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393" autoAdjust="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06B2-001C-46E1-BCE8-CBDAAAFD6564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12E8-F422-4CDE-A545-268638F745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06B2-001C-46E1-BCE8-CBDAAAFD6564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12E8-F422-4CDE-A545-268638F745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06B2-001C-46E1-BCE8-CBDAAAFD6564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12E8-F422-4CDE-A545-268638F745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06B2-001C-46E1-BCE8-CBDAAAFD6564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12E8-F422-4CDE-A545-268638F745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06B2-001C-46E1-BCE8-CBDAAAFD6564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12E8-F422-4CDE-A545-268638F745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06B2-001C-46E1-BCE8-CBDAAAFD6564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12E8-F422-4CDE-A545-268638F745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06B2-001C-46E1-BCE8-CBDAAAFD6564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12E8-F422-4CDE-A545-268638F745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06B2-001C-46E1-BCE8-CBDAAAFD6564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12E8-F422-4CDE-A545-268638F745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06B2-001C-46E1-BCE8-CBDAAAFD6564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12E8-F422-4CDE-A545-268638F745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06B2-001C-46E1-BCE8-CBDAAAFD6564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12E8-F422-4CDE-A545-268638F745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06B2-001C-46E1-BCE8-CBDAAAFD6564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12E8-F422-4CDE-A545-268638F745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06B2-001C-46E1-BCE8-CBDAAAFD6564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A12E8-F422-4CDE-A545-268638F745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全屏显示(4:3)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Zhongzhou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MengYajun</dc:creator>
  <cp:lastModifiedBy>MengYajun</cp:lastModifiedBy>
  <cp:revision>4</cp:revision>
  <dcterms:created xsi:type="dcterms:W3CDTF">2017-05-07T13:03:05Z</dcterms:created>
  <dcterms:modified xsi:type="dcterms:W3CDTF">2017-05-07T13:11:09Z</dcterms:modified>
</cp:coreProperties>
</file>