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3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301" algn="l" defTabSz="9143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453" algn="l" defTabSz="9143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603" algn="l" defTabSz="9143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5754" algn="l" defTabSz="9143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742904" algn="l" defTabSz="9143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3200056" algn="l" defTabSz="9143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657205" algn="l" defTabSz="91430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676" autoAdjust="0"/>
    <p:restoredTop sz="94620" autoAdjust="0"/>
  </p:normalViewPr>
  <p:slideViewPr>
    <p:cSldViewPr>
      <p:cViewPr varScale="1">
        <p:scale>
          <a:sx n="63" d="100"/>
          <a:sy n="63" d="100"/>
        </p:scale>
        <p:origin x="-1794" y="-96"/>
      </p:cViewPr>
      <p:guideLst>
        <p:guide orient="horz" pos="2162"/>
        <p:guide pos="2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3" y="2130433"/>
            <a:ext cx="7772402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599" y="3886203"/>
            <a:ext cx="640080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DBF5-4ACD-4D3B-A268-621FAEAAE45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1328-44E3-4765-BA5E-E76F02E93B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DBF5-4ACD-4D3B-A268-621FAEAAE45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1328-44E3-4765-BA5E-E76F02E93B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3" y="274643"/>
            <a:ext cx="2057400" cy="5851526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2" y="274643"/>
            <a:ext cx="6019799" cy="5851526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DBF5-4ACD-4D3B-A268-621FAEAAE45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1328-44E3-4765-BA5E-E76F02E93B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DBF5-4ACD-4D3B-A268-621FAEAAE45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1328-44E3-4765-BA5E-E76F02E93B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5" y="4406905"/>
            <a:ext cx="7772402" cy="1362076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5" y="2906717"/>
            <a:ext cx="7772402" cy="150018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DBF5-4ACD-4D3B-A268-621FAEAAE45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1328-44E3-4765-BA5E-E76F02E93B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3" y="1600206"/>
            <a:ext cx="4038601" cy="452596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3" y="1600206"/>
            <a:ext cx="4038601" cy="452596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DBF5-4ACD-4D3B-A268-621FAEAAE45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1328-44E3-4765-BA5E-E76F02E93B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199" y="1535118"/>
            <a:ext cx="4040191" cy="63976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52" indent="0">
              <a:buNone/>
              <a:defRPr sz="2000" b="1"/>
            </a:lvl2pPr>
            <a:lvl3pPr marL="914301" indent="0">
              <a:buNone/>
              <a:defRPr sz="1600" b="1"/>
            </a:lvl3pPr>
            <a:lvl4pPr marL="1371453" indent="0">
              <a:buNone/>
              <a:defRPr sz="1600" b="1"/>
            </a:lvl4pPr>
            <a:lvl5pPr marL="1828603" indent="0">
              <a:buNone/>
              <a:defRPr sz="1600" b="1"/>
            </a:lvl5pPr>
            <a:lvl6pPr marL="2285754" indent="0">
              <a:buNone/>
              <a:defRPr sz="1600" b="1"/>
            </a:lvl6pPr>
            <a:lvl7pPr marL="2742904" indent="0">
              <a:buNone/>
              <a:defRPr sz="1600" b="1"/>
            </a:lvl7pPr>
            <a:lvl8pPr marL="3200056" indent="0">
              <a:buNone/>
              <a:defRPr sz="1600" b="1"/>
            </a:lvl8pPr>
            <a:lvl9pPr marL="365720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199" y="2174878"/>
            <a:ext cx="4040191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8"/>
            <a:ext cx="4041776" cy="63976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152" indent="0">
              <a:buNone/>
              <a:defRPr sz="2000" b="1"/>
            </a:lvl2pPr>
            <a:lvl3pPr marL="914301" indent="0">
              <a:buNone/>
              <a:defRPr sz="1600" b="1"/>
            </a:lvl3pPr>
            <a:lvl4pPr marL="1371453" indent="0">
              <a:buNone/>
              <a:defRPr sz="1600" b="1"/>
            </a:lvl4pPr>
            <a:lvl5pPr marL="1828603" indent="0">
              <a:buNone/>
              <a:defRPr sz="1600" b="1"/>
            </a:lvl5pPr>
            <a:lvl6pPr marL="2285754" indent="0">
              <a:buNone/>
              <a:defRPr sz="1600" b="1"/>
            </a:lvl6pPr>
            <a:lvl7pPr marL="2742904" indent="0">
              <a:buNone/>
              <a:defRPr sz="1600" b="1"/>
            </a:lvl7pPr>
            <a:lvl8pPr marL="3200056" indent="0">
              <a:buNone/>
              <a:defRPr sz="1600" b="1"/>
            </a:lvl8pPr>
            <a:lvl9pPr marL="3657205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8"/>
            <a:ext cx="4041776" cy="3951288"/>
          </a:xfrm>
        </p:spPr>
        <p:txBody>
          <a:bodyPr/>
          <a:lstStyle>
            <a:lvl1pPr>
              <a:defRPr sz="25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DBF5-4ACD-4D3B-A268-621FAEAAE45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1328-44E3-4765-BA5E-E76F02E93B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DBF5-4ACD-4D3B-A268-621FAEAAE45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1328-44E3-4765-BA5E-E76F02E93B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DBF5-4ACD-4D3B-A268-621FAEAAE45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1328-44E3-4765-BA5E-E76F02E93B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6" y="273054"/>
            <a:ext cx="3008313" cy="11620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5" y="273059"/>
            <a:ext cx="5111749" cy="5853112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1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1" indent="0">
              <a:buNone/>
              <a:defRPr sz="1100"/>
            </a:lvl3pPr>
            <a:lvl4pPr marL="1371453" indent="0">
              <a:buNone/>
              <a:defRPr sz="900"/>
            </a:lvl4pPr>
            <a:lvl5pPr marL="1828603" indent="0">
              <a:buNone/>
              <a:defRPr sz="900"/>
            </a:lvl5pPr>
            <a:lvl6pPr marL="2285754" indent="0">
              <a:buNone/>
              <a:defRPr sz="900"/>
            </a:lvl6pPr>
            <a:lvl7pPr marL="2742904" indent="0">
              <a:buNone/>
              <a:defRPr sz="900"/>
            </a:lvl7pPr>
            <a:lvl8pPr marL="3200056" indent="0">
              <a:buNone/>
              <a:defRPr sz="900"/>
            </a:lvl8pPr>
            <a:lvl9pPr marL="365720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DBF5-4ACD-4D3B-A268-621FAEAAE45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1328-44E3-4765-BA5E-E76F02E93B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90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90" y="612779"/>
            <a:ext cx="54864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57152" indent="0">
              <a:buNone/>
              <a:defRPr sz="2800"/>
            </a:lvl2pPr>
            <a:lvl3pPr marL="914301" indent="0">
              <a:buNone/>
              <a:defRPr sz="2500"/>
            </a:lvl3pPr>
            <a:lvl4pPr marL="1371453" indent="0">
              <a:buNone/>
              <a:defRPr sz="2000"/>
            </a:lvl4pPr>
            <a:lvl5pPr marL="1828603" indent="0">
              <a:buNone/>
              <a:defRPr sz="2000"/>
            </a:lvl5pPr>
            <a:lvl6pPr marL="2285754" indent="0">
              <a:buNone/>
              <a:defRPr sz="2000"/>
            </a:lvl6pPr>
            <a:lvl7pPr marL="2742904" indent="0">
              <a:buNone/>
              <a:defRPr sz="2000"/>
            </a:lvl7pPr>
            <a:lvl8pPr marL="3200056" indent="0">
              <a:buNone/>
              <a:defRPr sz="2000"/>
            </a:lvl8pPr>
            <a:lvl9pPr marL="365720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90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52" indent="0">
              <a:buNone/>
              <a:defRPr sz="1100"/>
            </a:lvl2pPr>
            <a:lvl3pPr marL="914301" indent="0">
              <a:buNone/>
              <a:defRPr sz="1100"/>
            </a:lvl3pPr>
            <a:lvl4pPr marL="1371453" indent="0">
              <a:buNone/>
              <a:defRPr sz="900"/>
            </a:lvl4pPr>
            <a:lvl5pPr marL="1828603" indent="0">
              <a:buNone/>
              <a:defRPr sz="900"/>
            </a:lvl5pPr>
            <a:lvl6pPr marL="2285754" indent="0">
              <a:buNone/>
              <a:defRPr sz="900"/>
            </a:lvl6pPr>
            <a:lvl7pPr marL="2742904" indent="0">
              <a:buNone/>
              <a:defRPr sz="900"/>
            </a:lvl7pPr>
            <a:lvl8pPr marL="3200056" indent="0">
              <a:buNone/>
              <a:defRPr sz="900"/>
            </a:lvl8pPr>
            <a:lvl9pPr marL="3657205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3DBF5-4ACD-4D3B-A268-621FAEAAE45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1328-44E3-4765-BA5E-E76F02E93B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2" y="274639"/>
            <a:ext cx="8229601" cy="1143000"/>
          </a:xfrm>
          <a:prstGeom prst="rect">
            <a:avLst/>
          </a:prstGeom>
        </p:spPr>
        <p:txBody>
          <a:bodyPr vert="horz" lIns="91429" tIns="45717" rIns="91429" bIns="45717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600206"/>
            <a:ext cx="8229601" cy="4525962"/>
          </a:xfrm>
          <a:prstGeom prst="rect">
            <a:avLst/>
          </a:prstGeom>
        </p:spPr>
        <p:txBody>
          <a:bodyPr vert="horz" lIns="91429" tIns="45717" rIns="91429" bIns="45717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3" y="6356352"/>
            <a:ext cx="2133603" cy="365128"/>
          </a:xfrm>
          <a:prstGeom prst="rect">
            <a:avLst/>
          </a:prstGeom>
        </p:spPr>
        <p:txBody>
          <a:bodyPr vert="horz" lIns="91429" tIns="45717" rIns="91429" bIns="4571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3DBF5-4ACD-4D3B-A268-621FAEAAE45C}" type="datetimeFigureOut">
              <a:rPr lang="zh-CN" altLang="en-US" smtClean="0"/>
              <a:t>2017/3/26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8" y="6356352"/>
            <a:ext cx="2895602" cy="365128"/>
          </a:xfrm>
          <a:prstGeom prst="rect">
            <a:avLst/>
          </a:prstGeom>
        </p:spPr>
        <p:txBody>
          <a:bodyPr vert="horz" lIns="91429" tIns="45717" rIns="91429" bIns="4571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199" y="6356352"/>
            <a:ext cx="2133603" cy="365128"/>
          </a:xfrm>
          <a:prstGeom prst="rect">
            <a:avLst/>
          </a:prstGeom>
        </p:spPr>
        <p:txBody>
          <a:bodyPr vert="horz" lIns="91429" tIns="45717" rIns="91429" bIns="4571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1328-44E3-4765-BA5E-E76F02E93B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0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3" indent="-342863" algn="l" defTabSz="914301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1" indent="-285719" algn="l" defTabSz="91430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6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8" indent="-228575" algn="l" defTabSz="91430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8" indent="-228575" algn="l" defTabSz="91430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9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1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0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2" indent="-228575" algn="l" defTabSz="91430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1" algn="l" defTabSz="9143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3" algn="l" defTabSz="9143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3" algn="l" defTabSz="9143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4" algn="l" defTabSz="9143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4" algn="l" defTabSz="9143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56" algn="l" defTabSz="9143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05" algn="l" defTabSz="914301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87" y="0"/>
            <a:ext cx="91252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" y="0"/>
            <a:ext cx="91542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9668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全屏显示(4:3)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</vt:vector>
  </TitlesOfParts>
  <Company>Zhongzhou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MengYajun</dc:creator>
  <cp:lastModifiedBy>MengYajun</cp:lastModifiedBy>
  <cp:revision>16</cp:revision>
  <dcterms:created xsi:type="dcterms:W3CDTF">2017-03-26T03:15:35Z</dcterms:created>
  <dcterms:modified xsi:type="dcterms:W3CDTF">2017-03-26T04:03:00Z</dcterms:modified>
</cp:coreProperties>
</file>