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49" autoAdjust="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893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786546" y="10715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来自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年视频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893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86546" y="10715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来自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年视频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893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14612" y="136285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折现率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6546" y="10715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来自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年视频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PresentationFormat>全屏显示(4:3)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MengYajun</cp:lastModifiedBy>
  <cp:revision>19</cp:revision>
  <dcterms:created xsi:type="dcterms:W3CDTF">2017-04-11T13:50:09Z</dcterms:created>
  <dcterms:modified xsi:type="dcterms:W3CDTF">2017-04-11T14:16:32Z</dcterms:modified>
</cp:coreProperties>
</file>