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/>
    <p:restoredTop sz="97103"/>
  </p:normalViewPr>
  <p:slideViewPr>
    <p:cSldViewPr snapToGrid="0" snapToObjects="1">
      <p:cViewPr varScale="1">
        <p:scale>
          <a:sx n="134" d="100"/>
          <a:sy n="134" d="100"/>
        </p:scale>
        <p:origin x="208" y="344"/>
      </p:cViewPr>
      <p:guideLst/>
    </p:cSldViewPr>
  </p:slideViewPr>
  <p:outlineViewPr>
    <p:cViewPr>
      <p:scale>
        <a:sx n="33" d="100"/>
        <a:sy n="33" d="100"/>
      </p:scale>
      <p:origin x="0" y="-8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12B24-5EBC-3A4F-9B8C-A4C3DC7FCA6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E9F4A-00CB-7249-BECF-6C0E78CD0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63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71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99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51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18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7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9F4A-00CB-7249-BECF-6C0E78CD096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86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9283F-0FAD-584E-A04F-F46DE895E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7ECF2-040A-5C46-A28A-391C0824E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BC07D-CC8B-454E-B9F3-1EA2FD4A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E89C-AC68-AA4F-B004-00A4D6B5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2282-2D00-E54A-906A-CEDAA29E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7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9A69-0708-EC47-B9D8-4E9B3AD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04216-7DBA-EB4D-B3E0-0E2F0C0F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3853A-01D1-324E-A454-93B02B8E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47475-7A21-AC40-A689-CC3A8E5E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C798-D313-1542-A3F4-019A655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23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76402-119B-9245-8CFC-060C4DEC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9468C-29EA-2645-8AC0-118B15E9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86D98-3814-9A44-8849-30FA2DE2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28BE-3E19-8048-8098-0A1C57CF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D3722-DCBD-B646-BD84-B71D366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9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946E3-E153-CE40-9E89-EEEA027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BF21-4B3B-F74B-B3F0-FE01479B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F216D-A6F0-3E4A-8DD2-CA568A68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364C9-0751-E04A-BB38-FE752ED4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E63BF-EC5D-004A-A3D9-86699726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09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D875-80F8-224E-9746-F7469F1B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A9A16-E37D-094F-AF9F-A672E60A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F1F6C-8094-7947-AF98-FE8DA7A0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E6739-F2DC-2146-8BD1-72898FE9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01C72-9619-5A41-93DB-CC491CB0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6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2A04-9ADE-3F4A-ADFA-AE572482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5C16D-CF81-0549-BC8B-D61748C9A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2847C-5107-3747-B6B6-7FB91827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9D327-B4D2-6048-9242-249397EE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B9D5B-32C4-BD4E-A4F8-44E54736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2A63C-6C72-C647-BAD3-C0434360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85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FFEB3-4132-4B40-9702-A07567B9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C4D9F-C93B-FF4F-BBDB-F23A423C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DC34F-B6FB-8C4C-A1F7-236395D1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183931-BCA6-5148-BD1D-4C04C71D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16B506-7D34-AC4A-988A-9141D042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ED8342-D61C-9F43-A44C-E12EFA4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E817D9-9669-6247-8B75-8D15E58A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AFFDB9-F572-B946-8AC4-3EEBFB90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6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8D66-E1B6-504F-A951-55DADB83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3BB22-AD19-7E4A-BB0B-09B4E9D1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02996-7221-F64F-A9E0-7F044300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1231D-2087-6E40-B88D-CD1D8D5D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5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EBFD3-9D11-8B49-8831-BBB479E5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7265A-7CD5-484B-ABFD-2408E735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78C53-5D44-1A49-9B3F-36F1F8AC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8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A179-C1BB-574A-A4C3-C9466B96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8B56-A118-3F48-AEA5-13808176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A2B89-8FF4-C846-B985-668FD1DD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847A-BA7F-9146-9848-EA3A7146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56840-7794-3E42-B366-00D053D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201C3-8577-5D47-9B38-14E7B637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54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E85D-4378-C84D-B92D-9FA8D8D7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4D217-8EE3-D64B-BCD3-3B94B9A4C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84735-830E-C346-977E-1328F4F4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6D446-FF5E-C14B-AA3F-8D442D9D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744C6-3B66-2F48-942A-0DDE4D87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17F39-557F-1845-8ED8-0FCAB2F9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3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0548D3-C718-F447-99CA-E63BD5D5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54F34-456E-BF42-8908-CB218D3A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DBE68-616B-184D-A62F-F373B683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EF02-593A-CC4F-807A-BEDF0ECA35F3}" type="datetimeFigureOut">
              <a:rPr kumimoji="1" lang="zh-CN" altLang="en-US" smtClean="0"/>
              <a:t>2021/3/22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CBD64-6A5D-1E4C-9064-76C1D963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CCA08-BBA0-7247-A9A6-B8356941A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7494-4210-EC42-83B8-AAD957B8DF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3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hatday/article/details/7393060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roup.baidu.com/share/md/40f90d099bf84e63a8af55b24ffe0890" TargetMode="External"/><Relationship Id="rId2" Type="http://schemas.openxmlformats.org/officeDocument/2006/relationships/hyperlink" Target="https://github.com/flutter/flutter/issues/749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351/18wi/lectures/07/CSE351-L07-x86-Intro_18w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351/18wi/lectures/07/CSE351-L07-x86-Intro_18wi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preprocess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ment14.com/community/servlet/JiveServlet/previewBody/41836-102-1-229511/ARM.Reference_Manu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content/www/us/en/develop/articles/introduction-to-x64-assembl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fi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l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Homebrew" TargetMode="External"/><Relationship Id="rId3" Type="http://schemas.openxmlformats.org/officeDocument/2006/relationships/hyperlink" Target="https://upload.wikimedia.org/wikipedia/commons/8/83/Linux_Distribution_Timeline_27_02_21.svg" TargetMode="External"/><Relationship Id="rId7" Type="http://schemas.openxmlformats.org/officeDocument/2006/relationships/hyperlink" Target="https://zh.wikipedia.org/wiki/Red_Hat_Enterprise_Linux" TargetMode="External"/><Relationship Id="rId2" Type="http://schemas.openxmlformats.org/officeDocument/2006/relationships/hyperlink" Target="https://zh.wikipedia.org/wiki/Linux%E5%8F%91%E8%A1%8C%E7%89%88%E5%88%97%E8%A1%A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Yellowdog_Updater,_Modified" TargetMode="External"/><Relationship Id="rId5" Type="http://schemas.openxmlformats.org/officeDocument/2006/relationships/hyperlink" Target="https://zh.wikipedia.org/wiki/Ubuntu" TargetMode="External"/><Relationship Id="rId4" Type="http://schemas.openxmlformats.org/officeDocument/2006/relationships/hyperlink" Target="https://zh.wikipedia.org/wiki/Debi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1E1F6-0D5F-AD41-8E20-0FC8E9CD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编译流程浅谈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9F3A3-E351-FD46-8A7E-75AA06FC2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.c</a:t>
            </a:r>
            <a:r>
              <a:rPr kumimoji="1" lang="zh-CN" altLang="en-US" dirty="0"/>
              <a:t>到可执行文件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49804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A64F8-6DFE-5546-AE80-893EC789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896DA-357E-D94B-B7C5-3B0D5E55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为什么？</a:t>
            </a:r>
            <a:r>
              <a:rPr kumimoji="1" lang="en-US" altLang="zh-CN" dirty="0">
                <a:hlinkClick r:id="rId3"/>
              </a:rPr>
              <a:t>https://blog.csdn.net/whatday/article/details/73930604</a:t>
            </a:r>
            <a:endParaRPr kumimoji="1" lang="en-US" altLang="zh-CN" dirty="0"/>
          </a:p>
          <a:p>
            <a:r>
              <a:rPr kumimoji="1" lang="zh-CN" altLang="en-US" dirty="0"/>
              <a:t>工具：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编译器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特定工具链下载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host</a:t>
            </a:r>
            <a:r>
              <a:rPr kumimoji="1" lang="zh-CN" altLang="en-US" dirty="0"/>
              <a:t>平台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target</a:t>
            </a:r>
            <a:r>
              <a:rPr kumimoji="1" lang="zh-CN" altLang="en-US" dirty="0"/>
              <a:t>平台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err="1"/>
              <a:t>sysroot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动态库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头文件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2"/>
            <a:r>
              <a:rPr kumimoji="1" lang="zh-CN" altLang="en-US" dirty="0"/>
              <a:t>系统库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第三方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03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E82E9-2B2C-6047-9F96-E98C6A98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765DB-EA36-214F-8645-C221FAE5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背景：树莓派编译产物</a:t>
            </a:r>
            <a:r>
              <a:rPr kumimoji="1" lang="en-US" altLang="zh-CN" dirty="0"/>
              <a:t>(flutter-client)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rk3326</a:t>
            </a:r>
            <a:r>
              <a:rPr kumimoji="1" lang="zh-CN" altLang="en-US" dirty="0"/>
              <a:t>机器运行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交叉编译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工具链欠缺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flutter: </a:t>
            </a:r>
            <a:r>
              <a:rPr kumimoji="1" lang="en-US" altLang="zh-CN" dirty="0">
                <a:hlinkClick r:id="rId2"/>
              </a:rPr>
              <a:t>https://github.com/flutter/flutter/issues/74929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树莓派</a:t>
            </a:r>
            <a:r>
              <a:rPr kumimoji="1" lang="en-US" altLang="zh-CN" dirty="0"/>
              <a:t> + </a:t>
            </a:r>
            <a:r>
              <a:rPr kumimoji="1" lang="en-US" altLang="zh-CN" dirty="0" err="1">
                <a:hlinkClick r:id="rId3"/>
              </a:rPr>
              <a:t>sysroot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0FDE3-0A29-3447-B305-657FF0C1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8287"/>
            <a:ext cx="8686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4FFD0-DA0A-3A45-8FAB-BACE87EE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6EE41-124A-BF45-831E-DEBB4E5F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13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背景：树莓派使用</a:t>
            </a:r>
            <a:r>
              <a:rPr kumimoji="1" lang="en-US" altLang="zh-CN" dirty="0" err="1"/>
              <a:t>sysroot</a:t>
            </a:r>
            <a:r>
              <a:rPr kumimoji="1" lang="zh-CN" altLang="en-US" dirty="0"/>
              <a:t>编译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3FA82-EB36-794C-89A3-992E2B75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957"/>
            <a:ext cx="10160171" cy="308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73B47-C5C8-4947-B008-A32EDBD6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004"/>
            <a:ext cx="9160030" cy="14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055E-F384-B845-8A24-CFBCF31C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7A62-7280-0B40-BE98-6A7F7298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475800-3396-814C-B1FF-AD8F8968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369471" cy="14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FE65C8-6792-854B-B4A6-DFFF392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192000" cy="8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32CD-73DB-1547-B522-24601AB4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BE24D-1840-9B49-9881-BDAA3FC2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6B4C2-58B0-A94E-9E32-C7408326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0895"/>
            <a:ext cx="12192000" cy="9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DAF9F4-A4A0-5F41-9055-F27D3BE0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907"/>
            <a:ext cx="10121900" cy="406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925E6E8-4195-824F-85E3-1A68E985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9710"/>
            <a:ext cx="12395541" cy="1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29318CF-9D61-AD4E-B5A6-3F984C7B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4496607"/>
            <a:ext cx="11637818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B662C4-B9E0-4D4F-BD47-C5B217F7F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33828"/>
            <a:ext cx="1095248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91B8-B257-0744-A88F-69B221E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892-6F16-874D-BD78-DCCD2B85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6685B04-7C55-5842-B755-6B940A99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" y="1825625"/>
            <a:ext cx="11302575" cy="16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70F088A-0204-D049-B4C9-CD6604C6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" y="4270340"/>
            <a:ext cx="12480261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7264-7F9E-7A4C-8B88-B27B031C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实例踩坑四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C3F06-C3FB-484C-9ED6-4A78B69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3225AE8-7E7A-AF48-9246-FE66BA98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1878733" cy="19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D1F141-E3B3-FC43-8A19-BD7BE460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1062"/>
            <a:ext cx="10660034" cy="12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2064E87-9691-134A-867A-53CAEBE4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2314"/>
            <a:ext cx="11032814" cy="11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D2937B6-176E-9C4C-A3F8-69D445D5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453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DC9367-9783-7C4C-866D-613CCFC5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453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8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F6B8-30CB-E245-B253-F4194E8D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26771-ED9D-8741-A754-E5EB5A00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编译流程简介</a:t>
            </a:r>
            <a:r>
              <a:rPr kumimoji="1" lang="en-US" altLang="zh-CN" dirty="0"/>
              <a:t>-</a:t>
            </a:r>
            <a:r>
              <a:rPr kumimoji="1" lang="zh-CN" altLang="en-US" dirty="0"/>
              <a:t>从</a:t>
            </a:r>
            <a:r>
              <a:rPr kumimoji="1" lang="en-US" altLang="zh-CN" dirty="0"/>
              <a:t>.c</a:t>
            </a:r>
            <a:r>
              <a:rPr kumimoji="1" lang="zh-CN" altLang="en-US" dirty="0"/>
              <a:t>到可执行文件</a:t>
            </a:r>
            <a:endParaRPr kumimoji="1" lang="en-US" altLang="zh-CN" dirty="0"/>
          </a:p>
          <a:p>
            <a:r>
              <a:rPr kumimoji="1" lang="zh-CN" altLang="en-US" dirty="0"/>
              <a:t>交叉编译简介</a:t>
            </a:r>
            <a:endParaRPr kumimoji="1" lang="en-US" altLang="zh-CN" dirty="0"/>
          </a:p>
          <a:p>
            <a:r>
              <a:rPr kumimoji="1" lang="zh-CN" altLang="en-US" dirty="0"/>
              <a:t>实例踩坑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4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F11F1-9FCB-A548-8C1D-C7B04AE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1BD47-6823-0840-938B-133BF2EB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x86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x86_64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arm32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arm64</a:t>
            </a:r>
          </a:p>
          <a:p>
            <a:pPr lvl="1"/>
            <a:r>
              <a:rPr kumimoji="1" lang="en-US" altLang="zh-CN" dirty="0">
                <a:hlinkClick r:id="rId2"/>
              </a:rPr>
              <a:t>https://courses.cs.washington.edu/courses/cse351/18wi/lectures/07/CSE351-L07-x86-Intro_18wi.pdf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P15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7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147-6018-F149-86D6-D399813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.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到可执行文件，有哪些步骤？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7B4B-D24A-E84C-8D3F-C9CD2CDE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预处理</a:t>
            </a:r>
            <a:r>
              <a:rPr kumimoji="1" lang="en-US" altLang="zh-CN" dirty="0"/>
              <a:t>(Preprocessing)</a:t>
            </a:r>
          </a:p>
          <a:p>
            <a:r>
              <a:rPr kumimoji="1" lang="zh-CN" altLang="en-US" dirty="0"/>
              <a:t>编译</a:t>
            </a:r>
            <a:r>
              <a:rPr kumimoji="1" lang="en-US" altLang="zh-CN" dirty="0"/>
              <a:t>(Compiling)</a:t>
            </a:r>
          </a:p>
          <a:p>
            <a:r>
              <a:rPr kumimoji="1" lang="zh-CN" altLang="en-US" dirty="0"/>
              <a:t>汇编</a:t>
            </a:r>
            <a:r>
              <a:rPr kumimoji="1" lang="en-US" altLang="zh-CN" dirty="0"/>
              <a:t>(Assembly)</a:t>
            </a:r>
          </a:p>
          <a:p>
            <a:r>
              <a:rPr kumimoji="1" lang="zh-CN" altLang="en-US" dirty="0"/>
              <a:t>链接</a:t>
            </a:r>
            <a:r>
              <a:rPr kumimoji="1" lang="en-US" altLang="zh-CN" dirty="0"/>
              <a:t>(Linking)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https://courses.cs.washington.edu/courses/cse351/18wi/lectures/07/CSE351-L07-x86-Intro_18wi.pdf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P10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30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61A37-9123-AC43-882E-10C69545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预处理</a:t>
            </a:r>
            <a:r>
              <a:rPr kumimoji="1" lang="en-US" altLang="zh-CN" dirty="0"/>
              <a:t>(Preprocessing)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9137A-F4D1-6B41-9D13-81113866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注释删除、</a:t>
            </a:r>
            <a:r>
              <a:rPr kumimoji="1" lang="zh-CN" altLang="en-US" dirty="0">
                <a:hlinkClick r:id="rId3"/>
              </a:rPr>
              <a:t>预处理指令</a:t>
            </a:r>
            <a:r>
              <a:rPr kumimoji="1" lang="zh-CN" altLang="en-US" dirty="0"/>
              <a:t>（宏展开、头文件展开等）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-E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main.i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</a:t>
            </a:r>
            <a:r>
              <a:rPr kumimoji="1" lang="zh-CN" altLang="en-US" dirty="0"/>
              <a:t>示例实验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功能示例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语法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词法解析</a:t>
            </a:r>
            <a:r>
              <a:rPr kumimoji="1" lang="en-US" altLang="zh-CN" dirty="0"/>
              <a:t>?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147-6018-F149-86D6-D399813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</a:t>
            </a:r>
            <a:r>
              <a:rPr kumimoji="1" lang="en-US" altLang="zh-CN" dirty="0"/>
              <a:t>(Compiling)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7B4B-D24A-E84C-8D3F-C9CD2CDE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编译生成特定平台的汇编代码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aarch64</a:t>
            </a:r>
            <a:r>
              <a:rPr kumimoji="1" lang="zh-CN" altLang="en-US" dirty="0"/>
              <a:t>、 </a:t>
            </a:r>
            <a:r>
              <a:rPr kumimoji="1" lang="en-US" altLang="zh-CN" dirty="0">
                <a:hlinkClick r:id="rId4"/>
              </a:rPr>
              <a:t>X86_64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-S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main.i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main.s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</a:t>
            </a:r>
            <a:r>
              <a:rPr kumimoji="1" lang="zh-CN" altLang="en-US" dirty="0"/>
              <a:t>示例实验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功能示例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看外部符号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4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147-6018-F149-86D6-D399813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(Assembly)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7B4B-D24A-E84C-8D3F-C9CD2CDE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将汇编转换为二进制的目标文件（</a:t>
            </a:r>
            <a:r>
              <a:rPr lang="en-US" altLang="zh-CN" dirty="0">
                <a:hlinkClick r:id="rId3"/>
              </a:rPr>
              <a:t>object file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as </a:t>
            </a:r>
            <a:r>
              <a:rPr kumimoji="1" lang="en-US" altLang="zh-CN" dirty="0" err="1"/>
              <a:t>main.s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main.o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&gt;</a:t>
            </a:r>
            <a:r>
              <a:rPr kumimoji="1" lang="zh-CN" altLang="en-US" dirty="0"/>
              <a:t>示例实验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功能示例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查看内容：</a:t>
            </a:r>
            <a:r>
              <a:rPr kumimoji="1" lang="en-US" altLang="zh-CN" dirty="0" err="1"/>
              <a:t>objdump</a:t>
            </a:r>
            <a:r>
              <a:rPr kumimoji="1" lang="en-US" altLang="zh-CN" dirty="0"/>
              <a:t> -t</a:t>
            </a:r>
          </a:p>
        </p:txBody>
      </p:sp>
    </p:spTree>
    <p:extLst>
      <p:ext uri="{BB962C8B-B14F-4D97-AF65-F5344CB8AC3E}">
        <p14:creationId xmlns:p14="http://schemas.microsoft.com/office/powerpoint/2010/main" val="36290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147-6018-F149-86D6-D399813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链接</a:t>
            </a:r>
            <a:r>
              <a:rPr kumimoji="1" lang="en-US" altLang="zh-CN" dirty="0"/>
              <a:t>(Linking)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97B4B-D24A-E84C-8D3F-C9CD2CDE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合并目标文件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静态库，链接动态库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mac:</a:t>
            </a:r>
          </a:p>
          <a:p>
            <a:pPr lvl="1"/>
            <a:r>
              <a:rPr kumimoji="1" lang="en-US" altLang="zh-CN" dirty="0" err="1">
                <a:hlinkClick r:id="rId3"/>
              </a:rPr>
              <a:t>ld</a:t>
            </a:r>
            <a:r>
              <a:rPr kumimoji="1" lang="en-US" altLang="zh-CN" dirty="0"/>
              <a:t> *.o -lc -o hello</a:t>
            </a:r>
          </a:p>
          <a:p>
            <a:r>
              <a:rPr kumimoji="1" lang="en-US" altLang="zh-CN" dirty="0"/>
              <a:t>x86_64: </a:t>
            </a:r>
          </a:p>
          <a:p>
            <a:pPr lvl="1"/>
            <a:r>
              <a:rPr kumimoji="1" lang="en-US" altLang="zh-CN" dirty="0" err="1"/>
              <a:t>ld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/lib/x86_64-linux-gnu/</a:t>
            </a:r>
            <a:r>
              <a:rPr kumimoji="1" lang="en-US" altLang="zh-CN" dirty="0" err="1"/>
              <a:t>crti.o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/lib/x86_64-linux-gnu/</a:t>
            </a:r>
            <a:r>
              <a:rPr kumimoji="1" lang="en-US" altLang="zh-CN" dirty="0" err="1"/>
              <a:t>crtn.o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/lib/x86_64-linux-gnu/crt1.o -lc *.o -dynamic-linker /lib64/ld-linux-x86-64.so.2 -o  hello</a:t>
            </a:r>
          </a:p>
          <a:p>
            <a:r>
              <a:rPr kumimoji="1" lang="en-US" altLang="zh-CN" dirty="0"/>
              <a:t>arm 64:</a:t>
            </a:r>
          </a:p>
          <a:p>
            <a:pPr lvl="1"/>
            <a:r>
              <a:rPr kumimoji="1" lang="en-US" altLang="zh-CN" dirty="0" err="1"/>
              <a:t>ld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/lib/aarch64-linux-gnu/</a:t>
            </a:r>
            <a:r>
              <a:rPr kumimoji="1" lang="en-US" altLang="zh-CN" dirty="0" err="1"/>
              <a:t>crti.o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/lib/aarch64-linux-gnu/</a:t>
            </a:r>
            <a:r>
              <a:rPr kumimoji="1" lang="en-US" altLang="zh-CN" dirty="0" err="1"/>
              <a:t>crtn.o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/lib/aarch64-linux-gnu/crt1.o -lc *.o -o hello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&gt;</a:t>
            </a:r>
            <a:r>
              <a:rPr kumimoji="1" lang="zh-CN" altLang="en-US" dirty="0"/>
              <a:t>示例实验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链接多个目标文件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动态链接库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查看链接项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Mac: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otool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</a:t>
            </a:r>
            <a:r>
              <a:rPr kumimoji="1" lang="zh-CN" altLang="en-US" dirty="0"/>
              <a:t> </a:t>
            </a:r>
            <a:r>
              <a:rPr kumimoji="1" lang="en-US" altLang="zh-CN" dirty="0"/>
              <a:t>./hello</a:t>
            </a:r>
          </a:p>
          <a:p>
            <a:pPr lvl="2"/>
            <a:r>
              <a:rPr kumimoji="1" lang="en-US" altLang="zh-CN" dirty="0"/>
              <a:t>Linux: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ldd</a:t>
            </a:r>
            <a:r>
              <a:rPr kumimoji="1" lang="zh-CN" altLang="en-US" dirty="0"/>
              <a:t> </a:t>
            </a:r>
            <a:r>
              <a:rPr kumimoji="1" lang="en-US" altLang="zh-CN" dirty="0"/>
              <a:t>./hello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1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D5A0-0182-6445-9547-9BAE0ECE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动态库管理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5694F-D4C6-0B40-90C2-69EB6E4A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Unix</a:t>
            </a:r>
          </a:p>
          <a:p>
            <a:pPr lvl="1"/>
            <a:r>
              <a:rPr kumimoji="1" lang="en-US" altLang="zh-CN" dirty="0"/>
              <a:t>Mac</a:t>
            </a:r>
          </a:p>
          <a:p>
            <a:pPr lvl="1"/>
            <a:r>
              <a:rPr kumimoji="1" lang="en-US" altLang="zh-CN" dirty="0"/>
              <a:t>Linux</a:t>
            </a:r>
          </a:p>
          <a:p>
            <a:pPr lvl="2"/>
            <a:r>
              <a:rPr kumimoji="1" lang="zh-CN" altLang="en-US" dirty="0">
                <a:hlinkClick r:id="rId2"/>
              </a:rPr>
              <a:t>不同发行版</a:t>
            </a:r>
            <a:r>
              <a:rPr kumimoji="1" lang="zh-CN" altLang="en-US" dirty="0"/>
              <a:t>、</a:t>
            </a:r>
            <a:r>
              <a:rPr kumimoji="1" lang="zh-CN" altLang="en-US" dirty="0">
                <a:hlinkClick r:id="rId3"/>
              </a:rPr>
              <a:t>分支图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包管理工具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apt (</a:t>
            </a:r>
            <a:r>
              <a:rPr lang="en-US" altLang="zh-CN" dirty="0">
                <a:hlinkClick r:id="rId4"/>
              </a:rPr>
              <a:t>debian</a:t>
            </a:r>
            <a:r>
              <a:rPr lang="zh-CN" altLang="en-US" dirty="0"/>
              <a:t>、</a:t>
            </a:r>
            <a:r>
              <a:rPr lang="en-US" altLang="zh-CN" dirty="0">
                <a:hlinkClick r:id="rId5"/>
              </a:rPr>
              <a:t>ubuntu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hlinkClick r:id="rId6"/>
              </a:rPr>
              <a:t>yum</a:t>
            </a:r>
            <a:r>
              <a:rPr kumimoji="1" lang="en-US" altLang="zh-CN" dirty="0"/>
              <a:t> (</a:t>
            </a:r>
            <a:r>
              <a:rPr kumimoji="1" lang="en-US" altLang="zh-CN" dirty="0">
                <a:hlinkClick r:id="rId7"/>
              </a:rPr>
              <a:t>red hat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hlinkClick r:id="rId8"/>
              </a:rPr>
              <a:t>brew</a:t>
            </a:r>
            <a:r>
              <a:rPr kumimoji="1" lang="en-US" altLang="zh-CN" dirty="0"/>
              <a:t> (mac)</a:t>
            </a:r>
          </a:p>
          <a:p>
            <a:pPr lvl="1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9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523</Words>
  <Application>Microsoft Macintosh PowerPoint</Application>
  <PresentationFormat>宽屏</PresentationFormat>
  <Paragraphs>105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编译流程浅谈</vt:lpstr>
      <vt:lpstr>大纲</vt:lpstr>
      <vt:lpstr>不同的CPU架构</vt:lpstr>
      <vt:lpstr>.cpp到可执行文件，有哪些步骤？</vt:lpstr>
      <vt:lpstr>预处理(Preprocessing)</vt:lpstr>
      <vt:lpstr>编译(Compiling)</vt:lpstr>
      <vt:lpstr>汇编(Assembly)</vt:lpstr>
      <vt:lpstr>链接(Linking)</vt:lpstr>
      <vt:lpstr>动态库管理</vt:lpstr>
      <vt:lpstr>交叉编译</vt:lpstr>
      <vt:lpstr>实例踩坑一</vt:lpstr>
      <vt:lpstr>实例踩坑二</vt:lpstr>
      <vt:lpstr>实例踩坑二</vt:lpstr>
      <vt:lpstr>实例踩坑三</vt:lpstr>
      <vt:lpstr>实例踩坑三</vt:lpstr>
      <vt:lpstr>实例踩坑四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arm踩坑</dc:title>
  <dc:creator>Sheng Lv</dc:creator>
  <cp:lastModifiedBy>Sheng Lv</cp:lastModifiedBy>
  <cp:revision>72</cp:revision>
  <dcterms:created xsi:type="dcterms:W3CDTF">2021-03-22T03:24:15Z</dcterms:created>
  <dcterms:modified xsi:type="dcterms:W3CDTF">2021-03-22T12:52:53Z</dcterms:modified>
</cp:coreProperties>
</file>