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510"/>
  </p:normalViewPr>
  <p:slideViewPr>
    <p:cSldViewPr snapToGrid="0" snapToObjects="1">
      <p:cViewPr varScale="1">
        <p:scale>
          <a:sx n="108" d="100"/>
          <a:sy n="108" d="100"/>
        </p:scale>
        <p:origin x="1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99E78-F016-F649-BBE3-B125784C0BEC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FB4C-DE66-614B-9777-42339167BD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4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简介：</a:t>
            </a:r>
            <a:r>
              <a:rPr kumimoji="1" lang="en-US" altLang="zh-CN" dirty="0"/>
              <a:t>Swan</a:t>
            </a:r>
            <a:r>
              <a:rPr kumimoji="1" lang="zh-CN" altLang="en-US" dirty="0"/>
              <a:t>引擎的第一部分。</a:t>
            </a:r>
            <a:endParaRPr kumimoji="1" lang="en-US" altLang="zh-CN" dirty="0"/>
          </a:p>
          <a:p>
            <a:r>
              <a:rPr kumimoji="1" lang="zh-CN" altLang="en-US" dirty="0"/>
              <a:t>用</a:t>
            </a:r>
            <a:r>
              <a:rPr kumimoji="1" lang="en-US" altLang="zh-CN" dirty="0"/>
              <a:t>What/Why/How</a:t>
            </a:r>
            <a:r>
              <a:rPr kumimoji="1" lang="zh-CN" altLang="en-US" dirty="0"/>
              <a:t>视角来看，只会讲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与</a:t>
            </a:r>
            <a:r>
              <a:rPr kumimoji="1" lang="en-US" altLang="zh-CN" dirty="0"/>
              <a:t>Why</a:t>
            </a:r>
            <a:r>
              <a:rPr kumimoji="1" lang="zh-CN" altLang="en-US" dirty="0"/>
              <a:t>，不会涉及</a:t>
            </a:r>
            <a:r>
              <a:rPr kumimoji="1" lang="en-US" altLang="zh-CN" dirty="0"/>
              <a:t>How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带大家了解一下源起与历史，同时了解一下前端技术快速演变的洪流中我们每个人所处的位置。同时贯穿一些对于大家成长与发展的建议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2FB4C-DE66-614B-9777-42339167BD3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14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背后：开发、部署</a:t>
            </a:r>
            <a:r>
              <a:rPr kumimoji="1" lang="zh-CN" altLang="en-US"/>
              <a:t>、云端渲染、下发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后续会看到，跨端技术与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总有抹不去的关系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动态化、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生态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2FB4C-DE66-614B-9777-42339167BD3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39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提：</a:t>
            </a:r>
            <a:r>
              <a:rPr kumimoji="1" lang="en-US" altLang="zh-CN" dirty="0"/>
              <a:t>PWA</a:t>
            </a:r>
            <a:r>
              <a:rPr kumimoji="1" lang="zh-CN" altLang="en-US" dirty="0"/>
              <a:t>、小程序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2FB4C-DE66-614B-9777-42339167BD3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55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1AF4F-0362-8A40-BE62-E0AEFAD3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CCC14F-F919-5B4E-98FD-3C285B68B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B9398-376A-9E48-BAF8-5A106878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71A5-423E-A643-8E7A-9B640A3215C8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B4B30-E270-DC42-ACAF-96EBC104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871BB-473D-D14C-B2EF-09C4E92A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4C63-F510-0247-9814-539FF2D0E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3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5CFD4-29E9-5044-A504-B47E996A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223544-8297-334E-BF2E-1A32C856D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56ECB-5E64-5349-978E-DD98D6E2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71A5-423E-A643-8E7A-9B640A3215C8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9AB1C-F71A-1049-98D0-D997BC63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B0839-61E0-9A4F-BD34-BAFA1382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4C63-F510-0247-9814-539FF2D0E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76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5E9B2A-AEF7-BF4F-9D11-21242832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CAF647-EF1B-2C47-A94F-C8322B2A4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D8286-7F17-384D-AFB8-FF54550B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71A5-423E-A643-8E7A-9B640A3215C8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1972B-174A-2E41-8824-A0BA7FA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0BEF5-DF17-8D49-AC5F-5D872633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4C63-F510-0247-9814-539FF2D0E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09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75BA2-2969-0E48-B202-986B082B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C68FB-68EB-E44A-A71E-AD61CC2D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2D706-D0BE-BF48-9481-EA44F7C8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71A5-423E-A643-8E7A-9B640A3215C8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D5CFA-79C1-3E49-B424-F34EF250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AAF66-3A7C-374C-8291-1C893CA0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4C63-F510-0247-9814-539FF2D0E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29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C5E60-7D22-1B47-B8FB-DAD545D0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E350E-6C31-0645-8E79-1A3E57EA4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BE83D-F579-5947-B5DA-E7C0A268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71A5-423E-A643-8E7A-9B640A3215C8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A40B7-12DA-0E46-B9F5-2BBDA925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95FF2-4468-1549-BDA3-FCE7BF5D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4C63-F510-0247-9814-539FF2D0E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15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03B1C-DE80-F641-8651-CD55AAE7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4E895-5925-F642-8E18-E9E7308FD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CB2429-FA07-4B46-829F-82053A40D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7DE195-3AEA-1F42-AAA5-89D6EEC2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71A5-423E-A643-8E7A-9B640A3215C8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4D575-5323-6A40-9365-DECBF1B6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93D33-5EF4-A74B-9AD9-F78DADFF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4C63-F510-0247-9814-539FF2D0E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0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21D2F-4A49-4A4E-A453-E3BF3141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FBCF1-33E9-AD4F-BE12-FA56ADE26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54EBD-4987-244A-A682-E919CE036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F6425-F78F-384D-B7BD-14726D5EF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820501-F461-6845-B2DD-D3D245CFD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01FC2C-F336-D14E-94DD-9515FFC9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71A5-423E-A643-8E7A-9B640A3215C8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BC22C7-92D3-A746-B855-C37365FD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1254D5-D4A0-D743-A648-027430D7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4C63-F510-0247-9814-539FF2D0E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96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E271E-700A-AC46-B0CE-EA12B090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1C0E4-7AA6-094E-B0E8-8FBCA61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71A5-423E-A643-8E7A-9B640A3215C8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A8C803-9A6A-F04C-8DCB-3510EB7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732DCF-9062-6843-89F5-D5A8FE3A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4C63-F510-0247-9814-539FF2D0E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9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4C53C5-1262-5E46-829C-27325477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71A5-423E-A643-8E7A-9B640A3215C8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B69C08-EB8F-914C-8C2E-FED367C0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C4CC0-1610-2146-B625-10550917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4C63-F510-0247-9814-539FF2D0E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65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3EEB2-3061-574D-BE8C-A46D5B5C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A629D-72F6-8648-972E-E2AF7B88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AE3A88-503B-BE4F-BAF5-A61185943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BD052B-7B7B-3E4D-A598-0C6E40EA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71A5-423E-A643-8E7A-9B640A3215C8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AD560-73AA-2A46-81F6-251FED0B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16890-D9A9-F943-B7A3-43845C89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4C63-F510-0247-9814-539FF2D0E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4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71819-C7F8-BC49-A083-42377A6E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91FD9C-E5AB-4748-8B2D-41F0AB403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63FC6C-9446-3F46-AB98-1A9DE56BF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2CF165-D726-9647-919C-DA393DE4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71A5-423E-A643-8E7A-9B640A3215C8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770B40-7C16-AC48-B807-FD89E8E3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290DE-10A5-494B-8B37-CD08725D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4C63-F510-0247-9814-539FF2D0E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41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295B0B-64C9-0E4D-99AB-13EF0DC3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225C8-84F6-5348-90B1-F26C550DF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7B872-0230-3D41-B0CC-2EEDC91CD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71A5-423E-A643-8E7A-9B640A3215C8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92E0D-3E16-2943-B2E0-66F24EC99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E31C5-5670-064B-B770-BD29ED8CA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4C63-F510-0247-9814-539FF2D0E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25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796C4-A4AB-EF45-BF88-DC3F07341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Swan</a:t>
            </a:r>
            <a:r>
              <a:rPr kumimoji="1" lang="zh-CN" altLang="en-US" dirty="0"/>
              <a:t>引擎发展历程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41BCE7-A52E-8747-9623-66252D558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从大前端说起</a:t>
            </a:r>
          </a:p>
        </p:txBody>
      </p:sp>
    </p:spTree>
    <p:extLst>
      <p:ext uri="{BB962C8B-B14F-4D97-AF65-F5344CB8AC3E}">
        <p14:creationId xmlns:p14="http://schemas.microsoft.com/office/powerpoint/2010/main" val="152065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47F0B-CA18-9C4A-865A-1E2D0509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释名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A7967-EF81-8847-ACDA-9289BE4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 W A 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Smart Web </a:t>
            </a:r>
            <a:r>
              <a:rPr kumimoji="1" lang="en-US" altLang="zh-CN" dirty="0" err="1"/>
              <a:t>ApplicatioN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965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8426E-A93C-EE44-86A3-415A4E0F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基因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FD43D-F686-2E4A-B22B-4D2FBD10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动态下发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即点即用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即说即用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技术源头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源起于</a:t>
            </a:r>
            <a:r>
              <a:rPr kumimoji="1" lang="en-US" altLang="zh-CN" dirty="0"/>
              <a:t>Web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18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00DC9-451B-1947-944C-4D9F4909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ApplicatioN</a:t>
            </a:r>
            <a:r>
              <a:rPr kumimoji="1" lang="zh-CN" altLang="en-US" dirty="0"/>
              <a:t>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48D09-4CC6-E049-89AC-3A917EE9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for?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effectLst/>
              </a:rPr>
              <a:t>能力 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effectLst/>
              </a:rPr>
              <a:t>入口 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effectLst/>
              </a:rPr>
              <a:t>本地化 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effectLst/>
              </a:rPr>
              <a:t>性能 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2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149</Words>
  <Application>Microsoft Macintosh PowerPoint</Application>
  <PresentationFormat>宽屏</PresentationFormat>
  <Paragraphs>29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Swan引擎发展历程</vt:lpstr>
      <vt:lpstr>释名</vt:lpstr>
      <vt:lpstr>Web基因</vt:lpstr>
      <vt:lpstr>ApplicatioN化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Swan引擎发展历程</dc:title>
  <dc:creator>Sheng Lv</dc:creator>
  <cp:lastModifiedBy>Sheng Lv</cp:lastModifiedBy>
  <cp:revision>27</cp:revision>
  <dcterms:created xsi:type="dcterms:W3CDTF">2021-08-13T05:45:23Z</dcterms:created>
  <dcterms:modified xsi:type="dcterms:W3CDTF">2021-08-16T02:53:02Z</dcterms:modified>
</cp:coreProperties>
</file>