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3" r:id="rId9"/>
    <p:sldId id="262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0"/>
    <p:restoredTop sz="69850"/>
  </p:normalViewPr>
  <p:slideViewPr>
    <p:cSldViewPr snapToGrid="0" snapToObjects="1">
      <p:cViewPr>
        <p:scale>
          <a:sx n="70" d="100"/>
          <a:sy n="70" d="100"/>
        </p:scale>
        <p:origin x="228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6374-D4D8-6F4D-99CC-FC26EB569EDB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4E3C8-7402-3040-B730-8B10550E36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12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pad.dev/flutter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62.ecma-international.org/6.0/#sec-tostrin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262.ecma-international.org/#sec-string-constructor-string-value" TargetMode="External"/><Relationship Id="rId4" Type="http://schemas.openxmlformats.org/officeDocument/2006/relationships/hyperlink" Target="https://262.ecma-international.org/6.0/#sec-string-construct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后面大家可以不用做</a:t>
            </a:r>
            <a:r>
              <a:rPr kumimoji="1" lang="en-US" altLang="zh-CN" dirty="0"/>
              <a:t>ppt</a:t>
            </a:r>
          </a:p>
          <a:p>
            <a:r>
              <a:rPr kumimoji="1" lang="zh-CN" altLang="en-US" dirty="0"/>
              <a:t>自己：习惯、简单写一下，比文档成本也不高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97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~/work/research/</a:t>
            </a:r>
            <a:r>
              <a:rPr kumimoji="1" lang="en-US" altLang="zh-CN" dirty="0" err="1"/>
              <a:t>js</a:t>
            </a:r>
            <a:r>
              <a:rPr kumimoji="1" lang="en-US" altLang="zh-CN" dirty="0"/>
              <a:t>/new-feature/d8 ~/work/research/</a:t>
            </a:r>
            <a:r>
              <a:rPr kumimoji="1" lang="en-US" altLang="zh-CN" dirty="0" err="1"/>
              <a:t>js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console.log.js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vi ~/work/third-git/v8-github/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/d8/</a:t>
            </a:r>
          </a:p>
          <a:p>
            <a:r>
              <a:rPr kumimoji="1" lang="en-US" altLang="zh-CN" dirty="0"/>
              <a:t> d8-console.cc</a:t>
            </a:r>
          </a:p>
          <a:p>
            <a:r>
              <a:rPr kumimoji="1" lang="en-US" altLang="zh-CN" dirty="0"/>
              <a:t> ::Log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383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但默认实现信息有限，而各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重写不多 用的较少，没有太多存在感</a:t>
            </a:r>
            <a:endParaRPr kumimoji="1" lang="en-US" altLang="zh-CN" dirty="0"/>
          </a:p>
          <a:p>
            <a:r>
              <a:rPr kumimoji="1" lang="en-US" altLang="zh-CN" dirty="0"/>
              <a:t>  </a:t>
            </a:r>
            <a:r>
              <a:rPr kumimoji="1" lang="zh-CN" altLang="en-US" dirty="0"/>
              <a:t>另一方面，</a:t>
            </a:r>
            <a:r>
              <a:rPr kumimoji="1" lang="en-US" altLang="zh-CN" dirty="0"/>
              <a:t>chrome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debugger</a:t>
            </a:r>
            <a:r>
              <a:rPr kumimoji="1" lang="zh-CN" altLang="en-US" dirty="0"/>
              <a:t>做的太好。交互式、也弱化了</a:t>
            </a:r>
            <a:r>
              <a:rPr kumimoji="1" lang="en-US" altLang="zh-CN" dirty="0" err="1"/>
              <a:t>toString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console.log</a:t>
            </a:r>
            <a:r>
              <a:rPr kumimoji="1" lang="en-US" altLang="zh-CN" dirty="0"/>
              <a:t>({a:{b:{c:{d:{}}}}})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err="1"/>
              <a:t>console.dir</a:t>
            </a:r>
            <a:r>
              <a:rPr kumimoji="1" lang="en-US" altLang="zh-CN" dirty="0"/>
              <a:t>({a:{b:{c:{d:{}}}}})</a:t>
            </a:r>
          </a:p>
          <a:p>
            <a:r>
              <a:rPr kumimoji="1" lang="en-US" altLang="zh-CN" dirty="0" err="1"/>
              <a:t>console.dir</a:t>
            </a:r>
            <a:r>
              <a:rPr kumimoji="1" lang="en-US" altLang="zh-CN" dirty="0"/>
              <a:t>(`${{a:{b:{c:{d:{}}}}}}`)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var a = {};</a:t>
            </a:r>
          </a:p>
          <a:p>
            <a:r>
              <a:rPr kumimoji="1" lang="en-US" altLang="zh-CN" dirty="0"/>
              <a:t>var b = {};</a:t>
            </a:r>
          </a:p>
          <a:p>
            <a:r>
              <a:rPr kumimoji="1" lang="en-US" altLang="zh-CN" dirty="0" err="1"/>
              <a:t>a.b</a:t>
            </a:r>
            <a:r>
              <a:rPr kumimoji="1" lang="en-US" altLang="zh-CN" dirty="0"/>
              <a:t> = b;</a:t>
            </a:r>
          </a:p>
          <a:p>
            <a:r>
              <a:rPr kumimoji="1" lang="en-US" altLang="zh-CN" dirty="0" err="1"/>
              <a:t>b.a</a:t>
            </a:r>
            <a:r>
              <a:rPr kumimoji="1" lang="en-US" altLang="zh-CN" dirty="0"/>
              <a:t> = a;</a:t>
            </a:r>
          </a:p>
          <a:p>
            <a:r>
              <a:rPr kumimoji="1" lang="en-US" altLang="zh-CN" dirty="0" err="1"/>
              <a:t>JSON.stringify</a:t>
            </a:r>
            <a:r>
              <a:rPr kumimoji="1" lang="en-US" altLang="zh-CN" dirty="0"/>
              <a:t>(a)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>
                <a:hlinkClick r:id="rId3"/>
              </a:rPr>
              <a:t>https://dartpad.dev/flutter</a:t>
            </a: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import '</a:t>
            </a:r>
            <a:r>
              <a:rPr kumimoji="1" lang="en-US" altLang="zh-CN" dirty="0" err="1"/>
              <a:t>package:flutter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material.dart</a:t>
            </a:r>
            <a:r>
              <a:rPr kumimoji="1" lang="en-US" altLang="zh-CN" dirty="0"/>
              <a:t>';</a:t>
            </a:r>
          </a:p>
          <a:p>
            <a:r>
              <a:rPr kumimoji="1" lang="en-US" altLang="zh-CN" dirty="0"/>
              <a:t>void main() async {</a:t>
            </a:r>
          </a:p>
          <a:p>
            <a:r>
              <a:rPr kumimoji="1" lang="en-US" altLang="zh-CN" dirty="0"/>
              <a:t>  final c = </a:t>
            </a:r>
            <a:r>
              <a:rPr kumimoji="1" lang="en-US" altLang="zh-CN" dirty="0" err="1"/>
              <a:t>Color.fromRGBO</a:t>
            </a:r>
            <a:r>
              <a:rPr kumimoji="1" lang="en-US" altLang="zh-CN" dirty="0"/>
              <a:t>(1, 2, 3, 0.1);</a:t>
            </a:r>
          </a:p>
          <a:p>
            <a:r>
              <a:rPr kumimoji="1" lang="en-US" altLang="zh-CN" dirty="0"/>
              <a:t>  final </a:t>
            </a:r>
            <a:r>
              <a:rPr kumimoji="1" lang="en-US" altLang="zh-CN" dirty="0" err="1"/>
              <a:t>rect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Rect.fromLTRB</a:t>
            </a:r>
            <a:r>
              <a:rPr kumimoji="1" lang="en-US" altLang="zh-CN" dirty="0"/>
              <a:t>(0, 1, 2, 3);</a:t>
            </a:r>
          </a:p>
          <a:p>
            <a:r>
              <a:rPr kumimoji="1" lang="en-US" altLang="zh-CN" dirty="0"/>
              <a:t>  print('color: $c');</a:t>
            </a:r>
          </a:p>
          <a:p>
            <a:r>
              <a:rPr kumimoji="1" lang="en-US" altLang="zh-CN" dirty="0"/>
              <a:t>  print('</a:t>
            </a:r>
            <a:r>
              <a:rPr kumimoji="1" lang="en-US" altLang="zh-CN" dirty="0" err="1"/>
              <a:t>rect</a:t>
            </a:r>
            <a:r>
              <a:rPr kumimoji="1" lang="en-US" altLang="zh-CN" dirty="0"/>
              <a:t>: $</a:t>
            </a:r>
            <a:r>
              <a:rPr kumimoji="1" lang="en-US" altLang="zh-CN" dirty="0" err="1"/>
              <a:t>rect</a:t>
            </a:r>
            <a:r>
              <a:rPr kumimoji="1" lang="en-US" altLang="zh-CN" dirty="0"/>
              <a:t>');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298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不论愿意为工作付出多少精力，在已付出的精力中，最大化收益：收获成长。</a:t>
            </a:r>
            <a:endParaRPr kumimoji="1" lang="en-US" altLang="zh-CN" dirty="0"/>
          </a:p>
          <a:p>
            <a:r>
              <a:rPr kumimoji="1" lang="zh-CN" altLang="en-US" dirty="0"/>
              <a:t>埋头做事之外，总结很重要（周报、月总结、季度总结、半年总结。不只是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进展，更多是让大家自我思考总结）</a:t>
            </a:r>
            <a:endParaRPr kumimoji="1" lang="en-US" altLang="zh-CN" dirty="0"/>
          </a:p>
          <a:p>
            <a:r>
              <a:rPr kumimoji="1" lang="zh-CN" altLang="en-US" dirty="0"/>
              <a:t>分享：也是一种很好的总结与共享的方式（对听者有益，对分享者更有益）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大家有没有问题？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36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之前：每周分享、文章阅读。</a:t>
            </a:r>
            <a:endParaRPr kumimoji="1" lang="en-US" altLang="zh-CN" dirty="0"/>
          </a:p>
          <a:p>
            <a:r>
              <a:rPr kumimoji="1" lang="zh-CN" altLang="en-US" dirty="0"/>
              <a:t>去年一直比较忙，一直拖延，也没太想好形式。</a:t>
            </a:r>
            <a:endParaRPr kumimoji="1" lang="en-US" altLang="zh-CN" dirty="0"/>
          </a:p>
          <a:p>
            <a:r>
              <a:rPr kumimoji="1" lang="zh-CN" altLang="en-US" dirty="0"/>
              <a:t>先暂定这样尝试一下，随时调整。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定一下轮值顺序与可能的分享内容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02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问题严重</a:t>
            </a:r>
            <a:endParaRPr kumimoji="1" lang="en-US" altLang="zh-CN" dirty="0"/>
          </a:p>
          <a:p>
            <a:r>
              <a:rPr kumimoji="1" lang="zh-CN" altLang="en-US" dirty="0"/>
              <a:t>复现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58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先看一下日志中的信息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这每次日志是从哪里打出来的？</a:t>
            </a:r>
            <a:endParaRPr kumimoji="1" lang="en-US" altLang="zh-CN" dirty="0"/>
          </a:p>
          <a:p>
            <a:r>
              <a:rPr kumimoji="1" lang="en-US" altLang="zh-CN" dirty="0" err="1"/>
              <a:t>Sigchain</a:t>
            </a:r>
            <a:r>
              <a:rPr kumimoji="1" lang="en-US" altLang="zh-CN" dirty="0"/>
              <a:t>: https://</a:t>
            </a:r>
            <a:r>
              <a:rPr kumimoji="1" lang="en-US" altLang="zh-CN" dirty="0" err="1"/>
              <a:t>android.googlesource.com</a:t>
            </a:r>
            <a:r>
              <a:rPr kumimoji="1" lang="en-US" altLang="zh-CN" dirty="0"/>
              <a:t>/platform/art/+/master/</a:t>
            </a:r>
            <a:r>
              <a:rPr kumimoji="1" lang="en-US" altLang="zh-CN" dirty="0" err="1"/>
              <a:t>sigchainlib</a:t>
            </a:r>
            <a:r>
              <a:rPr kumimoji="1" lang="en-US" altLang="zh-CN" dirty="0"/>
              <a:t>/sigchain.cc#408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android.googlesource.com</a:t>
            </a:r>
            <a:r>
              <a:rPr kumimoji="1" lang="en-US" altLang="zh-CN" dirty="0"/>
              <a:t>/platform/art/+blame/refs/heads/master/</a:t>
            </a:r>
            <a:r>
              <a:rPr kumimoji="1" lang="en-US" altLang="zh-CN" dirty="0" err="1"/>
              <a:t>sigchainlib</a:t>
            </a:r>
            <a:r>
              <a:rPr kumimoji="1" lang="en-US" altLang="zh-CN" dirty="0"/>
              <a:t>/log.h#25</a:t>
            </a:r>
          </a:p>
          <a:p>
            <a:r>
              <a:rPr kumimoji="1" lang="en-US" altLang="zh-CN" dirty="0"/>
              <a:t>ART: https://</a:t>
            </a:r>
            <a:r>
              <a:rPr kumimoji="1" lang="en-US" altLang="zh-CN" dirty="0" err="1"/>
              <a:t>source.android.com</a:t>
            </a:r>
            <a:r>
              <a:rPr kumimoji="1" lang="en-US" altLang="zh-CN" dirty="0"/>
              <a:t>/devices/tech/</a:t>
            </a:r>
            <a:r>
              <a:rPr kumimoji="1" lang="en-US" altLang="zh-CN" dirty="0" err="1"/>
              <a:t>dalvik</a:t>
            </a:r>
            <a:endParaRPr kumimoji="1" lang="en-US" altLang="zh-CN" dirty="0"/>
          </a:p>
          <a:p>
            <a:r>
              <a:rPr kumimoji="1" lang="en-US" altLang="zh-CN" dirty="0" err="1"/>
              <a:t>Ucontext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pubs.opengroup.org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onlinepubs</a:t>
            </a:r>
            <a:r>
              <a:rPr kumimoji="1" lang="en-US" altLang="zh-CN" dirty="0"/>
              <a:t>/7908799/</a:t>
            </a:r>
            <a:r>
              <a:rPr kumimoji="1" lang="en-US" altLang="zh-CN" dirty="0" err="1"/>
              <a:t>xsh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ucontext.h.html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Ps: </a:t>
            </a:r>
            <a:r>
              <a:rPr kumimoji="1" lang="zh-CN" altLang="en-US" dirty="0"/>
              <a:t>不用讲：</a:t>
            </a:r>
            <a:endParaRPr kumimoji="1" lang="en-US" altLang="zh-CN" dirty="0"/>
          </a:p>
          <a:p>
            <a:r>
              <a:rPr kumimoji="1" lang="en-US" altLang="zh-CN" dirty="0" err="1"/>
              <a:t>Strcpy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app.yinxiang.com</a:t>
            </a:r>
            <a:r>
              <a:rPr kumimoji="1" lang="en-US" altLang="zh-CN" dirty="0"/>
              <a:t>/shard/s51/</a:t>
            </a:r>
            <a:r>
              <a:rPr kumimoji="1" lang="en-US" altLang="zh-CN" dirty="0" err="1"/>
              <a:t>nl</a:t>
            </a:r>
            <a:r>
              <a:rPr kumimoji="1" lang="en-US" altLang="zh-CN" dirty="0"/>
              <a:t>/11877783/14eb4e28-c1f8-4315-9cd2-4b7fc97e0b83/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stackoverflow.com</a:t>
            </a:r>
            <a:r>
              <a:rPr kumimoji="1" lang="en-US" altLang="zh-CN" dirty="0"/>
              <a:t>/questions/6987217/</a:t>
            </a:r>
            <a:r>
              <a:rPr kumimoji="1" lang="en-US" altLang="zh-CN" dirty="0" err="1"/>
              <a:t>strncpy</a:t>
            </a:r>
            <a:r>
              <a:rPr kumimoji="1" lang="en-US" altLang="zh-CN" dirty="0"/>
              <a:t>-or-</a:t>
            </a:r>
            <a:r>
              <a:rPr kumimoji="1" lang="en-US" altLang="zh-CN" dirty="0" err="1"/>
              <a:t>strlcpy</a:t>
            </a:r>
            <a:r>
              <a:rPr kumimoji="1" lang="en-US" altLang="zh-CN" dirty="0"/>
              <a:t>-in-my-case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724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先看一下日志</a:t>
            </a:r>
            <a:endParaRPr kumimoji="1" lang="en-US" altLang="zh-CN" dirty="0"/>
          </a:p>
          <a:p>
            <a:r>
              <a:rPr kumimoji="1" lang="en-US" altLang="zh-CN" dirty="0" err="1"/>
              <a:t>Sigchain</a:t>
            </a:r>
            <a:r>
              <a:rPr kumimoji="1" lang="en-US" altLang="zh-CN" dirty="0"/>
              <a:t>: https://</a:t>
            </a:r>
            <a:r>
              <a:rPr kumimoji="1" lang="en-US" altLang="zh-CN" dirty="0" err="1"/>
              <a:t>android.googlesource.com</a:t>
            </a:r>
            <a:r>
              <a:rPr kumimoji="1" lang="en-US" altLang="zh-CN" dirty="0"/>
              <a:t>/platform/art/+/master/</a:t>
            </a:r>
            <a:r>
              <a:rPr kumimoji="1" lang="en-US" altLang="zh-CN" dirty="0" err="1"/>
              <a:t>sigchainlib</a:t>
            </a:r>
            <a:r>
              <a:rPr kumimoji="1" lang="en-US" altLang="zh-CN" dirty="0"/>
              <a:t>/sigchain.cc#408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android.googlesource.com</a:t>
            </a:r>
            <a:r>
              <a:rPr kumimoji="1" lang="en-US" altLang="zh-CN" dirty="0"/>
              <a:t>/platform/art/+blame/refs/heads/master/</a:t>
            </a:r>
            <a:r>
              <a:rPr kumimoji="1" lang="en-US" altLang="zh-CN" dirty="0" err="1"/>
              <a:t>sigchainlib</a:t>
            </a:r>
            <a:r>
              <a:rPr kumimoji="1" lang="en-US" altLang="zh-CN" dirty="0"/>
              <a:t>/log.h#25</a:t>
            </a:r>
          </a:p>
          <a:p>
            <a:r>
              <a:rPr kumimoji="1" lang="en-US" altLang="zh-CN" dirty="0"/>
              <a:t>ART: https://</a:t>
            </a:r>
            <a:r>
              <a:rPr kumimoji="1" lang="en-US" altLang="zh-CN" dirty="0" err="1"/>
              <a:t>source.android.com</a:t>
            </a:r>
            <a:r>
              <a:rPr kumimoji="1" lang="en-US" altLang="zh-CN" dirty="0"/>
              <a:t>/devices/tech/</a:t>
            </a:r>
            <a:r>
              <a:rPr kumimoji="1" lang="en-US" altLang="zh-CN" dirty="0" err="1"/>
              <a:t>dalvik</a:t>
            </a:r>
            <a:endParaRPr kumimoji="1" lang="en-US" altLang="zh-CN" dirty="0"/>
          </a:p>
          <a:p>
            <a:r>
              <a:rPr kumimoji="1" lang="en-US" altLang="zh-CN" dirty="0" err="1"/>
              <a:t>Ucontext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pubs.opengroup.org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onlinepubs</a:t>
            </a:r>
            <a:r>
              <a:rPr kumimoji="1" lang="en-US" altLang="zh-CN" dirty="0"/>
              <a:t>/7908799/</a:t>
            </a:r>
            <a:r>
              <a:rPr kumimoji="1" lang="en-US" altLang="zh-CN" dirty="0" err="1"/>
              <a:t>xsh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ucontext.h.html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Signal 11: https://</a:t>
            </a:r>
            <a:r>
              <a:rPr kumimoji="1" lang="en-US" altLang="zh-CN" dirty="0" err="1"/>
              <a:t>sites.uclouvain.be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SystInfo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usr</a:t>
            </a:r>
            <a:r>
              <a:rPr kumimoji="1" lang="en-US" altLang="zh-CN" dirty="0"/>
              <a:t>/include/</a:t>
            </a:r>
            <a:r>
              <a:rPr kumimoji="1" lang="en-US" altLang="zh-CN" dirty="0" err="1"/>
              <a:t>asm</a:t>
            </a:r>
            <a:r>
              <a:rPr kumimoji="1" lang="en-US" altLang="zh-CN" dirty="0"/>
              <a:t>-generic/</a:t>
            </a:r>
            <a:r>
              <a:rPr kumimoji="1" lang="en-US" altLang="zh-CN" dirty="0" err="1"/>
              <a:t>signal.h.html</a:t>
            </a:r>
            <a:endParaRPr kumimoji="1" lang="en-US" altLang="zh-CN" dirty="0"/>
          </a:p>
          <a:p>
            <a:r>
              <a:rPr kumimoji="1" lang="en-US" altLang="zh-CN" dirty="0"/>
              <a:t>  </a:t>
            </a:r>
            <a:r>
              <a:rPr lang="en-US" altLang="zh-CN" b="1" dirty="0"/>
              <a:t>#define SIGSEGV 11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 SEGV: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Segmentation violation</a:t>
            </a:r>
            <a:r>
              <a:rPr kumimoji="1" lang="en-US" altLang="zh-CN" dirty="0"/>
              <a:t> https://</a:t>
            </a:r>
            <a:r>
              <a:rPr kumimoji="1" lang="en-US" altLang="zh-CN" dirty="0" err="1"/>
              <a:t>en.wikipedia.org</a:t>
            </a:r>
            <a:r>
              <a:rPr kumimoji="1" lang="en-US" altLang="zh-CN" dirty="0"/>
              <a:t>/wiki/</a:t>
            </a:r>
            <a:r>
              <a:rPr kumimoji="1" lang="en-US" altLang="zh-CN" dirty="0" err="1"/>
              <a:t>Segmentation_fault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  常见原因：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stackoverflow.com</a:t>
            </a:r>
            <a:r>
              <a:rPr kumimoji="1" lang="en-US" altLang="zh-CN" dirty="0"/>
              <a:t>/questions/2346806/what-is-a-segmentation-fault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stackoverflow.com</a:t>
            </a:r>
            <a:r>
              <a:rPr kumimoji="1" lang="en-US" altLang="zh-CN" dirty="0"/>
              <a:t>/questions/2583656/what-is-the-meaning-of-wild-pointer-in-c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r>
              <a:rPr kumimoji="1" lang="zh-CN" altLang="en-US" dirty="0"/>
              <a:t>日志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Ps: </a:t>
            </a:r>
            <a:r>
              <a:rPr kumimoji="1" lang="zh-CN" altLang="en-US" dirty="0"/>
              <a:t>不用讲：</a:t>
            </a:r>
            <a:endParaRPr kumimoji="1" lang="en-US" altLang="zh-CN" dirty="0"/>
          </a:p>
          <a:p>
            <a:r>
              <a:rPr kumimoji="1" lang="en-US" altLang="zh-CN" dirty="0" err="1"/>
              <a:t>Strcpy</a:t>
            </a:r>
            <a:r>
              <a:rPr kumimoji="1" lang="zh-CN" altLang="en-US" dirty="0"/>
              <a:t>：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app.yinxiang.com</a:t>
            </a:r>
            <a:r>
              <a:rPr kumimoji="1" lang="en-US" altLang="zh-CN" dirty="0"/>
              <a:t>/shard/s51/</a:t>
            </a:r>
            <a:r>
              <a:rPr kumimoji="1" lang="en-US" altLang="zh-CN" dirty="0" err="1"/>
              <a:t>nl</a:t>
            </a:r>
            <a:r>
              <a:rPr kumimoji="1" lang="en-US" altLang="zh-CN" dirty="0"/>
              <a:t>/11877783/14eb4e28-c1f8-4315-9cd2-4b7fc97e0b83/</a:t>
            </a:r>
            <a:r>
              <a:rPr kumimoji="1" lang="zh-CN" altLang="en-US" dirty="0"/>
              <a:t>、</a:t>
            </a:r>
            <a:r>
              <a:rPr kumimoji="1" lang="en-US" altLang="zh-CN" dirty="0"/>
              <a:t>https://</a:t>
            </a:r>
            <a:r>
              <a:rPr kumimoji="1" lang="en-US" altLang="zh-CN" dirty="0" err="1"/>
              <a:t>stackoverflow.com</a:t>
            </a:r>
            <a:r>
              <a:rPr kumimoji="1" lang="en-US" altLang="zh-CN" dirty="0"/>
              <a:t>/questions/6987217/</a:t>
            </a:r>
            <a:r>
              <a:rPr kumimoji="1" lang="en-US" altLang="zh-CN" dirty="0" err="1"/>
              <a:t>strncpy</a:t>
            </a:r>
            <a:r>
              <a:rPr kumimoji="1" lang="en-US" altLang="zh-CN" dirty="0"/>
              <a:t>-or-</a:t>
            </a:r>
            <a:r>
              <a:rPr kumimoji="1" lang="en-US" altLang="zh-CN" dirty="0" err="1"/>
              <a:t>strlcpy</a:t>
            </a:r>
            <a:r>
              <a:rPr kumimoji="1" lang="en-US" altLang="zh-CN" dirty="0"/>
              <a:t>-in-my-case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34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vi /Users/</a:t>
            </a:r>
            <a:r>
              <a:rPr kumimoji="1" lang="en-US" altLang="zh-CN" dirty="0" err="1"/>
              <a:t>lvsheng</a:t>
            </a:r>
            <a:r>
              <a:rPr kumimoji="1" lang="en-US" altLang="zh-CN" dirty="0"/>
              <a:t>/work/research/vue3/</a:t>
            </a:r>
            <a:r>
              <a:rPr kumimoji="1" lang="en-US" altLang="zh-CN" dirty="0" err="1"/>
              <a:t>console.log.vue.html</a:t>
            </a:r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强调：</a:t>
            </a:r>
            <a:r>
              <a:rPr kumimoji="1" lang="en-US" altLang="zh-CN" dirty="0" err="1"/>
              <a:t>js</a:t>
            </a:r>
            <a:r>
              <a:rPr kumimoji="1" lang="zh-CN" altLang="en-US" dirty="0"/>
              <a:t>一个很大的好处就是随时可调试。几乎不存在黑盒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报错后，单步进</a:t>
            </a:r>
            <a:r>
              <a:rPr kumimoji="1" lang="en-US" altLang="zh-CN" dirty="0" err="1"/>
              <a:t>toString</a:t>
            </a:r>
            <a:r>
              <a:rPr kumimoji="1" lang="zh-CN" altLang="en-US" dirty="0"/>
              <a:t>：</a:t>
            </a:r>
            <a:r>
              <a:rPr kumimoji="1" lang="en-US" altLang="zh-CN" dirty="0"/>
              <a:t>Proxy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Proxy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handler</a:t>
            </a:r>
            <a:r>
              <a:rPr kumimoji="1" lang="zh-CN" altLang="en-US" dirty="0"/>
              <a:t>里没有处理</a:t>
            </a:r>
            <a:r>
              <a:rPr kumimoji="1" lang="en-US" altLang="zh-CN" dirty="0" err="1"/>
              <a:t>toString</a:t>
            </a:r>
            <a:r>
              <a:rPr kumimoji="1" lang="zh-CN" altLang="en-US" dirty="0"/>
              <a:t>，故为</a:t>
            </a:r>
            <a:r>
              <a:rPr kumimoji="1" lang="en-US" altLang="zh-CN" dirty="0"/>
              <a:t>undefined</a:t>
            </a:r>
          </a:p>
          <a:p>
            <a:r>
              <a:rPr kumimoji="1" lang="en-US" altLang="zh-CN" dirty="0"/>
              <a:t>.</a:t>
            </a:r>
            <a:r>
              <a:rPr kumimoji="1" lang="en-US" altLang="zh-CN" dirty="0" err="1"/>
              <a:t>hasOwnProperty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.constructor</a:t>
            </a:r>
            <a:r>
              <a:rPr kumimoji="1" lang="zh-CN" altLang="en-US" dirty="0"/>
              <a:t>等都为</a:t>
            </a:r>
            <a:r>
              <a:rPr kumimoji="1" lang="en-US" altLang="zh-CN" dirty="0"/>
              <a:t>undefined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256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</a:p>
          <a:p>
            <a:r>
              <a:rPr kumimoji="1" lang="zh-CN" altLang="en-US" dirty="0"/>
              <a:t>试验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`${{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: () =&gt; {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('--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()'); return 'a'; }}}`</a:t>
            </a:r>
          </a:p>
          <a:p>
            <a:r>
              <a:rPr kumimoji="1" lang="en-US" altLang="zh-CN" dirty="0"/>
              <a:t>`${{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: null}}`</a:t>
            </a:r>
          </a:p>
          <a:p>
            <a:r>
              <a:rPr kumimoji="1" lang="en-US" altLang="zh-CN" dirty="0"/>
              <a:t>{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: null}} + ’'</a:t>
            </a:r>
          </a:p>
          <a:p>
            <a:r>
              <a:rPr kumimoji="1" lang="en-US" altLang="zh-CN" dirty="0"/>
              <a:t>String({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: null})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Object.prototype.toString</a:t>
            </a:r>
            <a:r>
              <a:rPr kumimoji="1" lang="en-US" altLang="zh-CN" dirty="0"/>
              <a:t> = () =&gt; {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('--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()'); return 'a'; };</a:t>
            </a:r>
          </a:p>
          <a:p>
            <a:r>
              <a:rPr kumimoji="1" lang="en-US" altLang="zh-CN" dirty="0"/>
              <a:t>String({})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Number.prototype.toString</a:t>
            </a:r>
            <a:r>
              <a:rPr kumimoji="1" lang="en-US" altLang="zh-CN" dirty="0"/>
              <a:t> = () =&gt; { </a:t>
            </a:r>
            <a:r>
              <a:rPr kumimoji="1" lang="en-US" altLang="zh-CN" dirty="0" err="1"/>
              <a:t>console.log</a:t>
            </a:r>
            <a:r>
              <a:rPr kumimoji="1" lang="en-US" altLang="zh-CN" dirty="0"/>
              <a:t>('--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()'); return 'a'; };</a:t>
            </a:r>
          </a:p>
          <a:p>
            <a:r>
              <a:rPr kumimoji="1" lang="en-US" altLang="zh-CN" dirty="0"/>
              <a:t>(3).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()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09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v8</a:t>
            </a:r>
            <a:r>
              <a:rPr kumimoji="1" lang="zh-CN" altLang="en-US" dirty="0"/>
              <a:t>中找规范相关实现的方法：小节号、或小节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（但主要是</a:t>
            </a:r>
            <a:r>
              <a:rPr kumimoji="1" lang="en-US" altLang="zh-CN" dirty="0"/>
              <a:t>es6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找</a:t>
            </a:r>
            <a:r>
              <a:rPr kumimoji="1" lang="en-US" altLang="zh-CN" dirty="0" err="1"/>
              <a:t>ToString</a:t>
            </a:r>
            <a:r>
              <a:rPr kumimoji="1" lang="zh-CN" altLang="en-US" dirty="0"/>
              <a:t>实现（不用讲？）：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hlinkClick r:id="rId3"/>
              </a:rPr>
              <a:t>https://262.ecma-international.org/6.0/#sec-tostring</a:t>
            </a:r>
            <a:endParaRPr kumimoji="1" lang="en-US" altLang="zh-CN" dirty="0"/>
          </a:p>
          <a:p>
            <a:r>
              <a:rPr kumimoji="1" lang="en-US" altLang="zh-CN" dirty="0"/>
              <a:t>grep 7.1.12 -r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发现是</a:t>
            </a:r>
            <a:r>
              <a:rPr kumimoji="1" lang="en-US" altLang="zh-CN" dirty="0"/>
              <a:t>Object::</a:t>
            </a:r>
            <a:r>
              <a:rPr kumimoji="1" lang="en-US" altLang="zh-CN" dirty="0" err="1"/>
              <a:t>ToString</a:t>
            </a:r>
            <a:endParaRPr kumimoji="1" lang="en-US" altLang="zh-CN" dirty="0"/>
          </a:p>
          <a:p>
            <a:r>
              <a:rPr kumimoji="1" lang="en-US" altLang="zh-CN" dirty="0"/>
              <a:t>grep Object::</a:t>
            </a:r>
            <a:r>
              <a:rPr kumimoji="1" lang="en-US" altLang="zh-CN" dirty="0" err="1"/>
              <a:t>ToString</a:t>
            </a:r>
            <a:r>
              <a:rPr kumimoji="1" lang="en-US" altLang="zh-CN" dirty="0"/>
              <a:t>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objects-</a:t>
            </a:r>
            <a:r>
              <a:rPr kumimoji="1" lang="en-US" altLang="zh-CN" dirty="0" err="1"/>
              <a:t>inl.h</a:t>
            </a:r>
            <a:endParaRPr kumimoji="1" lang="en-US" altLang="zh-CN" dirty="0"/>
          </a:p>
          <a:p>
            <a:r>
              <a:rPr kumimoji="1" lang="en-US" altLang="zh-CN" dirty="0"/>
              <a:t>grep </a:t>
            </a:r>
            <a:r>
              <a:rPr kumimoji="1" lang="en-US" altLang="zh-CN" dirty="0" err="1"/>
              <a:t>ConvertToString</a:t>
            </a:r>
            <a:r>
              <a:rPr kumimoji="1" lang="en-US" altLang="zh-CN" dirty="0"/>
              <a:t>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objects.cc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如规范中的算法实现</a:t>
            </a:r>
            <a:endParaRPr kumimoji="1" lang="en-US" altLang="zh-CN" dirty="0"/>
          </a:p>
          <a:p>
            <a:r>
              <a:rPr kumimoji="1" lang="zh-CN" altLang="en-US" dirty="0"/>
              <a:t>如果再找</a:t>
            </a:r>
            <a:r>
              <a:rPr kumimoji="1" lang="en-US" altLang="zh-CN" dirty="0" err="1"/>
              <a:t>ToPrimitive</a:t>
            </a:r>
            <a:r>
              <a:rPr kumimoji="1" lang="zh-CN" altLang="en-US" dirty="0"/>
              <a:t>部分：</a:t>
            </a:r>
            <a:endParaRPr kumimoji="1" lang="en-US" altLang="zh-CN" dirty="0"/>
          </a:p>
          <a:p>
            <a:r>
              <a:rPr kumimoji="1" lang="en-US" altLang="zh-CN" dirty="0"/>
              <a:t>grep </a:t>
            </a:r>
            <a:r>
              <a:rPr kumimoji="1" lang="en-US" altLang="zh-CN" dirty="0" err="1"/>
              <a:t>JSReceiver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ToPrimitive</a:t>
            </a:r>
            <a:r>
              <a:rPr kumimoji="1" lang="en-US" altLang="zh-CN" dirty="0"/>
              <a:t>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在</a:t>
            </a:r>
            <a:r>
              <a:rPr kumimoji="1" lang="en-US" altLang="zh-CN" dirty="0" err="1"/>
              <a:t>js-objects.cc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会</a:t>
            </a:r>
            <a:r>
              <a:rPr kumimoji="1" lang="en-US" altLang="zh-CN" dirty="0"/>
              <a:t>throw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kCannotConvertToPrimitive</a:t>
            </a:r>
            <a:endParaRPr kumimoji="1" lang="en-US" altLang="zh-CN" dirty="0"/>
          </a:p>
          <a:p>
            <a:r>
              <a:rPr kumimoji="1" lang="en-US" altLang="zh-CN" dirty="0" err="1"/>
              <a:t>kCannotConvertToPrimitive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 grep 'Cannot convert object to primitive value'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r>
              <a:rPr kumimoji="1" lang="zh-CN" altLang="en-US" dirty="0"/>
              <a:t>  找到其字面量定义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https://262.ecma-international.org/6.0/#sec-string-constructor</a:t>
            </a:r>
            <a:endParaRPr kumimoji="1" lang="en-US" altLang="zh-CN" dirty="0"/>
          </a:p>
          <a:p>
            <a:r>
              <a:rPr kumimoji="1" lang="en-US" altLang="zh-CN" dirty="0"/>
              <a:t>grep 'sec-string-constructor'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关注一下对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的处理，在类型转换与</a:t>
            </a:r>
            <a:r>
              <a:rPr kumimoji="1" lang="en-US" altLang="zh-CN" dirty="0"/>
              <a:t>String(symbol)</a:t>
            </a:r>
            <a:r>
              <a:rPr kumimoji="1" lang="zh-CN" altLang="en-US" dirty="0"/>
              <a:t>时的不同：</a:t>
            </a:r>
            <a:endParaRPr kumimoji="1" lang="en-US" altLang="zh-CN" dirty="0"/>
          </a:p>
          <a:p>
            <a:r>
              <a:rPr kumimoji="1" lang="en-US" altLang="zh-CN" dirty="0"/>
              <a:t>'' + Symbol('a’)</a:t>
            </a:r>
          </a:p>
          <a:p>
            <a:r>
              <a:rPr kumimoji="1" lang="en-US" altLang="zh-CN" dirty="0"/>
              <a:t>String(Symbol('a’))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 : </a:t>
            </a:r>
            <a:r>
              <a:rPr kumimoji="1" lang="en-US" altLang="zh-CN" dirty="0">
                <a:hlinkClick r:id="rId5"/>
              </a:rPr>
              <a:t>https://262.ecma-international.org/#sec-string-constructor-string-value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ToString_Inline</a:t>
            </a:r>
            <a:r>
              <a:rPr kumimoji="1" lang="zh-CN" altLang="en-US" dirty="0"/>
              <a:t>定义：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没找到。不过也可以不用讲了：</a:t>
            </a:r>
            <a:endParaRPr kumimoji="1" lang="en-US" altLang="zh-CN" dirty="0"/>
          </a:p>
          <a:p>
            <a:r>
              <a:rPr kumimoji="1" lang="en-US" altLang="zh-CN" dirty="0"/>
              <a:t>grep </a:t>
            </a:r>
            <a:r>
              <a:rPr kumimoji="1" lang="en-US" altLang="zh-CN" dirty="0" err="1"/>
              <a:t>ToString_Inline</a:t>
            </a:r>
            <a:r>
              <a:rPr kumimoji="1" lang="en-US" altLang="zh-CN" dirty="0"/>
              <a:t>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r>
              <a:rPr kumimoji="1" lang="en-US" altLang="zh-CN" dirty="0"/>
              <a:t>  ::</a:t>
            </a:r>
            <a:r>
              <a:rPr kumimoji="1" lang="en-US" altLang="zh-CN" dirty="0" err="1"/>
              <a:t>ToString_Inline</a:t>
            </a:r>
            <a:endParaRPr kumimoji="1" lang="en-US" altLang="zh-CN" dirty="0"/>
          </a:p>
          <a:p>
            <a:r>
              <a:rPr kumimoji="1" lang="en-US" altLang="zh-CN" dirty="0"/>
              <a:t>    ./</a:t>
            </a:r>
            <a:r>
              <a:rPr kumimoji="1" lang="en-US" altLang="zh-CN" dirty="0" err="1"/>
              <a:t>src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codegen</a:t>
            </a:r>
            <a:r>
              <a:rPr kumimoji="1" lang="en-US" altLang="zh-CN" dirty="0"/>
              <a:t>/code-stub-</a:t>
            </a:r>
            <a:r>
              <a:rPr kumimoji="1" lang="en-US" altLang="zh-CN" dirty="0" err="1"/>
              <a:t>assembler.cc</a:t>
            </a:r>
            <a:endParaRPr kumimoji="1" lang="en-US" altLang="zh-CN" dirty="0"/>
          </a:p>
          <a:p>
            <a:r>
              <a:rPr kumimoji="1" lang="zh-CN" altLang="en-US" dirty="0"/>
              <a:t>最终应对应到</a:t>
            </a:r>
            <a:r>
              <a:rPr kumimoji="1" lang="en-US" altLang="zh-CN" dirty="0"/>
              <a:t>Object::</a:t>
            </a:r>
            <a:r>
              <a:rPr kumimoji="1" lang="en-US" altLang="zh-CN" dirty="0" err="1"/>
              <a:t>ToString</a:t>
            </a:r>
            <a:r>
              <a:rPr kumimoji="1" lang="zh-CN" altLang="en-US" dirty="0"/>
              <a:t>，但没有找到具体对应方式了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4E3C8-7402-3040-B730-8B10550E36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90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278CB-DC84-694E-B321-282A6405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19225-752F-EC42-B39E-35798DFE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22362-9171-4A4C-A8A2-F5380173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D75AA-31E0-6F43-9009-2C7B7061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8E5B7-3FFC-5C46-8D2C-E206E6197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96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F34B7-FB56-DB45-AC33-1E3C9667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05172-B66C-4042-A6DF-5E1425139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2507F-6F5C-6240-B5A6-3B2025FD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1E9FD-33F2-7042-895D-33B6EC23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CB097-BB22-6C47-9FEA-ED29E7ED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66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28175B-2458-514E-8686-516CD57D8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E8E7F7-FAC4-1D4C-939C-B3BA2125D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31CF5-039C-9E45-A26D-F0E0ABEB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DA3BF-3DA8-794D-8B3C-A54C7006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464EF-60F1-BE4D-8233-F0FA1115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89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C9648-3131-F546-AB84-067510E4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C352F-4B06-A648-B994-E12A238B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4308D-3659-A946-B5C9-44EC2221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0A72B-6B58-5D40-94F5-F974584D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4E946-8BC0-A340-9E8E-6A5E703D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16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87E8A-7142-484D-BF24-61414A0B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70A3DB-1F5F-D644-B445-1267204EA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3B12B-020F-D64B-863B-159AB492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637DC-9B4F-994E-8076-730626D8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7CBF5-CD8F-8D4E-B5A0-961D478E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74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0DAE0-3F9A-7845-BCFB-467080A8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D06FFE-DCF0-7A4C-B921-93217E11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5BDF30-33B1-7049-8AD6-D4B27260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E95FC-6376-F943-8E95-22A02F73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B01D5E-56C8-0741-AA3C-1DCB39AA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301DAF-5D80-1346-A6A5-144A9BC3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109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81355-6581-FA41-88F5-D0DACB00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DBC8C-CE0F-774A-B7F4-2435131C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62622-7819-E047-A4F5-BD2BE8740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BE766-1AB0-0041-B080-1B12D8629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FAFE42-8675-194F-9ECF-173BDBCAD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6C2EF4-803B-2E4B-BE07-E1BEAF43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E1CFF5-AE28-1248-9CB5-5628D043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BE188-FBF0-8C44-83F2-9E7711D3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93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F56C0-2344-5543-BF30-F49EE70B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28833-0F7B-FD4B-9D37-2945CB9C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9C8B79-AA38-E64E-B118-41D955FA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17EAF7-AF6D-C244-B978-F17E3446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7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813056-4564-7D4C-A4FA-421879A2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E597A0-3411-7649-9ADA-4DD91481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23387-A71A-A54C-B64E-3C4EA944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01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0795C-70FD-5843-AAE3-1300C964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AE25F-0FAB-7443-8E4C-E3DBE02DC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8233F-EC4E-BA46-8907-5ACC5DC3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6F0171-9045-004B-B373-F1FA6B55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7BBC25-FBEB-214B-A36E-04501E9D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35107-58F9-3A46-BE4B-04E92040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00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E258D-4C00-0242-81C3-271D580E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CFFEF5-2B4F-1F45-BA01-9FAC15EB6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4214A-D5C8-FF4F-84D4-E5625F861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216550-A754-234C-9DC9-2008FAA4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446C7-B242-574F-9E22-6FB82754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B6BC6-38EE-F646-A0CD-D5EB9175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9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8B7FE2-DA8F-A043-88A1-7530F1C6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FFCA4-2F4E-C645-8056-49F87F13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F3BDE-D751-2349-896B-E26B61212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19A2-6513-DB4A-93BD-8BC9C77D7325}" type="datetimeFigureOut">
              <a:rPr kumimoji="1" lang="zh-CN" altLang="en-US" smtClean="0"/>
              <a:t>2021/1/24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4B01A-4FB2-7F4B-A74C-C8055873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97F4B-B816-BE4F-AC4B-997B215D8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DB115-0A16-A047-B6C1-01DFA47E8B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23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262.ecma-international.org/6.0/#sec-type-convers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v8/v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8/v8/blob/master/src/d8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github.com/v8/v8/blob/master/src/d8/d8-console.cc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wp-content/uploads/ECMA-262_1st_edition_june_1997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#class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dart.dev/guides/language/specifications/DartLangSpec-v2.2.pdf" TargetMode="External"/><Relationship Id="rId4" Type="http://schemas.openxmlformats.org/officeDocument/2006/relationships/hyperlink" Target="https://api.dart.dev/stable/2.10.4/dart-core/Object/toString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group.baidu.com/atom_native/project/detail/4211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nsole.cloud.baidu-int.com/devops/icode/repos/baidu/duer/fe-swan-flutter/blob/master:src/views/music-square/Page.vue#L15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ill_(command)#:~:text=In%20Unix%20and%20Unix%2Dlike,to%20do%20with%20process%20killing." TargetMode="External"/><Relationship Id="rId13" Type="http://schemas.openxmlformats.org/officeDocument/2006/relationships/hyperlink" Target="https://android.googlesource.com/platform/art/+/master/sigchainlib/sigchain.cc#408" TargetMode="External"/><Relationship Id="rId3" Type="http://schemas.openxmlformats.org/officeDocument/2006/relationships/hyperlink" Target="https://sites.uclouvain.be/SystInfo/usr/include/asm-generic/signal.h.html" TargetMode="External"/><Relationship Id="rId7" Type="http://schemas.openxmlformats.org/officeDocument/2006/relationships/hyperlink" Target="https://en.wikipedia.org/wiki/Signal_(IPC)#SIGINT" TargetMode="External"/><Relationship Id="rId12" Type="http://schemas.openxmlformats.org/officeDocument/2006/relationships/hyperlink" Target="https://stackoverflow.com/questions/2583656/what-is-the-meaning-of-wild-pointer-in-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ix.stackexchange.com/questions/362559/list-of-terminal-generated-signals-eg-ctrl-c-sigint" TargetMode="External"/><Relationship Id="rId11" Type="http://schemas.openxmlformats.org/officeDocument/2006/relationships/hyperlink" Target="https://stackoverflow.com/questions/2346806/what-is-a-segmentation-fault" TargetMode="External"/><Relationship Id="rId5" Type="http://schemas.openxmlformats.org/officeDocument/2006/relationships/hyperlink" Target="https://en.wikipedia.org/wiki/Nohup#:~:text=nohup%20is%20a%20POSIX%20command,stands%20for%20no%20hang%20up." TargetMode="External"/><Relationship Id="rId10" Type="http://schemas.openxmlformats.org/officeDocument/2006/relationships/hyperlink" Target="https://en.wikipedia.org/wiki/Segmentation_fault" TargetMode="External"/><Relationship Id="rId4" Type="http://schemas.openxmlformats.org/officeDocument/2006/relationships/hyperlink" Target="https://en.wikipedia.org/wiki/SIGHUP" TargetMode="External"/><Relationship Id="rId9" Type="http://schemas.openxmlformats.org/officeDocument/2006/relationships/hyperlink" Target="https://stackoverflow.com/questions/3908694/sigkill-signal-handler" TargetMode="Externa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lvsheng/work/research/vue3/console.log.vu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262.ecma-international.org/6.0/#sec-type-convers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262.ecma-international.org/6.0/#sec-string-constru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3ED36-0988-DA4C-86C4-9A5F4462D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2379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 err="1"/>
              <a:t>console.warn</a:t>
            </a:r>
            <a:r>
              <a:rPr kumimoji="1" lang="zh-CN" altLang="en-US" dirty="0"/>
              <a:t>引发的</a:t>
            </a:r>
            <a:r>
              <a:rPr kumimoji="1" lang="en-US" altLang="zh-CN" dirty="0"/>
              <a:t>crash</a:t>
            </a:r>
            <a:br>
              <a:rPr kumimoji="1" lang="en-US" altLang="zh-CN" dirty="0"/>
            </a:br>
            <a:r>
              <a:rPr kumimoji="1" lang="en-US" altLang="zh-CN" dirty="0"/>
              <a:t>&amp; </a:t>
            </a:r>
            <a:br>
              <a:rPr kumimoji="1" lang="en-US" altLang="zh-CN" dirty="0"/>
            </a:br>
            <a:r>
              <a:rPr kumimoji="1" lang="en-US" altLang="zh-CN" dirty="0" err="1"/>
              <a:t>toString</a:t>
            </a:r>
            <a:r>
              <a:rPr kumimoji="1" lang="zh-CN" altLang="en-US" dirty="0"/>
              <a:t>这件事儿</a:t>
            </a:r>
          </a:p>
        </p:txBody>
      </p:sp>
    </p:spTree>
    <p:extLst>
      <p:ext uri="{BB962C8B-B14F-4D97-AF65-F5344CB8AC3E}">
        <p14:creationId xmlns:p14="http://schemas.microsoft.com/office/powerpoint/2010/main" val="324246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975F2-8141-2346-A87A-835EBD37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8371" cy="1325563"/>
          </a:xfrm>
        </p:spPr>
        <p:txBody>
          <a:bodyPr/>
          <a:lstStyle/>
          <a:p>
            <a:r>
              <a:rPr kumimoji="1" lang="zh-CN" altLang="en-US" dirty="0"/>
              <a:t>为什么报错信息是</a:t>
            </a:r>
            <a:r>
              <a:rPr kumimoji="1" lang="en-US" altLang="zh-CN" sz="2800" dirty="0"/>
              <a:t>Cannot convert object to primitive value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F7514-47EB-5645-835D-5ED8F266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hlinkClick r:id="rId3"/>
            </a:endParaRPr>
          </a:p>
          <a:p>
            <a:r>
              <a:rPr kumimoji="1" lang="en-US" altLang="zh-CN" dirty="0">
                <a:hlinkClick r:id="rId3"/>
              </a:rPr>
              <a:t>Type Conversion – ecma specification</a:t>
            </a:r>
            <a:r>
              <a:rPr kumimoji="1" lang="en-US" altLang="zh-CN" dirty="0"/>
              <a:t>(es6)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hlinkClick r:id="rId4"/>
              </a:rPr>
              <a:t>https://github.com/v8/v8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Ecma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ToString</a:t>
            </a:r>
            <a:r>
              <a:rPr kumimoji="1" lang="zh-CN" altLang="en-US" dirty="0"/>
              <a:t>实现：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grep 7.1.12 -r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String(obj)</a:t>
            </a:r>
            <a:r>
              <a:rPr kumimoji="1" lang="zh-CN" altLang="en-US" dirty="0"/>
              <a:t>实现：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grep 'sec-string-constructor' -r ./</a:t>
            </a:r>
            <a:r>
              <a:rPr kumimoji="1" lang="en-US" altLang="zh-CN" dirty="0" err="1"/>
              <a:t>src</a:t>
            </a: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CE950A-732F-A44A-AA85-1C0D0E29E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625"/>
            <a:ext cx="5880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31511-8729-824F-9251-85DBEE22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为什么我们没有</a:t>
            </a:r>
            <a:r>
              <a:rPr kumimoji="1" lang="en-US" altLang="zh-CN" dirty="0"/>
              <a:t>Uncaught </a:t>
            </a:r>
            <a:r>
              <a:rPr kumimoji="1" lang="en-US" altLang="zh-CN" dirty="0" err="1"/>
              <a:t>TypeError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0D428-C579-7946-9275-1B05E6B3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d8</a:t>
            </a:r>
          </a:p>
          <a:p>
            <a:pPr lvl="1"/>
            <a:r>
              <a:rPr kumimoji="1" lang="en-US" altLang="zh-CN" dirty="0">
                <a:hlinkClick r:id="rId3"/>
              </a:rPr>
              <a:t>https://github.com/v8/v8/blob/master/src/d8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457D41-F66C-9141-96B7-245B5BF5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1368"/>
            <a:ext cx="9880600" cy="1651000"/>
          </a:xfrm>
          <a:prstGeom prst="rect">
            <a:avLst/>
          </a:prstGeom>
        </p:spPr>
      </p:pic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7F497BFE-FF00-1445-9CBF-8B5C56437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20828"/>
            <a:ext cx="7454900" cy="736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D30105-3279-A84F-99D9-F441BB4B2E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782500"/>
            <a:ext cx="12192000" cy="10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8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9497-541A-9444-90CE-3838C415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toString</a:t>
            </a:r>
            <a:r>
              <a:rPr kumimoji="1" lang="zh-CN" altLang="en-US" dirty="0"/>
              <a:t>的作用？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B3497-9D18-3143-9A09-51CC2344D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为什么要转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一、给人看</a:t>
            </a:r>
            <a:r>
              <a:rPr kumimoji="1" lang="en-US" altLang="zh-CN" dirty="0"/>
              <a:t>(</a:t>
            </a:r>
            <a:r>
              <a:rPr kumimoji="1" lang="zh-CN" altLang="en-US" dirty="0"/>
              <a:t>机器不需要看字符串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二、基于字符串的中间格式</a:t>
            </a:r>
            <a:r>
              <a:rPr kumimoji="1" lang="en-US" altLang="zh-CN" dirty="0"/>
              <a:t>/</a:t>
            </a:r>
            <a:r>
              <a:rPr kumimoji="1" lang="zh-CN" altLang="en-US" dirty="0"/>
              <a:t>传输</a:t>
            </a:r>
            <a:r>
              <a:rPr kumimoji="1" lang="en-US" altLang="zh-CN" dirty="0"/>
              <a:t>(http</a:t>
            </a:r>
            <a:r>
              <a:rPr kumimoji="1" lang="zh-CN" altLang="en-US" dirty="0"/>
              <a:t>协议、</a:t>
            </a:r>
            <a:r>
              <a:rPr kumimoji="1" lang="en-US" altLang="zh-CN" dirty="0"/>
              <a:t>json</a:t>
            </a:r>
            <a:r>
              <a:rPr kumimoji="1" lang="zh-CN" altLang="en-US" dirty="0"/>
              <a:t>格式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toString</a:t>
            </a:r>
            <a:r>
              <a:rPr kumimoji="1" lang="zh-CN" altLang="en-US" dirty="0"/>
              <a:t>：就是给人看</a:t>
            </a:r>
          </a:p>
          <a:p>
            <a:r>
              <a:rPr kumimoji="1" lang="en-US" altLang="zh-CN" dirty="0" err="1"/>
              <a:t>object.toString</a:t>
            </a:r>
            <a:r>
              <a:rPr kumimoji="1" lang="zh-CN" altLang="en-US" dirty="0"/>
              <a:t>：给开发者看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ES1.0</a:t>
            </a:r>
          </a:p>
          <a:p>
            <a:pPr lvl="1"/>
            <a:r>
              <a:rPr kumimoji="1" lang="en-US" altLang="zh-CN" dirty="0">
                <a:hlinkClick r:id="rId3"/>
              </a:rPr>
              <a:t>https://www.ecma-international.org/wp-content/uploads/ECMA-262_1st_edition_june_</a:t>
            </a:r>
            <a:r>
              <a:rPr kumimoji="1" lang="en-US" altLang="zh-CN" b="1" dirty="0">
                <a:hlinkClick r:id="rId3"/>
              </a:rPr>
              <a:t>1997</a:t>
            </a:r>
            <a:r>
              <a:rPr kumimoji="1" lang="en-US" altLang="zh-CN" dirty="0">
                <a:hlinkClick r:id="rId3"/>
              </a:rPr>
              <a:t>.pdf</a:t>
            </a:r>
            <a:endParaRPr kumimoji="1" lang="en-US" altLang="zh-CN" dirty="0"/>
          </a:p>
          <a:p>
            <a:pPr lvl="2"/>
            <a:r>
              <a:rPr kumimoji="1" lang="en-US" altLang="zh-CN" dirty="0" err="1"/>
              <a:t>Object.prototype.toString</a:t>
            </a:r>
            <a:r>
              <a:rPr kumimoji="1" lang="en-US" altLang="zh-CN" dirty="0"/>
              <a:t>()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D8</a:t>
            </a:r>
            <a:r>
              <a:rPr kumimoji="1" lang="zh-CN" altLang="en-US" dirty="0"/>
              <a:t>、</a:t>
            </a:r>
            <a:r>
              <a:rPr kumimoji="1" lang="en-US" altLang="zh-CN" dirty="0"/>
              <a:t>Node.js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Chrome</a:t>
            </a:r>
          </a:p>
          <a:p>
            <a:pPr lvl="1"/>
            <a:r>
              <a:rPr kumimoji="1" lang="en-US" altLang="zh-CN" dirty="0" err="1"/>
              <a:t>console.log</a:t>
            </a:r>
            <a:r>
              <a:rPr kumimoji="1" lang="en-US" altLang="zh-CN" dirty="0"/>
              <a:t>({a:{b:{c:{d:{}}}}})</a:t>
            </a:r>
          </a:p>
        </p:txBody>
      </p:sp>
    </p:spTree>
    <p:extLst>
      <p:ext uri="{BB962C8B-B14F-4D97-AF65-F5344CB8AC3E}">
        <p14:creationId xmlns:p14="http://schemas.microsoft.com/office/powerpoint/2010/main" val="34342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B2D93-B0B3-EE4F-AAA4-E038EBAE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ps</a:t>
            </a:r>
            <a:r>
              <a:rPr kumimoji="1" lang="en-US" altLang="zh-CN" dirty="0"/>
              <a:t>: Dart </a:t>
            </a:r>
            <a:r>
              <a:rPr kumimoji="1" lang="en-US" altLang="zh-CN" dirty="0" err="1"/>
              <a:t>toString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75388-B663-9344-9FC8-661DA6952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强类型、祖先类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</a:p>
          <a:p>
            <a:pPr lvl="1"/>
            <a:r>
              <a:rPr kumimoji="1" lang="en-US" altLang="zh-CN" dirty="0">
                <a:hlinkClick r:id="rId3"/>
              </a:rPr>
              <a:t>https://dart.dev/guides/language/language-tour#classes</a:t>
            </a:r>
            <a:endParaRPr kumimoji="1" lang="en-US" altLang="zh-CN" dirty="0"/>
          </a:p>
          <a:p>
            <a:r>
              <a:rPr kumimoji="1" lang="en-US" altLang="zh-CN" dirty="0" err="1"/>
              <a:t>Object.toString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>
                <a:hlinkClick r:id="rId4"/>
              </a:rPr>
              <a:t>https://api.dart.dev/stable/2.10.4/dart-core/Object/toString.html</a:t>
            </a:r>
            <a:endParaRPr kumimoji="1" lang="en-US" altLang="zh-CN" dirty="0"/>
          </a:p>
          <a:p>
            <a:r>
              <a:rPr kumimoji="1" lang="zh-CN" altLang="en-US" dirty="0"/>
              <a:t>定义：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5"/>
              </a:rPr>
              <a:t>https://dart.dev/guides/language/specifications/DartLangSpec-v2.2.pdf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16.7.1 String Interpolation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EE9941-DB06-224E-8EE7-8A3BBA6D5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048" y="4541681"/>
            <a:ext cx="5465064" cy="23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8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F316B-8DC0-5947-A3C2-FA1E1E7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4D1FF-CDF7-314E-9726-B8EC145F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工作中最重要的事：</a:t>
            </a:r>
            <a:r>
              <a:rPr kumimoji="1" lang="en-US" altLang="zh-CN" dirty="0"/>
              <a:t>? </a:t>
            </a:r>
          </a:p>
          <a:p>
            <a:r>
              <a:rPr kumimoji="1" lang="zh-CN" altLang="en-US" dirty="0"/>
              <a:t>每个人要为自己的成长负责</a:t>
            </a:r>
            <a:endParaRPr kumimoji="1" lang="en-US" altLang="zh-CN" dirty="0"/>
          </a:p>
          <a:p>
            <a:r>
              <a:rPr kumimoji="1" lang="zh-CN" altLang="en-US" dirty="0"/>
              <a:t>总结很重要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E97E88-11FC-A843-ABE8-4B13267DC43E}"/>
              </a:ext>
            </a:extLst>
          </p:cNvPr>
          <p:cNvSpPr/>
          <p:nvPr/>
        </p:nvSpPr>
        <p:spPr>
          <a:xfrm>
            <a:off x="4519382" y="178452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prstClr val="black"/>
                </a:solidFill>
              </a:rPr>
              <a:t>成长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77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06E48E9-2DA8-B147-B13F-E111E595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955" y="0"/>
            <a:ext cx="7578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6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6BE1-D196-5743-81D4-17BA772E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7F71B-E7B9-AC4E-9C3C-4072E8330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zh-CN" altLang="en-US" dirty="0"/>
              <a:t>讨论、</a:t>
            </a:r>
            <a:r>
              <a:rPr kumimoji="1" lang="en-US" altLang="zh-CN" dirty="0"/>
              <a:t>QA</a:t>
            </a:r>
            <a:r>
              <a:rPr kumimoji="1" lang="zh-CN" altLang="en-US" dirty="0"/>
              <a:t>为主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7A2B58-C38D-884E-B9BF-926DD38E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8" y="1963239"/>
            <a:ext cx="5829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BCD45-FB17-CA48-92DA-9F4806D2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console.warn</a:t>
            </a:r>
            <a:r>
              <a:rPr kumimoji="1" lang="zh-CN" altLang="en-US" dirty="0"/>
              <a:t>导致的</a:t>
            </a:r>
            <a:r>
              <a:rPr kumimoji="1" lang="en-US" altLang="zh-CN" dirty="0"/>
              <a:t>crash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BBB87-AEB5-044D-9DD7-3AE205A6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写了一行代码，“浏览器”崩了？！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21744247-0EB8-A948-9C21-980804D4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50704"/>
            <a:ext cx="5119867" cy="3646645"/>
          </a:xfrm>
          <a:prstGeom prst="rect">
            <a:avLst/>
          </a:prstGeom>
        </p:spPr>
      </p:pic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34DF151E-81C5-714F-A361-CF1558249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6212659"/>
            <a:ext cx="3124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3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83160-06C3-CF41-86D5-D6735E22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扒一下</a:t>
            </a:r>
            <a:r>
              <a:rPr kumimoji="1" lang="en-US" altLang="zh-CN" dirty="0"/>
              <a:t>signal 11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8F22A-6318-1745-A777-03DD2B59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signal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11</a:t>
            </a:r>
            <a:r>
              <a:rPr kumimoji="1" lang="zh-CN" altLang="en-US" dirty="0"/>
              <a:t>是什么？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 </a:t>
            </a:r>
            <a:r>
              <a:rPr lang="en-US" altLang="zh-CN" b="1" dirty="0"/>
              <a:t>#define SIGSEGV 11 </a:t>
            </a:r>
          </a:p>
          <a:p>
            <a:pPr lvl="2"/>
            <a:r>
              <a:rPr lang="en-US" altLang="zh-CN" b="1" dirty="0">
                <a:hlinkClick r:id="rId3"/>
              </a:rPr>
              <a:t>- </a:t>
            </a:r>
            <a:r>
              <a:rPr kumimoji="1" lang="en-US" altLang="zh-CN" dirty="0">
                <a:hlinkClick r:id="rId3"/>
              </a:rPr>
              <a:t>signal.h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其他：</a:t>
            </a:r>
            <a:r>
              <a:rPr lang="en-US" altLang="zh-CN" dirty="0">
                <a:hlinkClick r:id="rId4"/>
              </a:rPr>
              <a:t>SIGHUP</a:t>
            </a:r>
            <a:r>
              <a:rPr lang="en-US" altLang="zh-CN" dirty="0"/>
              <a:t>(</a:t>
            </a:r>
            <a:r>
              <a:rPr lang="en-US" altLang="zh-CN" dirty="0" err="1">
                <a:hlinkClick r:id="rId5"/>
              </a:rPr>
              <a:t>nohub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>
                <a:hlinkClick r:id="rId6"/>
              </a:rPr>
              <a:t>ctrl-c</a:t>
            </a:r>
            <a:r>
              <a:rPr lang="en-US" altLang="zh-CN" dirty="0"/>
              <a:t>(</a:t>
            </a:r>
            <a:r>
              <a:rPr lang="en-US" altLang="zh-CN" dirty="0">
                <a:hlinkClick r:id="rId7"/>
              </a:rPr>
              <a:t>SIGINT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>
                <a:hlinkClick r:id="rId8"/>
              </a:rPr>
              <a:t>kill</a:t>
            </a:r>
            <a:r>
              <a:rPr lang="en-US" altLang="zh-CN" dirty="0"/>
              <a:t>/</a:t>
            </a:r>
            <a:r>
              <a:rPr lang="en-US" altLang="zh-CN" dirty="0">
                <a:hlinkClick r:id="rId9"/>
              </a:rPr>
              <a:t>kill-9</a:t>
            </a:r>
            <a:r>
              <a:rPr lang="en-US" altLang="zh-CN" dirty="0"/>
              <a:t>/`kill -l`</a:t>
            </a:r>
            <a:endParaRPr kumimoji="1" lang="en-US" altLang="zh-CN" dirty="0"/>
          </a:p>
          <a:p>
            <a:r>
              <a:rPr kumimoji="1" lang="en-US" altLang="zh-CN" dirty="0"/>
              <a:t>SEGV(Segmentation violation)</a:t>
            </a:r>
          </a:p>
          <a:p>
            <a:pPr lvl="1"/>
            <a:r>
              <a:rPr kumimoji="1" lang="en-US" altLang="zh-CN" dirty="0">
                <a:hlinkClick r:id="rId10"/>
              </a:rPr>
              <a:t>https://en.wikipedia.org/wiki/Segmentation_fault</a:t>
            </a:r>
            <a:endParaRPr kumimoji="1" lang="en-US" altLang="zh-CN" dirty="0"/>
          </a:p>
          <a:p>
            <a:r>
              <a:rPr kumimoji="1" lang="zh-CN" altLang="en-US" dirty="0"/>
              <a:t>常见原因：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11"/>
              </a:rPr>
              <a:t>https://stackoverflow.com/questions/2346806/what-is-a-segmentation-fault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12"/>
              </a:rPr>
              <a:t>https://stackoverflow.com/questions/2583656/what-is-the-meaning-of-wild-pointer-in-c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hlinkClick r:id="rId13"/>
            <a:extLst>
              <a:ext uri="{FF2B5EF4-FFF2-40B4-BE49-F238E27FC236}">
                <a16:creationId xmlns:a16="http://schemas.microsoft.com/office/drawing/2014/main" id="{89AACDC0-AF3B-E849-AC72-CA8513CE48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2840" y="1923367"/>
            <a:ext cx="97282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83160-06C3-CF41-86D5-D6735E22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为什么会</a:t>
            </a:r>
            <a:r>
              <a:rPr kumimoji="1" lang="en-US" altLang="zh-CN" dirty="0"/>
              <a:t>signal 11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8F22A-6318-1745-A777-03DD2B59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 signal 11</a:t>
            </a:r>
            <a:r>
              <a:rPr kumimoji="1" lang="zh-CN" altLang="en-US" dirty="0"/>
              <a:t>怎么追？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B28231-E611-4341-9B39-8E292BC97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453640"/>
            <a:ext cx="6680200" cy="1104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B558D1-C70A-A745-8C77-1B3733E59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850419"/>
            <a:ext cx="6235700" cy="1638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873FCB-C4E8-154A-B2B6-E1AE02126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825" y="3932417"/>
            <a:ext cx="5398715" cy="15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397E7-832E-1E4A-B452-39C1D58C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</a:t>
            </a:r>
            <a:r>
              <a:rPr kumimoji="1" lang="en-US" altLang="zh-CN" dirty="0"/>
              <a:t>conversion to a string fails</a:t>
            </a:r>
            <a:r>
              <a:rPr kumimoji="1"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42E240-5C50-154D-9C34-5A84A597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9" name="图片 8">
            <a:hlinkClick r:id="rId3"/>
            <a:extLst>
              <a:ext uri="{FF2B5EF4-FFF2-40B4-BE49-F238E27FC236}">
                <a16:creationId xmlns:a16="http://schemas.microsoft.com/office/drawing/2014/main" id="{6CDC7FA6-B41A-7743-A372-EBC78C7BE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67282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F0A64-8FF9-2048-B5FB-4D26F5ED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除了</a:t>
            </a:r>
            <a:r>
              <a:rPr lang="en-US" altLang="zh-CN" dirty="0"/>
              <a:t>v8::String::Utf8Value</a:t>
            </a:r>
            <a:r>
              <a:rPr lang="zh-CN" altLang="en-US" dirty="0"/>
              <a:t>，还会影响啥？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E3E84-E751-6448-ADDA-C28B63B5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Template string</a:t>
            </a:r>
            <a:r>
              <a:rPr kumimoji="1" lang="zh-CN" altLang="en-US" dirty="0"/>
              <a:t>（</a:t>
            </a:r>
            <a:r>
              <a:rPr lang="en-US" altLang="zh-CN" dirty="0">
                <a:solidFill>
                  <a:srgbClr val="067D17"/>
                </a:solidFill>
              </a:rPr>
              <a:t>`</a:t>
            </a:r>
            <a:r>
              <a:rPr lang="en-US" altLang="zh-CN" dirty="0"/>
              <a:t>${</a:t>
            </a:r>
            <a:r>
              <a:rPr lang="en-US" altLang="zh-CN" dirty="0">
                <a:solidFill>
                  <a:srgbClr val="248F8F"/>
                </a:solidFill>
              </a:rPr>
              <a:t>obj</a:t>
            </a:r>
            <a:r>
              <a:rPr lang="en-US" altLang="zh-CN" dirty="0"/>
              <a:t>}</a:t>
            </a:r>
            <a:r>
              <a:rPr lang="en-US" altLang="zh-CN" dirty="0">
                <a:solidFill>
                  <a:srgbClr val="067D17"/>
                </a:solidFill>
              </a:rPr>
              <a:t>`</a:t>
            </a:r>
            <a:r>
              <a:rPr lang="zh-CN" altLang="en-US" dirty="0">
                <a:solidFill>
                  <a:srgbClr val="067D17"/>
                </a:solidFill>
              </a:rPr>
              <a:t>）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>
                <a:hlinkClick r:id="rId3"/>
              </a:rPr>
              <a:t>强制类型转换</a:t>
            </a:r>
            <a:r>
              <a:rPr kumimoji="1" lang="zh-CN" altLang="en-US" dirty="0"/>
              <a:t>（</a:t>
            </a:r>
            <a:r>
              <a:rPr kumimoji="1" lang="en-US" altLang="zh-CN" dirty="0"/>
              <a:t>obj + ''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>
                <a:hlinkClick r:id="rId4"/>
              </a:rPr>
              <a:t>String(obj)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1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1539</Words>
  <Application>Microsoft Macintosh PowerPoint</Application>
  <PresentationFormat>宽屏</PresentationFormat>
  <Paragraphs>201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console.warn引发的crash &amp;  toString这件事儿</vt:lpstr>
      <vt:lpstr>前言</vt:lpstr>
      <vt:lpstr>PowerPoint 演示文稿</vt:lpstr>
      <vt:lpstr>PowerPoint 演示文稿</vt:lpstr>
      <vt:lpstr>console.warn导致的crash</vt:lpstr>
      <vt:lpstr>扒一下signal 11</vt:lpstr>
      <vt:lpstr>为什么会signal 11？</vt:lpstr>
      <vt:lpstr>为什么conversion to a string fails？</vt:lpstr>
      <vt:lpstr>除了v8::String::Utf8Value，还会影响啥？</vt:lpstr>
      <vt:lpstr>为什么报错信息是Cannot convert object to primitive value?</vt:lpstr>
      <vt:lpstr>为什么我们没有Uncaught TypeError？</vt:lpstr>
      <vt:lpstr>toString的作用？</vt:lpstr>
      <vt:lpstr>ps: Dart toString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console.warn crash &amp; toString这件事</dc:title>
  <dc:creator>Sheng Lv</dc:creator>
  <cp:lastModifiedBy>Sheng Lv</cp:lastModifiedBy>
  <cp:revision>105</cp:revision>
  <dcterms:created xsi:type="dcterms:W3CDTF">2021-01-24T03:13:47Z</dcterms:created>
  <dcterms:modified xsi:type="dcterms:W3CDTF">2021-01-25T11:00:42Z</dcterms:modified>
</cp:coreProperties>
</file>