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864" y="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DF291-2E39-0440-5B1C-AE4743E6F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3653CA-6C5E-4CC9-C0C1-3AD4E6A8F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183C1-4D57-5980-D5A8-49089503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450B-4829-4BD2-93BF-5D13A20189B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0B43D-8147-A741-A28B-6232C151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E9ABB-B132-2E1D-B315-046E9F5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0AD2-E02A-4191-AE6A-36F6CB91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C673E-A799-B834-B239-290AA94B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7486A-EC8B-0DF9-CAFD-1F1C461BB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14D88-C4CD-7006-CD65-0D698137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450B-4829-4BD2-93BF-5D13A20189B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6D346-654C-8AD5-3E9C-50001BCB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9DE4B-0FFD-55B2-F89B-69184319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0AD2-E02A-4191-AE6A-36F6CB91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6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548AF9-8EE6-3E96-7606-2273BF673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443F14-493B-ED45-AD2D-058B601B8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29F62-586F-5AEE-3215-DABECDDC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450B-4829-4BD2-93BF-5D13A20189B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18B2C-6DEF-BF5B-E5CB-358CECB7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DB091-1A96-BD54-D03C-81096203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0AD2-E02A-4191-AE6A-36F6CB91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76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80425-3227-CBF8-141C-86F650EF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4D9CB-7F0A-0676-A921-5985B2BD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A98E1-BF2E-016F-A8C1-E78D8D9B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450B-4829-4BD2-93BF-5D13A20189B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FE48B-4869-8A85-4216-6A9DBD41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1EB74-68F6-0ED7-26ED-05EA5BE2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0AD2-E02A-4191-AE6A-36F6CB91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6F98D-8C8D-2875-2058-00AEB22E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CD2FD-605A-D322-F026-7F9CD128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FBB67-842D-5792-4769-E44A8A8C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450B-4829-4BD2-93BF-5D13A20189B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2D857-5770-13DD-7AF3-7AA73299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BC280-3A46-243B-4588-B8496A20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0AD2-E02A-4191-AE6A-36F6CB91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3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2815-18F9-FD9B-94C8-8BF6B0C8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2AF3D-940A-4863-69BF-07E886E95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4805D-97CA-269F-0CB5-13E1D4863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C2A58-0187-48A5-125D-C2881312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450B-4829-4BD2-93BF-5D13A20189B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33123-00FB-0C86-3C67-3A770F9A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6A84A-3C7D-5334-D799-15F1B0BC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0AD2-E02A-4191-AE6A-36F6CB91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7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DE543-73D4-1CDD-6AB5-2CDECD3B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2C461-4B73-313E-BAF8-1824F3C28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8A814D-0A44-9BAD-5808-7AB0C6DE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8277B5-564D-45BE-733C-C329DAB70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9DFCCF-5311-C33A-B325-EFAA4468E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C5D7E0-46AE-536D-361F-FAA56BD3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450B-4829-4BD2-93BF-5D13A20189B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D2AFA0-6238-761D-98C6-36E68C94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F3AEF7-EF9D-A4D9-460C-4FDC84E0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0AD2-E02A-4191-AE6A-36F6CB91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13DAE-4725-15BF-CEA7-12CE44A6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D3685C-A193-6463-37E7-D44EA877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450B-4829-4BD2-93BF-5D13A20189B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4ECCC8-4A02-9067-0AD8-4F326224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695822-AEA2-6FF6-677D-597F8A5B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0AD2-E02A-4191-AE6A-36F6CB91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5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2C6A80-C5E2-C48A-9C7F-A1183FAB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450B-4829-4BD2-93BF-5D13A20189B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CA8FC7-8685-18C2-D84A-66034784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103D9D-F697-0704-5A88-59707736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0AD2-E02A-4191-AE6A-36F6CB91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7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0FE4C-C885-BDFD-A77B-10CE61C9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88EFB-1EDB-56C7-02BB-654F84E1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B9E1E3-891D-33AD-6C23-6927A013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E5B1F-7C76-8B83-C6CF-C8F521CA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450B-4829-4BD2-93BF-5D13A20189B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95B8D-3292-348B-8BC1-61E8047D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548D1-2A79-2BA5-289B-157E270F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0AD2-E02A-4191-AE6A-36F6CB91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6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835A0-6532-E457-ED27-6D2740FD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303A13-1CE4-E2E1-6C6D-63AEB1D2C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C2F0C-5ED2-E9D3-0FCA-DBFA0A488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3E0CD2-D80E-40C8-3A83-62888AD5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450B-4829-4BD2-93BF-5D13A20189B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CD771-6470-FD15-3A68-2BA24428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0D5C9D-EC71-3CD6-3DBB-D4AFCB99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10AD2-E02A-4191-AE6A-36F6CB91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1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DDD90D-E5A2-FC66-AB59-248FF6D3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B9D46-5E3A-B8E5-28C5-932F092BD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ADC15-D3B0-EF6D-861C-F555BCDDA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450B-4829-4BD2-93BF-5D13A20189B0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8665F-3806-CBA2-6A80-5CA6C819F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1C42A-C2BF-FAE1-F469-84EED193F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0AD2-E02A-4191-AE6A-36F6CB915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4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5A5C720-91FE-FBD7-CFEB-02DB2DC22290}"/>
              </a:ext>
            </a:extLst>
          </p:cNvPr>
          <p:cNvSpPr/>
          <p:nvPr/>
        </p:nvSpPr>
        <p:spPr>
          <a:xfrm>
            <a:off x="103367" y="691764"/>
            <a:ext cx="850790" cy="3578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CLP36</a:t>
            </a:r>
            <a:endParaRPr lang="zh-CN" alt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35FF620-B518-D0D7-A8F1-7AABD189E938}"/>
              </a:ext>
            </a:extLst>
          </p:cNvPr>
          <p:cNvCxnSpPr>
            <a:cxnSpLocks/>
          </p:cNvCxnSpPr>
          <p:nvPr/>
        </p:nvCxnSpPr>
        <p:spPr>
          <a:xfrm>
            <a:off x="1035204" y="874645"/>
            <a:ext cx="504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00F6BAD-1574-1272-4EF9-6741AFE82D4B}"/>
              </a:ext>
            </a:extLst>
          </p:cNvPr>
          <p:cNvSpPr/>
          <p:nvPr/>
        </p:nvSpPr>
        <p:spPr>
          <a:xfrm>
            <a:off x="1192475" y="612251"/>
            <a:ext cx="166977" cy="15902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AEE5B46-9EBE-F182-AE65-296CD7211F87}"/>
              </a:ext>
            </a:extLst>
          </p:cNvPr>
          <p:cNvSpPr/>
          <p:nvPr/>
        </p:nvSpPr>
        <p:spPr>
          <a:xfrm>
            <a:off x="1597771" y="691764"/>
            <a:ext cx="850790" cy="35780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PI3K</a:t>
            </a:r>
            <a:endParaRPr lang="zh-CN" alt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A311718-045C-D621-FB6F-9B00527E7490}"/>
              </a:ext>
            </a:extLst>
          </p:cNvPr>
          <p:cNvSpPr/>
          <p:nvPr/>
        </p:nvSpPr>
        <p:spPr>
          <a:xfrm>
            <a:off x="3092175" y="691764"/>
            <a:ext cx="850790" cy="35780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</a:t>
            </a:r>
            <a:endParaRPr lang="zh-CN" alt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80243EC-8BEE-1821-FAC3-5DEC94505750}"/>
              </a:ext>
            </a:extLst>
          </p:cNvPr>
          <p:cNvSpPr/>
          <p:nvPr/>
        </p:nvSpPr>
        <p:spPr>
          <a:xfrm>
            <a:off x="4586579" y="691764"/>
            <a:ext cx="850790" cy="35780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CREB</a:t>
            </a:r>
            <a:endParaRPr lang="zh-CN" alt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4400F7-AE7A-CEDC-7B87-34E55FFBAD28}"/>
              </a:ext>
            </a:extLst>
          </p:cNvPr>
          <p:cNvCxnSpPr>
            <a:cxnSpLocks/>
          </p:cNvCxnSpPr>
          <p:nvPr/>
        </p:nvCxnSpPr>
        <p:spPr>
          <a:xfrm>
            <a:off x="2531375" y="874645"/>
            <a:ext cx="504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FE15BED-7537-60B4-BEDD-92F02BAEEC81}"/>
              </a:ext>
            </a:extLst>
          </p:cNvPr>
          <p:cNvCxnSpPr>
            <a:cxnSpLocks/>
          </p:cNvCxnSpPr>
          <p:nvPr/>
        </p:nvCxnSpPr>
        <p:spPr>
          <a:xfrm>
            <a:off x="4011643" y="874645"/>
            <a:ext cx="504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9F2DC99E-94A8-90E5-6B11-89922453B6EB}"/>
              </a:ext>
            </a:extLst>
          </p:cNvPr>
          <p:cNvSpPr/>
          <p:nvPr/>
        </p:nvSpPr>
        <p:spPr>
          <a:xfrm>
            <a:off x="2693518" y="612251"/>
            <a:ext cx="166977" cy="15902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A498F1-B39E-D44F-668B-5618D3ECE702}"/>
              </a:ext>
            </a:extLst>
          </p:cNvPr>
          <p:cNvSpPr/>
          <p:nvPr/>
        </p:nvSpPr>
        <p:spPr>
          <a:xfrm>
            <a:off x="4174645" y="612251"/>
            <a:ext cx="166977" cy="15902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CN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5A7B19E3-748F-B92D-5F6B-E36DC3668E81}"/>
              </a:ext>
            </a:extLst>
          </p:cNvPr>
          <p:cNvSpPr/>
          <p:nvPr/>
        </p:nvSpPr>
        <p:spPr>
          <a:xfrm>
            <a:off x="5507397" y="572496"/>
            <a:ext cx="95416" cy="60429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E62DD7-E5D3-F482-285A-B45A508ED64B}"/>
              </a:ext>
            </a:extLst>
          </p:cNvPr>
          <p:cNvSpPr txBox="1"/>
          <p:nvPr/>
        </p:nvSpPr>
        <p:spPr>
          <a:xfrm>
            <a:off x="5655772" y="449129"/>
            <a:ext cx="864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survival</a:t>
            </a:r>
            <a:endParaRPr lang="zh-CN" alt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0F690F-A1F3-0BA6-4AA9-C1B63953BB4A}"/>
              </a:ext>
            </a:extLst>
          </p:cNvPr>
          <p:cNvSpPr txBox="1"/>
          <p:nvPr/>
        </p:nvSpPr>
        <p:spPr>
          <a:xfrm>
            <a:off x="5655772" y="1049572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proliferation</a:t>
            </a:r>
            <a:endParaRPr lang="zh-CN" altLang="en-US" sz="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38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PresentationFormat>A4 纸张(210x297 毫米)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2024-05-26T11:13:25Z</dcterms:created>
  <dcterms:modified xsi:type="dcterms:W3CDTF">2024-05-26T11:21:41Z</dcterms:modified>
</cp:coreProperties>
</file>