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320" y="20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63BF5-3708-7BD9-758C-ECAB76DE8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9BDB06-567F-B8A5-1133-C635B22D5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39607-CDEE-5185-0A0A-ECB9BEAD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A98-64FE-48F9-8F55-2F8540CD4661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6A6B5-50F0-8881-126F-4B07CCD2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B4F97-2570-ABA8-B8A5-A4276336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256-CC4A-4A30-ACF0-3FB9011BA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2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81D15-C7AF-CC52-94EC-9C8F6686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6CF7EE-869E-CB56-4398-AD0F80B37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844D8-690D-23C4-C720-20942F0F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A98-64FE-48F9-8F55-2F8540CD4661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ADCC6-5A22-C704-3A16-E7350F07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4551E-ECA2-28CB-9000-2825B3B2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256-CC4A-4A30-ACF0-3FB9011BA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6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8B81C6-E4E8-CE21-4100-320B25607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8DB658-3AB5-4B05-F241-93EB5D80B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DFE42-247E-315D-A52A-E1C7E696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A98-64FE-48F9-8F55-2F8540CD4661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D76BC-52AA-0173-9D3A-B7C55B34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08C22-A280-158F-2D5F-5413B439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256-CC4A-4A30-ACF0-3FB9011BA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9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520AC-2AE9-4937-B2C2-92376FFD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09260-16FC-53ED-0586-542FF507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9A776-77C1-8FE8-0168-C3182D16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A98-64FE-48F9-8F55-2F8540CD4661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9D72C-2C7D-B644-F8AA-4A207053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A46C3-36D7-0678-46B8-659BEBDE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256-CC4A-4A30-ACF0-3FB9011BA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5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0E6F4-5A7A-1CD2-6E42-B2723531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66A88-EE82-1E84-50D6-F52DE653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03097-1E3F-F71E-DF8B-7D8D5CE3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A98-64FE-48F9-8F55-2F8540CD4661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38B92-807A-DFA5-392A-B67F69D8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542BA-09B6-67BD-8380-1E858FBD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256-CC4A-4A30-ACF0-3FB9011BA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3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B914C-3F32-298F-D2F9-2BD3C89D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07935-9CAB-87EA-0B2D-0B9EF0734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7A7F9-9AC6-5B39-7BCD-A81021A9C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4CDCD-12C7-2280-2977-CBC60C10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A98-64FE-48F9-8F55-2F8540CD4661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223C79-B3DE-D9CF-384F-9490233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D6F1A-FE48-4B3E-3E83-927E78B9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256-CC4A-4A30-ACF0-3FB9011BA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AB028-B9DF-EF62-F122-6635422F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EB772-56AF-BE18-B0AD-51EE051B7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89369B-0CE2-AA94-F252-3C4E92C9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8A2A0F-C652-B3D6-FD5B-A423A97A2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8A91A7-E5A9-7B4B-EB1D-65C721BC3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AFFC58-A89C-4A49-8C7B-84DDAF92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A98-64FE-48F9-8F55-2F8540CD4661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AFE936-532A-DFEE-39B2-21043CC8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2227F-3763-6C91-E1D1-EF9A6F32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256-CC4A-4A30-ACF0-3FB9011BA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00D58-2BB8-DAFA-3DF4-8FB45AA1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3058B9-1170-0965-6136-08303F51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A98-64FE-48F9-8F55-2F8540CD4661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1B8341-4346-3B56-4E84-7571A172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476A28-AD30-6401-E609-54B393CD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256-CC4A-4A30-ACF0-3FB9011BA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D03233-9EEE-13F5-1FE3-2721A22C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A98-64FE-48F9-8F55-2F8540CD4661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83D1B8-19C7-7AC6-4EB1-E226BFB5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3368EB-37A1-712F-F15C-78D6CC7A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256-CC4A-4A30-ACF0-3FB9011BA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F79A7-BDBD-B68A-E6A4-C6669BDE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D2C37-B163-1E85-904D-54D9F9F6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194FF-CFB8-0041-0E5B-4F72264E8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9FEE7-FD33-6D36-33B9-1391F3EF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A98-64FE-48F9-8F55-2F8540CD4661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50EA0-DF2E-EE23-FE4A-39CF3F0D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45420-7C34-A151-53A1-E279BFBF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256-CC4A-4A30-ACF0-3FB9011BA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6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C3523-FB0C-2E7A-3320-F84A0FC3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8630A8-782C-35CB-B6B0-CA380C700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6C7DD-88C5-992F-9F68-FB0FB838F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69A87-52EB-5F4F-E435-1CDD7CF5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3A98-64FE-48F9-8F55-2F8540CD4661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57A21-DD30-1373-AA70-481DB474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59ED6B-6646-9443-CF63-ADE252CF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256-CC4A-4A30-ACF0-3FB9011BA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0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0E76B1-54A9-479F-6A9F-3B357259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441E8-C0BF-C3F2-A421-433CD629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3317F-E0C9-8D98-A8ED-44F9A5563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3A98-64FE-48F9-8F55-2F8540CD4661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51A02-4262-0940-3DBC-820C240E3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0116D-96BB-080D-E80B-9907D9D8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C256-CC4A-4A30-ACF0-3FB9011BA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16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image" Target="../media/image11.jpg"/><Relationship Id="rId3" Type="http://schemas.openxmlformats.org/officeDocument/2006/relationships/image" Target="../media/image1.emf"/><Relationship Id="rId21" Type="http://schemas.openxmlformats.org/officeDocument/2006/relationships/image" Target="../media/image14.png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jp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8.png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jp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945F318D-FE41-9CEF-38CB-27DF87C4C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110152"/>
              </p:ext>
            </p:extLst>
          </p:nvPr>
        </p:nvGraphicFramePr>
        <p:xfrm>
          <a:off x="5604073" y="3941485"/>
          <a:ext cx="1354137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1353750" imgH="2336706" progId="Prism9.Document">
                  <p:embed/>
                </p:oleObj>
              </mc:Choice>
              <mc:Fallback>
                <p:oleObj name="Prism 9" r:id="rId2" imgW="1353750" imgH="233670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04073" y="3941485"/>
                        <a:ext cx="1354137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EF251BFE-6716-E73C-FF76-DC82B2553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33629"/>
              </p:ext>
            </p:extLst>
          </p:nvPr>
        </p:nvGraphicFramePr>
        <p:xfrm>
          <a:off x="3796664" y="3941485"/>
          <a:ext cx="1287463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4" imgW="1288205" imgH="2336706" progId="Prism9.Document">
                  <p:embed/>
                </p:oleObj>
              </mc:Choice>
              <mc:Fallback>
                <p:oleObj name="Prism 9" r:id="rId4" imgW="1288205" imgH="233670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6664" y="3941485"/>
                        <a:ext cx="1287463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E1554BDC-B535-3E10-7007-C5D80C00E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944648"/>
              </p:ext>
            </p:extLst>
          </p:nvPr>
        </p:nvGraphicFramePr>
        <p:xfrm>
          <a:off x="2171014" y="3941485"/>
          <a:ext cx="1287463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6" imgW="1288205" imgH="2336706" progId="Prism9.Document">
                  <p:embed/>
                </p:oleObj>
              </mc:Choice>
              <mc:Fallback>
                <p:oleObj name="Prism 9" r:id="rId6" imgW="1288205" imgH="233670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71014" y="3941485"/>
                        <a:ext cx="1287463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67EE8A51-47A5-6818-E36C-AEBA71819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420264"/>
              </p:ext>
            </p:extLst>
          </p:nvPr>
        </p:nvGraphicFramePr>
        <p:xfrm>
          <a:off x="363605" y="3941485"/>
          <a:ext cx="1287463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8" imgW="1288205" imgH="2336706" progId="Prism9.Document">
                  <p:embed/>
                </p:oleObj>
              </mc:Choice>
              <mc:Fallback>
                <p:oleObj name="Prism 9" r:id="rId8" imgW="1288205" imgH="233670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3605" y="3941485"/>
                        <a:ext cx="1287463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BF6FAE16-C41A-C898-6B31-5BF5D1559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25562"/>
              </p:ext>
            </p:extLst>
          </p:nvPr>
        </p:nvGraphicFramePr>
        <p:xfrm>
          <a:off x="4924729" y="1999007"/>
          <a:ext cx="1816100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0" imgW="1815804" imgH="1617332" progId="Prism9.Document">
                  <p:embed/>
                </p:oleObj>
              </mc:Choice>
              <mc:Fallback>
                <p:oleObj name="Prism 9" r:id="rId10" imgW="1815804" imgH="161733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24729" y="1999007"/>
                        <a:ext cx="1816100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4EE35770-108D-5996-655B-24809A895E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423274"/>
              </p:ext>
            </p:extLst>
          </p:nvPr>
        </p:nvGraphicFramePr>
        <p:xfrm>
          <a:off x="4924729" y="284462"/>
          <a:ext cx="1816100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2" imgW="1815804" imgH="1617332" progId="Prism9.Document">
                  <p:embed/>
                </p:oleObj>
              </mc:Choice>
              <mc:Fallback>
                <p:oleObj name="Prism 9" r:id="rId12" imgW="1815804" imgH="161733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24729" y="284462"/>
                        <a:ext cx="1816100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379F84DD-4AAA-B411-64A3-1EDCAFFE1B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2005" y="461706"/>
            <a:ext cx="1080000" cy="108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AFEC2EA-66EF-823F-6C86-FACE62392D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64339" y="461706"/>
            <a:ext cx="1080000" cy="108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E58A8AD-2D81-D799-E76C-666C2214197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46673" y="461706"/>
            <a:ext cx="1080000" cy="108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62863A-019F-B267-C34F-91DE7AEDBBFE}"/>
              </a:ext>
            </a:extLst>
          </p:cNvPr>
          <p:cNvSpPr txBox="1"/>
          <p:nvPr/>
        </p:nvSpPr>
        <p:spPr>
          <a:xfrm>
            <a:off x="0" y="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DA3851-1171-51BE-9433-A07AA37FC829}"/>
              </a:ext>
            </a:extLst>
          </p:cNvPr>
          <p:cNvSpPr txBox="1"/>
          <p:nvPr/>
        </p:nvSpPr>
        <p:spPr>
          <a:xfrm>
            <a:off x="4530427" y="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2B9184-FF13-8DB6-AF23-B6A1AEE877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73" y="2108951"/>
            <a:ext cx="1078992" cy="1078992"/>
          </a:xfrm>
          <a:prstGeom prst="ellipse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B8E20E-3EE2-0612-592A-252DB012CF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5" y="2108951"/>
            <a:ext cx="1078992" cy="1078992"/>
          </a:xfrm>
          <a:prstGeom prst="ellipse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72C30B-CB1E-DF57-4A65-CE355FC195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39" y="2108951"/>
            <a:ext cx="1078992" cy="1078992"/>
          </a:xfrm>
          <a:prstGeom prst="ellipse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545496EC-E3C7-71A1-8CC6-B1DA645F9983}"/>
              </a:ext>
            </a:extLst>
          </p:cNvPr>
          <p:cNvGrpSpPr/>
          <p:nvPr/>
        </p:nvGrpSpPr>
        <p:grpSpPr>
          <a:xfrm>
            <a:off x="684898" y="159024"/>
            <a:ext cx="3394968" cy="230832"/>
            <a:chOff x="684898" y="206733"/>
            <a:chExt cx="3394968" cy="23083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9A3913C-C550-E753-09C1-EDA27B9475D3}"/>
                </a:ext>
              </a:extLst>
            </p:cNvPr>
            <p:cNvSpPr txBox="1"/>
            <p:nvPr/>
          </p:nvSpPr>
          <p:spPr>
            <a:xfrm>
              <a:off x="684898" y="206733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-NC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CB58023-2DB8-2D66-547B-33AB93FEAFC7}"/>
                </a:ext>
              </a:extLst>
            </p:cNvPr>
            <p:cNvSpPr txBox="1"/>
            <p:nvPr/>
          </p:nvSpPr>
          <p:spPr>
            <a:xfrm>
              <a:off x="1910137" y="206733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si-CLP36#1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4A69CE-8617-4C36-FA14-9062A518A364}"/>
                </a:ext>
              </a:extLst>
            </p:cNvPr>
            <p:cNvSpPr txBox="1"/>
            <p:nvPr/>
          </p:nvSpPr>
          <p:spPr>
            <a:xfrm>
              <a:off x="3292471" y="206733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si-CLP36#2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009C799-970F-CC94-00F6-2C7FE6A71668}"/>
              </a:ext>
            </a:extLst>
          </p:cNvPr>
          <p:cNvSpPr txBox="1"/>
          <p:nvPr/>
        </p:nvSpPr>
        <p:spPr>
          <a:xfrm>
            <a:off x="684898" y="180626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-NC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322CE1-BD61-B34E-2677-7A35ABC36786}"/>
              </a:ext>
            </a:extLst>
          </p:cNvPr>
          <p:cNvSpPr txBox="1"/>
          <p:nvPr/>
        </p:nvSpPr>
        <p:spPr>
          <a:xfrm>
            <a:off x="1910137" y="1806269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si-CLP36#1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4C118A-29F4-2A95-D580-FDF9DE0A38BD}"/>
              </a:ext>
            </a:extLst>
          </p:cNvPr>
          <p:cNvSpPr txBox="1"/>
          <p:nvPr/>
        </p:nvSpPr>
        <p:spPr>
          <a:xfrm>
            <a:off x="3292471" y="1806269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si-CLP36#2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3E0157-F609-350D-680B-48DF1034749C}"/>
              </a:ext>
            </a:extLst>
          </p:cNvPr>
          <p:cNvSpPr txBox="1"/>
          <p:nvPr/>
        </p:nvSpPr>
        <p:spPr>
          <a:xfrm flipV="1">
            <a:off x="4568763" y="326540"/>
            <a:ext cx="461665" cy="1079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Apoptosis Ratio</a:t>
            </a:r>
          </a:p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Compared to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-NC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8B0207-608F-E4E0-209A-D841DFF23B2F}"/>
              </a:ext>
            </a:extLst>
          </p:cNvPr>
          <p:cNvSpPr txBox="1"/>
          <p:nvPr/>
        </p:nvSpPr>
        <p:spPr>
          <a:xfrm>
            <a:off x="5693321" y="25484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BJAB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AFDD74-7933-924D-87FB-025FB92191E3}"/>
              </a:ext>
            </a:extLst>
          </p:cNvPr>
          <p:cNvSpPr txBox="1"/>
          <p:nvPr/>
        </p:nvSpPr>
        <p:spPr>
          <a:xfrm flipV="1">
            <a:off x="4568763" y="2041085"/>
            <a:ext cx="461665" cy="1079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Apoptosis Ratio</a:t>
            </a:r>
          </a:p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Compared to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-NC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5AE8430-3B5A-484C-23FC-B60C6F783D19}"/>
              </a:ext>
            </a:extLst>
          </p:cNvPr>
          <p:cNvSpPr txBox="1"/>
          <p:nvPr/>
        </p:nvSpPr>
        <p:spPr>
          <a:xfrm>
            <a:off x="5709351" y="1969394"/>
            <a:ext cx="441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RA 1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F34A8EB-3E3C-EB2F-4591-DB16F23C15A4}"/>
              </a:ext>
            </a:extLst>
          </p:cNvPr>
          <p:cNvSpPr txBox="1"/>
          <p:nvPr/>
        </p:nvSpPr>
        <p:spPr>
          <a:xfrm flipV="1">
            <a:off x="737" y="900533"/>
            <a:ext cx="323165" cy="2013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79A8F3B-40BD-6C55-4C9C-4F5D1A072E76}"/>
              </a:ext>
            </a:extLst>
          </p:cNvPr>
          <p:cNvSpPr txBox="1"/>
          <p:nvPr/>
        </p:nvSpPr>
        <p:spPr>
          <a:xfrm flipV="1">
            <a:off x="737" y="2547778"/>
            <a:ext cx="323165" cy="2013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EDE4D93-5911-EA42-A32D-F05034772935}"/>
              </a:ext>
            </a:extLst>
          </p:cNvPr>
          <p:cNvSpPr txBox="1"/>
          <p:nvPr/>
        </p:nvSpPr>
        <p:spPr>
          <a:xfrm>
            <a:off x="566275" y="3234535"/>
            <a:ext cx="7104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Annexin V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C783B08-E4E7-690F-DE05-AAAF78D850D0}"/>
              </a:ext>
            </a:extLst>
          </p:cNvPr>
          <p:cNvSpPr txBox="1"/>
          <p:nvPr/>
        </p:nvSpPr>
        <p:spPr>
          <a:xfrm>
            <a:off x="1948609" y="3234535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Annexin V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73B2551-AB40-6FDC-E2E8-6DF4BAC87159}"/>
              </a:ext>
            </a:extLst>
          </p:cNvPr>
          <p:cNvSpPr txBox="1"/>
          <p:nvPr/>
        </p:nvSpPr>
        <p:spPr>
          <a:xfrm>
            <a:off x="3330943" y="3234535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Annexin V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91EFDE9-73FE-ADAE-6D60-BCEA6127C4A2}"/>
              </a:ext>
            </a:extLst>
          </p:cNvPr>
          <p:cNvSpPr txBox="1"/>
          <p:nvPr/>
        </p:nvSpPr>
        <p:spPr>
          <a:xfrm>
            <a:off x="0" y="165795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E315776-85A4-9520-787A-41B5F7DB530C}"/>
              </a:ext>
            </a:extLst>
          </p:cNvPr>
          <p:cNvSpPr txBox="1"/>
          <p:nvPr/>
        </p:nvSpPr>
        <p:spPr>
          <a:xfrm>
            <a:off x="4530427" y="165795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F6FB26A3-1A84-6831-2F05-21945577A1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2005" y="2108951"/>
            <a:ext cx="1080000" cy="1080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4B0D5EFB-2F39-CF23-47C2-38C863C3B2F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64339" y="2108951"/>
            <a:ext cx="1080000" cy="1080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B00B071B-0316-F393-4C24-CBC782B175B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46673" y="2108951"/>
            <a:ext cx="1080000" cy="108000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081D9EA3-B56A-490A-8C32-4764A115FE0B}"/>
              </a:ext>
            </a:extLst>
          </p:cNvPr>
          <p:cNvSpPr txBox="1"/>
          <p:nvPr/>
        </p:nvSpPr>
        <p:spPr>
          <a:xfrm flipV="1">
            <a:off x="-4059" y="4237255"/>
            <a:ext cx="461665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en-US" altLang="zh-CN" sz="900" i="1" dirty="0">
                <a:latin typeface="Arial" panose="020B0604020202020204" pitchFamily="34" charset="0"/>
                <a:cs typeface="Arial" panose="020B0604020202020204" pitchFamily="34" charset="0"/>
              </a:rPr>
              <a:t>BAX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Expression</a:t>
            </a:r>
          </a:p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Compared to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-NC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CAB9C17-991F-719A-D515-29C48F9DEAD5}"/>
              </a:ext>
            </a:extLst>
          </p:cNvPr>
          <p:cNvSpPr txBox="1"/>
          <p:nvPr/>
        </p:nvSpPr>
        <p:spPr>
          <a:xfrm>
            <a:off x="787028" y="386869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BJAB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92EF2C4-4885-9E58-5962-974D719A33AE}"/>
              </a:ext>
            </a:extLst>
          </p:cNvPr>
          <p:cNvSpPr txBox="1"/>
          <p:nvPr/>
        </p:nvSpPr>
        <p:spPr>
          <a:xfrm>
            <a:off x="0" y="367632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7C391D9-7EB0-A48B-BFF5-2F1BD98CF6FD}"/>
              </a:ext>
            </a:extLst>
          </p:cNvPr>
          <p:cNvSpPr txBox="1"/>
          <p:nvPr/>
        </p:nvSpPr>
        <p:spPr>
          <a:xfrm flipV="1">
            <a:off x="1803350" y="4237254"/>
            <a:ext cx="461665" cy="13747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en-US" altLang="zh-CN" sz="900" i="1" dirty="0">
                <a:latin typeface="Arial" panose="020B0604020202020204" pitchFamily="34" charset="0"/>
                <a:cs typeface="Arial" panose="020B0604020202020204" pitchFamily="34" charset="0"/>
              </a:rPr>
              <a:t>BAX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Expression</a:t>
            </a:r>
          </a:p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Compared to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-NC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00328CC-EEB5-AF04-CD5B-1D4ED719B93B}"/>
              </a:ext>
            </a:extLst>
          </p:cNvPr>
          <p:cNvSpPr txBox="1"/>
          <p:nvPr/>
        </p:nvSpPr>
        <p:spPr>
          <a:xfrm>
            <a:off x="2610467" y="3868690"/>
            <a:ext cx="441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RA 1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02B097F-E532-5050-6C1E-7E33E1DCEE73}"/>
              </a:ext>
            </a:extLst>
          </p:cNvPr>
          <p:cNvSpPr txBox="1"/>
          <p:nvPr/>
        </p:nvSpPr>
        <p:spPr>
          <a:xfrm flipV="1">
            <a:off x="3429000" y="4163516"/>
            <a:ext cx="461665" cy="15222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en-US" altLang="zh-CN" sz="900" i="1" dirty="0">
                <a:latin typeface="Arial" panose="020B0604020202020204" pitchFamily="34" charset="0"/>
                <a:cs typeface="Arial" panose="020B0604020202020204" pitchFamily="34" charset="0"/>
              </a:rPr>
              <a:t>CASP3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Expression</a:t>
            </a:r>
          </a:p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Compared to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-NC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CE775B8-169C-C4F4-C4EE-F412AF344BE3}"/>
              </a:ext>
            </a:extLst>
          </p:cNvPr>
          <p:cNvSpPr txBox="1"/>
          <p:nvPr/>
        </p:nvSpPr>
        <p:spPr>
          <a:xfrm>
            <a:off x="4229051" y="386869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BJAB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A0E2C82-9636-38BB-7138-B619904DC223}"/>
              </a:ext>
            </a:extLst>
          </p:cNvPr>
          <p:cNvSpPr txBox="1"/>
          <p:nvPr/>
        </p:nvSpPr>
        <p:spPr>
          <a:xfrm>
            <a:off x="3433059" y="367632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0DAAE3-A5B3-541C-8FDC-738330349B28}"/>
              </a:ext>
            </a:extLst>
          </p:cNvPr>
          <p:cNvSpPr txBox="1"/>
          <p:nvPr/>
        </p:nvSpPr>
        <p:spPr>
          <a:xfrm flipV="1">
            <a:off x="5236409" y="4163516"/>
            <a:ext cx="461665" cy="15222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en-US" altLang="zh-CN" sz="900" i="1" dirty="0">
                <a:latin typeface="Arial" panose="020B0604020202020204" pitchFamily="34" charset="0"/>
                <a:cs typeface="Arial" panose="020B0604020202020204" pitchFamily="34" charset="0"/>
              </a:rPr>
              <a:t>CASP3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Expression</a:t>
            </a:r>
          </a:p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Compared to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-NC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25BD5D7-E93E-8DC0-7D87-4479D3D999CB}"/>
              </a:ext>
            </a:extLst>
          </p:cNvPr>
          <p:cNvSpPr txBox="1"/>
          <p:nvPr/>
        </p:nvSpPr>
        <p:spPr>
          <a:xfrm>
            <a:off x="6124210" y="3868690"/>
            <a:ext cx="441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RA 1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</Words>
  <PresentationFormat>A4 纸张(210x297 毫米)</PresentationFormat>
  <Paragraphs>35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GraphPad Prism 9 Project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2024-05-26T10:05:09Z</dcterms:created>
  <dcterms:modified xsi:type="dcterms:W3CDTF">2024-05-26T10:47:30Z</dcterms:modified>
</cp:coreProperties>
</file>