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Sjdkfj</a:t>
            </a:r>
            <a:r>
              <a:rPr lang="zh-CN" altLang="en-US" smtClean="0"/>
              <a:t>大家看房价疯狂的</a:t>
            </a:r>
            <a:r>
              <a:rPr lang="en-US" altLang="zh-CN" smtClean="0"/>
              <a:t>kd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dsfjkdsj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1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Sjdkfj大家看房价疯狂的kd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sjdkfjkd</dc:title>
  <dc:creator>zhengchanglin-PC</dc:creator>
  <cp:lastModifiedBy>郑昌林</cp:lastModifiedBy>
  <cp:revision>2</cp:revision>
  <dcterms:created xsi:type="dcterms:W3CDTF">2016-12-26T06:53:12Z</dcterms:created>
  <dcterms:modified xsi:type="dcterms:W3CDTF">2016-12-29T08:13:47Z</dcterms:modified>
</cp:coreProperties>
</file>