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>
        <p:scale>
          <a:sx n="87" d="100"/>
          <a:sy n="87" d="100"/>
        </p:scale>
        <p:origin x="96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E18-66AB-E328-414C-6FB8C18C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75C0-ECEA-116B-FC98-52D34CDE9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C36A-4467-0A8A-75EA-11A2A7A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7C7A-2A9F-872C-C75E-F88542D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16B8-34F0-1814-12E0-6F49A98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5624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811C-97B6-0497-91A9-262BBC9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E2AB9-CD0F-F98D-8082-9A9FAC33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4008-56BE-527E-95F2-4DA459E1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FDD0-925D-3880-D701-A3DE6F6E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4F1-4D34-3A77-3AB9-EA128041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252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1CD5D-E9A9-6E2C-6AC2-FA7DDB3EE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82FE0-5873-F93C-9835-57D08E620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9948-C0B9-D1C3-72BA-D1F914DE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AA8B-C72C-09AE-EAFF-D89ED18E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B6E3-508F-9D23-EC5B-479EE35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0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7045-CB6B-E129-5250-CD3DE5F4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34F5-C0D2-2D21-094C-547F24C1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0B13-4BB7-9985-4BEF-A84F7C4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1DE1-00D9-87F0-63D5-0CA639D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5420-331A-5CCE-20C5-95BC60B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75142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82B5-E975-0DD3-8DD4-541DDAE5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8BA6-9DDA-DB71-0402-BEA904BE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1A7-8DB0-3A68-62DD-B14B0CFA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E6DF-9EBE-0553-3192-4738A0C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BE64-E328-C315-55EA-8734698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6731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A2CD-A020-0167-4678-E59E5F6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9F2D-65FD-CE85-D662-E4D88F94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F1FB-1AAB-5E0D-CB9B-BF75118D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AACC-5A81-8B00-5239-83A6318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CF9F-0554-EE29-D4C2-4AB74F50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0A3-F7F7-CF8D-CA4E-18F0AEC4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1177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6EB-7AF4-E477-90F3-B79DE319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6DFD-DD62-DDEA-0D15-AA2FDA7F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6073-3BD4-68AA-49AC-E44C93FE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0428-1C3E-D8E5-0584-2B311642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9AB67-CA09-3488-7CC4-1D4416A61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926B5-C1D4-224E-CE6F-EEDBC18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92B6B-078E-C486-F5D5-994ACAA5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DD1D1-C074-4EAE-20D6-C3A776E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093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262-0CAF-8B4A-8284-108716F5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E5B78-5116-A3BA-CF3F-3DC55CDA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5687-BB79-8CEF-7DCB-5C023432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7836-4994-0577-DEB6-856AB89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3458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939AF-E0FE-E68D-E90C-1EB6DAB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EB13E-80B6-11EE-ABC7-21DB547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466A-DC01-DD26-B5A2-CF951B4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8745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3AF5-EE17-9B43-5506-63105560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389C-BF15-8EF1-0D6A-AAEE684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33FFC-E0CD-0FEC-9C49-59C61399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57523-0218-6861-541A-B53EDEA0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1BE3-5DBC-0562-D78A-1CE77177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3F8B-CFF1-8C29-4930-73B641DA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4731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57AD-4B44-32F5-9694-45D3D358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BE8A9-EA3D-FFD9-BCCE-0D98E6B7E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4DA3-3292-A0A0-8C3C-4D9A7B10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C98D-8E9F-12B5-4E33-93F68394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DF78-655C-979E-20E4-D393F2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84DF-D1DE-88CA-C5B6-5FBEB8EB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177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05A51-E2B0-1465-F130-B924B1F1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CCEE-7C49-8868-6709-B7905F7F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36CB-F96D-AED3-C045-5E2227A28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806D-8286-1B58-252C-D287676D1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E159-D84E-DBD0-36E7-567E5714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86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E176CF-9A4B-A3AC-AADF-2C5D0F8D88AD}"/>
              </a:ext>
            </a:extLst>
          </p:cNvPr>
          <p:cNvGrpSpPr/>
          <p:nvPr/>
        </p:nvGrpSpPr>
        <p:grpSpPr>
          <a:xfrm>
            <a:off x="1195107" y="913552"/>
            <a:ext cx="9801785" cy="5030895"/>
            <a:chOff x="897972" y="382012"/>
            <a:chExt cx="9801785" cy="50308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92333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277E13-2D8D-BA3B-A71F-4ACD52C2D32E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CCD7EE-BC7D-11CA-C084-D3FA6D67C9A9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0A6088-1729-CC80-9A6E-2BBACF75B8B3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062BEAC-F972-4369-8482-5A9A523E4289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C92FF8-70AE-2556-356B-EEC43AE50AB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BAE5280-D465-49F3-C5DC-C1C091ED7DB4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14F48ED-3A0C-30C8-E886-028EF13CF4C3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0D80A36-ED2C-E131-4910-77CEC6BF551F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011E2DF-498C-9454-3A10-9E4B072E6820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5D3A64E-9B97-5C3C-A95A-7556441018BA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C78B131-B019-6A38-5871-BE54E3AD8D73}"/>
                    </a:ext>
                  </a:extLst>
                </p:cNvPr>
                <p:cNvCxnSpPr>
                  <a:stCxn id="5" idx="7"/>
                  <a:endCxn id="7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BCE3652-F0D8-8586-4217-9BE6D5B0456A}"/>
                    </a:ext>
                  </a:extLst>
                </p:cNvPr>
                <p:cNvCxnSpPr>
                  <a:cxnSpLocks/>
                  <a:stCxn id="7" idx="6"/>
                  <a:endCxn id="9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258316F1-08C1-DE31-2F7C-9319A0AE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6A353C0-32B0-F6E4-462E-B9E6E532141E}"/>
                    </a:ext>
                  </a:extLst>
                </p:cNvPr>
                <p:cNvCxnSpPr>
                  <a:cxnSpLocks/>
                  <a:stCxn id="11" idx="5"/>
                  <a:endCxn id="13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4EED268-3878-47D4-9DAB-63D8EF1C1B4F}"/>
                    </a:ext>
                  </a:extLst>
                </p:cNvPr>
                <p:cNvCxnSpPr>
                  <a:cxnSpLocks/>
                  <a:stCxn id="5" idx="5"/>
                  <a:endCxn id="8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2804CD7-DA96-C127-5079-A416F539E1AA}"/>
                    </a:ext>
                  </a:extLst>
                </p:cNvPr>
                <p:cNvCxnSpPr>
                  <a:cxnSpLocks/>
                  <a:stCxn id="8" idx="6"/>
                  <a:endCxn id="10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ED061E2-E8F4-BAFB-0151-4ED06FA2B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BC8FE00-4032-0136-34FB-C9B9DCD8DA09}"/>
                    </a:ext>
                  </a:extLst>
                </p:cNvPr>
                <p:cNvCxnSpPr>
                  <a:cxnSpLocks/>
                  <a:stCxn id="12" idx="7"/>
                  <a:endCxn id="13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92F711B-3842-FB96-C266-514B08E33406}"/>
                    </a:ext>
                  </a:extLst>
                </p:cNvPr>
                <p:cNvCxnSpPr>
                  <a:cxnSpLocks/>
                  <a:stCxn id="7" idx="5"/>
                  <a:endCxn id="12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3797057-CE93-0F62-7F3A-49EFDF78FF26}"/>
                    </a:ext>
                  </a:extLst>
                </p:cNvPr>
                <p:cNvCxnSpPr>
                  <a:cxnSpLocks/>
                  <a:stCxn id="9" idx="5"/>
                  <a:endCxn id="13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E9DA12-69D1-6521-E237-D3352ADBC38F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81015B-BDBE-7EF1-3FBF-18D7096EC475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4377CE-FE12-52DE-729A-D9663EBEEB60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520809-59CB-D0BB-AE5B-22D5623D7F97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08EC86-A819-BBAB-0979-3B721077FD09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6E2017-4DD6-3608-8479-A89F090E747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D08274-7DB8-5C6F-9CC8-127F15666959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E5AF1F-022A-D93F-C9E5-2D5C24D72538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AC95A1-4C6B-83CC-3BFD-C3F02DFAD4D3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C7BF57-5549-600D-56B9-80F2717A3259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14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9E0134-F5E1-8644-B11F-C3E0CC17C167}"/>
              </a:ext>
            </a:extLst>
          </p:cNvPr>
          <p:cNvGrpSpPr/>
          <p:nvPr/>
        </p:nvGrpSpPr>
        <p:grpSpPr>
          <a:xfrm>
            <a:off x="1194568" y="1087218"/>
            <a:ext cx="9802864" cy="4683563"/>
            <a:chOff x="897972" y="382012"/>
            <a:chExt cx="9802864" cy="46835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5"/>
              <a:ext cx="2613600" cy="57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  <a:p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46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2FE7EC9-ADA9-42B9-D3BD-313E5DD40A81}"/>
              </a:ext>
            </a:extLst>
          </p:cNvPr>
          <p:cNvGrpSpPr/>
          <p:nvPr/>
        </p:nvGrpSpPr>
        <p:grpSpPr>
          <a:xfrm>
            <a:off x="4240359" y="1721657"/>
            <a:ext cx="3421853" cy="3414685"/>
            <a:chOff x="3762338" y="2149533"/>
            <a:chExt cx="3421853" cy="34146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BAC1D5-C760-33BA-9D09-B52602D59ABC}"/>
                </a:ext>
              </a:extLst>
            </p:cNvPr>
            <p:cNvGrpSpPr/>
            <p:nvPr/>
          </p:nvGrpSpPr>
          <p:grpSpPr>
            <a:xfrm>
              <a:off x="4173145" y="2562660"/>
              <a:ext cx="1042464" cy="1062848"/>
              <a:chOff x="4379377" y="592856"/>
              <a:chExt cx="1042464" cy="106284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49C303CE-748C-6D18-E08B-43956C4FC8F4}"/>
                  </a:ext>
                </a:extLst>
              </p:cNvPr>
              <p:cNvCxnSpPr>
                <a:cxnSpLocks/>
                <a:stCxn id="7" idx="3"/>
                <a:endCxn id="6" idx="7"/>
              </p:cNvCxnSpPr>
              <p:nvPr/>
            </p:nvCxnSpPr>
            <p:spPr>
              <a:xfrm flipH="1">
                <a:off x="4379377" y="592856"/>
                <a:ext cx="1042464" cy="10628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06D0F-145F-6C12-96E5-D509C4CCEEC1}"/>
                  </a:ext>
                </a:extLst>
              </p:cNvPr>
              <p:cNvSpPr txBox="1"/>
              <p:nvPr/>
            </p:nvSpPr>
            <p:spPr>
              <a:xfrm>
                <a:off x="4647975" y="939614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0.7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77574A-4796-DA9B-15C2-0F907CDF7A14}"/>
                </a:ext>
              </a:extLst>
            </p:cNvPr>
            <p:cNvSpPr/>
            <p:nvPr/>
          </p:nvSpPr>
          <p:spPr>
            <a:xfrm>
              <a:off x="3762338" y="3554627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648B63-1955-FE6A-D848-4DB485F5291F}"/>
                </a:ext>
              </a:extLst>
            </p:cNvPr>
            <p:cNvSpPr/>
            <p:nvPr/>
          </p:nvSpPr>
          <p:spPr>
            <a:xfrm>
              <a:off x="5145126" y="2149533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8653AD-0688-FA20-A120-20F95C01258C}"/>
                </a:ext>
              </a:extLst>
            </p:cNvPr>
            <p:cNvSpPr/>
            <p:nvPr/>
          </p:nvSpPr>
          <p:spPr>
            <a:xfrm>
              <a:off x="6688688" y="3429000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C26F54-6265-10DC-DA57-5ED3767B3D2F}"/>
                </a:ext>
              </a:extLst>
            </p:cNvPr>
            <p:cNvSpPr/>
            <p:nvPr/>
          </p:nvSpPr>
          <p:spPr>
            <a:xfrm>
              <a:off x="5145126" y="4224460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775961-D849-27CC-0273-2742660F402D}"/>
                </a:ext>
              </a:extLst>
            </p:cNvPr>
            <p:cNvSpPr/>
            <p:nvPr/>
          </p:nvSpPr>
          <p:spPr>
            <a:xfrm>
              <a:off x="6619377" y="5080210"/>
              <a:ext cx="481290" cy="484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S" dirty="0">
                  <a:solidFill>
                    <a:schemeClr val="tx1"/>
                  </a:solidFill>
                  <a:latin typeface="Helvetica" pitchFamily="2" charset="0"/>
                </a:rPr>
                <a:t>4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44B617-B28A-F647-42C5-ABD44202DC23}"/>
                </a:ext>
              </a:extLst>
            </p:cNvPr>
            <p:cNvGrpSpPr/>
            <p:nvPr/>
          </p:nvGrpSpPr>
          <p:grpSpPr>
            <a:xfrm>
              <a:off x="5555933" y="2562660"/>
              <a:ext cx="1203238" cy="937221"/>
              <a:chOff x="4189843" y="1158784"/>
              <a:chExt cx="1203238" cy="93722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97018B-E2F7-1237-9B57-60A9093466C7}"/>
                  </a:ext>
                </a:extLst>
              </p:cNvPr>
              <p:cNvCxnSpPr>
                <a:cxnSpLocks/>
                <a:stCxn id="8" idx="1"/>
                <a:endCxn id="7" idx="5"/>
              </p:cNvCxnSpPr>
              <p:nvPr/>
            </p:nvCxnSpPr>
            <p:spPr>
              <a:xfrm flipH="1" flipV="1">
                <a:off x="4189843" y="1158784"/>
                <a:ext cx="1203238" cy="9372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1044AE-38C1-9F24-CA82-E06916DBA4FC}"/>
                  </a:ext>
                </a:extLst>
              </p:cNvPr>
              <p:cNvSpPr txBox="1"/>
              <p:nvPr/>
            </p:nvSpPr>
            <p:spPr>
              <a:xfrm>
                <a:off x="4477276" y="1442728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0.6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81EE5-8126-D566-74FC-5EBAE3D89CCB}"/>
                </a:ext>
              </a:extLst>
            </p:cNvPr>
            <p:cNvGrpSpPr/>
            <p:nvPr/>
          </p:nvGrpSpPr>
          <p:grpSpPr>
            <a:xfrm>
              <a:off x="4243628" y="3543676"/>
              <a:ext cx="2445060" cy="369332"/>
              <a:chOff x="3358828" y="1592052"/>
              <a:chExt cx="2445060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07090F-293A-A109-8E08-2A17CE4AFF31}"/>
                  </a:ext>
                </a:extLst>
              </p:cNvPr>
              <p:cNvCxnSpPr>
                <a:cxnSpLocks/>
                <a:stCxn id="8" idx="2"/>
                <a:endCxn id="6" idx="6"/>
              </p:cNvCxnSpPr>
              <p:nvPr/>
            </p:nvCxnSpPr>
            <p:spPr>
              <a:xfrm flipH="1">
                <a:off x="3358828" y="1719380"/>
                <a:ext cx="2445060" cy="1256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716D37-6551-3A0C-F637-22EAF1E04460}"/>
                  </a:ext>
                </a:extLst>
              </p:cNvPr>
              <p:cNvSpPr txBox="1"/>
              <p:nvPr/>
            </p:nvSpPr>
            <p:spPr>
              <a:xfrm>
                <a:off x="4418499" y="1592052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0.6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C32D36-F5C8-4000-15AE-8EE88E705260}"/>
                </a:ext>
              </a:extLst>
            </p:cNvPr>
            <p:cNvGrpSpPr/>
            <p:nvPr/>
          </p:nvGrpSpPr>
          <p:grpSpPr>
            <a:xfrm>
              <a:off x="5555933" y="3842127"/>
              <a:ext cx="1203238" cy="453214"/>
              <a:chOff x="4510875" y="1651091"/>
              <a:chExt cx="1203238" cy="45321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475AE4D-35B8-FFC2-6B4A-566B8401F5DD}"/>
                  </a:ext>
                </a:extLst>
              </p:cNvPr>
              <p:cNvCxnSpPr>
                <a:cxnSpLocks/>
                <a:stCxn id="8" idx="3"/>
                <a:endCxn id="9" idx="7"/>
              </p:cNvCxnSpPr>
              <p:nvPr/>
            </p:nvCxnSpPr>
            <p:spPr>
              <a:xfrm flipH="1">
                <a:off x="4510875" y="1651091"/>
                <a:ext cx="1203238" cy="4532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999F83-BCE5-EBF3-04D7-FE5B6D7047C4}"/>
                  </a:ext>
                </a:extLst>
              </p:cNvPr>
              <p:cNvSpPr txBox="1"/>
              <p:nvPr/>
            </p:nvSpPr>
            <p:spPr>
              <a:xfrm>
                <a:off x="4980189" y="1686454"/>
                <a:ext cx="5052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1.0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1B4C555-A7F7-12D6-E087-22BF59DC69D8}"/>
                </a:ext>
              </a:extLst>
            </p:cNvPr>
            <p:cNvGrpSpPr/>
            <p:nvPr/>
          </p:nvGrpSpPr>
          <p:grpSpPr>
            <a:xfrm>
              <a:off x="6601980" y="3913008"/>
              <a:ext cx="582211" cy="1167202"/>
              <a:chOff x="5404522" y="1569572"/>
              <a:chExt cx="582211" cy="1167202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02EBC99-D0E6-A084-3965-949EC15F65DA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 flipH="1">
                <a:off x="5662564" y="1569572"/>
                <a:ext cx="69311" cy="11672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45E332-3235-E967-FC11-EBE94594DD46}"/>
                  </a:ext>
                </a:extLst>
              </p:cNvPr>
              <p:cNvSpPr txBox="1"/>
              <p:nvPr/>
            </p:nvSpPr>
            <p:spPr>
              <a:xfrm>
                <a:off x="5404522" y="1937203"/>
                <a:ext cx="5822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-0.6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90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F4B1C2F5-5BB5-EA1F-676E-2143FD2BB346}"/>
              </a:ext>
            </a:extLst>
          </p:cNvPr>
          <p:cNvGrpSpPr/>
          <p:nvPr/>
        </p:nvGrpSpPr>
        <p:grpSpPr>
          <a:xfrm>
            <a:off x="363433" y="2070545"/>
            <a:ext cx="11465134" cy="2716909"/>
            <a:chOff x="618597" y="2042980"/>
            <a:chExt cx="11465134" cy="271690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59097C7-569D-0CEB-4D96-0B1947114DA8}"/>
                </a:ext>
              </a:extLst>
            </p:cNvPr>
            <p:cNvGrpSpPr/>
            <p:nvPr/>
          </p:nvGrpSpPr>
          <p:grpSpPr>
            <a:xfrm>
              <a:off x="1757374" y="2042980"/>
              <a:ext cx="2385735" cy="2172950"/>
              <a:chOff x="5540347" y="1721657"/>
              <a:chExt cx="2385735" cy="21729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4639B7-86C7-9B0C-0261-A3F59B19F6A6}"/>
                  </a:ext>
                </a:extLst>
              </p:cNvPr>
              <p:cNvGrpSpPr/>
              <p:nvPr/>
            </p:nvGrpSpPr>
            <p:grpSpPr>
              <a:xfrm>
                <a:off x="5540347" y="2205665"/>
                <a:ext cx="505267" cy="1204934"/>
                <a:chOff x="4362723" y="2359414"/>
                <a:chExt cx="505267" cy="1204934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49C303CE-748C-6D18-E08B-43956C4FC8F4}"/>
                    </a:ext>
                  </a:extLst>
                </p:cNvPr>
                <p:cNvCxnSpPr>
                  <a:cxnSpLocks/>
                  <a:stCxn id="7" idx="4"/>
                  <a:endCxn id="16" idx="0"/>
                </p:cNvCxnSpPr>
                <p:nvPr/>
              </p:nvCxnSpPr>
              <p:spPr>
                <a:xfrm>
                  <a:off x="4615357" y="2359414"/>
                  <a:ext cx="0" cy="12049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806D0F-145F-6C12-96E5-D509C4CCEEC1}"/>
                    </a:ext>
                  </a:extLst>
                </p:cNvPr>
                <p:cNvSpPr txBox="1"/>
                <p:nvPr/>
              </p:nvSpPr>
              <p:spPr>
                <a:xfrm>
                  <a:off x="4362723" y="2777215"/>
                  <a:ext cx="5052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1.2</a:t>
                  </a: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648B63-1955-FE6A-D848-4DB485F5291F}"/>
                  </a:ext>
                </a:extLst>
              </p:cNvPr>
              <p:cNvSpPr/>
              <p:nvPr/>
            </p:nvSpPr>
            <p:spPr>
              <a:xfrm>
                <a:off x="5552336" y="1721657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6A2E5CB-E0DD-B36D-E062-502463FF3A56}"/>
                  </a:ext>
                </a:extLst>
              </p:cNvPr>
              <p:cNvSpPr/>
              <p:nvPr/>
            </p:nvSpPr>
            <p:spPr>
              <a:xfrm>
                <a:off x="7432805" y="1721657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D036E6-C6BD-B701-8D21-CF1266F6D536}"/>
                  </a:ext>
                </a:extLst>
              </p:cNvPr>
              <p:cNvSpPr/>
              <p:nvPr/>
            </p:nvSpPr>
            <p:spPr>
              <a:xfrm>
                <a:off x="5552336" y="3410599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EC1C02-832C-571F-5CEE-6624C2F1D250}"/>
                  </a:ext>
                </a:extLst>
              </p:cNvPr>
              <p:cNvSpPr/>
              <p:nvPr/>
            </p:nvSpPr>
            <p:spPr>
              <a:xfrm>
                <a:off x="7432805" y="3410599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069DAA-15E6-D89D-6197-F09F00256A12}"/>
                  </a:ext>
                </a:extLst>
              </p:cNvPr>
              <p:cNvGrpSpPr/>
              <p:nvPr/>
            </p:nvGrpSpPr>
            <p:grpSpPr>
              <a:xfrm>
                <a:off x="6033626" y="1778995"/>
                <a:ext cx="1399179" cy="369332"/>
                <a:chOff x="4122078" y="2416752"/>
                <a:chExt cx="1399179" cy="369332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68DF394-B003-F47F-A102-3005D79E05C1}"/>
                    </a:ext>
                  </a:extLst>
                </p:cNvPr>
                <p:cNvCxnSpPr>
                  <a:cxnSpLocks/>
                  <a:stCxn id="7" idx="6"/>
                  <a:endCxn id="12" idx="2"/>
                </p:cNvCxnSpPr>
                <p:nvPr/>
              </p:nvCxnSpPr>
              <p:spPr>
                <a:xfrm>
                  <a:off x="4122078" y="2601418"/>
                  <a:ext cx="139917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EC546E-D3BC-9089-F948-5A9977016559}"/>
                    </a:ext>
                  </a:extLst>
                </p:cNvPr>
                <p:cNvSpPr txBox="1"/>
                <p:nvPr/>
              </p:nvSpPr>
              <p:spPr>
                <a:xfrm>
                  <a:off x="4460511" y="2416752"/>
                  <a:ext cx="58221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-0.5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FBAE74B-A01D-E1D7-9AEA-0B65859DAFEA}"/>
                  </a:ext>
                </a:extLst>
              </p:cNvPr>
              <p:cNvGrpSpPr/>
              <p:nvPr/>
            </p:nvGrpSpPr>
            <p:grpSpPr>
              <a:xfrm>
                <a:off x="5963143" y="2134784"/>
                <a:ext cx="1962939" cy="1346696"/>
                <a:chOff x="3140598" y="2161205"/>
                <a:chExt cx="1962939" cy="1346696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1EE3F69D-C0DE-8DE1-F3A4-20CDD8906A47}"/>
                    </a:ext>
                  </a:extLst>
                </p:cNvPr>
                <p:cNvCxnSpPr>
                  <a:cxnSpLocks/>
                  <a:stCxn id="12" idx="3"/>
                  <a:endCxn id="16" idx="7"/>
                </p:cNvCxnSpPr>
                <p:nvPr/>
              </p:nvCxnSpPr>
              <p:spPr>
                <a:xfrm flipH="1">
                  <a:off x="3140598" y="2161205"/>
                  <a:ext cx="1540145" cy="1346696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F8F074C-4AE7-6960-1266-DAB82D1831D7}"/>
                    </a:ext>
                  </a:extLst>
                </p:cNvPr>
                <p:cNvSpPr txBox="1"/>
                <p:nvPr/>
              </p:nvSpPr>
              <p:spPr>
                <a:xfrm>
                  <a:off x="3662665" y="2649887"/>
                  <a:ext cx="505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1.6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C67A6E0-6D98-A404-DD5F-1D8F47171E33}"/>
                    </a:ext>
                  </a:extLst>
                </p:cNvPr>
                <p:cNvCxnSpPr>
                  <a:cxnSpLocks/>
                  <a:stCxn id="12" idx="4"/>
                  <a:endCxn id="17" idx="0"/>
                </p:cNvCxnSpPr>
                <p:nvPr/>
              </p:nvCxnSpPr>
              <p:spPr>
                <a:xfrm>
                  <a:off x="4850905" y="2232086"/>
                  <a:ext cx="0" cy="12049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C9485E5-D325-C2E6-2D1C-0E32CFC042DB}"/>
                    </a:ext>
                  </a:extLst>
                </p:cNvPr>
                <p:cNvSpPr txBox="1"/>
                <p:nvPr/>
              </p:nvSpPr>
              <p:spPr>
                <a:xfrm>
                  <a:off x="4598270" y="2650729"/>
                  <a:ext cx="5052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4.2</a:t>
                  </a:r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1D886-FAE8-DE11-83A5-BD2B8483A09D}"/>
                </a:ext>
              </a:extLst>
            </p:cNvPr>
            <p:cNvGrpSpPr/>
            <p:nvPr/>
          </p:nvGrpSpPr>
          <p:grpSpPr>
            <a:xfrm>
              <a:off x="8415604" y="2042980"/>
              <a:ext cx="2385735" cy="2172950"/>
              <a:chOff x="5540347" y="1721657"/>
              <a:chExt cx="2385735" cy="217295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87FAC28-BDA7-CD9B-EA82-0AA427AC63A4}"/>
                  </a:ext>
                </a:extLst>
              </p:cNvPr>
              <p:cNvGrpSpPr/>
              <p:nvPr/>
            </p:nvGrpSpPr>
            <p:grpSpPr>
              <a:xfrm>
                <a:off x="5540347" y="2205665"/>
                <a:ext cx="505267" cy="1204934"/>
                <a:chOff x="4362723" y="2359414"/>
                <a:chExt cx="505267" cy="1204934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924818C-890E-E7FA-2370-24F3EA9A0A67}"/>
                    </a:ext>
                  </a:extLst>
                </p:cNvPr>
                <p:cNvCxnSpPr>
                  <a:cxnSpLocks/>
                  <a:stCxn id="48" idx="4"/>
                  <a:endCxn id="50" idx="0"/>
                </p:cNvCxnSpPr>
                <p:nvPr/>
              </p:nvCxnSpPr>
              <p:spPr>
                <a:xfrm>
                  <a:off x="4615357" y="2359414"/>
                  <a:ext cx="0" cy="1204934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4FC4008-6F1F-E0D9-8CB5-195D3956A5EE}"/>
                    </a:ext>
                  </a:extLst>
                </p:cNvPr>
                <p:cNvSpPr txBox="1"/>
                <p:nvPr/>
              </p:nvSpPr>
              <p:spPr>
                <a:xfrm>
                  <a:off x="4362723" y="2777215"/>
                  <a:ext cx="5052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1.7</a:t>
                  </a:r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CA8A7BC-F75A-8C75-64F3-36F686C52069}"/>
                  </a:ext>
                </a:extLst>
              </p:cNvPr>
              <p:cNvSpPr/>
              <p:nvPr/>
            </p:nvSpPr>
            <p:spPr>
              <a:xfrm>
                <a:off x="5552336" y="1721657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CC045D-663E-ECC1-A3D5-265B4AEAAE92}"/>
                  </a:ext>
                </a:extLst>
              </p:cNvPr>
              <p:cNvSpPr/>
              <p:nvPr/>
            </p:nvSpPr>
            <p:spPr>
              <a:xfrm>
                <a:off x="7432805" y="1721657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06A7D4-FDC4-3508-28CE-601035F5EF87}"/>
                  </a:ext>
                </a:extLst>
              </p:cNvPr>
              <p:cNvSpPr/>
              <p:nvPr/>
            </p:nvSpPr>
            <p:spPr>
              <a:xfrm>
                <a:off x="5552336" y="3410599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7EB5FD1-1A12-9BF3-64EF-E40156F15DCF}"/>
                  </a:ext>
                </a:extLst>
              </p:cNvPr>
              <p:cNvSpPr/>
              <p:nvPr/>
            </p:nvSpPr>
            <p:spPr>
              <a:xfrm>
                <a:off x="7432805" y="3410599"/>
                <a:ext cx="481290" cy="4840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BAB846D-4CDF-9427-03C5-9A5BACA9B59B}"/>
                  </a:ext>
                </a:extLst>
              </p:cNvPr>
              <p:cNvGrpSpPr/>
              <p:nvPr/>
            </p:nvGrpSpPr>
            <p:grpSpPr>
              <a:xfrm>
                <a:off x="6033626" y="1778995"/>
                <a:ext cx="1399179" cy="369332"/>
                <a:chOff x="4122078" y="2416752"/>
                <a:chExt cx="1399179" cy="369332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6DBA5648-EE8A-CD22-FE11-AEF6535FD7B3}"/>
                    </a:ext>
                  </a:extLst>
                </p:cNvPr>
                <p:cNvCxnSpPr>
                  <a:cxnSpLocks/>
                  <a:stCxn id="48" idx="6"/>
                  <a:endCxn id="49" idx="2"/>
                </p:cNvCxnSpPr>
                <p:nvPr/>
              </p:nvCxnSpPr>
              <p:spPr>
                <a:xfrm>
                  <a:off x="4122078" y="2601418"/>
                  <a:ext cx="13991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33B22BE-F959-FA3D-2AC8-2BDA3B0A4524}"/>
                    </a:ext>
                  </a:extLst>
                </p:cNvPr>
                <p:cNvSpPr txBox="1"/>
                <p:nvPr/>
              </p:nvSpPr>
              <p:spPr>
                <a:xfrm>
                  <a:off x="4522712" y="2416752"/>
                  <a:ext cx="5052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0.0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4756C42-2661-3753-9116-03D3D6BDEC24}"/>
                  </a:ext>
                </a:extLst>
              </p:cNvPr>
              <p:cNvGrpSpPr/>
              <p:nvPr/>
            </p:nvGrpSpPr>
            <p:grpSpPr>
              <a:xfrm>
                <a:off x="5963143" y="2134784"/>
                <a:ext cx="1962939" cy="1346696"/>
                <a:chOff x="3140598" y="2161205"/>
                <a:chExt cx="1962939" cy="1346696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049A3B9-77E3-E04E-FE85-B10CB8623254}"/>
                    </a:ext>
                  </a:extLst>
                </p:cNvPr>
                <p:cNvCxnSpPr>
                  <a:cxnSpLocks/>
                  <a:stCxn id="49" idx="3"/>
                  <a:endCxn id="50" idx="7"/>
                </p:cNvCxnSpPr>
                <p:nvPr/>
              </p:nvCxnSpPr>
              <p:spPr>
                <a:xfrm flipH="1">
                  <a:off x="3140598" y="2161205"/>
                  <a:ext cx="1540145" cy="13466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34CB89B-B016-2D76-B8DF-2AEF2256724D}"/>
                    </a:ext>
                  </a:extLst>
                </p:cNvPr>
                <p:cNvSpPr txBox="1"/>
                <p:nvPr/>
              </p:nvSpPr>
              <p:spPr>
                <a:xfrm>
                  <a:off x="3682196" y="2656658"/>
                  <a:ext cx="5052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2.1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E2A630E-AE40-FB67-60A2-6FB808499818}"/>
                    </a:ext>
                  </a:extLst>
                </p:cNvPr>
                <p:cNvCxnSpPr>
                  <a:cxnSpLocks/>
                  <a:stCxn id="49" idx="4"/>
                  <a:endCxn id="51" idx="0"/>
                </p:cNvCxnSpPr>
                <p:nvPr/>
              </p:nvCxnSpPr>
              <p:spPr>
                <a:xfrm>
                  <a:off x="4850905" y="2232086"/>
                  <a:ext cx="0" cy="12049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69A63E-A2E0-0B6D-2414-D1D10DB2C428}"/>
                    </a:ext>
                  </a:extLst>
                </p:cNvPr>
                <p:cNvSpPr txBox="1"/>
                <p:nvPr/>
              </p:nvSpPr>
              <p:spPr>
                <a:xfrm>
                  <a:off x="4598270" y="2650729"/>
                  <a:ext cx="5052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IS" dirty="0">
                      <a:latin typeface="Helvetica" pitchFamily="2" charset="0"/>
                    </a:rPr>
                    <a:t>4.7</a:t>
                  </a:r>
                </a:p>
              </p:txBody>
            </p:sp>
          </p:grp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C3022A1-A4BA-4C75-E910-66D465F660D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365" y="3129455"/>
              <a:ext cx="22195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 descr="\documentclass{article}&#10;\usepackage{amsmath}&#10;\usepackage{mathptmx}&#10;\pagestyle{empty}&#10;\begin{document}&#10;&#10;$E \oplus (0, 0, 0.5)$&#10;&#10;&#10;\end{document}" title="IguanaTex Bitmap Display">
              <a:extLst>
                <a:ext uri="{FF2B5EF4-FFF2-40B4-BE49-F238E27FC236}">
                  <a16:creationId xmlns:a16="http://schemas.microsoft.com/office/drawing/2014/main" id="{78BBDE81-AAE5-A255-EB21-834E1BCC812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652664" y="2690789"/>
              <a:ext cx="1397000" cy="254000"/>
            </a:xfrm>
            <a:prstGeom prst="rect">
              <a:avLst/>
            </a:prstGeom>
          </p:spPr>
        </p:pic>
        <p:pic>
          <p:nvPicPr>
            <p:cNvPr id="73" name="Picture 72" descr="\documentclass{article}&#10;\usepackage{amsmath}&#10;\usepackage{mathptmx}&#10;\pagestyle{empty}&#10;\begin{document}&#10;&#10;$&#10;E = \{&#10;&#9;(0, 1, -0.5), (0, 2, 1.2),&#10;&#9;(1, 2, 1.6), (1, 3, 4.2)&#10;\}&#10;$&#10;&#10;\end{document}" title="IguanaTex Bitmap Display">
              <a:extLst>
                <a:ext uri="{FF2B5EF4-FFF2-40B4-BE49-F238E27FC236}">
                  <a16:creationId xmlns:a16="http://schemas.microsoft.com/office/drawing/2014/main" id="{E69D1A7B-9DB6-87D0-FF31-29E72B7B59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18597" y="4505889"/>
              <a:ext cx="5105400" cy="254000"/>
            </a:xfrm>
            <a:prstGeom prst="rect">
              <a:avLst/>
            </a:prstGeom>
          </p:spPr>
        </p:pic>
        <p:pic>
          <p:nvPicPr>
            <p:cNvPr id="75" name="Picture 74" descr="\documentclass{article}&#10;\usepackage{amsmath}&#10;\usepackage{mathptmx}&#10;\pagestyle{empty}&#10;\begin{document}&#10;&#10;$&#10;E = \{&#10;&#9;(0, 1, 0.0), (0, 2, 1.7),&#10;&#9;(1, 2, 2.1), (1, 3, 4.7)&#10;\}&#10;$&#10;&#10;&#10;\end{document}" title="IguanaTex Bitmap Display">
              <a:extLst>
                <a:ext uri="{FF2B5EF4-FFF2-40B4-BE49-F238E27FC236}">
                  <a16:creationId xmlns:a16="http://schemas.microsoft.com/office/drawing/2014/main" id="{F47C0F1B-A4A4-BA40-C828-438A9755B46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181531" y="4505889"/>
              <a:ext cx="49022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08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41462C-2E2A-A894-44AF-C45558379D4A}"/>
              </a:ext>
            </a:extLst>
          </p:cNvPr>
          <p:cNvGrpSpPr/>
          <p:nvPr/>
        </p:nvGrpSpPr>
        <p:grpSpPr>
          <a:xfrm>
            <a:off x="1195107" y="775053"/>
            <a:ext cx="9801785" cy="5307894"/>
            <a:chOff x="897972" y="382012"/>
            <a:chExt cx="9801785" cy="53078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1200329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</a:p>
            <a:p>
              <a:r>
                <a:rPr lang="en-IS" strike="sngStrike" dirty="0">
                  <a:latin typeface="Helvetica" pitchFamily="2" charset="0"/>
                </a:rPr>
                <a:t>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0.0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293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E16D42-0DC9-D258-B561-009D3CCDDB77}"/>
              </a:ext>
            </a:extLst>
          </p:cNvPr>
          <p:cNvGrpSpPr/>
          <p:nvPr/>
        </p:nvGrpSpPr>
        <p:grpSpPr>
          <a:xfrm>
            <a:off x="1195107" y="655217"/>
            <a:ext cx="9801785" cy="5547565"/>
            <a:chOff x="897972" y="382012"/>
            <a:chExt cx="9801785" cy="55475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 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1440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1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</a:t>
              </a:r>
              <a:endParaRPr lang="en-IS" b="1" dirty="0"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6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6420A5-A017-23FA-E56A-D4D9E880A5F5}"/>
              </a:ext>
            </a:extLst>
          </p:cNvPr>
          <p:cNvGrpSpPr/>
          <p:nvPr/>
        </p:nvGrpSpPr>
        <p:grpSpPr>
          <a:xfrm>
            <a:off x="1194568" y="498054"/>
            <a:ext cx="9802864" cy="5861891"/>
            <a:chOff x="897972" y="382012"/>
            <a:chExt cx="9802864" cy="58618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7"/>
              <a:ext cx="2613600" cy="1754326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4.0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F4ADE2-E1FB-193C-7ACB-47BB8CD538B7}"/>
              </a:ext>
            </a:extLst>
          </p:cNvPr>
          <p:cNvGrpSpPr/>
          <p:nvPr/>
        </p:nvGrpSpPr>
        <p:grpSpPr>
          <a:xfrm>
            <a:off x="1194568" y="493218"/>
            <a:ext cx="9802864" cy="5871564"/>
            <a:chOff x="897972" y="382012"/>
            <a:chExt cx="9802864" cy="5871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764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30726F-4CA8-511C-D0C7-07A066D8529C}"/>
              </a:ext>
            </a:extLst>
          </p:cNvPr>
          <p:cNvGrpSpPr/>
          <p:nvPr/>
        </p:nvGrpSpPr>
        <p:grpSpPr>
          <a:xfrm>
            <a:off x="1194568" y="637218"/>
            <a:ext cx="9802864" cy="5583564"/>
            <a:chOff x="897972" y="382012"/>
            <a:chExt cx="9802864" cy="5583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47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5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6.0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31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6502A1-4663-7D31-5927-E3CB846F9FE0}"/>
              </a:ext>
            </a:extLst>
          </p:cNvPr>
          <p:cNvGrpSpPr/>
          <p:nvPr/>
        </p:nvGrpSpPr>
        <p:grpSpPr>
          <a:xfrm>
            <a:off x="1194568" y="781218"/>
            <a:ext cx="9802864" cy="5295564"/>
            <a:chOff x="897972" y="382012"/>
            <a:chExt cx="9802864" cy="5295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188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7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7.0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9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2E5E0A-23D5-37D2-96CB-3EFB35D393AE}"/>
              </a:ext>
            </a:extLst>
          </p:cNvPr>
          <p:cNvGrpSpPr/>
          <p:nvPr/>
        </p:nvGrpSpPr>
        <p:grpSpPr>
          <a:xfrm>
            <a:off x="1194568" y="907218"/>
            <a:ext cx="9802864" cy="5043564"/>
            <a:chOff x="897972" y="382012"/>
            <a:chExt cx="9802864" cy="5043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93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4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9.0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2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FF0449-E6E7-BCF0-396B-B8BEE0108C16}"/>
              </a:ext>
            </a:extLst>
          </p:cNvPr>
          <p:cNvGrpSpPr/>
          <p:nvPr/>
        </p:nvGrpSpPr>
        <p:grpSpPr>
          <a:xfrm>
            <a:off x="1194568" y="1051218"/>
            <a:ext cx="9802864" cy="4755564"/>
            <a:chOff x="897972" y="382012"/>
            <a:chExt cx="9802864" cy="4755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648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6</a:t>
              </a:r>
              <a:endParaRPr lang="en-IS" dirty="0">
                <a:latin typeface="Helvetica" pitchFamily="2" charset="0"/>
              </a:endParaRPr>
            </a:p>
            <a:p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9.0</a:t>
              </a:r>
              <a:endParaRPr lang="en-IS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083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5"/>
  <p:tag name="OUTPUTTYPE" val="PDF"/>
  <p:tag name="IGUANATEXVERSION" val="160"/>
  <p:tag name="LATEXADDIN" val="\documentclass{article}&#10;\usepackage{amsmath}&#10;\usepackage{mathptmx}&#10;\pagestyle{empty}&#10;\begin{document}&#10;&#10;$E \oplus (0, 0, 0.5)$&#10;&#10;&#10;\end{document}"/>
  <p:tag name="IGUANATEXSIZE" val="20"/>
  <p:tag name="IGUANATEXCURSOR" val="123"/>
  <p:tag name="TRANSPARENCY" val="True"/>
  <p:tag name="LATEXENGINEID" val="0"/>
  <p:tag name="TEMPFOLDER" val="/private/var/folders/j5/w4qgk07d7gl7s9xxcxm3nf3c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01"/>
  <p:tag name="OUTPUTTYPE" val="PDF"/>
  <p:tag name="IGUANATEXVERSION" val="160"/>
  <p:tag name="LATEXADDIN" val="\documentclass{article}&#10;\usepackage{amsmath}&#10;\usepackage{mathptmx}&#10;\pagestyle{empty}&#10;\begin{document}&#10;&#10;$&#10;E = \{&#10;&#9;(0, 1, -0.5), (0, 2, 1.2),&#10;&#9;(1, 2, 1.6), (1, 3, 4.2)&#10;\}&#10;$&#10;&#10;\end{document}"/>
  <p:tag name="IGUANATEXSIZE" val="20"/>
  <p:tag name="IGUANATEXCURSOR" val="165"/>
  <p:tag name="TRANSPARENCY" val="True"/>
  <p:tag name="LATEXENGINEID" val="0"/>
  <p:tag name="TEMPFOLDER" val="/private/var/folders/j5/w4qgk07d7gl7s9xxcxm3nf3c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93"/>
  <p:tag name="OUTPUTTYPE" val="PDF"/>
  <p:tag name="IGUANATEXVERSION" val="160"/>
  <p:tag name="LATEXADDIN" val="\documentclass{article}&#10;\usepackage{amsmath}&#10;\usepackage{mathptmx}&#10;\pagestyle{empty}&#10;\begin{document}&#10;&#10;$&#10;E = \{&#10;&#9;(0, 1, 0.0), (0, 2, 1.7),&#10;&#9;(1, 2, 2.1), (1, 3, 4.7)&#10;\}&#10;$&#10;&#10;&#10;\end{document}"/>
  <p:tag name="IGUANATEXSIZE" val="20"/>
  <p:tag name="IGUANATEXCURSOR" val="164"/>
  <p:tag name="TRANSPARENCY" val="True"/>
  <p:tag name="LATEXENGINEID" val="0"/>
  <p:tag name="TEMPFOLDER" val="/private/var/folders/j5/w4qgk07d7gl7s9xxcxm3nf3c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561</Words>
  <Application>Microsoft Macintosh PowerPoint</Application>
  <PresentationFormat>Widescreen</PresentationFormat>
  <Paragraphs>490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Kári Hlynsson - HI</dc:creator>
  <cp:lastModifiedBy>Kári Hlynsson - HI</cp:lastModifiedBy>
  <cp:revision>4</cp:revision>
  <dcterms:created xsi:type="dcterms:W3CDTF">2023-04-13T17:19:26Z</dcterms:created>
  <dcterms:modified xsi:type="dcterms:W3CDTF">2023-04-13T19:25:06Z</dcterms:modified>
</cp:coreProperties>
</file>