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>
        <p:scale>
          <a:sx n="93" d="100"/>
          <a:sy n="93" d="100"/>
        </p:scale>
        <p:origin x="74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E18-66AB-E328-414C-6FB8C18C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75C0-ECEA-116B-FC98-52D34CDE9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C36A-4467-0A8A-75EA-11A2A7A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7C7A-2A9F-872C-C75E-F88542D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16B8-34F0-1814-12E0-6F49A984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5624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811C-97B6-0497-91A9-262BBC9D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E2AB9-CD0F-F98D-8082-9A9FAC33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4008-56BE-527E-95F2-4DA459E1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FDD0-925D-3880-D701-A3DE6F6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4F1-4D34-3A77-3AB9-EA128041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252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1CD5D-E9A9-6E2C-6AC2-FA7DDB3EE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2FE0-5873-F93C-9835-57D08E620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9948-C0B9-D1C3-72BA-D1F914D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AA8B-C72C-09AE-EAFF-D89ED18E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B6E3-508F-9D23-EC5B-479EE35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0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7045-CB6B-E129-5250-CD3DE5F4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4F5-C0D2-2D21-094C-547F24C1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0B13-4BB7-9985-4BEF-A84F7C4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1DE1-00D9-87F0-63D5-0CA639D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5420-331A-5CCE-20C5-95BC60B8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75142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2B5-E975-0DD3-8DD4-541DDAE5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8BA6-9DDA-DB71-0402-BEA904BE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1A7-8DB0-3A68-62DD-B14B0CFA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E6DF-9EBE-0553-3192-4738A0C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BE64-E328-C315-55EA-87346988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67318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A2CD-A020-0167-4678-E59E5F6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9F2D-65FD-CE85-D662-E4D88F94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BF1FB-1AAB-5E0D-CB9B-BF75118D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AACC-5A81-8B00-5239-83A6318F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CF9F-0554-EE29-D4C2-4AB74F5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0A3-F7F7-CF8D-CA4E-18F0AEC4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1177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86EB-7AF4-E477-90F3-B79DE319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6DFD-DD62-DDEA-0D15-AA2FDA7F7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6073-3BD4-68AA-49AC-E44C93FE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0428-1C3E-D8E5-0584-2B311642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9AB67-CA09-3488-7CC4-1D4416A61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26B5-C1D4-224E-CE6F-EEDBC185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92B6B-078E-C486-F5D5-994ACAA5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D1D1-C074-4EAE-20D6-C3A776E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0932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262-0CAF-8B4A-8284-108716F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E5B78-5116-A3BA-CF3F-3DC55CDA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687-BB79-8CEF-7DCB-5C02343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7836-4994-0577-DEB6-856AB898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334580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939AF-E0FE-E68D-E90C-1EB6DAB7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B13E-80B6-11EE-ABC7-21DB5478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466A-DC01-DD26-B5A2-CF951B4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8745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3AF5-EE17-9B43-5506-63105560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389C-BF15-8EF1-0D6A-AAEE684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33FFC-E0CD-0FEC-9C49-59C61399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7523-0218-6861-541A-B53EDEA0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1BE3-5DBC-0562-D78A-1CE77177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3F8B-CFF1-8C29-4930-73B641DA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473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57AD-4B44-32F5-9694-45D3D358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E8A9-EA3D-FFD9-BCCE-0D98E6B7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4DA3-3292-A0A0-8C3C-4D9A7B102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C98D-8E9F-12B5-4E33-93F68394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DF78-655C-979E-20E4-D393F2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84DF-D1DE-88CA-C5B6-5FBEB8EB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177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05A51-E2B0-1465-F130-B924B1F1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CCEE-7C49-8868-6709-B7905F7F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36CB-F96D-AED3-C045-5E2227A28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3BD-16F1-0C43-A07B-485BDB91DC92}" type="datetimeFigureOut">
              <a:rPr lang="en-IS" smtClean="0"/>
              <a:t>13.4.2023</a:t>
            </a:fld>
            <a:endParaRPr lang="en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806D-8286-1B58-252C-D287676D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E159-D84E-DBD0-36E7-567E5714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0674-CDB7-F040-A589-BF2E5B238511}" type="slidenum">
              <a:rPr lang="en-IS" smtClean="0"/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1586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E176CF-9A4B-A3AC-AADF-2C5D0F8D88AD}"/>
              </a:ext>
            </a:extLst>
          </p:cNvPr>
          <p:cNvGrpSpPr/>
          <p:nvPr/>
        </p:nvGrpSpPr>
        <p:grpSpPr>
          <a:xfrm>
            <a:off x="1195107" y="913552"/>
            <a:ext cx="9801785" cy="5030895"/>
            <a:chOff x="897972" y="382012"/>
            <a:chExt cx="9801785" cy="503089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92333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277E13-2D8D-BA3B-A71F-4ACD52C2D32E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CCD7EE-BC7D-11CA-C084-D3FA6D67C9A9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0A6088-1729-CC80-9A6E-2BBACF75B8B3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062BEAC-F972-4369-8482-5A9A523E4289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C92FF8-70AE-2556-356B-EEC43AE50AB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BAE5280-D465-49F3-C5DC-C1C091ED7DB4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14F48ED-3A0C-30C8-E886-028EF13CF4C3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0D80A36-ED2C-E131-4910-77CEC6BF551F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011E2DF-498C-9454-3A10-9E4B072E6820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5D3A64E-9B97-5C3C-A95A-7556441018BA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C78B131-B019-6A38-5871-BE54E3AD8D73}"/>
                    </a:ext>
                  </a:extLst>
                </p:cNvPr>
                <p:cNvCxnSpPr>
                  <a:stCxn id="5" idx="7"/>
                  <a:endCxn id="7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5BCE3652-F0D8-8586-4217-9BE6D5B0456A}"/>
                    </a:ext>
                  </a:extLst>
                </p:cNvPr>
                <p:cNvCxnSpPr>
                  <a:cxnSpLocks/>
                  <a:stCxn id="7" idx="6"/>
                  <a:endCxn id="9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58316F1-08C1-DE31-2F7C-9319A0AE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6A353C0-32B0-F6E4-462E-B9E6E532141E}"/>
                    </a:ext>
                  </a:extLst>
                </p:cNvPr>
                <p:cNvCxnSpPr>
                  <a:cxnSpLocks/>
                  <a:stCxn id="11" idx="5"/>
                  <a:endCxn id="13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4EED268-3878-47D4-9DAB-63D8EF1C1B4F}"/>
                    </a:ext>
                  </a:extLst>
                </p:cNvPr>
                <p:cNvCxnSpPr>
                  <a:cxnSpLocks/>
                  <a:stCxn id="5" idx="5"/>
                  <a:endCxn id="8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2804CD7-DA96-C127-5079-A416F539E1AA}"/>
                    </a:ext>
                  </a:extLst>
                </p:cNvPr>
                <p:cNvCxnSpPr>
                  <a:cxnSpLocks/>
                  <a:stCxn id="8" idx="6"/>
                  <a:endCxn id="10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ED061E2-E8F4-BAFB-0151-4ED06FA2B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BC8FE00-4032-0136-34FB-C9B9DCD8DA09}"/>
                    </a:ext>
                  </a:extLst>
                </p:cNvPr>
                <p:cNvCxnSpPr>
                  <a:cxnSpLocks/>
                  <a:stCxn id="12" idx="7"/>
                  <a:endCxn id="13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92F711B-3842-FB96-C266-514B08E33406}"/>
                    </a:ext>
                  </a:extLst>
                </p:cNvPr>
                <p:cNvCxnSpPr>
                  <a:cxnSpLocks/>
                  <a:stCxn id="7" idx="5"/>
                  <a:endCxn id="12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3797057-CE93-0F62-7F3A-49EFDF78FF26}"/>
                    </a:ext>
                  </a:extLst>
                </p:cNvPr>
                <p:cNvCxnSpPr>
                  <a:cxnSpLocks/>
                  <a:stCxn id="9" idx="5"/>
                  <a:endCxn id="13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E9DA12-69D1-6521-E237-D3352ADBC38F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81015B-BDBE-7EF1-3FBF-18D7096EC475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4377CE-FE12-52DE-729A-D9663EBEEB60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520809-59CB-D0BB-AE5B-22D5623D7F97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08EC86-A819-BBAB-0979-3B721077FD09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6E2017-4DD6-3608-8479-A89F090E747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D08274-7DB8-5C6F-9CC8-127F15666959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9E5AF1F-022A-D93F-C9E5-2D5C24D72538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AC95A1-4C6B-83CC-3BFD-C3F02DFAD4D3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9C7BF57-5549-600D-56B9-80F2717A3259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14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9E0134-F5E1-8644-B11F-C3E0CC17C167}"/>
              </a:ext>
            </a:extLst>
          </p:cNvPr>
          <p:cNvGrpSpPr/>
          <p:nvPr/>
        </p:nvGrpSpPr>
        <p:grpSpPr>
          <a:xfrm>
            <a:off x="1194568" y="1087218"/>
            <a:ext cx="9802864" cy="4683563"/>
            <a:chOff x="897972" y="382012"/>
            <a:chExt cx="9802864" cy="46835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5"/>
              <a:ext cx="2613600" cy="5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461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EAEB426-2AA7-36AA-A61A-434E796BA67D}"/>
              </a:ext>
            </a:extLst>
          </p:cNvPr>
          <p:cNvGrpSpPr/>
          <p:nvPr/>
        </p:nvGrpSpPr>
        <p:grpSpPr>
          <a:xfrm>
            <a:off x="2859394" y="1989171"/>
            <a:ext cx="6473211" cy="2879658"/>
            <a:chOff x="897972" y="1989171"/>
            <a:chExt cx="6473211" cy="28796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796075-3492-5ABC-EE10-9461361DB20F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60650" y="1711003"/>
              <a:chExt cx="7767429" cy="343599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3C52DD4-CA0A-358C-E471-A458FEE7D58A}"/>
                  </a:ext>
                </a:extLst>
              </p:cNvPr>
              <p:cNvSpPr/>
              <p:nvPr/>
            </p:nvSpPr>
            <p:spPr>
              <a:xfrm>
                <a:off x="860650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9A0B8AB-DAD9-0A33-80BE-C6530D72E049}"/>
                  </a:ext>
                </a:extLst>
              </p:cNvPr>
              <p:cNvSpPr/>
              <p:nvPr/>
            </p:nvSpPr>
            <p:spPr>
              <a:xfrm>
                <a:off x="2408520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7F71650-E1BF-85C8-A56C-D7552D0D94FA}"/>
                  </a:ext>
                </a:extLst>
              </p:cNvPr>
              <p:cNvSpPr/>
              <p:nvPr/>
            </p:nvSpPr>
            <p:spPr>
              <a:xfrm>
                <a:off x="2408520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5EA265-249B-E6D9-EC4D-F7D3E24AFC29}"/>
                  </a:ext>
                </a:extLst>
              </p:cNvPr>
              <p:cNvSpPr/>
              <p:nvPr/>
            </p:nvSpPr>
            <p:spPr>
              <a:xfrm>
                <a:off x="4422771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CCF9EE1-A2B0-F1E9-3944-9F687D8230C5}"/>
                  </a:ext>
                </a:extLst>
              </p:cNvPr>
              <p:cNvSpPr/>
              <p:nvPr/>
            </p:nvSpPr>
            <p:spPr>
              <a:xfrm>
                <a:off x="4422771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32712F3-0360-5919-C379-A593A54E4D2A}"/>
                  </a:ext>
                </a:extLst>
              </p:cNvPr>
              <p:cNvSpPr/>
              <p:nvPr/>
            </p:nvSpPr>
            <p:spPr>
              <a:xfrm>
                <a:off x="6437022" y="1711003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C928482-AEBE-22D5-FEE4-4508472E8FD1}"/>
                  </a:ext>
                </a:extLst>
              </p:cNvPr>
              <p:cNvSpPr/>
              <p:nvPr/>
            </p:nvSpPr>
            <p:spPr>
              <a:xfrm>
                <a:off x="6437022" y="4569481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7160B8C-273E-220A-1CA1-85C9C443DCF7}"/>
                  </a:ext>
                </a:extLst>
              </p:cNvPr>
              <p:cNvSpPr/>
              <p:nvPr/>
            </p:nvSpPr>
            <p:spPr>
              <a:xfrm>
                <a:off x="8050563" y="3140242"/>
                <a:ext cx="577516" cy="5775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S" dirty="0">
                    <a:solidFill>
                      <a:schemeClr val="tx1"/>
                    </a:solidFill>
                    <a:latin typeface="Helvetica" pitchFamily="2" charset="0"/>
                  </a:rPr>
                  <a:t>6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953F07D-AD63-BFBC-5EBF-C3C51B4BB420}"/>
                  </a:ext>
                </a:extLst>
              </p:cNvPr>
              <p:cNvCxnSpPr>
                <a:stCxn id="46" idx="7"/>
                <a:endCxn id="47" idx="3"/>
              </p:cNvCxnSpPr>
              <p:nvPr/>
            </p:nvCxnSpPr>
            <p:spPr>
              <a:xfrm flipV="1">
                <a:off x="1353591" y="2203944"/>
                <a:ext cx="1139504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FE30E65-4432-8D29-297A-F51B9A86DE0F}"/>
                  </a:ext>
                </a:extLst>
              </p:cNvPr>
              <p:cNvCxnSpPr>
                <a:cxnSpLocks/>
                <a:stCxn id="47" idx="6"/>
                <a:endCxn id="49" idx="2"/>
              </p:cNvCxnSpPr>
              <p:nvPr/>
            </p:nvCxnSpPr>
            <p:spPr>
              <a:xfrm>
                <a:off x="2986036" y="1999761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AC5B32E-8FAD-EF01-7343-FB904B827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7" y="198407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00BA33E-48CF-4567-57E1-40C58CFD62E3}"/>
                  </a:ext>
                </a:extLst>
              </p:cNvPr>
              <p:cNvCxnSpPr>
                <a:cxnSpLocks/>
                <a:stCxn id="51" idx="5"/>
                <a:endCxn id="53" idx="1"/>
              </p:cNvCxnSpPr>
              <p:nvPr/>
            </p:nvCxnSpPr>
            <p:spPr>
              <a:xfrm>
                <a:off x="6929963" y="2203944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A366537-EBD4-EE66-1596-F7C20F8BFE27}"/>
                  </a:ext>
                </a:extLst>
              </p:cNvPr>
              <p:cNvCxnSpPr>
                <a:cxnSpLocks/>
                <a:stCxn id="46" idx="5"/>
                <a:endCxn id="48" idx="1"/>
              </p:cNvCxnSpPr>
              <p:nvPr/>
            </p:nvCxnSpPr>
            <p:spPr>
              <a:xfrm>
                <a:off x="1353591" y="3633183"/>
                <a:ext cx="1139504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97878D6-425B-6B15-FD13-EB3E2CDEF373}"/>
                  </a:ext>
                </a:extLst>
              </p:cNvPr>
              <p:cNvCxnSpPr>
                <a:cxnSpLocks/>
                <a:stCxn id="48" idx="6"/>
                <a:endCxn id="50" idx="2"/>
              </p:cNvCxnSpPr>
              <p:nvPr/>
            </p:nvCxnSpPr>
            <p:spPr>
              <a:xfrm>
                <a:off x="2986036" y="4858239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B797AC0-4D2F-0C31-BEE1-A08D6884F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0286" y="4877065"/>
                <a:ext cx="143673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7DF34A4-3B50-C93A-F066-4918515F3169}"/>
                  </a:ext>
                </a:extLst>
              </p:cNvPr>
              <p:cNvCxnSpPr>
                <a:cxnSpLocks/>
                <a:stCxn id="52" idx="7"/>
                <a:endCxn id="53" idx="3"/>
              </p:cNvCxnSpPr>
              <p:nvPr/>
            </p:nvCxnSpPr>
            <p:spPr>
              <a:xfrm flipV="1">
                <a:off x="6929963" y="3633183"/>
                <a:ext cx="1205175" cy="10208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BF5F7FC-88B4-6829-8793-2AFD6F24040D}"/>
                  </a:ext>
                </a:extLst>
              </p:cNvPr>
              <p:cNvCxnSpPr>
                <a:cxnSpLocks/>
                <a:stCxn id="47" idx="5"/>
                <a:endCxn id="52" idx="1"/>
              </p:cNvCxnSpPr>
              <p:nvPr/>
            </p:nvCxnSpPr>
            <p:spPr>
              <a:xfrm>
                <a:off x="2901461" y="2203944"/>
                <a:ext cx="3620136" cy="24501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59F6B57-4A5C-64E2-0BCF-F97FF29EEB0D}"/>
                  </a:ext>
                </a:extLst>
              </p:cNvPr>
              <p:cNvCxnSpPr>
                <a:cxnSpLocks/>
                <a:stCxn id="49" idx="5"/>
                <a:endCxn id="53" idx="2"/>
              </p:cNvCxnSpPr>
              <p:nvPr/>
            </p:nvCxnSpPr>
            <p:spPr>
              <a:xfrm>
                <a:off x="4915712" y="2203944"/>
                <a:ext cx="3134851" cy="1225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7F50DD-E201-A3D1-62F2-7C17B91EEBE6}"/>
                </a:ext>
              </a:extLst>
            </p:cNvPr>
            <p:cNvSpPr txBox="1"/>
            <p:nvPr/>
          </p:nvSpPr>
          <p:spPr>
            <a:xfrm>
              <a:off x="1627145" y="266934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75EF81-F877-8844-B32D-1ABBB94B00A0}"/>
                </a:ext>
              </a:extLst>
            </p:cNvPr>
            <p:cNvSpPr txBox="1"/>
            <p:nvPr/>
          </p:nvSpPr>
          <p:spPr>
            <a:xfrm>
              <a:off x="1627145" y="38482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1243F2-ED4F-B4A6-57E7-4DF3D31746D2}"/>
                </a:ext>
              </a:extLst>
            </p:cNvPr>
            <p:cNvSpPr txBox="1"/>
            <p:nvPr/>
          </p:nvSpPr>
          <p:spPr>
            <a:xfrm>
              <a:off x="3097531" y="447759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FD2AB0-484A-367C-AC00-81185C399D64}"/>
                </a:ext>
              </a:extLst>
            </p:cNvPr>
            <p:cNvSpPr txBox="1"/>
            <p:nvPr/>
          </p:nvSpPr>
          <p:spPr>
            <a:xfrm>
              <a:off x="4776165" y="447928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AA813D-CDA6-FFDD-F5FA-D7063784C9BC}"/>
                </a:ext>
              </a:extLst>
            </p:cNvPr>
            <p:cNvSpPr txBox="1"/>
            <p:nvPr/>
          </p:nvSpPr>
          <p:spPr>
            <a:xfrm>
              <a:off x="3929866" y="322872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7A12D6-D29E-8FFF-8E81-A567D94C0264}"/>
                </a:ext>
              </a:extLst>
            </p:cNvPr>
            <p:cNvSpPr txBox="1"/>
            <p:nvPr/>
          </p:nvSpPr>
          <p:spPr>
            <a:xfrm>
              <a:off x="6301739" y="384324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A540C0-3FBA-93A9-BF95-D70904B45EB2}"/>
                </a:ext>
              </a:extLst>
            </p:cNvPr>
            <p:cNvSpPr txBox="1"/>
            <p:nvPr/>
          </p:nvSpPr>
          <p:spPr>
            <a:xfrm>
              <a:off x="5281247" y="268117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FA64FE-B9F0-5BC2-FC89-835EFF4F357F}"/>
                </a:ext>
              </a:extLst>
            </p:cNvPr>
            <p:cNvSpPr txBox="1"/>
            <p:nvPr/>
          </p:nvSpPr>
          <p:spPr>
            <a:xfrm>
              <a:off x="3111443" y="20417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FD6538-BC28-3381-7DF5-F2B71EF884B4}"/>
                </a:ext>
              </a:extLst>
            </p:cNvPr>
            <p:cNvSpPr txBox="1"/>
            <p:nvPr/>
          </p:nvSpPr>
          <p:spPr>
            <a:xfrm>
              <a:off x="4754836" y="2048726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B5D88B-A1FD-5C49-A7B3-47ADE9378348}"/>
                </a:ext>
              </a:extLst>
            </p:cNvPr>
            <p:cNvSpPr txBox="1"/>
            <p:nvPr/>
          </p:nvSpPr>
          <p:spPr>
            <a:xfrm>
              <a:off x="6244789" y="2600103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S" dirty="0">
                  <a:latin typeface="Helvetica" pitchFamily="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90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1462C-2E2A-A894-44AF-C45558379D4A}"/>
              </a:ext>
            </a:extLst>
          </p:cNvPr>
          <p:cNvGrpSpPr/>
          <p:nvPr/>
        </p:nvGrpSpPr>
        <p:grpSpPr>
          <a:xfrm>
            <a:off x="1195107" y="775053"/>
            <a:ext cx="9801785" cy="5307894"/>
            <a:chOff x="897972" y="382012"/>
            <a:chExt cx="9801785" cy="53078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200329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</a:p>
            <a:p>
              <a:r>
                <a:rPr lang="en-IS" strike="sngStrike" dirty="0">
                  <a:latin typeface="Helvetica" pitchFamily="2" charset="0"/>
                </a:rPr>
                <a:t>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0.0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29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E16D42-0DC9-D258-B561-009D3CCDDB77}"/>
              </a:ext>
            </a:extLst>
          </p:cNvPr>
          <p:cNvGrpSpPr/>
          <p:nvPr/>
        </p:nvGrpSpPr>
        <p:grpSpPr>
          <a:xfrm>
            <a:off x="1195107" y="655217"/>
            <a:ext cx="9801785" cy="5547565"/>
            <a:chOff x="897972" y="382012"/>
            <a:chExt cx="9801785" cy="55475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 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7" y="4489577"/>
              <a:ext cx="2612519" cy="1440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1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</a:t>
              </a:r>
              <a:endParaRPr lang="en-IS" b="1" dirty="0"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1.0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7.0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6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6420A5-A017-23FA-E56A-D4D9E880A5F5}"/>
              </a:ext>
            </a:extLst>
          </p:cNvPr>
          <p:cNvGrpSpPr/>
          <p:nvPr/>
        </p:nvGrpSpPr>
        <p:grpSpPr>
          <a:xfrm>
            <a:off x="1194568" y="498054"/>
            <a:ext cx="9802864" cy="5861891"/>
            <a:chOff x="897972" y="382012"/>
            <a:chExt cx="9802864" cy="58618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∞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7"/>
              <a:ext cx="2613600" cy="1754326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strike="sngStrike" dirty="0">
                  <a:latin typeface="Helvetica" pitchFamily="2" charset="0"/>
                </a:rPr>
                <a:t>4.0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4ADE2-E1FB-193C-7ACB-47BB8CD538B7}"/>
              </a:ext>
            </a:extLst>
          </p:cNvPr>
          <p:cNvGrpSpPr/>
          <p:nvPr/>
        </p:nvGrpSpPr>
        <p:grpSpPr>
          <a:xfrm>
            <a:off x="1194568" y="493218"/>
            <a:ext cx="9802864" cy="5871564"/>
            <a:chOff x="897972" y="382012"/>
            <a:chExt cx="9802864" cy="5871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764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1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30726F-4CA8-511C-D0C7-07A066D8529C}"/>
              </a:ext>
            </a:extLst>
          </p:cNvPr>
          <p:cNvGrpSpPr/>
          <p:nvPr/>
        </p:nvGrpSpPr>
        <p:grpSpPr>
          <a:xfrm>
            <a:off x="1194568" y="637218"/>
            <a:ext cx="9802864" cy="5583564"/>
            <a:chOff x="897972" y="382012"/>
            <a:chExt cx="9802864" cy="558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b="1" dirty="0">
                  <a:solidFill>
                    <a:srgbClr val="00B0F0"/>
                  </a:solidFill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47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5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3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6502A1-4663-7D31-5927-E3CB846F9FE0}"/>
              </a:ext>
            </a:extLst>
          </p:cNvPr>
          <p:cNvGrpSpPr/>
          <p:nvPr/>
        </p:nvGrpSpPr>
        <p:grpSpPr>
          <a:xfrm>
            <a:off x="1194568" y="781218"/>
            <a:ext cx="9802864" cy="5295564"/>
            <a:chOff x="897972" y="382012"/>
            <a:chExt cx="9802864" cy="529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118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7.0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9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E5E0A-23D5-37D2-96CB-3EFB35D393AE}"/>
              </a:ext>
            </a:extLst>
          </p:cNvPr>
          <p:cNvGrpSpPr/>
          <p:nvPr/>
        </p:nvGrpSpPr>
        <p:grpSpPr>
          <a:xfrm>
            <a:off x="1194568" y="907218"/>
            <a:ext cx="9802864" cy="5043564"/>
            <a:chOff x="897972" y="382012"/>
            <a:chExt cx="9802864" cy="5043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936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4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6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722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FF0449-E6E7-BCF0-396B-B8BEE0108C16}"/>
              </a:ext>
            </a:extLst>
          </p:cNvPr>
          <p:cNvGrpSpPr/>
          <p:nvPr/>
        </p:nvGrpSpPr>
        <p:grpSpPr>
          <a:xfrm>
            <a:off x="1194568" y="1051218"/>
            <a:ext cx="9802864" cy="4755564"/>
            <a:chOff x="897972" y="382012"/>
            <a:chExt cx="9802864" cy="475556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F58927-78DD-1366-3CE3-07AB548568B2}"/>
                </a:ext>
              </a:extLst>
            </p:cNvPr>
            <p:cNvSpPr txBox="1"/>
            <p:nvPr/>
          </p:nvSpPr>
          <p:spPr>
            <a:xfrm>
              <a:off x="8087238" y="843677"/>
              <a:ext cx="2612519" cy="2585323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v</a:t>
              </a:r>
              <a:endParaRPr lang="en-IS" b="1" dirty="0">
                <a:latin typeface="Helvetica" pitchFamily="2" charset="0"/>
              </a:endParaRPr>
            </a:p>
            <a:p>
              <a:r>
                <a:rPr lang="en-IS" dirty="0">
                  <a:latin typeface="Helvetica" pitchFamily="2" charset="0"/>
                </a:rPr>
                <a:t>0</a:t>
              </a:r>
            </a:p>
            <a:p>
              <a:r>
                <a:rPr lang="en-IS" dirty="0">
                  <a:latin typeface="Helvetica" pitchFamily="2" charset="0"/>
                </a:rPr>
                <a:t>1</a:t>
              </a:r>
            </a:p>
            <a:p>
              <a:r>
                <a:rPr lang="en-IS" dirty="0">
                  <a:latin typeface="Helvetica" pitchFamily="2" charset="0"/>
                </a:rPr>
                <a:t>2</a:t>
              </a:r>
            </a:p>
            <a:p>
              <a:r>
                <a:rPr lang="en-IS" dirty="0">
                  <a:latin typeface="Helvetica" pitchFamily="2" charset="0"/>
                </a:rPr>
                <a:t>3</a:t>
              </a:r>
            </a:p>
            <a:p>
              <a:r>
                <a:rPr lang="en-IS" dirty="0">
                  <a:latin typeface="Helvetica" pitchFamily="2" charset="0"/>
                </a:rPr>
                <a:t>4</a:t>
              </a:r>
            </a:p>
            <a:p>
              <a:r>
                <a:rPr lang="en-IS" dirty="0">
                  <a:latin typeface="Helvetica" pitchFamily="2" charset="0"/>
                </a:rPr>
                <a:t>5</a:t>
              </a:r>
            </a:p>
            <a:p>
              <a:r>
                <a:rPr lang="en-IS" dirty="0">
                  <a:latin typeface="Helvetica" pitchFamily="2" charset="0"/>
                </a:rPr>
                <a:t>6</a:t>
              </a:r>
            </a:p>
            <a:p>
              <a:r>
                <a:rPr lang="en-IS" dirty="0">
                  <a:latin typeface="Helvetica" pitchFamily="2" charset="0"/>
                </a:rPr>
                <a:t>7</a:t>
              </a: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</a:p>
            <a:p>
              <a:r>
                <a:rPr lang="en-IS" dirty="0">
                  <a:latin typeface="Helvetica" pitchFamily="2" charset="0"/>
                </a:rPr>
                <a:t>0.0</a:t>
              </a:r>
            </a:p>
            <a:p>
              <a:r>
                <a:rPr lang="en-IS" dirty="0">
                  <a:latin typeface="Helvetica" pitchFamily="2" charset="0"/>
                </a:rPr>
                <a:t>1.0</a:t>
              </a:r>
            </a:p>
            <a:p>
              <a:r>
                <a:rPr lang="en-IS" dirty="0">
                  <a:latin typeface="Helvetica" pitchFamily="2" charset="0"/>
                </a:rPr>
                <a:t>4.0</a:t>
              </a:r>
            </a:p>
            <a:p>
              <a:r>
                <a:rPr lang="en-IS" dirty="0">
                  <a:latin typeface="Helvetica" pitchFamily="2" charset="0"/>
                </a:rPr>
                <a:t>5.0</a:t>
              </a:r>
            </a:p>
            <a:p>
              <a:r>
                <a:rPr lang="en-IS" dirty="0">
                  <a:latin typeface="Helvetica" pitchFamily="2" charset="0"/>
                </a:rPr>
                <a:t>9.0</a:t>
              </a:r>
            </a:p>
            <a:p>
              <a:r>
                <a:rPr lang="en-IS" dirty="0">
                  <a:latin typeface="Helvetica" pitchFamily="2" charset="0"/>
                </a:rPr>
                <a:t>6.0</a:t>
              </a:r>
            </a:p>
            <a:p>
              <a:r>
                <a:rPr lang="en-IS" dirty="0">
                  <a:latin typeface="Helvetica" pitchFamily="2" charset="0"/>
                </a:rPr>
                <a:t>8.0</a:t>
              </a:r>
            </a:p>
            <a:p>
              <a:r>
                <a:rPr lang="en-IS" dirty="0">
                  <a:latin typeface="Helvetica" pitchFamily="2" charset="0"/>
                </a:rPr>
                <a:t>7.0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C9D329-CA1D-EAB4-EE9D-4BBAC97F4D4B}"/>
                </a:ext>
              </a:extLst>
            </p:cNvPr>
            <p:cNvSpPr txBox="1"/>
            <p:nvPr/>
          </p:nvSpPr>
          <p:spPr>
            <a:xfrm>
              <a:off x="8087236" y="4489576"/>
              <a:ext cx="2613600" cy="648000"/>
            </a:xfrm>
            <a:prstGeom prst="rect">
              <a:avLst/>
            </a:prstGeom>
            <a:solidFill>
              <a:srgbClr val="EAF0EF"/>
            </a:solidFill>
            <a:effectLst>
              <a:outerShdw blurRad="158395" dist="50800" dir="5400000" algn="ctr" rotWithShape="0">
                <a:srgbClr val="000000">
                  <a:alpha val="13000"/>
                </a:srgbClr>
              </a:outerShdw>
            </a:effectLst>
          </p:spPr>
          <p:txBody>
            <a:bodyPr wrap="square" numCol="2" rtlCol="0">
              <a:spAutoFit/>
            </a:bodyPr>
            <a:lstStyle/>
            <a:p>
              <a:r>
                <a:rPr lang="en-IS" b="1" dirty="0">
                  <a:latin typeface="Helvetica" pitchFamily="2" charset="0"/>
                </a:rPr>
                <a:t>v</a:t>
              </a:r>
              <a:endParaRPr lang="en-IS" strike="sngStrike" dirty="0"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6</a:t>
              </a:r>
              <a:endParaRPr lang="en-IS" dirty="0">
                <a:latin typeface="Helvetica" pitchFamily="2" charset="0"/>
              </a:endParaRPr>
            </a:p>
            <a:p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endParaRPr lang="en-IS" b="1" dirty="0">
                <a:latin typeface="Helvetica" pitchFamily="2" charset="0"/>
              </a:endParaRPr>
            </a:p>
            <a:p>
              <a:r>
                <a:rPr lang="en-IS" b="1" dirty="0">
                  <a:latin typeface="Helvetica" pitchFamily="2" charset="0"/>
                </a:rPr>
                <a:t>distTo[v]</a:t>
              </a:r>
              <a:endParaRPr lang="en-IS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r>
                <a:rPr lang="en-IS" strike="sngStrike" dirty="0">
                  <a:latin typeface="Helvetica" pitchFamily="2" charset="0"/>
                </a:rPr>
                <a:t>9.0</a:t>
              </a:r>
              <a:endParaRPr lang="en-IS" dirty="0">
                <a:latin typeface="Helvetica" pitchFamily="2" charset="0"/>
              </a:endParaRPr>
            </a:p>
            <a:p>
              <a:endParaRPr lang="en-IS" dirty="0">
                <a:latin typeface="Helvetica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9C93-79CE-5BB4-DC5D-3CFF812B7DDA}"/>
                </a:ext>
              </a:extLst>
            </p:cNvPr>
            <p:cNvSpPr txBox="1"/>
            <p:nvPr/>
          </p:nvSpPr>
          <p:spPr>
            <a:xfrm>
              <a:off x="8087238" y="382012"/>
              <a:ext cx="19893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distTo[] fylki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83B987-57C2-B670-9FD2-121618852090}"/>
                </a:ext>
              </a:extLst>
            </p:cNvPr>
            <p:cNvSpPr txBox="1"/>
            <p:nvPr/>
          </p:nvSpPr>
          <p:spPr>
            <a:xfrm>
              <a:off x="8026425" y="402791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S" sz="2400" b="1" dirty="0">
                  <a:latin typeface="Helvetica" pitchFamily="2" charset="0"/>
                </a:rPr>
                <a:t>Biðröð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17957E-7D00-2C2D-26E5-352B8FBAA7DB}"/>
                </a:ext>
              </a:extLst>
            </p:cNvPr>
            <p:cNvGrpSpPr/>
            <p:nvPr/>
          </p:nvGrpSpPr>
          <p:grpSpPr>
            <a:xfrm>
              <a:off x="897972" y="1989171"/>
              <a:ext cx="6473211" cy="2879658"/>
              <a:chOff x="897972" y="1989171"/>
              <a:chExt cx="6473211" cy="287965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8F84216-4EBE-1805-DBDE-17832FF20B34}"/>
                  </a:ext>
                </a:extLst>
              </p:cNvPr>
              <p:cNvGrpSpPr/>
              <p:nvPr/>
            </p:nvGrpSpPr>
            <p:grpSpPr>
              <a:xfrm>
                <a:off x="897972" y="1989171"/>
                <a:ext cx="6473211" cy="2879658"/>
                <a:chOff x="860650" y="1711003"/>
                <a:chExt cx="7767429" cy="3435994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4DD8D75-0790-C39A-D44B-60ED66122821}"/>
                    </a:ext>
                  </a:extLst>
                </p:cNvPr>
                <p:cNvSpPr/>
                <p:nvPr/>
              </p:nvSpPr>
              <p:spPr>
                <a:xfrm>
                  <a:off x="860650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0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CB4B85C-7B56-475B-0B7C-1BA545E8AFE2}"/>
                    </a:ext>
                  </a:extLst>
                </p:cNvPr>
                <p:cNvSpPr/>
                <p:nvPr/>
              </p:nvSpPr>
              <p:spPr>
                <a:xfrm>
                  <a:off x="2408520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1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CB3D16A-7380-E769-5A9C-23099F9DDE52}"/>
                    </a:ext>
                  </a:extLst>
                </p:cNvPr>
                <p:cNvSpPr/>
                <p:nvPr/>
              </p:nvSpPr>
              <p:spPr>
                <a:xfrm>
                  <a:off x="2408520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3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BF008C5-1FB3-E8DD-DE80-5B02FC2BF073}"/>
                    </a:ext>
                  </a:extLst>
                </p:cNvPr>
                <p:cNvSpPr/>
                <p:nvPr/>
              </p:nvSpPr>
              <p:spPr>
                <a:xfrm>
                  <a:off x="4422771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2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95FD9C1-B969-891C-9B5A-A44ADF9CD728}"/>
                    </a:ext>
                  </a:extLst>
                </p:cNvPr>
                <p:cNvSpPr/>
                <p:nvPr/>
              </p:nvSpPr>
              <p:spPr>
                <a:xfrm>
                  <a:off x="4422771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4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1675046-EF73-B745-FE99-8902B616F032}"/>
                    </a:ext>
                  </a:extLst>
                </p:cNvPr>
                <p:cNvSpPr/>
                <p:nvPr/>
              </p:nvSpPr>
              <p:spPr>
                <a:xfrm>
                  <a:off x="6437022" y="1711003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5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479D5FA-A257-1FF7-1B62-180480CE0624}"/>
                    </a:ext>
                  </a:extLst>
                </p:cNvPr>
                <p:cNvSpPr/>
                <p:nvPr/>
              </p:nvSpPr>
              <p:spPr>
                <a:xfrm>
                  <a:off x="6437022" y="4569481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7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4932EC-2124-C1A8-635D-97E6E4C6B42E}"/>
                    </a:ext>
                  </a:extLst>
                </p:cNvPr>
                <p:cNvSpPr/>
                <p:nvPr/>
              </p:nvSpPr>
              <p:spPr>
                <a:xfrm>
                  <a:off x="8050563" y="3140242"/>
                  <a:ext cx="577516" cy="5775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S" dirty="0">
                      <a:solidFill>
                        <a:schemeClr val="tx1"/>
                      </a:solidFill>
                      <a:latin typeface="Helvetica" pitchFamily="2" charset="0"/>
                    </a:rPr>
                    <a:t>6</a:t>
                  </a:r>
                </a:p>
              </p:txBody>
            </p: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6A99E70-F12B-ED8A-2F5C-ED22D30F9252}"/>
                    </a:ext>
                  </a:extLst>
                </p:cNvPr>
                <p:cNvCxnSpPr>
                  <a:stCxn id="68" idx="7"/>
                  <a:endCxn id="69" idx="3"/>
                </p:cNvCxnSpPr>
                <p:nvPr/>
              </p:nvCxnSpPr>
              <p:spPr>
                <a:xfrm flipV="1">
                  <a:off x="1353591" y="2203944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6662B9-446E-B1A3-D722-BD3282803646}"/>
                    </a:ext>
                  </a:extLst>
                </p:cNvPr>
                <p:cNvCxnSpPr>
                  <a:cxnSpLocks/>
                  <a:stCxn id="69" idx="6"/>
                  <a:endCxn id="71" idx="2"/>
                </p:cNvCxnSpPr>
                <p:nvPr/>
              </p:nvCxnSpPr>
              <p:spPr>
                <a:xfrm>
                  <a:off x="2986036" y="1999761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35171F1-AFB8-4F7D-4534-CA870E486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7" y="1984075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261E72C-66C7-FC0A-F177-07B19A18EA0F}"/>
                    </a:ext>
                  </a:extLst>
                </p:cNvPr>
                <p:cNvCxnSpPr>
                  <a:cxnSpLocks/>
                  <a:stCxn id="73" idx="5"/>
                  <a:endCxn id="75" idx="1"/>
                </p:cNvCxnSpPr>
                <p:nvPr/>
              </p:nvCxnSpPr>
              <p:spPr>
                <a:xfrm>
                  <a:off x="6929963" y="2203944"/>
                  <a:ext cx="1205175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A0C7693-2379-7B9C-8CA0-91581B649F87}"/>
                    </a:ext>
                  </a:extLst>
                </p:cNvPr>
                <p:cNvCxnSpPr>
                  <a:cxnSpLocks/>
                  <a:stCxn id="68" idx="5"/>
                  <a:endCxn id="70" idx="1"/>
                </p:cNvCxnSpPr>
                <p:nvPr/>
              </p:nvCxnSpPr>
              <p:spPr>
                <a:xfrm>
                  <a:off x="1353591" y="3633183"/>
                  <a:ext cx="1139504" cy="1020873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202EDA66-4287-4339-3C1E-58299BCD37BC}"/>
                    </a:ext>
                  </a:extLst>
                </p:cNvPr>
                <p:cNvCxnSpPr>
                  <a:cxnSpLocks/>
                  <a:stCxn id="70" idx="6"/>
                  <a:endCxn id="72" idx="2"/>
                </p:cNvCxnSpPr>
                <p:nvPr/>
              </p:nvCxnSpPr>
              <p:spPr>
                <a:xfrm>
                  <a:off x="2986036" y="4858239"/>
                  <a:ext cx="1436735" cy="0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8D1D1055-F508-A3D6-0490-F12265C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286" y="4877065"/>
                  <a:ext cx="143673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A14A69BD-6892-873A-79F5-B3FE40D48D31}"/>
                    </a:ext>
                  </a:extLst>
                </p:cNvPr>
                <p:cNvCxnSpPr>
                  <a:cxnSpLocks/>
                  <a:stCxn id="74" idx="7"/>
                  <a:endCxn id="75" idx="3"/>
                </p:cNvCxnSpPr>
                <p:nvPr/>
              </p:nvCxnSpPr>
              <p:spPr>
                <a:xfrm flipV="1">
                  <a:off x="6929963" y="3633183"/>
                  <a:ext cx="1205175" cy="10208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6914B7-E850-0F32-8ED8-AD113784BDB5}"/>
                    </a:ext>
                  </a:extLst>
                </p:cNvPr>
                <p:cNvCxnSpPr>
                  <a:cxnSpLocks/>
                  <a:stCxn id="69" idx="5"/>
                  <a:endCxn id="74" idx="1"/>
                </p:cNvCxnSpPr>
                <p:nvPr/>
              </p:nvCxnSpPr>
              <p:spPr>
                <a:xfrm>
                  <a:off x="2901461" y="2203944"/>
                  <a:ext cx="3620136" cy="2450112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2193EC6-42C7-F686-73E0-18D7EFED0F68}"/>
                    </a:ext>
                  </a:extLst>
                </p:cNvPr>
                <p:cNvCxnSpPr>
                  <a:cxnSpLocks/>
                  <a:stCxn id="71" idx="5"/>
                  <a:endCxn id="75" idx="2"/>
                </p:cNvCxnSpPr>
                <p:nvPr/>
              </p:nvCxnSpPr>
              <p:spPr>
                <a:xfrm>
                  <a:off x="4915712" y="2203944"/>
                  <a:ext cx="3134851" cy="1225056"/>
                </a:xfrm>
                <a:prstGeom prst="straightConnector1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29536-031E-7ABB-AC66-8F9C8230AE60}"/>
                  </a:ext>
                </a:extLst>
              </p:cNvPr>
              <p:cNvSpPr txBox="1"/>
              <p:nvPr/>
            </p:nvSpPr>
            <p:spPr>
              <a:xfrm>
                <a:off x="1627145" y="2669341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5CA118-AAA7-5144-B7AC-FB12B5CC2797}"/>
                  </a:ext>
                </a:extLst>
              </p:cNvPr>
              <p:cNvSpPr txBox="1"/>
              <p:nvPr/>
            </p:nvSpPr>
            <p:spPr>
              <a:xfrm>
                <a:off x="1627145" y="38482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249AC0-63F8-9633-D5B0-88EC9636137B}"/>
                  </a:ext>
                </a:extLst>
              </p:cNvPr>
              <p:cNvSpPr txBox="1"/>
              <p:nvPr/>
            </p:nvSpPr>
            <p:spPr>
              <a:xfrm>
                <a:off x="3097531" y="4477599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DEC6B-96FB-5F18-C900-C22FA7175385}"/>
                  </a:ext>
                </a:extLst>
              </p:cNvPr>
              <p:cNvSpPr txBox="1"/>
              <p:nvPr/>
            </p:nvSpPr>
            <p:spPr>
              <a:xfrm>
                <a:off x="4776165" y="447928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23E9FE-1EED-215A-9147-720D45C5B2E5}"/>
                  </a:ext>
                </a:extLst>
              </p:cNvPr>
              <p:cNvSpPr txBox="1"/>
              <p:nvPr/>
            </p:nvSpPr>
            <p:spPr>
              <a:xfrm>
                <a:off x="3929866" y="322872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61BF9A-E5BA-8EAA-2EF7-9D9E269DA5C9}"/>
                  </a:ext>
                </a:extLst>
              </p:cNvPr>
              <p:cNvSpPr txBox="1"/>
              <p:nvPr/>
            </p:nvSpPr>
            <p:spPr>
              <a:xfrm>
                <a:off x="6301739" y="384324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56DD844-F7C2-BAF4-1847-CACB661E012E}"/>
                  </a:ext>
                </a:extLst>
              </p:cNvPr>
              <p:cNvSpPr txBox="1"/>
              <p:nvPr/>
            </p:nvSpPr>
            <p:spPr>
              <a:xfrm>
                <a:off x="5281247" y="268117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EBDFD3-AE33-47A8-72FB-471F8124C8BC}"/>
                  </a:ext>
                </a:extLst>
              </p:cNvPr>
              <p:cNvSpPr txBox="1"/>
              <p:nvPr/>
            </p:nvSpPr>
            <p:spPr>
              <a:xfrm>
                <a:off x="3111443" y="20417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862C92-097F-9F7B-C01A-563598074767}"/>
                  </a:ext>
                </a:extLst>
              </p:cNvPr>
              <p:cNvSpPr txBox="1"/>
              <p:nvPr/>
            </p:nvSpPr>
            <p:spPr>
              <a:xfrm>
                <a:off x="4754836" y="2048726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8B4BBA-4CA9-7BC3-E5FF-ABEB0E3BA87E}"/>
                  </a:ext>
                </a:extLst>
              </p:cNvPr>
              <p:cNvSpPr txBox="1"/>
              <p:nvPr/>
            </p:nvSpPr>
            <p:spPr>
              <a:xfrm>
                <a:off x="6244789" y="2600103"/>
                <a:ext cx="3129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S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08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551</Words>
  <Application>Microsoft Macintosh PowerPoint</Application>
  <PresentationFormat>Widescreen</PresentationFormat>
  <Paragraphs>482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Kári Hlynsson - HI</dc:creator>
  <cp:lastModifiedBy>Kári Hlynsson - HI</cp:lastModifiedBy>
  <cp:revision>2</cp:revision>
  <dcterms:created xsi:type="dcterms:W3CDTF">2023-04-13T17:19:26Z</dcterms:created>
  <dcterms:modified xsi:type="dcterms:W3CDTF">2023-04-13T18:07:43Z</dcterms:modified>
</cp:coreProperties>
</file>