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>
        <p:scale>
          <a:sx n="101" d="100"/>
          <a:sy n="101" d="100"/>
        </p:scale>
        <p:origin x="170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E18-66AB-E328-414C-6FB8C18C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75C0-ECEA-116B-FC98-52D34CDE9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C36A-4467-0A8A-75EA-11A2A7A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7C7A-2A9F-872C-C75E-F88542D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16B8-34F0-1814-12E0-6F49A98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5624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811C-97B6-0497-91A9-262BBC9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E2AB9-CD0F-F98D-8082-9A9FAC33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4008-56BE-527E-95F2-4DA459E1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FDD0-925D-3880-D701-A3DE6F6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4F1-4D34-3A77-3AB9-EA128041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252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1CD5D-E9A9-6E2C-6AC2-FA7DDB3EE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2FE0-5873-F93C-9835-57D08E62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9948-C0B9-D1C3-72BA-D1F914DE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AA8B-C72C-09AE-EAFF-D89ED18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B6E3-508F-9D23-EC5B-479EE35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0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045-CB6B-E129-5250-CD3DE5F4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4F5-C0D2-2D21-094C-547F24C1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0B13-4BB7-9985-4BEF-A84F7C4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1DE1-00D9-87F0-63D5-0CA639D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5420-331A-5CCE-20C5-95BC60B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7514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82B5-E975-0DD3-8DD4-541DDAE5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8BA6-9DDA-DB71-0402-BEA904BE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1A7-8DB0-3A68-62DD-B14B0CF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E6DF-9EBE-0553-3192-4738A0C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BE64-E328-C315-55EA-8734698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6731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A2CD-A020-0167-4678-E59E5F6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F2D-65FD-CE85-D662-E4D88F94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F1FB-1AAB-5E0D-CB9B-BF75118D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AACC-5A81-8B00-5239-83A6318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CF9F-0554-EE29-D4C2-4AB74F5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0A3-F7F7-CF8D-CA4E-18F0AEC4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1177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6EB-7AF4-E477-90F3-B79DE319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DFD-DD62-DDEA-0D15-AA2FDA7F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6073-3BD4-68AA-49AC-E44C93FE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0428-1C3E-D8E5-0584-2B311642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9AB67-CA09-3488-7CC4-1D4416A6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926B5-C1D4-224E-CE6F-EEDBC18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92B6B-078E-C486-F5D5-994ACAA5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D1D1-C074-4EAE-20D6-C3A776E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093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262-0CAF-8B4A-8284-108716F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E5B78-5116-A3BA-CF3F-3DC55CDA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687-BB79-8CEF-7DCB-5C02343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7836-4994-0577-DEB6-856AB89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3458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939AF-E0FE-E68D-E90C-1EB6DAB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B13E-80B6-11EE-ABC7-21DB547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466A-DC01-DD26-B5A2-CF951B4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8745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3AF5-EE17-9B43-5506-63105560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389C-BF15-8EF1-0D6A-AAEE684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3FFC-E0CD-0FEC-9C49-59C61399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7523-0218-6861-541A-B53EDEA0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1BE3-5DBC-0562-D78A-1CE77177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3F8B-CFF1-8C29-4930-73B641DA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4731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57AD-4B44-32F5-9694-45D3D358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BE8A9-EA3D-FFD9-BCCE-0D98E6B7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4DA3-3292-A0A0-8C3C-4D9A7B10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C98D-8E9F-12B5-4E33-93F68394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DF78-655C-979E-20E4-D393F2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84DF-D1DE-88CA-C5B6-5FBEB8EB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177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05A51-E2B0-1465-F130-B924B1F1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CCEE-7C49-8868-6709-B7905F7F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6CB-F96D-AED3-C045-5E2227A28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806D-8286-1B58-252C-D287676D1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E159-D84E-DBD0-36E7-567E5714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86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E176CF-9A4B-A3AC-AADF-2C5D0F8D88AD}"/>
              </a:ext>
            </a:extLst>
          </p:cNvPr>
          <p:cNvGrpSpPr/>
          <p:nvPr/>
        </p:nvGrpSpPr>
        <p:grpSpPr>
          <a:xfrm>
            <a:off x="1195107" y="913552"/>
            <a:ext cx="9801785" cy="5030895"/>
            <a:chOff x="897972" y="382012"/>
            <a:chExt cx="9801785" cy="50308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92333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277E13-2D8D-BA3B-A71F-4ACD52C2D32E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CCD7EE-BC7D-11CA-C084-D3FA6D67C9A9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0A6088-1729-CC80-9A6E-2BBACF75B8B3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062BEAC-F972-4369-8482-5A9A523E4289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C92FF8-70AE-2556-356B-EEC43AE50AB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BAE5280-D465-49F3-C5DC-C1C091ED7DB4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14F48ED-3A0C-30C8-E886-028EF13CF4C3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0D80A36-ED2C-E131-4910-77CEC6BF551F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011E2DF-498C-9454-3A10-9E4B072E6820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5D3A64E-9B97-5C3C-A95A-7556441018BA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C78B131-B019-6A38-5871-BE54E3AD8D73}"/>
                    </a:ext>
                  </a:extLst>
                </p:cNvPr>
                <p:cNvCxnSpPr>
                  <a:stCxn id="5" idx="7"/>
                  <a:endCxn id="7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BCE3652-F0D8-8586-4217-9BE6D5B0456A}"/>
                    </a:ext>
                  </a:extLst>
                </p:cNvPr>
                <p:cNvCxnSpPr>
                  <a:cxnSpLocks/>
                  <a:stCxn id="7" idx="6"/>
                  <a:endCxn id="9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58316F1-08C1-DE31-2F7C-9319A0AE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6A353C0-32B0-F6E4-462E-B9E6E532141E}"/>
                    </a:ext>
                  </a:extLst>
                </p:cNvPr>
                <p:cNvCxnSpPr>
                  <a:cxnSpLocks/>
                  <a:stCxn id="11" idx="5"/>
                  <a:endCxn id="13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4EED268-3878-47D4-9DAB-63D8EF1C1B4F}"/>
                    </a:ext>
                  </a:extLst>
                </p:cNvPr>
                <p:cNvCxnSpPr>
                  <a:cxnSpLocks/>
                  <a:stCxn id="5" idx="5"/>
                  <a:endCxn id="8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2804CD7-DA96-C127-5079-A416F539E1AA}"/>
                    </a:ext>
                  </a:extLst>
                </p:cNvPr>
                <p:cNvCxnSpPr>
                  <a:cxnSpLocks/>
                  <a:stCxn id="8" idx="6"/>
                  <a:endCxn id="10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ED061E2-E8F4-BAFB-0151-4ED06FA2B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BC8FE00-4032-0136-34FB-C9B9DCD8DA09}"/>
                    </a:ext>
                  </a:extLst>
                </p:cNvPr>
                <p:cNvCxnSpPr>
                  <a:cxnSpLocks/>
                  <a:stCxn id="12" idx="7"/>
                  <a:endCxn id="13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92F711B-3842-FB96-C266-514B08E33406}"/>
                    </a:ext>
                  </a:extLst>
                </p:cNvPr>
                <p:cNvCxnSpPr>
                  <a:cxnSpLocks/>
                  <a:stCxn id="7" idx="5"/>
                  <a:endCxn id="12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3797057-CE93-0F62-7F3A-49EFDF78FF26}"/>
                    </a:ext>
                  </a:extLst>
                </p:cNvPr>
                <p:cNvCxnSpPr>
                  <a:cxnSpLocks/>
                  <a:stCxn id="9" idx="5"/>
                  <a:endCxn id="13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E9DA12-69D1-6521-E237-D3352ADBC38F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81015B-BDBE-7EF1-3FBF-18D7096EC475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4377CE-FE12-52DE-729A-D9663EBEEB60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520809-59CB-D0BB-AE5B-22D5623D7F97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08EC86-A819-BBAB-0979-3B721077FD09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6E2017-4DD6-3608-8479-A89F090E747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D08274-7DB8-5C6F-9CC8-127F15666959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E5AF1F-022A-D93F-C9E5-2D5C24D72538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AC95A1-4C6B-83CC-3BFD-C3F02DFAD4D3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C7BF57-5549-600D-56B9-80F2717A3259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14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9E0134-F5E1-8644-B11F-C3E0CC17C167}"/>
              </a:ext>
            </a:extLst>
          </p:cNvPr>
          <p:cNvGrpSpPr/>
          <p:nvPr/>
        </p:nvGrpSpPr>
        <p:grpSpPr>
          <a:xfrm>
            <a:off x="1194568" y="1087218"/>
            <a:ext cx="9802864" cy="4683563"/>
            <a:chOff x="897972" y="382012"/>
            <a:chExt cx="9802864" cy="46835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5"/>
              <a:ext cx="2613600" cy="57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  <a:p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6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2FE7EC9-ADA9-42B9-D3BD-313E5DD40A81}"/>
              </a:ext>
            </a:extLst>
          </p:cNvPr>
          <p:cNvGrpSpPr/>
          <p:nvPr/>
        </p:nvGrpSpPr>
        <p:grpSpPr>
          <a:xfrm>
            <a:off x="4240359" y="1721657"/>
            <a:ext cx="3421853" cy="3414685"/>
            <a:chOff x="3762338" y="2149533"/>
            <a:chExt cx="3421853" cy="34146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BAC1D5-C760-33BA-9D09-B52602D59ABC}"/>
                </a:ext>
              </a:extLst>
            </p:cNvPr>
            <p:cNvGrpSpPr/>
            <p:nvPr/>
          </p:nvGrpSpPr>
          <p:grpSpPr>
            <a:xfrm>
              <a:off x="4173145" y="2562660"/>
              <a:ext cx="1042464" cy="1062848"/>
              <a:chOff x="4379377" y="592856"/>
              <a:chExt cx="1042464" cy="106284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49C303CE-748C-6D18-E08B-43956C4FC8F4}"/>
                  </a:ext>
                </a:extLst>
              </p:cNvPr>
              <p:cNvCxnSpPr>
                <a:cxnSpLocks/>
                <a:stCxn id="7" idx="3"/>
                <a:endCxn id="6" idx="7"/>
              </p:cNvCxnSpPr>
              <p:nvPr/>
            </p:nvCxnSpPr>
            <p:spPr>
              <a:xfrm flipH="1">
                <a:off x="4379377" y="592856"/>
                <a:ext cx="1042464" cy="10628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06D0F-145F-6C12-96E5-D509C4CCEEC1}"/>
                  </a:ext>
                </a:extLst>
              </p:cNvPr>
              <p:cNvSpPr txBox="1"/>
              <p:nvPr/>
            </p:nvSpPr>
            <p:spPr>
              <a:xfrm>
                <a:off x="4647975" y="939614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0.7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77574A-4796-DA9B-15C2-0F907CDF7A14}"/>
                </a:ext>
              </a:extLst>
            </p:cNvPr>
            <p:cNvSpPr/>
            <p:nvPr/>
          </p:nvSpPr>
          <p:spPr>
            <a:xfrm>
              <a:off x="3762338" y="3554627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648B63-1955-FE6A-D848-4DB485F5291F}"/>
                </a:ext>
              </a:extLst>
            </p:cNvPr>
            <p:cNvSpPr/>
            <p:nvPr/>
          </p:nvSpPr>
          <p:spPr>
            <a:xfrm>
              <a:off x="5145126" y="2149533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8653AD-0688-FA20-A120-20F95C01258C}"/>
                </a:ext>
              </a:extLst>
            </p:cNvPr>
            <p:cNvSpPr/>
            <p:nvPr/>
          </p:nvSpPr>
          <p:spPr>
            <a:xfrm>
              <a:off x="6688688" y="3429000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C26F54-6265-10DC-DA57-5ED3767B3D2F}"/>
                </a:ext>
              </a:extLst>
            </p:cNvPr>
            <p:cNvSpPr/>
            <p:nvPr/>
          </p:nvSpPr>
          <p:spPr>
            <a:xfrm>
              <a:off x="5145126" y="4224460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775961-D849-27CC-0273-2742660F402D}"/>
                </a:ext>
              </a:extLst>
            </p:cNvPr>
            <p:cNvSpPr/>
            <p:nvPr/>
          </p:nvSpPr>
          <p:spPr>
            <a:xfrm>
              <a:off x="6619377" y="5080210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4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44B617-B28A-F647-42C5-ABD44202DC23}"/>
                </a:ext>
              </a:extLst>
            </p:cNvPr>
            <p:cNvGrpSpPr/>
            <p:nvPr/>
          </p:nvGrpSpPr>
          <p:grpSpPr>
            <a:xfrm>
              <a:off x="5555933" y="2562660"/>
              <a:ext cx="1203238" cy="937221"/>
              <a:chOff x="4189843" y="1158784"/>
              <a:chExt cx="1203238" cy="93722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97018B-E2F7-1237-9B57-60A9093466C7}"/>
                  </a:ext>
                </a:extLst>
              </p:cNvPr>
              <p:cNvCxnSpPr>
                <a:cxnSpLocks/>
                <a:stCxn id="8" idx="1"/>
                <a:endCxn id="7" idx="5"/>
              </p:cNvCxnSpPr>
              <p:nvPr/>
            </p:nvCxnSpPr>
            <p:spPr>
              <a:xfrm flipH="1" flipV="1">
                <a:off x="4189843" y="1158784"/>
                <a:ext cx="1203238" cy="9372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1044AE-38C1-9F24-CA82-E06916DBA4FC}"/>
                  </a:ext>
                </a:extLst>
              </p:cNvPr>
              <p:cNvSpPr txBox="1"/>
              <p:nvPr/>
            </p:nvSpPr>
            <p:spPr>
              <a:xfrm>
                <a:off x="4477276" y="1442728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0.6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81EE5-8126-D566-74FC-5EBAE3D89CCB}"/>
                </a:ext>
              </a:extLst>
            </p:cNvPr>
            <p:cNvGrpSpPr/>
            <p:nvPr/>
          </p:nvGrpSpPr>
          <p:grpSpPr>
            <a:xfrm>
              <a:off x="4243628" y="3543676"/>
              <a:ext cx="2445060" cy="369332"/>
              <a:chOff x="3358828" y="1592052"/>
              <a:chExt cx="2445060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07090F-293A-A109-8E08-2A17CE4AFF31}"/>
                  </a:ext>
                </a:extLst>
              </p:cNvPr>
              <p:cNvCxnSpPr>
                <a:cxnSpLocks/>
                <a:stCxn id="8" idx="2"/>
                <a:endCxn id="6" idx="6"/>
              </p:cNvCxnSpPr>
              <p:nvPr/>
            </p:nvCxnSpPr>
            <p:spPr>
              <a:xfrm flipH="1">
                <a:off x="3358828" y="1719380"/>
                <a:ext cx="2445060" cy="1256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716D37-6551-3A0C-F637-22EAF1E04460}"/>
                  </a:ext>
                </a:extLst>
              </p:cNvPr>
              <p:cNvSpPr txBox="1"/>
              <p:nvPr/>
            </p:nvSpPr>
            <p:spPr>
              <a:xfrm>
                <a:off x="4418499" y="1592052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0.6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C32D36-F5C8-4000-15AE-8EE88E705260}"/>
                </a:ext>
              </a:extLst>
            </p:cNvPr>
            <p:cNvGrpSpPr/>
            <p:nvPr/>
          </p:nvGrpSpPr>
          <p:grpSpPr>
            <a:xfrm>
              <a:off x="5555933" y="3842127"/>
              <a:ext cx="1203238" cy="453214"/>
              <a:chOff x="4510875" y="1651091"/>
              <a:chExt cx="1203238" cy="45321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475AE4D-35B8-FFC2-6B4A-566B8401F5DD}"/>
                  </a:ext>
                </a:extLst>
              </p:cNvPr>
              <p:cNvCxnSpPr>
                <a:cxnSpLocks/>
                <a:stCxn id="8" idx="3"/>
                <a:endCxn id="9" idx="7"/>
              </p:cNvCxnSpPr>
              <p:nvPr/>
            </p:nvCxnSpPr>
            <p:spPr>
              <a:xfrm flipH="1">
                <a:off x="4510875" y="1651091"/>
                <a:ext cx="1203238" cy="4532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999F83-BCE5-EBF3-04D7-FE5B6D7047C4}"/>
                  </a:ext>
                </a:extLst>
              </p:cNvPr>
              <p:cNvSpPr txBox="1"/>
              <p:nvPr/>
            </p:nvSpPr>
            <p:spPr>
              <a:xfrm>
                <a:off x="4980189" y="1686454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1.0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1B4C555-A7F7-12D6-E087-22BF59DC69D8}"/>
                </a:ext>
              </a:extLst>
            </p:cNvPr>
            <p:cNvGrpSpPr/>
            <p:nvPr/>
          </p:nvGrpSpPr>
          <p:grpSpPr>
            <a:xfrm>
              <a:off x="6601980" y="3913008"/>
              <a:ext cx="582211" cy="1167202"/>
              <a:chOff x="5404522" y="1569572"/>
              <a:chExt cx="582211" cy="1167202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02EBC99-D0E6-A084-3965-949EC15F65DA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 flipH="1">
                <a:off x="5662564" y="1569572"/>
                <a:ext cx="69311" cy="116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45E332-3235-E967-FC11-EBE94594DD46}"/>
                  </a:ext>
                </a:extLst>
              </p:cNvPr>
              <p:cNvSpPr txBox="1"/>
              <p:nvPr/>
            </p:nvSpPr>
            <p:spPr>
              <a:xfrm>
                <a:off x="5404522" y="1937203"/>
                <a:ext cx="5822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-0.6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90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41462C-2E2A-A894-44AF-C45558379D4A}"/>
              </a:ext>
            </a:extLst>
          </p:cNvPr>
          <p:cNvGrpSpPr/>
          <p:nvPr/>
        </p:nvGrpSpPr>
        <p:grpSpPr>
          <a:xfrm>
            <a:off x="1195107" y="775053"/>
            <a:ext cx="9801785" cy="5307894"/>
            <a:chOff x="897972" y="382012"/>
            <a:chExt cx="9801785" cy="53078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1200329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</a:p>
            <a:p>
              <a:r>
                <a:rPr lang="en-IS" strike="sngStrike" dirty="0">
                  <a:latin typeface="Helvetica" pitchFamily="2" charset="0"/>
                </a:rPr>
                <a:t>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0.0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29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E16D42-0DC9-D258-B561-009D3CCDDB77}"/>
              </a:ext>
            </a:extLst>
          </p:cNvPr>
          <p:cNvGrpSpPr/>
          <p:nvPr/>
        </p:nvGrpSpPr>
        <p:grpSpPr>
          <a:xfrm>
            <a:off x="1195107" y="655217"/>
            <a:ext cx="9801785" cy="5547565"/>
            <a:chOff x="897972" y="382012"/>
            <a:chExt cx="9801785" cy="55475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 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1440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1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</a:t>
              </a:r>
              <a:endParaRPr lang="en-IS" b="1" dirty="0"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6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6420A5-A017-23FA-E56A-D4D9E880A5F5}"/>
              </a:ext>
            </a:extLst>
          </p:cNvPr>
          <p:cNvGrpSpPr/>
          <p:nvPr/>
        </p:nvGrpSpPr>
        <p:grpSpPr>
          <a:xfrm>
            <a:off x="1194568" y="498054"/>
            <a:ext cx="9802864" cy="5861891"/>
            <a:chOff x="897972" y="382012"/>
            <a:chExt cx="9802864" cy="58618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7"/>
              <a:ext cx="2613600" cy="1754326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4.0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F4ADE2-E1FB-193C-7ACB-47BB8CD538B7}"/>
              </a:ext>
            </a:extLst>
          </p:cNvPr>
          <p:cNvGrpSpPr/>
          <p:nvPr/>
        </p:nvGrpSpPr>
        <p:grpSpPr>
          <a:xfrm>
            <a:off x="1194568" y="493218"/>
            <a:ext cx="9802864" cy="5871564"/>
            <a:chOff x="897972" y="382012"/>
            <a:chExt cx="9802864" cy="5871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764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30726F-4CA8-511C-D0C7-07A066D8529C}"/>
              </a:ext>
            </a:extLst>
          </p:cNvPr>
          <p:cNvGrpSpPr/>
          <p:nvPr/>
        </p:nvGrpSpPr>
        <p:grpSpPr>
          <a:xfrm>
            <a:off x="1194568" y="637218"/>
            <a:ext cx="9802864" cy="5583564"/>
            <a:chOff x="897972" y="382012"/>
            <a:chExt cx="9802864" cy="5583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47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5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6.0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31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6502A1-4663-7D31-5927-E3CB846F9FE0}"/>
              </a:ext>
            </a:extLst>
          </p:cNvPr>
          <p:cNvGrpSpPr/>
          <p:nvPr/>
        </p:nvGrpSpPr>
        <p:grpSpPr>
          <a:xfrm>
            <a:off x="1194568" y="781218"/>
            <a:ext cx="9802864" cy="5295564"/>
            <a:chOff x="897972" y="382012"/>
            <a:chExt cx="9802864" cy="5295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188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7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7.0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9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E5E0A-23D5-37D2-96CB-3EFB35D393AE}"/>
              </a:ext>
            </a:extLst>
          </p:cNvPr>
          <p:cNvGrpSpPr/>
          <p:nvPr/>
        </p:nvGrpSpPr>
        <p:grpSpPr>
          <a:xfrm>
            <a:off x="1194568" y="907218"/>
            <a:ext cx="9802864" cy="5043564"/>
            <a:chOff x="897972" y="382012"/>
            <a:chExt cx="9802864" cy="5043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93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4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9.0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2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F0449-E6E7-BCF0-396B-B8BEE0108C16}"/>
              </a:ext>
            </a:extLst>
          </p:cNvPr>
          <p:cNvGrpSpPr/>
          <p:nvPr/>
        </p:nvGrpSpPr>
        <p:grpSpPr>
          <a:xfrm>
            <a:off x="1194568" y="1051218"/>
            <a:ext cx="9802864" cy="4755564"/>
            <a:chOff x="897972" y="382012"/>
            <a:chExt cx="9802864" cy="4755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648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6</a:t>
              </a:r>
              <a:endParaRPr lang="en-IS" dirty="0">
                <a:latin typeface="Helvetica" pitchFamily="2" charset="0"/>
              </a:endParaRPr>
            </a:p>
            <a:p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9.0</a:t>
              </a:r>
              <a:endParaRPr lang="en-IS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08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544</Words>
  <Application>Microsoft Macintosh PowerPoint</Application>
  <PresentationFormat>Widescreen</PresentationFormat>
  <Paragraphs>474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Kári Hlynsson - HI</dc:creator>
  <cp:lastModifiedBy>Kári Hlynsson - HI</cp:lastModifiedBy>
  <cp:revision>3</cp:revision>
  <dcterms:created xsi:type="dcterms:W3CDTF">2023-04-13T17:19:26Z</dcterms:created>
  <dcterms:modified xsi:type="dcterms:W3CDTF">2023-04-13T18:15:29Z</dcterms:modified>
</cp:coreProperties>
</file>