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8"/>
  </p:normalViewPr>
  <p:slideViewPr>
    <p:cSldViewPr snapToGrid="0">
      <p:cViewPr>
        <p:scale>
          <a:sx n="63" d="100"/>
          <a:sy n="63" d="100"/>
        </p:scale>
        <p:origin x="1864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EE18-66AB-E328-414C-6FB8C18CE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75C0-ECEA-116B-FC98-52D34CDE9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CC36A-4467-0A8A-75EA-11A2A7A8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7C7A-2A9F-872C-C75E-F88542D1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16B8-34F0-1814-12E0-6F49A984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56240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811C-97B6-0497-91A9-262BBC9D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E2AB9-CD0F-F98D-8082-9A9FAC33A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74008-56BE-527E-95F2-4DA459E1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FDD0-925D-3880-D701-A3DE6F6E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4F1-4D34-3A77-3AB9-EA128041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5252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1CD5D-E9A9-6E2C-6AC2-FA7DDB3EE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82FE0-5873-F93C-9835-57D08E620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79948-C0B9-D1C3-72BA-D1F914DE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2AA8B-C72C-09AE-EAFF-D89ED18E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B6E3-508F-9D23-EC5B-479EE35F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3075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7045-CB6B-E129-5250-CD3DE5F4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34F5-C0D2-2D21-094C-547F24C10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20B13-4BB7-9985-4BEF-A84F7C43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1DE1-00D9-87F0-63D5-0CA639D9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5420-331A-5CCE-20C5-95BC60B8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75142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82B5-E975-0DD3-8DD4-541DDAE5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B8BA6-9DDA-DB71-0402-BEA904BE1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501A7-8DB0-3A68-62DD-B14B0CFA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E6DF-9EBE-0553-3192-4738A0C3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BE64-E328-C315-55EA-87346988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67318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A2CD-A020-0167-4678-E59E5F69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9F2D-65FD-CE85-D662-E4D88F94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BF1FB-1AAB-5E0D-CB9B-BF75118DB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0AACC-5A81-8B00-5239-83A6318F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0CF9F-0554-EE29-D4C2-4AB74F50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890A3-F7F7-CF8D-CA4E-18F0AEC4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1177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86EB-7AF4-E477-90F3-B79DE319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E6DFD-DD62-DDEA-0D15-AA2FDA7F7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D6073-3BD4-68AA-49AC-E44C93FE3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40428-1C3E-D8E5-0584-2B311642A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9AB67-CA09-3488-7CC4-1D4416A61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926B5-C1D4-224E-CE6F-EEDBC185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92B6B-078E-C486-F5D5-994ACAA5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DD1D1-C074-4EAE-20D6-C3A776E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50932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4262-0CAF-8B4A-8284-108716F5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E5B78-5116-A3BA-CF3F-3DC55CDA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85687-BB79-8CEF-7DCB-5C023432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E7836-4994-0577-DEB6-856AB898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334580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939AF-E0FE-E68D-E90C-1EB6DAB7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EB13E-80B6-11EE-ABC7-21DB5478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9466A-DC01-DD26-B5A2-CF951B41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87453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3AF5-EE17-9B43-5506-63105560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389C-BF15-8EF1-0D6A-AAEE6843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33FFC-E0CD-0FEC-9C49-59C613995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57523-0218-6861-541A-B53EDEA0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A1BE3-5DBC-0562-D78A-1CE77177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3F8B-CFF1-8C29-4930-73B641DA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247312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57AD-4B44-32F5-9694-45D3D358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BE8A9-EA3D-FFD9-BCCE-0D98E6B7E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24DA3-3292-A0A0-8C3C-4D9A7B102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BC98D-8E9F-12B5-4E33-93F68394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DDF78-655C-979E-20E4-D393F2A3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884DF-D1DE-88CA-C5B6-5FBEB8EB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51771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05A51-E2B0-1465-F130-B924B1F1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9CCEE-7C49-8868-6709-B7905F7F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36CB-F96D-AED3-C045-5E2227A28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806D-8286-1B58-252C-D287676D1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E159-D84E-DBD0-36E7-567E57145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5861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BF58927-78DD-1366-3CE3-07AB548568B2}"/>
              </a:ext>
            </a:extLst>
          </p:cNvPr>
          <p:cNvSpPr txBox="1"/>
          <p:nvPr/>
        </p:nvSpPr>
        <p:spPr>
          <a:xfrm>
            <a:off x="8087238" y="843677"/>
            <a:ext cx="2612519" cy="2585323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v</a:t>
            </a:r>
            <a:endParaRPr lang="en-IS" b="1" dirty="0"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0</a:t>
            </a:r>
          </a:p>
          <a:p>
            <a:r>
              <a:rPr lang="en-IS" dirty="0">
                <a:latin typeface="Helvetica" pitchFamily="2" charset="0"/>
              </a:rPr>
              <a:t>1</a:t>
            </a:r>
          </a:p>
          <a:p>
            <a:r>
              <a:rPr lang="en-IS" dirty="0">
                <a:latin typeface="Helvetica" pitchFamily="2" charset="0"/>
              </a:rPr>
              <a:t>2</a:t>
            </a:r>
          </a:p>
          <a:p>
            <a:r>
              <a:rPr lang="en-IS" dirty="0">
                <a:latin typeface="Helvetica" pitchFamily="2" charset="0"/>
              </a:rPr>
              <a:t>3</a:t>
            </a:r>
          </a:p>
          <a:p>
            <a:r>
              <a:rPr lang="en-IS" dirty="0">
                <a:latin typeface="Helvetica" pitchFamily="2" charset="0"/>
              </a:rPr>
              <a:t>4</a:t>
            </a:r>
          </a:p>
          <a:p>
            <a:r>
              <a:rPr lang="en-IS" dirty="0">
                <a:latin typeface="Helvetica" pitchFamily="2" charset="0"/>
              </a:rPr>
              <a:t>5</a:t>
            </a:r>
          </a:p>
          <a:p>
            <a:r>
              <a:rPr lang="en-IS" dirty="0">
                <a:latin typeface="Helvetica" pitchFamily="2" charset="0"/>
              </a:rPr>
              <a:t>6</a:t>
            </a:r>
          </a:p>
          <a:p>
            <a:r>
              <a:rPr lang="en-IS" dirty="0">
                <a:latin typeface="Helvetica" pitchFamily="2" charset="0"/>
              </a:rPr>
              <a:t>7</a:t>
            </a:r>
          </a:p>
          <a:p>
            <a:r>
              <a:rPr lang="en-IS" b="1" dirty="0">
                <a:latin typeface="Helvetica" pitchFamily="2" charset="0"/>
              </a:rPr>
              <a:t>distTo[v]</a:t>
            </a:r>
          </a:p>
          <a:p>
            <a:r>
              <a:rPr lang="en-IS" dirty="0">
                <a:latin typeface="Helvetica" pitchFamily="2" charset="0"/>
              </a:rPr>
              <a:t>0.0</a:t>
            </a:r>
          </a:p>
          <a:p>
            <a:r>
              <a:rPr lang="en-IS" dirty="0">
                <a:latin typeface="Helvetica" pitchFamily="2" charset="0"/>
              </a:rPr>
              <a:t>∞</a:t>
            </a:r>
          </a:p>
          <a:p>
            <a:r>
              <a:rPr lang="en-IS" dirty="0">
                <a:latin typeface="Helvetica" pitchFamily="2" charset="0"/>
              </a:rPr>
              <a:t>∞</a:t>
            </a:r>
          </a:p>
          <a:p>
            <a:r>
              <a:rPr lang="en-IS" dirty="0">
                <a:latin typeface="Helvetica" pitchFamily="2" charset="0"/>
              </a:rPr>
              <a:t>∞</a:t>
            </a:r>
          </a:p>
          <a:p>
            <a:r>
              <a:rPr lang="en-IS" dirty="0">
                <a:latin typeface="Helvetica" pitchFamily="2" charset="0"/>
              </a:rPr>
              <a:t>∞</a:t>
            </a:r>
          </a:p>
          <a:p>
            <a:r>
              <a:rPr lang="en-IS" dirty="0">
                <a:latin typeface="Helvetica" pitchFamily="2" charset="0"/>
              </a:rPr>
              <a:t>∞</a:t>
            </a:r>
          </a:p>
          <a:p>
            <a:r>
              <a:rPr lang="en-IS" dirty="0">
                <a:latin typeface="Helvetica" pitchFamily="2" charset="0"/>
              </a:rPr>
              <a:t>∞</a:t>
            </a:r>
          </a:p>
          <a:p>
            <a:r>
              <a:rPr lang="en-IS" dirty="0">
                <a:latin typeface="Helvetica" pitchFamily="2" charset="0"/>
              </a:rPr>
              <a:t>∞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9D329-CA1D-EAB4-EE9D-4BBAC97F4D4B}"/>
              </a:ext>
            </a:extLst>
          </p:cNvPr>
          <p:cNvSpPr txBox="1"/>
          <p:nvPr/>
        </p:nvSpPr>
        <p:spPr>
          <a:xfrm>
            <a:off x="8087237" y="4489577"/>
            <a:ext cx="2612519" cy="923330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IS" b="1" dirty="0">
                <a:latin typeface="Helvetica" pitchFamily="2" charset="0"/>
              </a:rPr>
              <a:t>v</a:t>
            </a:r>
          </a:p>
          <a:p>
            <a:r>
              <a:rPr lang="en-IS" dirty="0">
                <a:latin typeface="Helvetica" pitchFamily="2" charset="0"/>
              </a:rPr>
              <a:t>0</a:t>
            </a:r>
          </a:p>
          <a:p>
            <a:endParaRPr lang="en-IS" b="1" dirty="0">
              <a:latin typeface="Helvetica" pitchFamily="2" charset="0"/>
            </a:endParaRPr>
          </a:p>
          <a:p>
            <a:r>
              <a:rPr lang="en-IS" b="1" dirty="0">
                <a:latin typeface="Helvetica" pitchFamily="2" charset="0"/>
              </a:rPr>
              <a:t>distTo[v]</a:t>
            </a:r>
          </a:p>
          <a:p>
            <a:r>
              <a:rPr lang="en-IS" dirty="0">
                <a:latin typeface="Helvetica" pitchFamily="2" charset="0"/>
              </a:rPr>
              <a:t>0.0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E69C93-79CE-5BB4-DC5D-3CFF812B7DDA}"/>
              </a:ext>
            </a:extLst>
          </p:cNvPr>
          <p:cNvSpPr txBox="1"/>
          <p:nvPr/>
        </p:nvSpPr>
        <p:spPr>
          <a:xfrm>
            <a:off x="8087238" y="382012"/>
            <a:ext cx="1989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distTo[] fylki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83B987-57C2-B670-9FD2-121618852090}"/>
              </a:ext>
            </a:extLst>
          </p:cNvPr>
          <p:cNvSpPr txBox="1"/>
          <p:nvPr/>
        </p:nvSpPr>
        <p:spPr>
          <a:xfrm>
            <a:off x="8026425" y="4027912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Biðröð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3277E13-2D8D-BA3B-A71F-4ACD52C2D32E}"/>
              </a:ext>
            </a:extLst>
          </p:cNvPr>
          <p:cNvGrpSpPr/>
          <p:nvPr/>
        </p:nvGrpSpPr>
        <p:grpSpPr>
          <a:xfrm>
            <a:off x="897972" y="1989171"/>
            <a:ext cx="6473211" cy="2879658"/>
            <a:chOff x="897972" y="1989171"/>
            <a:chExt cx="6473211" cy="287965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7CCD7EE-BC7D-11CA-C084-D3FA6D67C9A9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60650" y="1711003"/>
              <a:chExt cx="7767429" cy="343599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70A6088-1729-CC80-9A6E-2BBACF75B8B3}"/>
                  </a:ext>
                </a:extLst>
              </p:cNvPr>
              <p:cNvSpPr/>
              <p:nvPr/>
            </p:nvSpPr>
            <p:spPr>
              <a:xfrm>
                <a:off x="860650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062BEAC-F972-4369-8482-5A9A523E4289}"/>
                  </a:ext>
                </a:extLst>
              </p:cNvPr>
              <p:cNvSpPr/>
              <p:nvPr/>
            </p:nvSpPr>
            <p:spPr>
              <a:xfrm>
                <a:off x="2408520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8C92FF8-70AE-2556-356B-EEC43AE50AB2}"/>
                  </a:ext>
                </a:extLst>
              </p:cNvPr>
              <p:cNvSpPr/>
              <p:nvPr/>
            </p:nvSpPr>
            <p:spPr>
              <a:xfrm>
                <a:off x="2408520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AE5280-D465-49F3-C5DC-C1C091ED7DB4}"/>
                  </a:ext>
                </a:extLst>
              </p:cNvPr>
              <p:cNvSpPr/>
              <p:nvPr/>
            </p:nvSpPr>
            <p:spPr>
              <a:xfrm>
                <a:off x="4422771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4F48ED-3A0C-30C8-E886-028EF13CF4C3}"/>
                  </a:ext>
                </a:extLst>
              </p:cNvPr>
              <p:cNvSpPr/>
              <p:nvPr/>
            </p:nvSpPr>
            <p:spPr>
              <a:xfrm>
                <a:off x="4422771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0D80A36-ED2C-E131-4910-77CEC6BF551F}"/>
                  </a:ext>
                </a:extLst>
              </p:cNvPr>
              <p:cNvSpPr/>
              <p:nvPr/>
            </p:nvSpPr>
            <p:spPr>
              <a:xfrm>
                <a:off x="6437022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011E2DF-498C-9454-3A10-9E4B072E6820}"/>
                  </a:ext>
                </a:extLst>
              </p:cNvPr>
              <p:cNvSpPr/>
              <p:nvPr/>
            </p:nvSpPr>
            <p:spPr>
              <a:xfrm>
                <a:off x="6437022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5D3A64E-9B97-5C3C-A95A-7556441018BA}"/>
                  </a:ext>
                </a:extLst>
              </p:cNvPr>
              <p:cNvSpPr/>
              <p:nvPr/>
            </p:nvSpPr>
            <p:spPr>
              <a:xfrm>
                <a:off x="8050563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6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C78B131-B019-6A38-5871-BE54E3AD8D73}"/>
                  </a:ext>
                </a:extLst>
              </p:cNvPr>
              <p:cNvCxnSpPr>
                <a:stCxn id="5" idx="7"/>
                <a:endCxn id="7" idx="3"/>
              </p:cNvCxnSpPr>
              <p:nvPr/>
            </p:nvCxnSpPr>
            <p:spPr>
              <a:xfrm flipV="1">
                <a:off x="1353591" y="2203944"/>
                <a:ext cx="1139504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BCE3652-F0D8-8586-4217-9BE6D5B0456A}"/>
                  </a:ext>
                </a:extLst>
              </p:cNvPr>
              <p:cNvCxnSpPr>
                <a:cxnSpLocks/>
                <a:stCxn id="7" idx="6"/>
                <a:endCxn id="9" idx="2"/>
              </p:cNvCxnSpPr>
              <p:nvPr/>
            </p:nvCxnSpPr>
            <p:spPr>
              <a:xfrm>
                <a:off x="2986036" y="1999761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58316F1-08C1-DE31-2F7C-9319A0AE9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7" y="1984075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6A353C0-32B0-F6E4-462E-B9E6E532141E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6929963" y="2203944"/>
                <a:ext cx="1205175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4EED268-3878-47D4-9DAB-63D8EF1C1B4F}"/>
                  </a:ext>
                </a:extLst>
              </p:cNvPr>
              <p:cNvCxnSpPr>
                <a:cxnSpLocks/>
                <a:stCxn id="5" idx="5"/>
                <a:endCxn id="8" idx="1"/>
              </p:cNvCxnSpPr>
              <p:nvPr/>
            </p:nvCxnSpPr>
            <p:spPr>
              <a:xfrm>
                <a:off x="1353591" y="3633183"/>
                <a:ext cx="1139504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2804CD7-DA96-C127-5079-A416F539E1AA}"/>
                  </a:ext>
                </a:extLst>
              </p:cNvPr>
              <p:cNvCxnSpPr>
                <a:cxnSpLocks/>
                <a:stCxn id="8" idx="6"/>
                <a:endCxn id="10" idx="2"/>
              </p:cNvCxnSpPr>
              <p:nvPr/>
            </p:nvCxnSpPr>
            <p:spPr>
              <a:xfrm>
                <a:off x="2986036" y="4858239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ED061E2-E8F4-BAFB-0151-4ED06FA2B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6" y="4877065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BC8FE00-4032-0136-34FB-C9B9DCD8DA09}"/>
                  </a:ext>
                </a:extLst>
              </p:cNvPr>
              <p:cNvCxnSpPr>
                <a:cxnSpLocks/>
                <a:stCxn id="12" idx="7"/>
                <a:endCxn id="13" idx="3"/>
              </p:cNvCxnSpPr>
              <p:nvPr/>
            </p:nvCxnSpPr>
            <p:spPr>
              <a:xfrm flipV="1">
                <a:off x="6929963" y="3633183"/>
                <a:ext cx="1205175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92F711B-3842-FB96-C266-514B08E33406}"/>
                  </a:ext>
                </a:extLst>
              </p:cNvPr>
              <p:cNvCxnSpPr>
                <a:cxnSpLocks/>
                <a:stCxn id="7" idx="5"/>
                <a:endCxn id="12" idx="1"/>
              </p:cNvCxnSpPr>
              <p:nvPr/>
            </p:nvCxnSpPr>
            <p:spPr>
              <a:xfrm>
                <a:off x="2901461" y="2203944"/>
                <a:ext cx="3620136" cy="24501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3797057-CE93-0F62-7F3A-49EFDF78FF26}"/>
                  </a:ext>
                </a:extLst>
              </p:cNvPr>
              <p:cNvCxnSpPr>
                <a:cxnSpLocks/>
                <a:stCxn id="9" idx="5"/>
                <a:endCxn id="13" idx="2"/>
              </p:cNvCxnSpPr>
              <p:nvPr/>
            </p:nvCxnSpPr>
            <p:spPr>
              <a:xfrm>
                <a:off x="4915712" y="2203944"/>
                <a:ext cx="3134851" cy="12250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E9DA12-69D1-6521-E237-D3352ADBC38F}"/>
                </a:ext>
              </a:extLst>
            </p:cNvPr>
            <p:cNvSpPr txBox="1"/>
            <p:nvPr/>
          </p:nvSpPr>
          <p:spPr>
            <a:xfrm>
              <a:off x="1627145" y="2669341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81015B-BDBE-7EF1-3FBF-18D7096EC475}"/>
                </a:ext>
              </a:extLst>
            </p:cNvPr>
            <p:cNvSpPr txBox="1"/>
            <p:nvPr/>
          </p:nvSpPr>
          <p:spPr>
            <a:xfrm>
              <a:off x="1627145" y="38482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4377CE-FE12-52DE-729A-D9663EBEEB60}"/>
                </a:ext>
              </a:extLst>
            </p:cNvPr>
            <p:cNvSpPr txBox="1"/>
            <p:nvPr/>
          </p:nvSpPr>
          <p:spPr>
            <a:xfrm>
              <a:off x="3097531" y="44775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520809-59CB-D0BB-AE5B-22D5623D7F97}"/>
                </a:ext>
              </a:extLst>
            </p:cNvPr>
            <p:cNvSpPr txBox="1"/>
            <p:nvPr/>
          </p:nvSpPr>
          <p:spPr>
            <a:xfrm>
              <a:off x="4776165" y="447928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08EC86-A819-BBAB-0979-3B721077FD09}"/>
                </a:ext>
              </a:extLst>
            </p:cNvPr>
            <p:cNvSpPr txBox="1"/>
            <p:nvPr/>
          </p:nvSpPr>
          <p:spPr>
            <a:xfrm>
              <a:off x="3929866" y="322872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6E2017-4DD6-3608-8479-A89F090E7479}"/>
                </a:ext>
              </a:extLst>
            </p:cNvPr>
            <p:cNvSpPr txBox="1"/>
            <p:nvPr/>
          </p:nvSpPr>
          <p:spPr>
            <a:xfrm>
              <a:off x="6301739" y="384324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D08274-7DB8-5C6F-9CC8-127F15666959}"/>
                </a:ext>
              </a:extLst>
            </p:cNvPr>
            <p:cNvSpPr txBox="1"/>
            <p:nvPr/>
          </p:nvSpPr>
          <p:spPr>
            <a:xfrm>
              <a:off x="5281247" y="268117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9E5AF1F-022A-D93F-C9E5-2D5C24D72538}"/>
                </a:ext>
              </a:extLst>
            </p:cNvPr>
            <p:cNvSpPr txBox="1"/>
            <p:nvPr/>
          </p:nvSpPr>
          <p:spPr>
            <a:xfrm>
              <a:off x="3111443" y="20417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FAC95A1-4C6B-83CC-3BFD-C3F02DFAD4D3}"/>
                </a:ext>
              </a:extLst>
            </p:cNvPr>
            <p:cNvSpPr txBox="1"/>
            <p:nvPr/>
          </p:nvSpPr>
          <p:spPr>
            <a:xfrm>
              <a:off x="4754836" y="204872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9C7BF57-5549-600D-56B9-80F2717A3259}"/>
                </a:ext>
              </a:extLst>
            </p:cNvPr>
            <p:cNvSpPr txBox="1"/>
            <p:nvPr/>
          </p:nvSpPr>
          <p:spPr>
            <a:xfrm>
              <a:off x="6244789" y="26001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14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BF58927-78DD-1366-3CE3-07AB548568B2}"/>
              </a:ext>
            </a:extLst>
          </p:cNvPr>
          <p:cNvSpPr txBox="1"/>
          <p:nvPr/>
        </p:nvSpPr>
        <p:spPr>
          <a:xfrm>
            <a:off x="8087238" y="843677"/>
            <a:ext cx="2612519" cy="2585323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v</a:t>
            </a:r>
            <a:endParaRPr lang="en-IS" b="1" dirty="0"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0</a:t>
            </a:r>
          </a:p>
          <a:p>
            <a:r>
              <a:rPr lang="en-IS" dirty="0">
                <a:latin typeface="Helvetica" pitchFamily="2" charset="0"/>
              </a:rPr>
              <a:t>1</a:t>
            </a:r>
          </a:p>
          <a:p>
            <a:r>
              <a:rPr lang="en-IS" dirty="0">
                <a:latin typeface="Helvetica" pitchFamily="2" charset="0"/>
              </a:rPr>
              <a:t>2</a:t>
            </a:r>
          </a:p>
          <a:p>
            <a:r>
              <a:rPr lang="en-IS" dirty="0">
                <a:latin typeface="Helvetica" pitchFamily="2" charset="0"/>
              </a:rPr>
              <a:t>3</a:t>
            </a:r>
          </a:p>
          <a:p>
            <a:r>
              <a:rPr lang="en-IS" dirty="0">
                <a:latin typeface="Helvetica" pitchFamily="2" charset="0"/>
              </a:rPr>
              <a:t>4</a:t>
            </a:r>
          </a:p>
          <a:p>
            <a:r>
              <a:rPr lang="en-IS" dirty="0">
                <a:latin typeface="Helvetica" pitchFamily="2" charset="0"/>
              </a:rPr>
              <a:t>5</a:t>
            </a:r>
          </a:p>
          <a:p>
            <a:r>
              <a:rPr lang="en-IS" dirty="0">
                <a:latin typeface="Helvetica" pitchFamily="2" charset="0"/>
              </a:rPr>
              <a:t>6</a:t>
            </a:r>
          </a:p>
          <a:p>
            <a:r>
              <a:rPr lang="en-IS" dirty="0">
                <a:latin typeface="Helvetica" pitchFamily="2" charset="0"/>
              </a:rPr>
              <a:t>7</a:t>
            </a:r>
          </a:p>
          <a:p>
            <a:r>
              <a:rPr lang="en-IS" b="1" dirty="0">
                <a:latin typeface="Helvetica" pitchFamily="2" charset="0"/>
              </a:rPr>
              <a:t>distTo[v]</a:t>
            </a:r>
          </a:p>
          <a:p>
            <a:r>
              <a:rPr lang="en-IS" dirty="0">
                <a:latin typeface="Helvetica" pitchFamily="2" charset="0"/>
              </a:rPr>
              <a:t>0.0</a:t>
            </a:r>
          </a:p>
          <a:p>
            <a:r>
              <a:rPr lang="en-IS" dirty="0">
                <a:latin typeface="Helvetica" pitchFamily="2" charset="0"/>
              </a:rPr>
              <a:t>1.0</a:t>
            </a:r>
          </a:p>
          <a:p>
            <a:r>
              <a:rPr lang="en-IS" dirty="0">
                <a:latin typeface="Helvetica" pitchFamily="2" charset="0"/>
              </a:rPr>
              <a:t>4.0</a:t>
            </a:r>
          </a:p>
          <a:p>
            <a:r>
              <a:rPr lang="en-IS" dirty="0">
                <a:latin typeface="Helvetica" pitchFamily="2" charset="0"/>
              </a:rPr>
              <a:t>5.0</a:t>
            </a:r>
          </a:p>
          <a:p>
            <a:r>
              <a:rPr lang="en-IS" dirty="0">
                <a:latin typeface="Helvetica" pitchFamily="2" charset="0"/>
              </a:rPr>
              <a:t>9.0</a:t>
            </a:r>
          </a:p>
          <a:p>
            <a:r>
              <a:rPr lang="en-IS" dirty="0">
                <a:latin typeface="Helvetica" pitchFamily="2" charset="0"/>
              </a:rPr>
              <a:t>6.0</a:t>
            </a:r>
          </a:p>
          <a:p>
            <a:r>
              <a:rPr lang="en-IS" dirty="0">
                <a:latin typeface="Helvetica" pitchFamily="2" charset="0"/>
              </a:rPr>
              <a:t>8.0</a:t>
            </a:r>
          </a:p>
          <a:p>
            <a:r>
              <a:rPr lang="en-IS" dirty="0">
                <a:latin typeface="Helvetica" pitchFamily="2" charset="0"/>
              </a:rPr>
              <a:t>7.0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9D329-CA1D-EAB4-EE9D-4BBAC97F4D4B}"/>
              </a:ext>
            </a:extLst>
          </p:cNvPr>
          <p:cNvSpPr txBox="1"/>
          <p:nvPr/>
        </p:nvSpPr>
        <p:spPr>
          <a:xfrm>
            <a:off x="8087236" y="4489576"/>
            <a:ext cx="2613600" cy="648000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IS" b="1" dirty="0">
                <a:latin typeface="Helvetica" pitchFamily="2" charset="0"/>
              </a:rPr>
              <a:t>v</a:t>
            </a:r>
            <a:endParaRPr lang="en-IS" strike="sngStrike" dirty="0">
              <a:latin typeface="Helvetica" pitchFamily="2" charset="0"/>
            </a:endParaRPr>
          </a:p>
          <a:p>
            <a:r>
              <a:rPr lang="en-IS" strike="sngStrike" dirty="0">
                <a:latin typeface="Helvetica" pitchFamily="2" charset="0"/>
              </a:rPr>
              <a:t>6</a:t>
            </a:r>
            <a:endParaRPr lang="en-IS" dirty="0">
              <a:latin typeface="Helvetica" pitchFamily="2" charset="0"/>
            </a:endParaRPr>
          </a:p>
          <a:p>
            <a:endParaRPr lang="en-IS" b="1" dirty="0">
              <a:solidFill>
                <a:srgbClr val="00B0F0"/>
              </a:solidFill>
              <a:latin typeface="Helvetica" pitchFamily="2" charset="0"/>
            </a:endParaRPr>
          </a:p>
          <a:p>
            <a:endParaRPr lang="en-IS" b="1" dirty="0">
              <a:latin typeface="Helvetica" pitchFamily="2" charset="0"/>
            </a:endParaRPr>
          </a:p>
          <a:p>
            <a:r>
              <a:rPr lang="en-IS" b="1" dirty="0">
                <a:latin typeface="Helvetica" pitchFamily="2" charset="0"/>
              </a:rPr>
              <a:t>distTo[v]</a:t>
            </a:r>
            <a:endParaRPr lang="en-IS" b="1" dirty="0">
              <a:solidFill>
                <a:srgbClr val="00B0F0"/>
              </a:solidFill>
              <a:latin typeface="Helvetica" pitchFamily="2" charset="0"/>
            </a:endParaRPr>
          </a:p>
          <a:p>
            <a:r>
              <a:rPr lang="en-IS" strike="sngStrike" dirty="0">
                <a:latin typeface="Helvetica" pitchFamily="2" charset="0"/>
              </a:rPr>
              <a:t>9.0</a:t>
            </a:r>
            <a:endParaRPr lang="en-IS" dirty="0">
              <a:latin typeface="Helvetica" pitchFamily="2" charset="0"/>
            </a:endParaRPr>
          </a:p>
          <a:p>
            <a:endParaRPr lang="en-IS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E69C93-79CE-5BB4-DC5D-3CFF812B7DDA}"/>
              </a:ext>
            </a:extLst>
          </p:cNvPr>
          <p:cNvSpPr txBox="1"/>
          <p:nvPr/>
        </p:nvSpPr>
        <p:spPr>
          <a:xfrm>
            <a:off x="8087238" y="382012"/>
            <a:ext cx="1989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distTo[] fylki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83B987-57C2-B670-9FD2-121618852090}"/>
              </a:ext>
            </a:extLst>
          </p:cNvPr>
          <p:cNvSpPr txBox="1"/>
          <p:nvPr/>
        </p:nvSpPr>
        <p:spPr>
          <a:xfrm>
            <a:off x="8026425" y="4027912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Biðröð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B17957E-7D00-2C2D-26E5-352B8FBAA7DB}"/>
              </a:ext>
            </a:extLst>
          </p:cNvPr>
          <p:cNvGrpSpPr/>
          <p:nvPr/>
        </p:nvGrpSpPr>
        <p:grpSpPr>
          <a:xfrm>
            <a:off x="897972" y="1989171"/>
            <a:ext cx="6473211" cy="2879658"/>
            <a:chOff x="897972" y="1989171"/>
            <a:chExt cx="6473211" cy="287965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8F84216-4EBE-1805-DBDE-17832FF20B34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60650" y="1711003"/>
              <a:chExt cx="7767429" cy="3435994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4DD8D75-0790-C39A-D44B-60ED66122821}"/>
                  </a:ext>
                </a:extLst>
              </p:cNvPr>
              <p:cNvSpPr/>
              <p:nvPr/>
            </p:nvSpPr>
            <p:spPr>
              <a:xfrm>
                <a:off x="860650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CB4B85C-7B56-475B-0B7C-1BA545E8AFE2}"/>
                  </a:ext>
                </a:extLst>
              </p:cNvPr>
              <p:cNvSpPr/>
              <p:nvPr/>
            </p:nvSpPr>
            <p:spPr>
              <a:xfrm>
                <a:off x="2408520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CB3D16A-7380-E769-5A9C-23099F9DDE52}"/>
                  </a:ext>
                </a:extLst>
              </p:cNvPr>
              <p:cNvSpPr/>
              <p:nvPr/>
            </p:nvSpPr>
            <p:spPr>
              <a:xfrm>
                <a:off x="2408520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BF008C5-1FB3-E8DD-DE80-5B02FC2BF073}"/>
                  </a:ext>
                </a:extLst>
              </p:cNvPr>
              <p:cNvSpPr/>
              <p:nvPr/>
            </p:nvSpPr>
            <p:spPr>
              <a:xfrm>
                <a:off x="4422771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95FD9C1-B969-891C-9B5A-A44ADF9CD728}"/>
                  </a:ext>
                </a:extLst>
              </p:cNvPr>
              <p:cNvSpPr/>
              <p:nvPr/>
            </p:nvSpPr>
            <p:spPr>
              <a:xfrm>
                <a:off x="4422771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1675046-EF73-B745-FE99-8902B616F032}"/>
                  </a:ext>
                </a:extLst>
              </p:cNvPr>
              <p:cNvSpPr/>
              <p:nvPr/>
            </p:nvSpPr>
            <p:spPr>
              <a:xfrm>
                <a:off x="6437022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479D5FA-A257-1FF7-1B62-180480CE0624}"/>
                  </a:ext>
                </a:extLst>
              </p:cNvPr>
              <p:cNvSpPr/>
              <p:nvPr/>
            </p:nvSpPr>
            <p:spPr>
              <a:xfrm>
                <a:off x="6437022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C4932EC-2124-C1A8-635D-97E6E4C6B42E}"/>
                  </a:ext>
                </a:extLst>
              </p:cNvPr>
              <p:cNvSpPr/>
              <p:nvPr/>
            </p:nvSpPr>
            <p:spPr>
              <a:xfrm>
                <a:off x="8050563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6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6A99E70-F12B-ED8A-2F5C-ED22D30F9252}"/>
                  </a:ext>
                </a:extLst>
              </p:cNvPr>
              <p:cNvCxnSpPr>
                <a:stCxn id="68" idx="7"/>
                <a:endCxn id="69" idx="3"/>
              </p:cNvCxnSpPr>
              <p:nvPr/>
            </p:nvCxnSpPr>
            <p:spPr>
              <a:xfrm flipV="1">
                <a:off x="1353591" y="2203944"/>
                <a:ext cx="1139504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0F6662B9-446E-B1A3-D722-BD3282803646}"/>
                  </a:ext>
                </a:extLst>
              </p:cNvPr>
              <p:cNvCxnSpPr>
                <a:cxnSpLocks/>
                <a:stCxn id="69" idx="6"/>
                <a:endCxn id="71" idx="2"/>
              </p:cNvCxnSpPr>
              <p:nvPr/>
            </p:nvCxnSpPr>
            <p:spPr>
              <a:xfrm>
                <a:off x="2986036" y="1999761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35171F1-AFB8-4F7D-4534-CA870E486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7" y="1984075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261E72C-66C7-FC0A-F177-07B19A18EA0F}"/>
                  </a:ext>
                </a:extLst>
              </p:cNvPr>
              <p:cNvCxnSpPr>
                <a:cxnSpLocks/>
                <a:stCxn id="73" idx="5"/>
                <a:endCxn id="75" idx="1"/>
              </p:cNvCxnSpPr>
              <p:nvPr/>
            </p:nvCxnSpPr>
            <p:spPr>
              <a:xfrm>
                <a:off x="6929963" y="2203944"/>
                <a:ext cx="1205175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A0C7693-2379-7B9C-8CA0-91581B649F87}"/>
                  </a:ext>
                </a:extLst>
              </p:cNvPr>
              <p:cNvCxnSpPr>
                <a:cxnSpLocks/>
                <a:stCxn id="68" idx="5"/>
                <a:endCxn id="70" idx="1"/>
              </p:cNvCxnSpPr>
              <p:nvPr/>
            </p:nvCxnSpPr>
            <p:spPr>
              <a:xfrm>
                <a:off x="1353591" y="3633183"/>
                <a:ext cx="1139504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02EDA66-4287-4339-3C1E-58299BCD37BC}"/>
                  </a:ext>
                </a:extLst>
              </p:cNvPr>
              <p:cNvCxnSpPr>
                <a:cxnSpLocks/>
                <a:stCxn id="70" idx="6"/>
                <a:endCxn id="72" idx="2"/>
              </p:cNvCxnSpPr>
              <p:nvPr/>
            </p:nvCxnSpPr>
            <p:spPr>
              <a:xfrm>
                <a:off x="2986036" y="4858239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16914B7-E850-0F32-8ED8-AD113784BDB5}"/>
                  </a:ext>
                </a:extLst>
              </p:cNvPr>
              <p:cNvCxnSpPr>
                <a:cxnSpLocks/>
                <a:stCxn id="69" idx="5"/>
                <a:endCxn id="74" idx="1"/>
              </p:cNvCxnSpPr>
              <p:nvPr/>
            </p:nvCxnSpPr>
            <p:spPr>
              <a:xfrm>
                <a:off x="2901461" y="2203944"/>
                <a:ext cx="3620136" cy="2450112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429536-031E-7ABB-AC66-8F9C8230AE60}"/>
                </a:ext>
              </a:extLst>
            </p:cNvPr>
            <p:cNvSpPr txBox="1"/>
            <p:nvPr/>
          </p:nvSpPr>
          <p:spPr>
            <a:xfrm>
              <a:off x="1627145" y="2669341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5CA118-AAA7-5144-B7AC-FB12B5CC2797}"/>
                </a:ext>
              </a:extLst>
            </p:cNvPr>
            <p:cNvSpPr txBox="1"/>
            <p:nvPr/>
          </p:nvSpPr>
          <p:spPr>
            <a:xfrm>
              <a:off x="1627145" y="38482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249AC0-63F8-9633-D5B0-88EC9636137B}"/>
                </a:ext>
              </a:extLst>
            </p:cNvPr>
            <p:cNvSpPr txBox="1"/>
            <p:nvPr/>
          </p:nvSpPr>
          <p:spPr>
            <a:xfrm>
              <a:off x="3097531" y="44775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23E9FE-1EED-215A-9147-720D45C5B2E5}"/>
                </a:ext>
              </a:extLst>
            </p:cNvPr>
            <p:cNvSpPr txBox="1"/>
            <p:nvPr/>
          </p:nvSpPr>
          <p:spPr>
            <a:xfrm>
              <a:off x="3929866" y="322872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5EBDFD3-AE33-47A8-72FB-471F8124C8BC}"/>
                </a:ext>
              </a:extLst>
            </p:cNvPr>
            <p:cNvSpPr txBox="1"/>
            <p:nvPr/>
          </p:nvSpPr>
          <p:spPr>
            <a:xfrm>
              <a:off x="3111443" y="20417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9862C92-097F-9F7B-C01A-563598074767}"/>
                </a:ext>
              </a:extLst>
            </p:cNvPr>
            <p:cNvSpPr txBox="1"/>
            <p:nvPr/>
          </p:nvSpPr>
          <p:spPr>
            <a:xfrm>
              <a:off x="4754836" y="204872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8B4BBA-4CA9-7BC3-E5FF-ABEB0E3BA87E}"/>
                </a:ext>
              </a:extLst>
            </p:cNvPr>
            <p:cNvSpPr txBox="1"/>
            <p:nvPr/>
          </p:nvSpPr>
          <p:spPr>
            <a:xfrm>
              <a:off x="6244789" y="26001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61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BF58927-78DD-1366-3CE3-07AB548568B2}"/>
              </a:ext>
            </a:extLst>
          </p:cNvPr>
          <p:cNvSpPr txBox="1"/>
          <p:nvPr/>
        </p:nvSpPr>
        <p:spPr>
          <a:xfrm>
            <a:off x="8087238" y="843677"/>
            <a:ext cx="2612519" cy="2585323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v</a:t>
            </a:r>
            <a:endParaRPr lang="en-IS" b="1" dirty="0"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0</a:t>
            </a:r>
          </a:p>
          <a:p>
            <a:r>
              <a:rPr lang="en-IS" dirty="0">
                <a:latin typeface="Helvetica" pitchFamily="2" charset="0"/>
              </a:rPr>
              <a:t>1</a:t>
            </a:r>
          </a:p>
          <a:p>
            <a:r>
              <a:rPr lang="en-IS" dirty="0">
                <a:latin typeface="Helvetica" pitchFamily="2" charset="0"/>
              </a:rPr>
              <a:t>2</a:t>
            </a:r>
          </a:p>
          <a:p>
            <a:r>
              <a:rPr lang="en-IS" dirty="0">
                <a:latin typeface="Helvetica" pitchFamily="2" charset="0"/>
              </a:rPr>
              <a:t>3</a:t>
            </a:r>
          </a:p>
          <a:p>
            <a:r>
              <a:rPr lang="en-IS" dirty="0">
                <a:latin typeface="Helvetica" pitchFamily="2" charset="0"/>
              </a:rPr>
              <a:t>4</a:t>
            </a:r>
          </a:p>
          <a:p>
            <a:r>
              <a:rPr lang="en-IS" dirty="0">
                <a:latin typeface="Helvetica" pitchFamily="2" charset="0"/>
              </a:rPr>
              <a:t>5</a:t>
            </a:r>
          </a:p>
          <a:p>
            <a:r>
              <a:rPr lang="en-IS" dirty="0">
                <a:latin typeface="Helvetica" pitchFamily="2" charset="0"/>
              </a:rPr>
              <a:t>6</a:t>
            </a:r>
          </a:p>
          <a:p>
            <a:r>
              <a:rPr lang="en-IS" dirty="0">
                <a:latin typeface="Helvetica" pitchFamily="2" charset="0"/>
              </a:rPr>
              <a:t>7</a:t>
            </a:r>
          </a:p>
          <a:p>
            <a:r>
              <a:rPr lang="en-IS" b="1" dirty="0">
                <a:latin typeface="Helvetica" pitchFamily="2" charset="0"/>
              </a:rPr>
              <a:t>distTo[v]</a:t>
            </a:r>
          </a:p>
          <a:p>
            <a:r>
              <a:rPr lang="en-IS" dirty="0">
                <a:latin typeface="Helvetica" pitchFamily="2" charset="0"/>
              </a:rPr>
              <a:t>0.0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1.0</a:t>
            </a:r>
          </a:p>
          <a:p>
            <a:r>
              <a:rPr lang="en-IS" dirty="0">
                <a:latin typeface="Helvetica" pitchFamily="2" charset="0"/>
              </a:rPr>
              <a:t>∞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5.0</a:t>
            </a:r>
          </a:p>
          <a:p>
            <a:r>
              <a:rPr lang="en-IS" dirty="0">
                <a:latin typeface="Helvetica" pitchFamily="2" charset="0"/>
              </a:rPr>
              <a:t>∞</a:t>
            </a:r>
            <a:endParaRPr lang="en-IS" b="1" dirty="0">
              <a:solidFill>
                <a:srgbClr val="00B0F0"/>
              </a:solidFill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∞</a:t>
            </a:r>
          </a:p>
          <a:p>
            <a:r>
              <a:rPr lang="en-IS" dirty="0">
                <a:latin typeface="Helvetica" pitchFamily="2" charset="0"/>
              </a:rPr>
              <a:t>∞</a:t>
            </a:r>
          </a:p>
          <a:p>
            <a:r>
              <a:rPr lang="en-IS" dirty="0">
                <a:latin typeface="Helvetica" pitchFamily="2" charset="0"/>
              </a:rPr>
              <a:t>∞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9D329-CA1D-EAB4-EE9D-4BBAC97F4D4B}"/>
              </a:ext>
            </a:extLst>
          </p:cNvPr>
          <p:cNvSpPr txBox="1"/>
          <p:nvPr/>
        </p:nvSpPr>
        <p:spPr>
          <a:xfrm>
            <a:off x="8087237" y="4489577"/>
            <a:ext cx="2612519" cy="1200329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IS" b="1" dirty="0">
                <a:latin typeface="Helvetica" pitchFamily="2" charset="0"/>
              </a:rPr>
              <a:t>v</a:t>
            </a:r>
          </a:p>
          <a:p>
            <a:r>
              <a:rPr lang="en-IS" strike="sngStrike" dirty="0">
                <a:latin typeface="Helvetica" pitchFamily="2" charset="0"/>
              </a:rPr>
              <a:t>0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1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3</a:t>
            </a:r>
          </a:p>
          <a:p>
            <a:r>
              <a:rPr lang="en-IS" b="1" dirty="0">
                <a:latin typeface="Helvetica" pitchFamily="2" charset="0"/>
              </a:rPr>
              <a:t>distTo[v]</a:t>
            </a:r>
          </a:p>
          <a:p>
            <a:r>
              <a:rPr lang="en-IS" strike="sngStrike" dirty="0">
                <a:latin typeface="Helvetica" pitchFamily="2" charset="0"/>
              </a:rPr>
              <a:t>0.0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1.0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5.0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E69C93-79CE-5BB4-DC5D-3CFF812B7DDA}"/>
              </a:ext>
            </a:extLst>
          </p:cNvPr>
          <p:cNvSpPr txBox="1"/>
          <p:nvPr/>
        </p:nvSpPr>
        <p:spPr>
          <a:xfrm>
            <a:off x="8087238" y="382012"/>
            <a:ext cx="1989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distTo[] fylki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83B987-57C2-B670-9FD2-121618852090}"/>
              </a:ext>
            </a:extLst>
          </p:cNvPr>
          <p:cNvSpPr txBox="1"/>
          <p:nvPr/>
        </p:nvSpPr>
        <p:spPr>
          <a:xfrm>
            <a:off x="8026425" y="4027912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Biðröð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B17957E-7D00-2C2D-26E5-352B8FBAA7DB}"/>
              </a:ext>
            </a:extLst>
          </p:cNvPr>
          <p:cNvGrpSpPr/>
          <p:nvPr/>
        </p:nvGrpSpPr>
        <p:grpSpPr>
          <a:xfrm>
            <a:off x="897972" y="1989171"/>
            <a:ext cx="6473211" cy="2879658"/>
            <a:chOff x="897972" y="1989171"/>
            <a:chExt cx="6473211" cy="287965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8F84216-4EBE-1805-DBDE-17832FF20B34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60650" y="1711003"/>
              <a:chExt cx="7767429" cy="3435994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4DD8D75-0790-C39A-D44B-60ED66122821}"/>
                  </a:ext>
                </a:extLst>
              </p:cNvPr>
              <p:cNvSpPr/>
              <p:nvPr/>
            </p:nvSpPr>
            <p:spPr>
              <a:xfrm>
                <a:off x="860650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CB4B85C-7B56-475B-0B7C-1BA545E8AFE2}"/>
                  </a:ext>
                </a:extLst>
              </p:cNvPr>
              <p:cNvSpPr/>
              <p:nvPr/>
            </p:nvSpPr>
            <p:spPr>
              <a:xfrm>
                <a:off x="2408520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CB3D16A-7380-E769-5A9C-23099F9DDE52}"/>
                  </a:ext>
                </a:extLst>
              </p:cNvPr>
              <p:cNvSpPr/>
              <p:nvPr/>
            </p:nvSpPr>
            <p:spPr>
              <a:xfrm>
                <a:off x="2408520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BF008C5-1FB3-E8DD-DE80-5B02FC2BF073}"/>
                  </a:ext>
                </a:extLst>
              </p:cNvPr>
              <p:cNvSpPr/>
              <p:nvPr/>
            </p:nvSpPr>
            <p:spPr>
              <a:xfrm>
                <a:off x="4422771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95FD9C1-B969-891C-9B5A-A44ADF9CD728}"/>
                  </a:ext>
                </a:extLst>
              </p:cNvPr>
              <p:cNvSpPr/>
              <p:nvPr/>
            </p:nvSpPr>
            <p:spPr>
              <a:xfrm>
                <a:off x="4422771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1675046-EF73-B745-FE99-8902B616F032}"/>
                  </a:ext>
                </a:extLst>
              </p:cNvPr>
              <p:cNvSpPr/>
              <p:nvPr/>
            </p:nvSpPr>
            <p:spPr>
              <a:xfrm>
                <a:off x="6437022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479D5FA-A257-1FF7-1B62-180480CE0624}"/>
                  </a:ext>
                </a:extLst>
              </p:cNvPr>
              <p:cNvSpPr/>
              <p:nvPr/>
            </p:nvSpPr>
            <p:spPr>
              <a:xfrm>
                <a:off x="6437022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C4932EC-2124-C1A8-635D-97E6E4C6B42E}"/>
                  </a:ext>
                </a:extLst>
              </p:cNvPr>
              <p:cNvSpPr/>
              <p:nvPr/>
            </p:nvSpPr>
            <p:spPr>
              <a:xfrm>
                <a:off x="8050563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6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6A99E70-F12B-ED8A-2F5C-ED22D30F9252}"/>
                  </a:ext>
                </a:extLst>
              </p:cNvPr>
              <p:cNvCxnSpPr>
                <a:stCxn id="68" idx="7"/>
                <a:endCxn id="69" idx="3"/>
              </p:cNvCxnSpPr>
              <p:nvPr/>
            </p:nvCxnSpPr>
            <p:spPr>
              <a:xfrm flipV="1">
                <a:off x="1353591" y="2203944"/>
                <a:ext cx="1139504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0F6662B9-446E-B1A3-D722-BD3282803646}"/>
                  </a:ext>
                </a:extLst>
              </p:cNvPr>
              <p:cNvCxnSpPr>
                <a:cxnSpLocks/>
                <a:stCxn id="69" idx="6"/>
                <a:endCxn id="71" idx="2"/>
              </p:cNvCxnSpPr>
              <p:nvPr/>
            </p:nvCxnSpPr>
            <p:spPr>
              <a:xfrm>
                <a:off x="2986036" y="1999761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35171F1-AFB8-4F7D-4534-CA870E486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7" y="1984075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261E72C-66C7-FC0A-F177-07B19A18EA0F}"/>
                  </a:ext>
                </a:extLst>
              </p:cNvPr>
              <p:cNvCxnSpPr>
                <a:cxnSpLocks/>
                <a:stCxn id="73" idx="5"/>
                <a:endCxn id="75" idx="1"/>
              </p:cNvCxnSpPr>
              <p:nvPr/>
            </p:nvCxnSpPr>
            <p:spPr>
              <a:xfrm>
                <a:off x="6929963" y="2203944"/>
                <a:ext cx="1205175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A0C7693-2379-7B9C-8CA0-91581B649F87}"/>
                  </a:ext>
                </a:extLst>
              </p:cNvPr>
              <p:cNvCxnSpPr>
                <a:cxnSpLocks/>
                <a:stCxn id="68" idx="5"/>
                <a:endCxn id="70" idx="1"/>
              </p:cNvCxnSpPr>
              <p:nvPr/>
            </p:nvCxnSpPr>
            <p:spPr>
              <a:xfrm>
                <a:off x="1353591" y="3633183"/>
                <a:ext cx="1139504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02EDA66-4287-4339-3C1E-58299BCD37BC}"/>
                  </a:ext>
                </a:extLst>
              </p:cNvPr>
              <p:cNvCxnSpPr>
                <a:cxnSpLocks/>
                <a:stCxn id="70" idx="6"/>
                <a:endCxn id="72" idx="2"/>
              </p:cNvCxnSpPr>
              <p:nvPr/>
            </p:nvCxnSpPr>
            <p:spPr>
              <a:xfrm>
                <a:off x="2986036" y="4858239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D1D1055-F508-A3D6-0490-F12265CD7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6" y="4877065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A14A69BD-6892-873A-79F5-B3FE40D48D31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6929963" y="3633183"/>
                <a:ext cx="1205175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16914B7-E850-0F32-8ED8-AD113784BDB5}"/>
                  </a:ext>
                </a:extLst>
              </p:cNvPr>
              <p:cNvCxnSpPr>
                <a:cxnSpLocks/>
                <a:stCxn id="69" idx="5"/>
                <a:endCxn id="74" idx="1"/>
              </p:cNvCxnSpPr>
              <p:nvPr/>
            </p:nvCxnSpPr>
            <p:spPr>
              <a:xfrm>
                <a:off x="2901461" y="2203944"/>
                <a:ext cx="3620136" cy="24501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2193EC6-42C7-F686-73E0-18D7EFED0F68}"/>
                  </a:ext>
                </a:extLst>
              </p:cNvPr>
              <p:cNvCxnSpPr>
                <a:cxnSpLocks/>
                <a:stCxn id="71" idx="5"/>
                <a:endCxn id="75" idx="2"/>
              </p:cNvCxnSpPr>
              <p:nvPr/>
            </p:nvCxnSpPr>
            <p:spPr>
              <a:xfrm>
                <a:off x="4915712" y="2203944"/>
                <a:ext cx="3134851" cy="12250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429536-031E-7ABB-AC66-8F9C8230AE60}"/>
                </a:ext>
              </a:extLst>
            </p:cNvPr>
            <p:cNvSpPr txBox="1"/>
            <p:nvPr/>
          </p:nvSpPr>
          <p:spPr>
            <a:xfrm>
              <a:off x="1627145" y="2669341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5CA118-AAA7-5144-B7AC-FB12B5CC2797}"/>
                </a:ext>
              </a:extLst>
            </p:cNvPr>
            <p:cNvSpPr txBox="1"/>
            <p:nvPr/>
          </p:nvSpPr>
          <p:spPr>
            <a:xfrm>
              <a:off x="1627145" y="38482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249AC0-63F8-9633-D5B0-88EC9636137B}"/>
                </a:ext>
              </a:extLst>
            </p:cNvPr>
            <p:cNvSpPr txBox="1"/>
            <p:nvPr/>
          </p:nvSpPr>
          <p:spPr>
            <a:xfrm>
              <a:off x="3097531" y="44775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6DEC6B-96FB-5F18-C900-C22FA7175385}"/>
                </a:ext>
              </a:extLst>
            </p:cNvPr>
            <p:cNvSpPr txBox="1"/>
            <p:nvPr/>
          </p:nvSpPr>
          <p:spPr>
            <a:xfrm>
              <a:off x="4776165" y="447928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23E9FE-1EED-215A-9147-720D45C5B2E5}"/>
                </a:ext>
              </a:extLst>
            </p:cNvPr>
            <p:cNvSpPr txBox="1"/>
            <p:nvPr/>
          </p:nvSpPr>
          <p:spPr>
            <a:xfrm>
              <a:off x="3929866" y="322872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61BF9A-E5BA-8EAA-2EF7-9D9E269DA5C9}"/>
                </a:ext>
              </a:extLst>
            </p:cNvPr>
            <p:cNvSpPr txBox="1"/>
            <p:nvPr/>
          </p:nvSpPr>
          <p:spPr>
            <a:xfrm>
              <a:off x="6301739" y="384324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56DD844-F7C2-BAF4-1847-CACB661E012E}"/>
                </a:ext>
              </a:extLst>
            </p:cNvPr>
            <p:cNvSpPr txBox="1"/>
            <p:nvPr/>
          </p:nvSpPr>
          <p:spPr>
            <a:xfrm>
              <a:off x="5281247" y="268117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5EBDFD3-AE33-47A8-72FB-471F8124C8BC}"/>
                </a:ext>
              </a:extLst>
            </p:cNvPr>
            <p:cNvSpPr txBox="1"/>
            <p:nvPr/>
          </p:nvSpPr>
          <p:spPr>
            <a:xfrm>
              <a:off x="3111443" y="20417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9862C92-097F-9F7B-C01A-563598074767}"/>
                </a:ext>
              </a:extLst>
            </p:cNvPr>
            <p:cNvSpPr txBox="1"/>
            <p:nvPr/>
          </p:nvSpPr>
          <p:spPr>
            <a:xfrm>
              <a:off x="4754836" y="204872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8B4BBA-4CA9-7BC3-E5FF-ABEB0E3BA87E}"/>
                </a:ext>
              </a:extLst>
            </p:cNvPr>
            <p:cNvSpPr txBox="1"/>
            <p:nvPr/>
          </p:nvSpPr>
          <p:spPr>
            <a:xfrm>
              <a:off x="6244789" y="26001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93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BF58927-78DD-1366-3CE3-07AB548568B2}"/>
              </a:ext>
            </a:extLst>
          </p:cNvPr>
          <p:cNvSpPr txBox="1"/>
          <p:nvPr/>
        </p:nvSpPr>
        <p:spPr>
          <a:xfrm>
            <a:off x="8087238" y="843677"/>
            <a:ext cx="2612519" cy="2585323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v</a:t>
            </a:r>
            <a:endParaRPr lang="en-IS" b="1" dirty="0"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0</a:t>
            </a:r>
          </a:p>
          <a:p>
            <a:r>
              <a:rPr lang="en-IS" dirty="0">
                <a:latin typeface="Helvetica" pitchFamily="2" charset="0"/>
              </a:rPr>
              <a:t>1</a:t>
            </a:r>
          </a:p>
          <a:p>
            <a:r>
              <a:rPr lang="en-IS" dirty="0">
                <a:latin typeface="Helvetica" pitchFamily="2" charset="0"/>
              </a:rPr>
              <a:t>2</a:t>
            </a:r>
          </a:p>
          <a:p>
            <a:r>
              <a:rPr lang="en-IS" dirty="0">
                <a:latin typeface="Helvetica" pitchFamily="2" charset="0"/>
              </a:rPr>
              <a:t>3</a:t>
            </a:r>
          </a:p>
          <a:p>
            <a:r>
              <a:rPr lang="en-IS" dirty="0">
                <a:latin typeface="Helvetica" pitchFamily="2" charset="0"/>
              </a:rPr>
              <a:t>4</a:t>
            </a:r>
          </a:p>
          <a:p>
            <a:r>
              <a:rPr lang="en-IS" dirty="0">
                <a:latin typeface="Helvetica" pitchFamily="2" charset="0"/>
              </a:rPr>
              <a:t>5</a:t>
            </a:r>
          </a:p>
          <a:p>
            <a:r>
              <a:rPr lang="en-IS" dirty="0">
                <a:latin typeface="Helvetica" pitchFamily="2" charset="0"/>
              </a:rPr>
              <a:t>6</a:t>
            </a:r>
          </a:p>
          <a:p>
            <a:r>
              <a:rPr lang="en-IS" dirty="0">
                <a:latin typeface="Helvetica" pitchFamily="2" charset="0"/>
              </a:rPr>
              <a:t>7</a:t>
            </a:r>
          </a:p>
          <a:p>
            <a:r>
              <a:rPr lang="en-IS" b="1" dirty="0">
                <a:latin typeface="Helvetica" pitchFamily="2" charset="0"/>
              </a:rPr>
              <a:t>distTo[v]</a:t>
            </a:r>
          </a:p>
          <a:p>
            <a:r>
              <a:rPr lang="en-IS" dirty="0">
                <a:latin typeface="Helvetica" pitchFamily="2" charset="0"/>
              </a:rPr>
              <a:t>0.0</a:t>
            </a:r>
          </a:p>
          <a:p>
            <a:r>
              <a:rPr lang="en-IS" dirty="0">
                <a:latin typeface="Helvetica" pitchFamily="2" charset="0"/>
              </a:rPr>
              <a:t>1.0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4.0</a:t>
            </a:r>
          </a:p>
          <a:p>
            <a:r>
              <a:rPr lang="en-IS" dirty="0">
                <a:latin typeface="Helvetica" pitchFamily="2" charset="0"/>
              </a:rPr>
              <a:t>5.0</a:t>
            </a:r>
          </a:p>
          <a:p>
            <a:r>
              <a:rPr lang="en-IS" dirty="0">
                <a:latin typeface="Helvetica" pitchFamily="2" charset="0"/>
              </a:rPr>
              <a:t>∞ </a:t>
            </a:r>
          </a:p>
          <a:p>
            <a:r>
              <a:rPr lang="en-IS" dirty="0">
                <a:latin typeface="Helvetica" pitchFamily="2" charset="0"/>
              </a:rPr>
              <a:t>∞</a:t>
            </a:r>
          </a:p>
          <a:p>
            <a:r>
              <a:rPr lang="en-IS" dirty="0">
                <a:latin typeface="Helvetica" pitchFamily="2" charset="0"/>
              </a:rPr>
              <a:t>∞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7.0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9D329-CA1D-EAB4-EE9D-4BBAC97F4D4B}"/>
              </a:ext>
            </a:extLst>
          </p:cNvPr>
          <p:cNvSpPr txBox="1"/>
          <p:nvPr/>
        </p:nvSpPr>
        <p:spPr>
          <a:xfrm>
            <a:off x="8087237" y="4489577"/>
            <a:ext cx="2612519" cy="1440000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IS" b="1" dirty="0">
                <a:latin typeface="Helvetica" pitchFamily="2" charset="0"/>
              </a:rPr>
              <a:t>v</a:t>
            </a:r>
            <a:endParaRPr lang="en-IS" strike="sngStrike" dirty="0">
              <a:latin typeface="Helvetica" pitchFamily="2" charset="0"/>
            </a:endParaRPr>
          </a:p>
          <a:p>
            <a:r>
              <a:rPr lang="en-IS" strike="sngStrike" dirty="0">
                <a:latin typeface="Helvetica" pitchFamily="2" charset="0"/>
              </a:rPr>
              <a:t>1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2</a:t>
            </a:r>
          </a:p>
          <a:p>
            <a:r>
              <a:rPr lang="en-IS" dirty="0">
                <a:latin typeface="Helvetica" pitchFamily="2" charset="0"/>
              </a:rPr>
              <a:t>3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7</a:t>
            </a:r>
            <a:endParaRPr lang="en-IS" b="1" dirty="0">
              <a:latin typeface="Helvetica" pitchFamily="2" charset="0"/>
            </a:endParaRPr>
          </a:p>
          <a:p>
            <a:endParaRPr lang="en-IS" b="1" dirty="0">
              <a:latin typeface="Helvetica" pitchFamily="2" charset="0"/>
            </a:endParaRPr>
          </a:p>
          <a:p>
            <a:r>
              <a:rPr lang="en-IS" b="1" dirty="0">
                <a:latin typeface="Helvetica" pitchFamily="2" charset="0"/>
              </a:rPr>
              <a:t>distTo[v]</a:t>
            </a:r>
          </a:p>
          <a:p>
            <a:r>
              <a:rPr lang="en-IS" strike="sngStrike" dirty="0">
                <a:latin typeface="Helvetica" pitchFamily="2" charset="0"/>
              </a:rPr>
              <a:t>1.0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4.0</a:t>
            </a:r>
          </a:p>
          <a:p>
            <a:r>
              <a:rPr lang="en-IS" dirty="0">
                <a:latin typeface="Helvetica" pitchFamily="2" charset="0"/>
              </a:rPr>
              <a:t>5.0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7.0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E69C93-79CE-5BB4-DC5D-3CFF812B7DDA}"/>
              </a:ext>
            </a:extLst>
          </p:cNvPr>
          <p:cNvSpPr txBox="1"/>
          <p:nvPr/>
        </p:nvSpPr>
        <p:spPr>
          <a:xfrm>
            <a:off x="8087238" y="382012"/>
            <a:ext cx="1989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distTo[] fylki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83B987-57C2-B670-9FD2-121618852090}"/>
              </a:ext>
            </a:extLst>
          </p:cNvPr>
          <p:cNvSpPr txBox="1"/>
          <p:nvPr/>
        </p:nvSpPr>
        <p:spPr>
          <a:xfrm>
            <a:off x="8026425" y="4027912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Biðröð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B17957E-7D00-2C2D-26E5-352B8FBAA7DB}"/>
              </a:ext>
            </a:extLst>
          </p:cNvPr>
          <p:cNvGrpSpPr/>
          <p:nvPr/>
        </p:nvGrpSpPr>
        <p:grpSpPr>
          <a:xfrm>
            <a:off x="897972" y="1989171"/>
            <a:ext cx="6473211" cy="2879658"/>
            <a:chOff x="897972" y="1989171"/>
            <a:chExt cx="6473211" cy="287965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8F84216-4EBE-1805-DBDE-17832FF20B34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60650" y="1711003"/>
              <a:chExt cx="7767429" cy="3435994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4DD8D75-0790-C39A-D44B-60ED66122821}"/>
                  </a:ext>
                </a:extLst>
              </p:cNvPr>
              <p:cNvSpPr/>
              <p:nvPr/>
            </p:nvSpPr>
            <p:spPr>
              <a:xfrm>
                <a:off x="860650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CB4B85C-7B56-475B-0B7C-1BA545E8AFE2}"/>
                  </a:ext>
                </a:extLst>
              </p:cNvPr>
              <p:cNvSpPr/>
              <p:nvPr/>
            </p:nvSpPr>
            <p:spPr>
              <a:xfrm>
                <a:off x="2408520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CB3D16A-7380-E769-5A9C-23099F9DDE52}"/>
                  </a:ext>
                </a:extLst>
              </p:cNvPr>
              <p:cNvSpPr/>
              <p:nvPr/>
            </p:nvSpPr>
            <p:spPr>
              <a:xfrm>
                <a:off x="2408520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BF008C5-1FB3-E8DD-DE80-5B02FC2BF073}"/>
                  </a:ext>
                </a:extLst>
              </p:cNvPr>
              <p:cNvSpPr/>
              <p:nvPr/>
            </p:nvSpPr>
            <p:spPr>
              <a:xfrm>
                <a:off x="4422771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95FD9C1-B969-891C-9B5A-A44ADF9CD728}"/>
                  </a:ext>
                </a:extLst>
              </p:cNvPr>
              <p:cNvSpPr/>
              <p:nvPr/>
            </p:nvSpPr>
            <p:spPr>
              <a:xfrm>
                <a:off x="4422771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1675046-EF73-B745-FE99-8902B616F032}"/>
                  </a:ext>
                </a:extLst>
              </p:cNvPr>
              <p:cNvSpPr/>
              <p:nvPr/>
            </p:nvSpPr>
            <p:spPr>
              <a:xfrm>
                <a:off x="6437022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479D5FA-A257-1FF7-1B62-180480CE0624}"/>
                  </a:ext>
                </a:extLst>
              </p:cNvPr>
              <p:cNvSpPr/>
              <p:nvPr/>
            </p:nvSpPr>
            <p:spPr>
              <a:xfrm>
                <a:off x="6437022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C4932EC-2124-C1A8-635D-97E6E4C6B42E}"/>
                  </a:ext>
                </a:extLst>
              </p:cNvPr>
              <p:cNvSpPr/>
              <p:nvPr/>
            </p:nvSpPr>
            <p:spPr>
              <a:xfrm>
                <a:off x="8050563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6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6A99E70-F12B-ED8A-2F5C-ED22D30F9252}"/>
                  </a:ext>
                </a:extLst>
              </p:cNvPr>
              <p:cNvCxnSpPr>
                <a:stCxn id="68" idx="7"/>
                <a:endCxn id="69" idx="3"/>
              </p:cNvCxnSpPr>
              <p:nvPr/>
            </p:nvCxnSpPr>
            <p:spPr>
              <a:xfrm flipV="1">
                <a:off x="1353591" y="2203944"/>
                <a:ext cx="1139504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0F6662B9-446E-B1A3-D722-BD3282803646}"/>
                  </a:ext>
                </a:extLst>
              </p:cNvPr>
              <p:cNvCxnSpPr>
                <a:cxnSpLocks/>
                <a:stCxn id="69" idx="6"/>
                <a:endCxn id="71" idx="2"/>
              </p:cNvCxnSpPr>
              <p:nvPr/>
            </p:nvCxnSpPr>
            <p:spPr>
              <a:xfrm>
                <a:off x="2986036" y="1999761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35171F1-AFB8-4F7D-4534-CA870E486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7" y="1984075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261E72C-66C7-FC0A-F177-07B19A18EA0F}"/>
                  </a:ext>
                </a:extLst>
              </p:cNvPr>
              <p:cNvCxnSpPr>
                <a:cxnSpLocks/>
                <a:stCxn id="73" idx="5"/>
                <a:endCxn id="75" idx="1"/>
              </p:cNvCxnSpPr>
              <p:nvPr/>
            </p:nvCxnSpPr>
            <p:spPr>
              <a:xfrm>
                <a:off x="6929963" y="2203944"/>
                <a:ext cx="1205175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A0C7693-2379-7B9C-8CA0-91581B649F87}"/>
                  </a:ext>
                </a:extLst>
              </p:cNvPr>
              <p:cNvCxnSpPr>
                <a:cxnSpLocks/>
                <a:stCxn id="68" idx="5"/>
                <a:endCxn id="70" idx="1"/>
              </p:cNvCxnSpPr>
              <p:nvPr/>
            </p:nvCxnSpPr>
            <p:spPr>
              <a:xfrm>
                <a:off x="1353591" y="3633183"/>
                <a:ext cx="1139504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02EDA66-4287-4339-3C1E-58299BCD37BC}"/>
                  </a:ext>
                </a:extLst>
              </p:cNvPr>
              <p:cNvCxnSpPr>
                <a:cxnSpLocks/>
                <a:stCxn id="70" idx="6"/>
                <a:endCxn id="72" idx="2"/>
              </p:cNvCxnSpPr>
              <p:nvPr/>
            </p:nvCxnSpPr>
            <p:spPr>
              <a:xfrm>
                <a:off x="2986036" y="4858239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D1D1055-F508-A3D6-0490-F12265CD7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6" y="4877065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A14A69BD-6892-873A-79F5-B3FE40D48D31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6929963" y="3633183"/>
                <a:ext cx="1205175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16914B7-E850-0F32-8ED8-AD113784BDB5}"/>
                  </a:ext>
                </a:extLst>
              </p:cNvPr>
              <p:cNvCxnSpPr>
                <a:cxnSpLocks/>
                <a:stCxn id="69" idx="5"/>
                <a:endCxn id="74" idx="1"/>
              </p:cNvCxnSpPr>
              <p:nvPr/>
            </p:nvCxnSpPr>
            <p:spPr>
              <a:xfrm>
                <a:off x="2901461" y="2203944"/>
                <a:ext cx="3620136" cy="2450112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2193EC6-42C7-F686-73E0-18D7EFED0F68}"/>
                  </a:ext>
                </a:extLst>
              </p:cNvPr>
              <p:cNvCxnSpPr>
                <a:cxnSpLocks/>
                <a:stCxn id="71" idx="5"/>
                <a:endCxn id="75" idx="2"/>
              </p:cNvCxnSpPr>
              <p:nvPr/>
            </p:nvCxnSpPr>
            <p:spPr>
              <a:xfrm>
                <a:off x="4915712" y="2203944"/>
                <a:ext cx="3134851" cy="12250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429536-031E-7ABB-AC66-8F9C8230AE60}"/>
                </a:ext>
              </a:extLst>
            </p:cNvPr>
            <p:cNvSpPr txBox="1"/>
            <p:nvPr/>
          </p:nvSpPr>
          <p:spPr>
            <a:xfrm>
              <a:off x="1627145" y="2669341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5CA118-AAA7-5144-B7AC-FB12B5CC2797}"/>
                </a:ext>
              </a:extLst>
            </p:cNvPr>
            <p:cNvSpPr txBox="1"/>
            <p:nvPr/>
          </p:nvSpPr>
          <p:spPr>
            <a:xfrm>
              <a:off x="1627145" y="38482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249AC0-63F8-9633-D5B0-88EC9636137B}"/>
                </a:ext>
              </a:extLst>
            </p:cNvPr>
            <p:cNvSpPr txBox="1"/>
            <p:nvPr/>
          </p:nvSpPr>
          <p:spPr>
            <a:xfrm>
              <a:off x="3097531" y="44775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6DEC6B-96FB-5F18-C900-C22FA7175385}"/>
                </a:ext>
              </a:extLst>
            </p:cNvPr>
            <p:cNvSpPr txBox="1"/>
            <p:nvPr/>
          </p:nvSpPr>
          <p:spPr>
            <a:xfrm>
              <a:off x="4776165" y="447928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23E9FE-1EED-215A-9147-720D45C5B2E5}"/>
                </a:ext>
              </a:extLst>
            </p:cNvPr>
            <p:cNvSpPr txBox="1"/>
            <p:nvPr/>
          </p:nvSpPr>
          <p:spPr>
            <a:xfrm>
              <a:off x="3929866" y="322872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61BF9A-E5BA-8EAA-2EF7-9D9E269DA5C9}"/>
                </a:ext>
              </a:extLst>
            </p:cNvPr>
            <p:cNvSpPr txBox="1"/>
            <p:nvPr/>
          </p:nvSpPr>
          <p:spPr>
            <a:xfrm>
              <a:off x="6301739" y="384324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56DD844-F7C2-BAF4-1847-CACB661E012E}"/>
                </a:ext>
              </a:extLst>
            </p:cNvPr>
            <p:cNvSpPr txBox="1"/>
            <p:nvPr/>
          </p:nvSpPr>
          <p:spPr>
            <a:xfrm>
              <a:off x="5281247" y="268117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5EBDFD3-AE33-47A8-72FB-471F8124C8BC}"/>
                </a:ext>
              </a:extLst>
            </p:cNvPr>
            <p:cNvSpPr txBox="1"/>
            <p:nvPr/>
          </p:nvSpPr>
          <p:spPr>
            <a:xfrm>
              <a:off x="3111443" y="20417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9862C92-097F-9F7B-C01A-563598074767}"/>
                </a:ext>
              </a:extLst>
            </p:cNvPr>
            <p:cNvSpPr txBox="1"/>
            <p:nvPr/>
          </p:nvSpPr>
          <p:spPr>
            <a:xfrm>
              <a:off x="4754836" y="204872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8B4BBA-4CA9-7BC3-E5FF-ABEB0E3BA87E}"/>
                </a:ext>
              </a:extLst>
            </p:cNvPr>
            <p:cNvSpPr txBox="1"/>
            <p:nvPr/>
          </p:nvSpPr>
          <p:spPr>
            <a:xfrm>
              <a:off x="6244789" y="26001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16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BF58927-78DD-1366-3CE3-07AB548568B2}"/>
              </a:ext>
            </a:extLst>
          </p:cNvPr>
          <p:cNvSpPr txBox="1"/>
          <p:nvPr/>
        </p:nvSpPr>
        <p:spPr>
          <a:xfrm>
            <a:off x="8087238" y="843677"/>
            <a:ext cx="2612519" cy="2585323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v</a:t>
            </a:r>
            <a:endParaRPr lang="en-IS" b="1" dirty="0"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0</a:t>
            </a:r>
          </a:p>
          <a:p>
            <a:r>
              <a:rPr lang="en-IS" dirty="0">
                <a:latin typeface="Helvetica" pitchFamily="2" charset="0"/>
              </a:rPr>
              <a:t>1</a:t>
            </a:r>
          </a:p>
          <a:p>
            <a:r>
              <a:rPr lang="en-IS" dirty="0">
                <a:latin typeface="Helvetica" pitchFamily="2" charset="0"/>
              </a:rPr>
              <a:t>2</a:t>
            </a:r>
          </a:p>
          <a:p>
            <a:r>
              <a:rPr lang="en-IS" dirty="0">
                <a:latin typeface="Helvetica" pitchFamily="2" charset="0"/>
              </a:rPr>
              <a:t>3</a:t>
            </a:r>
          </a:p>
          <a:p>
            <a:r>
              <a:rPr lang="en-IS" dirty="0">
                <a:latin typeface="Helvetica" pitchFamily="2" charset="0"/>
              </a:rPr>
              <a:t>4</a:t>
            </a:r>
          </a:p>
          <a:p>
            <a:r>
              <a:rPr lang="en-IS" dirty="0">
                <a:latin typeface="Helvetica" pitchFamily="2" charset="0"/>
              </a:rPr>
              <a:t>5</a:t>
            </a:r>
          </a:p>
          <a:p>
            <a:r>
              <a:rPr lang="en-IS" dirty="0">
                <a:latin typeface="Helvetica" pitchFamily="2" charset="0"/>
              </a:rPr>
              <a:t>6</a:t>
            </a:r>
          </a:p>
          <a:p>
            <a:r>
              <a:rPr lang="en-IS" dirty="0">
                <a:latin typeface="Helvetica" pitchFamily="2" charset="0"/>
              </a:rPr>
              <a:t>7</a:t>
            </a:r>
          </a:p>
          <a:p>
            <a:r>
              <a:rPr lang="en-IS" b="1" dirty="0">
                <a:latin typeface="Helvetica" pitchFamily="2" charset="0"/>
              </a:rPr>
              <a:t>distTo[v]</a:t>
            </a:r>
          </a:p>
          <a:p>
            <a:r>
              <a:rPr lang="en-IS" dirty="0">
                <a:latin typeface="Helvetica" pitchFamily="2" charset="0"/>
              </a:rPr>
              <a:t>0.0</a:t>
            </a:r>
          </a:p>
          <a:p>
            <a:r>
              <a:rPr lang="en-IS" dirty="0">
                <a:latin typeface="Helvetica" pitchFamily="2" charset="0"/>
              </a:rPr>
              <a:t>1.0</a:t>
            </a:r>
          </a:p>
          <a:p>
            <a:r>
              <a:rPr lang="en-IS" dirty="0">
                <a:latin typeface="Helvetica" pitchFamily="2" charset="0"/>
              </a:rPr>
              <a:t>4.0</a:t>
            </a:r>
          </a:p>
          <a:p>
            <a:r>
              <a:rPr lang="en-IS" dirty="0">
                <a:latin typeface="Helvetica" pitchFamily="2" charset="0"/>
              </a:rPr>
              <a:t>5.0</a:t>
            </a:r>
          </a:p>
          <a:p>
            <a:r>
              <a:rPr lang="en-IS" dirty="0">
                <a:latin typeface="Helvetica" pitchFamily="2" charset="0"/>
              </a:rPr>
              <a:t>∞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6.0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9.0</a:t>
            </a:r>
          </a:p>
          <a:p>
            <a:r>
              <a:rPr lang="en-IS" dirty="0">
                <a:latin typeface="Helvetica" pitchFamily="2" charset="0"/>
              </a:rPr>
              <a:t>7.0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9D329-CA1D-EAB4-EE9D-4BBAC97F4D4B}"/>
              </a:ext>
            </a:extLst>
          </p:cNvPr>
          <p:cNvSpPr txBox="1"/>
          <p:nvPr/>
        </p:nvSpPr>
        <p:spPr>
          <a:xfrm>
            <a:off x="8087236" y="4489577"/>
            <a:ext cx="2613600" cy="1754326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IS" b="1" dirty="0">
                <a:latin typeface="Helvetica" pitchFamily="2" charset="0"/>
              </a:rPr>
              <a:t>v</a:t>
            </a:r>
            <a:endParaRPr lang="en-IS" strike="sngStrike" dirty="0">
              <a:latin typeface="Helvetica" pitchFamily="2" charset="0"/>
            </a:endParaRPr>
          </a:p>
          <a:p>
            <a:r>
              <a:rPr lang="en-IS" strike="sngStrike" dirty="0">
                <a:latin typeface="Helvetica" pitchFamily="2" charset="0"/>
              </a:rPr>
              <a:t>2</a:t>
            </a:r>
          </a:p>
          <a:p>
            <a:r>
              <a:rPr lang="en-IS" dirty="0">
                <a:latin typeface="Helvetica" pitchFamily="2" charset="0"/>
              </a:rPr>
              <a:t>3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5</a:t>
            </a:r>
          </a:p>
          <a:p>
            <a:r>
              <a:rPr lang="en-IS" dirty="0">
                <a:latin typeface="Helvetica" pitchFamily="2" charset="0"/>
              </a:rPr>
              <a:t>7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6</a:t>
            </a:r>
          </a:p>
          <a:p>
            <a:r>
              <a:rPr lang="en-IS" b="1" dirty="0">
                <a:latin typeface="Helvetica" pitchFamily="2" charset="0"/>
              </a:rPr>
              <a:t>distTo[v]</a:t>
            </a:r>
          </a:p>
          <a:p>
            <a:r>
              <a:rPr lang="en-IS" strike="sngStrike" dirty="0">
                <a:latin typeface="Helvetica" pitchFamily="2" charset="0"/>
              </a:rPr>
              <a:t>4.0</a:t>
            </a:r>
            <a:endParaRPr lang="en-IS" b="1" dirty="0">
              <a:solidFill>
                <a:srgbClr val="00B0F0"/>
              </a:solidFill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5.0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6.0</a:t>
            </a:r>
          </a:p>
          <a:p>
            <a:r>
              <a:rPr lang="en-IS" dirty="0">
                <a:latin typeface="Helvetica" pitchFamily="2" charset="0"/>
              </a:rPr>
              <a:t>7.0</a:t>
            </a:r>
            <a:endParaRPr lang="en-IS" b="1" dirty="0">
              <a:solidFill>
                <a:srgbClr val="00B0F0"/>
              </a:solidFill>
              <a:latin typeface="Helvetica" pitchFamily="2" charset="0"/>
            </a:endParaRP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9.0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E69C93-79CE-5BB4-DC5D-3CFF812B7DDA}"/>
              </a:ext>
            </a:extLst>
          </p:cNvPr>
          <p:cNvSpPr txBox="1"/>
          <p:nvPr/>
        </p:nvSpPr>
        <p:spPr>
          <a:xfrm>
            <a:off x="8087238" y="382012"/>
            <a:ext cx="1989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distTo[] fylki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83B987-57C2-B670-9FD2-121618852090}"/>
              </a:ext>
            </a:extLst>
          </p:cNvPr>
          <p:cNvSpPr txBox="1"/>
          <p:nvPr/>
        </p:nvSpPr>
        <p:spPr>
          <a:xfrm>
            <a:off x="8026425" y="4027912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Biðröð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B17957E-7D00-2C2D-26E5-352B8FBAA7DB}"/>
              </a:ext>
            </a:extLst>
          </p:cNvPr>
          <p:cNvGrpSpPr/>
          <p:nvPr/>
        </p:nvGrpSpPr>
        <p:grpSpPr>
          <a:xfrm>
            <a:off x="897972" y="1989171"/>
            <a:ext cx="6473211" cy="2879658"/>
            <a:chOff x="897972" y="1989171"/>
            <a:chExt cx="6473211" cy="287965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8F84216-4EBE-1805-DBDE-17832FF20B34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60650" y="1711003"/>
              <a:chExt cx="7767429" cy="3435994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4DD8D75-0790-C39A-D44B-60ED66122821}"/>
                  </a:ext>
                </a:extLst>
              </p:cNvPr>
              <p:cNvSpPr/>
              <p:nvPr/>
            </p:nvSpPr>
            <p:spPr>
              <a:xfrm>
                <a:off x="860650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CB4B85C-7B56-475B-0B7C-1BA545E8AFE2}"/>
                  </a:ext>
                </a:extLst>
              </p:cNvPr>
              <p:cNvSpPr/>
              <p:nvPr/>
            </p:nvSpPr>
            <p:spPr>
              <a:xfrm>
                <a:off x="2408520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CB3D16A-7380-E769-5A9C-23099F9DDE52}"/>
                  </a:ext>
                </a:extLst>
              </p:cNvPr>
              <p:cNvSpPr/>
              <p:nvPr/>
            </p:nvSpPr>
            <p:spPr>
              <a:xfrm>
                <a:off x="2408520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BF008C5-1FB3-E8DD-DE80-5B02FC2BF073}"/>
                  </a:ext>
                </a:extLst>
              </p:cNvPr>
              <p:cNvSpPr/>
              <p:nvPr/>
            </p:nvSpPr>
            <p:spPr>
              <a:xfrm>
                <a:off x="4422771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95FD9C1-B969-891C-9B5A-A44ADF9CD728}"/>
                  </a:ext>
                </a:extLst>
              </p:cNvPr>
              <p:cNvSpPr/>
              <p:nvPr/>
            </p:nvSpPr>
            <p:spPr>
              <a:xfrm>
                <a:off x="4422771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1675046-EF73-B745-FE99-8902B616F032}"/>
                  </a:ext>
                </a:extLst>
              </p:cNvPr>
              <p:cNvSpPr/>
              <p:nvPr/>
            </p:nvSpPr>
            <p:spPr>
              <a:xfrm>
                <a:off x="6437022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479D5FA-A257-1FF7-1B62-180480CE0624}"/>
                  </a:ext>
                </a:extLst>
              </p:cNvPr>
              <p:cNvSpPr/>
              <p:nvPr/>
            </p:nvSpPr>
            <p:spPr>
              <a:xfrm>
                <a:off x="6437022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C4932EC-2124-C1A8-635D-97E6E4C6B42E}"/>
                  </a:ext>
                </a:extLst>
              </p:cNvPr>
              <p:cNvSpPr/>
              <p:nvPr/>
            </p:nvSpPr>
            <p:spPr>
              <a:xfrm>
                <a:off x="8050563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6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6A99E70-F12B-ED8A-2F5C-ED22D30F9252}"/>
                  </a:ext>
                </a:extLst>
              </p:cNvPr>
              <p:cNvCxnSpPr>
                <a:stCxn id="68" idx="7"/>
                <a:endCxn id="69" idx="3"/>
              </p:cNvCxnSpPr>
              <p:nvPr/>
            </p:nvCxnSpPr>
            <p:spPr>
              <a:xfrm flipV="1">
                <a:off x="1353591" y="2203944"/>
                <a:ext cx="1139504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0F6662B9-446E-B1A3-D722-BD3282803646}"/>
                  </a:ext>
                </a:extLst>
              </p:cNvPr>
              <p:cNvCxnSpPr>
                <a:cxnSpLocks/>
                <a:stCxn id="69" idx="6"/>
                <a:endCxn id="71" idx="2"/>
              </p:cNvCxnSpPr>
              <p:nvPr/>
            </p:nvCxnSpPr>
            <p:spPr>
              <a:xfrm>
                <a:off x="2986036" y="1999761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35171F1-AFB8-4F7D-4534-CA870E486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7" y="1984075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261E72C-66C7-FC0A-F177-07B19A18EA0F}"/>
                  </a:ext>
                </a:extLst>
              </p:cNvPr>
              <p:cNvCxnSpPr>
                <a:cxnSpLocks/>
                <a:stCxn id="73" idx="5"/>
                <a:endCxn id="75" idx="1"/>
              </p:cNvCxnSpPr>
              <p:nvPr/>
            </p:nvCxnSpPr>
            <p:spPr>
              <a:xfrm>
                <a:off x="6929963" y="2203944"/>
                <a:ext cx="1205175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A0C7693-2379-7B9C-8CA0-91581B649F87}"/>
                  </a:ext>
                </a:extLst>
              </p:cNvPr>
              <p:cNvCxnSpPr>
                <a:cxnSpLocks/>
                <a:stCxn id="68" idx="5"/>
                <a:endCxn id="70" idx="1"/>
              </p:cNvCxnSpPr>
              <p:nvPr/>
            </p:nvCxnSpPr>
            <p:spPr>
              <a:xfrm>
                <a:off x="1353591" y="3633183"/>
                <a:ext cx="1139504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02EDA66-4287-4339-3C1E-58299BCD37BC}"/>
                  </a:ext>
                </a:extLst>
              </p:cNvPr>
              <p:cNvCxnSpPr>
                <a:cxnSpLocks/>
                <a:stCxn id="70" idx="6"/>
                <a:endCxn id="72" idx="2"/>
              </p:cNvCxnSpPr>
              <p:nvPr/>
            </p:nvCxnSpPr>
            <p:spPr>
              <a:xfrm>
                <a:off x="2986036" y="4858239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D1D1055-F508-A3D6-0490-F12265CD7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6" y="4877065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A14A69BD-6892-873A-79F5-B3FE40D48D31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6929963" y="3633183"/>
                <a:ext cx="1205175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16914B7-E850-0F32-8ED8-AD113784BDB5}"/>
                  </a:ext>
                </a:extLst>
              </p:cNvPr>
              <p:cNvCxnSpPr>
                <a:cxnSpLocks/>
                <a:stCxn id="69" idx="5"/>
                <a:endCxn id="74" idx="1"/>
              </p:cNvCxnSpPr>
              <p:nvPr/>
            </p:nvCxnSpPr>
            <p:spPr>
              <a:xfrm>
                <a:off x="2901461" y="2203944"/>
                <a:ext cx="3620136" cy="2450112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2193EC6-42C7-F686-73E0-18D7EFED0F68}"/>
                  </a:ext>
                </a:extLst>
              </p:cNvPr>
              <p:cNvCxnSpPr>
                <a:cxnSpLocks/>
                <a:stCxn id="71" idx="5"/>
                <a:endCxn id="75" idx="2"/>
              </p:cNvCxnSpPr>
              <p:nvPr/>
            </p:nvCxnSpPr>
            <p:spPr>
              <a:xfrm>
                <a:off x="4915712" y="2203944"/>
                <a:ext cx="3134851" cy="1225056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429536-031E-7ABB-AC66-8F9C8230AE60}"/>
                </a:ext>
              </a:extLst>
            </p:cNvPr>
            <p:cNvSpPr txBox="1"/>
            <p:nvPr/>
          </p:nvSpPr>
          <p:spPr>
            <a:xfrm>
              <a:off x="1627145" y="2669341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5CA118-AAA7-5144-B7AC-FB12B5CC2797}"/>
                </a:ext>
              </a:extLst>
            </p:cNvPr>
            <p:cNvSpPr txBox="1"/>
            <p:nvPr/>
          </p:nvSpPr>
          <p:spPr>
            <a:xfrm>
              <a:off x="1627145" y="38482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249AC0-63F8-9633-D5B0-88EC9636137B}"/>
                </a:ext>
              </a:extLst>
            </p:cNvPr>
            <p:cNvSpPr txBox="1"/>
            <p:nvPr/>
          </p:nvSpPr>
          <p:spPr>
            <a:xfrm>
              <a:off x="3097531" y="44775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6DEC6B-96FB-5F18-C900-C22FA7175385}"/>
                </a:ext>
              </a:extLst>
            </p:cNvPr>
            <p:cNvSpPr txBox="1"/>
            <p:nvPr/>
          </p:nvSpPr>
          <p:spPr>
            <a:xfrm>
              <a:off x="4776165" y="447928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23E9FE-1EED-215A-9147-720D45C5B2E5}"/>
                </a:ext>
              </a:extLst>
            </p:cNvPr>
            <p:cNvSpPr txBox="1"/>
            <p:nvPr/>
          </p:nvSpPr>
          <p:spPr>
            <a:xfrm>
              <a:off x="3929866" y="322872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61BF9A-E5BA-8EAA-2EF7-9D9E269DA5C9}"/>
                </a:ext>
              </a:extLst>
            </p:cNvPr>
            <p:cNvSpPr txBox="1"/>
            <p:nvPr/>
          </p:nvSpPr>
          <p:spPr>
            <a:xfrm>
              <a:off x="6301739" y="384324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56DD844-F7C2-BAF4-1847-CACB661E012E}"/>
                </a:ext>
              </a:extLst>
            </p:cNvPr>
            <p:cNvSpPr txBox="1"/>
            <p:nvPr/>
          </p:nvSpPr>
          <p:spPr>
            <a:xfrm>
              <a:off x="5281247" y="268117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5EBDFD3-AE33-47A8-72FB-471F8124C8BC}"/>
                </a:ext>
              </a:extLst>
            </p:cNvPr>
            <p:cNvSpPr txBox="1"/>
            <p:nvPr/>
          </p:nvSpPr>
          <p:spPr>
            <a:xfrm>
              <a:off x="3111443" y="20417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9862C92-097F-9F7B-C01A-563598074767}"/>
                </a:ext>
              </a:extLst>
            </p:cNvPr>
            <p:cNvSpPr txBox="1"/>
            <p:nvPr/>
          </p:nvSpPr>
          <p:spPr>
            <a:xfrm>
              <a:off x="4754836" y="204872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8B4BBA-4CA9-7BC3-E5FF-ABEB0E3BA87E}"/>
                </a:ext>
              </a:extLst>
            </p:cNvPr>
            <p:cNvSpPr txBox="1"/>
            <p:nvPr/>
          </p:nvSpPr>
          <p:spPr>
            <a:xfrm>
              <a:off x="6244789" y="26001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56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BF58927-78DD-1366-3CE3-07AB548568B2}"/>
              </a:ext>
            </a:extLst>
          </p:cNvPr>
          <p:cNvSpPr txBox="1"/>
          <p:nvPr/>
        </p:nvSpPr>
        <p:spPr>
          <a:xfrm>
            <a:off x="8087238" y="843677"/>
            <a:ext cx="2612519" cy="2585323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v</a:t>
            </a:r>
            <a:endParaRPr lang="en-IS" b="1" dirty="0"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0</a:t>
            </a:r>
          </a:p>
          <a:p>
            <a:r>
              <a:rPr lang="en-IS" dirty="0">
                <a:latin typeface="Helvetica" pitchFamily="2" charset="0"/>
              </a:rPr>
              <a:t>1</a:t>
            </a:r>
          </a:p>
          <a:p>
            <a:r>
              <a:rPr lang="en-IS" dirty="0">
                <a:latin typeface="Helvetica" pitchFamily="2" charset="0"/>
              </a:rPr>
              <a:t>2</a:t>
            </a:r>
          </a:p>
          <a:p>
            <a:r>
              <a:rPr lang="en-IS" dirty="0">
                <a:latin typeface="Helvetica" pitchFamily="2" charset="0"/>
              </a:rPr>
              <a:t>3</a:t>
            </a:r>
          </a:p>
          <a:p>
            <a:r>
              <a:rPr lang="en-IS" dirty="0">
                <a:latin typeface="Helvetica" pitchFamily="2" charset="0"/>
              </a:rPr>
              <a:t>4</a:t>
            </a:r>
          </a:p>
          <a:p>
            <a:r>
              <a:rPr lang="en-IS" dirty="0">
                <a:latin typeface="Helvetica" pitchFamily="2" charset="0"/>
              </a:rPr>
              <a:t>5</a:t>
            </a:r>
          </a:p>
          <a:p>
            <a:r>
              <a:rPr lang="en-IS" dirty="0">
                <a:latin typeface="Helvetica" pitchFamily="2" charset="0"/>
              </a:rPr>
              <a:t>6</a:t>
            </a:r>
          </a:p>
          <a:p>
            <a:r>
              <a:rPr lang="en-IS" dirty="0">
                <a:latin typeface="Helvetica" pitchFamily="2" charset="0"/>
              </a:rPr>
              <a:t>7</a:t>
            </a:r>
          </a:p>
          <a:p>
            <a:r>
              <a:rPr lang="en-IS" b="1" dirty="0">
                <a:latin typeface="Helvetica" pitchFamily="2" charset="0"/>
              </a:rPr>
              <a:t>distTo[v]</a:t>
            </a:r>
          </a:p>
          <a:p>
            <a:r>
              <a:rPr lang="en-IS" dirty="0">
                <a:latin typeface="Helvetica" pitchFamily="2" charset="0"/>
              </a:rPr>
              <a:t>0.0</a:t>
            </a:r>
          </a:p>
          <a:p>
            <a:r>
              <a:rPr lang="en-IS" dirty="0">
                <a:latin typeface="Helvetica" pitchFamily="2" charset="0"/>
              </a:rPr>
              <a:t>1.0</a:t>
            </a:r>
          </a:p>
          <a:p>
            <a:r>
              <a:rPr lang="en-IS" dirty="0">
                <a:latin typeface="Helvetica" pitchFamily="2" charset="0"/>
              </a:rPr>
              <a:t>4.0</a:t>
            </a:r>
          </a:p>
          <a:p>
            <a:r>
              <a:rPr lang="en-IS" dirty="0">
                <a:latin typeface="Helvetica" pitchFamily="2" charset="0"/>
              </a:rPr>
              <a:t>5.0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9.0</a:t>
            </a:r>
          </a:p>
          <a:p>
            <a:r>
              <a:rPr lang="en-IS" dirty="0">
                <a:latin typeface="Helvetica" pitchFamily="2" charset="0"/>
              </a:rPr>
              <a:t>6.0</a:t>
            </a:r>
          </a:p>
          <a:p>
            <a:r>
              <a:rPr lang="en-IS" dirty="0">
                <a:latin typeface="Helvetica" pitchFamily="2" charset="0"/>
              </a:rPr>
              <a:t>9.0</a:t>
            </a:r>
          </a:p>
          <a:p>
            <a:r>
              <a:rPr lang="en-IS" dirty="0">
                <a:latin typeface="Helvetica" pitchFamily="2" charset="0"/>
              </a:rPr>
              <a:t>7.0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9D329-CA1D-EAB4-EE9D-4BBAC97F4D4B}"/>
              </a:ext>
            </a:extLst>
          </p:cNvPr>
          <p:cNvSpPr txBox="1"/>
          <p:nvPr/>
        </p:nvSpPr>
        <p:spPr>
          <a:xfrm>
            <a:off x="8087236" y="4489576"/>
            <a:ext cx="2613600" cy="1764000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IS" b="1" dirty="0">
                <a:latin typeface="Helvetica" pitchFamily="2" charset="0"/>
              </a:rPr>
              <a:t>v</a:t>
            </a:r>
            <a:endParaRPr lang="en-IS" strike="sngStrike" dirty="0">
              <a:latin typeface="Helvetica" pitchFamily="2" charset="0"/>
            </a:endParaRPr>
          </a:p>
          <a:p>
            <a:r>
              <a:rPr lang="en-IS" strike="sngStrike" dirty="0">
                <a:latin typeface="Helvetica" pitchFamily="2" charset="0"/>
              </a:rPr>
              <a:t>3</a:t>
            </a:r>
          </a:p>
          <a:p>
            <a:r>
              <a:rPr lang="en-IS" dirty="0">
                <a:latin typeface="Helvetica" pitchFamily="2" charset="0"/>
              </a:rPr>
              <a:t>5</a:t>
            </a:r>
          </a:p>
          <a:p>
            <a:r>
              <a:rPr lang="en-IS" dirty="0">
                <a:latin typeface="Helvetica" pitchFamily="2" charset="0"/>
              </a:rPr>
              <a:t>7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4</a:t>
            </a:r>
            <a:endParaRPr lang="en-IS" dirty="0"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6</a:t>
            </a:r>
            <a:endParaRPr lang="en-IS" b="1" dirty="0">
              <a:solidFill>
                <a:srgbClr val="00B0F0"/>
              </a:solidFill>
              <a:latin typeface="Helvetica" pitchFamily="2" charset="0"/>
            </a:endParaRPr>
          </a:p>
          <a:p>
            <a:endParaRPr lang="en-IS" b="1" dirty="0">
              <a:latin typeface="Helvetica" pitchFamily="2" charset="0"/>
            </a:endParaRPr>
          </a:p>
          <a:p>
            <a:r>
              <a:rPr lang="en-IS" b="1" dirty="0">
                <a:latin typeface="Helvetica" pitchFamily="2" charset="0"/>
              </a:rPr>
              <a:t>distTo[v]</a:t>
            </a:r>
            <a:endParaRPr lang="en-IS" b="1" dirty="0">
              <a:solidFill>
                <a:srgbClr val="00B0F0"/>
              </a:solidFill>
              <a:latin typeface="Helvetica" pitchFamily="2" charset="0"/>
            </a:endParaRPr>
          </a:p>
          <a:p>
            <a:r>
              <a:rPr lang="en-IS" strike="sngStrike" dirty="0">
                <a:latin typeface="Helvetica" pitchFamily="2" charset="0"/>
              </a:rPr>
              <a:t>5.0</a:t>
            </a:r>
          </a:p>
          <a:p>
            <a:r>
              <a:rPr lang="en-IS" dirty="0">
                <a:latin typeface="Helvetica" pitchFamily="2" charset="0"/>
              </a:rPr>
              <a:t>6.0</a:t>
            </a:r>
          </a:p>
          <a:p>
            <a:r>
              <a:rPr lang="en-IS" dirty="0">
                <a:latin typeface="Helvetica" pitchFamily="2" charset="0"/>
              </a:rPr>
              <a:t>7.0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9.0</a:t>
            </a:r>
          </a:p>
          <a:p>
            <a:r>
              <a:rPr lang="en-IS" dirty="0">
                <a:latin typeface="Helvetica" pitchFamily="2" charset="0"/>
              </a:rPr>
              <a:t>9.0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E69C93-79CE-5BB4-DC5D-3CFF812B7DDA}"/>
              </a:ext>
            </a:extLst>
          </p:cNvPr>
          <p:cNvSpPr txBox="1"/>
          <p:nvPr/>
        </p:nvSpPr>
        <p:spPr>
          <a:xfrm>
            <a:off x="8087238" y="382012"/>
            <a:ext cx="1989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distTo[] fylki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83B987-57C2-B670-9FD2-121618852090}"/>
              </a:ext>
            </a:extLst>
          </p:cNvPr>
          <p:cNvSpPr txBox="1"/>
          <p:nvPr/>
        </p:nvSpPr>
        <p:spPr>
          <a:xfrm>
            <a:off x="8026425" y="4027912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Biðröð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B17957E-7D00-2C2D-26E5-352B8FBAA7DB}"/>
              </a:ext>
            </a:extLst>
          </p:cNvPr>
          <p:cNvGrpSpPr/>
          <p:nvPr/>
        </p:nvGrpSpPr>
        <p:grpSpPr>
          <a:xfrm>
            <a:off x="897972" y="1989171"/>
            <a:ext cx="6473211" cy="2879658"/>
            <a:chOff x="897972" y="1989171"/>
            <a:chExt cx="6473211" cy="287965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8F84216-4EBE-1805-DBDE-17832FF20B34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60650" y="1711003"/>
              <a:chExt cx="7767429" cy="3435994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4DD8D75-0790-C39A-D44B-60ED66122821}"/>
                  </a:ext>
                </a:extLst>
              </p:cNvPr>
              <p:cNvSpPr/>
              <p:nvPr/>
            </p:nvSpPr>
            <p:spPr>
              <a:xfrm>
                <a:off x="860650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CB4B85C-7B56-475B-0B7C-1BA545E8AFE2}"/>
                  </a:ext>
                </a:extLst>
              </p:cNvPr>
              <p:cNvSpPr/>
              <p:nvPr/>
            </p:nvSpPr>
            <p:spPr>
              <a:xfrm>
                <a:off x="2408520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CB3D16A-7380-E769-5A9C-23099F9DDE52}"/>
                  </a:ext>
                </a:extLst>
              </p:cNvPr>
              <p:cNvSpPr/>
              <p:nvPr/>
            </p:nvSpPr>
            <p:spPr>
              <a:xfrm>
                <a:off x="2408520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BF008C5-1FB3-E8DD-DE80-5B02FC2BF073}"/>
                  </a:ext>
                </a:extLst>
              </p:cNvPr>
              <p:cNvSpPr/>
              <p:nvPr/>
            </p:nvSpPr>
            <p:spPr>
              <a:xfrm>
                <a:off x="4422771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95FD9C1-B969-891C-9B5A-A44ADF9CD728}"/>
                  </a:ext>
                </a:extLst>
              </p:cNvPr>
              <p:cNvSpPr/>
              <p:nvPr/>
            </p:nvSpPr>
            <p:spPr>
              <a:xfrm>
                <a:off x="4422771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1675046-EF73-B745-FE99-8902B616F032}"/>
                  </a:ext>
                </a:extLst>
              </p:cNvPr>
              <p:cNvSpPr/>
              <p:nvPr/>
            </p:nvSpPr>
            <p:spPr>
              <a:xfrm>
                <a:off x="6437022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479D5FA-A257-1FF7-1B62-180480CE0624}"/>
                  </a:ext>
                </a:extLst>
              </p:cNvPr>
              <p:cNvSpPr/>
              <p:nvPr/>
            </p:nvSpPr>
            <p:spPr>
              <a:xfrm>
                <a:off x="6437022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C4932EC-2124-C1A8-635D-97E6E4C6B42E}"/>
                  </a:ext>
                </a:extLst>
              </p:cNvPr>
              <p:cNvSpPr/>
              <p:nvPr/>
            </p:nvSpPr>
            <p:spPr>
              <a:xfrm>
                <a:off x="8050563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6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6A99E70-F12B-ED8A-2F5C-ED22D30F9252}"/>
                  </a:ext>
                </a:extLst>
              </p:cNvPr>
              <p:cNvCxnSpPr>
                <a:stCxn id="68" idx="7"/>
                <a:endCxn id="69" idx="3"/>
              </p:cNvCxnSpPr>
              <p:nvPr/>
            </p:nvCxnSpPr>
            <p:spPr>
              <a:xfrm flipV="1">
                <a:off x="1353591" y="2203944"/>
                <a:ext cx="1139504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0F6662B9-446E-B1A3-D722-BD3282803646}"/>
                  </a:ext>
                </a:extLst>
              </p:cNvPr>
              <p:cNvCxnSpPr>
                <a:cxnSpLocks/>
                <a:stCxn id="69" idx="6"/>
                <a:endCxn id="71" idx="2"/>
              </p:cNvCxnSpPr>
              <p:nvPr/>
            </p:nvCxnSpPr>
            <p:spPr>
              <a:xfrm>
                <a:off x="2986036" y="1999761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35171F1-AFB8-4F7D-4534-CA870E486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7" y="1984075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261E72C-66C7-FC0A-F177-07B19A18EA0F}"/>
                  </a:ext>
                </a:extLst>
              </p:cNvPr>
              <p:cNvCxnSpPr>
                <a:cxnSpLocks/>
                <a:stCxn id="73" idx="5"/>
                <a:endCxn id="75" idx="1"/>
              </p:cNvCxnSpPr>
              <p:nvPr/>
            </p:nvCxnSpPr>
            <p:spPr>
              <a:xfrm>
                <a:off x="6929963" y="2203944"/>
                <a:ext cx="1205175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A0C7693-2379-7B9C-8CA0-91581B649F87}"/>
                  </a:ext>
                </a:extLst>
              </p:cNvPr>
              <p:cNvCxnSpPr>
                <a:cxnSpLocks/>
                <a:stCxn id="68" idx="5"/>
                <a:endCxn id="70" idx="1"/>
              </p:cNvCxnSpPr>
              <p:nvPr/>
            </p:nvCxnSpPr>
            <p:spPr>
              <a:xfrm>
                <a:off x="1353591" y="3633183"/>
                <a:ext cx="1139504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02EDA66-4287-4339-3C1E-58299BCD37BC}"/>
                  </a:ext>
                </a:extLst>
              </p:cNvPr>
              <p:cNvCxnSpPr>
                <a:cxnSpLocks/>
                <a:stCxn id="70" idx="6"/>
                <a:endCxn id="72" idx="2"/>
              </p:cNvCxnSpPr>
              <p:nvPr/>
            </p:nvCxnSpPr>
            <p:spPr>
              <a:xfrm>
                <a:off x="2986036" y="4858239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D1D1055-F508-A3D6-0490-F12265CD7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6" y="4877065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A14A69BD-6892-873A-79F5-B3FE40D48D31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6929963" y="3633183"/>
                <a:ext cx="1205175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16914B7-E850-0F32-8ED8-AD113784BDB5}"/>
                  </a:ext>
                </a:extLst>
              </p:cNvPr>
              <p:cNvCxnSpPr>
                <a:cxnSpLocks/>
                <a:stCxn id="69" idx="5"/>
                <a:endCxn id="74" idx="1"/>
              </p:cNvCxnSpPr>
              <p:nvPr/>
            </p:nvCxnSpPr>
            <p:spPr>
              <a:xfrm>
                <a:off x="2901461" y="2203944"/>
                <a:ext cx="3620136" cy="2450112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2193EC6-42C7-F686-73E0-18D7EFED0F68}"/>
                  </a:ext>
                </a:extLst>
              </p:cNvPr>
              <p:cNvCxnSpPr>
                <a:cxnSpLocks/>
                <a:stCxn id="71" idx="5"/>
                <a:endCxn id="75" idx="2"/>
              </p:cNvCxnSpPr>
              <p:nvPr/>
            </p:nvCxnSpPr>
            <p:spPr>
              <a:xfrm>
                <a:off x="4915712" y="2203944"/>
                <a:ext cx="3134851" cy="1225056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429536-031E-7ABB-AC66-8F9C8230AE60}"/>
                </a:ext>
              </a:extLst>
            </p:cNvPr>
            <p:cNvSpPr txBox="1"/>
            <p:nvPr/>
          </p:nvSpPr>
          <p:spPr>
            <a:xfrm>
              <a:off x="1627145" y="2669341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5CA118-AAA7-5144-B7AC-FB12B5CC2797}"/>
                </a:ext>
              </a:extLst>
            </p:cNvPr>
            <p:cNvSpPr txBox="1"/>
            <p:nvPr/>
          </p:nvSpPr>
          <p:spPr>
            <a:xfrm>
              <a:off x="1627145" y="38482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249AC0-63F8-9633-D5B0-88EC9636137B}"/>
                </a:ext>
              </a:extLst>
            </p:cNvPr>
            <p:cNvSpPr txBox="1"/>
            <p:nvPr/>
          </p:nvSpPr>
          <p:spPr>
            <a:xfrm>
              <a:off x="3097531" y="44775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6DEC6B-96FB-5F18-C900-C22FA7175385}"/>
                </a:ext>
              </a:extLst>
            </p:cNvPr>
            <p:cNvSpPr txBox="1"/>
            <p:nvPr/>
          </p:nvSpPr>
          <p:spPr>
            <a:xfrm>
              <a:off x="4776165" y="447928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23E9FE-1EED-215A-9147-720D45C5B2E5}"/>
                </a:ext>
              </a:extLst>
            </p:cNvPr>
            <p:cNvSpPr txBox="1"/>
            <p:nvPr/>
          </p:nvSpPr>
          <p:spPr>
            <a:xfrm>
              <a:off x="3929866" y="322872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61BF9A-E5BA-8EAA-2EF7-9D9E269DA5C9}"/>
                </a:ext>
              </a:extLst>
            </p:cNvPr>
            <p:cNvSpPr txBox="1"/>
            <p:nvPr/>
          </p:nvSpPr>
          <p:spPr>
            <a:xfrm>
              <a:off x="6301739" y="384324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56DD844-F7C2-BAF4-1847-CACB661E012E}"/>
                </a:ext>
              </a:extLst>
            </p:cNvPr>
            <p:cNvSpPr txBox="1"/>
            <p:nvPr/>
          </p:nvSpPr>
          <p:spPr>
            <a:xfrm>
              <a:off x="5281247" y="268117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5EBDFD3-AE33-47A8-72FB-471F8124C8BC}"/>
                </a:ext>
              </a:extLst>
            </p:cNvPr>
            <p:cNvSpPr txBox="1"/>
            <p:nvPr/>
          </p:nvSpPr>
          <p:spPr>
            <a:xfrm>
              <a:off x="3111443" y="20417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9862C92-097F-9F7B-C01A-563598074767}"/>
                </a:ext>
              </a:extLst>
            </p:cNvPr>
            <p:cNvSpPr txBox="1"/>
            <p:nvPr/>
          </p:nvSpPr>
          <p:spPr>
            <a:xfrm>
              <a:off x="4754836" y="204872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8B4BBA-4CA9-7BC3-E5FF-ABEB0E3BA87E}"/>
                </a:ext>
              </a:extLst>
            </p:cNvPr>
            <p:cNvSpPr txBox="1"/>
            <p:nvPr/>
          </p:nvSpPr>
          <p:spPr>
            <a:xfrm>
              <a:off x="6244789" y="26001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BF58927-78DD-1366-3CE3-07AB548568B2}"/>
              </a:ext>
            </a:extLst>
          </p:cNvPr>
          <p:cNvSpPr txBox="1"/>
          <p:nvPr/>
        </p:nvSpPr>
        <p:spPr>
          <a:xfrm>
            <a:off x="8087238" y="843677"/>
            <a:ext cx="2612519" cy="2585323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v</a:t>
            </a:r>
            <a:endParaRPr lang="en-IS" b="1" dirty="0"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0</a:t>
            </a:r>
          </a:p>
          <a:p>
            <a:r>
              <a:rPr lang="en-IS" dirty="0">
                <a:latin typeface="Helvetica" pitchFamily="2" charset="0"/>
              </a:rPr>
              <a:t>1</a:t>
            </a:r>
          </a:p>
          <a:p>
            <a:r>
              <a:rPr lang="en-IS" dirty="0">
                <a:latin typeface="Helvetica" pitchFamily="2" charset="0"/>
              </a:rPr>
              <a:t>2</a:t>
            </a:r>
          </a:p>
          <a:p>
            <a:r>
              <a:rPr lang="en-IS" dirty="0">
                <a:latin typeface="Helvetica" pitchFamily="2" charset="0"/>
              </a:rPr>
              <a:t>3</a:t>
            </a:r>
          </a:p>
          <a:p>
            <a:r>
              <a:rPr lang="en-IS" dirty="0">
                <a:latin typeface="Helvetica" pitchFamily="2" charset="0"/>
              </a:rPr>
              <a:t>4</a:t>
            </a:r>
          </a:p>
          <a:p>
            <a:r>
              <a:rPr lang="en-IS" dirty="0">
                <a:latin typeface="Helvetica" pitchFamily="2" charset="0"/>
              </a:rPr>
              <a:t>5</a:t>
            </a:r>
          </a:p>
          <a:p>
            <a:r>
              <a:rPr lang="en-IS" dirty="0">
                <a:latin typeface="Helvetica" pitchFamily="2" charset="0"/>
              </a:rPr>
              <a:t>6</a:t>
            </a:r>
          </a:p>
          <a:p>
            <a:r>
              <a:rPr lang="en-IS" dirty="0">
                <a:latin typeface="Helvetica" pitchFamily="2" charset="0"/>
              </a:rPr>
              <a:t>7</a:t>
            </a:r>
          </a:p>
          <a:p>
            <a:r>
              <a:rPr lang="en-IS" b="1" dirty="0">
                <a:latin typeface="Helvetica" pitchFamily="2" charset="0"/>
              </a:rPr>
              <a:t>distTo[v]</a:t>
            </a:r>
          </a:p>
          <a:p>
            <a:r>
              <a:rPr lang="en-IS" dirty="0">
                <a:latin typeface="Helvetica" pitchFamily="2" charset="0"/>
              </a:rPr>
              <a:t>0.0</a:t>
            </a:r>
          </a:p>
          <a:p>
            <a:r>
              <a:rPr lang="en-IS" dirty="0">
                <a:latin typeface="Helvetica" pitchFamily="2" charset="0"/>
              </a:rPr>
              <a:t>1.0</a:t>
            </a:r>
          </a:p>
          <a:p>
            <a:r>
              <a:rPr lang="en-IS" dirty="0">
                <a:latin typeface="Helvetica" pitchFamily="2" charset="0"/>
              </a:rPr>
              <a:t>4.0</a:t>
            </a:r>
          </a:p>
          <a:p>
            <a:r>
              <a:rPr lang="en-IS" dirty="0">
                <a:latin typeface="Helvetica" pitchFamily="2" charset="0"/>
              </a:rPr>
              <a:t>5.0</a:t>
            </a:r>
          </a:p>
          <a:p>
            <a:r>
              <a:rPr lang="en-IS" dirty="0">
                <a:latin typeface="Helvetica" pitchFamily="2" charset="0"/>
              </a:rPr>
              <a:t>9.0</a:t>
            </a:r>
          </a:p>
          <a:p>
            <a:r>
              <a:rPr lang="en-IS" dirty="0">
                <a:latin typeface="Helvetica" pitchFamily="2" charset="0"/>
              </a:rPr>
              <a:t>6.0</a:t>
            </a:r>
          </a:p>
          <a:p>
            <a:r>
              <a:rPr lang="en-IS" b="1" dirty="0">
                <a:solidFill>
                  <a:srgbClr val="00B0F0"/>
                </a:solidFill>
                <a:latin typeface="Helvetica" pitchFamily="2" charset="0"/>
              </a:rPr>
              <a:t>8.0</a:t>
            </a:r>
          </a:p>
          <a:p>
            <a:r>
              <a:rPr lang="en-IS" dirty="0">
                <a:latin typeface="Helvetica" pitchFamily="2" charset="0"/>
              </a:rPr>
              <a:t>7.0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9D329-CA1D-EAB4-EE9D-4BBAC97F4D4B}"/>
              </a:ext>
            </a:extLst>
          </p:cNvPr>
          <p:cNvSpPr txBox="1"/>
          <p:nvPr/>
        </p:nvSpPr>
        <p:spPr>
          <a:xfrm>
            <a:off x="8087236" y="4489576"/>
            <a:ext cx="2613600" cy="1476000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IS" b="1" dirty="0">
                <a:latin typeface="Helvetica" pitchFamily="2" charset="0"/>
              </a:rPr>
              <a:t>v</a:t>
            </a:r>
            <a:endParaRPr lang="en-IS" strike="sngStrike" dirty="0">
              <a:latin typeface="Helvetica" pitchFamily="2" charset="0"/>
            </a:endParaRPr>
          </a:p>
          <a:p>
            <a:r>
              <a:rPr lang="en-IS" strike="sngStrike" dirty="0">
                <a:latin typeface="Helvetica" pitchFamily="2" charset="0"/>
              </a:rPr>
              <a:t>5</a:t>
            </a:r>
            <a:endParaRPr lang="en-IS" dirty="0"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7</a:t>
            </a:r>
          </a:p>
          <a:p>
            <a:r>
              <a:rPr lang="en-IS" dirty="0">
                <a:latin typeface="Helvetica" pitchFamily="2" charset="0"/>
              </a:rPr>
              <a:t>4</a:t>
            </a:r>
          </a:p>
          <a:p>
            <a:r>
              <a:rPr lang="en-IS" dirty="0">
                <a:latin typeface="Helvetica" pitchFamily="2" charset="0"/>
              </a:rPr>
              <a:t>6</a:t>
            </a:r>
            <a:endParaRPr lang="en-IS" b="1" dirty="0">
              <a:solidFill>
                <a:srgbClr val="00B0F0"/>
              </a:solidFill>
              <a:latin typeface="Helvetica" pitchFamily="2" charset="0"/>
            </a:endParaRPr>
          </a:p>
          <a:p>
            <a:endParaRPr lang="en-IS" b="1" dirty="0">
              <a:latin typeface="Helvetica" pitchFamily="2" charset="0"/>
            </a:endParaRPr>
          </a:p>
          <a:p>
            <a:r>
              <a:rPr lang="en-IS" b="1" dirty="0">
                <a:latin typeface="Helvetica" pitchFamily="2" charset="0"/>
              </a:rPr>
              <a:t>distTo[v]</a:t>
            </a:r>
            <a:endParaRPr lang="en-IS" b="1" dirty="0">
              <a:solidFill>
                <a:srgbClr val="00B0F0"/>
              </a:solidFill>
              <a:latin typeface="Helvetica" pitchFamily="2" charset="0"/>
            </a:endParaRPr>
          </a:p>
          <a:p>
            <a:r>
              <a:rPr lang="en-IS" strike="sngStrike" dirty="0">
                <a:latin typeface="Helvetica" pitchFamily="2" charset="0"/>
              </a:rPr>
              <a:t>6.0</a:t>
            </a:r>
            <a:endParaRPr lang="en-IS" dirty="0"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7.0</a:t>
            </a:r>
          </a:p>
          <a:p>
            <a:r>
              <a:rPr lang="en-IS" dirty="0">
                <a:latin typeface="Helvetica" pitchFamily="2" charset="0"/>
              </a:rPr>
              <a:t>9.0</a:t>
            </a:r>
          </a:p>
          <a:p>
            <a:r>
              <a:rPr lang="en-IS" dirty="0">
                <a:latin typeface="Helvetica" pitchFamily="2" charset="0"/>
              </a:rPr>
              <a:t>9.0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E69C93-79CE-5BB4-DC5D-3CFF812B7DDA}"/>
              </a:ext>
            </a:extLst>
          </p:cNvPr>
          <p:cNvSpPr txBox="1"/>
          <p:nvPr/>
        </p:nvSpPr>
        <p:spPr>
          <a:xfrm>
            <a:off x="8087238" y="382012"/>
            <a:ext cx="1989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distTo[] fylki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83B987-57C2-B670-9FD2-121618852090}"/>
              </a:ext>
            </a:extLst>
          </p:cNvPr>
          <p:cNvSpPr txBox="1"/>
          <p:nvPr/>
        </p:nvSpPr>
        <p:spPr>
          <a:xfrm>
            <a:off x="8026425" y="4027912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Biðröð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B17957E-7D00-2C2D-26E5-352B8FBAA7DB}"/>
              </a:ext>
            </a:extLst>
          </p:cNvPr>
          <p:cNvGrpSpPr/>
          <p:nvPr/>
        </p:nvGrpSpPr>
        <p:grpSpPr>
          <a:xfrm>
            <a:off x="897972" y="1989171"/>
            <a:ext cx="6473211" cy="2879658"/>
            <a:chOff x="897972" y="1989171"/>
            <a:chExt cx="6473211" cy="287965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8F84216-4EBE-1805-DBDE-17832FF20B34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60650" y="1711003"/>
              <a:chExt cx="7767429" cy="3435994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4DD8D75-0790-C39A-D44B-60ED66122821}"/>
                  </a:ext>
                </a:extLst>
              </p:cNvPr>
              <p:cNvSpPr/>
              <p:nvPr/>
            </p:nvSpPr>
            <p:spPr>
              <a:xfrm>
                <a:off x="860650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CB4B85C-7B56-475B-0B7C-1BA545E8AFE2}"/>
                  </a:ext>
                </a:extLst>
              </p:cNvPr>
              <p:cNvSpPr/>
              <p:nvPr/>
            </p:nvSpPr>
            <p:spPr>
              <a:xfrm>
                <a:off x="2408520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CB3D16A-7380-E769-5A9C-23099F9DDE52}"/>
                  </a:ext>
                </a:extLst>
              </p:cNvPr>
              <p:cNvSpPr/>
              <p:nvPr/>
            </p:nvSpPr>
            <p:spPr>
              <a:xfrm>
                <a:off x="2408520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BF008C5-1FB3-E8DD-DE80-5B02FC2BF073}"/>
                  </a:ext>
                </a:extLst>
              </p:cNvPr>
              <p:cNvSpPr/>
              <p:nvPr/>
            </p:nvSpPr>
            <p:spPr>
              <a:xfrm>
                <a:off x="4422771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95FD9C1-B969-891C-9B5A-A44ADF9CD728}"/>
                  </a:ext>
                </a:extLst>
              </p:cNvPr>
              <p:cNvSpPr/>
              <p:nvPr/>
            </p:nvSpPr>
            <p:spPr>
              <a:xfrm>
                <a:off x="4422771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1675046-EF73-B745-FE99-8902B616F032}"/>
                  </a:ext>
                </a:extLst>
              </p:cNvPr>
              <p:cNvSpPr/>
              <p:nvPr/>
            </p:nvSpPr>
            <p:spPr>
              <a:xfrm>
                <a:off x="6437022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479D5FA-A257-1FF7-1B62-180480CE0624}"/>
                  </a:ext>
                </a:extLst>
              </p:cNvPr>
              <p:cNvSpPr/>
              <p:nvPr/>
            </p:nvSpPr>
            <p:spPr>
              <a:xfrm>
                <a:off x="6437022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C4932EC-2124-C1A8-635D-97E6E4C6B42E}"/>
                  </a:ext>
                </a:extLst>
              </p:cNvPr>
              <p:cNvSpPr/>
              <p:nvPr/>
            </p:nvSpPr>
            <p:spPr>
              <a:xfrm>
                <a:off x="8050563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6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6A99E70-F12B-ED8A-2F5C-ED22D30F9252}"/>
                  </a:ext>
                </a:extLst>
              </p:cNvPr>
              <p:cNvCxnSpPr>
                <a:stCxn id="68" idx="7"/>
                <a:endCxn id="69" idx="3"/>
              </p:cNvCxnSpPr>
              <p:nvPr/>
            </p:nvCxnSpPr>
            <p:spPr>
              <a:xfrm flipV="1">
                <a:off x="1353591" y="2203944"/>
                <a:ext cx="1139504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0F6662B9-446E-B1A3-D722-BD3282803646}"/>
                  </a:ext>
                </a:extLst>
              </p:cNvPr>
              <p:cNvCxnSpPr>
                <a:cxnSpLocks/>
                <a:stCxn id="69" idx="6"/>
                <a:endCxn id="71" idx="2"/>
              </p:cNvCxnSpPr>
              <p:nvPr/>
            </p:nvCxnSpPr>
            <p:spPr>
              <a:xfrm>
                <a:off x="2986036" y="1999761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35171F1-AFB8-4F7D-4534-CA870E486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7" y="1984075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261E72C-66C7-FC0A-F177-07B19A18EA0F}"/>
                  </a:ext>
                </a:extLst>
              </p:cNvPr>
              <p:cNvCxnSpPr>
                <a:cxnSpLocks/>
                <a:stCxn id="73" idx="5"/>
                <a:endCxn id="75" idx="1"/>
              </p:cNvCxnSpPr>
              <p:nvPr/>
            </p:nvCxnSpPr>
            <p:spPr>
              <a:xfrm>
                <a:off x="6929963" y="2203944"/>
                <a:ext cx="1205175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A0C7693-2379-7B9C-8CA0-91581B649F87}"/>
                  </a:ext>
                </a:extLst>
              </p:cNvPr>
              <p:cNvCxnSpPr>
                <a:cxnSpLocks/>
                <a:stCxn id="68" idx="5"/>
                <a:endCxn id="70" idx="1"/>
              </p:cNvCxnSpPr>
              <p:nvPr/>
            </p:nvCxnSpPr>
            <p:spPr>
              <a:xfrm>
                <a:off x="1353591" y="3633183"/>
                <a:ext cx="1139504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02EDA66-4287-4339-3C1E-58299BCD37BC}"/>
                  </a:ext>
                </a:extLst>
              </p:cNvPr>
              <p:cNvCxnSpPr>
                <a:cxnSpLocks/>
                <a:stCxn id="70" idx="6"/>
                <a:endCxn id="72" idx="2"/>
              </p:cNvCxnSpPr>
              <p:nvPr/>
            </p:nvCxnSpPr>
            <p:spPr>
              <a:xfrm>
                <a:off x="2986036" y="4858239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D1D1055-F508-A3D6-0490-F12265CD7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6" y="4877065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A14A69BD-6892-873A-79F5-B3FE40D48D31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6929963" y="3633183"/>
                <a:ext cx="1205175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16914B7-E850-0F32-8ED8-AD113784BDB5}"/>
                  </a:ext>
                </a:extLst>
              </p:cNvPr>
              <p:cNvCxnSpPr>
                <a:cxnSpLocks/>
                <a:stCxn id="69" idx="5"/>
                <a:endCxn id="74" idx="1"/>
              </p:cNvCxnSpPr>
              <p:nvPr/>
            </p:nvCxnSpPr>
            <p:spPr>
              <a:xfrm>
                <a:off x="2901461" y="2203944"/>
                <a:ext cx="3620136" cy="2450112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2193EC6-42C7-F686-73E0-18D7EFED0F68}"/>
                  </a:ext>
                </a:extLst>
              </p:cNvPr>
              <p:cNvCxnSpPr>
                <a:cxnSpLocks/>
                <a:stCxn id="71" idx="5"/>
                <a:endCxn id="75" idx="2"/>
              </p:cNvCxnSpPr>
              <p:nvPr/>
            </p:nvCxnSpPr>
            <p:spPr>
              <a:xfrm>
                <a:off x="4915712" y="2203944"/>
                <a:ext cx="3134851" cy="1225056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429536-031E-7ABB-AC66-8F9C8230AE60}"/>
                </a:ext>
              </a:extLst>
            </p:cNvPr>
            <p:cNvSpPr txBox="1"/>
            <p:nvPr/>
          </p:nvSpPr>
          <p:spPr>
            <a:xfrm>
              <a:off x="1627145" y="2669341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5CA118-AAA7-5144-B7AC-FB12B5CC2797}"/>
                </a:ext>
              </a:extLst>
            </p:cNvPr>
            <p:cNvSpPr txBox="1"/>
            <p:nvPr/>
          </p:nvSpPr>
          <p:spPr>
            <a:xfrm>
              <a:off x="1627145" y="38482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249AC0-63F8-9633-D5B0-88EC9636137B}"/>
                </a:ext>
              </a:extLst>
            </p:cNvPr>
            <p:cNvSpPr txBox="1"/>
            <p:nvPr/>
          </p:nvSpPr>
          <p:spPr>
            <a:xfrm>
              <a:off x="3097531" y="44775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6DEC6B-96FB-5F18-C900-C22FA7175385}"/>
                </a:ext>
              </a:extLst>
            </p:cNvPr>
            <p:cNvSpPr txBox="1"/>
            <p:nvPr/>
          </p:nvSpPr>
          <p:spPr>
            <a:xfrm>
              <a:off x="4776165" y="447928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23E9FE-1EED-215A-9147-720D45C5B2E5}"/>
                </a:ext>
              </a:extLst>
            </p:cNvPr>
            <p:cNvSpPr txBox="1"/>
            <p:nvPr/>
          </p:nvSpPr>
          <p:spPr>
            <a:xfrm>
              <a:off x="3929866" y="322872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61BF9A-E5BA-8EAA-2EF7-9D9E269DA5C9}"/>
                </a:ext>
              </a:extLst>
            </p:cNvPr>
            <p:cNvSpPr txBox="1"/>
            <p:nvPr/>
          </p:nvSpPr>
          <p:spPr>
            <a:xfrm>
              <a:off x="6301739" y="384324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56DD844-F7C2-BAF4-1847-CACB661E012E}"/>
                </a:ext>
              </a:extLst>
            </p:cNvPr>
            <p:cNvSpPr txBox="1"/>
            <p:nvPr/>
          </p:nvSpPr>
          <p:spPr>
            <a:xfrm>
              <a:off x="5281247" y="268117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5EBDFD3-AE33-47A8-72FB-471F8124C8BC}"/>
                </a:ext>
              </a:extLst>
            </p:cNvPr>
            <p:cNvSpPr txBox="1"/>
            <p:nvPr/>
          </p:nvSpPr>
          <p:spPr>
            <a:xfrm>
              <a:off x="3111443" y="20417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9862C92-097F-9F7B-C01A-563598074767}"/>
                </a:ext>
              </a:extLst>
            </p:cNvPr>
            <p:cNvSpPr txBox="1"/>
            <p:nvPr/>
          </p:nvSpPr>
          <p:spPr>
            <a:xfrm>
              <a:off x="4754836" y="204872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8B4BBA-4CA9-7BC3-E5FF-ABEB0E3BA87E}"/>
                </a:ext>
              </a:extLst>
            </p:cNvPr>
            <p:cNvSpPr txBox="1"/>
            <p:nvPr/>
          </p:nvSpPr>
          <p:spPr>
            <a:xfrm>
              <a:off x="6244789" y="26001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31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BF58927-78DD-1366-3CE3-07AB548568B2}"/>
              </a:ext>
            </a:extLst>
          </p:cNvPr>
          <p:cNvSpPr txBox="1"/>
          <p:nvPr/>
        </p:nvSpPr>
        <p:spPr>
          <a:xfrm>
            <a:off x="8087238" y="843677"/>
            <a:ext cx="2612519" cy="2585323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v</a:t>
            </a:r>
            <a:endParaRPr lang="en-IS" b="1" dirty="0"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0</a:t>
            </a:r>
          </a:p>
          <a:p>
            <a:r>
              <a:rPr lang="en-IS" dirty="0">
                <a:latin typeface="Helvetica" pitchFamily="2" charset="0"/>
              </a:rPr>
              <a:t>1</a:t>
            </a:r>
          </a:p>
          <a:p>
            <a:r>
              <a:rPr lang="en-IS" dirty="0">
                <a:latin typeface="Helvetica" pitchFamily="2" charset="0"/>
              </a:rPr>
              <a:t>2</a:t>
            </a:r>
          </a:p>
          <a:p>
            <a:r>
              <a:rPr lang="en-IS" dirty="0">
                <a:latin typeface="Helvetica" pitchFamily="2" charset="0"/>
              </a:rPr>
              <a:t>3</a:t>
            </a:r>
          </a:p>
          <a:p>
            <a:r>
              <a:rPr lang="en-IS" dirty="0">
                <a:latin typeface="Helvetica" pitchFamily="2" charset="0"/>
              </a:rPr>
              <a:t>4</a:t>
            </a:r>
          </a:p>
          <a:p>
            <a:r>
              <a:rPr lang="en-IS" dirty="0">
                <a:latin typeface="Helvetica" pitchFamily="2" charset="0"/>
              </a:rPr>
              <a:t>5</a:t>
            </a:r>
          </a:p>
          <a:p>
            <a:r>
              <a:rPr lang="en-IS" dirty="0">
                <a:latin typeface="Helvetica" pitchFamily="2" charset="0"/>
              </a:rPr>
              <a:t>6</a:t>
            </a:r>
          </a:p>
          <a:p>
            <a:r>
              <a:rPr lang="en-IS" dirty="0">
                <a:latin typeface="Helvetica" pitchFamily="2" charset="0"/>
              </a:rPr>
              <a:t>7</a:t>
            </a:r>
          </a:p>
          <a:p>
            <a:r>
              <a:rPr lang="en-IS" b="1" dirty="0">
                <a:latin typeface="Helvetica" pitchFamily="2" charset="0"/>
              </a:rPr>
              <a:t>distTo[v]</a:t>
            </a:r>
          </a:p>
          <a:p>
            <a:r>
              <a:rPr lang="en-IS" dirty="0">
                <a:latin typeface="Helvetica" pitchFamily="2" charset="0"/>
              </a:rPr>
              <a:t>0.0</a:t>
            </a:r>
          </a:p>
          <a:p>
            <a:r>
              <a:rPr lang="en-IS" dirty="0">
                <a:latin typeface="Helvetica" pitchFamily="2" charset="0"/>
              </a:rPr>
              <a:t>1.0</a:t>
            </a:r>
          </a:p>
          <a:p>
            <a:r>
              <a:rPr lang="en-IS" dirty="0">
                <a:latin typeface="Helvetica" pitchFamily="2" charset="0"/>
              </a:rPr>
              <a:t>4.0</a:t>
            </a:r>
          </a:p>
          <a:p>
            <a:r>
              <a:rPr lang="en-IS" dirty="0">
                <a:latin typeface="Helvetica" pitchFamily="2" charset="0"/>
              </a:rPr>
              <a:t>5.0</a:t>
            </a:r>
          </a:p>
          <a:p>
            <a:r>
              <a:rPr lang="en-IS" dirty="0">
                <a:latin typeface="Helvetica" pitchFamily="2" charset="0"/>
              </a:rPr>
              <a:t>9.0</a:t>
            </a:r>
          </a:p>
          <a:p>
            <a:r>
              <a:rPr lang="en-IS" dirty="0">
                <a:latin typeface="Helvetica" pitchFamily="2" charset="0"/>
              </a:rPr>
              <a:t>6.0</a:t>
            </a:r>
          </a:p>
          <a:p>
            <a:r>
              <a:rPr lang="en-IS" dirty="0">
                <a:latin typeface="Helvetica" pitchFamily="2" charset="0"/>
              </a:rPr>
              <a:t>8.0</a:t>
            </a:r>
          </a:p>
          <a:p>
            <a:r>
              <a:rPr lang="en-IS" dirty="0">
                <a:latin typeface="Helvetica" pitchFamily="2" charset="0"/>
              </a:rPr>
              <a:t>7.0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9D329-CA1D-EAB4-EE9D-4BBAC97F4D4B}"/>
              </a:ext>
            </a:extLst>
          </p:cNvPr>
          <p:cNvSpPr txBox="1"/>
          <p:nvPr/>
        </p:nvSpPr>
        <p:spPr>
          <a:xfrm>
            <a:off x="8087236" y="4489576"/>
            <a:ext cx="2613600" cy="1188000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IS" b="1" dirty="0">
                <a:latin typeface="Helvetica" pitchFamily="2" charset="0"/>
              </a:rPr>
              <a:t>v</a:t>
            </a:r>
            <a:endParaRPr lang="en-IS" strike="sngStrike" dirty="0">
              <a:latin typeface="Helvetica" pitchFamily="2" charset="0"/>
            </a:endParaRPr>
          </a:p>
          <a:p>
            <a:r>
              <a:rPr lang="en-IS" strike="sngStrike" dirty="0">
                <a:latin typeface="Helvetica" pitchFamily="2" charset="0"/>
              </a:rPr>
              <a:t>7</a:t>
            </a:r>
            <a:endParaRPr lang="en-IS" dirty="0"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4</a:t>
            </a:r>
          </a:p>
          <a:p>
            <a:r>
              <a:rPr lang="en-IS" dirty="0">
                <a:latin typeface="Helvetica" pitchFamily="2" charset="0"/>
              </a:rPr>
              <a:t>6</a:t>
            </a:r>
            <a:endParaRPr lang="en-IS" b="1" dirty="0">
              <a:solidFill>
                <a:srgbClr val="00B0F0"/>
              </a:solidFill>
              <a:latin typeface="Helvetica" pitchFamily="2" charset="0"/>
            </a:endParaRPr>
          </a:p>
          <a:p>
            <a:endParaRPr lang="en-IS" b="1" dirty="0">
              <a:latin typeface="Helvetica" pitchFamily="2" charset="0"/>
            </a:endParaRPr>
          </a:p>
          <a:p>
            <a:r>
              <a:rPr lang="en-IS" b="1" dirty="0">
                <a:latin typeface="Helvetica" pitchFamily="2" charset="0"/>
              </a:rPr>
              <a:t>distTo[v]</a:t>
            </a:r>
            <a:endParaRPr lang="en-IS" b="1" dirty="0">
              <a:solidFill>
                <a:srgbClr val="00B0F0"/>
              </a:solidFill>
              <a:latin typeface="Helvetica" pitchFamily="2" charset="0"/>
            </a:endParaRPr>
          </a:p>
          <a:p>
            <a:r>
              <a:rPr lang="en-IS" strike="sngStrike" dirty="0">
                <a:latin typeface="Helvetica" pitchFamily="2" charset="0"/>
              </a:rPr>
              <a:t>7.0</a:t>
            </a:r>
            <a:endParaRPr lang="en-IS" dirty="0"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9.0</a:t>
            </a:r>
          </a:p>
          <a:p>
            <a:r>
              <a:rPr lang="en-IS" dirty="0">
                <a:latin typeface="Helvetica" pitchFamily="2" charset="0"/>
              </a:rPr>
              <a:t>9.0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E69C93-79CE-5BB4-DC5D-3CFF812B7DDA}"/>
              </a:ext>
            </a:extLst>
          </p:cNvPr>
          <p:cNvSpPr txBox="1"/>
          <p:nvPr/>
        </p:nvSpPr>
        <p:spPr>
          <a:xfrm>
            <a:off x="8087238" y="382012"/>
            <a:ext cx="1989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distTo[] fylki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83B987-57C2-B670-9FD2-121618852090}"/>
              </a:ext>
            </a:extLst>
          </p:cNvPr>
          <p:cNvSpPr txBox="1"/>
          <p:nvPr/>
        </p:nvSpPr>
        <p:spPr>
          <a:xfrm>
            <a:off x="8026425" y="4027912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Biðröð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B17957E-7D00-2C2D-26E5-352B8FBAA7DB}"/>
              </a:ext>
            </a:extLst>
          </p:cNvPr>
          <p:cNvGrpSpPr/>
          <p:nvPr/>
        </p:nvGrpSpPr>
        <p:grpSpPr>
          <a:xfrm>
            <a:off x="897972" y="1989171"/>
            <a:ext cx="6473211" cy="2879658"/>
            <a:chOff x="897972" y="1989171"/>
            <a:chExt cx="6473211" cy="287965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8F84216-4EBE-1805-DBDE-17832FF20B34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60650" y="1711003"/>
              <a:chExt cx="7767429" cy="3435994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4DD8D75-0790-C39A-D44B-60ED66122821}"/>
                  </a:ext>
                </a:extLst>
              </p:cNvPr>
              <p:cNvSpPr/>
              <p:nvPr/>
            </p:nvSpPr>
            <p:spPr>
              <a:xfrm>
                <a:off x="860650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CB4B85C-7B56-475B-0B7C-1BA545E8AFE2}"/>
                  </a:ext>
                </a:extLst>
              </p:cNvPr>
              <p:cNvSpPr/>
              <p:nvPr/>
            </p:nvSpPr>
            <p:spPr>
              <a:xfrm>
                <a:off x="2408520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CB3D16A-7380-E769-5A9C-23099F9DDE52}"/>
                  </a:ext>
                </a:extLst>
              </p:cNvPr>
              <p:cNvSpPr/>
              <p:nvPr/>
            </p:nvSpPr>
            <p:spPr>
              <a:xfrm>
                <a:off x="2408520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BF008C5-1FB3-E8DD-DE80-5B02FC2BF073}"/>
                  </a:ext>
                </a:extLst>
              </p:cNvPr>
              <p:cNvSpPr/>
              <p:nvPr/>
            </p:nvSpPr>
            <p:spPr>
              <a:xfrm>
                <a:off x="4422771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95FD9C1-B969-891C-9B5A-A44ADF9CD728}"/>
                  </a:ext>
                </a:extLst>
              </p:cNvPr>
              <p:cNvSpPr/>
              <p:nvPr/>
            </p:nvSpPr>
            <p:spPr>
              <a:xfrm>
                <a:off x="4422771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1675046-EF73-B745-FE99-8902B616F032}"/>
                  </a:ext>
                </a:extLst>
              </p:cNvPr>
              <p:cNvSpPr/>
              <p:nvPr/>
            </p:nvSpPr>
            <p:spPr>
              <a:xfrm>
                <a:off x="6437022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479D5FA-A257-1FF7-1B62-180480CE0624}"/>
                  </a:ext>
                </a:extLst>
              </p:cNvPr>
              <p:cNvSpPr/>
              <p:nvPr/>
            </p:nvSpPr>
            <p:spPr>
              <a:xfrm>
                <a:off x="6437022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C4932EC-2124-C1A8-635D-97E6E4C6B42E}"/>
                  </a:ext>
                </a:extLst>
              </p:cNvPr>
              <p:cNvSpPr/>
              <p:nvPr/>
            </p:nvSpPr>
            <p:spPr>
              <a:xfrm>
                <a:off x="8050563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6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6A99E70-F12B-ED8A-2F5C-ED22D30F9252}"/>
                  </a:ext>
                </a:extLst>
              </p:cNvPr>
              <p:cNvCxnSpPr>
                <a:stCxn id="68" idx="7"/>
                <a:endCxn id="69" idx="3"/>
              </p:cNvCxnSpPr>
              <p:nvPr/>
            </p:nvCxnSpPr>
            <p:spPr>
              <a:xfrm flipV="1">
                <a:off x="1353591" y="2203944"/>
                <a:ext cx="1139504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0F6662B9-446E-B1A3-D722-BD3282803646}"/>
                  </a:ext>
                </a:extLst>
              </p:cNvPr>
              <p:cNvCxnSpPr>
                <a:cxnSpLocks/>
                <a:stCxn id="69" idx="6"/>
                <a:endCxn id="71" idx="2"/>
              </p:cNvCxnSpPr>
              <p:nvPr/>
            </p:nvCxnSpPr>
            <p:spPr>
              <a:xfrm>
                <a:off x="2986036" y="1999761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35171F1-AFB8-4F7D-4534-CA870E486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7" y="1984075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261E72C-66C7-FC0A-F177-07B19A18EA0F}"/>
                  </a:ext>
                </a:extLst>
              </p:cNvPr>
              <p:cNvCxnSpPr>
                <a:cxnSpLocks/>
                <a:stCxn id="73" idx="5"/>
                <a:endCxn id="75" idx="1"/>
              </p:cNvCxnSpPr>
              <p:nvPr/>
            </p:nvCxnSpPr>
            <p:spPr>
              <a:xfrm>
                <a:off x="6929963" y="2203944"/>
                <a:ext cx="1205175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A0C7693-2379-7B9C-8CA0-91581B649F87}"/>
                  </a:ext>
                </a:extLst>
              </p:cNvPr>
              <p:cNvCxnSpPr>
                <a:cxnSpLocks/>
                <a:stCxn id="68" idx="5"/>
                <a:endCxn id="70" idx="1"/>
              </p:cNvCxnSpPr>
              <p:nvPr/>
            </p:nvCxnSpPr>
            <p:spPr>
              <a:xfrm>
                <a:off x="1353591" y="3633183"/>
                <a:ext cx="1139504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02EDA66-4287-4339-3C1E-58299BCD37BC}"/>
                  </a:ext>
                </a:extLst>
              </p:cNvPr>
              <p:cNvCxnSpPr>
                <a:cxnSpLocks/>
                <a:stCxn id="70" idx="6"/>
                <a:endCxn id="72" idx="2"/>
              </p:cNvCxnSpPr>
              <p:nvPr/>
            </p:nvCxnSpPr>
            <p:spPr>
              <a:xfrm>
                <a:off x="2986036" y="4858239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D1D1055-F508-A3D6-0490-F12265CD7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6" y="4877065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A14A69BD-6892-873A-79F5-B3FE40D48D31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6929963" y="3633183"/>
                <a:ext cx="1205175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16914B7-E850-0F32-8ED8-AD113784BDB5}"/>
                  </a:ext>
                </a:extLst>
              </p:cNvPr>
              <p:cNvCxnSpPr>
                <a:cxnSpLocks/>
                <a:stCxn id="69" idx="5"/>
                <a:endCxn id="74" idx="1"/>
              </p:cNvCxnSpPr>
              <p:nvPr/>
            </p:nvCxnSpPr>
            <p:spPr>
              <a:xfrm>
                <a:off x="2901461" y="2203944"/>
                <a:ext cx="3620136" cy="2450112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2193EC6-42C7-F686-73E0-18D7EFED0F68}"/>
                  </a:ext>
                </a:extLst>
              </p:cNvPr>
              <p:cNvCxnSpPr>
                <a:cxnSpLocks/>
                <a:stCxn id="71" idx="5"/>
                <a:endCxn id="75" idx="2"/>
              </p:cNvCxnSpPr>
              <p:nvPr/>
            </p:nvCxnSpPr>
            <p:spPr>
              <a:xfrm>
                <a:off x="4915712" y="2203944"/>
                <a:ext cx="3134851" cy="1225056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429536-031E-7ABB-AC66-8F9C8230AE60}"/>
                </a:ext>
              </a:extLst>
            </p:cNvPr>
            <p:cNvSpPr txBox="1"/>
            <p:nvPr/>
          </p:nvSpPr>
          <p:spPr>
            <a:xfrm>
              <a:off x="1627145" y="2669341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5CA118-AAA7-5144-B7AC-FB12B5CC2797}"/>
                </a:ext>
              </a:extLst>
            </p:cNvPr>
            <p:cNvSpPr txBox="1"/>
            <p:nvPr/>
          </p:nvSpPr>
          <p:spPr>
            <a:xfrm>
              <a:off x="1627145" y="38482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249AC0-63F8-9633-D5B0-88EC9636137B}"/>
                </a:ext>
              </a:extLst>
            </p:cNvPr>
            <p:cNvSpPr txBox="1"/>
            <p:nvPr/>
          </p:nvSpPr>
          <p:spPr>
            <a:xfrm>
              <a:off x="3097531" y="44775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6DEC6B-96FB-5F18-C900-C22FA7175385}"/>
                </a:ext>
              </a:extLst>
            </p:cNvPr>
            <p:cNvSpPr txBox="1"/>
            <p:nvPr/>
          </p:nvSpPr>
          <p:spPr>
            <a:xfrm>
              <a:off x="4776165" y="447928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23E9FE-1EED-215A-9147-720D45C5B2E5}"/>
                </a:ext>
              </a:extLst>
            </p:cNvPr>
            <p:cNvSpPr txBox="1"/>
            <p:nvPr/>
          </p:nvSpPr>
          <p:spPr>
            <a:xfrm>
              <a:off x="3929866" y="322872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61BF9A-E5BA-8EAA-2EF7-9D9E269DA5C9}"/>
                </a:ext>
              </a:extLst>
            </p:cNvPr>
            <p:cNvSpPr txBox="1"/>
            <p:nvPr/>
          </p:nvSpPr>
          <p:spPr>
            <a:xfrm>
              <a:off x="6301739" y="384324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56DD844-F7C2-BAF4-1847-CACB661E012E}"/>
                </a:ext>
              </a:extLst>
            </p:cNvPr>
            <p:cNvSpPr txBox="1"/>
            <p:nvPr/>
          </p:nvSpPr>
          <p:spPr>
            <a:xfrm>
              <a:off x="5281247" y="268117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5EBDFD3-AE33-47A8-72FB-471F8124C8BC}"/>
                </a:ext>
              </a:extLst>
            </p:cNvPr>
            <p:cNvSpPr txBox="1"/>
            <p:nvPr/>
          </p:nvSpPr>
          <p:spPr>
            <a:xfrm>
              <a:off x="3111443" y="20417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9862C92-097F-9F7B-C01A-563598074767}"/>
                </a:ext>
              </a:extLst>
            </p:cNvPr>
            <p:cNvSpPr txBox="1"/>
            <p:nvPr/>
          </p:nvSpPr>
          <p:spPr>
            <a:xfrm>
              <a:off x="4754836" y="204872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8B4BBA-4CA9-7BC3-E5FF-ABEB0E3BA87E}"/>
                </a:ext>
              </a:extLst>
            </p:cNvPr>
            <p:cNvSpPr txBox="1"/>
            <p:nvPr/>
          </p:nvSpPr>
          <p:spPr>
            <a:xfrm>
              <a:off x="6244789" y="26001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9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BF58927-78DD-1366-3CE3-07AB548568B2}"/>
              </a:ext>
            </a:extLst>
          </p:cNvPr>
          <p:cNvSpPr txBox="1"/>
          <p:nvPr/>
        </p:nvSpPr>
        <p:spPr>
          <a:xfrm>
            <a:off x="8087238" y="843677"/>
            <a:ext cx="2612519" cy="2585323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v</a:t>
            </a:r>
            <a:endParaRPr lang="en-IS" b="1" dirty="0"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0</a:t>
            </a:r>
          </a:p>
          <a:p>
            <a:r>
              <a:rPr lang="en-IS" dirty="0">
                <a:latin typeface="Helvetica" pitchFamily="2" charset="0"/>
              </a:rPr>
              <a:t>1</a:t>
            </a:r>
          </a:p>
          <a:p>
            <a:r>
              <a:rPr lang="en-IS" dirty="0">
                <a:latin typeface="Helvetica" pitchFamily="2" charset="0"/>
              </a:rPr>
              <a:t>2</a:t>
            </a:r>
          </a:p>
          <a:p>
            <a:r>
              <a:rPr lang="en-IS" dirty="0">
                <a:latin typeface="Helvetica" pitchFamily="2" charset="0"/>
              </a:rPr>
              <a:t>3</a:t>
            </a:r>
          </a:p>
          <a:p>
            <a:r>
              <a:rPr lang="en-IS" dirty="0">
                <a:latin typeface="Helvetica" pitchFamily="2" charset="0"/>
              </a:rPr>
              <a:t>4</a:t>
            </a:r>
          </a:p>
          <a:p>
            <a:r>
              <a:rPr lang="en-IS" dirty="0">
                <a:latin typeface="Helvetica" pitchFamily="2" charset="0"/>
              </a:rPr>
              <a:t>5</a:t>
            </a:r>
          </a:p>
          <a:p>
            <a:r>
              <a:rPr lang="en-IS" dirty="0">
                <a:latin typeface="Helvetica" pitchFamily="2" charset="0"/>
              </a:rPr>
              <a:t>6</a:t>
            </a:r>
          </a:p>
          <a:p>
            <a:r>
              <a:rPr lang="en-IS" dirty="0">
                <a:latin typeface="Helvetica" pitchFamily="2" charset="0"/>
              </a:rPr>
              <a:t>7</a:t>
            </a:r>
          </a:p>
          <a:p>
            <a:r>
              <a:rPr lang="en-IS" b="1" dirty="0">
                <a:latin typeface="Helvetica" pitchFamily="2" charset="0"/>
              </a:rPr>
              <a:t>distTo[v]</a:t>
            </a:r>
          </a:p>
          <a:p>
            <a:r>
              <a:rPr lang="en-IS" dirty="0">
                <a:latin typeface="Helvetica" pitchFamily="2" charset="0"/>
              </a:rPr>
              <a:t>0.0</a:t>
            </a:r>
          </a:p>
          <a:p>
            <a:r>
              <a:rPr lang="en-IS" dirty="0">
                <a:latin typeface="Helvetica" pitchFamily="2" charset="0"/>
              </a:rPr>
              <a:t>1.0</a:t>
            </a:r>
          </a:p>
          <a:p>
            <a:r>
              <a:rPr lang="en-IS" dirty="0">
                <a:latin typeface="Helvetica" pitchFamily="2" charset="0"/>
              </a:rPr>
              <a:t>4.0</a:t>
            </a:r>
          </a:p>
          <a:p>
            <a:r>
              <a:rPr lang="en-IS" dirty="0">
                <a:latin typeface="Helvetica" pitchFamily="2" charset="0"/>
              </a:rPr>
              <a:t>5.0</a:t>
            </a:r>
          </a:p>
          <a:p>
            <a:r>
              <a:rPr lang="en-IS" dirty="0">
                <a:latin typeface="Helvetica" pitchFamily="2" charset="0"/>
              </a:rPr>
              <a:t>9.0</a:t>
            </a:r>
          </a:p>
          <a:p>
            <a:r>
              <a:rPr lang="en-IS" dirty="0">
                <a:latin typeface="Helvetica" pitchFamily="2" charset="0"/>
              </a:rPr>
              <a:t>6.0</a:t>
            </a:r>
          </a:p>
          <a:p>
            <a:r>
              <a:rPr lang="en-IS" dirty="0">
                <a:latin typeface="Helvetica" pitchFamily="2" charset="0"/>
              </a:rPr>
              <a:t>8.0</a:t>
            </a:r>
          </a:p>
          <a:p>
            <a:r>
              <a:rPr lang="en-IS" dirty="0">
                <a:latin typeface="Helvetica" pitchFamily="2" charset="0"/>
              </a:rPr>
              <a:t>7.0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9D329-CA1D-EAB4-EE9D-4BBAC97F4D4B}"/>
              </a:ext>
            </a:extLst>
          </p:cNvPr>
          <p:cNvSpPr txBox="1"/>
          <p:nvPr/>
        </p:nvSpPr>
        <p:spPr>
          <a:xfrm>
            <a:off x="8087236" y="4489576"/>
            <a:ext cx="2613600" cy="936000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IS" b="1" dirty="0">
                <a:latin typeface="Helvetica" pitchFamily="2" charset="0"/>
              </a:rPr>
              <a:t>v</a:t>
            </a:r>
            <a:endParaRPr lang="en-IS" strike="sngStrike" dirty="0">
              <a:latin typeface="Helvetica" pitchFamily="2" charset="0"/>
            </a:endParaRPr>
          </a:p>
          <a:p>
            <a:r>
              <a:rPr lang="en-IS" strike="sngStrike" dirty="0">
                <a:latin typeface="Helvetica" pitchFamily="2" charset="0"/>
              </a:rPr>
              <a:t>4</a:t>
            </a:r>
            <a:endParaRPr lang="en-IS" dirty="0"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6</a:t>
            </a:r>
            <a:endParaRPr lang="en-IS" b="1" dirty="0">
              <a:solidFill>
                <a:srgbClr val="00B0F0"/>
              </a:solidFill>
              <a:latin typeface="Helvetica" pitchFamily="2" charset="0"/>
            </a:endParaRPr>
          </a:p>
          <a:p>
            <a:endParaRPr lang="en-IS" b="1" dirty="0">
              <a:latin typeface="Helvetica" pitchFamily="2" charset="0"/>
            </a:endParaRPr>
          </a:p>
          <a:p>
            <a:r>
              <a:rPr lang="en-IS" b="1" dirty="0">
                <a:latin typeface="Helvetica" pitchFamily="2" charset="0"/>
              </a:rPr>
              <a:t>distTo[v]</a:t>
            </a:r>
            <a:endParaRPr lang="en-IS" b="1" dirty="0">
              <a:solidFill>
                <a:srgbClr val="00B0F0"/>
              </a:solidFill>
              <a:latin typeface="Helvetica" pitchFamily="2" charset="0"/>
            </a:endParaRPr>
          </a:p>
          <a:p>
            <a:r>
              <a:rPr lang="en-IS" strike="sngStrike" dirty="0">
                <a:latin typeface="Helvetica" pitchFamily="2" charset="0"/>
              </a:rPr>
              <a:t>9.0</a:t>
            </a:r>
            <a:endParaRPr lang="en-IS" dirty="0"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9.0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E69C93-79CE-5BB4-DC5D-3CFF812B7DDA}"/>
              </a:ext>
            </a:extLst>
          </p:cNvPr>
          <p:cNvSpPr txBox="1"/>
          <p:nvPr/>
        </p:nvSpPr>
        <p:spPr>
          <a:xfrm>
            <a:off x="8087238" y="382012"/>
            <a:ext cx="1989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distTo[] fylki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83B987-57C2-B670-9FD2-121618852090}"/>
              </a:ext>
            </a:extLst>
          </p:cNvPr>
          <p:cNvSpPr txBox="1"/>
          <p:nvPr/>
        </p:nvSpPr>
        <p:spPr>
          <a:xfrm>
            <a:off x="8026425" y="4027912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Biðröð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B17957E-7D00-2C2D-26E5-352B8FBAA7DB}"/>
              </a:ext>
            </a:extLst>
          </p:cNvPr>
          <p:cNvGrpSpPr/>
          <p:nvPr/>
        </p:nvGrpSpPr>
        <p:grpSpPr>
          <a:xfrm>
            <a:off x="897972" y="1989171"/>
            <a:ext cx="6473211" cy="2879658"/>
            <a:chOff x="897972" y="1989171"/>
            <a:chExt cx="6473211" cy="287965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8F84216-4EBE-1805-DBDE-17832FF20B34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60650" y="1711003"/>
              <a:chExt cx="7767429" cy="3435994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4DD8D75-0790-C39A-D44B-60ED66122821}"/>
                  </a:ext>
                </a:extLst>
              </p:cNvPr>
              <p:cNvSpPr/>
              <p:nvPr/>
            </p:nvSpPr>
            <p:spPr>
              <a:xfrm>
                <a:off x="860650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CB4B85C-7B56-475B-0B7C-1BA545E8AFE2}"/>
                  </a:ext>
                </a:extLst>
              </p:cNvPr>
              <p:cNvSpPr/>
              <p:nvPr/>
            </p:nvSpPr>
            <p:spPr>
              <a:xfrm>
                <a:off x="2408520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CB3D16A-7380-E769-5A9C-23099F9DDE52}"/>
                  </a:ext>
                </a:extLst>
              </p:cNvPr>
              <p:cNvSpPr/>
              <p:nvPr/>
            </p:nvSpPr>
            <p:spPr>
              <a:xfrm>
                <a:off x="2408520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BF008C5-1FB3-E8DD-DE80-5B02FC2BF073}"/>
                  </a:ext>
                </a:extLst>
              </p:cNvPr>
              <p:cNvSpPr/>
              <p:nvPr/>
            </p:nvSpPr>
            <p:spPr>
              <a:xfrm>
                <a:off x="4422771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95FD9C1-B969-891C-9B5A-A44ADF9CD728}"/>
                  </a:ext>
                </a:extLst>
              </p:cNvPr>
              <p:cNvSpPr/>
              <p:nvPr/>
            </p:nvSpPr>
            <p:spPr>
              <a:xfrm>
                <a:off x="4422771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1675046-EF73-B745-FE99-8902B616F032}"/>
                  </a:ext>
                </a:extLst>
              </p:cNvPr>
              <p:cNvSpPr/>
              <p:nvPr/>
            </p:nvSpPr>
            <p:spPr>
              <a:xfrm>
                <a:off x="6437022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479D5FA-A257-1FF7-1B62-180480CE0624}"/>
                  </a:ext>
                </a:extLst>
              </p:cNvPr>
              <p:cNvSpPr/>
              <p:nvPr/>
            </p:nvSpPr>
            <p:spPr>
              <a:xfrm>
                <a:off x="6437022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C4932EC-2124-C1A8-635D-97E6E4C6B42E}"/>
                  </a:ext>
                </a:extLst>
              </p:cNvPr>
              <p:cNvSpPr/>
              <p:nvPr/>
            </p:nvSpPr>
            <p:spPr>
              <a:xfrm>
                <a:off x="8050563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6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6A99E70-F12B-ED8A-2F5C-ED22D30F9252}"/>
                  </a:ext>
                </a:extLst>
              </p:cNvPr>
              <p:cNvCxnSpPr>
                <a:stCxn id="68" idx="7"/>
                <a:endCxn id="69" idx="3"/>
              </p:cNvCxnSpPr>
              <p:nvPr/>
            </p:nvCxnSpPr>
            <p:spPr>
              <a:xfrm flipV="1">
                <a:off x="1353591" y="2203944"/>
                <a:ext cx="1139504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0F6662B9-446E-B1A3-D722-BD3282803646}"/>
                  </a:ext>
                </a:extLst>
              </p:cNvPr>
              <p:cNvCxnSpPr>
                <a:cxnSpLocks/>
                <a:stCxn id="69" idx="6"/>
                <a:endCxn id="71" idx="2"/>
              </p:cNvCxnSpPr>
              <p:nvPr/>
            </p:nvCxnSpPr>
            <p:spPr>
              <a:xfrm>
                <a:off x="2986036" y="1999761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35171F1-AFB8-4F7D-4534-CA870E486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7" y="1984075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261E72C-66C7-FC0A-F177-07B19A18EA0F}"/>
                  </a:ext>
                </a:extLst>
              </p:cNvPr>
              <p:cNvCxnSpPr>
                <a:cxnSpLocks/>
                <a:stCxn id="73" idx="5"/>
                <a:endCxn id="75" idx="1"/>
              </p:cNvCxnSpPr>
              <p:nvPr/>
            </p:nvCxnSpPr>
            <p:spPr>
              <a:xfrm>
                <a:off x="6929963" y="2203944"/>
                <a:ext cx="1205175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A0C7693-2379-7B9C-8CA0-91581B649F87}"/>
                  </a:ext>
                </a:extLst>
              </p:cNvPr>
              <p:cNvCxnSpPr>
                <a:cxnSpLocks/>
                <a:stCxn id="68" idx="5"/>
                <a:endCxn id="70" idx="1"/>
              </p:cNvCxnSpPr>
              <p:nvPr/>
            </p:nvCxnSpPr>
            <p:spPr>
              <a:xfrm>
                <a:off x="1353591" y="3633183"/>
                <a:ext cx="1139504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02EDA66-4287-4339-3C1E-58299BCD37BC}"/>
                  </a:ext>
                </a:extLst>
              </p:cNvPr>
              <p:cNvCxnSpPr>
                <a:cxnSpLocks/>
                <a:stCxn id="70" idx="6"/>
                <a:endCxn id="72" idx="2"/>
              </p:cNvCxnSpPr>
              <p:nvPr/>
            </p:nvCxnSpPr>
            <p:spPr>
              <a:xfrm>
                <a:off x="2986036" y="4858239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D1D1055-F508-A3D6-0490-F12265CD7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6" y="4877065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A14A69BD-6892-873A-79F5-B3FE40D48D31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6929963" y="3633183"/>
                <a:ext cx="1205175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16914B7-E850-0F32-8ED8-AD113784BDB5}"/>
                  </a:ext>
                </a:extLst>
              </p:cNvPr>
              <p:cNvCxnSpPr>
                <a:cxnSpLocks/>
                <a:stCxn id="69" idx="5"/>
                <a:endCxn id="74" idx="1"/>
              </p:cNvCxnSpPr>
              <p:nvPr/>
            </p:nvCxnSpPr>
            <p:spPr>
              <a:xfrm>
                <a:off x="2901461" y="2203944"/>
                <a:ext cx="3620136" cy="2450112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2193EC6-42C7-F686-73E0-18D7EFED0F68}"/>
                  </a:ext>
                </a:extLst>
              </p:cNvPr>
              <p:cNvCxnSpPr>
                <a:cxnSpLocks/>
                <a:stCxn id="71" idx="5"/>
                <a:endCxn id="75" idx="2"/>
              </p:cNvCxnSpPr>
              <p:nvPr/>
            </p:nvCxnSpPr>
            <p:spPr>
              <a:xfrm>
                <a:off x="4915712" y="2203944"/>
                <a:ext cx="3134851" cy="1225056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429536-031E-7ABB-AC66-8F9C8230AE60}"/>
                </a:ext>
              </a:extLst>
            </p:cNvPr>
            <p:cNvSpPr txBox="1"/>
            <p:nvPr/>
          </p:nvSpPr>
          <p:spPr>
            <a:xfrm>
              <a:off x="1627145" y="2669341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5CA118-AAA7-5144-B7AC-FB12B5CC2797}"/>
                </a:ext>
              </a:extLst>
            </p:cNvPr>
            <p:cNvSpPr txBox="1"/>
            <p:nvPr/>
          </p:nvSpPr>
          <p:spPr>
            <a:xfrm>
              <a:off x="1627145" y="38482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249AC0-63F8-9633-D5B0-88EC9636137B}"/>
                </a:ext>
              </a:extLst>
            </p:cNvPr>
            <p:cNvSpPr txBox="1"/>
            <p:nvPr/>
          </p:nvSpPr>
          <p:spPr>
            <a:xfrm>
              <a:off x="3097531" y="44775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6DEC6B-96FB-5F18-C900-C22FA7175385}"/>
                </a:ext>
              </a:extLst>
            </p:cNvPr>
            <p:cNvSpPr txBox="1"/>
            <p:nvPr/>
          </p:nvSpPr>
          <p:spPr>
            <a:xfrm>
              <a:off x="4776165" y="447928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23E9FE-1EED-215A-9147-720D45C5B2E5}"/>
                </a:ext>
              </a:extLst>
            </p:cNvPr>
            <p:cNvSpPr txBox="1"/>
            <p:nvPr/>
          </p:nvSpPr>
          <p:spPr>
            <a:xfrm>
              <a:off x="3929866" y="322872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61BF9A-E5BA-8EAA-2EF7-9D9E269DA5C9}"/>
                </a:ext>
              </a:extLst>
            </p:cNvPr>
            <p:cNvSpPr txBox="1"/>
            <p:nvPr/>
          </p:nvSpPr>
          <p:spPr>
            <a:xfrm>
              <a:off x="6301739" y="384324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56DD844-F7C2-BAF4-1847-CACB661E012E}"/>
                </a:ext>
              </a:extLst>
            </p:cNvPr>
            <p:cNvSpPr txBox="1"/>
            <p:nvPr/>
          </p:nvSpPr>
          <p:spPr>
            <a:xfrm>
              <a:off x="5281247" y="268117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5EBDFD3-AE33-47A8-72FB-471F8124C8BC}"/>
                </a:ext>
              </a:extLst>
            </p:cNvPr>
            <p:cNvSpPr txBox="1"/>
            <p:nvPr/>
          </p:nvSpPr>
          <p:spPr>
            <a:xfrm>
              <a:off x="3111443" y="20417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9862C92-097F-9F7B-C01A-563598074767}"/>
                </a:ext>
              </a:extLst>
            </p:cNvPr>
            <p:cNvSpPr txBox="1"/>
            <p:nvPr/>
          </p:nvSpPr>
          <p:spPr>
            <a:xfrm>
              <a:off x="4754836" y="204872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8B4BBA-4CA9-7BC3-E5FF-ABEB0E3BA87E}"/>
                </a:ext>
              </a:extLst>
            </p:cNvPr>
            <p:cNvSpPr txBox="1"/>
            <p:nvPr/>
          </p:nvSpPr>
          <p:spPr>
            <a:xfrm>
              <a:off x="6244789" y="26001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22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BF58927-78DD-1366-3CE3-07AB548568B2}"/>
              </a:ext>
            </a:extLst>
          </p:cNvPr>
          <p:cNvSpPr txBox="1"/>
          <p:nvPr/>
        </p:nvSpPr>
        <p:spPr>
          <a:xfrm>
            <a:off x="8087238" y="843677"/>
            <a:ext cx="2612519" cy="2585323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v</a:t>
            </a:r>
            <a:endParaRPr lang="en-IS" b="1" dirty="0">
              <a:latin typeface="Helvetica" pitchFamily="2" charset="0"/>
            </a:endParaRPr>
          </a:p>
          <a:p>
            <a:r>
              <a:rPr lang="en-IS" dirty="0">
                <a:latin typeface="Helvetica" pitchFamily="2" charset="0"/>
              </a:rPr>
              <a:t>0</a:t>
            </a:r>
          </a:p>
          <a:p>
            <a:r>
              <a:rPr lang="en-IS" dirty="0">
                <a:latin typeface="Helvetica" pitchFamily="2" charset="0"/>
              </a:rPr>
              <a:t>1</a:t>
            </a:r>
          </a:p>
          <a:p>
            <a:r>
              <a:rPr lang="en-IS" dirty="0">
                <a:latin typeface="Helvetica" pitchFamily="2" charset="0"/>
              </a:rPr>
              <a:t>2</a:t>
            </a:r>
          </a:p>
          <a:p>
            <a:r>
              <a:rPr lang="en-IS" dirty="0">
                <a:latin typeface="Helvetica" pitchFamily="2" charset="0"/>
              </a:rPr>
              <a:t>3</a:t>
            </a:r>
          </a:p>
          <a:p>
            <a:r>
              <a:rPr lang="en-IS" dirty="0">
                <a:latin typeface="Helvetica" pitchFamily="2" charset="0"/>
              </a:rPr>
              <a:t>4</a:t>
            </a:r>
          </a:p>
          <a:p>
            <a:r>
              <a:rPr lang="en-IS" dirty="0">
                <a:latin typeface="Helvetica" pitchFamily="2" charset="0"/>
              </a:rPr>
              <a:t>5</a:t>
            </a:r>
          </a:p>
          <a:p>
            <a:r>
              <a:rPr lang="en-IS" dirty="0">
                <a:latin typeface="Helvetica" pitchFamily="2" charset="0"/>
              </a:rPr>
              <a:t>6</a:t>
            </a:r>
          </a:p>
          <a:p>
            <a:r>
              <a:rPr lang="en-IS" dirty="0">
                <a:latin typeface="Helvetica" pitchFamily="2" charset="0"/>
              </a:rPr>
              <a:t>7</a:t>
            </a:r>
          </a:p>
          <a:p>
            <a:r>
              <a:rPr lang="en-IS" b="1" dirty="0">
                <a:latin typeface="Helvetica" pitchFamily="2" charset="0"/>
              </a:rPr>
              <a:t>distTo[v]</a:t>
            </a:r>
          </a:p>
          <a:p>
            <a:r>
              <a:rPr lang="en-IS" dirty="0">
                <a:latin typeface="Helvetica" pitchFamily="2" charset="0"/>
              </a:rPr>
              <a:t>0.0</a:t>
            </a:r>
          </a:p>
          <a:p>
            <a:r>
              <a:rPr lang="en-IS" dirty="0">
                <a:latin typeface="Helvetica" pitchFamily="2" charset="0"/>
              </a:rPr>
              <a:t>1.0</a:t>
            </a:r>
          </a:p>
          <a:p>
            <a:r>
              <a:rPr lang="en-IS" dirty="0">
                <a:latin typeface="Helvetica" pitchFamily="2" charset="0"/>
              </a:rPr>
              <a:t>4.0</a:t>
            </a:r>
          </a:p>
          <a:p>
            <a:r>
              <a:rPr lang="en-IS" dirty="0">
                <a:latin typeface="Helvetica" pitchFamily="2" charset="0"/>
              </a:rPr>
              <a:t>5.0</a:t>
            </a:r>
          </a:p>
          <a:p>
            <a:r>
              <a:rPr lang="en-IS" dirty="0">
                <a:latin typeface="Helvetica" pitchFamily="2" charset="0"/>
              </a:rPr>
              <a:t>9.0</a:t>
            </a:r>
          </a:p>
          <a:p>
            <a:r>
              <a:rPr lang="en-IS" dirty="0">
                <a:latin typeface="Helvetica" pitchFamily="2" charset="0"/>
              </a:rPr>
              <a:t>6.0</a:t>
            </a:r>
          </a:p>
          <a:p>
            <a:r>
              <a:rPr lang="en-IS" dirty="0">
                <a:latin typeface="Helvetica" pitchFamily="2" charset="0"/>
              </a:rPr>
              <a:t>8.0</a:t>
            </a:r>
          </a:p>
          <a:p>
            <a:r>
              <a:rPr lang="en-IS" dirty="0">
                <a:latin typeface="Helvetica" pitchFamily="2" charset="0"/>
              </a:rPr>
              <a:t>7.0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9D329-CA1D-EAB4-EE9D-4BBAC97F4D4B}"/>
              </a:ext>
            </a:extLst>
          </p:cNvPr>
          <p:cNvSpPr txBox="1"/>
          <p:nvPr/>
        </p:nvSpPr>
        <p:spPr>
          <a:xfrm>
            <a:off x="8087236" y="4489576"/>
            <a:ext cx="2613600" cy="648000"/>
          </a:xfrm>
          <a:prstGeom prst="rect">
            <a:avLst/>
          </a:prstGeom>
          <a:solidFill>
            <a:srgbClr val="EAF0EF"/>
          </a:solidFill>
          <a:effectLst>
            <a:outerShdw blurRad="158395" dist="50800" dir="5400000" algn="ctr" rotWithShape="0">
              <a:srgbClr val="000000">
                <a:alpha val="13000"/>
              </a:srgbClr>
            </a:outerShdw>
          </a:effectLst>
        </p:spPr>
        <p:txBody>
          <a:bodyPr wrap="square" numCol="2" rtlCol="0">
            <a:spAutoFit/>
          </a:bodyPr>
          <a:lstStyle/>
          <a:p>
            <a:r>
              <a:rPr lang="en-IS" b="1" dirty="0">
                <a:latin typeface="Helvetica" pitchFamily="2" charset="0"/>
              </a:rPr>
              <a:t>v</a:t>
            </a:r>
            <a:endParaRPr lang="en-IS" strike="sngStrike" dirty="0">
              <a:latin typeface="Helvetica" pitchFamily="2" charset="0"/>
            </a:endParaRPr>
          </a:p>
          <a:p>
            <a:r>
              <a:rPr lang="en-IS" strike="sngStrike" dirty="0">
                <a:latin typeface="Helvetica" pitchFamily="2" charset="0"/>
              </a:rPr>
              <a:t>6</a:t>
            </a:r>
            <a:endParaRPr lang="en-IS" dirty="0">
              <a:latin typeface="Helvetica" pitchFamily="2" charset="0"/>
            </a:endParaRPr>
          </a:p>
          <a:p>
            <a:endParaRPr lang="en-IS" b="1" dirty="0">
              <a:solidFill>
                <a:srgbClr val="00B0F0"/>
              </a:solidFill>
              <a:latin typeface="Helvetica" pitchFamily="2" charset="0"/>
            </a:endParaRPr>
          </a:p>
          <a:p>
            <a:endParaRPr lang="en-IS" b="1" dirty="0">
              <a:latin typeface="Helvetica" pitchFamily="2" charset="0"/>
            </a:endParaRPr>
          </a:p>
          <a:p>
            <a:r>
              <a:rPr lang="en-IS" b="1" dirty="0">
                <a:latin typeface="Helvetica" pitchFamily="2" charset="0"/>
              </a:rPr>
              <a:t>distTo[v]</a:t>
            </a:r>
            <a:endParaRPr lang="en-IS" b="1" dirty="0">
              <a:solidFill>
                <a:srgbClr val="00B0F0"/>
              </a:solidFill>
              <a:latin typeface="Helvetica" pitchFamily="2" charset="0"/>
            </a:endParaRPr>
          </a:p>
          <a:p>
            <a:r>
              <a:rPr lang="en-IS" strike="sngStrike" dirty="0">
                <a:latin typeface="Helvetica" pitchFamily="2" charset="0"/>
              </a:rPr>
              <a:t>9.0</a:t>
            </a:r>
            <a:endParaRPr lang="en-IS" dirty="0">
              <a:latin typeface="Helvetica" pitchFamily="2" charset="0"/>
            </a:endParaRPr>
          </a:p>
          <a:p>
            <a:endParaRPr lang="en-IS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E69C93-79CE-5BB4-DC5D-3CFF812B7DDA}"/>
              </a:ext>
            </a:extLst>
          </p:cNvPr>
          <p:cNvSpPr txBox="1"/>
          <p:nvPr/>
        </p:nvSpPr>
        <p:spPr>
          <a:xfrm>
            <a:off x="8087238" y="382012"/>
            <a:ext cx="1989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distTo[] fylki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83B987-57C2-B670-9FD2-121618852090}"/>
              </a:ext>
            </a:extLst>
          </p:cNvPr>
          <p:cNvSpPr txBox="1"/>
          <p:nvPr/>
        </p:nvSpPr>
        <p:spPr>
          <a:xfrm>
            <a:off x="8026425" y="4027912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S" sz="2400" b="1" dirty="0">
                <a:latin typeface="Helvetica" pitchFamily="2" charset="0"/>
              </a:rPr>
              <a:t>Biðröð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B17957E-7D00-2C2D-26E5-352B8FBAA7DB}"/>
              </a:ext>
            </a:extLst>
          </p:cNvPr>
          <p:cNvGrpSpPr/>
          <p:nvPr/>
        </p:nvGrpSpPr>
        <p:grpSpPr>
          <a:xfrm>
            <a:off x="897972" y="1989171"/>
            <a:ext cx="6473211" cy="2879658"/>
            <a:chOff x="897972" y="1989171"/>
            <a:chExt cx="6473211" cy="287965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8F84216-4EBE-1805-DBDE-17832FF20B34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60650" y="1711003"/>
              <a:chExt cx="7767429" cy="3435994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4DD8D75-0790-C39A-D44B-60ED66122821}"/>
                  </a:ext>
                </a:extLst>
              </p:cNvPr>
              <p:cNvSpPr/>
              <p:nvPr/>
            </p:nvSpPr>
            <p:spPr>
              <a:xfrm>
                <a:off x="860650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CB4B85C-7B56-475B-0B7C-1BA545E8AFE2}"/>
                  </a:ext>
                </a:extLst>
              </p:cNvPr>
              <p:cNvSpPr/>
              <p:nvPr/>
            </p:nvSpPr>
            <p:spPr>
              <a:xfrm>
                <a:off x="2408520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CB3D16A-7380-E769-5A9C-23099F9DDE52}"/>
                  </a:ext>
                </a:extLst>
              </p:cNvPr>
              <p:cNvSpPr/>
              <p:nvPr/>
            </p:nvSpPr>
            <p:spPr>
              <a:xfrm>
                <a:off x="2408520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BF008C5-1FB3-E8DD-DE80-5B02FC2BF073}"/>
                  </a:ext>
                </a:extLst>
              </p:cNvPr>
              <p:cNvSpPr/>
              <p:nvPr/>
            </p:nvSpPr>
            <p:spPr>
              <a:xfrm>
                <a:off x="4422771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95FD9C1-B969-891C-9B5A-A44ADF9CD728}"/>
                  </a:ext>
                </a:extLst>
              </p:cNvPr>
              <p:cNvSpPr/>
              <p:nvPr/>
            </p:nvSpPr>
            <p:spPr>
              <a:xfrm>
                <a:off x="4422771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1675046-EF73-B745-FE99-8902B616F032}"/>
                  </a:ext>
                </a:extLst>
              </p:cNvPr>
              <p:cNvSpPr/>
              <p:nvPr/>
            </p:nvSpPr>
            <p:spPr>
              <a:xfrm>
                <a:off x="6437022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479D5FA-A257-1FF7-1B62-180480CE0624}"/>
                  </a:ext>
                </a:extLst>
              </p:cNvPr>
              <p:cNvSpPr/>
              <p:nvPr/>
            </p:nvSpPr>
            <p:spPr>
              <a:xfrm>
                <a:off x="6437022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C4932EC-2124-C1A8-635D-97E6E4C6B42E}"/>
                  </a:ext>
                </a:extLst>
              </p:cNvPr>
              <p:cNvSpPr/>
              <p:nvPr/>
            </p:nvSpPr>
            <p:spPr>
              <a:xfrm>
                <a:off x="8050563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6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6A99E70-F12B-ED8A-2F5C-ED22D30F9252}"/>
                  </a:ext>
                </a:extLst>
              </p:cNvPr>
              <p:cNvCxnSpPr>
                <a:stCxn id="68" idx="7"/>
                <a:endCxn id="69" idx="3"/>
              </p:cNvCxnSpPr>
              <p:nvPr/>
            </p:nvCxnSpPr>
            <p:spPr>
              <a:xfrm flipV="1">
                <a:off x="1353591" y="2203944"/>
                <a:ext cx="1139504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0F6662B9-446E-B1A3-D722-BD3282803646}"/>
                  </a:ext>
                </a:extLst>
              </p:cNvPr>
              <p:cNvCxnSpPr>
                <a:cxnSpLocks/>
                <a:stCxn id="69" idx="6"/>
                <a:endCxn id="71" idx="2"/>
              </p:cNvCxnSpPr>
              <p:nvPr/>
            </p:nvCxnSpPr>
            <p:spPr>
              <a:xfrm>
                <a:off x="2986036" y="1999761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35171F1-AFB8-4F7D-4534-CA870E486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7" y="1984075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261E72C-66C7-FC0A-F177-07B19A18EA0F}"/>
                  </a:ext>
                </a:extLst>
              </p:cNvPr>
              <p:cNvCxnSpPr>
                <a:cxnSpLocks/>
                <a:stCxn id="73" idx="5"/>
                <a:endCxn id="75" idx="1"/>
              </p:cNvCxnSpPr>
              <p:nvPr/>
            </p:nvCxnSpPr>
            <p:spPr>
              <a:xfrm>
                <a:off x="6929963" y="2203944"/>
                <a:ext cx="1205175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A0C7693-2379-7B9C-8CA0-91581B649F87}"/>
                  </a:ext>
                </a:extLst>
              </p:cNvPr>
              <p:cNvCxnSpPr>
                <a:cxnSpLocks/>
                <a:stCxn id="68" idx="5"/>
                <a:endCxn id="70" idx="1"/>
              </p:cNvCxnSpPr>
              <p:nvPr/>
            </p:nvCxnSpPr>
            <p:spPr>
              <a:xfrm>
                <a:off x="1353591" y="3633183"/>
                <a:ext cx="1139504" cy="1020873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02EDA66-4287-4339-3C1E-58299BCD37BC}"/>
                  </a:ext>
                </a:extLst>
              </p:cNvPr>
              <p:cNvCxnSpPr>
                <a:cxnSpLocks/>
                <a:stCxn id="70" idx="6"/>
                <a:endCxn id="72" idx="2"/>
              </p:cNvCxnSpPr>
              <p:nvPr/>
            </p:nvCxnSpPr>
            <p:spPr>
              <a:xfrm>
                <a:off x="2986036" y="4858239"/>
                <a:ext cx="1436735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D1D1055-F508-A3D6-0490-F12265CD7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6" y="4877065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A14A69BD-6892-873A-79F5-B3FE40D48D31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6929963" y="3633183"/>
                <a:ext cx="1205175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16914B7-E850-0F32-8ED8-AD113784BDB5}"/>
                  </a:ext>
                </a:extLst>
              </p:cNvPr>
              <p:cNvCxnSpPr>
                <a:cxnSpLocks/>
                <a:stCxn id="69" idx="5"/>
                <a:endCxn id="74" idx="1"/>
              </p:cNvCxnSpPr>
              <p:nvPr/>
            </p:nvCxnSpPr>
            <p:spPr>
              <a:xfrm>
                <a:off x="2901461" y="2203944"/>
                <a:ext cx="3620136" cy="2450112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2193EC6-42C7-F686-73E0-18D7EFED0F68}"/>
                  </a:ext>
                </a:extLst>
              </p:cNvPr>
              <p:cNvCxnSpPr>
                <a:cxnSpLocks/>
                <a:stCxn id="71" idx="5"/>
                <a:endCxn id="75" idx="2"/>
              </p:cNvCxnSpPr>
              <p:nvPr/>
            </p:nvCxnSpPr>
            <p:spPr>
              <a:xfrm>
                <a:off x="4915712" y="2203944"/>
                <a:ext cx="3134851" cy="1225056"/>
              </a:xfrm>
              <a:prstGeom prst="straightConnector1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429536-031E-7ABB-AC66-8F9C8230AE60}"/>
                </a:ext>
              </a:extLst>
            </p:cNvPr>
            <p:cNvSpPr txBox="1"/>
            <p:nvPr/>
          </p:nvSpPr>
          <p:spPr>
            <a:xfrm>
              <a:off x="1627145" y="2669341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5CA118-AAA7-5144-B7AC-FB12B5CC2797}"/>
                </a:ext>
              </a:extLst>
            </p:cNvPr>
            <p:cNvSpPr txBox="1"/>
            <p:nvPr/>
          </p:nvSpPr>
          <p:spPr>
            <a:xfrm>
              <a:off x="1627145" y="38482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249AC0-63F8-9633-D5B0-88EC9636137B}"/>
                </a:ext>
              </a:extLst>
            </p:cNvPr>
            <p:cNvSpPr txBox="1"/>
            <p:nvPr/>
          </p:nvSpPr>
          <p:spPr>
            <a:xfrm>
              <a:off x="3097531" y="44775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6DEC6B-96FB-5F18-C900-C22FA7175385}"/>
                </a:ext>
              </a:extLst>
            </p:cNvPr>
            <p:cNvSpPr txBox="1"/>
            <p:nvPr/>
          </p:nvSpPr>
          <p:spPr>
            <a:xfrm>
              <a:off x="4776165" y="447928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23E9FE-1EED-215A-9147-720D45C5B2E5}"/>
                </a:ext>
              </a:extLst>
            </p:cNvPr>
            <p:cNvSpPr txBox="1"/>
            <p:nvPr/>
          </p:nvSpPr>
          <p:spPr>
            <a:xfrm>
              <a:off x="3929866" y="322872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61BF9A-E5BA-8EAA-2EF7-9D9E269DA5C9}"/>
                </a:ext>
              </a:extLst>
            </p:cNvPr>
            <p:cNvSpPr txBox="1"/>
            <p:nvPr/>
          </p:nvSpPr>
          <p:spPr>
            <a:xfrm>
              <a:off x="6301739" y="384324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56DD844-F7C2-BAF4-1847-CACB661E012E}"/>
                </a:ext>
              </a:extLst>
            </p:cNvPr>
            <p:cNvSpPr txBox="1"/>
            <p:nvPr/>
          </p:nvSpPr>
          <p:spPr>
            <a:xfrm>
              <a:off x="5281247" y="268117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5EBDFD3-AE33-47A8-72FB-471F8124C8BC}"/>
                </a:ext>
              </a:extLst>
            </p:cNvPr>
            <p:cNvSpPr txBox="1"/>
            <p:nvPr/>
          </p:nvSpPr>
          <p:spPr>
            <a:xfrm>
              <a:off x="3111443" y="20417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9862C92-097F-9F7B-C01A-563598074767}"/>
                </a:ext>
              </a:extLst>
            </p:cNvPr>
            <p:cNvSpPr txBox="1"/>
            <p:nvPr/>
          </p:nvSpPr>
          <p:spPr>
            <a:xfrm>
              <a:off x="4754836" y="204872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8B4BBA-4CA9-7BC3-E5FF-ABEB0E3BA87E}"/>
                </a:ext>
              </a:extLst>
            </p:cNvPr>
            <p:cNvSpPr txBox="1"/>
            <p:nvPr/>
          </p:nvSpPr>
          <p:spPr>
            <a:xfrm>
              <a:off x="6244789" y="26001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08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535</Words>
  <Application>Microsoft Macintosh PowerPoint</Application>
  <PresentationFormat>Widescreen</PresentationFormat>
  <Paragraphs>465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Kári Hlynsson - HI</dc:creator>
  <cp:lastModifiedBy>Kári Hlynsson - HI</cp:lastModifiedBy>
  <cp:revision>1</cp:revision>
  <dcterms:created xsi:type="dcterms:W3CDTF">2023-04-13T17:19:26Z</dcterms:created>
  <dcterms:modified xsi:type="dcterms:W3CDTF">2023-04-13T17:58:00Z</dcterms:modified>
</cp:coreProperties>
</file>