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EC6CF-A685-4B4C-AF8C-3E9888309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ACFC73-C3D6-4C6F-8F45-598E563FA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8E2AF-1EC6-4F7F-86E9-4FA43E19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76CC-9D43-4577-A77A-4184A1D2504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5AA38-60D2-4D95-852B-BAA73ACF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4221B-7768-4D53-8757-EC7D9C05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A56E-B9BD-4C58-8825-606A7FCC5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62BF3-BE8C-4F0D-AB8F-BCDB4AC5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6E2194-6AB9-4559-BD05-026345D48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06885-FCC7-4C08-BDF1-6CC4BC25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76CC-9D43-4577-A77A-4184A1D2504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A9F16-DF60-46B9-BF9F-E9BB4487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E9479-6AEA-40BA-A407-51DC0ACA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A56E-B9BD-4C58-8825-606A7FCC5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7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619F07-E438-499D-8BDA-D64AB1AEE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CD0D3A-A853-41DF-934E-78CC004AB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0BBE8-A7C7-4601-BEFC-F37A8B38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76CC-9D43-4577-A77A-4184A1D2504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51330-48AA-44C4-BDD2-6126223F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D44F8-45D7-479C-92AE-1F12A440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A56E-B9BD-4C58-8825-606A7FCC5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4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53719-3B2D-43E2-93CE-77BA0DA5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9EF04-E9BB-4766-AB2A-AC98801BC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67081-4814-4A12-8C62-07DD420C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76CC-9D43-4577-A77A-4184A1D2504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E824F-22C6-409D-8152-B8760FA6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5540F-DFD1-45DC-84D1-03AA1A85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A56E-B9BD-4C58-8825-606A7FCC5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8F2DE-FFD1-423A-B9BE-7DB69D0D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D3987B-61BD-4B82-A203-CF647C6C6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81FC6-1B9B-4C16-924D-FF315C48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76CC-9D43-4577-A77A-4184A1D2504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7573E-F5FE-451E-B55E-9C224EB3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B76E7-85F5-45C6-9649-A4024705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A56E-B9BD-4C58-8825-606A7FCC5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9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0FA04-814D-484D-9CBA-EFC29FD1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EB6D5-2FC4-450D-BA90-C132A4E5D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E1BD3A-F4DA-4B54-AB76-4DC4F4F3D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92E438-179F-4B4E-B4E2-C00DBA9E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76CC-9D43-4577-A77A-4184A1D2504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AAB62-5831-473F-BC0E-93B025E8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47891C-5357-4B03-B340-69FD809B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A56E-B9BD-4C58-8825-606A7FCC5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C64FF-8B1C-4DC0-A663-D75E34BC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41037-AEC3-4461-A068-E18C95D6E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86486-D2A7-49DE-AD48-A76D09DDD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32423B-5CA9-4629-AD3E-7319848AA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EE5619-60C8-439D-B879-F0484F75B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44CA28-74FF-48C4-A455-C4ECC5DD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76CC-9D43-4577-A77A-4184A1D2504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24331C-F80F-419D-8C39-144D6BB6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6064EE-1A2F-4AA8-B55B-E7F4E04E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A56E-B9BD-4C58-8825-606A7FCC5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752A4-C912-4991-AF8B-3636A6C7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D8C129-44A4-4359-8165-041CDAF7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76CC-9D43-4577-A77A-4184A1D2504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ADBDCD-122A-4EC4-BCCA-31246DA5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C36C17-85E9-420C-BF91-38ED859B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A56E-B9BD-4C58-8825-606A7FCC5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36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6C14B1-45A4-453C-A4DD-2BEE5BBC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76CC-9D43-4577-A77A-4184A1D2504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A8383A-64ED-40E6-B15A-C7588DC6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211805-8A03-4540-9490-5CE5772B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A56E-B9BD-4C58-8825-606A7FCC5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6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9A88C-464F-42F5-AEE2-93E96EC5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0973F-C737-49B3-97CF-2497F10EA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122B84-2A80-4768-B4CE-647F77AA3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3A4C73-0F2D-49DD-9CCA-EC5C36AF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76CC-9D43-4577-A77A-4184A1D2504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CFC07B-D50B-4F8D-AFD5-29BDA898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C6CE36-B9DB-4D72-B632-D33AD4C3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A56E-B9BD-4C58-8825-606A7FCC5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29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D6AF4-1797-486E-A564-84EB394C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4FE508-AAD4-49A9-A374-1862F47F3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AB278B-7909-4EB6-88BF-384FAE381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837519-D9E9-404D-8D08-219DBDCC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76CC-9D43-4577-A77A-4184A1D2504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E8394E-6599-4337-A9F8-64B722B4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4BB10-A37A-4F45-9E6D-D36A7B24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A56E-B9BD-4C58-8825-606A7FCC5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12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1EB179-9DDA-48B4-A5D5-CA7AD1BD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8284A5-BCB5-4A83-86CB-905836F98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E5678-DC8E-423C-8FAA-F6E5B1559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376CC-9D43-4577-A77A-4184A1D2504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5E2D0-BA28-4A67-8EFA-B1820E0CE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0C261-7989-4CFD-AE10-47548D6C2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6A56E-B9BD-4C58-8825-606A7FCC5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1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EE31B7D-4BF1-4DC2-97C9-FFC72C6A2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07" y="565669"/>
            <a:ext cx="2746508" cy="57168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D7C39A0-1E6B-475F-A7A1-2169915F4A40}"/>
              </a:ext>
            </a:extLst>
          </p:cNvPr>
          <p:cNvSpPr txBox="1"/>
          <p:nvPr/>
        </p:nvSpPr>
        <p:spPr>
          <a:xfrm>
            <a:off x="3098960" y="173485"/>
            <a:ext cx="1120877" cy="36933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考试题目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6124027-835B-469E-8E3A-F07D560F0A7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659399" y="542817"/>
            <a:ext cx="0" cy="289429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DDEB7A-479A-4DCA-B67F-34AF519FAD03}"/>
              </a:ext>
            </a:extLst>
          </p:cNvPr>
          <p:cNvSpPr txBox="1"/>
          <p:nvPr/>
        </p:nvSpPr>
        <p:spPr>
          <a:xfrm>
            <a:off x="2214059" y="173485"/>
            <a:ext cx="884901" cy="36933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答题卡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FC0CF8B-796F-46B4-974C-9FE5464D700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646676" y="542817"/>
            <a:ext cx="9834" cy="289429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44B31A0-FAAE-4B59-8147-6D0AE78EEB63}"/>
              </a:ext>
            </a:extLst>
          </p:cNvPr>
          <p:cNvSpPr txBox="1"/>
          <p:nvPr/>
        </p:nvSpPr>
        <p:spPr>
          <a:xfrm>
            <a:off x="989895" y="748672"/>
            <a:ext cx="1120877" cy="36933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返回按钮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A744203-FC08-42D5-ACC0-3C99055B4D6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110772" y="933338"/>
            <a:ext cx="250722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09153A3-4DE2-489A-A100-D3E2D5DA86CC}"/>
              </a:ext>
            </a:extLst>
          </p:cNvPr>
          <p:cNvSpPr txBox="1"/>
          <p:nvPr/>
        </p:nvSpPr>
        <p:spPr>
          <a:xfrm>
            <a:off x="5165389" y="1116342"/>
            <a:ext cx="1369141" cy="36933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考试倒计时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A973A4F-08BF-421A-AC7B-5A7813E3343B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822489" y="1301008"/>
            <a:ext cx="34290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E584D0F-25CF-4F44-8BEB-C9E358B4B4D0}"/>
              </a:ext>
            </a:extLst>
          </p:cNvPr>
          <p:cNvSpPr txBox="1"/>
          <p:nvPr/>
        </p:nvSpPr>
        <p:spPr>
          <a:xfrm>
            <a:off x="5217811" y="1951987"/>
            <a:ext cx="1120877" cy="36933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题目题干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497F71A-BACD-4F71-9231-401A71770414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468101" y="2136653"/>
            <a:ext cx="74971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C6AFC01-E4C2-4F86-BF03-8DE0B58E37FD}"/>
              </a:ext>
            </a:extLst>
          </p:cNvPr>
          <p:cNvSpPr txBox="1"/>
          <p:nvPr/>
        </p:nvSpPr>
        <p:spPr>
          <a:xfrm>
            <a:off x="989895" y="1611529"/>
            <a:ext cx="1120877" cy="36933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题目信息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7AB19F4-428E-4DE9-A4ED-8B1CADEC2DA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110772" y="1796195"/>
            <a:ext cx="311561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1336514-D27B-40A1-9F32-3E7522D581FE}"/>
              </a:ext>
            </a:extLst>
          </p:cNvPr>
          <p:cNvSpPr txBox="1"/>
          <p:nvPr/>
        </p:nvSpPr>
        <p:spPr>
          <a:xfrm>
            <a:off x="961015" y="1146417"/>
            <a:ext cx="1120877" cy="36933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模块名称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4237CB4-58AA-44C2-85F1-35C30B92041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081892" y="1301010"/>
            <a:ext cx="340441" cy="30073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38F9872-4681-40DF-80F9-7221E4BCF6F4}"/>
              </a:ext>
            </a:extLst>
          </p:cNvPr>
          <p:cNvSpPr txBox="1"/>
          <p:nvPr/>
        </p:nvSpPr>
        <p:spPr>
          <a:xfrm>
            <a:off x="907762" y="5593441"/>
            <a:ext cx="1120877" cy="646331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题目切换按钮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46A757A-7F96-4A56-9572-5A9378E7D912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028639" y="5916607"/>
            <a:ext cx="260768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8EC3B77-5D6D-428F-A727-E98A3EC47887}"/>
              </a:ext>
            </a:extLst>
          </p:cNvPr>
          <p:cNvSpPr txBox="1"/>
          <p:nvPr/>
        </p:nvSpPr>
        <p:spPr>
          <a:xfrm>
            <a:off x="944845" y="3129346"/>
            <a:ext cx="1120877" cy="36933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问题内容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2A9C47E-8FA4-44E6-94BB-3A078EFB83EF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2065722" y="3314012"/>
            <a:ext cx="295772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BC82580B-696B-45A8-82DA-C22AE3377348}"/>
              </a:ext>
            </a:extLst>
          </p:cNvPr>
          <p:cNvSpPr/>
          <p:nvPr/>
        </p:nvSpPr>
        <p:spPr>
          <a:xfrm>
            <a:off x="2289407" y="5758208"/>
            <a:ext cx="2726840" cy="5133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9A2E0FF-3F05-48CE-BD6C-311162D04F09}"/>
              </a:ext>
            </a:extLst>
          </p:cNvPr>
          <p:cNvSpPr/>
          <p:nvPr/>
        </p:nvSpPr>
        <p:spPr>
          <a:xfrm>
            <a:off x="2309075" y="2353181"/>
            <a:ext cx="2726840" cy="2151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7A7DB630-B26B-4240-B6FE-05D93EE31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459" y="565668"/>
            <a:ext cx="3294769" cy="5674103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AF993536-A6DF-4350-8BFA-58D887B83885}"/>
              </a:ext>
            </a:extLst>
          </p:cNvPr>
          <p:cNvSpPr txBox="1"/>
          <p:nvPr/>
        </p:nvSpPr>
        <p:spPr>
          <a:xfrm>
            <a:off x="8496000" y="338823"/>
            <a:ext cx="1259991" cy="369332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手动交卷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AB8BA5C-4BC6-4459-B128-FDCC71A75796}"/>
              </a:ext>
            </a:extLst>
          </p:cNvPr>
          <p:cNvCxnSpPr>
            <a:stCxn id="53" idx="2"/>
          </p:cNvCxnSpPr>
          <p:nvPr/>
        </p:nvCxnSpPr>
        <p:spPr>
          <a:xfrm flipH="1">
            <a:off x="9124335" y="708155"/>
            <a:ext cx="1661" cy="2251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F76530F-C853-4829-AE26-19B88EF72053}"/>
              </a:ext>
            </a:extLst>
          </p:cNvPr>
          <p:cNvSpPr txBox="1"/>
          <p:nvPr/>
        </p:nvSpPr>
        <p:spPr>
          <a:xfrm>
            <a:off x="8544279" y="2314758"/>
            <a:ext cx="1259991" cy="646331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题目按钮区域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6870B37-9C5F-4321-B14A-C74729900DE2}"/>
              </a:ext>
            </a:extLst>
          </p:cNvPr>
          <p:cNvCxnSpPr>
            <a:cxnSpLocks/>
            <a:stCxn id="56" idx="0"/>
            <a:endCxn id="60" idx="2"/>
          </p:cNvCxnSpPr>
          <p:nvPr/>
        </p:nvCxnSpPr>
        <p:spPr>
          <a:xfrm flipV="1">
            <a:off x="9174275" y="1796195"/>
            <a:ext cx="0" cy="518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EA5B8365-6238-435A-9711-507DC7221965}"/>
              </a:ext>
            </a:extLst>
          </p:cNvPr>
          <p:cNvSpPr/>
          <p:nvPr/>
        </p:nvSpPr>
        <p:spPr>
          <a:xfrm>
            <a:off x="8245085" y="1169375"/>
            <a:ext cx="1858379" cy="6268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23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 彤</dc:creator>
  <cp:lastModifiedBy>吕 彤</cp:lastModifiedBy>
  <cp:revision>1</cp:revision>
  <dcterms:created xsi:type="dcterms:W3CDTF">2020-05-27T11:21:22Z</dcterms:created>
  <dcterms:modified xsi:type="dcterms:W3CDTF">2020-05-27T11:21:53Z</dcterms:modified>
</cp:coreProperties>
</file>