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0" r:id="rId3"/>
    <p:sldId id="259" r:id="rId4"/>
    <p:sldId id="262" r:id="rId5"/>
    <p:sldId id="263" r:id="rId6"/>
    <p:sldId id="261" r:id="rId7"/>
    <p:sldId id="264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D5346-7F29-40A0-A438-662C3E500907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A0CD3-7AD2-43F5-BB69-7E606A92F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2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A0CD3-7AD2-43F5-BB69-7E606A92F0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A0CD3-7AD2-43F5-BB69-7E606A92F0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6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0C86E-B796-44B4-99C7-504EFE257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27197-4F1A-4C2E-AD85-8FA8E4BD1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FF4EC-BFF2-4EB2-9C1C-7B86E715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BFCDE-96E5-45B0-854C-FC8970A1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144A3-A990-4410-A803-C76347F2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9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A2A25-C93E-46CD-BF57-B26C0161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2BEBC-71E6-489D-9D8F-5431A69C0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12628-610F-4A42-B681-D58A2766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9243F-E7BA-4C9A-B39D-6ACB24F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8014-5DF8-4E26-A61A-F17ACA04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D1C98-B60C-43D1-98BE-38ED8723D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33CE4-72FC-435B-9728-A2E4EB1F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2B225-5E56-40E6-81B1-5603A2FD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AD98D-34D7-47FA-A5AD-DB2157BF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AF2C3-158F-4B7C-98E8-0C183089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B71A-3392-4B92-B990-23207556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DE18C-335A-4B78-A875-196D490A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55047-34F5-4B94-8B16-7CE7E574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D5256-4F95-42CC-8342-5815064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37A56-BA2C-45A8-A95A-ADCFFC4B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B4F25-25D9-4792-8A1B-53CD34FE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4D154-BCED-4630-AF8E-5F0BFA58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A778C-60A4-4208-88D7-6FF10E3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48D96-EA3E-4D82-B0AC-C419C96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EB28C-312C-410E-8EB8-7A037894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AB72-A648-4F3B-BE28-947F8D26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06429-319C-41F1-8EC9-F64488ACD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F568F-0D60-465A-AF0C-2E78F16A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55D23-6F02-4DA1-B2AD-9F0FD2DB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ABA6D-9F78-4A2B-BD1A-364C3AE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CF7A7-B038-41BE-B943-992231D4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8478-B386-45C3-B171-8C8016C0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67CE5-0148-4559-927F-66914115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F2A11-E995-4993-BFA1-D14C63F82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C59E15-C54F-49EE-9F39-DBE5D657B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310F65-1963-4CB8-936E-46FE7EF7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A10FB-641E-4366-83ED-5116C73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B47E3-3BCA-4EF7-81E1-949B1529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E70B90-00B7-43E0-A03E-8C2EC60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15B7-FD5F-4127-9EFC-213FBE5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32E116-FC7B-46E9-830C-219D47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F3CB0-3D94-453E-AA0D-D60648B6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DF2DB-3952-4171-AA30-AD0F0C00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4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F97E1D-08B2-40F0-8CB9-D7122DDD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C54604-732F-4751-B7D8-82336F9D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5E932-964F-405D-A0E6-A24B6330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6395-4D53-4C4B-BDC1-3451D5B4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11675-F15A-4E1B-8302-7779A641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CD183-ECA8-4257-A8A3-F0F7F6C5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176FE-2BCB-4CE9-A4F9-4E979609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21992-5F7F-449B-9CAD-19B9A695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67A7-CC5E-4049-B8F7-083703A2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405E-F4E2-4CD3-84F0-659E69EF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699B3-B2CB-423F-95F7-F21902BAC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D55A24-396E-473E-9CB5-201CAC24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8F083-FAEA-4684-AE33-A1E56EF0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40-74F0-45C2-9174-19F77FC1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68EB7-DAD6-45C0-8ED8-F8A7F00B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DCB63-4858-4C3F-B41E-E211FA0E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C7965-0D7D-44BE-B1CD-0BC12B6C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AAEED-50F5-44A0-8D91-49AFDD246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4A4C-5AE5-46F2-9CE4-D4A4AF089C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78F91-0916-46FF-94A7-76B985E3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44EA4-B2E7-4BDD-80FC-6D940BE00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8123D9-875D-4A52-B50E-F5D947025090}"/>
              </a:ext>
            </a:extLst>
          </p:cNvPr>
          <p:cNvSpPr txBox="1"/>
          <p:nvPr/>
        </p:nvSpPr>
        <p:spPr>
          <a:xfrm>
            <a:off x="492967" y="3075057"/>
            <a:ext cx="11206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学生端页面展示</a:t>
            </a:r>
            <a:endParaRPr lang="en-US" altLang="zh-CN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4F985F-A377-4B44-8D4C-DD6D18DBBACB}"/>
              </a:ext>
            </a:extLst>
          </p:cNvPr>
          <p:cNvSpPr txBox="1"/>
          <p:nvPr/>
        </p:nvSpPr>
        <p:spPr>
          <a:xfrm>
            <a:off x="5456852" y="4973217"/>
            <a:ext cx="127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2020.01.07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22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60EC77-08BF-4B9B-B092-B3AC8D51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81" y="611991"/>
            <a:ext cx="2935875" cy="52002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B115B5B-12AF-402F-B487-8B68ACFA16B9}"/>
              </a:ext>
            </a:extLst>
          </p:cNvPr>
          <p:cNvSpPr txBox="1"/>
          <p:nvPr/>
        </p:nvSpPr>
        <p:spPr>
          <a:xfrm>
            <a:off x="721181" y="6075201"/>
            <a:ext cx="285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课程详情</a:t>
            </a:r>
            <a:r>
              <a:rPr lang="en-US" altLang="zh-CN" dirty="0"/>
              <a:t>-</a:t>
            </a:r>
            <a:r>
              <a:rPr lang="zh-CN" altLang="en-US" dirty="0"/>
              <a:t>字词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FB0D54-6C16-4E37-BD14-1CF18A3BE18E}"/>
              </a:ext>
            </a:extLst>
          </p:cNvPr>
          <p:cNvSpPr txBox="1"/>
          <p:nvPr/>
        </p:nvSpPr>
        <p:spPr>
          <a:xfrm>
            <a:off x="8363996" y="6144506"/>
            <a:ext cx="285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字词</a:t>
            </a:r>
            <a:r>
              <a:rPr lang="en-US" altLang="zh-CN" dirty="0"/>
              <a:t>-</a:t>
            </a:r>
            <a:r>
              <a:rPr lang="zh-CN" altLang="en-US" dirty="0"/>
              <a:t>字词详情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85426A-E151-4081-8D28-EA1A8795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30" y="611991"/>
            <a:ext cx="3036691" cy="54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3BCD0C-7B06-4436-B27E-F49D1E387C21}"/>
              </a:ext>
            </a:extLst>
          </p:cNvPr>
          <p:cNvSpPr txBox="1"/>
          <p:nvPr/>
        </p:nvSpPr>
        <p:spPr>
          <a:xfrm>
            <a:off x="4392930" y="6148335"/>
            <a:ext cx="303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字词</a:t>
            </a:r>
            <a:r>
              <a:rPr lang="en-US" altLang="zh-CN" dirty="0"/>
              <a:t>-</a:t>
            </a:r>
            <a:r>
              <a:rPr lang="zh-CN" altLang="en-US" dirty="0"/>
              <a:t>选择分类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F92C0D-2B05-487E-A3A1-056697D57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996" y="611991"/>
            <a:ext cx="306486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6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7FB33E-2636-4322-AC70-007CDE18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D0C692-0880-4EB4-8BC1-DA91A2AB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83" y="480163"/>
            <a:ext cx="3122724" cy="5516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F389B9-F3CE-4CF6-8209-22765D248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983" y="473795"/>
            <a:ext cx="3122726" cy="55840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D7CBD4-6D89-456F-9E44-7B4C2A5A0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085" y="473795"/>
            <a:ext cx="3122726" cy="552290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1B81E4D-17C8-4F88-830C-89C1EF0F1CA3}"/>
              </a:ext>
            </a:extLst>
          </p:cNvPr>
          <p:cNvSpPr txBox="1"/>
          <p:nvPr/>
        </p:nvSpPr>
        <p:spPr>
          <a:xfrm>
            <a:off x="559883" y="6069785"/>
            <a:ext cx="312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登录页面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64C75A-93F1-4210-96E4-443562EA7646}"/>
              </a:ext>
            </a:extLst>
          </p:cNvPr>
          <p:cNvSpPr txBox="1"/>
          <p:nvPr/>
        </p:nvSpPr>
        <p:spPr>
          <a:xfrm>
            <a:off x="4407985" y="6142869"/>
            <a:ext cx="312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个人中心首页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049DFD-85F8-4A3C-B281-A5EF3AEBD426}"/>
              </a:ext>
            </a:extLst>
          </p:cNvPr>
          <p:cNvSpPr txBox="1"/>
          <p:nvPr/>
        </p:nvSpPr>
        <p:spPr>
          <a:xfrm>
            <a:off x="8256087" y="6116654"/>
            <a:ext cx="312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个人信息</a:t>
            </a:r>
          </a:p>
        </p:txBody>
      </p:sp>
    </p:spTree>
    <p:extLst>
      <p:ext uri="{BB962C8B-B14F-4D97-AF65-F5344CB8AC3E}">
        <p14:creationId xmlns:p14="http://schemas.microsoft.com/office/powerpoint/2010/main" val="15532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0887FA-C27D-43EF-B7BE-D1B57E4DB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FF2FD4-0738-447A-BD6B-254D3682E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11" y="401091"/>
            <a:ext cx="3122726" cy="5567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88E8E2-B404-46A1-A6AA-9589F60D1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687" y="401091"/>
            <a:ext cx="3138009" cy="55518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EA10BA-6531-4825-980C-4B682F9921D6}"/>
              </a:ext>
            </a:extLst>
          </p:cNvPr>
          <p:cNvSpPr txBox="1"/>
          <p:nvPr/>
        </p:nvSpPr>
        <p:spPr>
          <a:xfrm>
            <a:off x="8040686" y="6074229"/>
            <a:ext cx="31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个人信息</a:t>
            </a:r>
            <a:r>
              <a:rPr lang="en-US" altLang="zh-CN" dirty="0"/>
              <a:t>-</a:t>
            </a:r>
            <a:r>
              <a:rPr lang="zh-CN" altLang="en-US" dirty="0"/>
              <a:t>修改兴趣爱好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CFB701-D600-4A9E-BCBD-4D87AD024AF9}"/>
              </a:ext>
            </a:extLst>
          </p:cNvPr>
          <p:cNvSpPr txBox="1"/>
          <p:nvPr/>
        </p:nvSpPr>
        <p:spPr>
          <a:xfrm>
            <a:off x="4098111" y="6038769"/>
            <a:ext cx="312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个人信息</a:t>
            </a:r>
            <a:r>
              <a:rPr lang="en-US" altLang="zh-CN" dirty="0"/>
              <a:t>-</a:t>
            </a:r>
            <a:r>
              <a:rPr lang="zh-CN" altLang="en-US" dirty="0"/>
              <a:t>修改国家或地区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7754CA5-E35F-43EE-9660-658222A2D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31" y="405130"/>
            <a:ext cx="3122726" cy="55478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528321-8128-43EF-BDAF-CFD367250631}"/>
              </a:ext>
            </a:extLst>
          </p:cNvPr>
          <p:cNvSpPr txBox="1"/>
          <p:nvPr/>
        </p:nvSpPr>
        <p:spPr>
          <a:xfrm>
            <a:off x="335902" y="6074229"/>
            <a:ext cx="3508310" cy="37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个人信息</a:t>
            </a:r>
            <a:r>
              <a:rPr lang="en-US" altLang="zh-CN" dirty="0"/>
              <a:t>-</a:t>
            </a:r>
            <a:r>
              <a:rPr lang="zh-CN" altLang="en-US" dirty="0"/>
              <a:t>修改姓名</a:t>
            </a:r>
          </a:p>
        </p:txBody>
      </p:sp>
    </p:spTree>
    <p:extLst>
      <p:ext uri="{BB962C8B-B14F-4D97-AF65-F5344CB8AC3E}">
        <p14:creationId xmlns:p14="http://schemas.microsoft.com/office/powerpoint/2010/main" val="129088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0887FA-C27D-43EF-B7BE-D1B57E4DB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8E683E-15F4-485C-92D1-4A7614F5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48" y="340520"/>
            <a:ext cx="3048648" cy="54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226FD2-371E-45F8-BCC3-EF66A21C1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340" y="340520"/>
            <a:ext cx="3031437" cy="54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5B88A7-98E5-4CD9-8838-B723C67E9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0832" y="340520"/>
            <a:ext cx="3035982" cy="54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A5BAC1-9CAC-4210-B3FC-876CF19C2AD5}"/>
              </a:ext>
            </a:extLst>
          </p:cNvPr>
          <p:cNvSpPr txBox="1"/>
          <p:nvPr/>
        </p:nvSpPr>
        <p:spPr>
          <a:xfrm>
            <a:off x="175848" y="5859624"/>
            <a:ext cx="304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学生分析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1B4B19-7205-4F8D-A0BC-A2C3C414E0C8}"/>
              </a:ext>
            </a:extLst>
          </p:cNvPr>
          <p:cNvSpPr txBox="1"/>
          <p:nvPr/>
        </p:nvSpPr>
        <p:spPr>
          <a:xfrm>
            <a:off x="4456129" y="5827358"/>
            <a:ext cx="304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我做过的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AD89C0-7B2A-4C27-B095-18488B9F9A99}"/>
              </a:ext>
            </a:extLst>
          </p:cNvPr>
          <p:cNvSpPr txBox="1"/>
          <p:nvPr/>
        </p:nvSpPr>
        <p:spPr>
          <a:xfrm>
            <a:off x="8770832" y="5827358"/>
            <a:ext cx="304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收藏</a:t>
            </a:r>
          </a:p>
        </p:txBody>
      </p:sp>
    </p:spTree>
    <p:extLst>
      <p:ext uri="{BB962C8B-B14F-4D97-AF65-F5344CB8AC3E}">
        <p14:creationId xmlns:p14="http://schemas.microsoft.com/office/powerpoint/2010/main" val="8984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3B1194-354D-4A06-8185-EBC54869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1" y="302764"/>
            <a:ext cx="3006269" cy="54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92D96E-82B9-489B-A12E-BD72A86EA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03" y="302764"/>
            <a:ext cx="3044078" cy="54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4C4AB0-C3F3-4601-B134-EA0DF464B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576" y="302764"/>
            <a:ext cx="3047604" cy="54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3537E0-CE45-4FF3-B195-7E80055056AF}"/>
              </a:ext>
            </a:extLst>
          </p:cNvPr>
          <p:cNvSpPr txBox="1"/>
          <p:nvPr/>
        </p:nvSpPr>
        <p:spPr>
          <a:xfrm>
            <a:off x="240831" y="5803641"/>
            <a:ext cx="300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错题本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3CCF16-C4F6-4357-8952-1D3E262B3D4D}"/>
              </a:ext>
            </a:extLst>
          </p:cNvPr>
          <p:cNvSpPr txBox="1"/>
          <p:nvPr/>
        </p:nvSpPr>
        <p:spPr>
          <a:xfrm>
            <a:off x="4333703" y="5803641"/>
            <a:ext cx="300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在线测试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37F785-F4B3-41D7-8B92-0B23465EFCD8}"/>
              </a:ext>
            </a:extLst>
          </p:cNvPr>
          <p:cNvSpPr txBox="1"/>
          <p:nvPr/>
        </p:nvSpPr>
        <p:spPr>
          <a:xfrm>
            <a:off x="8426575" y="5803641"/>
            <a:ext cx="300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设置</a:t>
            </a:r>
          </a:p>
        </p:txBody>
      </p:sp>
    </p:spTree>
    <p:extLst>
      <p:ext uri="{BB962C8B-B14F-4D97-AF65-F5344CB8AC3E}">
        <p14:creationId xmlns:p14="http://schemas.microsoft.com/office/powerpoint/2010/main" val="424640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86FD79-76DE-43BF-B189-82243E33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497D54-592A-416E-8484-783E3AB0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7" y="478003"/>
            <a:ext cx="3048648" cy="54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122425-1794-4577-AF0C-9517B36AB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799" y="478003"/>
            <a:ext cx="3039521" cy="54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33498C-CA7C-4B33-8B78-AC7B21ADA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501" y="478003"/>
            <a:ext cx="3040541" cy="5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BA1DC3-3C7B-4FE0-AB8A-1A76506AEF2E}"/>
              </a:ext>
            </a:extLst>
          </p:cNvPr>
          <p:cNvSpPr txBox="1"/>
          <p:nvPr/>
        </p:nvSpPr>
        <p:spPr>
          <a:xfrm>
            <a:off x="184097" y="6057900"/>
            <a:ext cx="304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修改密码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3C71FC-7473-400E-A457-DABE8031889A}"/>
              </a:ext>
            </a:extLst>
          </p:cNvPr>
          <p:cNvSpPr txBox="1"/>
          <p:nvPr/>
        </p:nvSpPr>
        <p:spPr>
          <a:xfrm>
            <a:off x="4229672" y="6010665"/>
            <a:ext cx="304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902EE8-9642-4B5F-82A2-3F6CAB803E7F}"/>
              </a:ext>
            </a:extLst>
          </p:cNvPr>
          <p:cNvSpPr txBox="1"/>
          <p:nvPr/>
        </p:nvSpPr>
        <p:spPr>
          <a:xfrm>
            <a:off x="8293501" y="5995696"/>
            <a:ext cx="304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发现</a:t>
            </a:r>
          </a:p>
        </p:txBody>
      </p:sp>
    </p:spTree>
    <p:extLst>
      <p:ext uri="{BB962C8B-B14F-4D97-AF65-F5344CB8AC3E}">
        <p14:creationId xmlns:p14="http://schemas.microsoft.com/office/powerpoint/2010/main" val="18405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316A41-3C2B-4DE6-8E99-B8A47898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1" y="555562"/>
            <a:ext cx="3043049" cy="54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AC4FDD-628A-4FFC-AA23-8CE4AA75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91" y="555562"/>
            <a:ext cx="3055688" cy="5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FC1F81-B435-4052-90A7-D9DE754846CD}"/>
              </a:ext>
            </a:extLst>
          </p:cNvPr>
          <p:cNvSpPr txBox="1"/>
          <p:nvPr/>
        </p:nvSpPr>
        <p:spPr>
          <a:xfrm>
            <a:off x="685151" y="6096000"/>
            <a:ext cx="30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搜索出题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暂无筛选与排序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B87B89-0F76-4979-864E-7872D936CC83}"/>
              </a:ext>
            </a:extLst>
          </p:cNvPr>
          <p:cNvSpPr txBox="1"/>
          <p:nvPr/>
        </p:nvSpPr>
        <p:spPr>
          <a:xfrm>
            <a:off x="4510141" y="6095999"/>
            <a:ext cx="3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随机出题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57161-2647-42E0-86E4-32FD2269FC18}"/>
              </a:ext>
            </a:extLst>
          </p:cNvPr>
          <p:cNvSpPr txBox="1"/>
          <p:nvPr/>
        </p:nvSpPr>
        <p:spPr>
          <a:xfrm>
            <a:off x="8335131" y="6049833"/>
            <a:ext cx="3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单题目详情</a:t>
            </a:r>
            <a:r>
              <a:rPr lang="en-US" altLang="zh-CN" dirty="0"/>
              <a:t>(</a:t>
            </a:r>
            <a:r>
              <a:rPr lang="zh-CN" altLang="en-US" dirty="0"/>
              <a:t>多选题举例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6DA29B-F25A-4B1E-9968-44A790B32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342" y="555562"/>
            <a:ext cx="303850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6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68D68D-B149-4B4C-B454-1048692C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28" y="808368"/>
            <a:ext cx="2495979" cy="4435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BF8B80-508B-4E72-B279-BAF32225B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"/>
          <a:stretch/>
        </p:blipFill>
        <p:spPr>
          <a:xfrm>
            <a:off x="3434144" y="808368"/>
            <a:ext cx="2490171" cy="4435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71440C-234F-4E48-8302-506FB8CB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959" y="808368"/>
            <a:ext cx="2493079" cy="4435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0D01C8-EE37-45A0-AB73-1C6A22C31A05}"/>
              </a:ext>
            </a:extLst>
          </p:cNvPr>
          <p:cNvSpPr txBox="1"/>
          <p:nvPr/>
        </p:nvSpPr>
        <p:spPr>
          <a:xfrm>
            <a:off x="362761" y="5640544"/>
            <a:ext cx="24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知识点一级分类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B7FA1F-4B7C-4E42-8C33-A325281CBBDA}"/>
              </a:ext>
            </a:extLst>
          </p:cNvPr>
          <p:cNvSpPr txBox="1"/>
          <p:nvPr/>
        </p:nvSpPr>
        <p:spPr>
          <a:xfrm>
            <a:off x="3324917" y="5640544"/>
            <a:ext cx="24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知识点二级分类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8948CC-9940-43D3-990F-ACD663EE582C}"/>
              </a:ext>
            </a:extLst>
          </p:cNvPr>
          <p:cNvSpPr txBox="1"/>
          <p:nvPr/>
        </p:nvSpPr>
        <p:spPr>
          <a:xfrm>
            <a:off x="6287074" y="5640544"/>
            <a:ext cx="24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知识点三级分类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140926-4717-413A-9E78-6584AEC8B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75" y="808368"/>
            <a:ext cx="2482739" cy="44358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C26CA7-BA66-4FC5-9C4D-FF86AF5B7C14}"/>
              </a:ext>
            </a:extLst>
          </p:cNvPr>
          <p:cNvSpPr txBox="1"/>
          <p:nvPr/>
        </p:nvSpPr>
        <p:spPr>
          <a:xfrm>
            <a:off x="9249230" y="5640544"/>
            <a:ext cx="24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知识点下题目列表</a:t>
            </a:r>
          </a:p>
        </p:txBody>
      </p:sp>
    </p:spTree>
    <p:extLst>
      <p:ext uri="{BB962C8B-B14F-4D97-AF65-F5344CB8AC3E}">
        <p14:creationId xmlns:p14="http://schemas.microsoft.com/office/powerpoint/2010/main" val="179413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7384B1-53E5-4089-976E-A02AC47D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0" y="513251"/>
            <a:ext cx="2660863" cy="47398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ED38B9E-282D-4F82-9BC5-AA35E5CB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28" y="497443"/>
            <a:ext cx="2650640" cy="47398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5D4CBE-29D1-4B61-B20E-8F8109712257}"/>
              </a:ext>
            </a:extLst>
          </p:cNvPr>
          <p:cNvSpPr txBox="1"/>
          <p:nvPr/>
        </p:nvSpPr>
        <p:spPr>
          <a:xfrm>
            <a:off x="70642" y="5338082"/>
            <a:ext cx="285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首页</a:t>
            </a:r>
            <a:r>
              <a:rPr lang="en-US" altLang="zh-CN" dirty="0"/>
              <a:t>(</a:t>
            </a:r>
            <a:r>
              <a:rPr lang="zh-CN" altLang="en-US" dirty="0"/>
              <a:t>课程部分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8782FB-0256-44A6-8C01-4178DCC60E0A}"/>
              </a:ext>
            </a:extLst>
          </p:cNvPr>
          <p:cNvSpPr txBox="1"/>
          <p:nvPr/>
        </p:nvSpPr>
        <p:spPr>
          <a:xfrm>
            <a:off x="2963809" y="5338082"/>
            <a:ext cx="285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首页</a:t>
            </a:r>
            <a:r>
              <a:rPr lang="en-US" altLang="zh-CN" dirty="0"/>
              <a:t>-</a:t>
            </a:r>
            <a:r>
              <a:rPr lang="zh-CN" altLang="en-US" dirty="0"/>
              <a:t>课程活动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A550AA-99D7-41B0-AF8B-FEBAB807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920" y="497443"/>
            <a:ext cx="2685745" cy="47398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54C579B-076A-43AD-A2D2-B9E3C829D3CD}"/>
              </a:ext>
            </a:extLst>
          </p:cNvPr>
          <p:cNvSpPr txBox="1"/>
          <p:nvPr/>
        </p:nvSpPr>
        <p:spPr>
          <a:xfrm>
            <a:off x="5856976" y="5338082"/>
            <a:ext cx="305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首页</a:t>
            </a:r>
            <a:r>
              <a:rPr lang="en-US" altLang="zh-CN" dirty="0"/>
              <a:t>-</a:t>
            </a:r>
            <a:r>
              <a:rPr lang="zh-CN" altLang="en-US" dirty="0"/>
              <a:t>课程资料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C37178-1E51-44F1-81D1-696C78E7E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80" y="497443"/>
            <a:ext cx="2657294" cy="47398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B5C002-8BE6-45D7-9362-C7B247C37ED1}"/>
              </a:ext>
            </a:extLst>
          </p:cNvPr>
          <p:cNvSpPr txBox="1"/>
          <p:nvPr/>
        </p:nvSpPr>
        <p:spPr>
          <a:xfrm>
            <a:off x="8916760" y="5338082"/>
            <a:ext cx="305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课程活动</a:t>
            </a:r>
            <a:r>
              <a:rPr lang="en-US" altLang="zh-CN" dirty="0"/>
              <a:t>-</a:t>
            </a:r>
            <a:r>
              <a:rPr lang="zh-CN" altLang="en-US" dirty="0"/>
              <a:t>试卷详情</a:t>
            </a:r>
          </a:p>
        </p:txBody>
      </p:sp>
    </p:spTree>
    <p:extLst>
      <p:ext uri="{BB962C8B-B14F-4D97-AF65-F5344CB8AC3E}">
        <p14:creationId xmlns:p14="http://schemas.microsoft.com/office/powerpoint/2010/main" val="42153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116</Words>
  <Application>Microsoft Office PowerPoint</Application>
  <PresentationFormat>宽屏</PresentationFormat>
  <Paragraphs>34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彤 吕</dc:creator>
  <cp:lastModifiedBy>彤 吕</cp:lastModifiedBy>
  <cp:revision>156</cp:revision>
  <dcterms:created xsi:type="dcterms:W3CDTF">2019-12-06T11:51:57Z</dcterms:created>
  <dcterms:modified xsi:type="dcterms:W3CDTF">2020-01-07T02:32:35Z</dcterms:modified>
</cp:coreProperties>
</file>