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0C86E-B796-44B4-99C7-504EFE257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527197-4F1A-4C2E-AD85-8FA8E4BD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FF4EC-BFF2-4EB2-9C1C-7B86E715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BFCDE-96E5-45B0-854C-FC8970A1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144A3-A990-4410-A803-C76347F2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89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A2A25-C93E-46CD-BF57-B26C0161F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C2BEBC-71E6-489D-9D8F-5431A69C0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112628-610F-4A42-B681-D58A2766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9243F-E7BA-4C9A-B39D-6ACB24F1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488014-5DF8-4E26-A61A-F17ACA04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6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9D1C98-B60C-43D1-98BE-38ED8723D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33CE4-72FC-435B-9728-A2E4EB1FA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2B225-5E56-40E6-81B1-5603A2FD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AD98D-34D7-47FA-A5AD-DB2157BF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AF2C3-158F-4B7C-98E8-0C18308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780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B71A-3392-4B92-B990-2320755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7DE18C-335A-4B78-A875-196D490A3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5047-34F5-4B94-8B16-7CE7E5747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D5256-4F95-42CC-8342-5815064A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37A56-BA2C-45A8-A95A-ADCFFC4B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74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B4F25-25D9-4792-8A1B-53CD34FE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64D154-BCED-4630-AF8E-5F0BFA5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4A778C-60A4-4208-88D7-6FF10E375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48D96-EA3E-4D82-B0AC-C419C96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8EB28C-312C-410E-8EB8-7A037894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2AB72-A648-4F3B-BE28-947F8D26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06429-319C-41F1-8EC9-F64488ACD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EF568F-0D60-465A-AF0C-2E78F16A9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455D23-6F02-4DA1-B2AD-9F0FD2DB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ABA6D-9F78-4A2B-BD1A-364C3AEC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CF7A7-B038-41BE-B943-992231D4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3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08478-B386-45C3-B171-8C8016C0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167CE5-0148-4559-927F-66914115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9F2A11-E995-4993-BFA1-D14C63F82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C59E15-C54F-49EE-9F39-DBE5D657B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310F65-1963-4CB8-936E-46FE7EF7E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9A10FB-641E-4366-83ED-5116C73E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3B47E3-3BCA-4EF7-81E1-949B152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E70B90-00B7-43E0-A03E-8C2EC608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9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D15B7-FD5F-4127-9EFC-213FBE53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32E116-FC7B-46E9-830C-219D4723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F3CB0-3D94-453E-AA0D-D60648B6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6DF2DB-3952-4171-AA30-AD0F0C00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54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F97E1D-08B2-40F0-8CB9-D7122DDD7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C54604-732F-4751-B7D8-82336F9D7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5E932-964F-405D-A0E6-A24B6330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94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76395-4D53-4C4B-BDC1-3451D5B4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11675-F15A-4E1B-8302-7779A641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CD183-ECA8-4257-A8A3-F0F7F6C5E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176FE-2BCB-4CE9-A4F9-4E979609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21992-5F7F-449B-9CAD-19B9A6959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467A7-CC5E-4049-B8F7-083703A2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0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C405E-F4E2-4CD3-84F0-659E69EF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6699B3-B2CB-423F-95F7-F21902BAC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D55A24-396E-473E-9CB5-201CAC24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B8F083-FAEA-4684-AE33-A1E56EF0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40-74F0-45C2-9174-19F77FC1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068EB7-DAD6-45C0-8ED8-F8A7F00B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87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4DCB63-4858-4C3F-B41E-E211FA0E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C7965-0D7D-44BE-B1CD-0BC12B6CB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0AAEED-50F5-44A0-8D91-49AFDD246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94A4C-5AE5-46F2-9CE4-D4A4AF089C28}" type="datetimeFigureOut">
              <a:rPr lang="zh-CN" altLang="en-US" smtClean="0"/>
              <a:t>2019/12/6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78F91-0916-46FF-94A7-76B985E3E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4EA4-B2E7-4BDD-80FC-6D940BE00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D8998-C97E-494E-90A8-2549ADC470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8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938CB2-411C-45C5-AB49-C4ADCF5DF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CC121B-BDB4-463F-802A-9558DEF5ABDF}"/>
              </a:ext>
            </a:extLst>
          </p:cNvPr>
          <p:cNvSpPr txBox="1"/>
          <p:nvPr/>
        </p:nvSpPr>
        <p:spPr>
          <a:xfrm>
            <a:off x="0" y="1864405"/>
            <a:ext cx="12192000" cy="3129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5400" b="1" dirty="0"/>
              <a:t>工作汇报</a:t>
            </a:r>
            <a:endParaRPr lang="en-US" altLang="zh-CN" sz="5400" b="1" dirty="0"/>
          </a:p>
          <a:p>
            <a:pPr algn="ctr">
              <a:lnSpc>
                <a:spcPct val="200000"/>
              </a:lnSpc>
            </a:pPr>
            <a:r>
              <a:rPr lang="zh-CN" altLang="en-US" sz="2400" dirty="0"/>
              <a:t>吕彤</a:t>
            </a:r>
            <a:endParaRPr lang="en-US" altLang="zh-CN" sz="2400" dirty="0"/>
          </a:p>
          <a:p>
            <a:pPr algn="ctr">
              <a:lnSpc>
                <a:spcPct val="200000"/>
              </a:lnSpc>
            </a:pPr>
            <a:r>
              <a:rPr lang="en-US" altLang="zh-CN" sz="2400" dirty="0"/>
              <a:t>2019.12.08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125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6064CEA-5A8F-4C84-AEA4-530CE2F78F00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本周工作内容</a:t>
            </a:r>
            <a:r>
              <a:rPr lang="en-US" altLang="zh-CN" dirty="0">
                <a:solidFill>
                  <a:schemeClr val="bg1"/>
                </a:solidFill>
              </a:rPr>
              <a:t>(20191202-20191208)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6FA65-85BB-45F3-956A-DA39C8D3A1B5}"/>
              </a:ext>
            </a:extLst>
          </p:cNvPr>
          <p:cNvSpPr txBox="1"/>
          <p:nvPr/>
        </p:nvSpPr>
        <p:spPr>
          <a:xfrm>
            <a:off x="461818" y="1587068"/>
            <a:ext cx="563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学生端需求文档公共规则部分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0A940D-868A-4BDC-B015-A55477E1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20D07E4-9D97-40B3-B510-4834EDE6E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063" y="421308"/>
            <a:ext cx="4581737" cy="64366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D71842-D7DD-4B59-ACEB-4A9E85E1A530}"/>
              </a:ext>
            </a:extLst>
          </p:cNvPr>
          <p:cNvSpPr txBox="1"/>
          <p:nvPr/>
        </p:nvSpPr>
        <p:spPr>
          <a:xfrm>
            <a:off x="497931" y="2411407"/>
            <a:ext cx="5598069" cy="75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学生端原型整体完成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FFFF00"/>
                </a:highlight>
              </a:rPr>
              <a:t>注：原型中图片资源非最终方案，文本字段以最新需求文档为准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4E8751-5427-4FCF-88E4-F36662C8D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388" y="415636"/>
            <a:ext cx="2439412" cy="64423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90404EE-E409-42C9-B623-5BF080FABF25}"/>
              </a:ext>
            </a:extLst>
          </p:cNvPr>
          <p:cNvSpPr txBox="1"/>
          <p:nvPr/>
        </p:nvSpPr>
        <p:spPr>
          <a:xfrm>
            <a:off x="484370" y="3577192"/>
            <a:ext cx="5589077" cy="75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教师端原型合作整体完成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z="1200" dirty="0">
                <a:highlight>
                  <a:srgbClr val="FFFF00"/>
                </a:highlight>
              </a:rPr>
              <a:t>注：红框部分为许名智完成或合作完成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EA90A74-E1D1-4A30-95E1-BCDEF7CA99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8" y="1256586"/>
            <a:ext cx="3756986" cy="432091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92E3ADB-81C4-4BF3-9E7C-10E799FE178A}"/>
              </a:ext>
            </a:extLst>
          </p:cNvPr>
          <p:cNvSpPr txBox="1"/>
          <p:nvPr/>
        </p:nvSpPr>
        <p:spPr>
          <a:xfrm>
            <a:off x="461818" y="4947903"/>
            <a:ext cx="558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学生端部分需求细节确定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44C095-6275-4CC3-AB55-9960D50FBF97}"/>
              </a:ext>
            </a:extLst>
          </p:cNvPr>
          <p:cNvSpPr/>
          <p:nvPr/>
        </p:nvSpPr>
        <p:spPr>
          <a:xfrm>
            <a:off x="6526297" y="2097877"/>
            <a:ext cx="5167772" cy="2958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字词部分：课程与课本一对一，暂定只有一级分类。一个字词包括</a:t>
            </a:r>
            <a:r>
              <a:rPr lang="en-US" altLang="zh-CN" dirty="0"/>
              <a:t>gif</a:t>
            </a:r>
            <a:r>
              <a:rPr lang="zh-CN" altLang="en-US" dirty="0"/>
              <a:t>、字词描述、英文</a:t>
            </a:r>
            <a:r>
              <a:rPr lang="en-US" altLang="zh-CN" dirty="0"/>
              <a:t>+</a:t>
            </a:r>
            <a:r>
              <a:rPr lang="zh-CN" altLang="en-US" dirty="0"/>
              <a:t>学生语种翻译</a:t>
            </a:r>
            <a:br>
              <a:rPr lang="zh-CN" altLang="en-US" dirty="0"/>
            </a:br>
            <a:r>
              <a:rPr lang="en-US" altLang="zh-CN" dirty="0"/>
              <a:t>2.</a:t>
            </a:r>
            <a:r>
              <a:rPr lang="zh-CN" altLang="en-US" dirty="0"/>
              <a:t>识字量在线测试</a:t>
            </a:r>
            <a:r>
              <a:rPr lang="en-US" altLang="zh-CN" dirty="0"/>
              <a:t>:</a:t>
            </a:r>
            <a:r>
              <a:rPr lang="zh-CN" altLang="en-US" dirty="0"/>
              <a:t>内容是要求掌握的所有词汇，词汇量为准确值。</a:t>
            </a:r>
            <a:br>
              <a:rPr lang="zh-CN" altLang="en-US" dirty="0"/>
            </a:br>
            <a:r>
              <a:rPr lang="en-US" altLang="zh-CN" dirty="0"/>
              <a:t>3.</a:t>
            </a:r>
            <a:r>
              <a:rPr lang="zh-CN" altLang="en-US" dirty="0"/>
              <a:t>学生激励机制：采用累计学习时间。</a:t>
            </a:r>
            <a:br>
              <a:rPr lang="zh-CN" altLang="en-US" dirty="0"/>
            </a:br>
            <a:r>
              <a:rPr lang="en-US" altLang="zh-CN" dirty="0"/>
              <a:t>4.</a:t>
            </a:r>
            <a:r>
              <a:rPr lang="zh-CN" altLang="en-US" dirty="0"/>
              <a:t>暂时去掉：课程地图、做题前人脸识别</a:t>
            </a:r>
          </a:p>
        </p:txBody>
      </p:sp>
    </p:spTree>
    <p:extLst>
      <p:ext uri="{BB962C8B-B14F-4D97-AF65-F5344CB8AC3E}">
        <p14:creationId xmlns:p14="http://schemas.microsoft.com/office/powerpoint/2010/main" val="158246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7E30C9A-4539-4876-9BEE-BEA98B95C1DE}"/>
              </a:ext>
            </a:extLst>
          </p:cNvPr>
          <p:cNvSpPr txBox="1"/>
          <p:nvPr/>
        </p:nvSpPr>
        <p:spPr>
          <a:xfrm>
            <a:off x="497931" y="1956738"/>
            <a:ext cx="10908978" cy="294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/>
              <a:t>1.</a:t>
            </a:r>
            <a:r>
              <a:rPr lang="zh-CN" altLang="en-US" sz="2400" dirty="0"/>
              <a:t>学生端需求文档具体功能部分完善，目前只完成了登录页、个人信息页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2.</a:t>
            </a:r>
            <a:r>
              <a:rPr lang="zh-CN" altLang="en-US" sz="2400" dirty="0"/>
              <a:t>学生端原型根据调整的需求细节完善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3.</a:t>
            </a:r>
            <a:r>
              <a:rPr lang="zh-CN" altLang="en-US" sz="2400" dirty="0"/>
              <a:t>学生端部分</a:t>
            </a:r>
            <a:r>
              <a:rPr lang="en-US" altLang="zh-CN" sz="2400" dirty="0" err="1"/>
              <a:t>ui</a:t>
            </a:r>
            <a:r>
              <a:rPr lang="zh-CN" altLang="en-US" sz="2400" dirty="0"/>
              <a:t>组件预开发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en-US" altLang="zh-CN" sz="2400" dirty="0"/>
              <a:t>4.uni-app</a:t>
            </a:r>
            <a:r>
              <a:rPr lang="zh-CN" altLang="en-US" sz="2400" dirty="0"/>
              <a:t>学习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75E2AED-005D-41CE-9683-F771C5278988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下周工作内容</a:t>
            </a:r>
            <a:r>
              <a:rPr lang="en-US" altLang="zh-CN" dirty="0">
                <a:solidFill>
                  <a:schemeClr val="bg1"/>
                </a:solidFill>
              </a:rPr>
              <a:t>(20191209-20191215)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7FB33E-2636-4322-AC70-007CDE18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21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A457883-B6B7-4FE8-A9B1-70DE1423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995011"/>
              </p:ext>
            </p:extLst>
          </p:nvPr>
        </p:nvGraphicFramePr>
        <p:xfrm>
          <a:off x="1300264" y="914308"/>
          <a:ext cx="9591472" cy="510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613">
                  <a:extLst>
                    <a:ext uri="{9D8B030D-6E8A-4147-A177-3AD203B41FA5}">
                      <a16:colId xmlns:a16="http://schemas.microsoft.com/office/drawing/2014/main" val="2251318992"/>
                    </a:ext>
                  </a:extLst>
                </a:gridCol>
                <a:gridCol w="7136859">
                  <a:extLst>
                    <a:ext uri="{9D8B030D-6E8A-4147-A177-3AD203B41FA5}">
                      <a16:colId xmlns:a16="http://schemas.microsoft.com/office/drawing/2014/main" val="2107199806"/>
                    </a:ext>
                  </a:extLst>
                </a:gridCol>
              </a:tblGrid>
              <a:tr h="38256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工作内容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7058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2019.12.09</a:t>
                      </a:r>
                      <a:r>
                        <a:rPr lang="zh-CN" altLang="en-US" dirty="0"/>
                        <a:t>周一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学生端原型调整：删除课程地图部分、学习激励方式修改、字词详情页面枚举、识字量在线测试修改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59868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2019.12.10</a:t>
                      </a:r>
                      <a:r>
                        <a:rPr lang="zh-CN" altLang="en-US" dirty="0"/>
                        <a:t>周二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学生端需求文档：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“我的”部分完善、“我的”部分接口初步设计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65002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2019.12.11</a:t>
                      </a:r>
                      <a:r>
                        <a:rPr lang="zh-CN" altLang="en-US" dirty="0"/>
                        <a:t>周三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909804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2019.12.12</a:t>
                      </a:r>
                      <a:r>
                        <a:rPr lang="zh-CN" altLang="en-US" dirty="0"/>
                        <a:t>周四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400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2019.12.13</a:t>
                      </a:r>
                      <a:r>
                        <a:rPr lang="zh-CN" altLang="en-US" dirty="0"/>
                        <a:t>周五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223203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2019.12.14</a:t>
                      </a:r>
                      <a:r>
                        <a:rPr lang="zh-CN" altLang="en-US" dirty="0"/>
                        <a:t>周六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公共组件设计与完善：表单组件、筛选与排序组件</a:t>
                      </a:r>
                      <a:endParaRPr lang="en-US" altLang="zh-CN" dirty="0"/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zh-CN" dirty="0" err="1"/>
                        <a:t>uni</a:t>
                      </a:r>
                      <a:r>
                        <a:rPr lang="en-US" altLang="zh-CN" dirty="0"/>
                        <a:t>-app</a:t>
                      </a:r>
                      <a:r>
                        <a:rPr lang="zh-CN" altLang="en-US" dirty="0"/>
                        <a:t>学习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146851"/>
                  </a:ext>
                </a:extLst>
              </a:tr>
              <a:tr h="6286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2019.12.15</a:t>
                      </a:r>
                      <a:r>
                        <a:rPr lang="zh-CN" altLang="en-US" dirty="0"/>
                        <a:t>周日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2389316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00887FA-C27D-43EF-B7BE-D1B57E4D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201"/>
            <a:ext cx="995863" cy="345799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275F73DA-8D05-4EAB-B4F1-484CB11EB1E3}"/>
              </a:ext>
            </a:extLst>
          </p:cNvPr>
          <p:cNvSpPr/>
          <p:nvPr/>
        </p:nvSpPr>
        <p:spPr>
          <a:xfrm>
            <a:off x="0" y="0"/>
            <a:ext cx="12192000" cy="415636"/>
          </a:xfrm>
          <a:prstGeom prst="roundRect">
            <a:avLst>
              <a:gd name="adj" fmla="val 2748"/>
            </a:avLst>
          </a:prstGeom>
          <a:solidFill>
            <a:srgbClr val="5155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bg1"/>
                </a:solidFill>
              </a:rPr>
              <a:t>下周工作内容</a:t>
            </a:r>
            <a:r>
              <a:rPr lang="en-US" altLang="zh-CN" dirty="0">
                <a:solidFill>
                  <a:schemeClr val="bg1"/>
                </a:solidFill>
              </a:rPr>
              <a:t>(20191209-20191215)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88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231</Words>
  <Application>Microsoft Office PowerPoint</Application>
  <PresentationFormat>宽屏</PresentationFormat>
  <Paragraphs>31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彤 吕</dc:creator>
  <cp:lastModifiedBy>彤 吕</cp:lastModifiedBy>
  <cp:revision>48</cp:revision>
  <dcterms:created xsi:type="dcterms:W3CDTF">2019-12-06T11:51:57Z</dcterms:created>
  <dcterms:modified xsi:type="dcterms:W3CDTF">2019-12-06T14:48:11Z</dcterms:modified>
</cp:coreProperties>
</file>