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0C86E-B796-44B4-99C7-504EFE25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27197-4F1A-4C2E-AD85-8FA8E4BD1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FF4EC-BFF2-4EB2-9C1C-7B86E715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BFCDE-96E5-45B0-854C-FC8970A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144A3-A990-4410-A803-C76347F2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A2A25-C93E-46CD-BF57-B26C0161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2BEBC-71E6-489D-9D8F-5431A69C0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12628-610F-4A42-B681-D58A276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243F-E7BA-4C9A-B39D-6ACB24F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8014-5DF8-4E26-A61A-F17ACA04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D1C98-B60C-43D1-98BE-38ED8723D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3CE4-72FC-435B-9728-A2E4EB1F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2B225-5E56-40E6-81B1-5603A2F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AD98D-34D7-47FA-A5AD-DB2157BF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AF2C3-158F-4B7C-98E8-0C183089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B71A-3392-4B92-B990-23207556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DE18C-335A-4B78-A875-196D490A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5047-34F5-4B94-8B16-7CE7E574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D5256-4F95-42CC-8342-5815064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37A56-BA2C-45A8-A95A-ADCFFC4B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4F25-25D9-4792-8A1B-53CD34FE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4D154-BCED-4630-AF8E-5F0BFA58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778C-60A4-4208-88D7-6FF10E3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48D96-EA3E-4D82-B0AC-C419C96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EB28C-312C-410E-8EB8-7A037894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AB72-A648-4F3B-BE28-947F8D26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06429-319C-41F1-8EC9-F64488AC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F568F-0D60-465A-AF0C-2E78F16A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55D23-6F02-4DA1-B2AD-9F0FD2DB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ABA6D-9F78-4A2B-BD1A-364C3AE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CF7A7-B038-41BE-B943-992231D4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8478-B386-45C3-B171-8C8016C0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67CE5-0148-4559-927F-66914115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F2A11-E995-4993-BFA1-D14C63F82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C59E15-C54F-49EE-9F39-DBE5D657B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10F65-1963-4CB8-936E-46FE7EF7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A10FB-641E-4366-83ED-5116C73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B47E3-3BCA-4EF7-81E1-949B152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70B90-00B7-43E0-A03E-8C2EC60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15B7-FD5F-4127-9EFC-213FBE5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2E116-FC7B-46E9-830C-219D47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F3CB0-3D94-453E-AA0D-D60648B6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DF2DB-3952-4171-AA30-AD0F0C00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4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F97E1D-08B2-40F0-8CB9-D7122DDD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C54604-732F-4751-B7D8-82336F9D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5E932-964F-405D-A0E6-A24B6330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6395-4D53-4C4B-BDC1-3451D5B4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11675-F15A-4E1B-8302-7779A641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CD183-ECA8-4257-A8A3-F0F7F6C5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176FE-2BCB-4CE9-A4F9-4E979609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21992-5F7F-449B-9CAD-19B9A695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67A7-CC5E-4049-B8F7-083703A2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405E-F4E2-4CD3-84F0-659E69EF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699B3-B2CB-423F-95F7-F21902BAC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D55A24-396E-473E-9CB5-201CAC24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8F083-FAEA-4684-AE33-A1E56EF0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40-74F0-45C2-9174-19F77FC1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68EB7-DAD6-45C0-8ED8-F8A7F00B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DCB63-4858-4C3F-B41E-E211FA0E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C7965-0D7D-44BE-B1CD-0BC12B6C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AAEED-50F5-44A0-8D91-49AFDD246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4A4C-5AE5-46F2-9CE4-D4A4AF089C2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78F91-0916-46FF-94A7-76B985E3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4EA4-B2E7-4BDD-80FC-6D940BE00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938CB2-411C-45C5-AB49-C4ADCF5DF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CC121B-BDB4-463F-802A-9558DEF5ABDF}"/>
              </a:ext>
            </a:extLst>
          </p:cNvPr>
          <p:cNvSpPr txBox="1"/>
          <p:nvPr/>
        </p:nvSpPr>
        <p:spPr>
          <a:xfrm>
            <a:off x="0" y="1864405"/>
            <a:ext cx="12192000" cy="312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/>
              <a:t>工作汇报</a:t>
            </a:r>
            <a:endParaRPr lang="en-US" altLang="zh-CN" sz="5400" b="1" dirty="0"/>
          </a:p>
          <a:p>
            <a:pPr algn="ctr">
              <a:lnSpc>
                <a:spcPct val="200000"/>
              </a:lnSpc>
            </a:pPr>
            <a:r>
              <a:rPr lang="zh-CN" altLang="en-US" sz="2400" dirty="0"/>
              <a:t>吕彤</a:t>
            </a:r>
            <a:endParaRPr lang="en-US" altLang="zh-CN" sz="2400" dirty="0"/>
          </a:p>
          <a:p>
            <a:pPr algn="ctr">
              <a:lnSpc>
                <a:spcPct val="200000"/>
              </a:lnSpc>
            </a:pPr>
            <a:r>
              <a:rPr lang="en-US" altLang="zh-CN" sz="2400" dirty="0"/>
              <a:t>2019.12.22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25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E30C9A-4539-4876-9BEE-BEA98B95C1DE}"/>
              </a:ext>
            </a:extLst>
          </p:cNvPr>
          <p:cNvSpPr txBox="1"/>
          <p:nvPr/>
        </p:nvSpPr>
        <p:spPr>
          <a:xfrm>
            <a:off x="497931" y="1587406"/>
            <a:ext cx="10908978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学生端需求文档整体基本完成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学生端原型根据需求细节完善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学生端部分</a:t>
            </a:r>
            <a:r>
              <a:rPr lang="en-US" altLang="zh-CN" sz="2400" dirty="0" err="1"/>
              <a:t>ui</a:t>
            </a:r>
            <a:r>
              <a:rPr lang="zh-CN" altLang="en-US" sz="2400" dirty="0"/>
              <a:t>组件预开发：表单组件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合作完成数据库设计与初步创建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uni</a:t>
            </a:r>
            <a:r>
              <a:rPr lang="en-US" altLang="zh-CN" sz="2400" dirty="0"/>
              <a:t>-app</a:t>
            </a:r>
            <a:r>
              <a:rPr lang="zh-CN" altLang="en-US" sz="2400" dirty="0"/>
              <a:t>学习、个人中心主页布局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5E2AED-005D-41CE-9683-F771C5278988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本周工作内容</a:t>
            </a:r>
            <a:r>
              <a:rPr lang="en-US" altLang="zh-CN" dirty="0">
                <a:solidFill>
                  <a:schemeClr val="bg1"/>
                </a:solidFill>
              </a:rPr>
              <a:t>(20191216-20191222)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FB33E-2636-4322-AC70-007CDE18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1C179E-FAEC-4DF8-8D13-F548EDAA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200" y="656208"/>
            <a:ext cx="3085714" cy="58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599338-1347-4B5D-A5D7-8B7A4C8066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4" t="355"/>
          <a:stretch/>
        </p:blipFill>
        <p:spPr>
          <a:xfrm>
            <a:off x="8484833" y="415636"/>
            <a:ext cx="3530081" cy="63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457883-B6B7-4FE8-A9B1-70DE1423D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15205"/>
              </p:ext>
            </p:extLst>
          </p:nvPr>
        </p:nvGraphicFramePr>
        <p:xfrm>
          <a:off x="1300264" y="914308"/>
          <a:ext cx="9591472" cy="48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13">
                  <a:extLst>
                    <a:ext uri="{9D8B030D-6E8A-4147-A177-3AD203B41FA5}">
                      <a16:colId xmlns:a16="http://schemas.microsoft.com/office/drawing/2014/main" val="2251318992"/>
                    </a:ext>
                  </a:extLst>
                </a:gridCol>
                <a:gridCol w="7136859">
                  <a:extLst>
                    <a:ext uri="{9D8B030D-6E8A-4147-A177-3AD203B41FA5}">
                      <a16:colId xmlns:a16="http://schemas.microsoft.com/office/drawing/2014/main" val="2107199806"/>
                    </a:ext>
                  </a:extLst>
                </a:gridCol>
              </a:tblGrid>
              <a:tr h="3825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7058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2019.12.23</a:t>
                      </a:r>
                      <a:r>
                        <a:rPr lang="zh-CN" altLang="en-US" dirty="0"/>
                        <a:t>周一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各模块接口设计：我的、首页、发现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公共组件设计与完善：筛选与排序组件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uni</a:t>
                      </a:r>
                      <a:r>
                        <a:rPr lang="en-US" altLang="zh-CN" dirty="0"/>
                        <a:t>-app</a:t>
                      </a:r>
                      <a:r>
                        <a:rPr lang="zh-CN" altLang="en-US"/>
                        <a:t>学习、各页面</a:t>
                      </a:r>
                      <a:r>
                        <a:rPr lang="zh-CN" altLang="en-US" dirty="0"/>
                        <a:t>布局初始化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98680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2019.12.24</a:t>
                      </a:r>
                      <a:r>
                        <a:rPr lang="zh-CN" altLang="en-US" dirty="0"/>
                        <a:t>周二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65002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2019.12.25</a:t>
                      </a:r>
                      <a:r>
                        <a:rPr lang="zh-CN" altLang="en-US" dirty="0"/>
                        <a:t>周三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09804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2019.12.26</a:t>
                      </a:r>
                      <a:r>
                        <a:rPr lang="zh-CN" altLang="en-US" dirty="0"/>
                        <a:t>周四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400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2019.12.27</a:t>
                      </a:r>
                      <a:r>
                        <a:rPr lang="zh-CN" altLang="en-US" dirty="0"/>
                        <a:t>周五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23203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2019.12.28</a:t>
                      </a:r>
                      <a:r>
                        <a:rPr lang="zh-CN" altLang="en-US" dirty="0"/>
                        <a:t>周六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46851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2019.12.29</a:t>
                      </a:r>
                      <a:r>
                        <a:rPr lang="zh-CN" altLang="en-US" dirty="0"/>
                        <a:t>周日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893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00887FA-C27D-43EF-B7BE-D1B57E4D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75F73DA-8D05-4EAB-B4F1-484CB11EB1E3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下周工作内容</a:t>
            </a:r>
            <a:r>
              <a:rPr lang="en-US" altLang="zh-CN" dirty="0">
                <a:solidFill>
                  <a:schemeClr val="bg1"/>
                </a:solidFill>
              </a:rPr>
              <a:t>(20191223-20191229)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111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彤 吕</dc:creator>
  <cp:lastModifiedBy>彤 吕</cp:lastModifiedBy>
  <cp:revision>80</cp:revision>
  <dcterms:created xsi:type="dcterms:W3CDTF">2019-12-06T11:51:57Z</dcterms:created>
  <dcterms:modified xsi:type="dcterms:W3CDTF">2019-12-22T00:49:36Z</dcterms:modified>
</cp:coreProperties>
</file>