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D5346-7F29-40A0-A438-662C3E500907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0CD3-7AD2-43F5-BB69-7E606A92F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2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A0CD3-7AD2-43F5-BB69-7E606A92F0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0C86E-B796-44B4-99C7-504EFE25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27197-4F1A-4C2E-AD85-8FA8E4BD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F4EC-BFF2-4EB2-9C1C-7B86E71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FCDE-96E5-45B0-854C-FC8970A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144A3-A990-4410-A803-C76347F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2A25-C93E-46CD-BF57-B26C016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2BEBC-71E6-489D-9D8F-5431A69C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12628-610F-4A42-B681-D58A276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243F-E7BA-4C9A-B39D-6ACB24F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8014-5DF8-4E26-A61A-F17ACA0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D1C98-B60C-43D1-98BE-38ED8723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3CE4-72FC-435B-9728-A2E4EB1F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2B225-5E56-40E6-81B1-5603A2F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D98D-34D7-47FA-A5AD-DB2157B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AF2C3-158F-4B7C-98E8-0C183089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B71A-3392-4B92-B990-232075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E18C-335A-4B78-A875-196D490A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5047-34F5-4B94-8B16-7CE7E574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D5256-4F95-42CC-8342-5815064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7A56-BA2C-45A8-A95A-ADCFFC4B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4F25-25D9-4792-8A1B-53CD34F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4D154-BCED-4630-AF8E-5F0BFA5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778C-60A4-4208-88D7-6FF10E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8D96-EA3E-4D82-B0AC-C419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B28C-312C-410E-8EB8-7A03789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AB72-A648-4F3B-BE28-947F8D2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06429-319C-41F1-8EC9-F64488AC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F568F-0D60-465A-AF0C-2E78F16A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55D23-6F02-4DA1-B2AD-9F0FD2D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BA6D-9F78-4A2B-BD1A-364C3AE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CF7A7-B038-41BE-B943-992231D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8478-B386-45C3-B171-8C8016C0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67CE5-0148-4559-927F-66914115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F2A11-E995-4993-BFA1-D14C63F8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59E15-C54F-49EE-9F39-DBE5D657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10F65-1963-4CB8-936E-46FE7EF7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A10FB-641E-4366-83ED-5116C73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B47E3-3BCA-4EF7-81E1-949B152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70B90-00B7-43E0-A03E-8C2EC60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15B7-FD5F-4127-9EFC-213FBE5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2E116-FC7B-46E9-830C-219D47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F3CB0-3D94-453E-AA0D-D60648B6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DF2DB-3952-4171-AA30-AD0F0C00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F97E1D-08B2-40F0-8CB9-D7122DDD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54604-732F-4751-B7D8-82336F9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5E932-964F-405D-A0E6-A24B633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6395-4D53-4C4B-BDC1-3451D5B4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11675-F15A-4E1B-8302-7779A64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CD183-ECA8-4257-A8A3-F0F7F6C5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176FE-2BCB-4CE9-A4F9-4E97960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21992-5F7F-449B-9CAD-19B9A69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67A7-CC5E-4049-B8F7-083703A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405E-F4E2-4CD3-84F0-659E69EF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99B3-B2CB-423F-95F7-F21902BA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55A24-396E-473E-9CB5-201CAC24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8F083-FAEA-4684-AE33-A1E56E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40-74F0-45C2-9174-19F77FC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8EB7-DAD6-45C0-8ED8-F8A7F00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DCB63-4858-4C3F-B41E-E211FA0E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7965-0D7D-44BE-B1CD-0BC12B6C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AEED-50F5-44A0-8D91-49AFDD24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4A4C-5AE5-46F2-9CE4-D4A4AF089C28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78F91-0916-46FF-94A7-76B985E3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4EA4-B2E7-4BDD-80FC-6D940BE0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938CB2-411C-45C5-AB49-C4ADCF5DF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CC121B-BDB4-463F-802A-9558DEF5ABDF}"/>
              </a:ext>
            </a:extLst>
          </p:cNvPr>
          <p:cNvSpPr txBox="1"/>
          <p:nvPr/>
        </p:nvSpPr>
        <p:spPr>
          <a:xfrm>
            <a:off x="0" y="1864405"/>
            <a:ext cx="12192000" cy="312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/>
              <a:t>工作汇报</a:t>
            </a:r>
            <a:endParaRPr lang="en-US" altLang="zh-CN" sz="5400" b="1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吕彤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en-US" altLang="zh-CN" sz="2400" dirty="0"/>
              <a:t>2019.12.29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25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5E2AED-005D-41CE-9683-F771C5278988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本周工作内容</a:t>
            </a:r>
            <a:r>
              <a:rPr lang="en-US" altLang="zh-CN" dirty="0">
                <a:solidFill>
                  <a:schemeClr val="bg1"/>
                </a:solidFill>
              </a:rPr>
              <a:t>(20191223-20191229)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FB33E-2636-4322-AC70-007CDE18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B91C2B-0898-416A-A01A-BC703C5D7017}"/>
              </a:ext>
            </a:extLst>
          </p:cNvPr>
          <p:cNvSpPr txBox="1"/>
          <p:nvPr/>
        </p:nvSpPr>
        <p:spPr>
          <a:xfrm>
            <a:off x="3176954" y="3075057"/>
            <a:ext cx="583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学生端所有页面基础完成</a:t>
            </a:r>
          </a:p>
        </p:txBody>
      </p:sp>
    </p:spTree>
    <p:extLst>
      <p:ext uri="{BB962C8B-B14F-4D97-AF65-F5344CB8AC3E}">
        <p14:creationId xmlns:p14="http://schemas.microsoft.com/office/powerpoint/2010/main" val="191512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7FB33E-2636-4322-AC70-007CDE18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D0C692-0880-4EB4-8BC1-DA91A2AB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8" y="207818"/>
            <a:ext cx="1716926" cy="30330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F389B9-F3CE-4CF6-8209-22765D24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131" y="207818"/>
            <a:ext cx="1716927" cy="3070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D7CBD4-6D89-456F-9E44-7B4C2A5A0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615" y="207818"/>
            <a:ext cx="1716927" cy="3036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5525D5-1414-4F46-A73A-8985019F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98" y="207818"/>
            <a:ext cx="1716927" cy="3050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B1BC5F-6169-4130-9A34-04B252D08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581" y="207818"/>
            <a:ext cx="1716927" cy="3061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1F0DF9-B2B8-4911-A634-7A07519233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0065" y="207818"/>
            <a:ext cx="1716927" cy="3037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41733D-F269-4749-9D39-F5E3FB35AD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48" y="3428954"/>
            <a:ext cx="1733334" cy="30702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B64880-7F30-4974-BC08-F0AFF54FC7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4131" y="3428954"/>
            <a:ext cx="1716927" cy="30584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62CC09-5452-4393-A84D-E2E6968E27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7022" y="3404350"/>
            <a:ext cx="1733334" cy="30830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D2C549-6D16-4423-87AE-9618FE563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1646" y="3373876"/>
            <a:ext cx="1733335" cy="31134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D61F18-DF36-42EE-BA34-EFF09CE6B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3581" y="3428954"/>
            <a:ext cx="1716927" cy="30457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803FB5F-73BE-40A0-A8C6-530069C93B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0065" y="3428954"/>
            <a:ext cx="1716927" cy="30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86FD79-76DE-43BF-B189-82243E33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497D54-592A-416E-8484-783E3AB0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8" y="163678"/>
            <a:ext cx="1843485" cy="32653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122425-1794-4577-AF0C-9517B36A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50" y="163678"/>
            <a:ext cx="1843485" cy="3275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33498C-CA7C-4B33-8B78-AC7B21ADA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203" y="163678"/>
            <a:ext cx="1843485" cy="3274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25218-3CFA-4038-BA63-8E2B54F4F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255" y="163678"/>
            <a:ext cx="1843485" cy="3271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4141C6-6252-4E78-B5D3-756BF5F19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8308" y="163678"/>
            <a:ext cx="1851142" cy="32713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AF0F6A-6D69-4B73-9D72-57C3942B7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98" y="3504102"/>
            <a:ext cx="1843485" cy="32838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FCB0F7-BE3B-4A74-BA62-0B8DFFD45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5150" y="3504102"/>
            <a:ext cx="1843486" cy="32838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4AAD26-7745-4E83-99E9-5166338553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6203" y="3504102"/>
            <a:ext cx="1843485" cy="32965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DC8C4C-FF31-455C-86FA-1B2AFECA71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7255" y="3504102"/>
            <a:ext cx="1843485" cy="32653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B97301-08DB-41B8-9287-140A757436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8308" y="3504102"/>
            <a:ext cx="1843485" cy="32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457883-B6B7-4FE8-A9B1-70DE1423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91804"/>
              </p:ext>
            </p:extLst>
          </p:nvPr>
        </p:nvGraphicFramePr>
        <p:xfrm>
          <a:off x="1300264" y="914308"/>
          <a:ext cx="9591472" cy="48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13">
                  <a:extLst>
                    <a:ext uri="{9D8B030D-6E8A-4147-A177-3AD203B41FA5}">
                      <a16:colId xmlns:a16="http://schemas.microsoft.com/office/drawing/2014/main" val="2251318992"/>
                    </a:ext>
                  </a:extLst>
                </a:gridCol>
                <a:gridCol w="7136859">
                  <a:extLst>
                    <a:ext uri="{9D8B030D-6E8A-4147-A177-3AD203B41FA5}">
                      <a16:colId xmlns:a16="http://schemas.microsoft.com/office/drawing/2014/main" val="2107199806"/>
                    </a:ext>
                  </a:extLst>
                </a:gridCol>
              </a:tblGrid>
              <a:tr h="3825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7058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2019.12.23</a:t>
                      </a:r>
                      <a:r>
                        <a:rPr lang="zh-CN" altLang="en-US" dirty="0"/>
                        <a:t>周一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各模块接口设计：我的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公共组件设计与完善：筛选组件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uni</a:t>
                      </a:r>
                      <a:r>
                        <a:rPr lang="en-US" altLang="zh-CN" dirty="0"/>
                        <a:t>-app</a:t>
                      </a:r>
                      <a:r>
                        <a:rPr lang="zh-CN" altLang="en-US" dirty="0"/>
                        <a:t>学习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9868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2019.12.24</a:t>
                      </a:r>
                      <a:r>
                        <a:rPr lang="zh-CN" altLang="en-US" dirty="0"/>
                        <a:t>周二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65002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2019.12.25</a:t>
                      </a:r>
                      <a:r>
                        <a:rPr lang="zh-CN" altLang="en-US" dirty="0"/>
                        <a:t>周三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09804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2019.12.26</a:t>
                      </a:r>
                      <a:r>
                        <a:rPr lang="zh-CN" altLang="en-US" dirty="0"/>
                        <a:t>周四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40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2019.12.27</a:t>
                      </a:r>
                      <a:r>
                        <a:rPr lang="zh-CN" altLang="en-US" dirty="0"/>
                        <a:t>周五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23203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2019.12.28</a:t>
                      </a:r>
                      <a:r>
                        <a:rPr lang="zh-CN" altLang="en-US" dirty="0"/>
                        <a:t>周六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46851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2019.12.29</a:t>
                      </a:r>
                      <a:r>
                        <a:rPr lang="zh-CN" altLang="en-US" dirty="0"/>
                        <a:t>周日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893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00887FA-C27D-43EF-B7BE-D1B57E4DB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75F73DA-8D05-4EAB-B4F1-484CB11EB1E3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下周工作内容</a:t>
            </a:r>
            <a:r>
              <a:rPr lang="en-US" altLang="zh-CN" dirty="0">
                <a:solidFill>
                  <a:schemeClr val="bg1"/>
                </a:solidFill>
              </a:rPr>
              <a:t>(20191230-20200105)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58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彤 吕</dc:creator>
  <cp:lastModifiedBy>彤 吕</cp:lastModifiedBy>
  <cp:revision>116</cp:revision>
  <dcterms:created xsi:type="dcterms:W3CDTF">2019-12-06T11:51:57Z</dcterms:created>
  <dcterms:modified xsi:type="dcterms:W3CDTF">2019-12-28T11:30:20Z</dcterms:modified>
</cp:coreProperties>
</file>