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4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4" r:id="rId4"/>
    <p:sldId id="256" r:id="rId5"/>
    <p:sldId id="268" r:id="rId6"/>
    <p:sldId id="265" r:id="rId7"/>
    <p:sldId id="285" r:id="rId8"/>
    <p:sldId id="286" r:id="rId9"/>
    <p:sldId id="271" r:id="rId10"/>
    <p:sldId id="287" r:id="rId11"/>
    <p:sldId id="288" r:id="rId12"/>
    <p:sldId id="289" r:id="rId13"/>
    <p:sldId id="290" r:id="rId14"/>
    <p:sldId id="291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5C420-3014-46DF-B211-96D783FD2B3D}" v="117" dt="2020-02-01T13:05:55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명재" userId="1be5a9a4a9dd3734" providerId="LiveId" clId="{7CE5C420-3014-46DF-B211-96D783FD2B3D}"/>
    <pc:docChg chg="undo custSel addSld delSld modSld sldOrd">
      <pc:chgData name="최 명재" userId="1be5a9a4a9dd3734" providerId="LiveId" clId="{7CE5C420-3014-46DF-B211-96D783FD2B3D}" dt="2020-02-01T13:06:50.384" v="1779" actId="166"/>
      <pc:docMkLst>
        <pc:docMk/>
      </pc:docMkLst>
      <pc:sldChg chg="modSp mod">
        <pc:chgData name="최 명재" userId="1be5a9a4a9dd3734" providerId="LiveId" clId="{7CE5C420-3014-46DF-B211-96D783FD2B3D}" dt="2020-02-01T11:12:35.834" v="0" actId="20577"/>
        <pc:sldMkLst>
          <pc:docMk/>
          <pc:sldMk cId="4220048552" sldId="256"/>
        </pc:sldMkLst>
        <pc:spChg chg="mod">
          <ac:chgData name="최 명재" userId="1be5a9a4a9dd3734" providerId="LiveId" clId="{7CE5C420-3014-46DF-B211-96D783FD2B3D}" dt="2020-02-01T11:12:35.834" v="0" actId="20577"/>
          <ac:spMkLst>
            <pc:docMk/>
            <pc:sldMk cId="4220048552" sldId="256"/>
            <ac:spMk id="24" creationId="{D97CC4F4-A503-4D1A-999D-C13AF613874D}"/>
          </ac:spMkLst>
        </pc:spChg>
      </pc:sldChg>
      <pc:sldChg chg="addSp delSp modSp add mod">
        <pc:chgData name="최 명재" userId="1be5a9a4a9dd3734" providerId="LiveId" clId="{7CE5C420-3014-46DF-B211-96D783FD2B3D}" dt="2020-02-01T13:05:55.536" v="1777" actId="20577"/>
        <pc:sldMkLst>
          <pc:docMk/>
          <pc:sldMk cId="2409903045" sldId="289"/>
        </pc:sldMkLst>
        <pc:spChg chg="add del mod">
          <ac:chgData name="최 명재" userId="1be5a9a4a9dd3734" providerId="LiveId" clId="{7CE5C420-3014-46DF-B211-96D783FD2B3D}" dt="2020-02-01T13:05:55.536" v="1777" actId="20577"/>
          <ac:spMkLst>
            <pc:docMk/>
            <pc:sldMk cId="2409903045" sldId="289"/>
            <ac:spMk id="3" creationId="{3E9C4800-2F51-4B36-A9C5-753476F0D814}"/>
          </ac:spMkLst>
        </pc:spChg>
        <pc:spChg chg="mod">
          <ac:chgData name="최 명재" userId="1be5a9a4a9dd3734" providerId="LiveId" clId="{7CE5C420-3014-46DF-B211-96D783FD2B3D}" dt="2020-02-01T11:15:24.050" v="3" actId="14100"/>
          <ac:spMkLst>
            <pc:docMk/>
            <pc:sldMk cId="2409903045" sldId="289"/>
            <ac:spMk id="5" creationId="{3B7C7A44-9664-4C35-AAC9-43479EE64B70}"/>
          </ac:spMkLst>
        </pc:spChg>
        <pc:spChg chg="del">
          <ac:chgData name="최 명재" userId="1be5a9a4a9dd3734" providerId="LiveId" clId="{7CE5C420-3014-46DF-B211-96D783FD2B3D}" dt="2020-02-01T11:16:15.446" v="54" actId="478"/>
          <ac:spMkLst>
            <pc:docMk/>
            <pc:sldMk cId="2409903045" sldId="289"/>
            <ac:spMk id="7" creationId="{0DAAE42F-1099-4F1D-B5E5-3B68B0DE125E}"/>
          </ac:spMkLst>
        </pc:spChg>
        <pc:spChg chg="add del mod">
          <ac:chgData name="최 명재" userId="1be5a9a4a9dd3734" providerId="LiveId" clId="{7CE5C420-3014-46DF-B211-96D783FD2B3D}" dt="2020-02-01T11:41:01.941" v="67" actId="478"/>
          <ac:spMkLst>
            <pc:docMk/>
            <pc:sldMk cId="2409903045" sldId="289"/>
            <ac:spMk id="8" creationId="{0A735950-9B8E-4FE1-A178-FD15D114C0B0}"/>
          </ac:spMkLst>
        </pc:spChg>
        <pc:spChg chg="del">
          <ac:chgData name="최 명재" userId="1be5a9a4a9dd3734" providerId="LiveId" clId="{7CE5C420-3014-46DF-B211-96D783FD2B3D}" dt="2020-02-01T11:16:15.446" v="54" actId="478"/>
          <ac:spMkLst>
            <pc:docMk/>
            <pc:sldMk cId="2409903045" sldId="289"/>
            <ac:spMk id="9" creationId="{9EF6DD49-438D-450A-A36A-A91EDCB37CE6}"/>
          </ac:spMkLst>
        </pc:spChg>
        <pc:spChg chg="mod">
          <ac:chgData name="최 명재" userId="1be5a9a4a9dd3734" providerId="LiveId" clId="{7CE5C420-3014-46DF-B211-96D783FD2B3D}" dt="2020-02-01T12:28:37.115" v="897" actId="1036"/>
          <ac:spMkLst>
            <pc:docMk/>
            <pc:sldMk cId="2409903045" sldId="289"/>
            <ac:spMk id="10" creationId="{A12C9C1A-FF1D-4C01-99AA-4F217B7C3029}"/>
          </ac:spMkLst>
        </pc:spChg>
        <pc:spChg chg="del">
          <ac:chgData name="최 명재" userId="1be5a9a4a9dd3734" providerId="LiveId" clId="{7CE5C420-3014-46DF-B211-96D783FD2B3D}" dt="2020-02-01T11:16:15.446" v="54" actId="478"/>
          <ac:spMkLst>
            <pc:docMk/>
            <pc:sldMk cId="2409903045" sldId="289"/>
            <ac:spMk id="11" creationId="{491B2095-C07D-4FED-B043-66E3EAF9ABB1}"/>
          </ac:spMkLst>
        </pc:spChg>
        <pc:spChg chg="del">
          <ac:chgData name="최 명재" userId="1be5a9a4a9dd3734" providerId="LiveId" clId="{7CE5C420-3014-46DF-B211-96D783FD2B3D}" dt="2020-02-01T11:16:15.446" v="54" actId="478"/>
          <ac:spMkLst>
            <pc:docMk/>
            <pc:sldMk cId="2409903045" sldId="289"/>
            <ac:spMk id="13" creationId="{5A7E2B32-35D7-48AC-BF7F-CD66E4BC5BD5}"/>
          </ac:spMkLst>
        </pc:spChg>
        <pc:spChg chg="add del mod">
          <ac:chgData name="최 명재" userId="1be5a9a4a9dd3734" providerId="LiveId" clId="{7CE5C420-3014-46DF-B211-96D783FD2B3D}" dt="2020-02-01T11:41:11.423" v="69" actId="478"/>
          <ac:spMkLst>
            <pc:docMk/>
            <pc:sldMk cId="2409903045" sldId="289"/>
            <ac:spMk id="14" creationId="{7F7BFAE1-DAC2-4B31-B87B-2228EAC1B25A}"/>
          </ac:spMkLst>
        </pc:spChg>
        <pc:spChg chg="add mod ord">
          <ac:chgData name="최 명재" userId="1be5a9a4a9dd3734" providerId="LiveId" clId="{7CE5C420-3014-46DF-B211-96D783FD2B3D}" dt="2020-02-01T12:25:33.742" v="876" actId="1076"/>
          <ac:spMkLst>
            <pc:docMk/>
            <pc:sldMk cId="2409903045" sldId="289"/>
            <ac:spMk id="16" creationId="{2C884E74-2A3F-4A61-902B-1A6A83764997}"/>
          </ac:spMkLst>
        </pc:spChg>
        <pc:spChg chg="add mod ord">
          <ac:chgData name="최 명재" userId="1be5a9a4a9dd3734" providerId="LiveId" clId="{7CE5C420-3014-46DF-B211-96D783FD2B3D}" dt="2020-02-01T12:14:55.227" v="616" actId="166"/>
          <ac:spMkLst>
            <pc:docMk/>
            <pc:sldMk cId="2409903045" sldId="289"/>
            <ac:spMk id="18" creationId="{7829AA14-0C06-4D7B-974F-F2839CF05428}"/>
          </ac:spMkLst>
        </pc:spChg>
        <pc:spChg chg="add del mod">
          <ac:chgData name="최 명재" userId="1be5a9a4a9dd3734" providerId="LiveId" clId="{7CE5C420-3014-46DF-B211-96D783FD2B3D}" dt="2020-02-01T11:47:23.671" v="138" actId="478"/>
          <ac:spMkLst>
            <pc:docMk/>
            <pc:sldMk cId="2409903045" sldId="289"/>
            <ac:spMk id="21" creationId="{3E19A869-DCE7-45ED-A408-D2EAF1153920}"/>
          </ac:spMkLst>
        </pc:spChg>
        <pc:spChg chg="add mod ord">
          <ac:chgData name="최 명재" userId="1be5a9a4a9dd3734" providerId="LiveId" clId="{7CE5C420-3014-46DF-B211-96D783FD2B3D}" dt="2020-02-01T12:09:12.828" v="391" actId="1035"/>
          <ac:spMkLst>
            <pc:docMk/>
            <pc:sldMk cId="2409903045" sldId="289"/>
            <ac:spMk id="22" creationId="{B58C9DD0-8A88-4333-88B9-895BECDA6CA6}"/>
          </ac:spMkLst>
        </pc:spChg>
        <pc:spChg chg="add del mod">
          <ac:chgData name="최 명재" userId="1be5a9a4a9dd3734" providerId="LiveId" clId="{7CE5C420-3014-46DF-B211-96D783FD2B3D}" dt="2020-02-01T11:54:25.785" v="157" actId="478"/>
          <ac:spMkLst>
            <pc:docMk/>
            <pc:sldMk cId="2409903045" sldId="289"/>
            <ac:spMk id="23" creationId="{9A1E544F-5235-4167-83DD-750F6CC84AC2}"/>
          </ac:spMkLst>
        </pc:spChg>
        <pc:spChg chg="add mod ord">
          <ac:chgData name="최 명재" userId="1be5a9a4a9dd3734" providerId="LiveId" clId="{7CE5C420-3014-46DF-B211-96D783FD2B3D}" dt="2020-02-01T12:09:12.828" v="391" actId="1035"/>
          <ac:spMkLst>
            <pc:docMk/>
            <pc:sldMk cId="2409903045" sldId="289"/>
            <ac:spMk id="25" creationId="{66F3081D-E21D-4580-B83F-60B870B7CD21}"/>
          </ac:spMkLst>
        </pc:spChg>
        <pc:spChg chg="add mod ord">
          <ac:chgData name="최 명재" userId="1be5a9a4a9dd3734" providerId="LiveId" clId="{7CE5C420-3014-46DF-B211-96D783FD2B3D}" dt="2020-02-01T12:09:12.828" v="391" actId="1035"/>
          <ac:spMkLst>
            <pc:docMk/>
            <pc:sldMk cId="2409903045" sldId="289"/>
            <ac:spMk id="26" creationId="{5EE8A53E-411C-46D1-9F50-FB4F4AC993F5}"/>
          </ac:spMkLst>
        </pc:spChg>
        <pc:spChg chg="add mod ord">
          <ac:chgData name="최 명재" userId="1be5a9a4a9dd3734" providerId="LiveId" clId="{7CE5C420-3014-46DF-B211-96D783FD2B3D}" dt="2020-02-01T12:09:12.828" v="391" actId="1035"/>
          <ac:spMkLst>
            <pc:docMk/>
            <pc:sldMk cId="2409903045" sldId="289"/>
            <ac:spMk id="27" creationId="{78B8AF66-C508-45AE-854C-300F6CC788C8}"/>
          </ac:spMkLst>
        </pc:spChg>
        <pc:spChg chg="add mod ord">
          <ac:chgData name="최 명재" userId="1be5a9a4a9dd3734" providerId="LiveId" clId="{7CE5C420-3014-46DF-B211-96D783FD2B3D}" dt="2020-02-01T12:09:12.828" v="391" actId="1035"/>
          <ac:spMkLst>
            <pc:docMk/>
            <pc:sldMk cId="2409903045" sldId="289"/>
            <ac:spMk id="28" creationId="{6A94B1DF-727D-4E26-895C-D836E21F83EE}"/>
          </ac:spMkLst>
        </pc:spChg>
        <pc:spChg chg="add mod ord">
          <ac:chgData name="최 명재" userId="1be5a9a4a9dd3734" providerId="LiveId" clId="{7CE5C420-3014-46DF-B211-96D783FD2B3D}" dt="2020-02-01T12:09:12.828" v="391" actId="1035"/>
          <ac:spMkLst>
            <pc:docMk/>
            <pc:sldMk cId="2409903045" sldId="289"/>
            <ac:spMk id="29" creationId="{9100D143-279B-4440-973B-2B10C8B2BEE5}"/>
          </ac:spMkLst>
        </pc:spChg>
        <pc:spChg chg="add mod">
          <ac:chgData name="최 명재" userId="1be5a9a4a9dd3734" providerId="LiveId" clId="{7CE5C420-3014-46DF-B211-96D783FD2B3D}" dt="2020-02-01T12:12:59.252" v="547" actId="197"/>
          <ac:spMkLst>
            <pc:docMk/>
            <pc:sldMk cId="2409903045" sldId="289"/>
            <ac:spMk id="36" creationId="{39BDC6E6-D525-4FF5-94E3-98BD7A6B4478}"/>
          </ac:spMkLst>
        </pc:spChg>
        <pc:spChg chg="add mod">
          <ac:chgData name="최 명재" userId="1be5a9a4a9dd3734" providerId="LiveId" clId="{7CE5C420-3014-46DF-B211-96D783FD2B3D}" dt="2020-02-01T12:13:33.834" v="605" actId="1036"/>
          <ac:spMkLst>
            <pc:docMk/>
            <pc:sldMk cId="2409903045" sldId="289"/>
            <ac:spMk id="37" creationId="{4EC9D783-3AA1-4951-BCFE-E1574CA34334}"/>
          </ac:spMkLst>
        </pc:spChg>
        <pc:spChg chg="add mod">
          <ac:chgData name="최 명재" userId="1be5a9a4a9dd3734" providerId="LiveId" clId="{7CE5C420-3014-46DF-B211-96D783FD2B3D}" dt="2020-02-01T12:22:27.485" v="866" actId="1076"/>
          <ac:spMkLst>
            <pc:docMk/>
            <pc:sldMk cId="2409903045" sldId="289"/>
            <ac:spMk id="40" creationId="{80C9B716-6A73-42F3-AA04-32BAA6D23BAC}"/>
          </ac:spMkLst>
        </pc:spChg>
        <pc:graphicFrameChg chg="add mod modGraphic">
          <ac:chgData name="최 명재" userId="1be5a9a4a9dd3734" providerId="LiveId" clId="{7CE5C420-3014-46DF-B211-96D783FD2B3D}" dt="2020-02-01T12:25:24.948" v="874" actId="123"/>
          <ac:graphicFrameMkLst>
            <pc:docMk/>
            <pc:sldMk cId="2409903045" sldId="289"/>
            <ac:graphicFrameMk id="38" creationId="{DF597F9C-EF85-4922-9F69-771ABDD89DDE}"/>
          </ac:graphicFrameMkLst>
        </pc:graphicFrameChg>
        <pc:picChg chg="del">
          <ac:chgData name="최 명재" userId="1be5a9a4a9dd3734" providerId="LiveId" clId="{7CE5C420-3014-46DF-B211-96D783FD2B3D}" dt="2020-02-01T11:16:09.765" v="53" actId="478"/>
          <ac:picMkLst>
            <pc:docMk/>
            <pc:sldMk cId="2409903045" sldId="289"/>
            <ac:picMk id="4" creationId="{ABCE3CAF-7E52-454F-8941-28A5F767D5DD}"/>
          </ac:picMkLst>
        </pc:picChg>
        <pc:picChg chg="add del mod">
          <ac:chgData name="최 명재" userId="1be5a9a4a9dd3734" providerId="LiveId" clId="{7CE5C420-3014-46DF-B211-96D783FD2B3D}" dt="2020-02-01T11:43:53.177" v="92" actId="478"/>
          <ac:picMkLst>
            <pc:docMk/>
            <pc:sldMk cId="2409903045" sldId="289"/>
            <ac:picMk id="6" creationId="{D8287927-1E2A-47F8-9283-69EE3442EA1C}"/>
          </ac:picMkLst>
        </pc:picChg>
        <pc:picChg chg="del">
          <ac:chgData name="최 명재" userId="1be5a9a4a9dd3734" providerId="LiveId" clId="{7CE5C420-3014-46DF-B211-96D783FD2B3D}" dt="2020-02-01T11:16:15.446" v="54" actId="478"/>
          <ac:picMkLst>
            <pc:docMk/>
            <pc:sldMk cId="2409903045" sldId="289"/>
            <ac:picMk id="12" creationId="{5F73FC54-6AA9-4AF3-A19E-0495D3301AF3}"/>
          </ac:picMkLst>
        </pc:picChg>
        <pc:picChg chg="del">
          <ac:chgData name="최 명재" userId="1be5a9a4a9dd3734" providerId="LiveId" clId="{7CE5C420-3014-46DF-B211-96D783FD2B3D}" dt="2020-02-01T11:16:15.446" v="54" actId="478"/>
          <ac:picMkLst>
            <pc:docMk/>
            <pc:sldMk cId="2409903045" sldId="289"/>
            <ac:picMk id="15" creationId="{1A1A8EFC-AC3B-4630-A8D6-27F93B088134}"/>
          </ac:picMkLst>
        </pc:picChg>
        <pc:picChg chg="del">
          <ac:chgData name="최 명재" userId="1be5a9a4a9dd3734" providerId="LiveId" clId="{7CE5C420-3014-46DF-B211-96D783FD2B3D}" dt="2020-02-01T11:16:15.446" v="54" actId="478"/>
          <ac:picMkLst>
            <pc:docMk/>
            <pc:sldMk cId="2409903045" sldId="289"/>
            <ac:picMk id="17" creationId="{68EAC722-A0E2-4B7D-A920-8420388FA10A}"/>
          </ac:picMkLst>
        </pc:picChg>
        <pc:picChg chg="add mod ord">
          <ac:chgData name="최 명재" userId="1be5a9a4a9dd3734" providerId="LiveId" clId="{7CE5C420-3014-46DF-B211-96D783FD2B3D}" dt="2020-02-01T12:09:12.828" v="391" actId="1035"/>
          <ac:picMkLst>
            <pc:docMk/>
            <pc:sldMk cId="2409903045" sldId="289"/>
            <ac:picMk id="20" creationId="{6FE2CE94-3C1A-4444-8B4B-463BA1563FE4}"/>
          </ac:picMkLst>
        </pc:picChg>
        <pc:picChg chg="add mod">
          <ac:chgData name="최 명재" userId="1be5a9a4a9dd3734" providerId="LiveId" clId="{7CE5C420-3014-46DF-B211-96D783FD2B3D}" dt="2020-02-01T12:09:12.828" v="391" actId="1035"/>
          <ac:picMkLst>
            <pc:docMk/>
            <pc:sldMk cId="2409903045" sldId="289"/>
            <ac:picMk id="31" creationId="{2F14ACA2-5E60-4A96-9909-EA5C27D1D574}"/>
          </ac:picMkLst>
        </pc:picChg>
        <pc:picChg chg="add mod">
          <ac:chgData name="최 명재" userId="1be5a9a4a9dd3734" providerId="LiveId" clId="{7CE5C420-3014-46DF-B211-96D783FD2B3D}" dt="2020-02-01T12:09:12.828" v="391" actId="1035"/>
          <ac:picMkLst>
            <pc:docMk/>
            <pc:sldMk cId="2409903045" sldId="289"/>
            <ac:picMk id="33" creationId="{FBC0B25A-DE47-4870-8FB8-11C8BA1CDA63}"/>
          </ac:picMkLst>
        </pc:picChg>
        <pc:picChg chg="add mod modCrop">
          <ac:chgData name="최 명재" userId="1be5a9a4a9dd3734" providerId="LiveId" clId="{7CE5C420-3014-46DF-B211-96D783FD2B3D}" dt="2020-02-01T12:09:12.828" v="391" actId="1035"/>
          <ac:picMkLst>
            <pc:docMk/>
            <pc:sldMk cId="2409903045" sldId="289"/>
            <ac:picMk id="35" creationId="{E390C27F-9541-4777-96B9-61316E3AEE19}"/>
          </ac:picMkLst>
        </pc:picChg>
      </pc:sldChg>
      <pc:sldChg chg="modSp add del mod">
        <pc:chgData name="최 명재" userId="1be5a9a4a9dd3734" providerId="LiveId" clId="{7CE5C420-3014-46DF-B211-96D783FD2B3D}" dt="2020-02-01T12:29:38.099" v="930" actId="2696"/>
        <pc:sldMkLst>
          <pc:docMk/>
          <pc:sldMk cId="2160076516" sldId="290"/>
        </pc:sldMkLst>
        <pc:spChg chg="mod">
          <ac:chgData name="최 명재" userId="1be5a9a4a9dd3734" providerId="LiveId" clId="{7CE5C420-3014-46DF-B211-96D783FD2B3D}" dt="2020-02-01T12:28:43.886" v="905" actId="1036"/>
          <ac:spMkLst>
            <pc:docMk/>
            <pc:sldMk cId="2160076516" sldId="290"/>
            <ac:spMk id="10" creationId="{A12C9C1A-FF1D-4C01-99AA-4F217B7C3029}"/>
          </ac:spMkLst>
        </pc:spChg>
        <pc:spChg chg="mod">
          <ac:chgData name="최 명재" userId="1be5a9a4a9dd3734" providerId="LiveId" clId="{7CE5C420-3014-46DF-B211-96D783FD2B3D}" dt="2020-02-01T12:29:35.134" v="929"/>
          <ac:spMkLst>
            <pc:docMk/>
            <pc:sldMk cId="2160076516" sldId="290"/>
            <ac:spMk id="40" creationId="{80C9B716-6A73-42F3-AA04-32BAA6D23BAC}"/>
          </ac:spMkLst>
        </pc:spChg>
      </pc:sldChg>
      <pc:sldChg chg="addSp delSp modSp add mod">
        <pc:chgData name="최 명재" userId="1be5a9a4a9dd3734" providerId="LiveId" clId="{7CE5C420-3014-46DF-B211-96D783FD2B3D}" dt="2020-02-01T13:01:41.732" v="1452" actId="20577"/>
        <pc:sldMkLst>
          <pc:docMk/>
          <pc:sldMk cId="4242999401" sldId="290"/>
        </pc:sldMkLst>
        <pc:spChg chg="add mod ord">
          <ac:chgData name="최 명재" userId="1be5a9a4a9dd3734" providerId="LiveId" clId="{7CE5C420-3014-46DF-B211-96D783FD2B3D}" dt="2020-02-01T12:34:21.411" v="1040" actId="14100"/>
          <ac:spMkLst>
            <pc:docMk/>
            <pc:sldMk cId="4242999401" sldId="290"/>
            <ac:spMk id="2" creationId="{3F5FC3BC-7307-493A-A5A7-19C8236D7426}"/>
          </ac:spMkLst>
        </pc:spChg>
        <pc:spChg chg="add mod">
          <ac:chgData name="최 명재" userId="1be5a9a4a9dd3734" providerId="LiveId" clId="{7CE5C420-3014-46DF-B211-96D783FD2B3D}" dt="2020-02-01T12:37:56.438" v="1079" actId="20577"/>
          <ac:spMkLst>
            <pc:docMk/>
            <pc:sldMk cId="4242999401" sldId="290"/>
            <ac:spMk id="4" creationId="{A6915748-B577-4188-99C7-BDE263B75CAE}"/>
          </ac:spMkLst>
        </pc:spChg>
        <pc:spChg chg="add del mod">
          <ac:chgData name="최 명재" userId="1be5a9a4a9dd3734" providerId="LiveId" clId="{7CE5C420-3014-46DF-B211-96D783FD2B3D}" dt="2020-02-01T12:51:07.067" v="1397" actId="478"/>
          <ac:spMkLst>
            <pc:docMk/>
            <pc:sldMk cId="4242999401" sldId="290"/>
            <ac:spMk id="6" creationId="{8A847F2D-D3AA-4E2C-BDC6-0174D404BBC9}"/>
          </ac:spMkLst>
        </pc:spChg>
        <pc:spChg chg="add mod">
          <ac:chgData name="최 명재" userId="1be5a9a4a9dd3734" providerId="LiveId" clId="{7CE5C420-3014-46DF-B211-96D783FD2B3D}" dt="2020-02-01T12:40:13.810" v="1119" actId="20577"/>
          <ac:spMkLst>
            <pc:docMk/>
            <pc:sldMk cId="4242999401" sldId="290"/>
            <ac:spMk id="7" creationId="{F382A3D7-8360-496D-9A6D-839642BCA4C2}"/>
          </ac:spMkLst>
        </pc:spChg>
        <pc:spChg chg="add mod">
          <ac:chgData name="최 명재" userId="1be5a9a4a9dd3734" providerId="LiveId" clId="{7CE5C420-3014-46DF-B211-96D783FD2B3D}" dt="2020-02-01T12:55:31.460" v="1411" actId="20577"/>
          <ac:spMkLst>
            <pc:docMk/>
            <pc:sldMk cId="4242999401" sldId="290"/>
            <ac:spMk id="8" creationId="{F7452A39-F6FF-4831-811E-53F140A97952}"/>
          </ac:spMkLst>
        </pc:spChg>
        <pc:spChg chg="mod">
          <ac:chgData name="최 명재" userId="1be5a9a4a9dd3734" providerId="LiveId" clId="{7CE5C420-3014-46DF-B211-96D783FD2B3D}" dt="2020-02-01T12:29:43.543" v="933" actId="20577"/>
          <ac:spMkLst>
            <pc:docMk/>
            <pc:sldMk cId="4242999401" sldId="290"/>
            <ac:spMk id="10" creationId="{A12C9C1A-FF1D-4C01-99AA-4F217B7C3029}"/>
          </ac:spMkLst>
        </pc:spChg>
        <pc:spChg chg="mod ord">
          <ac:chgData name="최 명재" userId="1be5a9a4a9dd3734" providerId="LiveId" clId="{7CE5C420-3014-46DF-B211-96D783FD2B3D}" dt="2020-02-01T12:31:08.968" v="954" actId="1038"/>
          <ac:spMkLst>
            <pc:docMk/>
            <pc:sldMk cId="4242999401" sldId="290"/>
            <ac:spMk id="22" creationId="{B58C9DD0-8A88-4333-88B9-895BECDA6CA6}"/>
          </ac:spMkLst>
        </pc:spChg>
        <pc:spChg chg="mod">
          <ac:chgData name="최 명재" userId="1be5a9a4a9dd3734" providerId="LiveId" clId="{7CE5C420-3014-46DF-B211-96D783FD2B3D}" dt="2020-02-01T12:53:26.176" v="1401" actId="1076"/>
          <ac:spMkLst>
            <pc:docMk/>
            <pc:sldMk cId="4242999401" sldId="290"/>
            <ac:spMk id="24" creationId="{23835E66-0AAE-48A9-836A-3756B1886625}"/>
          </ac:spMkLst>
        </pc:spChg>
        <pc:spChg chg="mod ord">
          <ac:chgData name="최 명재" userId="1be5a9a4a9dd3734" providerId="LiveId" clId="{7CE5C420-3014-46DF-B211-96D783FD2B3D}" dt="2020-02-01T12:30:59.297" v="952" actId="1037"/>
          <ac:spMkLst>
            <pc:docMk/>
            <pc:sldMk cId="4242999401" sldId="290"/>
            <ac:spMk id="25" creationId="{66F3081D-E21D-4580-B83F-60B870B7CD21}"/>
          </ac:spMkLst>
        </pc:spChg>
        <pc:spChg chg="mod">
          <ac:chgData name="최 명재" userId="1be5a9a4a9dd3734" providerId="LiveId" clId="{7CE5C420-3014-46DF-B211-96D783FD2B3D}" dt="2020-02-01T12:37:08.752" v="1069" actId="1076"/>
          <ac:spMkLst>
            <pc:docMk/>
            <pc:sldMk cId="4242999401" sldId="290"/>
            <ac:spMk id="26" creationId="{5EE8A53E-411C-46D1-9F50-FB4F4AC993F5}"/>
          </ac:spMkLst>
        </pc:spChg>
        <pc:spChg chg="add mod ord">
          <ac:chgData name="최 명재" userId="1be5a9a4a9dd3734" providerId="LiveId" clId="{7CE5C420-3014-46DF-B211-96D783FD2B3D}" dt="2020-02-01T12:34:48.500" v="1048" actId="1076"/>
          <ac:spMkLst>
            <pc:docMk/>
            <pc:sldMk cId="4242999401" sldId="290"/>
            <ac:spMk id="32" creationId="{63A75C21-E6F2-489F-A333-49D318F3C8CB}"/>
          </ac:spMkLst>
        </pc:spChg>
        <pc:spChg chg="add mod">
          <ac:chgData name="최 명재" userId="1be5a9a4a9dd3734" providerId="LiveId" clId="{7CE5C420-3014-46DF-B211-96D783FD2B3D}" dt="2020-02-01T12:37:59.883" v="1081" actId="20577"/>
          <ac:spMkLst>
            <pc:docMk/>
            <pc:sldMk cId="4242999401" sldId="290"/>
            <ac:spMk id="34" creationId="{6D40D9D8-F73B-4531-A2EC-0AE40E86BD83}"/>
          </ac:spMkLst>
        </pc:spChg>
        <pc:spChg chg="mod">
          <ac:chgData name="최 명재" userId="1be5a9a4a9dd3734" providerId="LiveId" clId="{7CE5C420-3014-46DF-B211-96D783FD2B3D}" dt="2020-02-01T12:49:16.016" v="1348" actId="1037"/>
          <ac:spMkLst>
            <pc:docMk/>
            <pc:sldMk cId="4242999401" sldId="290"/>
            <ac:spMk id="36" creationId="{39BDC6E6-D525-4FF5-94E3-98BD7A6B4478}"/>
          </ac:spMkLst>
        </pc:spChg>
        <pc:spChg chg="add mod">
          <ac:chgData name="최 명재" userId="1be5a9a4a9dd3734" providerId="LiveId" clId="{7CE5C420-3014-46DF-B211-96D783FD2B3D}" dt="2020-02-01T12:37:49.500" v="1075" actId="20577"/>
          <ac:spMkLst>
            <pc:docMk/>
            <pc:sldMk cId="4242999401" sldId="290"/>
            <ac:spMk id="39" creationId="{57F0639A-8B1A-4819-917B-4B2EC2C64DBF}"/>
          </ac:spMkLst>
        </pc:spChg>
        <pc:spChg chg="mod">
          <ac:chgData name="최 명재" userId="1be5a9a4a9dd3734" providerId="LiveId" clId="{7CE5C420-3014-46DF-B211-96D783FD2B3D}" dt="2020-02-01T12:34:14.395" v="1039" actId="1076"/>
          <ac:spMkLst>
            <pc:docMk/>
            <pc:sldMk cId="4242999401" sldId="290"/>
            <ac:spMk id="40" creationId="{80C9B716-6A73-42F3-AA04-32BAA6D23BAC}"/>
          </ac:spMkLst>
        </pc:spChg>
        <pc:spChg chg="add mod">
          <ac:chgData name="최 명재" userId="1be5a9a4a9dd3734" providerId="LiveId" clId="{7CE5C420-3014-46DF-B211-96D783FD2B3D}" dt="2020-02-01T12:37:51.961" v="1077" actId="20577"/>
          <ac:spMkLst>
            <pc:docMk/>
            <pc:sldMk cId="4242999401" sldId="290"/>
            <ac:spMk id="41" creationId="{7B50A113-2EE2-4025-AB27-0788309C4F13}"/>
          </ac:spMkLst>
        </pc:spChg>
        <pc:spChg chg="add mod">
          <ac:chgData name="최 명재" userId="1be5a9a4a9dd3734" providerId="LiveId" clId="{7CE5C420-3014-46DF-B211-96D783FD2B3D}" dt="2020-02-01T12:53:52.529" v="1406" actId="1076"/>
          <ac:spMkLst>
            <pc:docMk/>
            <pc:sldMk cId="4242999401" sldId="290"/>
            <ac:spMk id="42" creationId="{9E7C64E3-A41C-48CB-8CEB-216A7079328F}"/>
          </ac:spMkLst>
        </pc:spChg>
        <pc:spChg chg="add mod">
          <ac:chgData name="최 명재" userId="1be5a9a4a9dd3734" providerId="LiveId" clId="{7CE5C420-3014-46DF-B211-96D783FD2B3D}" dt="2020-02-01T12:54:26.558" v="1409" actId="1076"/>
          <ac:spMkLst>
            <pc:docMk/>
            <pc:sldMk cId="4242999401" sldId="290"/>
            <ac:spMk id="45" creationId="{4CF711D7-37BA-4126-84F6-26E0D91B8AE5}"/>
          </ac:spMkLst>
        </pc:spChg>
        <pc:spChg chg="add mod">
          <ac:chgData name="최 명재" userId="1be5a9a4a9dd3734" providerId="LiveId" clId="{7CE5C420-3014-46DF-B211-96D783FD2B3D}" dt="2020-02-01T12:53:46.777" v="1405" actId="1076"/>
          <ac:spMkLst>
            <pc:docMk/>
            <pc:sldMk cId="4242999401" sldId="290"/>
            <ac:spMk id="47" creationId="{25D18F77-C321-4BEF-BB28-734742C16574}"/>
          </ac:spMkLst>
        </pc:spChg>
        <pc:spChg chg="add mod">
          <ac:chgData name="최 명재" userId="1be5a9a4a9dd3734" providerId="LiveId" clId="{7CE5C420-3014-46DF-B211-96D783FD2B3D}" dt="2020-02-01T12:49:22.590" v="1350" actId="20577"/>
          <ac:spMkLst>
            <pc:docMk/>
            <pc:sldMk cId="4242999401" sldId="290"/>
            <ac:spMk id="48" creationId="{B9D0AC2E-5850-4FC8-A0F9-3930CF0D5CCE}"/>
          </ac:spMkLst>
        </pc:spChg>
        <pc:spChg chg="add mod">
          <ac:chgData name="최 명재" userId="1be5a9a4a9dd3734" providerId="LiveId" clId="{7CE5C420-3014-46DF-B211-96D783FD2B3D}" dt="2020-02-01T12:54:12.098" v="1408" actId="1076"/>
          <ac:spMkLst>
            <pc:docMk/>
            <pc:sldMk cId="4242999401" sldId="290"/>
            <ac:spMk id="49" creationId="{67BEFABD-9D9A-4842-9187-5C0D89E18472}"/>
          </ac:spMkLst>
        </pc:spChg>
        <pc:spChg chg="add mod">
          <ac:chgData name="최 명재" userId="1be5a9a4a9dd3734" providerId="LiveId" clId="{7CE5C420-3014-46DF-B211-96D783FD2B3D}" dt="2020-02-01T13:01:41.732" v="1452" actId="20577"/>
          <ac:spMkLst>
            <pc:docMk/>
            <pc:sldMk cId="4242999401" sldId="290"/>
            <ac:spMk id="50" creationId="{31C688AD-0E9C-49C3-986D-36A2523AB5D5}"/>
          </ac:spMkLst>
        </pc:spChg>
        <pc:graphicFrameChg chg="del">
          <ac:chgData name="최 명재" userId="1be5a9a4a9dd3734" providerId="LiveId" clId="{7CE5C420-3014-46DF-B211-96D783FD2B3D}" dt="2020-02-01T12:31:24.825" v="955" actId="478"/>
          <ac:graphicFrameMkLst>
            <pc:docMk/>
            <pc:sldMk cId="4242999401" sldId="290"/>
            <ac:graphicFrameMk id="38" creationId="{DF597F9C-EF85-4922-9F69-771ABDD89DDE}"/>
          </ac:graphicFrameMkLst>
        </pc:graphicFrameChg>
        <pc:picChg chg="del">
          <ac:chgData name="최 명재" userId="1be5a9a4a9dd3734" providerId="LiveId" clId="{7CE5C420-3014-46DF-B211-96D783FD2B3D}" dt="2020-02-01T12:33:44.544" v="980" actId="478"/>
          <ac:picMkLst>
            <pc:docMk/>
            <pc:sldMk cId="4242999401" sldId="290"/>
            <ac:picMk id="20" creationId="{6FE2CE94-3C1A-4444-8B4B-463BA1563FE4}"/>
          </ac:picMkLst>
        </pc:picChg>
        <pc:picChg chg="add mod">
          <ac:chgData name="최 명재" userId="1be5a9a4a9dd3734" providerId="LiveId" clId="{7CE5C420-3014-46DF-B211-96D783FD2B3D}" dt="2020-02-01T12:33:54.209" v="1027" actId="1037"/>
          <ac:picMkLst>
            <pc:docMk/>
            <pc:sldMk cId="4242999401" sldId="290"/>
            <ac:picMk id="23" creationId="{B2580CB6-A2A0-4D9C-925C-FB73510425F4}"/>
          </ac:picMkLst>
        </pc:picChg>
        <pc:picChg chg="add mod">
          <ac:chgData name="최 명재" userId="1be5a9a4a9dd3734" providerId="LiveId" clId="{7CE5C420-3014-46DF-B211-96D783FD2B3D}" dt="2020-02-01T12:34:03.207" v="1038" actId="1036"/>
          <ac:picMkLst>
            <pc:docMk/>
            <pc:sldMk cId="4242999401" sldId="290"/>
            <ac:picMk id="30" creationId="{406328B4-F83D-419E-9DBD-33C651C6D12F}"/>
          </ac:picMkLst>
        </pc:picChg>
        <pc:picChg chg="mod ord">
          <ac:chgData name="최 명재" userId="1be5a9a4a9dd3734" providerId="LiveId" clId="{7CE5C420-3014-46DF-B211-96D783FD2B3D}" dt="2020-02-01T12:31:08.968" v="954" actId="1038"/>
          <ac:picMkLst>
            <pc:docMk/>
            <pc:sldMk cId="4242999401" sldId="290"/>
            <ac:picMk id="31" creationId="{2F14ACA2-5E60-4A96-9909-EA5C27D1D574}"/>
          </ac:picMkLst>
        </pc:picChg>
        <pc:picChg chg="ord">
          <ac:chgData name="최 명재" userId="1be5a9a4a9dd3734" providerId="LiveId" clId="{7CE5C420-3014-46DF-B211-96D783FD2B3D}" dt="2020-02-01T12:30:14.389" v="947" actId="166"/>
          <ac:picMkLst>
            <pc:docMk/>
            <pc:sldMk cId="4242999401" sldId="290"/>
            <ac:picMk id="33" creationId="{FBC0B25A-DE47-4870-8FB8-11C8BA1CDA63}"/>
          </ac:picMkLst>
        </pc:picChg>
        <pc:picChg chg="add mod">
          <ac:chgData name="최 명재" userId="1be5a9a4a9dd3734" providerId="LiveId" clId="{7CE5C420-3014-46DF-B211-96D783FD2B3D}" dt="2020-02-01T12:40:11.803" v="1116" actId="1076"/>
          <ac:picMkLst>
            <pc:docMk/>
            <pc:sldMk cId="4242999401" sldId="290"/>
            <ac:picMk id="43" creationId="{E953C174-9A51-422D-A8D9-D8D2126AC82F}"/>
          </ac:picMkLst>
        </pc:picChg>
        <pc:picChg chg="add mod">
          <ac:chgData name="최 명재" userId="1be5a9a4a9dd3734" providerId="LiveId" clId="{7CE5C420-3014-46DF-B211-96D783FD2B3D}" dt="2020-02-01T12:54:26.558" v="1409" actId="1076"/>
          <ac:picMkLst>
            <pc:docMk/>
            <pc:sldMk cId="4242999401" sldId="290"/>
            <ac:picMk id="44" creationId="{3AC46160-36D1-4D17-9F0B-04017DA83927}"/>
          </ac:picMkLst>
        </pc:picChg>
        <pc:picChg chg="add mod">
          <ac:chgData name="최 명재" userId="1be5a9a4a9dd3734" providerId="LiveId" clId="{7CE5C420-3014-46DF-B211-96D783FD2B3D}" dt="2020-02-01T12:53:46.777" v="1405" actId="1076"/>
          <ac:picMkLst>
            <pc:docMk/>
            <pc:sldMk cId="4242999401" sldId="290"/>
            <ac:picMk id="46" creationId="{7354CFBF-11A5-4638-AEAB-EE3C04C12C84}"/>
          </ac:picMkLst>
        </pc:picChg>
      </pc:sldChg>
      <pc:sldChg chg="modSp add mod ord">
        <pc:chgData name="최 명재" userId="1be5a9a4a9dd3734" providerId="LiveId" clId="{7CE5C420-3014-46DF-B211-96D783FD2B3D}" dt="2020-02-01T13:06:50.384" v="1779" actId="166"/>
        <pc:sldMkLst>
          <pc:docMk/>
          <pc:sldMk cId="2079616018" sldId="291"/>
        </pc:sldMkLst>
        <pc:spChg chg="ord">
          <ac:chgData name="최 명재" userId="1be5a9a4a9dd3734" providerId="LiveId" clId="{7CE5C420-3014-46DF-B211-96D783FD2B3D}" dt="2020-02-01T13:06:39.771" v="1778" actId="166"/>
          <ac:spMkLst>
            <pc:docMk/>
            <pc:sldMk cId="2079616018" sldId="291"/>
            <ac:spMk id="25" creationId="{66F3081D-E21D-4580-B83F-60B870B7CD21}"/>
          </ac:spMkLst>
        </pc:spChg>
        <pc:spChg chg="ord">
          <ac:chgData name="최 명재" userId="1be5a9a4a9dd3734" providerId="LiveId" clId="{7CE5C420-3014-46DF-B211-96D783FD2B3D}" dt="2020-02-01T13:06:50.384" v="1779" actId="166"/>
          <ac:spMkLst>
            <pc:docMk/>
            <pc:sldMk cId="2079616018" sldId="291"/>
            <ac:spMk id="27" creationId="{78B8AF66-C508-45AE-854C-300F6CC788C8}"/>
          </ac:spMkLst>
        </pc:spChg>
        <pc:picChg chg="ord">
          <ac:chgData name="최 명재" userId="1be5a9a4a9dd3734" providerId="LiveId" clId="{7CE5C420-3014-46DF-B211-96D783FD2B3D}" dt="2020-02-01T13:06:39.771" v="1778" actId="166"/>
          <ac:picMkLst>
            <pc:docMk/>
            <pc:sldMk cId="2079616018" sldId="291"/>
            <ac:picMk id="33" creationId="{FBC0B25A-DE47-4870-8FB8-11C8BA1CDA63}"/>
          </ac:picMkLst>
        </pc:picChg>
        <pc:picChg chg="ord">
          <ac:chgData name="최 명재" userId="1be5a9a4a9dd3734" providerId="LiveId" clId="{7CE5C420-3014-46DF-B211-96D783FD2B3D}" dt="2020-02-01T13:06:50.384" v="1779" actId="166"/>
          <ac:picMkLst>
            <pc:docMk/>
            <pc:sldMk cId="2079616018" sldId="291"/>
            <ac:picMk id="35" creationId="{E390C27F-9541-4777-96B9-61316E3AEE19}"/>
          </ac:picMkLst>
        </pc:picChg>
      </pc:sldChg>
      <pc:sldChg chg="add del">
        <pc:chgData name="최 명재" userId="1be5a9a4a9dd3734" providerId="LiveId" clId="{7CE5C420-3014-46DF-B211-96D783FD2B3D}" dt="2020-02-01T13:02:33.162" v="1454" actId="2696"/>
        <pc:sldMkLst>
          <pc:docMk/>
          <pc:sldMk cId="3233865764" sldId="291"/>
        </pc:sldMkLst>
      </pc:sldChg>
    </pc:docChg>
  </pc:docChgLst>
  <pc:docChgLst>
    <pc:chgData name="최 명재" userId="1be5a9a4a9dd3734" providerId="LiveId" clId="{9A27D6A0-05E1-42F3-ABA6-679E9FAE0137}"/>
    <pc:docChg chg="undo redo custSel addSld delSld modSld sldOrd">
      <pc:chgData name="최 명재" userId="1be5a9a4a9dd3734" providerId="LiveId" clId="{9A27D6A0-05E1-42F3-ABA6-679E9FAE0137}" dt="2019-12-03T09:47:34.027" v="5590"/>
      <pc:docMkLst>
        <pc:docMk/>
      </pc:docMkLst>
      <pc:sldChg chg="addSp modSp mod">
        <pc:chgData name="최 명재" userId="1be5a9a4a9dd3734" providerId="LiveId" clId="{9A27D6A0-05E1-42F3-ABA6-679E9FAE0137}" dt="2019-12-03T09:41:00.535" v="5369" actId="1582"/>
        <pc:sldMkLst>
          <pc:docMk/>
          <pc:sldMk cId="4220048552" sldId="256"/>
        </pc:sldMkLst>
        <pc:spChg chg="mod">
          <ac:chgData name="최 명재" userId="1be5a9a4a9dd3734" providerId="LiveId" clId="{9A27D6A0-05E1-42F3-ABA6-679E9FAE0137}" dt="2019-11-19T09:38:54.508" v="613" actId="20577"/>
          <ac:spMkLst>
            <pc:docMk/>
            <pc:sldMk cId="4220048552" sldId="256"/>
            <ac:spMk id="7" creationId="{0D79852D-04C8-4C5B-B213-14EA6E8279FD}"/>
          </ac:spMkLst>
        </pc:spChg>
        <pc:spChg chg="mod">
          <ac:chgData name="최 명재" userId="1be5a9a4a9dd3734" providerId="LiveId" clId="{9A27D6A0-05E1-42F3-ABA6-679E9FAE0137}" dt="2019-11-26T09:20:58.507" v="5313"/>
          <ac:spMkLst>
            <pc:docMk/>
            <pc:sldMk cId="4220048552" sldId="256"/>
            <ac:spMk id="73" creationId="{8E7B1F3F-C367-40E2-A326-19F67BD3C00D}"/>
          </ac:spMkLst>
        </pc:spChg>
        <pc:cxnChg chg="add mod">
          <ac:chgData name="최 명재" userId="1be5a9a4a9dd3734" providerId="LiveId" clId="{9A27D6A0-05E1-42F3-ABA6-679E9FAE0137}" dt="2019-11-26T08:52:58.615" v="4922" actId="1582"/>
          <ac:cxnSpMkLst>
            <pc:docMk/>
            <pc:sldMk cId="4220048552" sldId="256"/>
            <ac:cxnSpMk id="3" creationId="{5172144E-7971-4988-958F-C3A854B044A8}"/>
          </ac:cxnSpMkLst>
        </pc:cxnChg>
        <pc:cxnChg chg="add mod">
          <ac:chgData name="최 명재" userId="1be5a9a4a9dd3734" providerId="LiveId" clId="{9A27D6A0-05E1-42F3-ABA6-679E9FAE0137}" dt="2019-11-26T08:59:55.226" v="5072" actId="14100"/>
          <ac:cxnSpMkLst>
            <pc:docMk/>
            <pc:sldMk cId="4220048552" sldId="256"/>
            <ac:cxnSpMk id="10" creationId="{2842C9E2-B81C-4E87-8D0A-B15BF5A3A83C}"/>
          </ac:cxnSpMkLst>
        </pc:cxnChg>
        <pc:cxnChg chg="add mod">
          <ac:chgData name="최 명재" userId="1be5a9a4a9dd3734" providerId="LiveId" clId="{9A27D6A0-05E1-42F3-ABA6-679E9FAE0137}" dt="2019-12-03T09:41:00.535" v="5369" actId="1582"/>
          <ac:cxnSpMkLst>
            <pc:docMk/>
            <pc:sldMk cId="4220048552" sldId="256"/>
            <ac:cxnSpMk id="13" creationId="{AA85A2CC-4F4A-470D-8345-1A24BA1C8AAA}"/>
          </ac:cxnSpMkLst>
        </pc:cxnChg>
      </pc:sldChg>
      <pc:sldChg chg="addSp delSp modSp mod">
        <pc:chgData name="최 명재" userId="1be5a9a4a9dd3734" providerId="LiveId" clId="{9A27D6A0-05E1-42F3-ABA6-679E9FAE0137}" dt="2019-11-19T09:46:31.546" v="723" actId="1076"/>
        <pc:sldMkLst>
          <pc:docMk/>
          <pc:sldMk cId="2581191026" sldId="265"/>
        </pc:sldMkLst>
        <pc:spChg chg="del">
          <ac:chgData name="최 명재" userId="1be5a9a4a9dd3734" providerId="LiveId" clId="{9A27D6A0-05E1-42F3-ABA6-679E9FAE0137}" dt="2019-11-19T09:10:49.027" v="21" actId="478"/>
          <ac:spMkLst>
            <pc:docMk/>
            <pc:sldMk cId="2581191026" sldId="265"/>
            <ac:spMk id="2" creationId="{00000000-0000-0000-0000-000000000000}"/>
          </ac:spMkLst>
        </pc:spChg>
        <pc:spChg chg="add mod">
          <ac:chgData name="최 명재" userId="1be5a9a4a9dd3734" providerId="LiveId" clId="{9A27D6A0-05E1-42F3-ABA6-679E9FAE0137}" dt="2019-11-19T09:46:31.546" v="723" actId="1076"/>
          <ac:spMkLst>
            <pc:docMk/>
            <pc:sldMk cId="2581191026" sldId="265"/>
            <ac:spMk id="3" creationId="{3E9C4800-2F51-4B36-A9C5-753476F0D814}"/>
          </ac:spMkLst>
        </pc:spChg>
        <pc:spChg chg="add del mod">
          <ac:chgData name="최 명재" userId="1be5a9a4a9dd3734" providerId="LiveId" clId="{9A27D6A0-05E1-42F3-ABA6-679E9FAE0137}" dt="2019-11-19T09:15:12.367" v="407"/>
          <ac:spMkLst>
            <pc:docMk/>
            <pc:sldMk cId="2581191026" sldId="265"/>
            <ac:spMk id="4" creationId="{2126D129-8D4B-49DF-9AC9-BC502960B37A}"/>
          </ac:spMkLst>
        </pc:spChg>
        <pc:spChg chg="add mod ord">
          <ac:chgData name="최 명재" userId="1be5a9a4a9dd3734" providerId="LiveId" clId="{9A27D6A0-05E1-42F3-ABA6-679E9FAE0137}" dt="2019-11-19T09:16:05.147" v="415" actId="207"/>
          <ac:spMkLst>
            <pc:docMk/>
            <pc:sldMk cId="2581191026" sldId="265"/>
            <ac:spMk id="5" creationId="{3B7C7A44-9664-4C35-AAC9-43479EE64B70}"/>
          </ac:spMkLst>
        </pc:spChg>
        <pc:spChg chg="add del mod">
          <ac:chgData name="최 명재" userId="1be5a9a4a9dd3734" providerId="LiveId" clId="{9A27D6A0-05E1-42F3-ABA6-679E9FAE0137}" dt="2019-11-19T09:15:22.623" v="409" actId="478"/>
          <ac:spMkLst>
            <pc:docMk/>
            <pc:sldMk cId="2581191026" sldId="265"/>
            <ac:spMk id="6" creationId="{8C9F149C-F727-4BDF-AC99-1514DD7FC964}"/>
          </ac:spMkLst>
        </pc:spChg>
        <pc:spChg chg="mod">
          <ac:chgData name="최 명재" userId="1be5a9a4a9dd3734" providerId="LiveId" clId="{9A27D6A0-05E1-42F3-ABA6-679E9FAE0137}" dt="2019-11-19T09:19:58.927" v="475" actId="1076"/>
          <ac:spMkLst>
            <pc:docMk/>
            <pc:sldMk cId="2581191026" sldId="265"/>
            <ac:spMk id="8" creationId="{D41A3E74-37DF-494B-940B-5939540479C2}"/>
          </ac:spMkLst>
        </pc:spChg>
        <pc:spChg chg="mod">
          <ac:chgData name="최 명재" userId="1be5a9a4a9dd3734" providerId="LiveId" clId="{9A27D6A0-05E1-42F3-ABA6-679E9FAE0137}" dt="2019-11-19T09:19:58.927" v="475" actId="1076"/>
          <ac:spMkLst>
            <pc:docMk/>
            <pc:sldMk cId="2581191026" sldId="265"/>
            <ac:spMk id="9" creationId="{B07A4519-D680-46A2-8028-BF320917C96E}"/>
          </ac:spMkLst>
        </pc:spChg>
        <pc:spChg chg="add mod">
          <ac:chgData name="최 명재" userId="1be5a9a4a9dd3734" providerId="LiveId" clId="{9A27D6A0-05E1-42F3-ABA6-679E9FAE0137}" dt="2019-11-19T09:17:20.054" v="449" actId="20577"/>
          <ac:spMkLst>
            <pc:docMk/>
            <pc:sldMk cId="2581191026" sldId="265"/>
            <ac:spMk id="10" creationId="{A12C9C1A-FF1D-4C01-99AA-4F217B7C3029}"/>
          </ac:spMkLst>
        </pc:spChg>
        <pc:spChg chg="add mod">
          <ac:chgData name="최 명재" userId="1be5a9a4a9dd3734" providerId="LiveId" clId="{9A27D6A0-05E1-42F3-ABA6-679E9FAE0137}" dt="2019-11-19T09:45:55.635" v="722" actId="1582"/>
          <ac:spMkLst>
            <pc:docMk/>
            <pc:sldMk cId="2581191026" sldId="265"/>
            <ac:spMk id="11" creationId="{196ACBC3-67EB-465D-A79A-0595ADC6AB1E}"/>
          </ac:spMkLst>
        </pc:spChg>
        <pc:picChg chg="mod">
          <ac:chgData name="최 명재" userId="1be5a9a4a9dd3734" providerId="LiveId" clId="{9A27D6A0-05E1-42F3-ABA6-679E9FAE0137}" dt="2019-11-19T09:19:58.927" v="475" actId="1076"/>
          <ac:picMkLst>
            <pc:docMk/>
            <pc:sldMk cId="2581191026" sldId="265"/>
            <ac:picMk id="7" creationId="{248C924D-7AB7-453D-8190-CF937E29AD2E}"/>
          </ac:picMkLst>
        </pc:picChg>
      </pc:sldChg>
      <pc:sldChg chg="del">
        <pc:chgData name="최 명재" userId="1be5a9a4a9dd3734" providerId="LiveId" clId="{9A27D6A0-05E1-42F3-ABA6-679E9FAE0137}" dt="2019-11-19T09:49:16.209" v="1059" actId="2696"/>
        <pc:sldMkLst>
          <pc:docMk/>
          <pc:sldMk cId="3130140068" sldId="266"/>
        </pc:sldMkLst>
      </pc:sldChg>
      <pc:sldChg chg="del">
        <pc:chgData name="최 명재" userId="1be5a9a4a9dd3734" providerId="LiveId" clId="{9A27D6A0-05E1-42F3-ABA6-679E9FAE0137}" dt="2019-11-19T11:20:07.858" v="2234" actId="2696"/>
        <pc:sldMkLst>
          <pc:docMk/>
          <pc:sldMk cId="3908890810" sldId="267"/>
        </pc:sldMkLst>
      </pc:sldChg>
      <pc:sldChg chg="del">
        <pc:chgData name="최 명재" userId="1be5a9a4a9dd3734" providerId="LiveId" clId="{9A27D6A0-05E1-42F3-ABA6-679E9FAE0137}" dt="2019-11-19T11:46:54.376" v="3515" actId="2696"/>
        <pc:sldMkLst>
          <pc:docMk/>
          <pc:sldMk cId="2894080507" sldId="269"/>
        </pc:sldMkLst>
      </pc:sldChg>
      <pc:sldChg chg="del">
        <pc:chgData name="최 명재" userId="1be5a9a4a9dd3734" providerId="LiveId" clId="{9A27D6A0-05E1-42F3-ABA6-679E9FAE0137}" dt="2019-11-19T11:46:58.481" v="3516" actId="2696"/>
        <pc:sldMkLst>
          <pc:docMk/>
          <pc:sldMk cId="3126199653" sldId="270"/>
        </pc:sldMkLst>
      </pc:sldChg>
      <pc:sldChg chg="addSp delSp modSp mod">
        <pc:chgData name="최 명재" userId="1be5a9a4a9dd3734" providerId="LiveId" clId="{9A27D6A0-05E1-42F3-ABA6-679E9FAE0137}" dt="2019-11-19T11:47:31.971" v="3620" actId="20577"/>
        <pc:sldMkLst>
          <pc:docMk/>
          <pc:sldMk cId="2010092981" sldId="271"/>
        </pc:sldMkLst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2" creationId="{8D86C72A-D5CB-4590-8DF1-A6B6636A2684}"/>
          </ac:spMkLst>
        </pc:spChg>
        <pc:spChg chg="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7" creationId="{8962B918-1F17-4AB2-A994-28FA374111EF}"/>
          </ac:spMkLst>
        </pc:spChg>
        <pc:spChg chg="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8" creationId="{1518226F-6EAC-4FA7-A9A6-58FA86EE315F}"/>
          </ac:spMkLst>
        </pc:spChg>
        <pc:spChg chg="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11" creationId="{67733C0D-9511-4AEB-ADB0-D2C84C6C753B}"/>
          </ac:spMkLst>
        </pc:spChg>
        <pc:spChg chg="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12" creationId="{54B62E7D-0978-4B95-8648-AC64E5F7182F}"/>
          </ac:spMkLst>
        </pc:spChg>
        <pc:spChg chg="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13" creationId="{1E5F4E8D-5C29-4072-9E21-F717EE8274F9}"/>
          </ac:spMkLst>
        </pc:spChg>
        <pc:spChg chg="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14" creationId="{9BA5DD85-6B8E-490B-A831-3E2BDB89C81C}"/>
          </ac:spMkLst>
        </pc:spChg>
        <pc:spChg chg="del mod">
          <ac:chgData name="최 명재" userId="1be5a9a4a9dd3734" providerId="LiveId" clId="{9A27D6A0-05E1-42F3-ABA6-679E9FAE0137}" dt="2019-11-19T11:00:10.267" v="1223" actId="478"/>
          <ac:spMkLst>
            <pc:docMk/>
            <pc:sldMk cId="2010092981" sldId="271"/>
            <ac:spMk id="15" creationId="{076B5C59-47E0-464E-A921-BEC1BA1FFD62}"/>
          </ac:spMkLst>
        </pc:spChg>
        <pc:spChg chg="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16" creationId="{58C282C1-839E-4A3E-ADFF-56A775147C8F}"/>
          </ac:spMkLst>
        </pc:spChg>
        <pc:spChg chg="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18" creationId="{81E72BA7-6AF3-4C94-AB1B-0416859AED43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21" creationId="{5700F7B0-DCF3-4257-AA8C-FADBDC535B90}"/>
          </ac:spMkLst>
        </pc:spChg>
        <pc:spChg chg="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22" creationId="{69641DEF-0AA0-4DF8-81D9-AB3BD5F51818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25" creationId="{0382E784-00A4-44B2-A291-DA70CDC23292}"/>
          </ac:spMkLst>
        </pc:spChg>
        <pc:spChg chg="del mod">
          <ac:chgData name="최 명재" userId="1be5a9a4a9dd3734" providerId="LiveId" clId="{9A27D6A0-05E1-42F3-ABA6-679E9FAE0137}" dt="2019-11-19T11:04:35.093" v="1417" actId="478"/>
          <ac:spMkLst>
            <pc:docMk/>
            <pc:sldMk cId="2010092981" sldId="271"/>
            <ac:spMk id="26" creationId="{97E2FF1F-3D5B-423E-B1B7-13EE46A465E7}"/>
          </ac:spMkLst>
        </pc:spChg>
        <pc:spChg chg="del mod">
          <ac:chgData name="최 명재" userId="1be5a9a4a9dd3734" providerId="LiveId" clId="{9A27D6A0-05E1-42F3-ABA6-679E9FAE0137}" dt="2019-11-19T11:04:41.313" v="1418" actId="478"/>
          <ac:spMkLst>
            <pc:docMk/>
            <pc:sldMk cId="2010092981" sldId="271"/>
            <ac:spMk id="27" creationId="{653F8D57-0C39-468B-B564-461A2BF269B1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28" creationId="{CF97A413-F5B5-4578-9F09-CC09E91C2396}"/>
          </ac:spMkLst>
        </pc:spChg>
        <pc:spChg chg="add mod">
          <ac:chgData name="최 명재" userId="1be5a9a4a9dd3734" providerId="LiveId" clId="{9A27D6A0-05E1-42F3-ABA6-679E9FAE0137}" dt="2019-11-19T11:47:31.971" v="3620" actId="20577"/>
          <ac:spMkLst>
            <pc:docMk/>
            <pc:sldMk cId="2010092981" sldId="271"/>
            <ac:spMk id="29" creationId="{3093CD82-D3DB-441C-B7AD-17AD1E613A4D}"/>
          </ac:spMkLst>
        </pc:spChg>
        <pc:spChg chg="mod">
          <ac:chgData name="최 명재" userId="1be5a9a4a9dd3734" providerId="LiveId" clId="{9A27D6A0-05E1-42F3-ABA6-679E9FAE0137}" dt="2019-11-19T11:22:01.719" v="2243" actId="1037"/>
          <ac:spMkLst>
            <pc:docMk/>
            <pc:sldMk cId="2010092981" sldId="271"/>
            <ac:spMk id="31" creationId="{F760CE7F-EB82-4F34-867F-36D58883D5FE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32" creationId="{1F85468B-CA4F-4644-8537-40CAA51580E2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33" creationId="{C870E1BA-73F0-48EA-BD07-3315FF13368C}"/>
          </ac:spMkLst>
        </pc:spChg>
        <pc:spChg chg="add mod">
          <ac:chgData name="최 명재" userId="1be5a9a4a9dd3734" providerId="LiveId" clId="{9A27D6A0-05E1-42F3-ABA6-679E9FAE0137}" dt="2019-11-19T11:22:01.719" v="2243" actId="1037"/>
          <ac:spMkLst>
            <pc:docMk/>
            <pc:sldMk cId="2010092981" sldId="271"/>
            <ac:spMk id="34" creationId="{447248BB-8454-4D17-91EF-83804578EF1E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35" creationId="{6E6E423E-7C74-4A04-9513-385FCDA6BFBF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36" creationId="{EEB6DE66-BEDB-4689-B6E2-205633782B7E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37" creationId="{45B51701-07F9-416A-97C2-DFCAF50FE797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38" creationId="{FFD9C3DE-999E-42C5-AC33-5E0F848DBE1C}"/>
          </ac:spMkLst>
        </pc:spChg>
        <pc:spChg chg="add mod">
          <ac:chgData name="최 명재" userId="1be5a9a4a9dd3734" providerId="LiveId" clId="{9A27D6A0-05E1-42F3-ABA6-679E9FAE0137}" dt="2019-11-19T11:22:01.719" v="2243" actId="1037"/>
          <ac:spMkLst>
            <pc:docMk/>
            <pc:sldMk cId="2010092981" sldId="271"/>
            <ac:spMk id="39" creationId="{B9E903DE-37BB-43B5-A376-AB4FA7EE95FB}"/>
          </ac:spMkLst>
        </pc:spChg>
        <pc:spChg chg="add del mod">
          <ac:chgData name="최 명재" userId="1be5a9a4a9dd3734" providerId="LiveId" clId="{9A27D6A0-05E1-42F3-ABA6-679E9FAE0137}" dt="2019-11-19T11:09:26.232" v="1640" actId="478"/>
          <ac:spMkLst>
            <pc:docMk/>
            <pc:sldMk cId="2010092981" sldId="271"/>
            <ac:spMk id="40" creationId="{6008F346-D472-4795-A0EB-BD7BA3C648E8}"/>
          </ac:spMkLst>
        </pc:spChg>
        <pc:spChg chg="add mod">
          <ac:chgData name="최 명재" userId="1be5a9a4a9dd3734" providerId="LiveId" clId="{9A27D6A0-05E1-42F3-ABA6-679E9FAE0137}" dt="2019-11-19T11:20:38.097" v="2237" actId="1038"/>
          <ac:spMkLst>
            <pc:docMk/>
            <pc:sldMk cId="2010092981" sldId="271"/>
            <ac:spMk id="41" creationId="{F9B5A857-4B0E-496A-9FF9-D5DCCB7B2A20}"/>
          </ac:spMkLst>
        </pc:spChg>
        <pc:spChg chg="add mod">
          <ac:chgData name="최 명재" userId="1be5a9a4a9dd3734" providerId="LiveId" clId="{9A27D6A0-05E1-42F3-ABA6-679E9FAE0137}" dt="2019-11-19T11:14:16.419" v="1904" actId="207"/>
          <ac:spMkLst>
            <pc:docMk/>
            <pc:sldMk cId="2010092981" sldId="271"/>
            <ac:spMk id="42" creationId="{E7437D42-52A2-481F-8B04-33ACB5D00D7A}"/>
          </ac:spMkLst>
        </pc:spChg>
        <pc:spChg chg="add mod">
          <ac:chgData name="최 명재" userId="1be5a9a4a9dd3734" providerId="LiveId" clId="{9A27D6A0-05E1-42F3-ABA6-679E9FAE0137}" dt="2019-11-19T11:14:03.313" v="1903" actId="207"/>
          <ac:spMkLst>
            <pc:docMk/>
            <pc:sldMk cId="2010092981" sldId="271"/>
            <ac:spMk id="43" creationId="{DCEF9486-9902-4896-B939-23A28306212A}"/>
          </ac:spMkLst>
        </pc:spChg>
        <pc:spChg chg="add mod">
          <ac:chgData name="최 명재" userId="1be5a9a4a9dd3734" providerId="LiveId" clId="{9A27D6A0-05E1-42F3-ABA6-679E9FAE0137}" dt="2019-11-19T11:41:34.280" v="3514" actId="1076"/>
          <ac:spMkLst>
            <pc:docMk/>
            <pc:sldMk cId="2010092981" sldId="271"/>
            <ac:spMk id="44" creationId="{25DCF7F6-AAC3-437A-8406-8738640936B9}"/>
          </ac:spMkLst>
        </pc:spChg>
        <pc:picChg chg="add 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3" creationId="{B6E00FC1-419E-4772-8CA2-8F48F7632BD8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4" creationId="{9B3492DF-9828-4624-8E17-645B4F54E1B0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5" creationId="{8BA53142-775C-4B82-9FFC-8CA27D9847B1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6" creationId="{49E64D72-64CA-4FF5-9419-9EACC6DD812D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9" creationId="{E24ED4F2-A3EA-43B4-ADDB-B585C0B9920C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10" creationId="{30EBE0B4-5152-4B8C-99C1-494212D7B80C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17" creationId="{39727E36-8829-4875-BB1F-3843504A754D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19" creationId="{C1C5B18F-467E-4736-BB5C-617D41E0B627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20" creationId="{C3C20F9D-04F4-4A2C-AE4A-284BFB77724D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23" creationId="{E9950680-4204-4290-8E87-9DFF6FBA3717}"/>
          </ac:picMkLst>
        </pc:picChg>
        <pc:picChg chg="mod">
          <ac:chgData name="최 명재" userId="1be5a9a4a9dd3734" providerId="LiveId" clId="{9A27D6A0-05E1-42F3-ABA6-679E9FAE0137}" dt="2019-11-19T11:20:38.097" v="2237" actId="1038"/>
          <ac:picMkLst>
            <pc:docMk/>
            <pc:sldMk cId="2010092981" sldId="271"/>
            <ac:picMk id="24" creationId="{4126E4CE-9792-4A0E-A522-8937EC93F195}"/>
          </ac:picMkLst>
        </pc:picChg>
        <pc:picChg chg="mod">
          <ac:chgData name="최 명재" userId="1be5a9a4a9dd3734" providerId="LiveId" clId="{9A27D6A0-05E1-42F3-ABA6-679E9FAE0137}" dt="2019-11-19T11:22:01.719" v="2243" actId="1037"/>
          <ac:picMkLst>
            <pc:docMk/>
            <pc:sldMk cId="2010092981" sldId="271"/>
            <ac:picMk id="30" creationId="{026200B0-2A46-429E-AC85-925E567924B6}"/>
          </ac:picMkLst>
        </pc:picChg>
      </pc:sldChg>
      <pc:sldChg chg="del">
        <pc:chgData name="최 명재" userId="1be5a9a4a9dd3734" providerId="LiveId" clId="{9A27D6A0-05E1-42F3-ABA6-679E9FAE0137}" dt="2019-11-19T11:47:02.305" v="3517" actId="2696"/>
        <pc:sldMkLst>
          <pc:docMk/>
          <pc:sldMk cId="2187778561" sldId="272"/>
        </pc:sldMkLst>
      </pc:sldChg>
      <pc:sldChg chg="del">
        <pc:chgData name="최 명재" userId="1be5a9a4a9dd3734" providerId="LiveId" clId="{9A27D6A0-05E1-42F3-ABA6-679E9FAE0137}" dt="2019-11-19T11:47:05.698" v="3518" actId="2696"/>
        <pc:sldMkLst>
          <pc:docMk/>
          <pc:sldMk cId="1905807983" sldId="273"/>
        </pc:sldMkLst>
      </pc:sldChg>
      <pc:sldChg chg="addSp delSp modSp add mod">
        <pc:chgData name="최 명재" userId="1be5a9a4a9dd3734" providerId="LiveId" clId="{9A27D6A0-05E1-42F3-ABA6-679E9FAE0137}" dt="2019-11-19T11:56:38.373" v="3686" actId="1036"/>
        <pc:sldMkLst>
          <pc:docMk/>
          <pc:sldMk cId="2078818536" sldId="285"/>
        </pc:sldMkLst>
        <pc:spChg chg="mod">
          <ac:chgData name="최 명재" userId="1be5a9a4a9dd3734" providerId="LiveId" clId="{9A27D6A0-05E1-42F3-ABA6-679E9FAE0137}" dt="2019-11-19T09:48:47.146" v="1058" actId="20577"/>
          <ac:spMkLst>
            <pc:docMk/>
            <pc:sldMk cId="2078818536" sldId="285"/>
            <ac:spMk id="3" creationId="{3E9C4800-2F51-4B36-A9C5-753476F0D814}"/>
          </ac:spMkLst>
        </pc:spChg>
        <pc:spChg chg="mod">
          <ac:chgData name="최 명재" userId="1be5a9a4a9dd3734" providerId="LiveId" clId="{9A27D6A0-05E1-42F3-ABA6-679E9FAE0137}" dt="2019-11-19T09:31:39.329" v="566" actId="207"/>
          <ac:spMkLst>
            <pc:docMk/>
            <pc:sldMk cId="2078818536" sldId="285"/>
            <ac:spMk id="5" creationId="{3B7C7A44-9664-4C35-AAC9-43479EE64B70}"/>
          </ac:spMkLst>
        </pc:spChg>
        <pc:spChg chg="add mod">
          <ac:chgData name="최 명재" userId="1be5a9a4a9dd3734" providerId="LiveId" clId="{9A27D6A0-05E1-42F3-ABA6-679E9FAE0137}" dt="2019-11-19T09:28:19.578" v="555" actId="20577"/>
          <ac:spMkLst>
            <pc:docMk/>
            <pc:sldMk cId="2078818536" sldId="285"/>
            <ac:spMk id="6" creationId="{18A100E5-08F6-4AC6-A9D3-1F0D2D7EE209}"/>
          </ac:spMkLst>
        </pc:spChg>
        <pc:spChg chg="del">
          <ac:chgData name="최 명재" userId="1be5a9a4a9dd3734" providerId="LiveId" clId="{9A27D6A0-05E1-42F3-ABA6-679E9FAE0137}" dt="2019-11-19T09:21:51.958" v="500" actId="478"/>
          <ac:spMkLst>
            <pc:docMk/>
            <pc:sldMk cId="2078818536" sldId="285"/>
            <ac:spMk id="8" creationId="{D41A3E74-37DF-494B-940B-5939540479C2}"/>
          </ac:spMkLst>
        </pc:spChg>
        <pc:spChg chg="del">
          <ac:chgData name="최 명재" userId="1be5a9a4a9dd3734" providerId="LiveId" clId="{9A27D6A0-05E1-42F3-ABA6-679E9FAE0137}" dt="2019-11-19T09:21:58.040" v="501" actId="478"/>
          <ac:spMkLst>
            <pc:docMk/>
            <pc:sldMk cId="2078818536" sldId="285"/>
            <ac:spMk id="9" creationId="{B07A4519-D680-46A2-8028-BF320917C96E}"/>
          </ac:spMkLst>
        </pc:spChg>
        <pc:spChg chg="mod">
          <ac:chgData name="최 명재" userId="1be5a9a4a9dd3734" providerId="LiveId" clId="{9A27D6A0-05E1-42F3-ABA6-679E9FAE0137}" dt="2019-11-19T09:31:31.930" v="565" actId="207"/>
          <ac:spMkLst>
            <pc:docMk/>
            <pc:sldMk cId="2078818536" sldId="285"/>
            <ac:spMk id="10" creationId="{A12C9C1A-FF1D-4C01-99AA-4F217B7C3029}"/>
          </ac:spMkLst>
        </pc:spChg>
        <pc:spChg chg="add del mod ord">
          <ac:chgData name="최 명재" userId="1be5a9a4a9dd3734" providerId="LiveId" clId="{9A27D6A0-05E1-42F3-ABA6-679E9FAE0137}" dt="2019-11-19T09:33:47.361" v="579" actId="478"/>
          <ac:spMkLst>
            <pc:docMk/>
            <pc:sldMk cId="2078818536" sldId="285"/>
            <ac:spMk id="11" creationId="{B540E324-E0D6-44F6-9C17-28DAED1B4253}"/>
          </ac:spMkLst>
        </pc:spChg>
        <pc:spChg chg="add mod">
          <ac:chgData name="최 명재" userId="1be5a9a4a9dd3734" providerId="LiveId" clId="{9A27D6A0-05E1-42F3-ABA6-679E9FAE0137}" dt="2019-11-19T09:34:50.835" v="585" actId="208"/>
          <ac:spMkLst>
            <pc:docMk/>
            <pc:sldMk cId="2078818536" sldId="285"/>
            <ac:spMk id="16" creationId="{2EB6C51B-BD4E-4FFD-A354-D976D708EA01}"/>
          </ac:spMkLst>
        </pc:spChg>
        <pc:spChg chg="add del mod">
          <ac:chgData name="최 명재" userId="1be5a9a4a9dd3734" providerId="LiveId" clId="{9A27D6A0-05E1-42F3-ABA6-679E9FAE0137}" dt="2019-11-19T09:35:16.265" v="587" actId="478"/>
          <ac:spMkLst>
            <pc:docMk/>
            <pc:sldMk cId="2078818536" sldId="285"/>
            <ac:spMk id="17" creationId="{8F506128-3D31-42C2-BA8C-6EA36E785489}"/>
          </ac:spMkLst>
        </pc:spChg>
        <pc:spChg chg="add mod">
          <ac:chgData name="최 명재" userId="1be5a9a4a9dd3734" providerId="LiveId" clId="{9A27D6A0-05E1-42F3-ABA6-679E9FAE0137}" dt="2019-11-19T09:35:58.704" v="606" actId="1076"/>
          <ac:spMkLst>
            <pc:docMk/>
            <pc:sldMk cId="2078818536" sldId="285"/>
            <ac:spMk id="18" creationId="{26ABFEF2-69E4-4DEE-AF59-4CEF8E476C1F}"/>
          </ac:spMkLst>
        </pc:spChg>
        <pc:spChg chg="add mod">
          <ac:chgData name="최 명재" userId="1be5a9a4a9dd3734" providerId="LiveId" clId="{9A27D6A0-05E1-42F3-ABA6-679E9FAE0137}" dt="2019-11-19T09:43:43.407" v="665" actId="1076"/>
          <ac:spMkLst>
            <pc:docMk/>
            <pc:sldMk cId="2078818536" sldId="285"/>
            <ac:spMk id="23" creationId="{97EF7ECA-F755-4E18-8F63-3F69B7F3AD53}"/>
          </ac:spMkLst>
        </pc:spChg>
        <pc:spChg chg="add">
          <ac:chgData name="최 명재" userId="1be5a9a4a9dd3734" providerId="LiveId" clId="{9A27D6A0-05E1-42F3-ABA6-679E9FAE0137}" dt="2019-11-19T09:46:47.091" v="724"/>
          <ac:spMkLst>
            <pc:docMk/>
            <pc:sldMk cId="2078818536" sldId="285"/>
            <ac:spMk id="24" creationId="{23835E66-0AAE-48A9-836A-3756B1886625}"/>
          </ac:spMkLst>
        </pc:spChg>
        <pc:picChg chg="add mod">
          <ac:chgData name="최 명재" userId="1be5a9a4a9dd3734" providerId="LiveId" clId="{9A27D6A0-05E1-42F3-ABA6-679E9FAE0137}" dt="2019-11-19T09:33:46.267" v="578" actId="14861"/>
          <ac:picMkLst>
            <pc:docMk/>
            <pc:sldMk cId="2078818536" sldId="285"/>
            <ac:picMk id="4" creationId="{D9252389-5CC2-4977-918A-78C520DD84B1}"/>
          </ac:picMkLst>
        </pc:picChg>
        <pc:picChg chg="mod">
          <ac:chgData name="최 명재" userId="1be5a9a4a9dd3734" providerId="LiveId" clId="{9A27D6A0-05E1-42F3-ABA6-679E9FAE0137}" dt="2019-11-19T11:56:38.373" v="3686" actId="1036"/>
          <ac:picMkLst>
            <pc:docMk/>
            <pc:sldMk cId="2078818536" sldId="285"/>
            <ac:picMk id="7" creationId="{248C924D-7AB7-453D-8190-CF937E29AD2E}"/>
          </ac:picMkLst>
        </pc:picChg>
        <pc:picChg chg="add del mod">
          <ac:chgData name="최 명재" userId="1be5a9a4a9dd3734" providerId="LiveId" clId="{9A27D6A0-05E1-42F3-ABA6-679E9FAE0137}" dt="2019-11-19T09:31:04.875" v="564" actId="478"/>
          <ac:picMkLst>
            <pc:docMk/>
            <pc:sldMk cId="2078818536" sldId="285"/>
            <ac:picMk id="13" creationId="{33FF5797-3D97-4370-A8A8-83438F4909D4}"/>
          </ac:picMkLst>
        </pc:picChg>
        <pc:picChg chg="add mod">
          <ac:chgData name="최 명재" userId="1be5a9a4a9dd3734" providerId="LiveId" clId="{9A27D6A0-05E1-42F3-ABA6-679E9FAE0137}" dt="2019-11-19T09:33:12.603" v="575" actId="14100"/>
          <ac:picMkLst>
            <pc:docMk/>
            <pc:sldMk cId="2078818536" sldId="285"/>
            <ac:picMk id="15" creationId="{8C4F63B4-5299-41A9-A207-16A9A910B39C}"/>
          </ac:picMkLst>
        </pc:picChg>
        <pc:picChg chg="add del mod">
          <ac:chgData name="최 명재" userId="1be5a9a4a9dd3734" providerId="LiveId" clId="{9A27D6A0-05E1-42F3-ABA6-679E9FAE0137}" dt="2019-11-19T09:40:23.394" v="615" actId="478"/>
          <ac:picMkLst>
            <pc:docMk/>
            <pc:sldMk cId="2078818536" sldId="285"/>
            <ac:picMk id="20" creationId="{1E0FCEB8-C462-4987-879E-3AA0BD0B505F}"/>
          </ac:picMkLst>
        </pc:picChg>
        <pc:picChg chg="add mod">
          <ac:chgData name="최 명재" userId="1be5a9a4a9dd3734" providerId="LiveId" clId="{9A27D6A0-05E1-42F3-ABA6-679E9FAE0137}" dt="2019-11-19T09:42:01.175" v="635" actId="14861"/>
          <ac:picMkLst>
            <pc:docMk/>
            <pc:sldMk cId="2078818536" sldId="285"/>
            <ac:picMk id="22" creationId="{5A369A25-DCE1-4F31-8065-3246A17D0D62}"/>
          </ac:picMkLst>
        </pc:picChg>
      </pc:sldChg>
      <pc:sldChg chg="addSp delSp modSp add mod">
        <pc:chgData name="최 명재" userId="1be5a9a4a9dd3734" providerId="LiveId" clId="{9A27D6A0-05E1-42F3-ABA6-679E9FAE0137}" dt="2019-11-26T08:58:24.881" v="5066" actId="20577"/>
        <pc:sldMkLst>
          <pc:docMk/>
          <pc:sldMk cId="1582711965" sldId="286"/>
        </pc:sldMkLst>
        <pc:spChg chg="add mod ord">
          <ac:chgData name="최 명재" userId="1be5a9a4a9dd3734" providerId="LiveId" clId="{9A27D6A0-05E1-42F3-ABA6-679E9FAE0137}" dt="2019-11-19T12:01:09.897" v="3715" actId="14100"/>
          <ac:spMkLst>
            <pc:docMk/>
            <pc:sldMk cId="1582711965" sldId="286"/>
            <ac:spMk id="2" creationId="{ED27C55A-4829-4C04-B64D-B8363FA5407D}"/>
          </ac:spMkLst>
        </pc:spChg>
        <pc:spChg chg="mod">
          <ac:chgData name="최 명재" userId="1be5a9a4a9dd3734" providerId="LiveId" clId="{9A27D6A0-05E1-42F3-ABA6-679E9FAE0137}" dt="2019-11-26T08:58:24.881" v="5066" actId="20577"/>
          <ac:spMkLst>
            <pc:docMk/>
            <pc:sldMk cId="1582711965" sldId="286"/>
            <ac:spMk id="3" creationId="{3E9C4800-2F51-4B36-A9C5-753476F0D814}"/>
          </ac:spMkLst>
        </pc:spChg>
        <pc:spChg chg="add mod ord">
          <ac:chgData name="최 명재" userId="1be5a9a4a9dd3734" providerId="LiveId" clId="{9A27D6A0-05E1-42F3-ABA6-679E9FAE0137}" dt="2019-11-19T12:00:50.656" v="3708" actId="14100"/>
          <ac:spMkLst>
            <pc:docMk/>
            <pc:sldMk cId="1582711965" sldId="286"/>
            <ac:spMk id="4" creationId="{795628BC-8727-455D-9523-D8046E22BA61}"/>
          </ac:spMkLst>
        </pc:spChg>
        <pc:spChg chg="mod">
          <ac:chgData name="최 명재" userId="1be5a9a4a9dd3734" providerId="LiveId" clId="{9A27D6A0-05E1-42F3-ABA6-679E9FAE0137}" dt="2019-11-19T10:31:45.684" v="1112" actId="207"/>
          <ac:spMkLst>
            <pc:docMk/>
            <pc:sldMk cId="1582711965" sldId="286"/>
            <ac:spMk id="5" creationId="{3B7C7A44-9664-4C35-AAC9-43479EE64B70}"/>
          </ac:spMkLst>
        </pc:spChg>
        <pc:spChg chg="del">
          <ac:chgData name="최 명재" userId="1be5a9a4a9dd3734" providerId="LiveId" clId="{9A27D6A0-05E1-42F3-ABA6-679E9FAE0137}" dt="2019-11-19T10:29:44.079" v="1110" actId="478"/>
          <ac:spMkLst>
            <pc:docMk/>
            <pc:sldMk cId="1582711965" sldId="286"/>
            <ac:spMk id="6" creationId="{18A100E5-08F6-4AC6-A9D3-1F0D2D7EE209}"/>
          </ac:spMkLst>
        </pc:spChg>
        <pc:spChg chg="add mod">
          <ac:chgData name="최 명재" userId="1be5a9a4a9dd3734" providerId="LiveId" clId="{9A27D6A0-05E1-42F3-ABA6-679E9FAE0137}" dt="2019-11-26T08:57:46.179" v="4937" actId="1076"/>
          <ac:spMkLst>
            <pc:docMk/>
            <pc:sldMk cId="1582711965" sldId="286"/>
            <ac:spMk id="6" creationId="{89ACE9FD-A817-488A-B24E-B26F5B37E410}"/>
          </ac:spMkLst>
        </pc:spChg>
        <pc:spChg chg="add del mod">
          <ac:chgData name="최 명재" userId="1be5a9a4a9dd3734" providerId="LiveId" clId="{9A27D6A0-05E1-42F3-ABA6-679E9FAE0137}" dt="2019-11-19T12:01:05.417" v="3714"/>
          <ac:spMkLst>
            <pc:docMk/>
            <pc:sldMk cId="1582711965" sldId="286"/>
            <ac:spMk id="6" creationId="{F83FF2AF-8A98-4862-945C-6E87A54C7E7B}"/>
          </ac:spMkLst>
        </pc:spChg>
        <pc:spChg chg="add mod">
          <ac:chgData name="최 명재" userId="1be5a9a4a9dd3734" providerId="LiveId" clId="{9A27D6A0-05E1-42F3-ABA6-679E9FAE0137}" dt="2019-11-19T12:25:11.098" v="3945" actId="1038"/>
          <ac:spMkLst>
            <pc:docMk/>
            <pc:sldMk cId="1582711965" sldId="286"/>
            <ac:spMk id="7" creationId="{171AD61F-4782-465B-B863-4984B8C4FEDC}"/>
          </ac:spMkLst>
        </pc:spChg>
        <pc:spChg chg="mod">
          <ac:chgData name="최 명재" userId="1be5a9a4a9dd3734" providerId="LiveId" clId="{9A27D6A0-05E1-42F3-ABA6-679E9FAE0137}" dt="2019-11-19T11:51:50.969" v="3646" actId="1076"/>
          <ac:spMkLst>
            <pc:docMk/>
            <pc:sldMk cId="1582711965" sldId="286"/>
            <ac:spMk id="10" creationId="{A12C9C1A-FF1D-4C01-99AA-4F217B7C3029}"/>
          </ac:spMkLst>
        </pc:spChg>
        <pc:spChg chg="del">
          <ac:chgData name="최 명재" userId="1be5a9a4a9dd3734" providerId="LiveId" clId="{9A27D6A0-05E1-42F3-ABA6-679E9FAE0137}" dt="2019-11-19T10:29:44.079" v="1110" actId="478"/>
          <ac:spMkLst>
            <pc:docMk/>
            <pc:sldMk cId="1582711965" sldId="286"/>
            <ac:spMk id="11" creationId="{B540E324-E0D6-44F6-9C17-28DAED1B4253}"/>
          </ac:spMkLst>
        </pc:spChg>
        <pc:spChg chg="add mod">
          <ac:chgData name="최 명재" userId="1be5a9a4a9dd3734" providerId="LiveId" clId="{9A27D6A0-05E1-42F3-ABA6-679E9FAE0137}" dt="2019-11-19T12:13:16.430" v="3857" actId="14861"/>
          <ac:spMkLst>
            <pc:docMk/>
            <pc:sldMk cId="1582711965" sldId="286"/>
            <ac:spMk id="13" creationId="{C64E320F-E99A-4FEA-A411-A86F47A3CE22}"/>
          </ac:spMkLst>
        </pc:spChg>
        <pc:spChg chg="add del mod">
          <ac:chgData name="최 명재" userId="1be5a9a4a9dd3734" providerId="LiveId" clId="{9A27D6A0-05E1-42F3-ABA6-679E9FAE0137}" dt="2019-11-19T12:08:28.307" v="3761"/>
          <ac:spMkLst>
            <pc:docMk/>
            <pc:sldMk cId="1582711965" sldId="286"/>
            <ac:spMk id="14" creationId="{FEE5F8B6-C9E1-49DF-B399-70A61410CE3A}"/>
          </ac:spMkLst>
        </pc:spChg>
        <pc:spChg chg="add mod">
          <ac:chgData name="최 명재" userId="1be5a9a4a9dd3734" providerId="LiveId" clId="{9A27D6A0-05E1-42F3-ABA6-679E9FAE0137}" dt="2019-11-19T12:09:48.752" v="3797" actId="1035"/>
          <ac:spMkLst>
            <pc:docMk/>
            <pc:sldMk cId="1582711965" sldId="286"/>
            <ac:spMk id="15" creationId="{3AE0A83C-8E26-4990-8D58-B8D8592754D1}"/>
          </ac:spMkLst>
        </pc:spChg>
        <pc:spChg chg="del">
          <ac:chgData name="최 명재" userId="1be5a9a4a9dd3734" providerId="LiveId" clId="{9A27D6A0-05E1-42F3-ABA6-679E9FAE0137}" dt="2019-11-19T10:29:44.079" v="1110" actId="478"/>
          <ac:spMkLst>
            <pc:docMk/>
            <pc:sldMk cId="1582711965" sldId="286"/>
            <ac:spMk id="16" creationId="{2EB6C51B-BD4E-4FFD-A354-D976D708EA01}"/>
          </ac:spMkLst>
        </pc:spChg>
        <pc:spChg chg="add mod">
          <ac:chgData name="최 명재" userId="1be5a9a4a9dd3734" providerId="LiveId" clId="{9A27D6A0-05E1-42F3-ABA6-679E9FAE0137}" dt="2019-11-19T12:21:55.499" v="3892" actId="20577"/>
          <ac:spMkLst>
            <pc:docMk/>
            <pc:sldMk cId="1582711965" sldId="286"/>
            <ac:spMk id="16" creationId="{7F8E264D-9881-4DE6-B301-EE65551FFD55}"/>
          </ac:spMkLst>
        </pc:spChg>
        <pc:spChg chg="add mod">
          <ac:chgData name="최 명재" userId="1be5a9a4a9dd3734" providerId="LiveId" clId="{9A27D6A0-05E1-42F3-ABA6-679E9FAE0137}" dt="2019-11-19T12:10:06.187" v="3823" actId="1035"/>
          <ac:spMkLst>
            <pc:docMk/>
            <pc:sldMk cId="1582711965" sldId="286"/>
            <ac:spMk id="17" creationId="{454C1FCA-EBFE-4E2D-9AC0-E9A0CADA8075}"/>
          </ac:spMkLst>
        </pc:spChg>
        <pc:spChg chg="add mod">
          <ac:chgData name="최 명재" userId="1be5a9a4a9dd3734" providerId="LiveId" clId="{9A27D6A0-05E1-42F3-ABA6-679E9FAE0137}" dt="2019-11-19T12:11:14.175" v="3834" actId="207"/>
          <ac:spMkLst>
            <pc:docMk/>
            <pc:sldMk cId="1582711965" sldId="286"/>
            <ac:spMk id="18" creationId="{22140003-C953-4015-849F-B455D03B7424}"/>
          </ac:spMkLst>
        </pc:spChg>
        <pc:spChg chg="del">
          <ac:chgData name="최 명재" userId="1be5a9a4a9dd3734" providerId="LiveId" clId="{9A27D6A0-05E1-42F3-ABA6-679E9FAE0137}" dt="2019-11-19T10:29:44.079" v="1110" actId="478"/>
          <ac:spMkLst>
            <pc:docMk/>
            <pc:sldMk cId="1582711965" sldId="286"/>
            <ac:spMk id="18" creationId="{26ABFEF2-69E4-4DEE-AF59-4CEF8E476C1F}"/>
          </ac:spMkLst>
        </pc:spChg>
        <pc:spChg chg="add mod">
          <ac:chgData name="최 명재" userId="1be5a9a4a9dd3734" providerId="LiveId" clId="{9A27D6A0-05E1-42F3-ABA6-679E9FAE0137}" dt="2019-11-19T12:25:11.098" v="3945" actId="1038"/>
          <ac:spMkLst>
            <pc:docMk/>
            <pc:sldMk cId="1582711965" sldId="286"/>
            <ac:spMk id="21" creationId="{7C46CA20-9AAF-4599-B751-BA79B35BC7F3}"/>
          </ac:spMkLst>
        </pc:spChg>
        <pc:spChg chg="del">
          <ac:chgData name="최 명재" userId="1be5a9a4a9dd3734" providerId="LiveId" clId="{9A27D6A0-05E1-42F3-ABA6-679E9FAE0137}" dt="2019-11-19T10:29:44.079" v="1110" actId="478"/>
          <ac:spMkLst>
            <pc:docMk/>
            <pc:sldMk cId="1582711965" sldId="286"/>
            <ac:spMk id="23" creationId="{97EF7ECA-F755-4E18-8F63-3F69B7F3AD53}"/>
          </ac:spMkLst>
        </pc:spChg>
        <pc:picChg chg="del">
          <ac:chgData name="최 명재" userId="1be5a9a4a9dd3734" providerId="LiveId" clId="{9A27D6A0-05E1-42F3-ABA6-679E9FAE0137}" dt="2019-11-19T10:29:44.079" v="1110" actId="478"/>
          <ac:picMkLst>
            <pc:docMk/>
            <pc:sldMk cId="1582711965" sldId="286"/>
            <ac:picMk id="4" creationId="{D9252389-5CC2-4977-918A-78C520DD84B1}"/>
          </ac:picMkLst>
        </pc:picChg>
        <pc:picChg chg="del">
          <ac:chgData name="최 명재" userId="1be5a9a4a9dd3734" providerId="LiveId" clId="{9A27D6A0-05E1-42F3-ABA6-679E9FAE0137}" dt="2019-11-19T10:29:39.345" v="1109" actId="478"/>
          <ac:picMkLst>
            <pc:docMk/>
            <pc:sldMk cId="1582711965" sldId="286"/>
            <ac:picMk id="7" creationId="{248C924D-7AB7-453D-8190-CF937E29AD2E}"/>
          </ac:picMkLst>
        </pc:picChg>
        <pc:picChg chg="add mod modCrop">
          <ac:chgData name="최 명재" userId="1be5a9a4a9dd3734" providerId="LiveId" clId="{9A27D6A0-05E1-42F3-ABA6-679E9FAE0137}" dt="2019-11-19T12:14:24.565" v="3858" actId="14861"/>
          <ac:picMkLst>
            <pc:docMk/>
            <pc:sldMk cId="1582711965" sldId="286"/>
            <ac:picMk id="8" creationId="{E26F39F3-9ADB-4A6B-8EA2-68F993C7109E}"/>
          </ac:picMkLst>
        </pc:picChg>
        <pc:picChg chg="add mod">
          <ac:chgData name="최 명재" userId="1be5a9a4a9dd3734" providerId="LiveId" clId="{9A27D6A0-05E1-42F3-ABA6-679E9FAE0137}" dt="2019-11-19T12:06:08.779" v="3727" actId="14100"/>
          <ac:picMkLst>
            <pc:docMk/>
            <pc:sldMk cId="1582711965" sldId="286"/>
            <ac:picMk id="9" creationId="{35EE0A3A-BDBD-4117-B1B9-96109655889D}"/>
          </ac:picMkLst>
        </pc:picChg>
        <pc:picChg chg="add del mod ord">
          <ac:chgData name="최 명재" userId="1be5a9a4a9dd3734" providerId="LiveId" clId="{9A27D6A0-05E1-42F3-ABA6-679E9FAE0137}" dt="2019-11-19T11:56:09.684" v="3684" actId="478"/>
          <ac:picMkLst>
            <pc:docMk/>
            <pc:sldMk cId="1582711965" sldId="286"/>
            <ac:picMk id="11" creationId="{58B35B40-CB34-4851-9DA5-816FC9C7D403}"/>
          </ac:picMkLst>
        </pc:picChg>
        <pc:picChg chg="add mod">
          <ac:chgData name="최 명재" userId="1be5a9a4a9dd3734" providerId="LiveId" clId="{9A27D6A0-05E1-42F3-ABA6-679E9FAE0137}" dt="2019-11-19T12:25:11.098" v="3945" actId="1038"/>
          <ac:picMkLst>
            <pc:docMk/>
            <pc:sldMk cId="1582711965" sldId="286"/>
            <ac:picMk id="12" creationId="{4BF0B757-776A-4541-80D4-0C9122723266}"/>
          </ac:picMkLst>
        </pc:picChg>
        <pc:picChg chg="del">
          <ac:chgData name="최 명재" userId="1be5a9a4a9dd3734" providerId="LiveId" clId="{9A27D6A0-05E1-42F3-ABA6-679E9FAE0137}" dt="2019-11-19T10:29:44.079" v="1110" actId="478"/>
          <ac:picMkLst>
            <pc:docMk/>
            <pc:sldMk cId="1582711965" sldId="286"/>
            <ac:picMk id="15" creationId="{8C4F63B4-5299-41A9-A207-16A9A910B39C}"/>
          </ac:picMkLst>
        </pc:picChg>
        <pc:picChg chg="add mod">
          <ac:chgData name="최 명재" userId="1be5a9a4a9dd3734" providerId="LiveId" clId="{9A27D6A0-05E1-42F3-ABA6-679E9FAE0137}" dt="2019-11-19T12:25:11.098" v="3945" actId="1038"/>
          <ac:picMkLst>
            <pc:docMk/>
            <pc:sldMk cId="1582711965" sldId="286"/>
            <ac:picMk id="20" creationId="{446C1D3C-7FF9-4CDD-89A1-05C225C34522}"/>
          </ac:picMkLst>
        </pc:picChg>
        <pc:picChg chg="del">
          <ac:chgData name="최 명재" userId="1be5a9a4a9dd3734" providerId="LiveId" clId="{9A27D6A0-05E1-42F3-ABA6-679E9FAE0137}" dt="2019-11-19T10:29:44.079" v="1110" actId="478"/>
          <ac:picMkLst>
            <pc:docMk/>
            <pc:sldMk cId="1582711965" sldId="286"/>
            <ac:picMk id="22" creationId="{5A369A25-DCE1-4F31-8065-3246A17D0D62}"/>
          </ac:picMkLst>
        </pc:picChg>
      </pc:sldChg>
      <pc:sldChg chg="addSp delSp modSp add del mod ord">
        <pc:chgData name="최 명재" userId="1be5a9a4a9dd3734" providerId="LiveId" clId="{9A27D6A0-05E1-42F3-ABA6-679E9FAE0137}" dt="2019-11-19T12:53:27.280" v="4820" actId="2696"/>
        <pc:sldMkLst>
          <pc:docMk/>
          <pc:sldMk cId="4027467613" sldId="287"/>
        </pc:sldMkLst>
        <pc:spChg chg="del">
          <ac:chgData name="최 명재" userId="1be5a9a4a9dd3734" providerId="LiveId" clId="{9A27D6A0-05E1-42F3-ABA6-679E9FAE0137}" dt="2019-11-19T12:28:07.121" v="4369" actId="478"/>
          <ac:spMkLst>
            <pc:docMk/>
            <pc:sldMk cId="4027467613" sldId="287"/>
            <ac:spMk id="2" creationId="{ED27C55A-4829-4C04-B64D-B8363FA5407D}"/>
          </ac:spMkLst>
        </pc:spChg>
        <pc:spChg chg="mod">
          <ac:chgData name="최 명재" userId="1be5a9a4a9dd3734" providerId="LiveId" clId="{9A27D6A0-05E1-42F3-ABA6-679E9FAE0137}" dt="2019-11-19T12:52:41.976" v="4818" actId="20577"/>
          <ac:spMkLst>
            <pc:docMk/>
            <pc:sldMk cId="4027467613" sldId="287"/>
            <ac:spMk id="3" creationId="{3E9C4800-2F51-4B36-A9C5-753476F0D814}"/>
          </ac:spMkLst>
        </pc:spChg>
        <pc:spChg chg="del">
          <ac:chgData name="최 명재" userId="1be5a9a4a9dd3734" providerId="LiveId" clId="{9A27D6A0-05E1-42F3-ABA6-679E9FAE0137}" dt="2019-11-19T12:28:07.121" v="4369" actId="478"/>
          <ac:spMkLst>
            <pc:docMk/>
            <pc:sldMk cId="4027467613" sldId="287"/>
            <ac:spMk id="4" creationId="{795628BC-8727-455D-9523-D8046E22BA61}"/>
          </ac:spMkLst>
        </pc:spChg>
        <pc:spChg chg="mod">
          <ac:chgData name="최 명재" userId="1be5a9a4a9dd3734" providerId="LiveId" clId="{9A27D6A0-05E1-42F3-ABA6-679E9FAE0137}" dt="2019-11-19T12:28:37.166" v="4372" actId="207"/>
          <ac:spMkLst>
            <pc:docMk/>
            <pc:sldMk cId="4027467613" sldId="287"/>
            <ac:spMk id="5" creationId="{3B7C7A44-9664-4C35-AAC9-43479EE64B70}"/>
          </ac:spMkLst>
        </pc:spChg>
        <pc:spChg chg="del">
          <ac:chgData name="최 명재" userId="1be5a9a4a9dd3734" providerId="LiveId" clId="{9A27D6A0-05E1-42F3-ABA6-679E9FAE0137}" dt="2019-11-19T12:28:07.121" v="4369" actId="478"/>
          <ac:spMkLst>
            <pc:docMk/>
            <pc:sldMk cId="4027467613" sldId="287"/>
            <ac:spMk id="7" creationId="{171AD61F-4782-465B-B863-4984B8C4FEDC}"/>
          </ac:spMkLst>
        </pc:spChg>
        <pc:spChg chg="mod">
          <ac:chgData name="최 명재" userId="1be5a9a4a9dd3734" providerId="LiveId" clId="{9A27D6A0-05E1-42F3-ABA6-679E9FAE0137}" dt="2019-11-19T12:28:31.044" v="4371" actId="207"/>
          <ac:spMkLst>
            <pc:docMk/>
            <pc:sldMk cId="4027467613" sldId="287"/>
            <ac:spMk id="10" creationId="{A12C9C1A-FF1D-4C01-99AA-4F217B7C3029}"/>
          </ac:spMkLst>
        </pc:spChg>
        <pc:spChg chg="del">
          <ac:chgData name="최 명재" userId="1be5a9a4a9dd3734" providerId="LiveId" clId="{9A27D6A0-05E1-42F3-ABA6-679E9FAE0137}" dt="2019-11-19T12:28:07.121" v="4369" actId="478"/>
          <ac:spMkLst>
            <pc:docMk/>
            <pc:sldMk cId="4027467613" sldId="287"/>
            <ac:spMk id="13" creationId="{C64E320F-E99A-4FEA-A411-A86F47A3CE22}"/>
          </ac:spMkLst>
        </pc:spChg>
        <pc:spChg chg="del">
          <ac:chgData name="최 명재" userId="1be5a9a4a9dd3734" providerId="LiveId" clId="{9A27D6A0-05E1-42F3-ABA6-679E9FAE0137}" dt="2019-11-19T12:28:07.121" v="4369" actId="478"/>
          <ac:spMkLst>
            <pc:docMk/>
            <pc:sldMk cId="4027467613" sldId="287"/>
            <ac:spMk id="15" creationId="{3AE0A83C-8E26-4990-8D58-B8D8592754D1}"/>
          </ac:spMkLst>
        </pc:spChg>
        <pc:spChg chg="del">
          <ac:chgData name="최 명재" userId="1be5a9a4a9dd3734" providerId="LiveId" clId="{9A27D6A0-05E1-42F3-ABA6-679E9FAE0137}" dt="2019-11-19T12:28:46.328" v="4373" actId="478"/>
          <ac:spMkLst>
            <pc:docMk/>
            <pc:sldMk cId="4027467613" sldId="287"/>
            <ac:spMk id="16" creationId="{7F8E264D-9881-4DE6-B301-EE65551FFD55}"/>
          </ac:spMkLst>
        </pc:spChg>
        <pc:spChg chg="del">
          <ac:chgData name="최 명재" userId="1be5a9a4a9dd3734" providerId="LiveId" clId="{9A27D6A0-05E1-42F3-ABA6-679E9FAE0137}" dt="2019-11-19T12:28:07.121" v="4369" actId="478"/>
          <ac:spMkLst>
            <pc:docMk/>
            <pc:sldMk cId="4027467613" sldId="287"/>
            <ac:spMk id="17" creationId="{454C1FCA-EBFE-4E2D-9AC0-E9A0CADA8075}"/>
          </ac:spMkLst>
        </pc:spChg>
        <pc:spChg chg="del">
          <ac:chgData name="최 명재" userId="1be5a9a4a9dd3734" providerId="LiveId" clId="{9A27D6A0-05E1-42F3-ABA6-679E9FAE0137}" dt="2019-11-19T12:28:07.121" v="4369" actId="478"/>
          <ac:spMkLst>
            <pc:docMk/>
            <pc:sldMk cId="4027467613" sldId="287"/>
            <ac:spMk id="18" creationId="{22140003-C953-4015-849F-B455D03B7424}"/>
          </ac:spMkLst>
        </pc:spChg>
        <pc:spChg chg="del">
          <ac:chgData name="최 명재" userId="1be5a9a4a9dd3734" providerId="LiveId" clId="{9A27D6A0-05E1-42F3-ABA6-679E9FAE0137}" dt="2019-11-19T12:28:07.121" v="4369" actId="478"/>
          <ac:spMkLst>
            <pc:docMk/>
            <pc:sldMk cId="4027467613" sldId="287"/>
            <ac:spMk id="21" creationId="{7C46CA20-9AAF-4599-B751-BA79B35BC7F3}"/>
          </ac:spMkLst>
        </pc:spChg>
        <pc:spChg chg="add mod">
          <ac:chgData name="최 명재" userId="1be5a9a4a9dd3734" providerId="LiveId" clId="{9A27D6A0-05E1-42F3-ABA6-679E9FAE0137}" dt="2019-11-19T12:45:57.530" v="4433" actId="688"/>
          <ac:spMkLst>
            <pc:docMk/>
            <pc:sldMk cId="4027467613" sldId="287"/>
            <ac:spMk id="22" creationId="{2FDC13B5-BF6A-407B-999D-796E166CC3B2}"/>
          </ac:spMkLst>
        </pc:spChg>
        <pc:spChg chg="add mod">
          <ac:chgData name="최 명재" userId="1be5a9a4a9dd3734" providerId="LiveId" clId="{9A27D6A0-05E1-42F3-ABA6-679E9FAE0137}" dt="2019-11-19T12:49:27.698" v="4580" actId="1076"/>
          <ac:spMkLst>
            <pc:docMk/>
            <pc:sldMk cId="4027467613" sldId="287"/>
            <ac:spMk id="23" creationId="{84DBC362-5A78-46BB-BD97-E06685BAF010}"/>
          </ac:spMkLst>
        </pc:spChg>
        <pc:spChg chg="add mod">
          <ac:chgData name="최 명재" userId="1be5a9a4a9dd3734" providerId="LiveId" clId="{9A27D6A0-05E1-42F3-ABA6-679E9FAE0137}" dt="2019-11-19T12:47:14.897" v="4440" actId="688"/>
          <ac:spMkLst>
            <pc:docMk/>
            <pc:sldMk cId="4027467613" sldId="287"/>
            <ac:spMk id="26" creationId="{C455DE3D-63AF-437C-80BF-86BDFCE7F5DA}"/>
          </ac:spMkLst>
        </pc:spChg>
        <pc:picChg chg="del">
          <ac:chgData name="최 명재" userId="1be5a9a4a9dd3734" providerId="LiveId" clId="{9A27D6A0-05E1-42F3-ABA6-679E9FAE0137}" dt="2019-11-19T12:28:08.794" v="4370" actId="478"/>
          <ac:picMkLst>
            <pc:docMk/>
            <pc:sldMk cId="4027467613" sldId="287"/>
            <ac:picMk id="8" creationId="{E26F39F3-9ADB-4A6B-8EA2-68F993C7109E}"/>
          </ac:picMkLst>
        </pc:picChg>
        <pc:picChg chg="del">
          <ac:chgData name="최 명재" userId="1be5a9a4a9dd3734" providerId="LiveId" clId="{9A27D6A0-05E1-42F3-ABA6-679E9FAE0137}" dt="2019-11-19T12:28:07.121" v="4369" actId="478"/>
          <ac:picMkLst>
            <pc:docMk/>
            <pc:sldMk cId="4027467613" sldId="287"/>
            <ac:picMk id="9" creationId="{35EE0A3A-BDBD-4117-B1B9-96109655889D}"/>
          </ac:picMkLst>
        </pc:picChg>
        <pc:picChg chg="add del mod">
          <ac:chgData name="최 명재" userId="1be5a9a4a9dd3734" providerId="LiveId" clId="{9A27D6A0-05E1-42F3-ABA6-679E9FAE0137}" dt="2019-11-19T12:42:01.433" v="4375" actId="478"/>
          <ac:picMkLst>
            <pc:docMk/>
            <pc:sldMk cId="4027467613" sldId="287"/>
            <ac:picMk id="11" creationId="{7BFFFFB9-8355-4271-BCEB-58DF88D610B7}"/>
          </ac:picMkLst>
        </pc:picChg>
        <pc:picChg chg="del">
          <ac:chgData name="최 명재" userId="1be5a9a4a9dd3734" providerId="LiveId" clId="{9A27D6A0-05E1-42F3-ABA6-679E9FAE0137}" dt="2019-11-19T12:28:07.121" v="4369" actId="478"/>
          <ac:picMkLst>
            <pc:docMk/>
            <pc:sldMk cId="4027467613" sldId="287"/>
            <ac:picMk id="12" creationId="{4BF0B757-776A-4541-80D4-0C9122723266}"/>
          </ac:picMkLst>
        </pc:picChg>
        <pc:picChg chg="add mod modCrop">
          <ac:chgData name="최 명재" userId="1be5a9a4a9dd3734" providerId="LiveId" clId="{9A27D6A0-05E1-42F3-ABA6-679E9FAE0137}" dt="2019-11-19T12:44:30.356" v="4388" actId="1076"/>
          <ac:picMkLst>
            <pc:docMk/>
            <pc:sldMk cId="4027467613" sldId="287"/>
            <ac:picMk id="19" creationId="{463956E9-355C-404F-9869-20DA2A2A5751}"/>
          </ac:picMkLst>
        </pc:picChg>
        <pc:picChg chg="del">
          <ac:chgData name="최 명재" userId="1be5a9a4a9dd3734" providerId="LiveId" clId="{9A27D6A0-05E1-42F3-ABA6-679E9FAE0137}" dt="2019-11-19T12:28:07.121" v="4369" actId="478"/>
          <ac:picMkLst>
            <pc:docMk/>
            <pc:sldMk cId="4027467613" sldId="287"/>
            <ac:picMk id="20" creationId="{446C1D3C-7FF9-4CDD-89A1-05C225C34522}"/>
          </ac:picMkLst>
        </pc:picChg>
        <pc:picChg chg="add mod">
          <ac:chgData name="최 명재" userId="1be5a9a4a9dd3734" providerId="LiveId" clId="{9A27D6A0-05E1-42F3-ABA6-679E9FAE0137}" dt="2019-11-19T12:47:21.115" v="4441" actId="1076"/>
          <ac:picMkLst>
            <pc:docMk/>
            <pc:sldMk cId="4027467613" sldId="287"/>
            <ac:picMk id="25" creationId="{2C4A681B-343F-4FAE-B843-6BE15D121FFA}"/>
          </ac:picMkLst>
        </pc:picChg>
      </pc:sldChg>
      <pc:sldChg chg="addSp delSp modSp add mod">
        <pc:chgData name="최 명재" userId="1be5a9a4a9dd3734" providerId="LiveId" clId="{9A27D6A0-05E1-42F3-ABA6-679E9FAE0137}" dt="2019-12-03T09:47:34.027" v="5590"/>
        <pc:sldMkLst>
          <pc:docMk/>
          <pc:sldMk cId="3034544901" sldId="288"/>
        </pc:sldMkLst>
        <pc:spChg chg="mod">
          <ac:chgData name="최 명재" userId="1be5a9a4a9dd3734" providerId="LiveId" clId="{9A27D6A0-05E1-42F3-ABA6-679E9FAE0137}" dt="2019-12-03T09:47:34.027" v="5590"/>
          <ac:spMkLst>
            <pc:docMk/>
            <pc:sldMk cId="3034544901" sldId="288"/>
            <ac:spMk id="3" creationId="{3E9C4800-2F51-4B36-A9C5-753476F0D814}"/>
          </ac:spMkLst>
        </pc:spChg>
        <pc:spChg chg="mod">
          <ac:chgData name="최 명재" userId="1be5a9a4a9dd3734" providerId="LiveId" clId="{9A27D6A0-05E1-42F3-ABA6-679E9FAE0137}" dt="2019-11-19T12:54:18.396" v="4843" actId="14100"/>
          <ac:spMkLst>
            <pc:docMk/>
            <pc:sldMk cId="3034544901" sldId="288"/>
            <ac:spMk id="5" creationId="{3B7C7A44-9664-4C35-AAC9-43479EE64B70}"/>
          </ac:spMkLst>
        </pc:spChg>
        <pc:spChg chg="add del mod">
          <ac:chgData name="최 명재" userId="1be5a9a4a9dd3734" providerId="LiveId" clId="{9A27D6A0-05E1-42F3-ABA6-679E9FAE0137}" dt="2019-11-26T09:13:33.588" v="5088" actId="478"/>
          <ac:spMkLst>
            <pc:docMk/>
            <pc:sldMk cId="3034544901" sldId="288"/>
            <ac:spMk id="6" creationId="{F44D40FA-954E-4848-87D6-0395D7A51427}"/>
          </ac:spMkLst>
        </pc:spChg>
        <pc:spChg chg="add mod">
          <ac:chgData name="최 명재" userId="1be5a9a4a9dd3734" providerId="LiveId" clId="{9A27D6A0-05E1-42F3-ABA6-679E9FAE0137}" dt="2019-12-03T09:45:02.669" v="5379" actId="14100"/>
          <ac:spMkLst>
            <pc:docMk/>
            <pc:sldMk cId="3034544901" sldId="288"/>
            <ac:spMk id="7" creationId="{0DAAE42F-1099-4F1D-B5E5-3B68B0DE125E}"/>
          </ac:spMkLst>
        </pc:spChg>
        <pc:spChg chg="add del mod">
          <ac:chgData name="최 명재" userId="1be5a9a4a9dd3734" providerId="LiveId" clId="{9A27D6A0-05E1-42F3-ABA6-679E9FAE0137}" dt="2019-11-26T09:23:06.926" v="5325" actId="478"/>
          <ac:spMkLst>
            <pc:docMk/>
            <pc:sldMk cId="3034544901" sldId="288"/>
            <ac:spMk id="8" creationId="{F662BDEF-E8FE-419B-96A1-861330BDE63F}"/>
          </ac:spMkLst>
        </pc:spChg>
        <pc:spChg chg="add mod">
          <ac:chgData name="최 명재" userId="1be5a9a4a9dd3734" providerId="LiveId" clId="{9A27D6A0-05E1-42F3-ABA6-679E9FAE0137}" dt="2019-12-03T09:46:20.254" v="5416" actId="14100"/>
          <ac:spMkLst>
            <pc:docMk/>
            <pc:sldMk cId="3034544901" sldId="288"/>
            <ac:spMk id="9" creationId="{9EF6DD49-438D-450A-A36A-A91EDCB37CE6}"/>
          </ac:spMkLst>
        </pc:spChg>
        <pc:spChg chg="mod">
          <ac:chgData name="최 명재" userId="1be5a9a4a9dd3734" providerId="LiveId" clId="{9A27D6A0-05E1-42F3-ABA6-679E9FAE0137}" dt="2019-11-19T12:54:15.599" v="4842" actId="14100"/>
          <ac:spMkLst>
            <pc:docMk/>
            <pc:sldMk cId="3034544901" sldId="288"/>
            <ac:spMk id="10" creationId="{A12C9C1A-FF1D-4C01-99AA-4F217B7C3029}"/>
          </ac:spMkLst>
        </pc:spChg>
        <pc:spChg chg="add mod">
          <ac:chgData name="최 명재" userId="1be5a9a4a9dd3734" providerId="LiveId" clId="{9A27D6A0-05E1-42F3-ABA6-679E9FAE0137}" dt="2019-12-03T09:45:39.940" v="5391" actId="14100"/>
          <ac:spMkLst>
            <pc:docMk/>
            <pc:sldMk cId="3034544901" sldId="288"/>
            <ac:spMk id="11" creationId="{491B2095-C07D-4FED-B043-66E3EAF9ABB1}"/>
          </ac:spMkLst>
        </pc:spChg>
        <pc:spChg chg="add mod">
          <ac:chgData name="최 명재" userId="1be5a9a4a9dd3734" providerId="LiveId" clId="{9A27D6A0-05E1-42F3-ABA6-679E9FAE0137}" dt="2019-12-03T09:45:13.473" v="5380" actId="1076"/>
          <ac:spMkLst>
            <pc:docMk/>
            <pc:sldMk cId="3034544901" sldId="288"/>
            <ac:spMk id="13" creationId="{5A7E2B32-35D7-48AC-BF7F-CD66E4BC5BD5}"/>
          </ac:spMkLst>
        </pc:spChg>
        <pc:spChg chg="del mod">
          <ac:chgData name="최 명재" userId="1be5a9a4a9dd3734" providerId="LiveId" clId="{9A27D6A0-05E1-42F3-ABA6-679E9FAE0137}" dt="2019-11-19T12:54:48.362" v="4919" actId="478"/>
          <ac:spMkLst>
            <pc:docMk/>
            <pc:sldMk cId="3034544901" sldId="288"/>
            <ac:spMk id="22" creationId="{2FDC13B5-BF6A-407B-999D-796E166CC3B2}"/>
          </ac:spMkLst>
        </pc:spChg>
        <pc:spChg chg="del mod">
          <ac:chgData name="최 명재" userId="1be5a9a4a9dd3734" providerId="LiveId" clId="{9A27D6A0-05E1-42F3-ABA6-679E9FAE0137}" dt="2019-11-19T12:54:39.310" v="4916" actId="478"/>
          <ac:spMkLst>
            <pc:docMk/>
            <pc:sldMk cId="3034544901" sldId="288"/>
            <ac:spMk id="23" creationId="{84DBC362-5A78-46BB-BD97-E06685BAF010}"/>
          </ac:spMkLst>
        </pc:spChg>
        <pc:spChg chg="del mod">
          <ac:chgData name="최 명재" userId="1be5a9a4a9dd3734" providerId="LiveId" clId="{9A27D6A0-05E1-42F3-ABA6-679E9FAE0137}" dt="2019-11-19T12:54:45.332" v="4918" actId="478"/>
          <ac:spMkLst>
            <pc:docMk/>
            <pc:sldMk cId="3034544901" sldId="288"/>
            <ac:spMk id="26" creationId="{C455DE3D-63AF-437C-80BF-86BDFCE7F5DA}"/>
          </ac:spMkLst>
        </pc:spChg>
        <pc:picChg chg="add mod">
          <ac:chgData name="최 명재" userId="1be5a9a4a9dd3734" providerId="LiveId" clId="{9A27D6A0-05E1-42F3-ABA6-679E9FAE0137}" dt="2019-11-26T09:12:33.875" v="5081" actId="1076"/>
          <ac:picMkLst>
            <pc:docMk/>
            <pc:sldMk cId="3034544901" sldId="288"/>
            <ac:picMk id="4" creationId="{ABCE3CAF-7E52-454F-8941-28A5F767D5DD}"/>
          </ac:picMkLst>
        </pc:picChg>
        <pc:picChg chg="add mod">
          <ac:chgData name="최 명재" userId="1be5a9a4a9dd3734" providerId="LiveId" clId="{9A27D6A0-05E1-42F3-ABA6-679E9FAE0137}" dt="2019-12-03T09:45:16.445" v="5381" actId="1076"/>
          <ac:picMkLst>
            <pc:docMk/>
            <pc:sldMk cId="3034544901" sldId="288"/>
            <ac:picMk id="12" creationId="{5F73FC54-6AA9-4AF3-A19E-0495D3301AF3}"/>
          </ac:picMkLst>
        </pc:picChg>
        <pc:picChg chg="add mod">
          <ac:chgData name="최 명재" userId="1be5a9a4a9dd3734" providerId="LiveId" clId="{9A27D6A0-05E1-42F3-ABA6-679E9FAE0137}" dt="2019-12-03T09:45:47.420" v="5397" actId="1035"/>
          <ac:picMkLst>
            <pc:docMk/>
            <pc:sldMk cId="3034544901" sldId="288"/>
            <ac:picMk id="15" creationId="{1A1A8EFC-AC3B-4630-A8D6-27F93B088134}"/>
          </ac:picMkLst>
        </pc:picChg>
        <pc:picChg chg="add mod">
          <ac:chgData name="최 명재" userId="1be5a9a4a9dd3734" providerId="LiveId" clId="{9A27D6A0-05E1-42F3-ABA6-679E9FAE0137}" dt="2019-12-03T09:46:10.885" v="5413" actId="1038"/>
          <ac:picMkLst>
            <pc:docMk/>
            <pc:sldMk cId="3034544901" sldId="288"/>
            <ac:picMk id="17" creationId="{68EAC722-A0E2-4B7D-A920-8420388FA10A}"/>
          </ac:picMkLst>
        </pc:picChg>
        <pc:picChg chg="del mod">
          <ac:chgData name="최 명재" userId="1be5a9a4a9dd3734" providerId="LiveId" clId="{9A27D6A0-05E1-42F3-ABA6-679E9FAE0137}" dt="2019-11-19T12:54:42.209" v="4917" actId="478"/>
          <ac:picMkLst>
            <pc:docMk/>
            <pc:sldMk cId="3034544901" sldId="288"/>
            <ac:picMk id="19" creationId="{463956E9-355C-404F-9869-20DA2A2A5751}"/>
          </ac:picMkLst>
        </pc:picChg>
        <pc:picChg chg="del mod">
          <ac:chgData name="최 명재" userId="1be5a9a4a9dd3734" providerId="LiveId" clId="{9A27D6A0-05E1-42F3-ABA6-679E9FAE0137}" dt="2019-11-19T12:54:45.332" v="4918" actId="478"/>
          <ac:picMkLst>
            <pc:docMk/>
            <pc:sldMk cId="3034544901" sldId="288"/>
            <ac:picMk id="25" creationId="{2C4A681B-343F-4FAE-B843-6BE15D121F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7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23610" y="1756610"/>
            <a:ext cx="3344779" cy="3344779"/>
            <a:chOff x="4369564" y="1893159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7AB9DF"/>
                  </a:solidFill>
                </a:rPr>
                <a:t>플 립 갓</a:t>
              </a:r>
              <a:endParaRPr lang="en-US" altLang="ko-KR" sz="2000" dirty="0">
                <a:solidFill>
                  <a:srgbClr val="7AB9DF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srgbClr val="7AB9DF"/>
                  </a:solidFill>
                </a:rPr>
                <a:t>UI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디 자 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2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9C4800-2F51-4B36-A9C5-753476F0D814}"/>
              </a:ext>
            </a:extLst>
          </p:cNvPr>
          <p:cNvSpPr txBox="1"/>
          <p:nvPr/>
        </p:nvSpPr>
        <p:spPr>
          <a:xfrm>
            <a:off x="707920" y="5231104"/>
            <a:ext cx="1120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클리어 화면에서는 평가 점수와 획득 코인의 개수</a:t>
            </a:r>
            <a:r>
              <a:rPr lang="en-US" altLang="ko-KR" dirty="0"/>
              <a:t>, </a:t>
            </a:r>
            <a:r>
              <a:rPr lang="ko-KR" altLang="en-US" dirty="0"/>
              <a:t>캐릭터의 한 마디가 적힌다</a:t>
            </a:r>
            <a:r>
              <a:rPr lang="en-US" altLang="ko-KR" dirty="0"/>
              <a:t>. </a:t>
            </a:r>
            <a:r>
              <a:rPr lang="ko-KR" altLang="en-US" dirty="0"/>
              <a:t>캐릭터의 한 마디는 추후 스토리를 진행하는 데 도움이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7C7A44-9664-4C35-AAC9-43479EE64B70}"/>
              </a:ext>
            </a:extLst>
          </p:cNvPr>
          <p:cNvSpPr/>
          <p:nvPr/>
        </p:nvSpPr>
        <p:spPr>
          <a:xfrm>
            <a:off x="231006" y="202131"/>
            <a:ext cx="389823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C9C1A-FF1D-4C01-99AA-4F217B7C3029}"/>
              </a:ext>
            </a:extLst>
          </p:cNvPr>
          <p:cNvSpPr/>
          <p:nvPr/>
        </p:nvSpPr>
        <p:spPr>
          <a:xfrm>
            <a:off x="375385" y="336883"/>
            <a:ext cx="38982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스테이지 클리어 화면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835E66-0AAE-48A9-836A-3756B1886625}"/>
              </a:ext>
            </a:extLst>
          </p:cNvPr>
          <p:cNvSpPr/>
          <p:nvPr/>
        </p:nvSpPr>
        <p:spPr>
          <a:xfrm>
            <a:off x="577516" y="5005135"/>
            <a:ext cx="11204947" cy="16122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3956E9-355C-404F-9869-20DA2A2A57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32" r="1612" b="10242"/>
          <a:stretch/>
        </p:blipFill>
        <p:spPr>
          <a:xfrm>
            <a:off x="5024388" y="336883"/>
            <a:ext cx="6343048" cy="44029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DC13B5-BF6A-407B-999D-796E166CC3B2}"/>
              </a:ext>
            </a:extLst>
          </p:cNvPr>
          <p:cNvSpPr txBox="1"/>
          <p:nvPr/>
        </p:nvSpPr>
        <p:spPr>
          <a:xfrm rot="20929073" flipH="1">
            <a:off x="5504090" y="1649953"/>
            <a:ext cx="3414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All</a:t>
            </a:r>
            <a:r>
              <a:rPr lang="en-US" altLang="ko-KR" sz="4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Pass!!</a:t>
            </a:r>
            <a:endParaRPr lang="ko-KR" altLang="en-US" sz="4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C4A681B-343F-4FAE-B843-6BE15D121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2235">
            <a:off x="6024706" y="2630354"/>
            <a:ext cx="571372" cy="4697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455DE3D-63AF-437C-80BF-86BDFCE7F5DA}"/>
              </a:ext>
            </a:extLst>
          </p:cNvPr>
          <p:cNvSpPr txBox="1"/>
          <p:nvPr/>
        </p:nvSpPr>
        <p:spPr>
          <a:xfrm rot="20970866">
            <a:off x="6492314" y="2515585"/>
            <a:ext cx="115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100,000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DBC362-5A78-46BB-BD97-E06685BAF010}"/>
              </a:ext>
            </a:extLst>
          </p:cNvPr>
          <p:cNvSpPr txBox="1"/>
          <p:nvPr/>
        </p:nvSpPr>
        <p:spPr>
          <a:xfrm rot="21114421">
            <a:off x="6104578" y="3338775"/>
            <a:ext cx="349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너무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쉽자너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ㅋㅋㅋ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46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9C4800-2F51-4B36-A9C5-753476F0D814}"/>
              </a:ext>
            </a:extLst>
          </p:cNvPr>
          <p:cNvSpPr txBox="1"/>
          <p:nvPr/>
        </p:nvSpPr>
        <p:spPr>
          <a:xfrm>
            <a:off x="707920" y="5231104"/>
            <a:ext cx="1120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화면에 있는 버튼을 눌러서 해당 컨셉 스테이지로 이동한다</a:t>
            </a:r>
            <a:r>
              <a:rPr lang="en-US" altLang="ko-KR" dirty="0"/>
              <a:t>.</a:t>
            </a:r>
            <a:r>
              <a:rPr lang="ko-KR" altLang="en-US" dirty="0"/>
              <a:t> 잠겨 있는 컨셉 스테이지를 클릭하면 해금</a:t>
            </a:r>
            <a:endParaRPr lang="en-US" altLang="ko-KR" dirty="0"/>
          </a:p>
          <a:p>
            <a:r>
              <a:rPr lang="ko-KR" altLang="en-US" dirty="0"/>
              <a:t>조건이 표시된다</a:t>
            </a:r>
            <a:r>
              <a:rPr lang="en-US" altLang="ko-KR" dirty="0"/>
              <a:t>. ex)CH1. 2.7 pass</a:t>
            </a:r>
            <a:r>
              <a:rPr lang="ko-KR" altLang="en-US" dirty="0"/>
              <a:t> 이상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7C7A44-9664-4C35-AAC9-43479EE64B70}"/>
              </a:ext>
            </a:extLst>
          </p:cNvPr>
          <p:cNvSpPr/>
          <p:nvPr/>
        </p:nvSpPr>
        <p:spPr>
          <a:xfrm>
            <a:off x="231006" y="202131"/>
            <a:ext cx="254107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C9C1A-FF1D-4C01-99AA-4F217B7C3029}"/>
              </a:ext>
            </a:extLst>
          </p:cNvPr>
          <p:cNvSpPr/>
          <p:nvPr/>
        </p:nvSpPr>
        <p:spPr>
          <a:xfrm>
            <a:off x="375386" y="336883"/>
            <a:ext cx="254107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맵 선택 화면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835E66-0AAE-48A9-836A-3756B1886625}"/>
              </a:ext>
            </a:extLst>
          </p:cNvPr>
          <p:cNvSpPr/>
          <p:nvPr/>
        </p:nvSpPr>
        <p:spPr>
          <a:xfrm>
            <a:off x="577516" y="5005135"/>
            <a:ext cx="11204947" cy="16122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BCE3CAF-7E52-454F-8941-28A5F767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71" y="336883"/>
            <a:ext cx="5870452" cy="440283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9EF6DD49-438D-450A-A36A-A91EDCB37CE6}"/>
              </a:ext>
            </a:extLst>
          </p:cNvPr>
          <p:cNvSpPr/>
          <p:nvPr/>
        </p:nvSpPr>
        <p:spPr>
          <a:xfrm rot="947625">
            <a:off x="8682280" y="2471136"/>
            <a:ext cx="1353371" cy="423133"/>
          </a:xfrm>
          <a:prstGeom prst="wedgeRectCallout">
            <a:avLst>
              <a:gd name="adj1" fmla="val -18040"/>
              <a:gd name="adj2" fmla="val 146977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CH3.</a:t>
            </a:r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학교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DAAE42F-1099-4F1D-B5E5-3B68B0DE125E}"/>
              </a:ext>
            </a:extLst>
          </p:cNvPr>
          <p:cNvSpPr/>
          <p:nvPr/>
        </p:nvSpPr>
        <p:spPr>
          <a:xfrm rot="21155976">
            <a:off x="5414503" y="968574"/>
            <a:ext cx="1809088" cy="832071"/>
          </a:xfrm>
          <a:prstGeom prst="wedgeRoundRectCallout">
            <a:avLst>
              <a:gd name="adj1" fmla="val -7702"/>
              <a:gd name="adj2" fmla="val 122859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CH1. </a:t>
            </a:r>
            <a:r>
              <a:rPr lang="ko-KR" altLang="en-US" dirty="0">
                <a:solidFill>
                  <a:sysClr val="windowText" lastClr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주인공 집</a:t>
            </a:r>
            <a:r>
              <a:rPr lang="en-US" altLang="ko-KR" dirty="0">
                <a:solidFill>
                  <a:sysClr val="windowText" lastClr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491B2095-C07D-4FED-B043-66E3EAF9ABB1}"/>
              </a:ext>
            </a:extLst>
          </p:cNvPr>
          <p:cNvSpPr/>
          <p:nvPr/>
        </p:nvSpPr>
        <p:spPr>
          <a:xfrm rot="21300408">
            <a:off x="6325158" y="4017305"/>
            <a:ext cx="1553724" cy="407022"/>
          </a:xfrm>
          <a:prstGeom prst="wedgeRectCallout">
            <a:avLst>
              <a:gd name="adj1" fmla="val -68915"/>
              <a:gd name="adj2" fmla="val -54540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CH2. </a:t>
            </a:r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친구 집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73FC54-6AA9-4AF3-A19E-0495D3301A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34624">
            <a:off x="5703594" y="1493455"/>
            <a:ext cx="330950" cy="290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E2B32-35D7-48AC-BF7F-CD66E4BC5BD5}"/>
              </a:ext>
            </a:extLst>
          </p:cNvPr>
          <p:cNvSpPr txBox="1"/>
          <p:nvPr/>
        </p:nvSpPr>
        <p:spPr>
          <a:xfrm rot="20962817">
            <a:off x="6024525" y="1309272"/>
            <a:ext cx="141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2.6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 pass</a:t>
            </a:r>
            <a:endParaRPr lang="ko-KR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5" name="그림 1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1A1A8EFC-AC3B-4630-A8D6-27F93B0881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6318">
            <a:off x="7636529" y="3739088"/>
            <a:ext cx="705836" cy="7058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68EAC722-A0E2-4B7D-A920-8420388FA1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8068">
            <a:off x="9753270" y="2470214"/>
            <a:ext cx="705836" cy="7058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45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8A53E-411C-46D1-9F50-FB4F4AC993F5}"/>
              </a:ext>
            </a:extLst>
          </p:cNvPr>
          <p:cNvSpPr/>
          <p:nvPr/>
        </p:nvSpPr>
        <p:spPr>
          <a:xfrm>
            <a:off x="3975233" y="385012"/>
            <a:ext cx="7911966" cy="44083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00D143-279B-4440-973B-2B10C8B2BEE5}"/>
              </a:ext>
            </a:extLst>
          </p:cNvPr>
          <p:cNvSpPr/>
          <p:nvPr/>
        </p:nvSpPr>
        <p:spPr>
          <a:xfrm>
            <a:off x="9806538" y="511302"/>
            <a:ext cx="1453415" cy="415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94B1DF-727D-4E26-895C-D836E21F83EE}"/>
              </a:ext>
            </a:extLst>
          </p:cNvPr>
          <p:cNvSpPr/>
          <p:nvPr/>
        </p:nvSpPr>
        <p:spPr>
          <a:xfrm>
            <a:off x="9751189" y="512905"/>
            <a:ext cx="1453415" cy="415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4800-2F51-4B36-A9C5-753476F0D814}"/>
              </a:ext>
            </a:extLst>
          </p:cNvPr>
          <p:cNvSpPr txBox="1"/>
          <p:nvPr/>
        </p:nvSpPr>
        <p:spPr>
          <a:xfrm>
            <a:off x="707921" y="5231104"/>
            <a:ext cx="1076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캐릭터의 간단한 소개가 적혀 있는 프로필 화면이다</a:t>
            </a:r>
            <a:r>
              <a:rPr lang="en-US" altLang="ko-KR" dirty="0"/>
              <a:t>. </a:t>
            </a:r>
            <a:r>
              <a:rPr lang="ko-KR" altLang="en-US" dirty="0"/>
              <a:t>위아래로 스크롤하여 캐릭터를 변경할 수 있으며</a:t>
            </a:r>
            <a:r>
              <a:rPr lang="en-US" altLang="ko-KR" dirty="0"/>
              <a:t>, </a:t>
            </a:r>
            <a:r>
              <a:rPr lang="ko-KR" altLang="en-US" dirty="0"/>
              <a:t>오른쪽의 </a:t>
            </a:r>
            <a:r>
              <a:rPr lang="ko-KR" altLang="en-US" dirty="0" err="1"/>
              <a:t>스티거를</a:t>
            </a:r>
            <a:r>
              <a:rPr lang="ko-KR" altLang="en-US" dirty="0"/>
              <a:t> 클릭하여 초능력 화면</a:t>
            </a:r>
            <a:r>
              <a:rPr lang="en-US" altLang="ko-KR" dirty="0"/>
              <a:t>, </a:t>
            </a:r>
            <a:r>
              <a:rPr lang="ko-KR" altLang="en-US" dirty="0"/>
              <a:t>스토리 화면으로 넘어갈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7C7A44-9664-4C35-AAC9-43479EE64B70}"/>
              </a:ext>
            </a:extLst>
          </p:cNvPr>
          <p:cNvSpPr/>
          <p:nvPr/>
        </p:nvSpPr>
        <p:spPr>
          <a:xfrm>
            <a:off x="231006" y="202131"/>
            <a:ext cx="325333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C9C1A-FF1D-4C01-99AA-4F217B7C3029}"/>
              </a:ext>
            </a:extLst>
          </p:cNvPr>
          <p:cNvSpPr/>
          <p:nvPr/>
        </p:nvSpPr>
        <p:spPr>
          <a:xfrm>
            <a:off x="375386" y="317629"/>
            <a:ext cx="32533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화면</a:t>
            </a:r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835E66-0AAE-48A9-836A-3756B1886625}"/>
              </a:ext>
            </a:extLst>
          </p:cNvPr>
          <p:cNvSpPr/>
          <p:nvPr/>
        </p:nvSpPr>
        <p:spPr>
          <a:xfrm>
            <a:off x="577516" y="5005135"/>
            <a:ext cx="11204947" cy="16122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B8AF66-C508-45AE-854C-300F6CC788C8}"/>
              </a:ext>
            </a:extLst>
          </p:cNvPr>
          <p:cNvSpPr/>
          <p:nvPr/>
        </p:nvSpPr>
        <p:spPr>
          <a:xfrm>
            <a:off x="11213429" y="3383397"/>
            <a:ext cx="625642" cy="89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F3081D-E21D-4580-B83F-60B870B7CD21}"/>
              </a:ext>
            </a:extLst>
          </p:cNvPr>
          <p:cNvSpPr/>
          <p:nvPr/>
        </p:nvSpPr>
        <p:spPr>
          <a:xfrm>
            <a:off x="11184554" y="2492947"/>
            <a:ext cx="625642" cy="89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2C884E74-2A3F-4A61-902B-1A6A83764997}"/>
              </a:ext>
            </a:extLst>
          </p:cNvPr>
          <p:cNvSpPr/>
          <p:nvPr/>
        </p:nvSpPr>
        <p:spPr>
          <a:xfrm>
            <a:off x="4138862" y="506045"/>
            <a:ext cx="7026442" cy="415258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E2CE94-3C1A-4444-8B4B-463BA1563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60" y="673770"/>
            <a:ext cx="2520216" cy="38972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8C9DD0-8A88-4333-88B9-895BECDA6CA6}"/>
              </a:ext>
            </a:extLst>
          </p:cNvPr>
          <p:cNvSpPr/>
          <p:nvPr/>
        </p:nvSpPr>
        <p:spPr>
          <a:xfrm>
            <a:off x="11165304" y="1621862"/>
            <a:ext cx="625642" cy="89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F14ACA2-5E60-4A96-9909-EA5C27D1D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843" y="1771054"/>
            <a:ext cx="664143" cy="664143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FBC0B25A-DE47-4870-8FB8-11C8BA1CD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0403" y="2681532"/>
            <a:ext cx="533872" cy="533872"/>
          </a:xfrm>
          <a:prstGeom prst="rect">
            <a:avLst/>
          </a:prstGeom>
        </p:spPr>
      </p:pic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id="{E390C27F-9541-4777-96B9-61316E3AEE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27019" r="19030" b="23721"/>
          <a:stretch/>
        </p:blipFill>
        <p:spPr>
          <a:xfrm>
            <a:off x="11153680" y="3640404"/>
            <a:ext cx="704641" cy="541405"/>
          </a:xfrm>
          <a:prstGeom prst="rect">
            <a:avLst/>
          </a:prstGeom>
        </p:spPr>
      </p:pic>
      <p:sp>
        <p:nvSpPr>
          <p:cNvPr id="36" name="1/2 액자 35">
            <a:extLst>
              <a:ext uri="{FF2B5EF4-FFF2-40B4-BE49-F238E27FC236}">
                <a16:creationId xmlns:a16="http://schemas.microsoft.com/office/drawing/2014/main" id="{39BDC6E6-D525-4FF5-94E3-98BD7A6B4478}"/>
              </a:ext>
            </a:extLst>
          </p:cNvPr>
          <p:cNvSpPr/>
          <p:nvPr/>
        </p:nvSpPr>
        <p:spPr>
          <a:xfrm rot="2666853">
            <a:off x="7433810" y="530367"/>
            <a:ext cx="468995" cy="437477"/>
          </a:xfrm>
          <a:prstGeom prst="halfFrame">
            <a:avLst>
              <a:gd name="adj1" fmla="val 23733"/>
              <a:gd name="adj2" fmla="val 2669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1/2 액자 36">
            <a:extLst>
              <a:ext uri="{FF2B5EF4-FFF2-40B4-BE49-F238E27FC236}">
                <a16:creationId xmlns:a16="http://schemas.microsoft.com/office/drawing/2014/main" id="{4EC9D783-3AA1-4951-BCFE-E1574CA34334}"/>
              </a:ext>
            </a:extLst>
          </p:cNvPr>
          <p:cNvSpPr/>
          <p:nvPr/>
        </p:nvSpPr>
        <p:spPr>
          <a:xfrm rot="18933147" flipV="1">
            <a:off x="7433810" y="4181863"/>
            <a:ext cx="468995" cy="437477"/>
          </a:xfrm>
          <a:prstGeom prst="halfFrame">
            <a:avLst>
              <a:gd name="adj1" fmla="val 23733"/>
              <a:gd name="adj2" fmla="val 2207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F597F9C-EF85-4922-9F69-771ABDD89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55782"/>
              </p:ext>
            </p:extLst>
          </p:nvPr>
        </p:nvGraphicFramePr>
        <p:xfrm>
          <a:off x="7064942" y="1771053"/>
          <a:ext cx="3878981" cy="2558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791">
                  <a:extLst>
                    <a:ext uri="{9D8B030D-6E8A-4147-A177-3AD203B41FA5}">
                      <a16:colId xmlns:a16="http://schemas.microsoft.com/office/drawing/2014/main" val="849929557"/>
                    </a:ext>
                  </a:extLst>
                </a:gridCol>
                <a:gridCol w="2435190">
                  <a:extLst>
                    <a:ext uri="{9D8B030D-6E8A-4147-A177-3AD203B41FA5}">
                      <a16:colId xmlns:a16="http://schemas.microsoft.com/office/drawing/2014/main" val="292624754"/>
                    </a:ext>
                  </a:extLst>
                </a:gridCol>
              </a:tblGrid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   </a:t>
                      </a:r>
                      <a:r>
                        <a:rPr lang="ko-KR" altLang="en-US" dirty="0" err="1"/>
                        <a:t>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387040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   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342583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능   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염력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817354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좋아하는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162307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싫어하는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90026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531787"/>
                  </a:ext>
                </a:extLst>
              </a:tr>
            </a:tbl>
          </a:graphicData>
        </a:graphic>
      </p:graphicFrame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7829AA14-0C06-4D7B-974F-F2839CF05428}"/>
              </a:ext>
            </a:extLst>
          </p:cNvPr>
          <p:cNvSpPr/>
          <p:nvPr/>
        </p:nvSpPr>
        <p:spPr>
          <a:xfrm>
            <a:off x="10491537" y="536359"/>
            <a:ext cx="673767" cy="666801"/>
          </a:xfrm>
          <a:custGeom>
            <a:avLst/>
            <a:gdLst>
              <a:gd name="connsiteX0" fmla="*/ 0 w 702644"/>
              <a:gd name="connsiteY0" fmla="*/ 716364 h 716364"/>
              <a:gd name="connsiteX1" fmla="*/ 0 w 702644"/>
              <a:gd name="connsiteY1" fmla="*/ 0 h 716364"/>
              <a:gd name="connsiteX2" fmla="*/ 702644 w 702644"/>
              <a:gd name="connsiteY2" fmla="*/ 716364 h 716364"/>
              <a:gd name="connsiteX3" fmla="*/ 0 w 702644"/>
              <a:gd name="connsiteY3" fmla="*/ 716364 h 716364"/>
              <a:gd name="connsiteX0" fmla="*/ 154004 w 702644"/>
              <a:gd name="connsiteY0" fmla="*/ 639361 h 716364"/>
              <a:gd name="connsiteX1" fmla="*/ 0 w 702644"/>
              <a:gd name="connsiteY1" fmla="*/ 0 h 716364"/>
              <a:gd name="connsiteX2" fmla="*/ 702644 w 702644"/>
              <a:gd name="connsiteY2" fmla="*/ 716364 h 716364"/>
              <a:gd name="connsiteX3" fmla="*/ 154004 w 702644"/>
              <a:gd name="connsiteY3" fmla="*/ 639361 h 71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644" h="716364">
                <a:moveTo>
                  <a:pt x="154004" y="639361"/>
                </a:moveTo>
                <a:lnTo>
                  <a:pt x="0" y="0"/>
                </a:lnTo>
                <a:lnTo>
                  <a:pt x="702644" y="716364"/>
                </a:lnTo>
                <a:lnTo>
                  <a:pt x="154004" y="639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C9B716-6A73-42F3-AA04-32BAA6D23BAC}"/>
              </a:ext>
            </a:extLst>
          </p:cNvPr>
          <p:cNvSpPr txBox="1"/>
          <p:nvPr/>
        </p:nvSpPr>
        <p:spPr>
          <a:xfrm flipH="1">
            <a:off x="7998195" y="790865"/>
            <a:ext cx="230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프로필</a:t>
            </a:r>
          </a:p>
        </p:txBody>
      </p:sp>
    </p:spTree>
    <p:extLst>
      <p:ext uri="{BB962C8B-B14F-4D97-AF65-F5344CB8AC3E}">
        <p14:creationId xmlns:p14="http://schemas.microsoft.com/office/powerpoint/2010/main" val="24099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8A53E-411C-46D1-9F50-FB4F4AC993F5}"/>
              </a:ext>
            </a:extLst>
          </p:cNvPr>
          <p:cNvSpPr/>
          <p:nvPr/>
        </p:nvSpPr>
        <p:spPr>
          <a:xfrm>
            <a:off x="3975233" y="385012"/>
            <a:ext cx="7911966" cy="44083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00D143-279B-4440-973B-2B10C8B2BEE5}"/>
              </a:ext>
            </a:extLst>
          </p:cNvPr>
          <p:cNvSpPr/>
          <p:nvPr/>
        </p:nvSpPr>
        <p:spPr>
          <a:xfrm>
            <a:off x="9806538" y="511302"/>
            <a:ext cx="1453415" cy="415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94B1DF-727D-4E26-895C-D836E21F83EE}"/>
              </a:ext>
            </a:extLst>
          </p:cNvPr>
          <p:cNvSpPr/>
          <p:nvPr/>
        </p:nvSpPr>
        <p:spPr>
          <a:xfrm>
            <a:off x="9751189" y="512905"/>
            <a:ext cx="1453415" cy="415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4800-2F51-4B36-A9C5-753476F0D814}"/>
              </a:ext>
            </a:extLst>
          </p:cNvPr>
          <p:cNvSpPr txBox="1"/>
          <p:nvPr/>
        </p:nvSpPr>
        <p:spPr>
          <a:xfrm>
            <a:off x="707920" y="5231104"/>
            <a:ext cx="1120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화면에 있는 버튼을 눌러서 해당 컨셉 스테이지로 이동한다</a:t>
            </a:r>
            <a:r>
              <a:rPr lang="en-US" altLang="ko-KR" dirty="0"/>
              <a:t>.</a:t>
            </a:r>
            <a:r>
              <a:rPr lang="ko-KR" altLang="en-US" dirty="0"/>
              <a:t> 잠겨 있는 컨셉 스테이지를 클릭하면 해금</a:t>
            </a:r>
            <a:endParaRPr lang="en-US" altLang="ko-KR" dirty="0"/>
          </a:p>
          <a:p>
            <a:r>
              <a:rPr lang="ko-KR" altLang="en-US" dirty="0"/>
              <a:t>조건이 표시된다</a:t>
            </a:r>
            <a:r>
              <a:rPr lang="en-US" altLang="ko-KR" dirty="0"/>
              <a:t>. ex)CH1. 2.7 pass</a:t>
            </a:r>
            <a:r>
              <a:rPr lang="ko-KR" altLang="en-US" dirty="0"/>
              <a:t> 이상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7C7A44-9664-4C35-AAC9-43479EE64B70}"/>
              </a:ext>
            </a:extLst>
          </p:cNvPr>
          <p:cNvSpPr/>
          <p:nvPr/>
        </p:nvSpPr>
        <p:spPr>
          <a:xfrm>
            <a:off x="231006" y="202131"/>
            <a:ext cx="325333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C9C1A-FF1D-4C01-99AA-4F217B7C3029}"/>
              </a:ext>
            </a:extLst>
          </p:cNvPr>
          <p:cNvSpPr/>
          <p:nvPr/>
        </p:nvSpPr>
        <p:spPr>
          <a:xfrm>
            <a:off x="375386" y="317629"/>
            <a:ext cx="32533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화면</a:t>
            </a:r>
            <a:r>
              <a:rPr lang="en-US" altLang="ko-KR" sz="2800" dirty="0">
                <a:solidFill>
                  <a:schemeClr val="tx1"/>
                </a:solidFill>
              </a:rPr>
              <a:t>2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835E66-0AAE-48A9-836A-3756B1886625}"/>
              </a:ext>
            </a:extLst>
          </p:cNvPr>
          <p:cNvSpPr/>
          <p:nvPr/>
        </p:nvSpPr>
        <p:spPr>
          <a:xfrm>
            <a:off x="577516" y="5005135"/>
            <a:ext cx="11204947" cy="16122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8C9DD0-8A88-4333-88B9-895BECDA6CA6}"/>
              </a:ext>
            </a:extLst>
          </p:cNvPr>
          <p:cNvSpPr/>
          <p:nvPr/>
        </p:nvSpPr>
        <p:spPr>
          <a:xfrm>
            <a:off x="11184554" y="1621862"/>
            <a:ext cx="625642" cy="89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F14ACA2-5E60-4A96-9909-EA5C27D1D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93" y="1771054"/>
            <a:ext cx="664143" cy="6641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B8AF66-C508-45AE-854C-300F6CC788C8}"/>
              </a:ext>
            </a:extLst>
          </p:cNvPr>
          <p:cNvSpPr/>
          <p:nvPr/>
        </p:nvSpPr>
        <p:spPr>
          <a:xfrm>
            <a:off x="11213429" y="3383397"/>
            <a:ext cx="625642" cy="89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2C884E74-2A3F-4A61-902B-1A6A83764997}"/>
              </a:ext>
            </a:extLst>
          </p:cNvPr>
          <p:cNvSpPr/>
          <p:nvPr/>
        </p:nvSpPr>
        <p:spPr>
          <a:xfrm>
            <a:off x="4138862" y="506045"/>
            <a:ext cx="7026442" cy="415258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id="{E390C27F-9541-4777-96B9-61316E3AEE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27019" r="19030" b="23721"/>
          <a:stretch/>
        </p:blipFill>
        <p:spPr>
          <a:xfrm>
            <a:off x="11153680" y="3640404"/>
            <a:ext cx="704641" cy="541405"/>
          </a:xfrm>
          <a:prstGeom prst="rect">
            <a:avLst/>
          </a:prstGeom>
        </p:spPr>
      </p:pic>
      <p:sp>
        <p:nvSpPr>
          <p:cNvPr id="36" name="1/2 액자 35">
            <a:extLst>
              <a:ext uri="{FF2B5EF4-FFF2-40B4-BE49-F238E27FC236}">
                <a16:creationId xmlns:a16="http://schemas.microsoft.com/office/drawing/2014/main" id="{39BDC6E6-D525-4FF5-94E3-98BD7A6B4478}"/>
              </a:ext>
            </a:extLst>
          </p:cNvPr>
          <p:cNvSpPr/>
          <p:nvPr/>
        </p:nvSpPr>
        <p:spPr>
          <a:xfrm rot="2666853">
            <a:off x="7568565" y="530367"/>
            <a:ext cx="468995" cy="437477"/>
          </a:xfrm>
          <a:prstGeom prst="halfFrame">
            <a:avLst>
              <a:gd name="adj1" fmla="val 23733"/>
              <a:gd name="adj2" fmla="val 2669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1/2 액자 36">
            <a:extLst>
              <a:ext uri="{FF2B5EF4-FFF2-40B4-BE49-F238E27FC236}">
                <a16:creationId xmlns:a16="http://schemas.microsoft.com/office/drawing/2014/main" id="{4EC9D783-3AA1-4951-BCFE-E1574CA34334}"/>
              </a:ext>
            </a:extLst>
          </p:cNvPr>
          <p:cNvSpPr/>
          <p:nvPr/>
        </p:nvSpPr>
        <p:spPr>
          <a:xfrm rot="18933147" flipV="1">
            <a:off x="7433810" y="4181863"/>
            <a:ext cx="468995" cy="437477"/>
          </a:xfrm>
          <a:prstGeom prst="halfFrame">
            <a:avLst>
              <a:gd name="adj1" fmla="val 23733"/>
              <a:gd name="adj2" fmla="val 2207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7829AA14-0C06-4D7B-974F-F2839CF05428}"/>
              </a:ext>
            </a:extLst>
          </p:cNvPr>
          <p:cNvSpPr/>
          <p:nvPr/>
        </p:nvSpPr>
        <p:spPr>
          <a:xfrm>
            <a:off x="10491537" y="536359"/>
            <a:ext cx="673767" cy="666801"/>
          </a:xfrm>
          <a:custGeom>
            <a:avLst/>
            <a:gdLst>
              <a:gd name="connsiteX0" fmla="*/ 0 w 702644"/>
              <a:gd name="connsiteY0" fmla="*/ 716364 h 716364"/>
              <a:gd name="connsiteX1" fmla="*/ 0 w 702644"/>
              <a:gd name="connsiteY1" fmla="*/ 0 h 716364"/>
              <a:gd name="connsiteX2" fmla="*/ 702644 w 702644"/>
              <a:gd name="connsiteY2" fmla="*/ 716364 h 716364"/>
              <a:gd name="connsiteX3" fmla="*/ 0 w 702644"/>
              <a:gd name="connsiteY3" fmla="*/ 716364 h 716364"/>
              <a:gd name="connsiteX0" fmla="*/ 154004 w 702644"/>
              <a:gd name="connsiteY0" fmla="*/ 639361 h 716364"/>
              <a:gd name="connsiteX1" fmla="*/ 0 w 702644"/>
              <a:gd name="connsiteY1" fmla="*/ 0 h 716364"/>
              <a:gd name="connsiteX2" fmla="*/ 702644 w 702644"/>
              <a:gd name="connsiteY2" fmla="*/ 716364 h 716364"/>
              <a:gd name="connsiteX3" fmla="*/ 154004 w 702644"/>
              <a:gd name="connsiteY3" fmla="*/ 639361 h 71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644" h="716364">
                <a:moveTo>
                  <a:pt x="154004" y="639361"/>
                </a:moveTo>
                <a:lnTo>
                  <a:pt x="0" y="0"/>
                </a:lnTo>
                <a:lnTo>
                  <a:pt x="702644" y="716364"/>
                </a:lnTo>
                <a:lnTo>
                  <a:pt x="154004" y="639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C9B716-6A73-42F3-AA04-32BAA6D23BAC}"/>
              </a:ext>
            </a:extLst>
          </p:cNvPr>
          <p:cNvSpPr txBox="1"/>
          <p:nvPr/>
        </p:nvSpPr>
        <p:spPr>
          <a:xfrm flipH="1">
            <a:off x="6698381" y="775004"/>
            <a:ext cx="230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초능력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F3081D-E21D-4580-B83F-60B870B7CD21}"/>
              </a:ext>
            </a:extLst>
          </p:cNvPr>
          <p:cNvSpPr/>
          <p:nvPr/>
        </p:nvSpPr>
        <p:spPr>
          <a:xfrm>
            <a:off x="11174929" y="2492947"/>
            <a:ext cx="625642" cy="89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FBC0B25A-DE47-4870-8FB8-11C8BA1CD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0403" y="2681532"/>
            <a:ext cx="533872" cy="5338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F5FC3BC-7307-493A-A5A7-19C8236D7426}"/>
              </a:ext>
            </a:extLst>
          </p:cNvPr>
          <p:cNvSpPr/>
          <p:nvPr/>
        </p:nvSpPr>
        <p:spPr>
          <a:xfrm>
            <a:off x="4376593" y="1658093"/>
            <a:ext cx="6576956" cy="10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B2580CB6-A2A0-4D9C-925C-FB73510425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73" y="1723498"/>
            <a:ext cx="895130" cy="89427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A75C21-E6F2-489F-A333-49D318F3C8CB}"/>
              </a:ext>
            </a:extLst>
          </p:cNvPr>
          <p:cNvSpPr/>
          <p:nvPr/>
        </p:nvSpPr>
        <p:spPr>
          <a:xfrm>
            <a:off x="4376593" y="3026963"/>
            <a:ext cx="6576956" cy="102343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06328B4-F83D-419E-9DBD-33C651C6D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773" y="3073035"/>
            <a:ext cx="894276" cy="894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915748-B577-4188-99C7-BDE263B75CAE}"/>
              </a:ext>
            </a:extLst>
          </p:cNvPr>
          <p:cNvSpPr txBox="1"/>
          <p:nvPr/>
        </p:nvSpPr>
        <p:spPr>
          <a:xfrm flipH="1">
            <a:off x="6020752" y="1679281"/>
            <a:ext cx="69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LV7</a:t>
            </a:r>
            <a:endParaRPr lang="ko-KR" alt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40D9D8-F73B-4531-A2EC-0AE40E86BD83}"/>
              </a:ext>
            </a:extLst>
          </p:cNvPr>
          <p:cNvSpPr txBox="1"/>
          <p:nvPr/>
        </p:nvSpPr>
        <p:spPr>
          <a:xfrm flipH="1">
            <a:off x="9171269" y="1679280"/>
            <a:ext cx="69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LV8</a:t>
            </a:r>
            <a:endParaRPr lang="ko-KR" alt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F0639A-8B1A-4819-917B-4B2EC2C64DBF}"/>
              </a:ext>
            </a:extLst>
          </p:cNvPr>
          <p:cNvSpPr txBox="1"/>
          <p:nvPr/>
        </p:nvSpPr>
        <p:spPr>
          <a:xfrm flipH="1">
            <a:off x="6020752" y="3035896"/>
            <a:ext cx="69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LV2</a:t>
            </a:r>
            <a:endParaRPr lang="ko-KR" altLang="en-US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50A113-2EE2-4025-AB27-0788309C4F13}"/>
              </a:ext>
            </a:extLst>
          </p:cNvPr>
          <p:cNvSpPr txBox="1"/>
          <p:nvPr/>
        </p:nvSpPr>
        <p:spPr>
          <a:xfrm flipH="1">
            <a:off x="9171269" y="3035895"/>
            <a:ext cx="69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LV3</a:t>
            </a:r>
            <a:endParaRPr lang="ko-KR" altLang="en-US" sz="2400" dirty="0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E7C64E3-A41C-48CB-8CEB-216A7079328F}"/>
              </a:ext>
            </a:extLst>
          </p:cNvPr>
          <p:cNvSpPr/>
          <p:nvPr/>
        </p:nvSpPr>
        <p:spPr>
          <a:xfrm>
            <a:off x="7395040" y="3458681"/>
            <a:ext cx="1084531" cy="52322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업그레이드</a:t>
            </a:r>
            <a:r>
              <a:rPr lang="en-US" altLang="ko-KR" sz="1100" dirty="0">
                <a:solidFill>
                  <a:schemeClr val="tx1"/>
                </a:solidFill>
              </a:rPr>
              <a:t>!!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E953C174-9A51-422D-A8D9-D8D2126AC8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30" y="1033337"/>
            <a:ext cx="561514" cy="4616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2A3D7-8360-496D-9A6D-839642BCA4C2}"/>
              </a:ext>
            </a:extLst>
          </p:cNvPr>
          <p:cNvSpPr txBox="1"/>
          <p:nvPr/>
        </p:nvSpPr>
        <p:spPr>
          <a:xfrm>
            <a:off x="4767172" y="1066771"/>
            <a:ext cx="1248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X 10000</a:t>
            </a:r>
            <a:endParaRPr lang="ko-KR" altLang="en-US" sz="2000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AC46160-36D1-4D17-9F0B-04017DA8392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052" y="1700796"/>
            <a:ext cx="561514" cy="46166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CF711D7-37BA-4126-84F6-26E0D91B8AE5}"/>
              </a:ext>
            </a:extLst>
          </p:cNvPr>
          <p:cNvSpPr txBox="1"/>
          <p:nvPr/>
        </p:nvSpPr>
        <p:spPr>
          <a:xfrm>
            <a:off x="7726494" y="1759357"/>
            <a:ext cx="1248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4500</a:t>
            </a:r>
            <a:endParaRPr lang="ko-KR" altLang="en-US" sz="16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7354CFBF-11A5-4638-AEAB-EE3C04C12C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370" y="3079968"/>
            <a:ext cx="561514" cy="46166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5D18F77-C321-4BEF-BB28-734742C16574}"/>
              </a:ext>
            </a:extLst>
          </p:cNvPr>
          <p:cNvSpPr txBox="1"/>
          <p:nvPr/>
        </p:nvSpPr>
        <p:spPr>
          <a:xfrm>
            <a:off x="7743812" y="3138529"/>
            <a:ext cx="1248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 2500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52A39-F6FF-4831-811E-53F140A97952}"/>
              </a:ext>
            </a:extLst>
          </p:cNvPr>
          <p:cNvSpPr txBox="1"/>
          <p:nvPr/>
        </p:nvSpPr>
        <p:spPr>
          <a:xfrm>
            <a:off x="5169084" y="3479622"/>
            <a:ext cx="238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물병 </a:t>
            </a:r>
            <a:r>
              <a:rPr lang="en-US" altLang="ko-KR" sz="1400" dirty="0"/>
              <a:t>1</a:t>
            </a:r>
            <a:r>
              <a:rPr lang="ko-KR" altLang="en-US" sz="1400" dirty="0"/>
              <a:t>개 세울 시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텐션게이지</a:t>
            </a:r>
            <a:r>
              <a:rPr lang="ko-KR" altLang="en-US" sz="1400" dirty="0"/>
              <a:t> </a:t>
            </a:r>
            <a:r>
              <a:rPr lang="en-US" altLang="ko-KR" sz="1400" dirty="0"/>
              <a:t>15</a:t>
            </a:r>
            <a:r>
              <a:rPr lang="ko-KR" altLang="en-US" sz="1400" dirty="0"/>
              <a:t>감소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D0AC2E-5850-4FC8-A0F9-3930CF0D5CCE}"/>
              </a:ext>
            </a:extLst>
          </p:cNvPr>
          <p:cNvSpPr txBox="1"/>
          <p:nvPr/>
        </p:nvSpPr>
        <p:spPr>
          <a:xfrm>
            <a:off x="8353531" y="3479539"/>
            <a:ext cx="238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물병 </a:t>
            </a:r>
            <a:r>
              <a:rPr lang="en-US" altLang="ko-KR" sz="1400" dirty="0"/>
              <a:t>1</a:t>
            </a:r>
            <a:r>
              <a:rPr lang="ko-KR" altLang="en-US" sz="1400" dirty="0"/>
              <a:t>개 세울 시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텐션게이지</a:t>
            </a:r>
            <a:r>
              <a:rPr lang="ko-KR" altLang="en-US" sz="1400" dirty="0"/>
              <a:t> </a:t>
            </a:r>
            <a:r>
              <a:rPr lang="en-US" altLang="ko-KR" sz="1400" dirty="0"/>
              <a:t>10</a:t>
            </a:r>
            <a:r>
              <a:rPr lang="ko-KR" altLang="en-US" sz="1400" dirty="0"/>
              <a:t>감소</a:t>
            </a: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67BEFABD-9D9A-4842-9187-5C0D89E18472}"/>
              </a:ext>
            </a:extLst>
          </p:cNvPr>
          <p:cNvSpPr/>
          <p:nvPr/>
        </p:nvSpPr>
        <p:spPr>
          <a:xfrm>
            <a:off x="7393949" y="2134839"/>
            <a:ext cx="1084531" cy="52322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업그레이드</a:t>
            </a:r>
            <a:r>
              <a:rPr lang="en-US" altLang="ko-KR" sz="1100" dirty="0">
                <a:solidFill>
                  <a:schemeClr val="tx1"/>
                </a:solidFill>
              </a:rPr>
              <a:t>!!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C688AD-0E9C-49C3-986D-36A2523AB5D5}"/>
              </a:ext>
            </a:extLst>
          </p:cNvPr>
          <p:cNvSpPr txBox="1"/>
          <p:nvPr/>
        </p:nvSpPr>
        <p:spPr>
          <a:xfrm>
            <a:off x="5160300" y="2121352"/>
            <a:ext cx="238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회전 </a:t>
            </a:r>
            <a:r>
              <a:rPr lang="ko-KR" altLang="en-US" sz="1400" dirty="0" err="1"/>
              <a:t>조정률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29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E8A53E-411C-46D1-9F50-FB4F4AC993F5}"/>
              </a:ext>
            </a:extLst>
          </p:cNvPr>
          <p:cNvSpPr/>
          <p:nvPr/>
        </p:nvSpPr>
        <p:spPr>
          <a:xfrm>
            <a:off x="3975233" y="385012"/>
            <a:ext cx="7911966" cy="440837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00D143-279B-4440-973B-2B10C8B2BEE5}"/>
              </a:ext>
            </a:extLst>
          </p:cNvPr>
          <p:cNvSpPr/>
          <p:nvPr/>
        </p:nvSpPr>
        <p:spPr>
          <a:xfrm>
            <a:off x="9806538" y="511302"/>
            <a:ext cx="1453415" cy="415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94B1DF-727D-4E26-895C-D836E21F83EE}"/>
              </a:ext>
            </a:extLst>
          </p:cNvPr>
          <p:cNvSpPr/>
          <p:nvPr/>
        </p:nvSpPr>
        <p:spPr>
          <a:xfrm>
            <a:off x="9751189" y="512905"/>
            <a:ext cx="1453415" cy="4152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4800-2F51-4B36-A9C5-753476F0D814}"/>
              </a:ext>
            </a:extLst>
          </p:cNvPr>
          <p:cNvSpPr txBox="1"/>
          <p:nvPr/>
        </p:nvSpPr>
        <p:spPr>
          <a:xfrm>
            <a:off x="707920" y="5231104"/>
            <a:ext cx="1120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화면에 있는 버튼을 눌러서 해당 컨셉 스테이지로 이동한다</a:t>
            </a:r>
            <a:r>
              <a:rPr lang="en-US" altLang="ko-KR" dirty="0"/>
              <a:t>.</a:t>
            </a:r>
            <a:r>
              <a:rPr lang="ko-KR" altLang="en-US" dirty="0"/>
              <a:t> 잠겨 있는 컨셉 스테이지를 클릭하면 해금</a:t>
            </a:r>
            <a:endParaRPr lang="en-US" altLang="ko-KR" dirty="0"/>
          </a:p>
          <a:p>
            <a:r>
              <a:rPr lang="ko-KR" altLang="en-US" dirty="0"/>
              <a:t>조건이 표시된다</a:t>
            </a:r>
            <a:r>
              <a:rPr lang="en-US" altLang="ko-KR" dirty="0"/>
              <a:t>. ex)CH1. 2.7 pass</a:t>
            </a:r>
            <a:r>
              <a:rPr lang="ko-KR" altLang="en-US" dirty="0"/>
              <a:t> 이상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7C7A44-9664-4C35-AAC9-43479EE64B70}"/>
              </a:ext>
            </a:extLst>
          </p:cNvPr>
          <p:cNvSpPr/>
          <p:nvPr/>
        </p:nvSpPr>
        <p:spPr>
          <a:xfrm>
            <a:off x="231006" y="202131"/>
            <a:ext cx="325333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C9C1A-FF1D-4C01-99AA-4F217B7C3029}"/>
              </a:ext>
            </a:extLst>
          </p:cNvPr>
          <p:cNvSpPr/>
          <p:nvPr/>
        </p:nvSpPr>
        <p:spPr>
          <a:xfrm>
            <a:off x="375386" y="317629"/>
            <a:ext cx="325333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캐릭터 화면</a:t>
            </a:r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835E66-0AAE-48A9-836A-3756B1886625}"/>
              </a:ext>
            </a:extLst>
          </p:cNvPr>
          <p:cNvSpPr/>
          <p:nvPr/>
        </p:nvSpPr>
        <p:spPr>
          <a:xfrm>
            <a:off x="577516" y="5005135"/>
            <a:ext cx="11204947" cy="16122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2C884E74-2A3F-4A61-902B-1A6A83764997}"/>
              </a:ext>
            </a:extLst>
          </p:cNvPr>
          <p:cNvSpPr/>
          <p:nvPr/>
        </p:nvSpPr>
        <p:spPr>
          <a:xfrm>
            <a:off x="4138862" y="506045"/>
            <a:ext cx="7026442" cy="4152583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FE2CE94-3C1A-4444-8B4B-463BA1563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660" y="673770"/>
            <a:ext cx="2520216" cy="38972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8C9DD0-8A88-4333-88B9-895BECDA6CA6}"/>
              </a:ext>
            </a:extLst>
          </p:cNvPr>
          <p:cNvSpPr/>
          <p:nvPr/>
        </p:nvSpPr>
        <p:spPr>
          <a:xfrm>
            <a:off x="11165304" y="1621862"/>
            <a:ext cx="625642" cy="89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F14ACA2-5E60-4A96-9909-EA5C27D1D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843" y="1771054"/>
            <a:ext cx="664143" cy="664143"/>
          </a:xfrm>
          <a:prstGeom prst="rect">
            <a:avLst/>
          </a:prstGeom>
        </p:spPr>
      </p:pic>
      <p:sp>
        <p:nvSpPr>
          <p:cNvPr id="36" name="1/2 액자 35">
            <a:extLst>
              <a:ext uri="{FF2B5EF4-FFF2-40B4-BE49-F238E27FC236}">
                <a16:creationId xmlns:a16="http://schemas.microsoft.com/office/drawing/2014/main" id="{39BDC6E6-D525-4FF5-94E3-98BD7A6B4478}"/>
              </a:ext>
            </a:extLst>
          </p:cNvPr>
          <p:cNvSpPr/>
          <p:nvPr/>
        </p:nvSpPr>
        <p:spPr>
          <a:xfrm rot="2666853">
            <a:off x="7433810" y="530367"/>
            <a:ext cx="468995" cy="437477"/>
          </a:xfrm>
          <a:prstGeom prst="halfFrame">
            <a:avLst>
              <a:gd name="adj1" fmla="val 23733"/>
              <a:gd name="adj2" fmla="val 2669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1/2 액자 36">
            <a:extLst>
              <a:ext uri="{FF2B5EF4-FFF2-40B4-BE49-F238E27FC236}">
                <a16:creationId xmlns:a16="http://schemas.microsoft.com/office/drawing/2014/main" id="{4EC9D783-3AA1-4951-BCFE-E1574CA34334}"/>
              </a:ext>
            </a:extLst>
          </p:cNvPr>
          <p:cNvSpPr/>
          <p:nvPr/>
        </p:nvSpPr>
        <p:spPr>
          <a:xfrm rot="18933147" flipV="1">
            <a:off x="7433810" y="4181863"/>
            <a:ext cx="468995" cy="437477"/>
          </a:xfrm>
          <a:prstGeom prst="halfFrame">
            <a:avLst>
              <a:gd name="adj1" fmla="val 23733"/>
              <a:gd name="adj2" fmla="val 2207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DF597F9C-EF85-4922-9F69-771ABDD89DDE}"/>
              </a:ext>
            </a:extLst>
          </p:cNvPr>
          <p:cNvGraphicFramePr>
            <a:graphicFrameLocks noGrp="1"/>
          </p:cNvGraphicFramePr>
          <p:nvPr/>
        </p:nvGraphicFramePr>
        <p:xfrm>
          <a:off x="7064942" y="1771053"/>
          <a:ext cx="3878981" cy="2558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791">
                  <a:extLst>
                    <a:ext uri="{9D8B030D-6E8A-4147-A177-3AD203B41FA5}">
                      <a16:colId xmlns:a16="http://schemas.microsoft.com/office/drawing/2014/main" val="849929557"/>
                    </a:ext>
                  </a:extLst>
                </a:gridCol>
                <a:gridCol w="2435190">
                  <a:extLst>
                    <a:ext uri="{9D8B030D-6E8A-4147-A177-3AD203B41FA5}">
                      <a16:colId xmlns:a16="http://schemas.microsoft.com/office/drawing/2014/main" val="292624754"/>
                    </a:ext>
                  </a:extLst>
                </a:gridCol>
              </a:tblGrid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   </a:t>
                      </a:r>
                      <a:r>
                        <a:rPr lang="ko-KR" altLang="en-US" dirty="0" err="1"/>
                        <a:t>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387040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   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342583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능   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dirty="0"/>
                        <a:t>염력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817354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좋아하는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162307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싫어하는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590026"/>
                  </a:ext>
                </a:extLst>
              </a:tr>
              <a:tr h="42635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531787"/>
                  </a:ext>
                </a:extLst>
              </a:tr>
            </a:tbl>
          </a:graphicData>
        </a:graphic>
      </p:graphicFrame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7829AA14-0C06-4D7B-974F-F2839CF05428}"/>
              </a:ext>
            </a:extLst>
          </p:cNvPr>
          <p:cNvSpPr/>
          <p:nvPr/>
        </p:nvSpPr>
        <p:spPr>
          <a:xfrm>
            <a:off x="10491537" y="536359"/>
            <a:ext cx="673767" cy="666801"/>
          </a:xfrm>
          <a:custGeom>
            <a:avLst/>
            <a:gdLst>
              <a:gd name="connsiteX0" fmla="*/ 0 w 702644"/>
              <a:gd name="connsiteY0" fmla="*/ 716364 h 716364"/>
              <a:gd name="connsiteX1" fmla="*/ 0 w 702644"/>
              <a:gd name="connsiteY1" fmla="*/ 0 h 716364"/>
              <a:gd name="connsiteX2" fmla="*/ 702644 w 702644"/>
              <a:gd name="connsiteY2" fmla="*/ 716364 h 716364"/>
              <a:gd name="connsiteX3" fmla="*/ 0 w 702644"/>
              <a:gd name="connsiteY3" fmla="*/ 716364 h 716364"/>
              <a:gd name="connsiteX0" fmla="*/ 154004 w 702644"/>
              <a:gd name="connsiteY0" fmla="*/ 639361 h 716364"/>
              <a:gd name="connsiteX1" fmla="*/ 0 w 702644"/>
              <a:gd name="connsiteY1" fmla="*/ 0 h 716364"/>
              <a:gd name="connsiteX2" fmla="*/ 702644 w 702644"/>
              <a:gd name="connsiteY2" fmla="*/ 716364 h 716364"/>
              <a:gd name="connsiteX3" fmla="*/ 154004 w 702644"/>
              <a:gd name="connsiteY3" fmla="*/ 639361 h 71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644" h="716364">
                <a:moveTo>
                  <a:pt x="154004" y="639361"/>
                </a:moveTo>
                <a:lnTo>
                  <a:pt x="0" y="0"/>
                </a:lnTo>
                <a:lnTo>
                  <a:pt x="702644" y="716364"/>
                </a:lnTo>
                <a:lnTo>
                  <a:pt x="154004" y="6393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C9B716-6A73-42F3-AA04-32BAA6D23BAC}"/>
              </a:ext>
            </a:extLst>
          </p:cNvPr>
          <p:cNvSpPr txBox="1"/>
          <p:nvPr/>
        </p:nvSpPr>
        <p:spPr>
          <a:xfrm flipH="1">
            <a:off x="7998195" y="790865"/>
            <a:ext cx="2300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프로필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F3081D-E21D-4580-B83F-60B870B7CD21}"/>
              </a:ext>
            </a:extLst>
          </p:cNvPr>
          <p:cNvSpPr/>
          <p:nvPr/>
        </p:nvSpPr>
        <p:spPr>
          <a:xfrm>
            <a:off x="11184554" y="2492947"/>
            <a:ext cx="625642" cy="89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FBC0B25A-DE47-4870-8FB8-11C8BA1CDA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0403" y="2681532"/>
            <a:ext cx="533872" cy="533872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8B8AF66-C508-45AE-854C-300F6CC788C8}"/>
              </a:ext>
            </a:extLst>
          </p:cNvPr>
          <p:cNvSpPr/>
          <p:nvPr/>
        </p:nvSpPr>
        <p:spPr>
          <a:xfrm>
            <a:off x="11213429" y="3383397"/>
            <a:ext cx="625642" cy="899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 descr="시계이(가) 표시된 사진&#10;&#10;자동 생성된 설명">
            <a:extLst>
              <a:ext uri="{FF2B5EF4-FFF2-40B4-BE49-F238E27FC236}">
                <a16:creationId xmlns:a16="http://schemas.microsoft.com/office/drawing/2014/main" id="{E390C27F-9541-4777-96B9-61316E3AEE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t="27019" r="19030" b="23721"/>
          <a:stretch/>
        </p:blipFill>
        <p:spPr>
          <a:xfrm>
            <a:off x="11153680" y="3640404"/>
            <a:ext cx="704641" cy="54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2FE4C7-2D18-4B95-81B1-125DE3CD5439}"/>
              </a:ext>
            </a:extLst>
          </p:cNvPr>
          <p:cNvSpPr/>
          <p:nvPr/>
        </p:nvSpPr>
        <p:spPr>
          <a:xfrm>
            <a:off x="3644983" y="4690967"/>
            <a:ext cx="477950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7AB9DF"/>
                </a:solidFill>
              </a:rPr>
              <a:t>각 캐릭터 조작 </a:t>
            </a:r>
            <a:r>
              <a:rPr lang="en-US" altLang="ko-KR" sz="4400" b="1" kern="0" dirty="0">
                <a:solidFill>
                  <a:srgbClr val="7AB9DF"/>
                </a:solidFill>
              </a:rPr>
              <a:t>UI</a:t>
            </a:r>
            <a:endParaRPr lang="ko-KR" altLang="en-US" sz="4400" b="1" kern="0" dirty="0">
              <a:solidFill>
                <a:srgbClr val="7AB9DF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303910" y="1443326"/>
            <a:ext cx="3344779" cy="3344779"/>
            <a:chOff x="970965" y="2154604"/>
            <a:chExt cx="3344779" cy="3344779"/>
          </a:xfrm>
        </p:grpSpPr>
        <p:sp>
          <p:nvSpPr>
            <p:cNvPr id="12" name="직사각형 11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B0B381E0-9BEC-4D67-92B5-20020F5D9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44" y="2658999"/>
            <a:ext cx="2729750" cy="10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6604418" y="3361458"/>
            <a:ext cx="3897579" cy="3244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36" y="2847528"/>
            <a:ext cx="233474" cy="6974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9482631" y="4283242"/>
            <a:ext cx="2338939" cy="232931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9847806" y="4405888"/>
            <a:ext cx="1020278" cy="10395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2" y="245445"/>
            <a:ext cx="738920" cy="738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17" y="251658"/>
            <a:ext cx="726493" cy="72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9051803" y="451433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1:20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10261459" y="45143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11131744" y="243078"/>
            <a:ext cx="804674" cy="82177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11397642" y="399184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B5C59-47E0-464E-A921-BEC1BA1FFD62}"/>
              </a:ext>
            </a:extLst>
          </p:cNvPr>
          <p:cNvSpPr/>
          <p:nvPr/>
        </p:nvSpPr>
        <p:spPr>
          <a:xfrm>
            <a:off x="11594601" y="399183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3751070" y="182697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7" y="347266"/>
            <a:ext cx="814909" cy="670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7555765" y="45143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8" y="4928134"/>
            <a:ext cx="1989977" cy="16355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707731" y="848429"/>
            <a:ext cx="3035127" cy="2417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1" y="9445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0" y="558792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1102321" y="5587923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2FF1F-3D5B-423E-B1B7-13EE46A465E7}"/>
              </a:ext>
            </a:extLst>
          </p:cNvPr>
          <p:cNvSpPr txBox="1"/>
          <p:nvPr/>
        </p:nvSpPr>
        <p:spPr>
          <a:xfrm>
            <a:off x="363628" y="5587923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8D57-0C39-468B-B564-461A2BF269B1}"/>
              </a:ext>
            </a:extLst>
          </p:cNvPr>
          <p:cNvSpPr txBox="1"/>
          <p:nvPr/>
        </p:nvSpPr>
        <p:spPr>
          <a:xfrm>
            <a:off x="1454520" y="5592987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2" y="4252070"/>
            <a:ext cx="952500" cy="9525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365603" y="4125095"/>
            <a:ext cx="1164657" cy="11685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062636" y="2775361"/>
            <a:ext cx="3896940" cy="2699467"/>
          </a:xfrm>
          <a:custGeom>
            <a:avLst/>
            <a:gdLst>
              <a:gd name="connsiteX0" fmla="*/ 3896940 w 3896940"/>
              <a:gd name="connsiteY0" fmla="*/ 2699467 h 2699467"/>
              <a:gd name="connsiteX1" fmla="*/ 3467356 w 3896940"/>
              <a:gd name="connsiteY1" fmla="*/ 1582549 h 2699467"/>
              <a:gd name="connsiteX2" fmla="*/ 2589777 w 3896940"/>
              <a:gd name="connsiteY2" fmla="*/ 484041 h 2699467"/>
              <a:gd name="connsiteX3" fmla="*/ 1595597 w 3896940"/>
              <a:gd name="connsiteY3" fmla="*/ 23773 h 2699467"/>
              <a:gd name="connsiteX4" fmla="*/ 589144 w 3896940"/>
              <a:gd name="connsiteY4" fmla="*/ 109690 h 2699467"/>
              <a:gd name="connsiteX5" fmla="*/ 0 w 3896940"/>
              <a:gd name="connsiteY5" fmla="*/ 484041 h 269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6940" h="2699467">
                <a:moveTo>
                  <a:pt x="3896940" y="2699467"/>
                </a:moveTo>
                <a:cubicBezTo>
                  <a:pt x="3791078" y="2325627"/>
                  <a:pt x="3685216" y="1951787"/>
                  <a:pt x="3467356" y="1582549"/>
                </a:cubicBezTo>
                <a:cubicBezTo>
                  <a:pt x="3249495" y="1213311"/>
                  <a:pt x="2901737" y="743837"/>
                  <a:pt x="2589777" y="484041"/>
                </a:cubicBezTo>
                <a:cubicBezTo>
                  <a:pt x="2277817" y="224245"/>
                  <a:pt x="1929036" y="86165"/>
                  <a:pt x="1595597" y="23773"/>
                </a:cubicBezTo>
                <a:cubicBezTo>
                  <a:pt x="1262158" y="-38619"/>
                  <a:pt x="855077" y="32979"/>
                  <a:pt x="589144" y="109690"/>
                </a:cubicBezTo>
                <a:cubicBezTo>
                  <a:pt x="323211" y="186401"/>
                  <a:pt x="161605" y="335221"/>
                  <a:pt x="0" y="484041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52302" y="1522281"/>
            <a:ext cx="3972555" cy="1300663"/>
          </a:xfrm>
          <a:prstGeom prst="rect">
            <a:avLst/>
          </a:prstGeom>
          <a:solidFill>
            <a:schemeClr val="bg1">
              <a:alpha val="77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단계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아날로그 스틱으로 조준하여 물병을 던진다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이때 물병은 기본적으로 시계방향으로 회전한다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0159" y="3472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염동력</a:t>
            </a:r>
            <a:endParaRPr lang="ko-KR" altLang="en-US" sz="2800" b="1" dirty="0"/>
          </a:p>
        </p:txBody>
      </p:sp>
      <p:sp>
        <p:nvSpPr>
          <p:cNvPr id="25" name="아래로 구부러진 화살표 24"/>
          <p:cNvSpPr/>
          <p:nvPr/>
        </p:nvSpPr>
        <p:spPr>
          <a:xfrm>
            <a:off x="3666150" y="2541299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아래로 구부러진 화살표 33"/>
          <p:cNvSpPr/>
          <p:nvPr/>
        </p:nvSpPr>
        <p:spPr>
          <a:xfrm rot="10800000">
            <a:off x="3612878" y="3361458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6604418" y="3361458"/>
            <a:ext cx="3897579" cy="3244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36" y="2847528"/>
            <a:ext cx="233474" cy="6974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9482631" y="4283242"/>
            <a:ext cx="2338939" cy="232931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10141505" y="4925028"/>
            <a:ext cx="1020278" cy="10395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2" y="245445"/>
            <a:ext cx="738920" cy="738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17" y="251658"/>
            <a:ext cx="726493" cy="72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9051803" y="451433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1:20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10261459" y="45143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11131744" y="243078"/>
            <a:ext cx="804674" cy="82177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11397642" y="399184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B5C59-47E0-464E-A921-BEC1BA1FFD62}"/>
              </a:ext>
            </a:extLst>
          </p:cNvPr>
          <p:cNvSpPr/>
          <p:nvPr/>
        </p:nvSpPr>
        <p:spPr>
          <a:xfrm>
            <a:off x="11594601" y="399183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3751070" y="182697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7" y="347266"/>
            <a:ext cx="814909" cy="670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7555765" y="45143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8" y="4928134"/>
            <a:ext cx="1989977" cy="16355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707731" y="848429"/>
            <a:ext cx="3035127" cy="2417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1" y="9445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0" y="558792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1102321" y="5587923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2FF1F-3D5B-423E-B1B7-13EE46A465E7}"/>
              </a:ext>
            </a:extLst>
          </p:cNvPr>
          <p:cNvSpPr txBox="1"/>
          <p:nvPr/>
        </p:nvSpPr>
        <p:spPr>
          <a:xfrm>
            <a:off x="363628" y="5587923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8D57-0C39-468B-B564-461A2BF269B1}"/>
              </a:ext>
            </a:extLst>
          </p:cNvPr>
          <p:cNvSpPr txBox="1"/>
          <p:nvPr/>
        </p:nvSpPr>
        <p:spPr>
          <a:xfrm>
            <a:off x="1454520" y="5592987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2" y="4252070"/>
            <a:ext cx="952500" cy="9525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365603" y="4125095"/>
            <a:ext cx="1164657" cy="11685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062636" y="2775361"/>
            <a:ext cx="3896940" cy="2699467"/>
          </a:xfrm>
          <a:custGeom>
            <a:avLst/>
            <a:gdLst>
              <a:gd name="connsiteX0" fmla="*/ 3896940 w 3896940"/>
              <a:gd name="connsiteY0" fmla="*/ 2699467 h 2699467"/>
              <a:gd name="connsiteX1" fmla="*/ 3467356 w 3896940"/>
              <a:gd name="connsiteY1" fmla="*/ 1582549 h 2699467"/>
              <a:gd name="connsiteX2" fmla="*/ 2589777 w 3896940"/>
              <a:gd name="connsiteY2" fmla="*/ 484041 h 2699467"/>
              <a:gd name="connsiteX3" fmla="*/ 1595597 w 3896940"/>
              <a:gd name="connsiteY3" fmla="*/ 23773 h 2699467"/>
              <a:gd name="connsiteX4" fmla="*/ 589144 w 3896940"/>
              <a:gd name="connsiteY4" fmla="*/ 109690 h 2699467"/>
              <a:gd name="connsiteX5" fmla="*/ 0 w 3896940"/>
              <a:gd name="connsiteY5" fmla="*/ 484041 h 269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6940" h="2699467">
                <a:moveTo>
                  <a:pt x="3896940" y="2699467"/>
                </a:moveTo>
                <a:cubicBezTo>
                  <a:pt x="3791078" y="2325627"/>
                  <a:pt x="3685216" y="1951787"/>
                  <a:pt x="3467356" y="1582549"/>
                </a:cubicBezTo>
                <a:cubicBezTo>
                  <a:pt x="3249495" y="1213311"/>
                  <a:pt x="2901737" y="743837"/>
                  <a:pt x="2589777" y="484041"/>
                </a:cubicBezTo>
                <a:cubicBezTo>
                  <a:pt x="2277817" y="224245"/>
                  <a:pt x="1929036" y="86165"/>
                  <a:pt x="1595597" y="23773"/>
                </a:cubicBezTo>
                <a:cubicBezTo>
                  <a:pt x="1262158" y="-38619"/>
                  <a:pt x="855077" y="32979"/>
                  <a:pt x="589144" y="109690"/>
                </a:cubicBezTo>
                <a:cubicBezTo>
                  <a:pt x="323211" y="186401"/>
                  <a:pt x="161605" y="335221"/>
                  <a:pt x="0" y="484041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52302" y="1522281"/>
            <a:ext cx="3972555" cy="2509303"/>
          </a:xfrm>
          <a:prstGeom prst="rect">
            <a:avLst/>
          </a:prstGeom>
          <a:solidFill>
            <a:schemeClr val="bg1">
              <a:alpha val="77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단계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화면을 터치하여 물병의 회전을 조작한다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화면의 정가운데를 기준으로 오른쪽 화면을 터치하면 시계 방향으로 가속하여 회전하고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왼쪽 화면을 터치하면 회전이 점점 감속하다가 시계 반대방향으로 회전한다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회전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보정률은</a:t>
            </a:r>
            <a:r>
              <a:rPr lang="ko-KR" altLang="en-US" dirty="0">
                <a:solidFill>
                  <a:sysClr val="windowText" lastClr="000000"/>
                </a:solidFill>
              </a:rPr>
              <a:t> 코인을 통해 강화한다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 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0159" y="3472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염동력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6648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6604418" y="3361458"/>
            <a:ext cx="3897579" cy="3244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27" y="5204570"/>
            <a:ext cx="233474" cy="6974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9482631" y="4283242"/>
            <a:ext cx="2338939" cy="232931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10141505" y="4928134"/>
            <a:ext cx="1020278" cy="10395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2" y="245445"/>
            <a:ext cx="738920" cy="738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17" y="251658"/>
            <a:ext cx="726493" cy="72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9051803" y="451433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0:30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10261459" y="45143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2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11131744" y="243078"/>
            <a:ext cx="804674" cy="82177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11397642" y="399184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B5C59-47E0-464E-A921-BEC1BA1FFD62}"/>
              </a:ext>
            </a:extLst>
          </p:cNvPr>
          <p:cNvSpPr/>
          <p:nvPr/>
        </p:nvSpPr>
        <p:spPr>
          <a:xfrm>
            <a:off x="11594601" y="399183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3751070" y="182697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7" y="347266"/>
            <a:ext cx="814909" cy="670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7555765" y="45143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8" y="4928134"/>
            <a:ext cx="1989977" cy="16355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707731" y="848429"/>
            <a:ext cx="3035127" cy="241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1" y="9445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0" y="558792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1102321" y="5587923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2FF1F-3D5B-423E-B1B7-13EE46A465E7}"/>
              </a:ext>
            </a:extLst>
          </p:cNvPr>
          <p:cNvSpPr txBox="1"/>
          <p:nvPr/>
        </p:nvSpPr>
        <p:spPr>
          <a:xfrm>
            <a:off x="363628" y="5587923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8D57-0C39-468B-B564-461A2BF269B1}"/>
              </a:ext>
            </a:extLst>
          </p:cNvPr>
          <p:cNvSpPr txBox="1"/>
          <p:nvPr/>
        </p:nvSpPr>
        <p:spPr>
          <a:xfrm>
            <a:off x="1454520" y="5592987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2" y="4252070"/>
            <a:ext cx="952500" cy="9525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365603" y="4125095"/>
            <a:ext cx="1164657" cy="11685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52302" y="1522281"/>
            <a:ext cx="3972555" cy="2294879"/>
          </a:xfrm>
          <a:prstGeom prst="rect">
            <a:avLst/>
          </a:prstGeom>
          <a:solidFill>
            <a:schemeClr val="bg1">
              <a:alpha val="77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>
                <a:solidFill>
                  <a:sysClr val="windowText" lastClr="000000"/>
                </a:solidFill>
              </a:rPr>
              <a:t>필살기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 err="1">
                <a:solidFill>
                  <a:sysClr val="windowText" lastClr="000000"/>
                </a:solidFill>
              </a:rPr>
              <a:t>필살기</a:t>
            </a:r>
            <a:r>
              <a:rPr lang="ko-KR" altLang="en-US" dirty="0">
                <a:solidFill>
                  <a:sysClr val="windowText" lastClr="000000"/>
                </a:solidFill>
              </a:rPr>
              <a:t> 버튼을 누른 후 제한 개수 내로 세우고 싶은 물병을 클릭한다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그리고 다시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필살기</a:t>
            </a:r>
            <a:r>
              <a:rPr lang="ko-KR" altLang="en-US" dirty="0">
                <a:solidFill>
                  <a:sysClr val="windowText" lastClr="000000"/>
                </a:solidFill>
              </a:rPr>
              <a:t> 버튼을 누르면 선택한 물병이 세워진다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필살기를</a:t>
            </a:r>
            <a:r>
              <a:rPr lang="ko-KR" altLang="en-US" dirty="0">
                <a:solidFill>
                  <a:sysClr val="windowText" lastClr="000000"/>
                </a:solidFill>
              </a:rPr>
              <a:t> 사용하면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텐션</a:t>
            </a:r>
            <a:r>
              <a:rPr lang="ko-KR" altLang="en-US" dirty="0">
                <a:solidFill>
                  <a:sysClr val="windowText" lastClr="000000"/>
                </a:solidFill>
              </a:rPr>
              <a:t> 게이지가 </a:t>
            </a:r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r>
              <a:rPr lang="ko-KR" altLang="en-US" dirty="0">
                <a:solidFill>
                  <a:sysClr val="windowText" lastClr="000000"/>
                </a:solidFill>
              </a:rPr>
              <a:t>이 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0159" y="3472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염동력</a:t>
            </a:r>
            <a:endParaRPr lang="ko-KR" altLang="en-US" sz="28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99137" y="4792575"/>
            <a:ext cx="233474" cy="69743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64841" y="4559101"/>
            <a:ext cx="233474" cy="69743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244138" y="4693963"/>
            <a:ext cx="233474" cy="69743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16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6604418" y="3361458"/>
            <a:ext cx="3897579" cy="3244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36" y="2847528"/>
            <a:ext cx="233474" cy="6974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9482631" y="4283242"/>
            <a:ext cx="2338939" cy="232931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9847806" y="4405888"/>
            <a:ext cx="1020278" cy="10395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2" y="245445"/>
            <a:ext cx="738920" cy="738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17" y="251658"/>
            <a:ext cx="726493" cy="72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9051803" y="451433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1:20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10261459" y="45143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11131744" y="243078"/>
            <a:ext cx="804674" cy="82177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11397642" y="399184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B5C59-47E0-464E-A921-BEC1BA1FFD62}"/>
              </a:ext>
            </a:extLst>
          </p:cNvPr>
          <p:cNvSpPr/>
          <p:nvPr/>
        </p:nvSpPr>
        <p:spPr>
          <a:xfrm>
            <a:off x="11594601" y="399183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3751070" y="182697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7" y="347266"/>
            <a:ext cx="814909" cy="670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7555765" y="45143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8" y="4928134"/>
            <a:ext cx="1989977" cy="16355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707731" y="848429"/>
            <a:ext cx="3035127" cy="2417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1" y="9445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0" y="558792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1102321" y="5587923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2FF1F-3D5B-423E-B1B7-13EE46A465E7}"/>
              </a:ext>
            </a:extLst>
          </p:cNvPr>
          <p:cNvSpPr txBox="1"/>
          <p:nvPr/>
        </p:nvSpPr>
        <p:spPr>
          <a:xfrm>
            <a:off x="363628" y="5587923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8D57-0C39-468B-B564-461A2BF269B1}"/>
              </a:ext>
            </a:extLst>
          </p:cNvPr>
          <p:cNvSpPr txBox="1"/>
          <p:nvPr/>
        </p:nvSpPr>
        <p:spPr>
          <a:xfrm>
            <a:off x="1454520" y="5592987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2" y="4252070"/>
            <a:ext cx="952500" cy="9525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365603" y="4125095"/>
            <a:ext cx="1164657" cy="11685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062636" y="2775361"/>
            <a:ext cx="3896940" cy="2699467"/>
          </a:xfrm>
          <a:custGeom>
            <a:avLst/>
            <a:gdLst>
              <a:gd name="connsiteX0" fmla="*/ 3896940 w 3896940"/>
              <a:gd name="connsiteY0" fmla="*/ 2699467 h 2699467"/>
              <a:gd name="connsiteX1" fmla="*/ 3467356 w 3896940"/>
              <a:gd name="connsiteY1" fmla="*/ 1582549 h 2699467"/>
              <a:gd name="connsiteX2" fmla="*/ 2589777 w 3896940"/>
              <a:gd name="connsiteY2" fmla="*/ 484041 h 2699467"/>
              <a:gd name="connsiteX3" fmla="*/ 1595597 w 3896940"/>
              <a:gd name="connsiteY3" fmla="*/ 23773 h 2699467"/>
              <a:gd name="connsiteX4" fmla="*/ 589144 w 3896940"/>
              <a:gd name="connsiteY4" fmla="*/ 109690 h 2699467"/>
              <a:gd name="connsiteX5" fmla="*/ 0 w 3896940"/>
              <a:gd name="connsiteY5" fmla="*/ 484041 h 269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6940" h="2699467">
                <a:moveTo>
                  <a:pt x="3896940" y="2699467"/>
                </a:moveTo>
                <a:cubicBezTo>
                  <a:pt x="3791078" y="2325627"/>
                  <a:pt x="3685216" y="1951787"/>
                  <a:pt x="3467356" y="1582549"/>
                </a:cubicBezTo>
                <a:cubicBezTo>
                  <a:pt x="3249495" y="1213311"/>
                  <a:pt x="2901737" y="743837"/>
                  <a:pt x="2589777" y="484041"/>
                </a:cubicBezTo>
                <a:cubicBezTo>
                  <a:pt x="2277817" y="224245"/>
                  <a:pt x="1929036" y="86165"/>
                  <a:pt x="1595597" y="23773"/>
                </a:cubicBezTo>
                <a:cubicBezTo>
                  <a:pt x="1262158" y="-38619"/>
                  <a:pt x="855077" y="32979"/>
                  <a:pt x="589144" y="109690"/>
                </a:cubicBezTo>
                <a:cubicBezTo>
                  <a:pt x="323211" y="186401"/>
                  <a:pt x="161605" y="335221"/>
                  <a:pt x="0" y="484041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52302" y="1522281"/>
            <a:ext cx="3972555" cy="1300663"/>
          </a:xfrm>
          <a:prstGeom prst="rect">
            <a:avLst/>
          </a:prstGeom>
          <a:solidFill>
            <a:schemeClr val="bg1">
              <a:alpha val="77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단계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아날로그 스틱으로 조준하여 물병을 던진다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이때 물병은 기본적으로 시계방향으로 회전한다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0159" y="3472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탄성막</a:t>
            </a:r>
            <a:r>
              <a:rPr lang="ko-KR" altLang="en-US" sz="2800" b="1" dirty="0"/>
              <a:t> 생성</a:t>
            </a:r>
          </a:p>
        </p:txBody>
      </p:sp>
      <p:sp>
        <p:nvSpPr>
          <p:cNvPr id="25" name="아래로 구부러진 화살표 24"/>
          <p:cNvSpPr/>
          <p:nvPr/>
        </p:nvSpPr>
        <p:spPr>
          <a:xfrm>
            <a:off x="3666150" y="2541299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아래로 구부러진 화살표 33"/>
          <p:cNvSpPr/>
          <p:nvPr/>
        </p:nvSpPr>
        <p:spPr>
          <a:xfrm rot="10800000">
            <a:off x="3612878" y="3361458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4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4565" y="1697404"/>
            <a:ext cx="3344779" cy="3344779"/>
            <a:chOff x="970965" y="2154604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5275386" y="227543"/>
            <a:ext cx="1518693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kern="0" dirty="0">
                <a:solidFill>
                  <a:srgbClr val="7AB9DF"/>
                </a:solidFill>
              </a:rPr>
              <a:t>목차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69471" y="5268521"/>
            <a:ext cx="273496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AB9DF"/>
                </a:solidFill>
              </a:rPr>
              <a:t>UI </a:t>
            </a:r>
            <a:r>
              <a:rPr lang="ko-KR" altLang="en-US" sz="1600" b="1" dirty="0">
                <a:solidFill>
                  <a:srgbClr val="7AB9DF"/>
                </a:solidFill>
              </a:rPr>
              <a:t>플로우 차트</a:t>
            </a:r>
            <a:endParaRPr lang="en-US" altLang="ko-KR" sz="1600" b="1" dirty="0">
              <a:solidFill>
                <a:srgbClr val="7AB9D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전체적인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플로우 차트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362345" y="1697404"/>
            <a:ext cx="3344779" cy="3344779"/>
            <a:chOff x="970965" y="2154604"/>
            <a:chExt cx="3344779" cy="3344779"/>
          </a:xfrm>
        </p:grpSpPr>
        <p:sp>
          <p:nvSpPr>
            <p:cNvPr id="15" name="직사각형 14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667251" y="5268521"/>
            <a:ext cx="2734965" cy="743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AB9DF"/>
                </a:solidFill>
              </a:rPr>
              <a:t>UI </a:t>
            </a:r>
            <a:r>
              <a:rPr lang="ko-KR" altLang="en-US" sz="1600" b="1" dirty="0">
                <a:solidFill>
                  <a:srgbClr val="7AB9DF"/>
                </a:solidFill>
              </a:rPr>
              <a:t>상세설명</a:t>
            </a:r>
            <a:endParaRPr lang="en-US" altLang="ko-KR" sz="1600" b="1" dirty="0">
              <a:solidFill>
                <a:srgbClr val="7AB9D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UI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구성 요소 상세 설명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8160125" y="1697404"/>
            <a:ext cx="3344779" cy="3344779"/>
            <a:chOff x="970965" y="2154604"/>
            <a:chExt cx="3344779" cy="3344779"/>
          </a:xfrm>
        </p:grpSpPr>
        <p:sp>
          <p:nvSpPr>
            <p:cNvPr id="20" name="직사각형 19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465031" y="5268521"/>
            <a:ext cx="27349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7AB9DF"/>
                </a:solidFill>
              </a:rPr>
              <a:t>각 캐릭터 조작 </a:t>
            </a:r>
            <a:r>
              <a:rPr lang="en-US" altLang="ko-KR" sz="1600" b="1" dirty="0">
                <a:solidFill>
                  <a:srgbClr val="7AB9DF"/>
                </a:solidFill>
              </a:rPr>
              <a:t>UI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각 캐릭터의 조작 방법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0FAFF-D646-4849-BBF1-9602390E5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2" y="2176669"/>
            <a:ext cx="2504662" cy="25046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2845F1-0DB9-4679-83FD-9B03DF14A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18" y="2491743"/>
            <a:ext cx="1874513" cy="1874513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B0B381E0-9BEC-4D67-92B5-20020F5D9D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759" y="2913077"/>
            <a:ext cx="2729750" cy="102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6604418" y="3361458"/>
            <a:ext cx="3897579" cy="324488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9482631" y="4283242"/>
            <a:ext cx="2338939" cy="232931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10141505" y="4928134"/>
            <a:ext cx="1020278" cy="10395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2" y="245445"/>
            <a:ext cx="738920" cy="738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17" y="251658"/>
            <a:ext cx="726493" cy="72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9051803" y="451433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1:20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10261459" y="45143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11131744" y="243078"/>
            <a:ext cx="804674" cy="82177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11397642" y="399184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B5C59-47E0-464E-A921-BEC1BA1FFD62}"/>
              </a:ext>
            </a:extLst>
          </p:cNvPr>
          <p:cNvSpPr/>
          <p:nvPr/>
        </p:nvSpPr>
        <p:spPr>
          <a:xfrm>
            <a:off x="11594601" y="399183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3751070" y="182697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7" y="347266"/>
            <a:ext cx="814909" cy="670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7555765" y="45143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8" y="4928134"/>
            <a:ext cx="1989977" cy="1635597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777149" y="1110332"/>
            <a:ext cx="1621787" cy="1269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707731" y="848429"/>
            <a:ext cx="3035127" cy="2417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1" y="9445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0" y="558792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1102321" y="5587923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2FF1F-3D5B-423E-B1B7-13EE46A465E7}"/>
              </a:ext>
            </a:extLst>
          </p:cNvPr>
          <p:cNvSpPr txBox="1"/>
          <p:nvPr/>
        </p:nvSpPr>
        <p:spPr>
          <a:xfrm>
            <a:off x="363628" y="5587923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8D57-0C39-468B-B564-461A2BF269B1}"/>
              </a:ext>
            </a:extLst>
          </p:cNvPr>
          <p:cNvSpPr txBox="1"/>
          <p:nvPr/>
        </p:nvSpPr>
        <p:spPr>
          <a:xfrm>
            <a:off x="1454520" y="5592987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2" y="4252070"/>
            <a:ext cx="952500" cy="95250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 rot="16200000">
            <a:off x="3815849" y="2606596"/>
            <a:ext cx="325256" cy="138080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365603" y="4125095"/>
            <a:ext cx="1164657" cy="11685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062636" y="2775361"/>
            <a:ext cx="3896940" cy="2699467"/>
          </a:xfrm>
          <a:custGeom>
            <a:avLst/>
            <a:gdLst>
              <a:gd name="connsiteX0" fmla="*/ 3896940 w 3896940"/>
              <a:gd name="connsiteY0" fmla="*/ 2699467 h 2699467"/>
              <a:gd name="connsiteX1" fmla="*/ 3467356 w 3896940"/>
              <a:gd name="connsiteY1" fmla="*/ 1582549 h 2699467"/>
              <a:gd name="connsiteX2" fmla="*/ 2589777 w 3896940"/>
              <a:gd name="connsiteY2" fmla="*/ 484041 h 2699467"/>
              <a:gd name="connsiteX3" fmla="*/ 1595597 w 3896940"/>
              <a:gd name="connsiteY3" fmla="*/ 23773 h 2699467"/>
              <a:gd name="connsiteX4" fmla="*/ 589144 w 3896940"/>
              <a:gd name="connsiteY4" fmla="*/ 109690 h 2699467"/>
              <a:gd name="connsiteX5" fmla="*/ 0 w 3896940"/>
              <a:gd name="connsiteY5" fmla="*/ 484041 h 269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6940" h="2699467">
                <a:moveTo>
                  <a:pt x="3896940" y="2699467"/>
                </a:moveTo>
                <a:cubicBezTo>
                  <a:pt x="3791078" y="2325627"/>
                  <a:pt x="3685216" y="1951787"/>
                  <a:pt x="3467356" y="1582549"/>
                </a:cubicBezTo>
                <a:cubicBezTo>
                  <a:pt x="3249495" y="1213311"/>
                  <a:pt x="2901737" y="743837"/>
                  <a:pt x="2589777" y="484041"/>
                </a:cubicBezTo>
                <a:cubicBezTo>
                  <a:pt x="2277817" y="224245"/>
                  <a:pt x="1929036" y="86165"/>
                  <a:pt x="1595597" y="23773"/>
                </a:cubicBezTo>
                <a:cubicBezTo>
                  <a:pt x="1262158" y="-38619"/>
                  <a:pt x="855077" y="32979"/>
                  <a:pt x="589144" y="109690"/>
                </a:cubicBezTo>
                <a:cubicBezTo>
                  <a:pt x="323211" y="186401"/>
                  <a:pt x="161605" y="335221"/>
                  <a:pt x="0" y="484041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8016533" y="1190820"/>
            <a:ext cx="3972555" cy="2840764"/>
          </a:xfrm>
          <a:prstGeom prst="rect">
            <a:avLst/>
          </a:prstGeom>
          <a:solidFill>
            <a:schemeClr val="bg1">
              <a:alpha val="77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단계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물병을 튕겨내고 싶은 방향으로 화면을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스와이프한다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탄성막이</a:t>
            </a:r>
            <a:r>
              <a:rPr lang="ko-KR" altLang="en-US" dirty="0">
                <a:solidFill>
                  <a:sysClr val="windowText" lastClr="000000"/>
                </a:solidFill>
              </a:rPr>
              <a:t> 생성되어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스와이프</a:t>
            </a:r>
            <a:r>
              <a:rPr lang="ko-KR" altLang="en-US" dirty="0">
                <a:solidFill>
                  <a:sysClr val="windowText" lastClr="000000"/>
                </a:solidFill>
              </a:rPr>
              <a:t> 방향으로 물병을 튕겨낸다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탄성막은</a:t>
            </a:r>
            <a:r>
              <a:rPr lang="ko-KR" altLang="en-US" dirty="0">
                <a:solidFill>
                  <a:sysClr val="windowText" lastClr="000000"/>
                </a:solidFill>
              </a:rPr>
              <a:t> 물병의 속력과 회전에는 아무런 영향을 주지 않고 오로지 궤도만을 수정한다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탄성막을</a:t>
            </a:r>
            <a:r>
              <a:rPr lang="ko-KR" altLang="en-US" dirty="0">
                <a:solidFill>
                  <a:sysClr val="windowText" lastClr="000000"/>
                </a:solidFill>
              </a:rPr>
              <a:t> 사용하면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텐션</a:t>
            </a:r>
            <a:r>
              <a:rPr lang="ko-KR" altLang="en-US" dirty="0">
                <a:solidFill>
                  <a:sysClr val="windowText" lastClr="000000"/>
                </a:solidFill>
              </a:rPr>
              <a:t> 게이지 아래에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쿨타임이</a:t>
            </a:r>
            <a:r>
              <a:rPr lang="ko-KR" altLang="en-US" dirty="0">
                <a:solidFill>
                  <a:sysClr val="windowText" lastClr="000000"/>
                </a:solidFill>
              </a:rPr>
              <a:t> 표시된다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쿨타임은</a:t>
            </a:r>
            <a:r>
              <a:rPr lang="ko-KR" altLang="en-US" dirty="0">
                <a:solidFill>
                  <a:sysClr val="windowText" lastClr="000000"/>
                </a:solidFill>
              </a:rPr>
              <a:t> 코인 강화를 통해 단축한다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0159" y="3472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탄성막</a:t>
            </a:r>
            <a:r>
              <a:rPr lang="ko-KR" altLang="en-US" sz="2800" b="1" dirty="0"/>
              <a:t> 생성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752" y="1195893"/>
            <a:ext cx="233474" cy="697434"/>
          </a:xfrm>
          <a:prstGeom prst="rect">
            <a:avLst/>
          </a:prstGeom>
        </p:spPr>
      </p:pic>
      <p:sp>
        <p:nvSpPr>
          <p:cNvPr id="39" name="아래로 구부러진 화살표 38"/>
          <p:cNvSpPr/>
          <p:nvPr/>
        </p:nvSpPr>
        <p:spPr>
          <a:xfrm>
            <a:off x="3597766" y="889664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아래로 구부러진 화살표 39"/>
          <p:cNvSpPr/>
          <p:nvPr/>
        </p:nvSpPr>
        <p:spPr>
          <a:xfrm rot="10800000">
            <a:off x="3544494" y="1709823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3978477" y="1595597"/>
            <a:ext cx="0" cy="1662448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위쪽 화살표 35"/>
          <p:cNvSpPr/>
          <p:nvPr/>
        </p:nvSpPr>
        <p:spPr>
          <a:xfrm>
            <a:off x="2398936" y="1270075"/>
            <a:ext cx="710214" cy="3363790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524452" y="1915391"/>
            <a:ext cx="461665" cy="26265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dirty="0"/>
              <a:t>위로 </a:t>
            </a:r>
            <a:r>
              <a:rPr lang="ko-KR" altLang="en-US" dirty="0" err="1"/>
              <a:t>스와이프한</a:t>
            </a:r>
            <a:r>
              <a:rPr lang="ko-KR" altLang="en-US" dirty="0"/>
              <a:t> 경우</a:t>
            </a:r>
          </a:p>
        </p:txBody>
      </p:sp>
    </p:spTree>
    <p:extLst>
      <p:ext uri="{BB962C8B-B14F-4D97-AF65-F5344CB8AC3E}">
        <p14:creationId xmlns:p14="http://schemas.microsoft.com/office/powerpoint/2010/main" val="258660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6604418" y="3361458"/>
            <a:ext cx="3897579" cy="3244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27" y="5204570"/>
            <a:ext cx="233474" cy="6974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9482631" y="4283242"/>
            <a:ext cx="2338939" cy="232931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10513803" y="4464136"/>
            <a:ext cx="1020278" cy="10395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2" y="245445"/>
            <a:ext cx="738920" cy="738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17" y="251658"/>
            <a:ext cx="726493" cy="72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9051803" y="45143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1:27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10261459" y="451435"/>
            <a:ext cx="63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5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11131744" y="243078"/>
            <a:ext cx="804674" cy="82177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11397642" y="399184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B5C59-47E0-464E-A921-BEC1BA1FFD62}"/>
              </a:ext>
            </a:extLst>
          </p:cNvPr>
          <p:cNvSpPr/>
          <p:nvPr/>
        </p:nvSpPr>
        <p:spPr>
          <a:xfrm>
            <a:off x="11594601" y="399183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3751070" y="182697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7" y="347266"/>
            <a:ext cx="814909" cy="670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7555765" y="45143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8" y="4928134"/>
            <a:ext cx="1989977" cy="16355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707731" y="848429"/>
            <a:ext cx="3035127" cy="241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1" y="9445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0" y="558792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1102321" y="5587923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2FF1F-3D5B-423E-B1B7-13EE46A465E7}"/>
              </a:ext>
            </a:extLst>
          </p:cNvPr>
          <p:cNvSpPr txBox="1"/>
          <p:nvPr/>
        </p:nvSpPr>
        <p:spPr>
          <a:xfrm>
            <a:off x="363628" y="5587923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8D57-0C39-468B-B564-461A2BF269B1}"/>
              </a:ext>
            </a:extLst>
          </p:cNvPr>
          <p:cNvSpPr txBox="1"/>
          <p:nvPr/>
        </p:nvSpPr>
        <p:spPr>
          <a:xfrm>
            <a:off x="1454520" y="5592987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2" y="4252070"/>
            <a:ext cx="952500" cy="9525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365603" y="4125095"/>
            <a:ext cx="1164657" cy="11685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52302" y="1064851"/>
            <a:ext cx="3972555" cy="3131691"/>
          </a:xfrm>
          <a:prstGeom prst="rect">
            <a:avLst/>
          </a:prstGeom>
          <a:solidFill>
            <a:schemeClr val="bg1">
              <a:alpha val="77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>
                <a:solidFill>
                  <a:sysClr val="windowText" lastClr="000000"/>
                </a:solidFill>
              </a:rPr>
              <a:t>필살기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 err="1">
                <a:solidFill>
                  <a:sysClr val="windowText" lastClr="000000"/>
                </a:solidFill>
              </a:rPr>
              <a:t>필살기</a:t>
            </a:r>
            <a:r>
              <a:rPr lang="ko-KR" altLang="en-US" dirty="0">
                <a:solidFill>
                  <a:sysClr val="windowText" lastClr="000000"/>
                </a:solidFill>
              </a:rPr>
              <a:t> 버튼을 누르고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탄성막을</a:t>
            </a:r>
            <a:r>
              <a:rPr lang="ko-KR" altLang="en-US" dirty="0">
                <a:solidFill>
                  <a:sysClr val="windowText" lastClr="000000"/>
                </a:solidFill>
              </a:rPr>
              <a:t> 설치하고 싶은 곳을 터치한다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그 후 아날로그 스틱으로 튕겨낼 방향을 조정한다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필살기</a:t>
            </a:r>
            <a:r>
              <a:rPr lang="ko-KR" altLang="en-US" dirty="0">
                <a:solidFill>
                  <a:sysClr val="windowText" lastClr="000000"/>
                </a:solidFill>
              </a:rPr>
              <a:t> 버튼을 한 번 더 누르면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탄성막이</a:t>
            </a:r>
            <a:r>
              <a:rPr lang="ko-KR" altLang="en-US" dirty="0">
                <a:solidFill>
                  <a:sysClr val="windowText" lastClr="000000"/>
                </a:solidFill>
              </a:rPr>
              <a:t> 형성된다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탄성막은</a:t>
            </a:r>
            <a:r>
              <a:rPr lang="ko-KR" altLang="en-US" dirty="0">
                <a:solidFill>
                  <a:sysClr val="windowText" lastClr="000000"/>
                </a:solidFill>
              </a:rPr>
              <a:t> 캐릭터를 교체해도 사라지지 않는다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코인 강화를 통해서 설치할 수 있는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탄성막</a:t>
            </a:r>
            <a:r>
              <a:rPr lang="ko-KR" altLang="en-US" dirty="0">
                <a:solidFill>
                  <a:sysClr val="windowText" lastClr="000000"/>
                </a:solidFill>
              </a:rPr>
              <a:t> 수와 유지 시간을 늘릴 수 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필살기를</a:t>
            </a:r>
            <a:r>
              <a:rPr lang="ko-KR" altLang="en-US" dirty="0">
                <a:solidFill>
                  <a:sysClr val="windowText" lastClr="000000"/>
                </a:solidFill>
              </a:rPr>
              <a:t> 사용하면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텐션</a:t>
            </a:r>
            <a:r>
              <a:rPr lang="ko-KR" altLang="en-US" dirty="0">
                <a:solidFill>
                  <a:sysClr val="windowText" lastClr="000000"/>
                </a:solidFill>
              </a:rPr>
              <a:t> 게이지가 </a:t>
            </a:r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r>
              <a:rPr lang="ko-KR" altLang="en-US" dirty="0">
                <a:solidFill>
                  <a:sysClr val="windowText" lastClr="000000"/>
                </a:solidFill>
              </a:rPr>
              <a:t>이 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0159" y="3472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탄성막</a:t>
            </a:r>
            <a:r>
              <a:rPr lang="ko-KR" altLang="en-US" sz="2800" b="1" dirty="0"/>
              <a:t> 생성</a:t>
            </a:r>
          </a:p>
        </p:txBody>
      </p:sp>
      <p:sp>
        <p:nvSpPr>
          <p:cNvPr id="34" name="타원 33"/>
          <p:cNvSpPr/>
          <p:nvPr/>
        </p:nvSpPr>
        <p:spPr>
          <a:xfrm rot="19095516">
            <a:off x="3069126" y="2464767"/>
            <a:ext cx="325256" cy="138080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3751070" y="182697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70861" y="1803373"/>
            <a:ext cx="2780021" cy="278574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6604418" y="3361458"/>
            <a:ext cx="3897579" cy="3244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36" y="2847528"/>
            <a:ext cx="233474" cy="6974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9482631" y="4283242"/>
            <a:ext cx="2338939" cy="232931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9847806" y="4405888"/>
            <a:ext cx="1020278" cy="10395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2" y="245445"/>
            <a:ext cx="738920" cy="738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17" y="251658"/>
            <a:ext cx="726493" cy="72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9051803" y="451433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1:20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10261459" y="45143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11131744" y="243078"/>
            <a:ext cx="804674" cy="82177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11397642" y="399184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B5C59-47E0-464E-A921-BEC1BA1FFD62}"/>
              </a:ext>
            </a:extLst>
          </p:cNvPr>
          <p:cNvSpPr/>
          <p:nvPr/>
        </p:nvSpPr>
        <p:spPr>
          <a:xfrm>
            <a:off x="11594601" y="399183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7" y="347266"/>
            <a:ext cx="814909" cy="670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7555765" y="45143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8" y="4928134"/>
            <a:ext cx="1989977" cy="16355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707731" y="848429"/>
            <a:ext cx="3035127" cy="2417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1" y="9445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0" y="558792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1102321" y="5587923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2FF1F-3D5B-423E-B1B7-13EE46A465E7}"/>
              </a:ext>
            </a:extLst>
          </p:cNvPr>
          <p:cNvSpPr txBox="1"/>
          <p:nvPr/>
        </p:nvSpPr>
        <p:spPr>
          <a:xfrm>
            <a:off x="363628" y="5587923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8D57-0C39-468B-B564-461A2BF269B1}"/>
              </a:ext>
            </a:extLst>
          </p:cNvPr>
          <p:cNvSpPr txBox="1"/>
          <p:nvPr/>
        </p:nvSpPr>
        <p:spPr>
          <a:xfrm>
            <a:off x="1454520" y="5592987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2" y="4252070"/>
            <a:ext cx="952500" cy="9525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365603" y="4125095"/>
            <a:ext cx="1164657" cy="11685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062636" y="2775361"/>
            <a:ext cx="3896940" cy="2699467"/>
          </a:xfrm>
          <a:custGeom>
            <a:avLst/>
            <a:gdLst>
              <a:gd name="connsiteX0" fmla="*/ 3896940 w 3896940"/>
              <a:gd name="connsiteY0" fmla="*/ 2699467 h 2699467"/>
              <a:gd name="connsiteX1" fmla="*/ 3467356 w 3896940"/>
              <a:gd name="connsiteY1" fmla="*/ 1582549 h 2699467"/>
              <a:gd name="connsiteX2" fmla="*/ 2589777 w 3896940"/>
              <a:gd name="connsiteY2" fmla="*/ 484041 h 2699467"/>
              <a:gd name="connsiteX3" fmla="*/ 1595597 w 3896940"/>
              <a:gd name="connsiteY3" fmla="*/ 23773 h 2699467"/>
              <a:gd name="connsiteX4" fmla="*/ 589144 w 3896940"/>
              <a:gd name="connsiteY4" fmla="*/ 109690 h 2699467"/>
              <a:gd name="connsiteX5" fmla="*/ 0 w 3896940"/>
              <a:gd name="connsiteY5" fmla="*/ 484041 h 269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6940" h="2699467">
                <a:moveTo>
                  <a:pt x="3896940" y="2699467"/>
                </a:moveTo>
                <a:cubicBezTo>
                  <a:pt x="3791078" y="2325627"/>
                  <a:pt x="3685216" y="1951787"/>
                  <a:pt x="3467356" y="1582549"/>
                </a:cubicBezTo>
                <a:cubicBezTo>
                  <a:pt x="3249495" y="1213311"/>
                  <a:pt x="2901737" y="743837"/>
                  <a:pt x="2589777" y="484041"/>
                </a:cubicBezTo>
                <a:cubicBezTo>
                  <a:pt x="2277817" y="224245"/>
                  <a:pt x="1929036" y="86165"/>
                  <a:pt x="1595597" y="23773"/>
                </a:cubicBezTo>
                <a:cubicBezTo>
                  <a:pt x="1262158" y="-38619"/>
                  <a:pt x="855077" y="32979"/>
                  <a:pt x="589144" y="109690"/>
                </a:cubicBezTo>
                <a:cubicBezTo>
                  <a:pt x="323211" y="186401"/>
                  <a:pt x="161605" y="335221"/>
                  <a:pt x="0" y="484041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52302" y="1522281"/>
            <a:ext cx="3972555" cy="1672058"/>
          </a:xfrm>
          <a:prstGeom prst="rect">
            <a:avLst/>
          </a:prstGeom>
          <a:solidFill>
            <a:schemeClr val="bg1">
              <a:alpha val="77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r>
              <a:rPr lang="ko-KR" altLang="en-US" dirty="0">
                <a:solidFill>
                  <a:sysClr val="windowText" lastClr="000000"/>
                </a:solidFill>
              </a:rPr>
              <a:t>단계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아날로그 스틱으로 조준하여 물병을 던진다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이때 물병은 기본적으로 시계방향으로 회전한다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또한 물병 주위로 빙결 가능 범위가 표시된다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60159" y="3472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빙결</a:t>
            </a:r>
          </a:p>
        </p:txBody>
      </p:sp>
      <p:sp>
        <p:nvSpPr>
          <p:cNvPr id="25" name="아래로 구부러진 화살표 24"/>
          <p:cNvSpPr/>
          <p:nvPr/>
        </p:nvSpPr>
        <p:spPr>
          <a:xfrm>
            <a:off x="3666150" y="2541299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아래로 구부러진 화살표 33"/>
          <p:cNvSpPr/>
          <p:nvPr/>
        </p:nvSpPr>
        <p:spPr>
          <a:xfrm rot="10800000">
            <a:off x="3612878" y="3361458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0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3751070" y="182697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670861" y="1803373"/>
            <a:ext cx="2780021" cy="278574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6604418" y="3361458"/>
            <a:ext cx="3897579" cy="3244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136" y="2847528"/>
            <a:ext cx="233474" cy="6974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9482631" y="4283242"/>
            <a:ext cx="2338939" cy="232931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10141505" y="4928134"/>
            <a:ext cx="1020278" cy="10395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2" y="245445"/>
            <a:ext cx="738920" cy="738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17" y="251658"/>
            <a:ext cx="726493" cy="72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9051803" y="451433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1:20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10261459" y="45143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11131744" y="243078"/>
            <a:ext cx="804674" cy="82177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11397642" y="399184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B5C59-47E0-464E-A921-BEC1BA1FFD62}"/>
              </a:ext>
            </a:extLst>
          </p:cNvPr>
          <p:cNvSpPr/>
          <p:nvPr/>
        </p:nvSpPr>
        <p:spPr>
          <a:xfrm>
            <a:off x="11594601" y="399183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7" y="347266"/>
            <a:ext cx="814909" cy="670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7555765" y="45143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8" y="4928134"/>
            <a:ext cx="1989977" cy="16355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707731" y="848429"/>
            <a:ext cx="3035127" cy="241744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1" y="9445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0" y="558792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1102321" y="5587923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2FF1F-3D5B-423E-B1B7-13EE46A465E7}"/>
              </a:ext>
            </a:extLst>
          </p:cNvPr>
          <p:cNvSpPr txBox="1"/>
          <p:nvPr/>
        </p:nvSpPr>
        <p:spPr>
          <a:xfrm>
            <a:off x="363628" y="5587923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8D57-0C39-468B-B564-461A2BF269B1}"/>
              </a:ext>
            </a:extLst>
          </p:cNvPr>
          <p:cNvSpPr txBox="1"/>
          <p:nvPr/>
        </p:nvSpPr>
        <p:spPr>
          <a:xfrm>
            <a:off x="1454520" y="5592987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2" y="4252070"/>
            <a:ext cx="952500" cy="952500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365603" y="4125095"/>
            <a:ext cx="1164657" cy="11685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062636" y="2775361"/>
            <a:ext cx="3896940" cy="2699467"/>
          </a:xfrm>
          <a:custGeom>
            <a:avLst/>
            <a:gdLst>
              <a:gd name="connsiteX0" fmla="*/ 3896940 w 3896940"/>
              <a:gd name="connsiteY0" fmla="*/ 2699467 h 2699467"/>
              <a:gd name="connsiteX1" fmla="*/ 3467356 w 3896940"/>
              <a:gd name="connsiteY1" fmla="*/ 1582549 h 2699467"/>
              <a:gd name="connsiteX2" fmla="*/ 2589777 w 3896940"/>
              <a:gd name="connsiteY2" fmla="*/ 484041 h 2699467"/>
              <a:gd name="connsiteX3" fmla="*/ 1595597 w 3896940"/>
              <a:gd name="connsiteY3" fmla="*/ 23773 h 2699467"/>
              <a:gd name="connsiteX4" fmla="*/ 589144 w 3896940"/>
              <a:gd name="connsiteY4" fmla="*/ 109690 h 2699467"/>
              <a:gd name="connsiteX5" fmla="*/ 0 w 3896940"/>
              <a:gd name="connsiteY5" fmla="*/ 484041 h 269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6940" h="2699467">
                <a:moveTo>
                  <a:pt x="3896940" y="2699467"/>
                </a:moveTo>
                <a:cubicBezTo>
                  <a:pt x="3791078" y="2325627"/>
                  <a:pt x="3685216" y="1951787"/>
                  <a:pt x="3467356" y="1582549"/>
                </a:cubicBezTo>
                <a:cubicBezTo>
                  <a:pt x="3249495" y="1213311"/>
                  <a:pt x="2901737" y="743837"/>
                  <a:pt x="2589777" y="484041"/>
                </a:cubicBezTo>
                <a:cubicBezTo>
                  <a:pt x="2277817" y="224245"/>
                  <a:pt x="1929036" y="86165"/>
                  <a:pt x="1595597" y="23773"/>
                </a:cubicBezTo>
                <a:cubicBezTo>
                  <a:pt x="1262158" y="-38619"/>
                  <a:pt x="855077" y="32979"/>
                  <a:pt x="589144" y="109690"/>
                </a:cubicBezTo>
                <a:cubicBezTo>
                  <a:pt x="323211" y="186401"/>
                  <a:pt x="161605" y="335221"/>
                  <a:pt x="0" y="484041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52302" y="1298913"/>
            <a:ext cx="3972555" cy="2339435"/>
          </a:xfrm>
          <a:prstGeom prst="rect">
            <a:avLst/>
          </a:prstGeom>
          <a:solidFill>
            <a:schemeClr val="bg1">
              <a:alpha val="77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r>
              <a:rPr lang="ko-KR" altLang="en-US" dirty="0">
                <a:solidFill>
                  <a:sysClr val="windowText" lastClr="000000"/>
                </a:solidFill>
              </a:rPr>
              <a:t>단계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>
                <a:solidFill>
                  <a:sysClr val="windowText" lastClr="000000"/>
                </a:solidFill>
              </a:rPr>
              <a:t>화면을 터치하면 캐릭터가 물병을 빙결해 그 여파로 범위 내의 다른 물질까지도 얼린다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얼은 물질은 일정 시간 동안 움직이지 못한다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빙결 능력은 한 번 던질 때마다 한 번만 사용 가능하다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빙결 유지 시간은 코인 강화로 늘일 수 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0159" y="34726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빙결</a:t>
            </a:r>
          </a:p>
        </p:txBody>
      </p:sp>
      <p:sp>
        <p:nvSpPr>
          <p:cNvPr id="25" name="아래로 구부러진 화살표 24"/>
          <p:cNvSpPr/>
          <p:nvPr/>
        </p:nvSpPr>
        <p:spPr>
          <a:xfrm>
            <a:off x="3666150" y="2541299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아래로 구부러진 화살표 33"/>
          <p:cNvSpPr/>
          <p:nvPr/>
        </p:nvSpPr>
        <p:spPr>
          <a:xfrm rot="10800000">
            <a:off x="3612878" y="3361458"/>
            <a:ext cx="895989" cy="411137"/>
          </a:xfrm>
          <a:prstGeom prst="curved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6604418" y="3361458"/>
            <a:ext cx="3897579" cy="32448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27" y="5204570"/>
            <a:ext cx="233474" cy="69743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9482631" y="4283242"/>
            <a:ext cx="2338939" cy="2329313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10141505" y="4928134"/>
            <a:ext cx="1020278" cy="103952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82" y="245445"/>
            <a:ext cx="738920" cy="7389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17" y="251658"/>
            <a:ext cx="726493" cy="726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9051803" y="451433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0:30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10261459" y="451435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11131744" y="243078"/>
            <a:ext cx="804674" cy="82177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11397642" y="399184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6B5C59-47E0-464E-A921-BEC1BA1FFD62}"/>
              </a:ext>
            </a:extLst>
          </p:cNvPr>
          <p:cNvSpPr/>
          <p:nvPr/>
        </p:nvSpPr>
        <p:spPr>
          <a:xfrm>
            <a:off x="11594601" y="399183"/>
            <a:ext cx="77002" cy="4723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3751070" y="182697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457" y="347266"/>
            <a:ext cx="814909" cy="6700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7555765" y="451433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8" y="4928134"/>
            <a:ext cx="1989977" cy="163559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707731" y="848429"/>
            <a:ext cx="3035127" cy="2417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0" y="558792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1102321" y="5587923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E2FF1F-3D5B-423E-B1B7-13EE46A465E7}"/>
              </a:ext>
            </a:extLst>
          </p:cNvPr>
          <p:cNvSpPr txBox="1"/>
          <p:nvPr/>
        </p:nvSpPr>
        <p:spPr>
          <a:xfrm>
            <a:off x="363628" y="5587923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3F8D57-0C39-468B-B564-461A2BF269B1}"/>
              </a:ext>
            </a:extLst>
          </p:cNvPr>
          <p:cNvSpPr txBox="1"/>
          <p:nvPr/>
        </p:nvSpPr>
        <p:spPr>
          <a:xfrm>
            <a:off x="1454520" y="5592987"/>
            <a:ext cx="5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82" y="4252070"/>
            <a:ext cx="952500" cy="9525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365603" y="4125095"/>
            <a:ext cx="1164657" cy="1168559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952302" y="1229809"/>
            <a:ext cx="3972555" cy="2587351"/>
          </a:xfrm>
          <a:prstGeom prst="rect">
            <a:avLst/>
          </a:prstGeom>
          <a:solidFill>
            <a:schemeClr val="bg1">
              <a:alpha val="77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 err="1">
                <a:solidFill>
                  <a:sysClr val="windowText" lastClr="000000"/>
                </a:solidFill>
              </a:rPr>
              <a:t>필살기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just"/>
            <a:r>
              <a:rPr lang="ko-KR" altLang="en-US" dirty="0" err="1">
                <a:solidFill>
                  <a:sysClr val="windowText" lastClr="000000"/>
                </a:solidFill>
              </a:rPr>
              <a:t>필살기</a:t>
            </a:r>
            <a:r>
              <a:rPr lang="ko-KR" altLang="en-US" dirty="0">
                <a:solidFill>
                  <a:sysClr val="windowText" lastClr="000000"/>
                </a:solidFill>
              </a:rPr>
              <a:t> 버튼을 누른 후 주위를 빙결하고 싶은 물병을 제한 개수 내로 선택한다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그 후 다시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필살기</a:t>
            </a:r>
            <a:r>
              <a:rPr lang="ko-KR" altLang="en-US" dirty="0">
                <a:solidFill>
                  <a:sysClr val="windowText" lastClr="000000"/>
                </a:solidFill>
              </a:rPr>
              <a:t> 버튼을 누르면 선택한 물병 주위의 물질들이 모두 빙결된다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필살기를</a:t>
            </a:r>
            <a:r>
              <a:rPr lang="ko-KR" altLang="en-US" dirty="0">
                <a:solidFill>
                  <a:sysClr val="windowText" lastClr="000000"/>
                </a:solidFill>
              </a:rPr>
              <a:t> 사용하면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텐션</a:t>
            </a:r>
            <a:r>
              <a:rPr lang="ko-KR" altLang="en-US" dirty="0">
                <a:solidFill>
                  <a:sysClr val="windowText" lastClr="000000"/>
                </a:solidFill>
              </a:rPr>
              <a:t> 게이지가 </a:t>
            </a:r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r>
              <a:rPr lang="ko-KR" altLang="en-US" dirty="0">
                <a:solidFill>
                  <a:sysClr val="windowText" lastClr="000000"/>
                </a:solidFill>
              </a:rPr>
              <a:t>이 된다</a:t>
            </a:r>
            <a:r>
              <a:rPr lang="en-US" altLang="ko-KR" dirty="0">
                <a:solidFill>
                  <a:sysClr val="windowText" lastClr="000000"/>
                </a:solidFill>
              </a:rPr>
              <a:t>. </a:t>
            </a:r>
            <a:r>
              <a:rPr lang="ko-KR" altLang="en-US" dirty="0">
                <a:solidFill>
                  <a:sysClr val="windowText" lastClr="000000"/>
                </a:solidFill>
              </a:rPr>
              <a:t>빙결 유지 시간과 빙결 범위는 코인 강화를 통해 늘릴 수 있다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60159" y="34726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염동력</a:t>
            </a:r>
            <a:endParaRPr lang="ko-KR" altLang="en-US" sz="2800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1" y="94454"/>
            <a:ext cx="1251284" cy="1175621"/>
          </a:xfrm>
          <a:prstGeom prst="ellipse">
            <a:avLst/>
          </a:prstGeom>
          <a:effectLst>
            <a:softEdge rad="31750"/>
          </a:effectLst>
        </p:spPr>
      </p:pic>
      <p:sp>
        <p:nvSpPr>
          <p:cNvPr id="35" name="타원 34"/>
          <p:cNvSpPr/>
          <p:nvPr/>
        </p:nvSpPr>
        <p:spPr>
          <a:xfrm>
            <a:off x="1983909" y="3365020"/>
            <a:ext cx="2780021" cy="278574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4011" y="4409174"/>
            <a:ext cx="233474" cy="69743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8378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B1B94-BD6C-4C21-AB41-FC60646A282C}"/>
              </a:ext>
            </a:extLst>
          </p:cNvPr>
          <p:cNvSpPr txBox="1"/>
          <p:nvPr/>
        </p:nvSpPr>
        <p:spPr>
          <a:xfrm flipH="1">
            <a:off x="386304" y="5334162"/>
            <a:ext cx="9753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a typeface="메이플스토리" panose="02000300000000000000" pitchFamily="2" charset="-127"/>
              </a:rPr>
              <a:t>&lt;</a:t>
            </a:r>
            <a:r>
              <a:rPr lang="ko-KR" altLang="en-US" dirty="0">
                <a:ea typeface="메이플스토리" panose="02000300000000000000" pitchFamily="2" charset="-127"/>
              </a:rPr>
              <a:t>이미지 출처</a:t>
            </a:r>
            <a:r>
              <a:rPr lang="en-US" altLang="ko-KR" dirty="0">
                <a:ea typeface="메이플스토리" panose="02000300000000000000" pitchFamily="2" charset="-127"/>
              </a:rPr>
              <a:t>&gt;</a:t>
            </a:r>
          </a:p>
          <a:p>
            <a:r>
              <a:rPr lang="en-US" altLang="ko-KR" dirty="0">
                <a:ea typeface="메이플스토리" panose="02000300000000000000" pitchFamily="2" charset="-127"/>
              </a:rPr>
              <a:t>https://extmovie.com/movietalk/16999938</a:t>
            </a:r>
          </a:p>
          <a:p>
            <a:r>
              <a:rPr lang="en-US" altLang="ko-KR" dirty="0">
                <a:ea typeface="메이플스토리" panose="02000300000000000000" pitchFamily="2" charset="-127"/>
              </a:rPr>
              <a:t>https://www.pinclipart.com</a:t>
            </a:r>
            <a:endParaRPr lang="ko-KR" altLang="en-US" dirty="0"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62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9682B309-85A8-43B0-862E-89D504B6682C}"/>
              </a:ext>
            </a:extLst>
          </p:cNvPr>
          <p:cNvGrpSpPr/>
          <p:nvPr/>
        </p:nvGrpSpPr>
        <p:grpSpPr>
          <a:xfrm>
            <a:off x="4423612" y="1350895"/>
            <a:ext cx="3344779" cy="3344779"/>
            <a:chOff x="970965" y="2154604"/>
            <a:chExt cx="3344779" cy="3344779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FEA9C50-34E5-45A2-9BEA-49C7663FF5C0}"/>
                </a:ext>
              </a:extLst>
            </p:cNvPr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E0C37D4-6579-4F08-B78A-C1AEDC6095BB}"/>
                </a:ext>
              </a:extLst>
            </p:cNvPr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99AE3DB5-5435-4859-B1DD-9D679A971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69" y="1830160"/>
            <a:ext cx="2504662" cy="2504662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2FE4C7-2D18-4B95-81B1-125DE3CD5439}"/>
              </a:ext>
            </a:extLst>
          </p:cNvPr>
          <p:cNvSpPr/>
          <p:nvPr/>
        </p:nvSpPr>
        <p:spPr>
          <a:xfrm>
            <a:off x="3706249" y="4693050"/>
            <a:ext cx="4779501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7AB9DF"/>
                </a:solidFill>
              </a:rPr>
              <a:t>UI </a:t>
            </a:r>
            <a:r>
              <a:rPr lang="ko-KR" altLang="en-US" sz="4400" b="1" kern="0" dirty="0">
                <a:solidFill>
                  <a:srgbClr val="7AB9DF"/>
                </a:solidFill>
              </a:rPr>
              <a:t>플로우 차트</a:t>
            </a:r>
          </a:p>
        </p:txBody>
      </p:sp>
    </p:spTree>
    <p:extLst>
      <p:ext uri="{BB962C8B-B14F-4D97-AF65-F5344CB8AC3E}">
        <p14:creationId xmlns:p14="http://schemas.microsoft.com/office/powerpoint/2010/main" val="6058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788D5328-4825-49DB-A5E5-E88043292AC9}"/>
              </a:ext>
            </a:extLst>
          </p:cNvPr>
          <p:cNvSpPr/>
          <p:nvPr/>
        </p:nvSpPr>
        <p:spPr>
          <a:xfrm>
            <a:off x="8730112" y="4860099"/>
            <a:ext cx="2608447" cy="18150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341EC4-29C0-4116-9BF6-892D1F8285EB}"/>
              </a:ext>
            </a:extLst>
          </p:cNvPr>
          <p:cNvSpPr/>
          <p:nvPr/>
        </p:nvSpPr>
        <p:spPr>
          <a:xfrm>
            <a:off x="999424" y="1315580"/>
            <a:ext cx="2733575" cy="1857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816AE-96A9-4FAB-9194-5961FCB01B49}"/>
              </a:ext>
            </a:extLst>
          </p:cNvPr>
          <p:cNvSpPr txBox="1"/>
          <p:nvPr/>
        </p:nvSpPr>
        <p:spPr>
          <a:xfrm>
            <a:off x="1788698" y="1336372"/>
            <a:ext cx="1676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컨셉 화면</a:t>
            </a:r>
          </a:p>
        </p:txBody>
      </p:sp>
      <p:sp>
        <p:nvSpPr>
          <p:cNvPr id="6" name="사각형: 위쪽 모서리의 한쪽은 둥글고 다른 한쪽은 잘림 5">
            <a:extLst>
              <a:ext uri="{FF2B5EF4-FFF2-40B4-BE49-F238E27FC236}">
                <a16:creationId xmlns:a16="http://schemas.microsoft.com/office/drawing/2014/main" id="{C885E7E2-FBD8-4646-86F0-F7EF2D5A5E6E}"/>
              </a:ext>
            </a:extLst>
          </p:cNvPr>
          <p:cNvSpPr/>
          <p:nvPr/>
        </p:nvSpPr>
        <p:spPr>
          <a:xfrm>
            <a:off x="1309038" y="1726496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스테이지</a:t>
            </a:r>
          </a:p>
        </p:txBody>
      </p:sp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0D79852D-04C8-4C5B-B213-14EA6E8279FD}"/>
              </a:ext>
            </a:extLst>
          </p:cNvPr>
          <p:cNvSpPr/>
          <p:nvPr/>
        </p:nvSpPr>
        <p:spPr>
          <a:xfrm>
            <a:off x="1309038" y="2221651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8" name="사각형: 위쪽 모서리의 한쪽은 둥글고 다른 한쪽은 잘림 7">
            <a:extLst>
              <a:ext uri="{FF2B5EF4-FFF2-40B4-BE49-F238E27FC236}">
                <a16:creationId xmlns:a16="http://schemas.microsoft.com/office/drawing/2014/main" id="{D9CBD3B8-824E-4292-B4F9-1C006D64A008}"/>
              </a:ext>
            </a:extLst>
          </p:cNvPr>
          <p:cNvSpPr/>
          <p:nvPr/>
        </p:nvSpPr>
        <p:spPr>
          <a:xfrm>
            <a:off x="1309038" y="2716806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F8754B-7737-4671-9137-02A7BC1D19EA}"/>
              </a:ext>
            </a:extLst>
          </p:cNvPr>
          <p:cNvSpPr/>
          <p:nvPr/>
        </p:nvSpPr>
        <p:spPr>
          <a:xfrm>
            <a:off x="5207267" y="394636"/>
            <a:ext cx="2733575" cy="1857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52EFB814-3810-44C1-B1D8-67FA09D5C275}"/>
              </a:ext>
            </a:extLst>
          </p:cNvPr>
          <p:cNvSpPr/>
          <p:nvPr/>
        </p:nvSpPr>
        <p:spPr>
          <a:xfrm>
            <a:off x="5465546" y="763968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스테이지 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55D34B-E524-45AF-A7B3-D1AE9CDE4D3F}"/>
              </a:ext>
            </a:extLst>
          </p:cNvPr>
          <p:cNvCxnSpPr>
            <a:cxnSpLocks/>
            <a:stCxn id="6" idx="0"/>
            <a:endCxn id="18" idx="1"/>
          </p:cNvCxnSpPr>
          <p:nvPr/>
        </p:nvCxnSpPr>
        <p:spPr>
          <a:xfrm flipV="1">
            <a:off x="3522848" y="1323473"/>
            <a:ext cx="1684419" cy="587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2A8F8F-0DC3-431F-AB45-6D65958AC773}"/>
              </a:ext>
            </a:extLst>
          </p:cNvPr>
          <p:cNvSpPr txBox="1"/>
          <p:nvPr/>
        </p:nvSpPr>
        <p:spPr>
          <a:xfrm>
            <a:off x="5332395" y="394639"/>
            <a:ext cx="2608447" cy="38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스테이지 시작 전 화면</a:t>
            </a:r>
          </a:p>
        </p:txBody>
      </p:sp>
      <p:sp>
        <p:nvSpPr>
          <p:cNvPr id="20" name="사각형: 위쪽 모서리의 한쪽은 둥글고 다른 한쪽은 잘림 19">
            <a:extLst>
              <a:ext uri="{FF2B5EF4-FFF2-40B4-BE49-F238E27FC236}">
                <a16:creationId xmlns:a16="http://schemas.microsoft.com/office/drawing/2014/main" id="{B5DA00F4-B2AC-4234-B15C-F03A63505069}"/>
              </a:ext>
            </a:extLst>
          </p:cNvPr>
          <p:cNvSpPr/>
          <p:nvPr/>
        </p:nvSpPr>
        <p:spPr>
          <a:xfrm>
            <a:off x="5465546" y="1259123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</a:t>
            </a:r>
            <a:r>
              <a:rPr lang="ko-KR" altLang="en-US" dirty="0">
                <a:solidFill>
                  <a:schemeClr val="tx1"/>
                </a:solidFill>
              </a:rPr>
              <a:t> 달성도 평균</a:t>
            </a:r>
          </a:p>
        </p:txBody>
      </p:sp>
      <p:sp>
        <p:nvSpPr>
          <p:cNvPr id="21" name="사각형: 위쪽 모서리의 한쪽은 둥글고 다른 한쪽은 잘림 20">
            <a:extLst>
              <a:ext uri="{FF2B5EF4-FFF2-40B4-BE49-F238E27FC236}">
                <a16:creationId xmlns:a16="http://schemas.microsoft.com/office/drawing/2014/main" id="{AAC30926-5EFB-4CD5-9093-E4EAA14146AE}"/>
              </a:ext>
            </a:extLst>
          </p:cNvPr>
          <p:cNvSpPr/>
          <p:nvPr/>
        </p:nvSpPr>
        <p:spPr>
          <a:xfrm>
            <a:off x="5465546" y="1761224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 코인 개수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1B6433-9D87-46A3-B363-BEE0E85CD3DD}"/>
              </a:ext>
            </a:extLst>
          </p:cNvPr>
          <p:cNvSpPr/>
          <p:nvPr/>
        </p:nvSpPr>
        <p:spPr>
          <a:xfrm>
            <a:off x="8730112" y="223864"/>
            <a:ext cx="2608447" cy="4389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위쪽 모서리의 한쪽은 둥글고 다른 한쪽은 잘림 23">
            <a:extLst>
              <a:ext uri="{FF2B5EF4-FFF2-40B4-BE49-F238E27FC236}">
                <a16:creationId xmlns:a16="http://schemas.microsoft.com/office/drawing/2014/main" id="{D97CC4F4-A503-4D1A-999D-C13AF613874D}"/>
              </a:ext>
            </a:extLst>
          </p:cNvPr>
          <p:cNvSpPr/>
          <p:nvPr/>
        </p:nvSpPr>
        <p:spPr>
          <a:xfrm>
            <a:off x="8863263" y="593196"/>
            <a:ext cx="2379044" cy="357227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</a:t>
            </a:r>
            <a:r>
              <a:rPr lang="ko-KR" altLang="en-US" dirty="0" err="1">
                <a:solidFill>
                  <a:schemeClr val="tx1"/>
                </a:solidFill>
              </a:rPr>
              <a:t>텐션게이지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위쪽 모서리의 한쪽은 둥글고 다른 한쪽은 잘림 24">
            <a:extLst>
              <a:ext uri="{FF2B5EF4-FFF2-40B4-BE49-F238E27FC236}">
                <a16:creationId xmlns:a16="http://schemas.microsoft.com/office/drawing/2014/main" id="{D449C631-677E-493F-A1C0-2C9D79F8C4B1}"/>
              </a:ext>
            </a:extLst>
          </p:cNvPr>
          <p:cNvSpPr/>
          <p:nvPr/>
        </p:nvSpPr>
        <p:spPr>
          <a:xfrm>
            <a:off x="8863262" y="1088351"/>
            <a:ext cx="2379043" cy="357227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제한 시간</a:t>
            </a:r>
          </a:p>
        </p:txBody>
      </p:sp>
      <p:sp>
        <p:nvSpPr>
          <p:cNvPr id="26" name="사각형: 위쪽 모서리의 한쪽은 둥글고 다른 한쪽은 잘림 25">
            <a:extLst>
              <a:ext uri="{FF2B5EF4-FFF2-40B4-BE49-F238E27FC236}">
                <a16:creationId xmlns:a16="http://schemas.microsoft.com/office/drawing/2014/main" id="{E95F945F-391F-4905-B344-50BB61BDF618}"/>
              </a:ext>
            </a:extLst>
          </p:cNvPr>
          <p:cNvSpPr/>
          <p:nvPr/>
        </p:nvSpPr>
        <p:spPr>
          <a:xfrm>
            <a:off x="8863263" y="1590452"/>
            <a:ext cx="2379042" cy="350281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획득 코인 개수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30EFBA-53F6-4B40-BAF3-F5B0C9A4654D}"/>
              </a:ext>
            </a:extLst>
          </p:cNvPr>
          <p:cNvSpPr txBox="1"/>
          <p:nvPr/>
        </p:nvSpPr>
        <p:spPr>
          <a:xfrm>
            <a:off x="9176423" y="211762"/>
            <a:ext cx="1587490" cy="38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 게임 화면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4DD027-C2F1-4157-8D3F-62E3975E8AFE}"/>
              </a:ext>
            </a:extLst>
          </p:cNvPr>
          <p:cNvCxnSpPr>
            <a:stCxn id="18" idx="3"/>
            <a:endCxn id="18" idx="3"/>
          </p:cNvCxnSpPr>
          <p:nvPr/>
        </p:nvCxnSpPr>
        <p:spPr>
          <a:xfrm>
            <a:off x="7940842" y="132347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64BA5A6-89A5-40C0-8F98-6739655462CC}"/>
              </a:ext>
            </a:extLst>
          </p:cNvPr>
          <p:cNvCxnSpPr>
            <a:cxnSpLocks/>
            <a:stCxn id="11" idx="0"/>
            <a:endCxn id="23" idx="1"/>
          </p:cNvCxnSpPr>
          <p:nvPr/>
        </p:nvCxnSpPr>
        <p:spPr>
          <a:xfrm>
            <a:off x="7679356" y="948634"/>
            <a:ext cx="1050756" cy="1470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위쪽 모서리의 한쪽은 둥글고 다른 한쪽은 잘림 37">
            <a:extLst>
              <a:ext uri="{FF2B5EF4-FFF2-40B4-BE49-F238E27FC236}">
                <a16:creationId xmlns:a16="http://schemas.microsoft.com/office/drawing/2014/main" id="{92D8EC57-8FC1-4245-AD91-7F5C5381E3FD}"/>
              </a:ext>
            </a:extLst>
          </p:cNvPr>
          <p:cNvSpPr/>
          <p:nvPr/>
        </p:nvSpPr>
        <p:spPr>
          <a:xfrm>
            <a:off x="8863261" y="2089869"/>
            <a:ext cx="2379043" cy="357227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물병 제한 개수</a:t>
            </a:r>
          </a:p>
        </p:txBody>
      </p:sp>
      <p:sp>
        <p:nvSpPr>
          <p:cNvPr id="39" name="사각형: 위쪽 모서리의 한쪽은 둥글고 다른 한쪽은 잘림 38">
            <a:extLst>
              <a:ext uri="{FF2B5EF4-FFF2-40B4-BE49-F238E27FC236}">
                <a16:creationId xmlns:a16="http://schemas.microsoft.com/office/drawing/2014/main" id="{16D5E3F7-136B-490F-B13A-CEB6B21A228F}"/>
              </a:ext>
            </a:extLst>
          </p:cNvPr>
          <p:cNvSpPr/>
          <p:nvPr/>
        </p:nvSpPr>
        <p:spPr>
          <a:xfrm>
            <a:off x="8863260" y="2598459"/>
            <a:ext cx="2379043" cy="357227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조작키</a:t>
            </a:r>
          </a:p>
        </p:txBody>
      </p:sp>
      <p:sp>
        <p:nvSpPr>
          <p:cNvPr id="41" name="사각형: 위쪽 모서리의 한쪽은 둥글고 다른 한쪽은 잘림 40">
            <a:extLst>
              <a:ext uri="{FF2B5EF4-FFF2-40B4-BE49-F238E27FC236}">
                <a16:creationId xmlns:a16="http://schemas.microsoft.com/office/drawing/2014/main" id="{7FD6FD33-6717-4926-9123-AFCA675C7A94}"/>
              </a:ext>
            </a:extLst>
          </p:cNvPr>
          <p:cNvSpPr/>
          <p:nvPr/>
        </p:nvSpPr>
        <p:spPr>
          <a:xfrm>
            <a:off x="8863260" y="3091387"/>
            <a:ext cx="2379043" cy="357227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필살기</a:t>
            </a:r>
            <a:r>
              <a:rPr lang="ko-KR" altLang="en-US" dirty="0">
                <a:solidFill>
                  <a:schemeClr val="tx1"/>
                </a:solidFill>
              </a:rPr>
              <a:t> 버튼</a:t>
            </a:r>
          </a:p>
        </p:txBody>
      </p:sp>
      <p:sp>
        <p:nvSpPr>
          <p:cNvPr id="42" name="사각형: 위쪽 모서리의 한쪽은 둥글고 다른 한쪽은 잘림 41">
            <a:extLst>
              <a:ext uri="{FF2B5EF4-FFF2-40B4-BE49-F238E27FC236}">
                <a16:creationId xmlns:a16="http://schemas.microsoft.com/office/drawing/2014/main" id="{16F72AF3-9DD6-4F38-878A-79F92F15699F}"/>
              </a:ext>
            </a:extLst>
          </p:cNvPr>
          <p:cNvSpPr/>
          <p:nvPr/>
        </p:nvSpPr>
        <p:spPr>
          <a:xfrm>
            <a:off x="8863260" y="3584315"/>
            <a:ext cx="2379043" cy="357227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교체 버튼</a:t>
            </a:r>
          </a:p>
        </p:txBody>
      </p:sp>
      <p:sp>
        <p:nvSpPr>
          <p:cNvPr id="45" name="사각형: 위쪽 모서리의 한쪽은 둥글고 다른 한쪽은 잘림 44">
            <a:extLst>
              <a:ext uri="{FF2B5EF4-FFF2-40B4-BE49-F238E27FC236}">
                <a16:creationId xmlns:a16="http://schemas.microsoft.com/office/drawing/2014/main" id="{2D70B970-9810-403C-9C59-3A5855251A90}"/>
              </a:ext>
            </a:extLst>
          </p:cNvPr>
          <p:cNvSpPr/>
          <p:nvPr/>
        </p:nvSpPr>
        <p:spPr>
          <a:xfrm>
            <a:off x="8863260" y="4094883"/>
            <a:ext cx="2379043" cy="357227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일시정지 버튼</a:t>
            </a:r>
          </a:p>
        </p:txBody>
      </p:sp>
      <p:sp>
        <p:nvSpPr>
          <p:cNvPr id="50" name="사각형: 위쪽 모서리의 한쪽은 둥글고 다른 한쪽은 잘림 49">
            <a:extLst>
              <a:ext uri="{FF2B5EF4-FFF2-40B4-BE49-F238E27FC236}">
                <a16:creationId xmlns:a16="http://schemas.microsoft.com/office/drawing/2014/main" id="{BCB94E6B-00D1-4337-98A8-734B3B8D2CF8}"/>
              </a:ext>
            </a:extLst>
          </p:cNvPr>
          <p:cNvSpPr/>
          <p:nvPr/>
        </p:nvSpPr>
        <p:spPr>
          <a:xfrm>
            <a:off x="8988391" y="5216907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계속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5D5F4-3571-4DB5-A67D-72FD70CEA350}"/>
              </a:ext>
            </a:extLst>
          </p:cNvPr>
          <p:cNvSpPr txBox="1"/>
          <p:nvPr/>
        </p:nvSpPr>
        <p:spPr>
          <a:xfrm>
            <a:off x="9214583" y="4837697"/>
            <a:ext cx="1761425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일시정지 화면</a:t>
            </a:r>
            <a:endParaRPr lang="ko-KR" altLang="en-US" dirty="0"/>
          </a:p>
        </p:txBody>
      </p:sp>
      <p:sp>
        <p:nvSpPr>
          <p:cNvPr id="52" name="사각형: 위쪽 모서리의 한쪽은 둥글고 다른 한쪽은 잘림 51">
            <a:extLst>
              <a:ext uri="{FF2B5EF4-FFF2-40B4-BE49-F238E27FC236}">
                <a16:creationId xmlns:a16="http://schemas.microsoft.com/office/drawing/2014/main" id="{0C800789-20A3-4D56-B0AF-1CDF016EAB80}"/>
              </a:ext>
            </a:extLst>
          </p:cNvPr>
          <p:cNvSpPr/>
          <p:nvPr/>
        </p:nvSpPr>
        <p:spPr>
          <a:xfrm>
            <a:off x="8988391" y="5712062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나가기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DA01B9-68C2-4B74-8ADB-6CDCA4963200}"/>
              </a:ext>
            </a:extLst>
          </p:cNvPr>
          <p:cNvCxnSpPr>
            <a:cxnSpLocks/>
          </p:cNvCxnSpPr>
          <p:nvPr/>
        </p:nvCxnSpPr>
        <p:spPr>
          <a:xfrm>
            <a:off x="11338559" y="55053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DFE2BAF-90B1-4B00-AC0F-2D74CF8D8134}"/>
              </a:ext>
            </a:extLst>
          </p:cNvPr>
          <p:cNvCxnSpPr>
            <a:stCxn id="45" idx="1"/>
            <a:endCxn id="51" idx="0"/>
          </p:cNvCxnSpPr>
          <p:nvPr/>
        </p:nvCxnSpPr>
        <p:spPr>
          <a:xfrm>
            <a:off x="10052782" y="4452110"/>
            <a:ext cx="42514" cy="385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C5DAE46-ED5E-4F6C-B555-29E72D06136D}"/>
              </a:ext>
            </a:extLst>
          </p:cNvPr>
          <p:cNvSpPr/>
          <p:nvPr/>
        </p:nvSpPr>
        <p:spPr>
          <a:xfrm>
            <a:off x="5207267" y="2748017"/>
            <a:ext cx="2733575" cy="18576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위쪽 모서리의 한쪽은 둥글고 다른 한쪽은 잘림 63">
            <a:extLst>
              <a:ext uri="{FF2B5EF4-FFF2-40B4-BE49-F238E27FC236}">
                <a16:creationId xmlns:a16="http://schemas.microsoft.com/office/drawing/2014/main" id="{0C6D0369-451C-4343-84DB-9BA9665B54B7}"/>
              </a:ext>
            </a:extLst>
          </p:cNvPr>
          <p:cNvSpPr/>
          <p:nvPr/>
        </p:nvSpPr>
        <p:spPr>
          <a:xfrm>
            <a:off x="5465546" y="3117349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6B8BDC-C5C4-4C08-A4CE-8AA99E2C6D9B}"/>
              </a:ext>
            </a:extLst>
          </p:cNvPr>
          <p:cNvSpPr txBox="1"/>
          <p:nvPr/>
        </p:nvSpPr>
        <p:spPr>
          <a:xfrm>
            <a:off x="5754303" y="2748020"/>
            <a:ext cx="1636296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선택 화면</a:t>
            </a:r>
          </a:p>
        </p:txBody>
      </p:sp>
      <p:sp>
        <p:nvSpPr>
          <p:cNvPr id="66" name="사각형: 위쪽 모서리의 한쪽은 둥글고 다른 한쪽은 잘림 65">
            <a:extLst>
              <a:ext uri="{FF2B5EF4-FFF2-40B4-BE49-F238E27FC236}">
                <a16:creationId xmlns:a16="http://schemas.microsoft.com/office/drawing/2014/main" id="{AA12F802-4AA0-4DB2-8710-0897059B87B8}"/>
              </a:ext>
            </a:extLst>
          </p:cNvPr>
          <p:cNvSpPr/>
          <p:nvPr/>
        </p:nvSpPr>
        <p:spPr>
          <a:xfrm>
            <a:off x="5465546" y="3612504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 </a:t>
            </a:r>
            <a:r>
              <a:rPr lang="ko-KR" altLang="en-US" dirty="0">
                <a:solidFill>
                  <a:schemeClr val="tx1"/>
                </a:solidFill>
              </a:rPr>
              <a:t>달성도 평균</a:t>
            </a:r>
          </a:p>
        </p:txBody>
      </p:sp>
      <p:sp>
        <p:nvSpPr>
          <p:cNvPr id="67" name="사각형: 위쪽 모서리의 한쪽은 둥글고 다른 한쪽은 잘림 66">
            <a:extLst>
              <a:ext uri="{FF2B5EF4-FFF2-40B4-BE49-F238E27FC236}">
                <a16:creationId xmlns:a16="http://schemas.microsoft.com/office/drawing/2014/main" id="{5AC3E752-9E6F-430B-8AC6-E6956411ECF6}"/>
              </a:ext>
            </a:extLst>
          </p:cNvPr>
          <p:cNvSpPr/>
          <p:nvPr/>
        </p:nvSpPr>
        <p:spPr>
          <a:xfrm>
            <a:off x="5465546" y="4114605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해금 조건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0B69772-C096-4BCC-8A83-1A4F35D49BAC}"/>
              </a:ext>
            </a:extLst>
          </p:cNvPr>
          <p:cNvCxnSpPr>
            <a:stCxn id="63" idx="3"/>
            <a:endCxn id="63" idx="3"/>
          </p:cNvCxnSpPr>
          <p:nvPr/>
        </p:nvCxnSpPr>
        <p:spPr>
          <a:xfrm>
            <a:off x="7940842" y="367685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CB03A43-40BF-420E-A471-28BCD00A8521}"/>
              </a:ext>
            </a:extLst>
          </p:cNvPr>
          <p:cNvCxnSpPr>
            <a:stCxn id="7" idx="0"/>
            <a:endCxn id="63" idx="1"/>
          </p:cNvCxnSpPr>
          <p:nvPr/>
        </p:nvCxnSpPr>
        <p:spPr>
          <a:xfrm>
            <a:off x="3522848" y="2406317"/>
            <a:ext cx="1684419" cy="1270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65DC2C7-85FC-4411-9CD2-E573296B801B}"/>
              </a:ext>
            </a:extLst>
          </p:cNvPr>
          <p:cNvSpPr/>
          <p:nvPr/>
        </p:nvSpPr>
        <p:spPr>
          <a:xfrm>
            <a:off x="5204458" y="4804920"/>
            <a:ext cx="2733575" cy="1857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각형: 위쪽 모서리의 한쪽은 둥글고 다른 한쪽은 잘림 72">
            <a:extLst>
              <a:ext uri="{FF2B5EF4-FFF2-40B4-BE49-F238E27FC236}">
                <a16:creationId xmlns:a16="http://schemas.microsoft.com/office/drawing/2014/main" id="{8E7B1F3F-C367-40E2-A326-19F67BD3C00D}"/>
              </a:ext>
            </a:extLst>
          </p:cNvPr>
          <p:cNvSpPr/>
          <p:nvPr/>
        </p:nvSpPr>
        <p:spPr>
          <a:xfrm>
            <a:off x="5462737" y="5174252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</a:t>
            </a:r>
            <a:r>
              <a:rPr lang="ko-KR" altLang="en-US" dirty="0">
                <a:solidFill>
                  <a:schemeClr val="tx1"/>
                </a:solidFill>
              </a:rPr>
              <a:t> 달성도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5035CEE-4F76-4A16-AF02-BC7A767CF466}"/>
              </a:ext>
            </a:extLst>
          </p:cNvPr>
          <p:cNvSpPr txBox="1"/>
          <p:nvPr/>
        </p:nvSpPr>
        <p:spPr>
          <a:xfrm>
            <a:off x="5329587" y="4804923"/>
            <a:ext cx="2605240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스테이지 클리어 </a:t>
            </a:r>
            <a:r>
              <a:rPr lang="ko-KR" altLang="en-US" dirty="0"/>
              <a:t>화면</a:t>
            </a:r>
          </a:p>
        </p:txBody>
      </p:sp>
      <p:sp>
        <p:nvSpPr>
          <p:cNvPr id="75" name="사각형: 위쪽 모서리의 한쪽은 둥글고 다른 한쪽은 잘림 74">
            <a:extLst>
              <a:ext uri="{FF2B5EF4-FFF2-40B4-BE49-F238E27FC236}">
                <a16:creationId xmlns:a16="http://schemas.microsoft.com/office/drawing/2014/main" id="{536EA348-DDF4-44A4-983A-4C581A57C468}"/>
              </a:ext>
            </a:extLst>
          </p:cNvPr>
          <p:cNvSpPr/>
          <p:nvPr/>
        </p:nvSpPr>
        <p:spPr>
          <a:xfrm>
            <a:off x="5462737" y="5669407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한 줄 일기</a:t>
            </a:r>
          </a:p>
        </p:txBody>
      </p:sp>
      <p:sp>
        <p:nvSpPr>
          <p:cNvPr id="76" name="사각형: 위쪽 모서리의 한쪽은 둥글고 다른 한쪽은 잘림 75">
            <a:extLst>
              <a:ext uri="{FF2B5EF4-FFF2-40B4-BE49-F238E27FC236}">
                <a16:creationId xmlns:a16="http://schemas.microsoft.com/office/drawing/2014/main" id="{4BD62842-C525-4945-8927-4C25C2F799CE}"/>
              </a:ext>
            </a:extLst>
          </p:cNvPr>
          <p:cNvSpPr/>
          <p:nvPr/>
        </p:nvSpPr>
        <p:spPr>
          <a:xfrm>
            <a:off x="5462737" y="6171508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획득 코인 개수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015A48F-0116-46A3-816F-F777EB6CF343}"/>
              </a:ext>
            </a:extLst>
          </p:cNvPr>
          <p:cNvCxnSpPr>
            <a:stCxn id="72" idx="3"/>
            <a:endCxn id="72" idx="3"/>
          </p:cNvCxnSpPr>
          <p:nvPr/>
        </p:nvCxnSpPr>
        <p:spPr>
          <a:xfrm>
            <a:off x="7938033" y="573375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479AC5-6522-4E7E-A032-47ED3BDA7AB3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7938033" y="3047286"/>
            <a:ext cx="788869" cy="2686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5999972-59AC-4182-8DEC-5FA64E500612}"/>
              </a:ext>
            </a:extLst>
          </p:cNvPr>
          <p:cNvSpPr/>
          <p:nvPr/>
        </p:nvSpPr>
        <p:spPr>
          <a:xfrm>
            <a:off x="999425" y="3625329"/>
            <a:ext cx="2733575" cy="2323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: 위쪽 모서리의 한쪽은 둥글고 다른 한쪽은 잘림 81">
            <a:extLst>
              <a:ext uri="{FF2B5EF4-FFF2-40B4-BE49-F238E27FC236}">
                <a16:creationId xmlns:a16="http://schemas.microsoft.com/office/drawing/2014/main" id="{D3707C1B-7749-4308-9FF3-D3ACBBB0D6ED}"/>
              </a:ext>
            </a:extLst>
          </p:cNvPr>
          <p:cNvSpPr/>
          <p:nvPr/>
        </p:nvSpPr>
        <p:spPr>
          <a:xfrm>
            <a:off x="1257704" y="3994661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보유 코인 개수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26E52B-2AF1-48FB-82E4-BE3ED91EED15}"/>
              </a:ext>
            </a:extLst>
          </p:cNvPr>
          <p:cNvSpPr txBox="1"/>
          <p:nvPr/>
        </p:nvSpPr>
        <p:spPr>
          <a:xfrm>
            <a:off x="1546461" y="3625332"/>
            <a:ext cx="1636296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 화면</a:t>
            </a:r>
          </a:p>
        </p:txBody>
      </p:sp>
      <p:sp>
        <p:nvSpPr>
          <p:cNvPr id="84" name="사각형: 위쪽 모서리의 한쪽은 둥글고 다른 한쪽은 잘림 83">
            <a:extLst>
              <a:ext uri="{FF2B5EF4-FFF2-40B4-BE49-F238E27FC236}">
                <a16:creationId xmlns:a16="http://schemas.microsoft.com/office/drawing/2014/main" id="{EB768930-F608-44F5-BA45-34E9C7A92504}"/>
              </a:ext>
            </a:extLst>
          </p:cNvPr>
          <p:cNvSpPr/>
          <p:nvPr/>
        </p:nvSpPr>
        <p:spPr>
          <a:xfrm>
            <a:off x="1257704" y="4489816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선택</a:t>
            </a:r>
          </a:p>
        </p:txBody>
      </p:sp>
      <p:sp>
        <p:nvSpPr>
          <p:cNvPr id="85" name="사각형: 위쪽 모서리의 한쪽은 둥글고 다른 한쪽은 잘림 84">
            <a:extLst>
              <a:ext uri="{FF2B5EF4-FFF2-40B4-BE49-F238E27FC236}">
                <a16:creationId xmlns:a16="http://schemas.microsoft.com/office/drawing/2014/main" id="{031AA112-BE0B-416A-88EC-79DE28CB6453}"/>
              </a:ext>
            </a:extLst>
          </p:cNvPr>
          <p:cNvSpPr/>
          <p:nvPr/>
        </p:nvSpPr>
        <p:spPr>
          <a:xfrm>
            <a:off x="1257704" y="4991917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</a:t>
            </a:r>
            <a:r>
              <a:rPr lang="ko-KR" altLang="en-US" dirty="0" err="1">
                <a:solidFill>
                  <a:schemeClr val="tx1"/>
                </a:solidFill>
              </a:rPr>
              <a:t>스테이터스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44CD1F5-E2F5-46AF-88C0-0F908DAD19A0}"/>
              </a:ext>
            </a:extLst>
          </p:cNvPr>
          <p:cNvCxnSpPr>
            <a:cxnSpLocks/>
            <a:stCxn id="81" idx="3"/>
            <a:endCxn id="81" idx="3"/>
          </p:cNvCxnSpPr>
          <p:nvPr/>
        </p:nvCxnSpPr>
        <p:spPr>
          <a:xfrm>
            <a:off x="3733000" y="478687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3A51D50D-B8FA-4F61-BC58-C7459896DED7}"/>
              </a:ext>
            </a:extLst>
          </p:cNvPr>
          <p:cNvCxnSpPr>
            <a:stCxn id="8" idx="1"/>
            <a:endCxn id="83" idx="0"/>
          </p:cNvCxnSpPr>
          <p:nvPr/>
        </p:nvCxnSpPr>
        <p:spPr>
          <a:xfrm flipH="1">
            <a:off x="2364609" y="3086138"/>
            <a:ext cx="51334" cy="539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위쪽 모서리의 한쪽은 둥글고 다른 한쪽은 잘림 92">
            <a:extLst>
              <a:ext uri="{FF2B5EF4-FFF2-40B4-BE49-F238E27FC236}">
                <a16:creationId xmlns:a16="http://schemas.microsoft.com/office/drawing/2014/main" id="{7ECA7A00-66D4-4818-9D84-93F47068238A}"/>
              </a:ext>
            </a:extLst>
          </p:cNvPr>
          <p:cNvSpPr/>
          <p:nvPr/>
        </p:nvSpPr>
        <p:spPr>
          <a:xfrm>
            <a:off x="1257704" y="5494018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성장 버튼</a:t>
            </a:r>
          </a:p>
        </p:txBody>
      </p:sp>
      <p:sp>
        <p:nvSpPr>
          <p:cNvPr id="56" name="사각형: 위쪽 모서리의 한쪽은 둥글고 다른 한쪽은 잘림 55">
            <a:extLst>
              <a:ext uri="{FF2B5EF4-FFF2-40B4-BE49-F238E27FC236}">
                <a16:creationId xmlns:a16="http://schemas.microsoft.com/office/drawing/2014/main" id="{66D84391-BC6E-4806-896B-316CEDD38597}"/>
              </a:ext>
            </a:extLst>
          </p:cNvPr>
          <p:cNvSpPr/>
          <p:nvPr/>
        </p:nvSpPr>
        <p:spPr>
          <a:xfrm>
            <a:off x="8988391" y="6204726"/>
            <a:ext cx="2213810" cy="369332"/>
          </a:xfrm>
          <a:prstGeom prst="snip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다시하기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172144E-7971-4988-958F-C3A854B044A8}"/>
              </a:ext>
            </a:extLst>
          </p:cNvPr>
          <p:cNvCxnSpPr>
            <a:stCxn id="64" idx="2"/>
            <a:endCxn id="9" idx="3"/>
          </p:cNvCxnSpPr>
          <p:nvPr/>
        </p:nvCxnSpPr>
        <p:spPr>
          <a:xfrm flipH="1" flipV="1">
            <a:off x="3732999" y="2244418"/>
            <a:ext cx="1732547" cy="10575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2842C9E2-B81C-4E87-8D0A-B15BF5A3A83C}"/>
              </a:ext>
            </a:extLst>
          </p:cNvPr>
          <p:cNvCxnSpPr>
            <a:cxnSpLocks/>
            <a:stCxn id="72" idx="1"/>
            <a:endCxn id="18" idx="1"/>
          </p:cNvCxnSpPr>
          <p:nvPr/>
        </p:nvCxnSpPr>
        <p:spPr>
          <a:xfrm rot="10800000" flipH="1">
            <a:off x="5204457" y="1323473"/>
            <a:ext cx="2809" cy="4410284"/>
          </a:xfrm>
          <a:prstGeom prst="curvedConnector3">
            <a:avLst>
              <a:gd name="adj1" fmla="val -376067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85A2CC-4F4A-470D-8345-1A24BA1C8AAA}"/>
              </a:ext>
            </a:extLst>
          </p:cNvPr>
          <p:cNvCxnSpPr>
            <a:stCxn id="52" idx="2"/>
          </p:cNvCxnSpPr>
          <p:nvPr/>
        </p:nvCxnSpPr>
        <p:spPr>
          <a:xfrm flipH="1" flipV="1">
            <a:off x="7934827" y="1445578"/>
            <a:ext cx="1053564" cy="4451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04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2FE4C7-2D18-4B95-81B1-125DE3CD5439}"/>
              </a:ext>
            </a:extLst>
          </p:cNvPr>
          <p:cNvSpPr/>
          <p:nvPr/>
        </p:nvSpPr>
        <p:spPr>
          <a:xfrm>
            <a:off x="3644983" y="4690967"/>
            <a:ext cx="4779501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400" b="1" kern="0" dirty="0">
                <a:solidFill>
                  <a:srgbClr val="7AB9DF"/>
                </a:solidFill>
              </a:rPr>
              <a:t>UI </a:t>
            </a:r>
            <a:r>
              <a:rPr lang="ko-KR" altLang="en-US" sz="4400" b="1" kern="0" dirty="0">
                <a:solidFill>
                  <a:srgbClr val="7AB9DF"/>
                </a:solidFill>
              </a:rPr>
              <a:t>상세 설명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2ED4D4-7878-467B-9160-832665E15107}"/>
              </a:ext>
            </a:extLst>
          </p:cNvPr>
          <p:cNvGrpSpPr/>
          <p:nvPr/>
        </p:nvGrpSpPr>
        <p:grpSpPr>
          <a:xfrm>
            <a:off x="4362345" y="1437525"/>
            <a:ext cx="3344779" cy="3344779"/>
            <a:chOff x="970965" y="2154604"/>
            <a:chExt cx="3344779" cy="334477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3EF52AC-1645-4197-A1FB-B875B8E813BF}"/>
                </a:ext>
              </a:extLst>
            </p:cNvPr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E928C9-E47A-4971-892D-0A3D95692840}"/>
                </a:ext>
              </a:extLst>
            </p:cNvPr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A2A0625-3216-493B-9C65-AA4455AD01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18" y="2202989"/>
            <a:ext cx="1874513" cy="18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1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48C924D-7AB7-453D-8190-CF937E29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38" y="336883"/>
            <a:ext cx="6592857" cy="4360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A3E74-37DF-494B-940B-5939540479C2}"/>
              </a:ext>
            </a:extLst>
          </p:cNvPr>
          <p:cNvSpPr txBox="1"/>
          <p:nvPr/>
        </p:nvSpPr>
        <p:spPr>
          <a:xfrm>
            <a:off x="4495749" y="1687376"/>
            <a:ext cx="4555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ln>
                  <a:solidFill>
                    <a:sysClr val="windowText" lastClr="000000"/>
                  </a:solidFill>
                </a:ln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플립 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A4519-D680-46A2-8028-BF320917C96E}"/>
              </a:ext>
            </a:extLst>
          </p:cNvPr>
          <p:cNvSpPr txBox="1"/>
          <p:nvPr/>
        </p:nvSpPr>
        <p:spPr>
          <a:xfrm>
            <a:off x="4263863" y="4130475"/>
            <a:ext cx="384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 screen to start</a:t>
            </a:r>
            <a:endParaRPr lang="ko-KR" altLang="en-US" sz="2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4800-2F51-4B36-A9C5-753476F0D814}"/>
              </a:ext>
            </a:extLst>
          </p:cNvPr>
          <p:cNvSpPr txBox="1"/>
          <p:nvPr/>
        </p:nvSpPr>
        <p:spPr>
          <a:xfrm>
            <a:off x="707921" y="5217117"/>
            <a:ext cx="1120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게임을 켰을 때의 시작 화면</a:t>
            </a:r>
            <a:r>
              <a:rPr lang="en-US" altLang="ko-KR" dirty="0"/>
              <a:t>. </a:t>
            </a:r>
            <a:r>
              <a:rPr lang="ko-KR" altLang="en-US" dirty="0"/>
              <a:t>시작 화면의 컨셉은 마지막으로 게임을 종료했을 때 진행하던 컨셉으로</a:t>
            </a:r>
            <a:endParaRPr lang="en-US" altLang="ko-KR" dirty="0"/>
          </a:p>
          <a:p>
            <a:r>
              <a:rPr lang="ko-KR" altLang="en-US" dirty="0"/>
              <a:t>결정된다</a:t>
            </a:r>
            <a:r>
              <a:rPr lang="en-US" altLang="ko-KR" dirty="0"/>
              <a:t>. </a:t>
            </a:r>
            <a:r>
              <a:rPr lang="ko-KR" altLang="en-US" dirty="0"/>
              <a:t>위 그림의 경우 챕터</a:t>
            </a:r>
            <a:r>
              <a:rPr lang="en-US" altLang="ko-KR" dirty="0"/>
              <a:t>1, </a:t>
            </a:r>
            <a:r>
              <a:rPr lang="ko-KR" altLang="en-US" dirty="0"/>
              <a:t>주인공의 집이 컨셉이다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7C7A44-9664-4C35-AAC9-43479EE64B70}"/>
              </a:ext>
            </a:extLst>
          </p:cNvPr>
          <p:cNvSpPr/>
          <p:nvPr/>
        </p:nvSpPr>
        <p:spPr>
          <a:xfrm>
            <a:off x="231006" y="202131"/>
            <a:ext cx="1799924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C9C1A-FF1D-4C01-99AA-4F217B7C3029}"/>
              </a:ext>
            </a:extLst>
          </p:cNvPr>
          <p:cNvSpPr/>
          <p:nvPr/>
        </p:nvSpPr>
        <p:spPr>
          <a:xfrm>
            <a:off x="375386" y="336883"/>
            <a:ext cx="179992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시작 화면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96ACBC3-67EB-465D-A79A-0595ADC6AB1E}"/>
              </a:ext>
            </a:extLst>
          </p:cNvPr>
          <p:cNvSpPr/>
          <p:nvPr/>
        </p:nvSpPr>
        <p:spPr>
          <a:xfrm>
            <a:off x="577516" y="5005135"/>
            <a:ext cx="11204947" cy="16122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248C924D-7AB7-453D-8190-CF937E29A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838" y="336883"/>
            <a:ext cx="6592857" cy="43602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C4800-2F51-4B36-A9C5-753476F0D814}"/>
              </a:ext>
            </a:extLst>
          </p:cNvPr>
          <p:cNvSpPr txBox="1"/>
          <p:nvPr/>
        </p:nvSpPr>
        <p:spPr>
          <a:xfrm>
            <a:off x="707920" y="5231104"/>
            <a:ext cx="1120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화면을 터치하고 나면 게임을 진행하는 </a:t>
            </a:r>
            <a:r>
              <a:rPr lang="en-US" altLang="ko-KR" dirty="0"/>
              <a:t>‘</a:t>
            </a:r>
            <a:r>
              <a:rPr lang="ko-KR" altLang="en-US" dirty="0"/>
              <a:t>스테이지＇ 버튼</a:t>
            </a:r>
            <a:r>
              <a:rPr lang="en-US" altLang="ko-KR" dirty="0"/>
              <a:t>, </a:t>
            </a:r>
            <a:r>
              <a:rPr lang="ko-KR" altLang="en-US" dirty="0"/>
              <a:t>컨셉 </a:t>
            </a:r>
            <a:r>
              <a:rPr lang="ko-KR" altLang="en-US" dirty="0" err="1"/>
              <a:t>맵을</a:t>
            </a:r>
            <a:r>
              <a:rPr lang="ko-KR" altLang="en-US" dirty="0"/>
              <a:t> 변경할 수 있는 </a:t>
            </a:r>
            <a:r>
              <a:rPr lang="en-US" altLang="ko-KR" dirty="0"/>
              <a:t>‘</a:t>
            </a:r>
            <a:r>
              <a:rPr lang="ko-KR" altLang="en-US" dirty="0"/>
              <a:t>맵＇ 버튼</a:t>
            </a:r>
            <a:r>
              <a:rPr lang="en-US" altLang="ko-KR" dirty="0"/>
              <a:t>, </a:t>
            </a:r>
            <a:r>
              <a:rPr lang="ko-KR" altLang="en-US" dirty="0"/>
              <a:t>캐릭터</a:t>
            </a:r>
            <a:endParaRPr lang="en-US" altLang="ko-KR" dirty="0"/>
          </a:p>
          <a:p>
            <a:r>
              <a:rPr lang="ko-KR" altLang="en-US" dirty="0"/>
              <a:t>의 능력치를 업그레이드할 수 있는 </a:t>
            </a:r>
            <a:r>
              <a:rPr lang="en-US" altLang="ko-KR" dirty="0"/>
              <a:t>‘</a:t>
            </a:r>
            <a:r>
              <a:rPr lang="ko-KR" altLang="en-US" dirty="0"/>
              <a:t>캐릭터＇ 버튼이 화면에 표시된다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7C7A44-9664-4C35-AAC9-43479EE64B70}"/>
              </a:ext>
            </a:extLst>
          </p:cNvPr>
          <p:cNvSpPr/>
          <p:nvPr/>
        </p:nvSpPr>
        <p:spPr>
          <a:xfrm>
            <a:off x="231006" y="202131"/>
            <a:ext cx="179992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C9C1A-FF1D-4C01-99AA-4F217B7C3029}"/>
              </a:ext>
            </a:extLst>
          </p:cNvPr>
          <p:cNvSpPr/>
          <p:nvPr/>
        </p:nvSpPr>
        <p:spPr>
          <a:xfrm>
            <a:off x="375386" y="336883"/>
            <a:ext cx="179992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컨셉 화면</a:t>
            </a:r>
          </a:p>
        </p:txBody>
      </p:sp>
      <p:pic>
        <p:nvPicPr>
          <p:cNvPr id="4" name="그림 3" descr="휴대폰, 키보드이(가) 표시된 사진&#10;&#10;자동 생성된 설명">
            <a:extLst>
              <a:ext uri="{FF2B5EF4-FFF2-40B4-BE49-F238E27FC236}">
                <a16:creationId xmlns:a16="http://schemas.microsoft.com/office/drawing/2014/main" id="{D9252389-5CC2-4977-918A-78C520DD84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460" y="3108959"/>
            <a:ext cx="1385224" cy="7270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40E324-E0D6-44F6-9C17-28DAED1B4253}"/>
              </a:ext>
            </a:extLst>
          </p:cNvPr>
          <p:cNvSpPr/>
          <p:nvPr/>
        </p:nvSpPr>
        <p:spPr>
          <a:xfrm>
            <a:off x="5274645" y="3022333"/>
            <a:ext cx="1559292" cy="972151"/>
          </a:xfrm>
          <a:prstGeom prst="rect">
            <a:avLst/>
          </a:prstGeom>
          <a:noFill/>
          <a:ln w="3175">
            <a:solidFill>
              <a:schemeClr val="accent4">
                <a:lumMod val="20000"/>
                <a:lumOff val="80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8A100E5-08F6-4AC6-A9D3-1F0D2D7EE209}"/>
              </a:ext>
            </a:extLst>
          </p:cNvPr>
          <p:cNvSpPr/>
          <p:nvPr/>
        </p:nvSpPr>
        <p:spPr>
          <a:xfrm rot="947625">
            <a:off x="6420051" y="2852828"/>
            <a:ext cx="1299410" cy="407022"/>
          </a:xfrm>
          <a:prstGeom prst="wedgeRectCallout">
            <a:avLst>
              <a:gd name="adj1" fmla="val -40092"/>
              <a:gd name="adj2" fmla="val 114919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5" name="그림 1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C4F63B4-5299-41A9-A207-16A9A910B3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42" y="1415552"/>
            <a:ext cx="998961" cy="50777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B6C51B-BD4E-4FFD-A354-D976D708EA01}"/>
              </a:ext>
            </a:extLst>
          </p:cNvPr>
          <p:cNvSpPr/>
          <p:nvPr/>
        </p:nvSpPr>
        <p:spPr>
          <a:xfrm>
            <a:off x="6310394" y="1308013"/>
            <a:ext cx="1264688" cy="745324"/>
          </a:xfrm>
          <a:prstGeom prst="rect">
            <a:avLst/>
          </a:prstGeom>
          <a:noFill/>
          <a:ln w="3175">
            <a:solidFill>
              <a:schemeClr val="accent6">
                <a:lumMod val="20000"/>
                <a:lumOff val="8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26ABFEF2-69E4-4DEE-AF59-4CEF8E476C1F}"/>
              </a:ext>
            </a:extLst>
          </p:cNvPr>
          <p:cNvSpPr/>
          <p:nvPr/>
        </p:nvSpPr>
        <p:spPr>
          <a:xfrm rot="21300408">
            <a:off x="7127731" y="896871"/>
            <a:ext cx="1299410" cy="407022"/>
          </a:xfrm>
          <a:prstGeom prst="wedgeRectCallout">
            <a:avLst>
              <a:gd name="adj1" fmla="val -40092"/>
              <a:gd name="adj2" fmla="val 114919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맵</a:t>
            </a:r>
            <a:r>
              <a:rPr lang="en-US" altLang="ko-KR" dirty="0">
                <a:solidFill>
                  <a:schemeClr val="tx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dirty="0">
              <a:solidFill>
                <a:schemeClr val="tx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5A369A25-DCE1-4F31-8065-3246A17D0D6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81638">
            <a:off x="3181531" y="2751742"/>
            <a:ext cx="629896" cy="440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말풍선: 타원형 22">
            <a:extLst>
              <a:ext uri="{FF2B5EF4-FFF2-40B4-BE49-F238E27FC236}">
                <a16:creationId xmlns:a16="http://schemas.microsoft.com/office/drawing/2014/main" id="{97EF7ECA-F755-4E18-8F63-3F69B7F3AD53}"/>
              </a:ext>
            </a:extLst>
          </p:cNvPr>
          <p:cNvSpPr/>
          <p:nvPr/>
        </p:nvSpPr>
        <p:spPr>
          <a:xfrm>
            <a:off x="2988643" y="2094887"/>
            <a:ext cx="1217596" cy="486076"/>
          </a:xfrm>
          <a:prstGeom prst="wedgeEllipseCallout">
            <a:avLst>
              <a:gd name="adj1" fmla="val -3067"/>
              <a:gd name="adj2" fmla="val 87441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캐릭터</a:t>
            </a:r>
            <a:r>
              <a:rPr lang="en-US" altLang="ko-KR" dirty="0">
                <a:solidFill>
                  <a:sysClr val="windowText" lastClr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dirty="0">
              <a:solidFill>
                <a:sysClr val="windowText" lastClr="000000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835E66-0AAE-48A9-836A-3756B1886625}"/>
              </a:ext>
            </a:extLst>
          </p:cNvPr>
          <p:cNvSpPr/>
          <p:nvPr/>
        </p:nvSpPr>
        <p:spPr>
          <a:xfrm>
            <a:off x="577516" y="5005135"/>
            <a:ext cx="11204947" cy="16122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9C4800-2F51-4B36-A9C5-753476F0D814}"/>
              </a:ext>
            </a:extLst>
          </p:cNvPr>
          <p:cNvSpPr txBox="1"/>
          <p:nvPr/>
        </p:nvSpPr>
        <p:spPr>
          <a:xfrm>
            <a:off x="707920" y="5231104"/>
            <a:ext cx="1120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클리어한 스테이지는 평가 결과가 해당 날짜에 표시된다</a:t>
            </a:r>
            <a:r>
              <a:rPr lang="en-US" altLang="ko-KR" dirty="0"/>
              <a:t>. </a:t>
            </a:r>
            <a:r>
              <a:rPr lang="ko-KR" altLang="en-US" dirty="0"/>
              <a:t>이미 완료한 스테이지도 다시 시작할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 상단에 현재까지 완료한 스테이지들의 평균 평가가 표시되며</a:t>
            </a:r>
            <a:r>
              <a:rPr lang="en-US" altLang="ko-KR" dirty="0"/>
              <a:t>, </a:t>
            </a:r>
            <a:r>
              <a:rPr lang="ko-KR" altLang="en-US" dirty="0"/>
              <a:t>현재 보유하고 있는 코인의 양이 </a:t>
            </a:r>
            <a:endParaRPr lang="en-US" altLang="ko-KR" dirty="0"/>
          </a:p>
          <a:p>
            <a:r>
              <a:rPr lang="ko-KR" altLang="en-US" dirty="0"/>
              <a:t>표시된다</a:t>
            </a:r>
            <a:r>
              <a:rPr lang="en-US" altLang="ko-KR" dirty="0"/>
              <a:t>.</a:t>
            </a:r>
            <a:r>
              <a:rPr lang="ko-KR" altLang="en-US" dirty="0"/>
              <a:t> 왼쪽 상단에는 컨셉 화면으로 돌아갈 수 있는 </a:t>
            </a:r>
            <a:r>
              <a:rPr lang="ko-KR" altLang="en-US" dirty="0" err="1"/>
              <a:t>뒤로가기</a:t>
            </a:r>
            <a:r>
              <a:rPr lang="ko-KR" altLang="en-US" dirty="0"/>
              <a:t> 버튼이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7C7A44-9664-4C35-AAC9-43479EE64B70}"/>
              </a:ext>
            </a:extLst>
          </p:cNvPr>
          <p:cNvSpPr/>
          <p:nvPr/>
        </p:nvSpPr>
        <p:spPr>
          <a:xfrm>
            <a:off x="231006" y="202131"/>
            <a:ext cx="389823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C9C1A-FF1D-4C01-99AA-4F217B7C3029}"/>
              </a:ext>
            </a:extLst>
          </p:cNvPr>
          <p:cNvSpPr/>
          <p:nvPr/>
        </p:nvSpPr>
        <p:spPr>
          <a:xfrm>
            <a:off x="375385" y="336883"/>
            <a:ext cx="389823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</a:rPr>
              <a:t>스테이지 시작 전 화면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5628BC-8727-455D-9523-D8046E22BA61}"/>
              </a:ext>
            </a:extLst>
          </p:cNvPr>
          <p:cNvSpPr/>
          <p:nvPr/>
        </p:nvSpPr>
        <p:spPr>
          <a:xfrm>
            <a:off x="4649002" y="336883"/>
            <a:ext cx="7167613" cy="42804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27C55A-4829-4C04-B64D-B8363FA5407D}"/>
              </a:ext>
            </a:extLst>
          </p:cNvPr>
          <p:cNvSpPr/>
          <p:nvPr/>
        </p:nvSpPr>
        <p:spPr>
          <a:xfrm>
            <a:off x="4649001" y="4170457"/>
            <a:ext cx="7167613" cy="4544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835E66-0AAE-48A9-836A-3756B1886625}"/>
              </a:ext>
            </a:extLst>
          </p:cNvPr>
          <p:cNvSpPr/>
          <p:nvPr/>
        </p:nvSpPr>
        <p:spPr>
          <a:xfrm>
            <a:off x="577516" y="5005135"/>
            <a:ext cx="11204947" cy="161223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컴퓨터, 전자기기, 노트북, 앉아있는이(가) 표시된 사진&#10;&#10;자동 생성된 설명">
            <a:extLst>
              <a:ext uri="{FF2B5EF4-FFF2-40B4-BE49-F238E27FC236}">
                <a16:creationId xmlns:a16="http://schemas.microsoft.com/office/drawing/2014/main" id="{E26F39F3-9ADB-4A6B-8EA2-68F993C7109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9" b="15612"/>
          <a:stretch/>
        </p:blipFill>
        <p:spPr>
          <a:xfrm>
            <a:off x="4320762" y="620538"/>
            <a:ext cx="7640232" cy="4004414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 descr="휴대폰, 키보드이(가) 표시된 사진&#10;&#10;자동 생성된 설명">
            <a:extLst>
              <a:ext uri="{FF2B5EF4-FFF2-40B4-BE49-F238E27FC236}">
                <a16:creationId xmlns:a16="http://schemas.microsoft.com/office/drawing/2014/main" id="{35EE0A3A-BDBD-4117-B1B9-961096558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32" y="1185176"/>
            <a:ext cx="4928009" cy="27250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F0B757-776A-4541-80D4-0C912272326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790" y="373014"/>
            <a:ext cx="571372" cy="469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AD61F-4782-465B-B863-4984B8C4FEDC}"/>
              </a:ext>
            </a:extLst>
          </p:cNvPr>
          <p:cNvSpPr txBox="1"/>
          <p:nvPr/>
        </p:nvSpPr>
        <p:spPr>
          <a:xfrm>
            <a:off x="10304311" y="438128"/>
            <a:ext cx="115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100,000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4E320F-E99A-4FEA-A411-A86F47A3CE22}"/>
              </a:ext>
            </a:extLst>
          </p:cNvPr>
          <p:cNvSpPr/>
          <p:nvPr/>
        </p:nvSpPr>
        <p:spPr>
          <a:xfrm>
            <a:off x="8569522" y="1738510"/>
            <a:ext cx="702644" cy="43808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E0A83C-8E26-4990-8D58-B8D8592754D1}"/>
              </a:ext>
            </a:extLst>
          </p:cNvPr>
          <p:cNvSpPr txBox="1"/>
          <p:nvPr/>
        </p:nvSpPr>
        <p:spPr>
          <a:xfrm rot="20215775">
            <a:off x="6402557" y="1819737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All</a:t>
            </a:r>
            <a:r>
              <a:rPr lang="en-US" altLang="ko-KR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 pass!!</a:t>
            </a:r>
            <a:endParaRPr lang="ko-KR" altLang="en-US" sz="1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C1FCA-EBFE-4E2D-9AC0-E9A0CADA8075}"/>
              </a:ext>
            </a:extLst>
          </p:cNvPr>
          <p:cNvSpPr txBox="1"/>
          <p:nvPr/>
        </p:nvSpPr>
        <p:spPr>
          <a:xfrm rot="20215775">
            <a:off x="7089114" y="1821821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All</a:t>
            </a:r>
            <a:r>
              <a:rPr lang="en-US" altLang="ko-KR" sz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 pass!!</a:t>
            </a:r>
            <a:endParaRPr lang="ko-KR" altLang="en-US" sz="1200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40003-C953-4015-849F-B455D03B7424}"/>
              </a:ext>
            </a:extLst>
          </p:cNvPr>
          <p:cNvSpPr txBox="1"/>
          <p:nvPr/>
        </p:nvSpPr>
        <p:spPr>
          <a:xfrm rot="20215775">
            <a:off x="7840765" y="1824465"/>
            <a:ext cx="758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en-US" altLang="ko-KR" sz="12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메이플스토리" panose="02000300000000000000" pitchFamily="2" charset="-127"/>
                <a:ea typeface="메이플스토리" panose="02000300000000000000" pitchFamily="2" charset="-127"/>
              </a:rPr>
              <a:t> pass!!</a:t>
            </a:r>
            <a:endParaRPr lang="ko-KR" altLang="en-US" sz="1200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8E264D-9881-4DE6-B301-EE65551FFD55}"/>
              </a:ext>
            </a:extLst>
          </p:cNvPr>
          <p:cNvSpPr txBox="1"/>
          <p:nvPr/>
        </p:nvSpPr>
        <p:spPr>
          <a:xfrm>
            <a:off x="2685448" y="2130879"/>
            <a:ext cx="165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46C1D3C-7FF9-4CDD-89A1-05C225C3452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91" y="410015"/>
            <a:ext cx="446634" cy="4466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C46CA20-9AAF-4599-B751-BA79B35BC7F3}"/>
              </a:ext>
            </a:extLst>
          </p:cNvPr>
          <p:cNvSpPr txBox="1"/>
          <p:nvPr/>
        </p:nvSpPr>
        <p:spPr>
          <a:xfrm>
            <a:off x="8687553" y="441087"/>
            <a:ext cx="141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2.6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pass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화살표: U자형 5">
            <a:extLst>
              <a:ext uri="{FF2B5EF4-FFF2-40B4-BE49-F238E27FC236}">
                <a16:creationId xmlns:a16="http://schemas.microsoft.com/office/drawing/2014/main" id="{89ACE9FD-A817-488A-B24E-B26F5B37E410}"/>
              </a:ext>
            </a:extLst>
          </p:cNvPr>
          <p:cNvSpPr/>
          <p:nvPr/>
        </p:nvSpPr>
        <p:spPr>
          <a:xfrm rot="16200000" flipH="1">
            <a:off x="4818586" y="562449"/>
            <a:ext cx="616017" cy="629437"/>
          </a:xfrm>
          <a:prstGeom prst="uturnArrow">
            <a:avLst>
              <a:gd name="adj1" fmla="val 34375"/>
              <a:gd name="adj2" fmla="val 25000"/>
              <a:gd name="adj3" fmla="val 25000"/>
              <a:gd name="adj4" fmla="val 39062"/>
              <a:gd name="adj5" fmla="val 75000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71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B3492DF-9828-4624-8E17-645B4F54E1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87" r="8591" b="1"/>
          <a:stretch/>
        </p:blipFill>
        <p:spPr>
          <a:xfrm>
            <a:off x="4" y="1116532"/>
            <a:ext cx="6962222" cy="3916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A53142-775C-4B82-9FFC-8CA27D9847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31" b="19436"/>
          <a:stretch/>
        </p:blipFill>
        <p:spPr>
          <a:xfrm>
            <a:off x="3817008" y="3283064"/>
            <a:ext cx="1999650" cy="1664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64D72-64CA-4FF5-9419-9EACC6DD81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35" y="4270731"/>
            <a:ext cx="126019" cy="37644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8962B918-1F17-4AB2-A994-28FA374111EF}"/>
              </a:ext>
            </a:extLst>
          </p:cNvPr>
          <p:cNvSpPr/>
          <p:nvPr/>
        </p:nvSpPr>
        <p:spPr>
          <a:xfrm>
            <a:off x="5399269" y="3451102"/>
            <a:ext cx="1525085" cy="150586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18226F-6EAC-4FA7-A9A6-58FA86EE315F}"/>
              </a:ext>
            </a:extLst>
          </p:cNvPr>
          <p:cNvSpPr/>
          <p:nvPr/>
        </p:nvSpPr>
        <p:spPr>
          <a:xfrm>
            <a:off x="5832077" y="3872362"/>
            <a:ext cx="665263" cy="67203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4ED4F2-A3EA-43B4-ADDB-B585C0B992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5" y="1192661"/>
            <a:ext cx="461665" cy="4616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EBE0B4-5152-4B8C-99C1-494212D7B80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72" y="1182540"/>
            <a:ext cx="449593" cy="449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733C0D-9511-4AEB-ADB0-D2C84C6C753B}"/>
              </a:ext>
            </a:extLst>
          </p:cNvPr>
          <p:cNvSpPr txBox="1"/>
          <p:nvPr/>
        </p:nvSpPr>
        <p:spPr>
          <a:xfrm>
            <a:off x="4531455" y="1229685"/>
            <a:ext cx="745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1:27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62E7D-0978-4B95-8648-AC64E5F7182F}"/>
              </a:ext>
            </a:extLst>
          </p:cNvPr>
          <p:cNvSpPr txBox="1"/>
          <p:nvPr/>
        </p:nvSpPr>
        <p:spPr>
          <a:xfrm>
            <a:off x="5672405" y="1229684"/>
            <a:ext cx="890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 5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5F4E8D-5C29-4072-9E21-F717EE8274F9}"/>
              </a:ext>
            </a:extLst>
          </p:cNvPr>
          <p:cNvSpPr/>
          <p:nvPr/>
        </p:nvSpPr>
        <p:spPr>
          <a:xfrm>
            <a:off x="6376856" y="1224856"/>
            <a:ext cx="462857" cy="4723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A5DD85-6B8E-490B-A831-3E2BDB89C81C}"/>
              </a:ext>
            </a:extLst>
          </p:cNvPr>
          <p:cNvSpPr/>
          <p:nvPr/>
        </p:nvSpPr>
        <p:spPr>
          <a:xfrm>
            <a:off x="6539706" y="1313438"/>
            <a:ext cx="45719" cy="274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C282C1-839E-4A3E-ADFF-56A775147C8F}"/>
              </a:ext>
            </a:extLst>
          </p:cNvPr>
          <p:cNvSpPr txBox="1"/>
          <p:nvPr/>
        </p:nvSpPr>
        <p:spPr>
          <a:xfrm>
            <a:off x="1648474" y="2180328"/>
            <a:ext cx="393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Mission!</a:t>
            </a:r>
            <a:r>
              <a:rPr lang="ko-KR" altLang="en-US" sz="2400" dirty="0">
                <a:solidFill>
                  <a:schemeClr val="accent2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물병 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개를 세워라</a:t>
            </a:r>
            <a:r>
              <a:rPr lang="en-US" altLang="ko-KR" sz="2400" dirty="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!!</a:t>
            </a:r>
            <a:endParaRPr lang="ko-KR" altLang="en-US" sz="2400" dirty="0">
              <a:solidFill>
                <a:schemeClr val="bg1"/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27E36-8829-4875-BB1F-3843504A75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17" y="1223148"/>
            <a:ext cx="561514" cy="4616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E72BA7-6AF3-4C94-AB1B-0416859AED43}"/>
              </a:ext>
            </a:extLst>
          </p:cNvPr>
          <p:cNvSpPr txBox="1"/>
          <p:nvPr/>
        </p:nvSpPr>
        <p:spPr>
          <a:xfrm>
            <a:off x="3351786" y="1234038"/>
            <a:ext cx="760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234</a:t>
            </a:r>
            <a:endParaRPr lang="ko-KR" altLang="en-US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C5B18F-467E-4736-BB5C-617D41E0B62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94" y="4114134"/>
            <a:ext cx="1030546" cy="84702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641DEF-0AA0-4DF8-81D9-AB3BD5F51818}"/>
              </a:ext>
            </a:extLst>
          </p:cNvPr>
          <p:cNvSpPr/>
          <p:nvPr/>
        </p:nvSpPr>
        <p:spPr>
          <a:xfrm>
            <a:off x="491200" y="1654326"/>
            <a:ext cx="1563786" cy="134655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3C20F9D-04F4-4A2C-AE4A-284BFB77724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>
            <a:off x="90305" y="1210986"/>
            <a:ext cx="802716" cy="754177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9950680-4204-4290-8E87-9DFF6FBA371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-56401" y="3964807"/>
            <a:ext cx="783020" cy="735672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126E4CE-9792-4A0E-A522-8937EC93F19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50" t="6494" r="24692" b="44784"/>
          <a:stretch/>
        </p:blipFill>
        <p:spPr>
          <a:xfrm flipH="1">
            <a:off x="560810" y="4270731"/>
            <a:ext cx="783020" cy="735672"/>
          </a:xfrm>
          <a:prstGeom prst="ellipse">
            <a:avLst/>
          </a:prstGeom>
          <a:effectLst>
            <a:softEdge rad="31750"/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26200B0-2A46-429E-AC85-925E567924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67" y="3236971"/>
            <a:ext cx="467465" cy="467465"/>
          </a:xfrm>
          <a:prstGeom prst="rect">
            <a:avLst/>
          </a:prstGeom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760CE7F-EB82-4F34-867F-36D58883D5FE}"/>
              </a:ext>
            </a:extLst>
          </p:cNvPr>
          <p:cNvSpPr/>
          <p:nvPr/>
        </p:nvSpPr>
        <p:spPr>
          <a:xfrm>
            <a:off x="125578" y="3181755"/>
            <a:ext cx="654244" cy="6463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B6E00FC1-419E-4772-8CA2-8F48F7632BD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14" y="3598529"/>
            <a:ext cx="646948" cy="64633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97A413-F5B5-4578-9F09-CC09E91C2396}"/>
              </a:ext>
            </a:extLst>
          </p:cNvPr>
          <p:cNvSpPr/>
          <p:nvPr/>
        </p:nvSpPr>
        <p:spPr>
          <a:xfrm>
            <a:off x="6663231" y="1321457"/>
            <a:ext cx="45719" cy="274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86C72A-D5CB-4590-8DF1-A6B6636A2684}"/>
              </a:ext>
            </a:extLst>
          </p:cNvPr>
          <p:cNvSpPr/>
          <p:nvPr/>
        </p:nvSpPr>
        <p:spPr>
          <a:xfrm>
            <a:off x="2786940" y="1116532"/>
            <a:ext cx="4175286" cy="6724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5700F7B0-DCF3-4257-AA8C-FADBDC535B90}"/>
              </a:ext>
            </a:extLst>
          </p:cNvPr>
          <p:cNvSpPr/>
          <p:nvPr/>
        </p:nvSpPr>
        <p:spPr>
          <a:xfrm>
            <a:off x="2435756" y="1192661"/>
            <a:ext cx="313923" cy="28875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85468B-CA4F-4644-8537-40CAA51580E2}"/>
              </a:ext>
            </a:extLst>
          </p:cNvPr>
          <p:cNvSpPr/>
          <p:nvPr/>
        </p:nvSpPr>
        <p:spPr>
          <a:xfrm>
            <a:off x="893823" y="3560222"/>
            <a:ext cx="754651" cy="710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연결자 32">
            <a:extLst>
              <a:ext uri="{FF2B5EF4-FFF2-40B4-BE49-F238E27FC236}">
                <a16:creationId xmlns:a16="http://schemas.microsoft.com/office/drawing/2014/main" id="{C870E1BA-73F0-48EA-BD07-3315FF13368C}"/>
              </a:ext>
            </a:extLst>
          </p:cNvPr>
          <p:cNvSpPr/>
          <p:nvPr/>
        </p:nvSpPr>
        <p:spPr>
          <a:xfrm>
            <a:off x="1131182" y="3228314"/>
            <a:ext cx="313923" cy="28875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2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47248BB-8454-4D17-91EF-83804578EF1E}"/>
              </a:ext>
            </a:extLst>
          </p:cNvPr>
          <p:cNvSpPr/>
          <p:nvPr/>
        </p:nvSpPr>
        <p:spPr>
          <a:xfrm>
            <a:off x="64449" y="3144731"/>
            <a:ext cx="754651" cy="7105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6E423E-7C74-4A04-9513-385FCDA6BFBF}"/>
              </a:ext>
            </a:extLst>
          </p:cNvPr>
          <p:cNvSpPr/>
          <p:nvPr/>
        </p:nvSpPr>
        <p:spPr>
          <a:xfrm>
            <a:off x="5340621" y="3384800"/>
            <a:ext cx="1621605" cy="16479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EEB6DE66-BEDB-4689-B6E2-205633782B7E}"/>
              </a:ext>
            </a:extLst>
          </p:cNvPr>
          <p:cNvSpPr/>
          <p:nvPr/>
        </p:nvSpPr>
        <p:spPr>
          <a:xfrm>
            <a:off x="6004849" y="3072790"/>
            <a:ext cx="313923" cy="28875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3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B51701-07F9-416A-97C2-DFCAF50FE797}"/>
              </a:ext>
            </a:extLst>
          </p:cNvPr>
          <p:cNvSpPr/>
          <p:nvPr/>
        </p:nvSpPr>
        <p:spPr>
          <a:xfrm>
            <a:off x="58624" y="1229684"/>
            <a:ext cx="2122844" cy="791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FFD9C3DE-999E-42C5-AC33-5E0F848DBE1C}"/>
              </a:ext>
            </a:extLst>
          </p:cNvPr>
          <p:cNvSpPr/>
          <p:nvPr/>
        </p:nvSpPr>
        <p:spPr>
          <a:xfrm>
            <a:off x="212589" y="2059161"/>
            <a:ext cx="313923" cy="28875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4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B9E903DE-37BB-43B5-A376-AB4FA7EE95FB}"/>
              </a:ext>
            </a:extLst>
          </p:cNvPr>
          <p:cNvSpPr/>
          <p:nvPr/>
        </p:nvSpPr>
        <p:spPr>
          <a:xfrm>
            <a:off x="282554" y="2764693"/>
            <a:ext cx="313923" cy="28875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5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0382E784-00A4-44B2-A291-DA70CDC23292}"/>
              </a:ext>
            </a:extLst>
          </p:cNvPr>
          <p:cNvSpPr/>
          <p:nvPr/>
        </p:nvSpPr>
        <p:spPr>
          <a:xfrm>
            <a:off x="35434" y="4171675"/>
            <a:ext cx="973812" cy="834728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F9B5A857-4B0E-496A-9FF9-D5DCCB7B2A20}"/>
              </a:ext>
            </a:extLst>
          </p:cNvPr>
          <p:cNvSpPr/>
          <p:nvPr/>
        </p:nvSpPr>
        <p:spPr>
          <a:xfrm>
            <a:off x="21063" y="3937371"/>
            <a:ext cx="313923" cy="28875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6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7437D42-52A2-481F-8B04-33ACB5D00D7A}"/>
              </a:ext>
            </a:extLst>
          </p:cNvPr>
          <p:cNvSpPr/>
          <p:nvPr/>
        </p:nvSpPr>
        <p:spPr>
          <a:xfrm>
            <a:off x="231005" y="202131"/>
            <a:ext cx="238391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EF9486-9902-4896-B939-23A28306212A}"/>
              </a:ext>
            </a:extLst>
          </p:cNvPr>
          <p:cNvSpPr/>
          <p:nvPr/>
        </p:nvSpPr>
        <p:spPr>
          <a:xfrm>
            <a:off x="375386" y="336883"/>
            <a:ext cx="23839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인 게임 화면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3CD82-D3DB-441C-B7AD-17AD1E613A4D}"/>
              </a:ext>
            </a:extLst>
          </p:cNvPr>
          <p:cNvSpPr txBox="1"/>
          <p:nvPr/>
        </p:nvSpPr>
        <p:spPr>
          <a:xfrm>
            <a:off x="7028256" y="336883"/>
            <a:ext cx="506381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/>
              <a:t> </a:t>
            </a:r>
            <a:r>
              <a:rPr lang="ko-KR" altLang="en-US" dirty="0"/>
              <a:t>왼쪽부터 차례대로 게임에서 획득한 코인 개수</a:t>
            </a:r>
            <a:r>
              <a:rPr lang="en-US" altLang="ko-KR" dirty="0"/>
              <a:t>, </a:t>
            </a:r>
            <a:r>
              <a:rPr lang="ko-KR" altLang="en-US" dirty="0"/>
              <a:t>남은 제한 시간</a:t>
            </a:r>
            <a:r>
              <a:rPr lang="en-US" altLang="ko-KR" dirty="0"/>
              <a:t>,  </a:t>
            </a:r>
            <a:r>
              <a:rPr lang="ko-KR" altLang="en-US" dirty="0"/>
              <a:t>남은 제한 물병의 개수</a:t>
            </a:r>
            <a:r>
              <a:rPr lang="en-US" altLang="ko-KR" dirty="0"/>
              <a:t>, </a:t>
            </a:r>
            <a:r>
              <a:rPr lang="ko-KR" altLang="en-US" dirty="0"/>
              <a:t>일시정지 버튼이다</a:t>
            </a:r>
            <a:r>
              <a:rPr lang="en-US" altLang="ko-KR" dirty="0"/>
              <a:t>. </a:t>
            </a:r>
            <a:r>
              <a:rPr lang="ko-KR" altLang="en-US" dirty="0"/>
              <a:t>제한 시간 안에 제한된 개수의 물병을 사용하여 미션을 클리어하면 </a:t>
            </a:r>
            <a:r>
              <a:rPr lang="en-US" altLang="ko-KR" dirty="0"/>
              <a:t>ALL PASS</a:t>
            </a:r>
            <a:r>
              <a:rPr lang="ko-KR" altLang="en-US" dirty="0"/>
              <a:t>를 받는다</a:t>
            </a:r>
            <a:r>
              <a:rPr lang="en-US" altLang="ko-KR" dirty="0"/>
              <a:t>. </a:t>
            </a:r>
            <a:r>
              <a:rPr lang="ko-KR" altLang="en-US" dirty="0"/>
              <a:t>한 개의 조건을 만족하면 </a:t>
            </a:r>
            <a:r>
              <a:rPr lang="en-US" altLang="ko-KR" dirty="0"/>
              <a:t>2PASS, </a:t>
            </a:r>
            <a:r>
              <a:rPr lang="ko-KR" altLang="en-US" dirty="0"/>
              <a:t>미션만 클리어하면 </a:t>
            </a:r>
            <a:r>
              <a:rPr lang="en-US" altLang="ko-KR" dirty="0"/>
              <a:t>1PASS</a:t>
            </a:r>
            <a:r>
              <a:rPr lang="ko-KR" altLang="en-US" dirty="0"/>
              <a:t>를 받는다</a:t>
            </a:r>
            <a:r>
              <a:rPr lang="en-US" altLang="ko-KR" dirty="0"/>
              <a:t>. 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힘 조절 버튼으로</a:t>
            </a:r>
            <a:r>
              <a:rPr lang="en-US" altLang="ko-KR" dirty="0"/>
              <a:t>, </a:t>
            </a:r>
            <a:r>
              <a:rPr lang="ko-KR" altLang="en-US" dirty="0"/>
              <a:t>오래 누를 수록 물병을 더 멀리 던질 수 있다</a:t>
            </a:r>
            <a:r>
              <a:rPr lang="en-US" altLang="ko-KR" dirty="0"/>
              <a:t>. </a:t>
            </a:r>
            <a:r>
              <a:rPr lang="ko-KR" altLang="en-US" dirty="0"/>
              <a:t>힘 조절 버튼에서 손을 때면 캐릭터가 물병을 던지는 동작을 시작한다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던질 방향을 조절할 수 있는 가상패드이다</a:t>
            </a:r>
            <a:r>
              <a:rPr lang="en-US" altLang="ko-KR" dirty="0"/>
              <a:t>. </a:t>
            </a:r>
            <a:r>
              <a:rPr lang="ko-KR" altLang="en-US" dirty="0"/>
              <a:t>가상패드를 통한 방향 조절은 힘 조절 버튼을 누를 때부터 캐릭터가 물병을 던지는 동작을 끝날 때까지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/>
              <a:t>캐릭터의 </a:t>
            </a:r>
            <a:r>
              <a:rPr lang="ko-KR" altLang="en-US" dirty="0" err="1"/>
              <a:t>텐션</a:t>
            </a:r>
            <a:r>
              <a:rPr lang="ko-KR" altLang="en-US" dirty="0"/>
              <a:t> 게이지이다</a:t>
            </a:r>
            <a:r>
              <a:rPr lang="en-US" altLang="ko-KR" dirty="0"/>
              <a:t>. </a:t>
            </a:r>
            <a:r>
              <a:rPr lang="ko-KR" altLang="en-US" dirty="0"/>
              <a:t>물병을 세우는데 성공하면 해당 캐릭터의 </a:t>
            </a:r>
            <a:r>
              <a:rPr lang="ko-KR" altLang="en-US" dirty="0" err="1"/>
              <a:t>텐션</a:t>
            </a:r>
            <a:r>
              <a:rPr lang="ko-KR" altLang="en-US" dirty="0"/>
              <a:t> 게이지가 차오른다</a:t>
            </a:r>
            <a:r>
              <a:rPr lang="en-US" altLang="ko-KR" dirty="0"/>
              <a:t>. </a:t>
            </a:r>
            <a:r>
              <a:rPr lang="ko-KR" altLang="en-US" dirty="0"/>
              <a:t>하나를 세우는 데 성공하면 </a:t>
            </a:r>
            <a:r>
              <a:rPr lang="en-US" altLang="ko-KR" dirty="0"/>
              <a:t>25%</a:t>
            </a:r>
            <a:r>
              <a:rPr lang="ko-KR" altLang="en-US" dirty="0"/>
              <a:t>가 차오른다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err="1"/>
              <a:t>필살기</a:t>
            </a:r>
            <a:r>
              <a:rPr lang="ko-KR" altLang="en-US" dirty="0"/>
              <a:t> 버튼이다</a:t>
            </a:r>
            <a:r>
              <a:rPr lang="en-US" altLang="ko-KR" dirty="0"/>
              <a:t>. </a:t>
            </a:r>
            <a:r>
              <a:rPr lang="ko-KR" altLang="en-US" dirty="0" err="1"/>
              <a:t>텐션</a:t>
            </a:r>
            <a:r>
              <a:rPr lang="ko-KR" altLang="en-US" dirty="0"/>
              <a:t> 게이지를 전부 소모하여 사용할 수 있다</a:t>
            </a:r>
            <a:r>
              <a:rPr lang="en-US" altLang="ko-KR" dirty="0"/>
              <a:t>. </a:t>
            </a:r>
            <a:r>
              <a:rPr lang="ko-KR" altLang="en-US" dirty="0"/>
              <a:t>자세한 사용 방법은 뒤에서 더 자세히 설명한다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DCF7F6-AAC3-437A-8406-8738640936B9}"/>
              </a:ext>
            </a:extLst>
          </p:cNvPr>
          <p:cNvSpPr txBox="1"/>
          <p:nvPr/>
        </p:nvSpPr>
        <p:spPr>
          <a:xfrm flipH="1">
            <a:off x="125578" y="5274125"/>
            <a:ext cx="6836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6"/>
            </a:pPr>
            <a:r>
              <a:rPr lang="ko-KR" altLang="en-US" dirty="0"/>
              <a:t>캐릭터 교체 버튼이다</a:t>
            </a:r>
            <a:r>
              <a:rPr lang="en-US" altLang="ko-KR" dirty="0"/>
              <a:t>. </a:t>
            </a:r>
            <a:r>
              <a:rPr lang="ko-KR" altLang="en-US" dirty="0"/>
              <a:t>바꾸고 싶은 캐릭터를 클릭하면</a:t>
            </a:r>
            <a:endParaRPr lang="en-US" altLang="ko-KR" dirty="0"/>
          </a:p>
          <a:p>
            <a:r>
              <a:rPr lang="ko-KR" altLang="en-US" dirty="0"/>
              <a:t>해당 캐릭터로 교체된다</a:t>
            </a:r>
            <a:r>
              <a:rPr lang="en-US" altLang="ko-KR" dirty="0"/>
              <a:t>. </a:t>
            </a:r>
            <a:r>
              <a:rPr lang="ko-KR" altLang="en-US" dirty="0"/>
              <a:t>한 번 교체되어 후보로 들어간 캐릭터는 </a:t>
            </a:r>
            <a:r>
              <a:rPr lang="en-US" altLang="ko-KR" dirty="0"/>
              <a:t>5</a:t>
            </a:r>
            <a:r>
              <a:rPr lang="ko-KR" altLang="en-US" dirty="0"/>
              <a:t>초간의 쿨 타임이 지나야 재사용이 가능하다</a:t>
            </a:r>
            <a:r>
              <a:rPr lang="en-US" altLang="ko-KR" dirty="0"/>
              <a:t>. </a:t>
            </a:r>
            <a:r>
              <a:rPr lang="ko-KR" altLang="en-US" dirty="0"/>
              <a:t>캐릭터 교체는 힘 조절 버튼을 누르지 않았을 때에만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09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1124</Words>
  <Application>Microsoft Office PowerPoint</Application>
  <PresentationFormat>와이드스크린</PresentationFormat>
  <Paragraphs>219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메이플스토리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최 명재</cp:lastModifiedBy>
  <cp:revision>40</cp:revision>
  <dcterms:created xsi:type="dcterms:W3CDTF">2019-09-27T04:14:09Z</dcterms:created>
  <dcterms:modified xsi:type="dcterms:W3CDTF">2020-02-01T13:06:55Z</dcterms:modified>
</cp:coreProperties>
</file>