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1"/>
  </p:handoutMasterIdLst>
  <p:sldIdLst>
    <p:sldId id="410" r:id="rId3"/>
    <p:sldId id="411" r:id="rId5"/>
    <p:sldId id="413" r:id="rId6"/>
    <p:sldId id="414" r:id="rId7"/>
    <p:sldId id="416" r:id="rId8"/>
    <p:sldId id="435" r:id="rId9"/>
    <p:sldId id="417" r:id="rId10"/>
    <p:sldId id="436" r:id="rId11"/>
    <p:sldId id="437" r:id="rId12"/>
    <p:sldId id="418" r:id="rId13"/>
    <p:sldId id="438" r:id="rId14"/>
    <p:sldId id="440" r:id="rId15"/>
    <p:sldId id="441" r:id="rId16"/>
    <p:sldId id="442" r:id="rId17"/>
    <p:sldId id="443" r:id="rId18"/>
    <p:sldId id="444" r:id="rId19"/>
    <p:sldId id="445" r:id="rId20"/>
    <p:sldId id="446" r:id="rId21"/>
    <p:sldId id="419" r:id="rId22"/>
    <p:sldId id="423" r:id="rId23"/>
    <p:sldId id="424" r:id="rId24"/>
    <p:sldId id="425" r:id="rId25"/>
    <p:sldId id="426" r:id="rId26"/>
    <p:sldId id="420" r:id="rId27"/>
    <p:sldId id="434" r:id="rId28"/>
    <p:sldId id="433" r:id="rId29"/>
    <p:sldId id="422"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rPr>
            </a:fld>
            <a:endParaRPr lang="zh-CN" altLang="en-US">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rPr>
            </a:fld>
            <a:endParaRPr lang="zh-CN" altLang="en-US">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a:lnSpc>
                <a:spcPct val="130000"/>
              </a:lnSpc>
              <a:buFont typeface="Wingdings" panose="05000000000000000000" pitchFamily="2" charset="2"/>
              <a:buChar char="l"/>
              <a:defRPr spc="150" baseline="0">
                <a:solidFill>
                  <a:schemeClr val="tx1">
                    <a:lumMod val="65000"/>
                    <a:lumOff val="35000"/>
                  </a:schemeClr>
                </a:solidFill>
              </a:defRPr>
            </a:lvl1pPr>
            <a:lvl2pPr marL="685800" indent="-228600">
              <a:lnSpc>
                <a:spcPct val="130000"/>
              </a:lnSpc>
              <a:buFont typeface="Wingdings" panose="05000000000000000000" pitchFamily="2" charset="2"/>
              <a:buChar char="l"/>
              <a:defRPr spc="150" baseline="0">
                <a:solidFill>
                  <a:schemeClr val="tx1">
                    <a:lumMod val="65000"/>
                    <a:lumOff val="35000"/>
                  </a:schemeClr>
                </a:solidFill>
              </a:defRPr>
            </a:lvl2pPr>
            <a:lvl3pPr marL="1143000" indent="-228600">
              <a:lnSpc>
                <a:spcPct val="130000"/>
              </a:lnSpc>
              <a:buFont typeface="Wingdings" panose="05000000000000000000" pitchFamily="2" charset="2"/>
              <a:buChar char="l"/>
              <a:defRPr spc="150" baseline="0">
                <a:solidFill>
                  <a:schemeClr val="tx1">
                    <a:lumMod val="65000"/>
                    <a:lumOff val="35000"/>
                  </a:schemeClr>
                </a:solidFill>
              </a:defRPr>
            </a:lvl3pPr>
            <a:lvl4pPr marL="1600200" indent="-228600">
              <a:lnSpc>
                <a:spcPct val="130000"/>
              </a:lnSpc>
              <a:buFont typeface="Wingdings" panose="05000000000000000000" pitchFamily="2" charset="2"/>
              <a:buChar char="l"/>
              <a:defRPr spc="150" baseline="0">
                <a:solidFill>
                  <a:schemeClr val="tx1">
                    <a:lumMod val="65000"/>
                    <a:lumOff val="35000"/>
                  </a:schemeClr>
                </a:solidFill>
              </a:defRPr>
            </a:lvl4pPr>
            <a:lvl5pPr marL="2057400" indent="-22860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4" name="矩形 3"/>
          <p:cNvSpPr/>
          <p:nvPr userDrawn="1"/>
        </p:nvSpPr>
        <p:spPr>
          <a:xfrm>
            <a:off x="414184" y="423263"/>
            <a:ext cx="11363632" cy="6017293"/>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Picture Placeholder 7"/>
          <p:cNvSpPr>
            <a:spLocks noGrp="1"/>
          </p:cNvSpPr>
          <p:nvPr>
            <p:ph type="pic" sz="quarter" idx="12"/>
          </p:nvPr>
        </p:nvSpPr>
        <p:spPr>
          <a:xfrm>
            <a:off x="450015" y="1451085"/>
            <a:ext cx="11332551" cy="364648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7" name="矩形 6"/>
          <p:cNvSpPr/>
          <p:nvPr userDrawn="1"/>
        </p:nvSpPr>
        <p:spPr>
          <a:xfrm>
            <a:off x="414184" y="423263"/>
            <a:ext cx="11363632" cy="6017293"/>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Picture Placeholder 7"/>
          <p:cNvSpPr>
            <a:spLocks noGrp="1"/>
          </p:cNvSpPr>
          <p:nvPr>
            <p:ph type="pic" sz="quarter" idx="12"/>
          </p:nvPr>
        </p:nvSpPr>
        <p:spPr>
          <a:xfrm>
            <a:off x="1123221" y="1924635"/>
            <a:ext cx="2449031"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0" name="Picture Placeholder 7"/>
          <p:cNvSpPr>
            <a:spLocks noGrp="1"/>
          </p:cNvSpPr>
          <p:nvPr>
            <p:ph type="pic" sz="quarter" idx="13"/>
          </p:nvPr>
        </p:nvSpPr>
        <p:spPr>
          <a:xfrm>
            <a:off x="3698439" y="1924635"/>
            <a:ext cx="2449031"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5" name="Picture Placeholder 7"/>
          <p:cNvSpPr>
            <a:spLocks noGrp="1"/>
          </p:cNvSpPr>
          <p:nvPr>
            <p:ph type="pic" sz="quarter" idx="14"/>
          </p:nvPr>
        </p:nvSpPr>
        <p:spPr>
          <a:xfrm>
            <a:off x="6273656" y="1924635"/>
            <a:ext cx="2449031"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
        <p:nvSpPr>
          <p:cNvPr id="26" name="Picture Placeholder 7"/>
          <p:cNvSpPr>
            <a:spLocks noGrp="1"/>
          </p:cNvSpPr>
          <p:nvPr>
            <p:ph type="pic" sz="quarter" idx="15"/>
          </p:nvPr>
        </p:nvSpPr>
        <p:spPr>
          <a:xfrm>
            <a:off x="8848873" y="1924633"/>
            <a:ext cx="2449031" cy="272823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6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4pPr>
            <a:lvl5pPr>
              <a:lnSpc>
                <a:spcPct val="13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1264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hasCustomPrompt="1"/>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4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stStyle>
          <a:p>
            <a:pPr lvl="0"/>
            <a:r>
              <a:rPr dirty="0">
                <a:sym typeface="+mn-ea"/>
              </a:rPr>
              <a:t>单击此处编辑文本</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hasCustomPrompt="1"/>
            <p:custDataLst>
              <p:tags r:id="rId3"/>
            </p:custDataLst>
          </p:nvPr>
        </p:nvSpPr>
        <p:spPr>
          <a:xfrm>
            <a:off x="914400" y="914400"/>
            <a:ext cx="91692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dirty="0"/>
              <a:t>单击此处编辑文本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tags" Target="../tags/tag62.xml"/><Relationship Id="rId2" Type="http://schemas.openxmlformats.org/officeDocument/2006/relationships/slideLayout" Target="../slideLayouts/slideLayout2.xml"/><Relationship Id="rId19" Type="http://schemas.openxmlformats.org/officeDocument/2006/relationships/tags" Target="../tags/tag61.xml"/><Relationship Id="rId18" Type="http://schemas.openxmlformats.org/officeDocument/2006/relationships/tags" Target="../tags/tag60.xml"/><Relationship Id="rId17" Type="http://schemas.openxmlformats.org/officeDocument/2006/relationships/tags" Target="../tags/tag59.xml"/><Relationship Id="rId16" Type="http://schemas.openxmlformats.org/officeDocument/2006/relationships/tags" Target="../tags/tag58.xml"/><Relationship Id="rId15" Type="http://schemas.openxmlformats.org/officeDocument/2006/relationships/tags" Target="../tags/tag57.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5"/>
            </p:custDataLst>
          </p:nvPr>
        </p:nvSpPr>
        <p:spPr>
          <a:xfrm>
            <a:off x="608400" y="608400"/>
            <a:ext cx="10969200" cy="648000"/>
          </a:xfrm>
          <a:prstGeom prst="rect">
            <a:avLst/>
          </a:prstGeom>
        </p:spPr>
        <p:txBody>
          <a:bodyPr vert="horz" lIns="101600" tIns="38100" rIns="76200" bIns="3810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6"/>
            </p:custDataLst>
          </p:nvPr>
        </p:nvSpPr>
        <p:spPr>
          <a:xfrm>
            <a:off x="608400" y="1515600"/>
            <a:ext cx="10969200" cy="473688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7"/>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8"/>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9"/>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tags" Target="../tags/tag63.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4.xml"/><Relationship Id="rId2" Type="http://schemas.openxmlformats.org/officeDocument/2006/relationships/image" Target="../media/image5.png"/><Relationship Id="rId1" Type="http://schemas.openxmlformats.org/officeDocument/2006/relationships/tags" Target="../tags/tag68.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4.xml"/><Relationship Id="rId2" Type="http://schemas.openxmlformats.org/officeDocument/2006/relationships/image" Target="../media/image6.png"/><Relationship Id="rId1" Type="http://schemas.openxmlformats.org/officeDocument/2006/relationships/tags" Target="../tags/tag69.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4.xml"/><Relationship Id="rId2" Type="http://schemas.openxmlformats.org/officeDocument/2006/relationships/image" Target="../media/image7.png"/><Relationship Id="rId1" Type="http://schemas.openxmlformats.org/officeDocument/2006/relationships/tags" Target="../tags/tag70.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4.xml"/><Relationship Id="rId2" Type="http://schemas.openxmlformats.org/officeDocument/2006/relationships/image" Target="../media/image8.png"/><Relationship Id="rId1" Type="http://schemas.openxmlformats.org/officeDocument/2006/relationships/tags" Target="../tags/tag71.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4.xml"/><Relationship Id="rId2" Type="http://schemas.openxmlformats.org/officeDocument/2006/relationships/image" Target="../media/image9.png"/><Relationship Id="rId1" Type="http://schemas.openxmlformats.org/officeDocument/2006/relationships/tags" Target="../tags/tag72.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4.xml"/><Relationship Id="rId2" Type="http://schemas.openxmlformats.org/officeDocument/2006/relationships/image" Target="../media/image10.png"/><Relationship Id="rId1" Type="http://schemas.openxmlformats.org/officeDocument/2006/relationships/tags" Target="../tags/tag73.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4.xml"/><Relationship Id="rId2" Type="http://schemas.openxmlformats.org/officeDocument/2006/relationships/image" Target="../media/image11.png"/><Relationship Id="rId1" Type="http://schemas.openxmlformats.org/officeDocument/2006/relationships/tags" Target="../tags/tag74.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14.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14.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tags" Target="../tags/tag80.xml"/><Relationship Id="rId1" Type="http://schemas.openxmlformats.org/officeDocument/2006/relationships/tags" Target="../tags/tag79.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14.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tags" Target="../tags/tag82.xml"/><Relationship Id="rId1" Type="http://schemas.openxmlformats.org/officeDocument/2006/relationships/tags" Target="../tags/tag81.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14.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tags" Target="../tags/tag83.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4.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tags" Target="../tags/tag8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14.xml"/><Relationship Id="rId3" Type="http://schemas.openxmlformats.org/officeDocument/2006/relationships/image" Target="../media/image21.jpeg"/><Relationship Id="rId2" Type="http://schemas.openxmlformats.org/officeDocument/2006/relationships/tags" Target="../tags/tag85.xml"/><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4.xml"/><Relationship Id="rId1" Type="http://schemas.openxmlformats.org/officeDocument/2006/relationships/tags" Target="../tags/tag8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3.xml"/><Relationship Id="rId2" Type="http://schemas.openxmlformats.org/officeDocument/2006/relationships/tags" Target="../tags/tag64.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4.xml"/><Relationship Id="rId2" Type="http://schemas.openxmlformats.org/officeDocument/2006/relationships/image" Target="../media/image3.png"/><Relationship Id="rId1" Type="http://schemas.openxmlformats.org/officeDocument/2006/relationships/tags" Target="../tags/tag6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tags" Target="../tags/tag66.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4.xml"/><Relationship Id="rId2" Type="http://schemas.openxmlformats.org/officeDocument/2006/relationships/image" Target="../media/image4.png"/><Relationship Id="rId1" Type="http://schemas.openxmlformats.org/officeDocument/2006/relationships/tags" Target="../tags/tag6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449721" y="1465865"/>
            <a:ext cx="7292557" cy="3932089"/>
          </a:xfrm>
          <a:prstGeom prst="rect">
            <a:avLst/>
          </a:prstGeom>
          <a:gradFill>
            <a:gsLst>
              <a:gs pos="11000">
                <a:srgbClr val="2B3649"/>
              </a:gs>
              <a:gs pos="100000">
                <a:srgbClr val="3B4A62"/>
              </a:gs>
            </a:gsLst>
            <a:lin ang="2700000" scaled="0"/>
          </a:gra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4" name="文本框 3"/>
          <p:cNvSpPr txBox="1"/>
          <p:nvPr/>
        </p:nvSpPr>
        <p:spPr>
          <a:xfrm>
            <a:off x="2861369" y="2322929"/>
            <a:ext cx="6469905" cy="891540"/>
          </a:xfrm>
          <a:prstGeom prst="rect">
            <a:avLst/>
          </a:prstGeom>
          <a:noFill/>
        </p:spPr>
        <p:txBody>
          <a:bodyPr wrap="square" rtlCol="0">
            <a:spAutoFit/>
            <a:scene3d>
              <a:camera prst="orthographicFront"/>
              <a:lightRig rig="threePt" dir="t"/>
            </a:scene3d>
            <a:sp3d contourW="12700"/>
          </a:bodyPr>
          <a:lstStyle/>
          <a:p>
            <a:pPr algn="ctr">
              <a:defRPr/>
            </a:pPr>
            <a:r>
              <a:rPr lang="zh-CN" altLang="en-US" sz="5200" b="1" dirty="0">
                <a:solidFill>
                  <a:schemeClr val="bg1"/>
                </a:solidFill>
                <a:latin typeface="方正黑体简体" panose="02010601030101010101" pitchFamily="2" charset="-122"/>
                <a:ea typeface="方正黑体简体" panose="02010601030101010101" pitchFamily="2" charset="-122"/>
              </a:rPr>
              <a:t>操作系统课程设计</a:t>
            </a:r>
            <a:endParaRPr lang="zh-CN" altLang="en-US" sz="5200" b="1" dirty="0">
              <a:solidFill>
                <a:schemeClr val="bg1"/>
              </a:solidFill>
              <a:latin typeface="方正黑体简体" panose="02010601030101010101" pitchFamily="2" charset="-122"/>
              <a:ea typeface="方正黑体简体" panose="02010601030101010101" pitchFamily="2" charset="-122"/>
            </a:endParaRPr>
          </a:p>
        </p:txBody>
      </p:sp>
      <p:sp>
        <p:nvSpPr>
          <p:cNvPr id="5" name="文本框 4"/>
          <p:cNvSpPr txBox="1"/>
          <p:nvPr/>
        </p:nvSpPr>
        <p:spPr>
          <a:xfrm>
            <a:off x="4584065" y="3448050"/>
            <a:ext cx="3022600" cy="312420"/>
          </a:xfrm>
          <a:prstGeom prst="rect">
            <a:avLst/>
          </a:prstGeom>
          <a:noFill/>
        </p:spPr>
        <p:txBody>
          <a:bodyPr wrap="square" rtlCol="0">
            <a:spAutoFit/>
            <a:scene3d>
              <a:camera prst="orthographicFront"/>
              <a:lightRig rig="threePt" dir="t"/>
            </a:scene3d>
            <a:sp3d contourW="12700"/>
          </a:bodyPr>
          <a:lstStyle/>
          <a:p>
            <a:pPr>
              <a:lnSpc>
                <a:spcPct val="120000"/>
              </a:lnSpc>
              <a:defRPr/>
            </a:pPr>
            <a:r>
              <a:rPr lang="zh-CN" altLang="en-US" sz="1200" dirty="0">
                <a:solidFill>
                  <a:schemeClr val="bg1"/>
                </a:solidFill>
                <a:latin typeface="微软雅黑" panose="020B0503020204020204" pitchFamily="34" charset="-122"/>
                <a:ea typeface="微软雅黑" panose="020B0503020204020204" pitchFamily="34" charset="-122"/>
              </a:rPr>
              <a:t>课题</a:t>
            </a:r>
            <a:r>
              <a:rPr lang="en-US" altLang="zh-CN" sz="1200" dirty="0">
                <a:solidFill>
                  <a:schemeClr val="bg1"/>
                </a:solidFill>
                <a:latin typeface="微软雅黑" panose="020B0503020204020204" pitchFamily="34" charset="-122"/>
                <a:ea typeface="微软雅黑" panose="020B0503020204020204" pitchFamily="34" charset="-122"/>
              </a:rPr>
              <a:t>1</a:t>
            </a:r>
            <a:r>
              <a:rPr lang="zh-CN" altLang="en-US" sz="1200" dirty="0">
                <a:solidFill>
                  <a:schemeClr val="bg1"/>
                </a:solidFill>
                <a:latin typeface="微软雅黑" panose="020B0503020204020204" pitchFamily="34" charset="-122"/>
                <a:ea typeface="微软雅黑" panose="020B0503020204020204" pitchFamily="34" charset="-122"/>
              </a:rPr>
              <a:t>和课题</a:t>
            </a:r>
            <a:r>
              <a:rPr lang="en-US" altLang="zh-CN" sz="1200" dirty="0">
                <a:solidFill>
                  <a:schemeClr val="bg1"/>
                </a:solidFill>
                <a:latin typeface="微软雅黑" panose="020B0503020204020204" pitchFamily="34" charset="-122"/>
                <a:ea typeface="微软雅黑" panose="020B0503020204020204" pitchFamily="34" charset="-122"/>
              </a:rPr>
              <a:t>2</a:t>
            </a:r>
            <a:r>
              <a:rPr lang="zh-CN" altLang="en-US" sz="1200" dirty="0">
                <a:solidFill>
                  <a:schemeClr val="bg1"/>
                </a:solidFill>
                <a:latin typeface="微软雅黑" panose="020B0503020204020204" pitchFamily="34" charset="-122"/>
                <a:ea typeface="微软雅黑" panose="020B0503020204020204" pitchFamily="34" charset="-122"/>
              </a:rPr>
              <a:t>：进程调度与进程同步问题</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7" name="PA_圆角矩形 31"/>
          <p:cNvSpPr/>
          <p:nvPr>
            <p:custDataLst>
              <p:tags r:id="rId2"/>
            </p:custDataLst>
          </p:nvPr>
        </p:nvSpPr>
        <p:spPr>
          <a:xfrm>
            <a:off x="4726305" y="4105275"/>
            <a:ext cx="2737485" cy="23304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5" dirty="0">
                <a:solidFill>
                  <a:srgbClr val="223762"/>
                </a:solidFill>
                <a:latin typeface="方正黑体简体" panose="02010601030101010101" pitchFamily="2" charset="-122"/>
                <a:ea typeface="方正黑体简体" panose="02010601030101010101" pitchFamily="2" charset="-122"/>
              </a:rPr>
              <a:t>组员：许东明、汪鹏、方俊翔、袁新武</a:t>
            </a:r>
            <a:endParaRPr lang="zh-CN" altLang="en-US" sz="1065" dirty="0">
              <a:solidFill>
                <a:srgbClr val="223762"/>
              </a:solidFill>
              <a:latin typeface="方正黑体简体" panose="02010601030101010101" pitchFamily="2" charset="-122"/>
              <a:ea typeface="方正黑体简体" panose="02010601030101010101" pitchFamily="2" charset="-122"/>
            </a:endParaRPr>
          </a:p>
        </p:txBody>
      </p:sp>
      <p:sp>
        <p:nvSpPr>
          <p:cNvPr id="9" name="矩形 8"/>
          <p:cNvSpPr/>
          <p:nvPr/>
        </p:nvSpPr>
        <p:spPr>
          <a:xfrm>
            <a:off x="2679992" y="1711367"/>
            <a:ext cx="6832016"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8)">
                                      <p:cBhvr>
                                        <p:cTn id="12" dur="750"/>
                                        <p:tgtEl>
                                          <p:spTgt spid="9"/>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par>
                                <p:cTn id="22" presetID="53" presetClass="entr" presetSubtype="16" fill="hold" grpId="0" nodeType="withEffect">
                                  <p:stCondLst>
                                    <p:cond delay="75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P spid="7" grpId="0" bldLvl="0" animBg="1"/>
      <p:bldP spid="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1" y="1931264"/>
            <a:ext cx="7292557" cy="3045469"/>
          </a:xfrm>
          <a:prstGeom prst="rect">
            <a:avLst/>
          </a:prstGeom>
          <a:gradFill>
            <a:gsLst>
              <a:gs pos="11000">
                <a:srgbClr val="2B3649"/>
              </a:gs>
              <a:gs pos="100000">
                <a:srgbClr val="3B4A62"/>
              </a:gs>
            </a:gsLst>
            <a:lin ang="2700000" scaled="0"/>
          </a:gra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4" name="文本框 23"/>
          <p:cNvSpPr txBox="1"/>
          <p:nvPr/>
        </p:nvSpPr>
        <p:spPr>
          <a:xfrm>
            <a:off x="3057496" y="2608943"/>
            <a:ext cx="1375410" cy="1861185"/>
          </a:xfrm>
          <a:prstGeom prst="rect">
            <a:avLst/>
          </a:prstGeom>
          <a:noFill/>
        </p:spPr>
        <p:txBody>
          <a:bodyPr wrap="none" rtlCol="0">
            <a:spAutoFit/>
          </a:bodyPr>
          <a:lstStyle/>
          <a:p>
            <a:pPr algn="ctr"/>
            <a:r>
              <a:rPr lang="en-US" altLang="zh-CN" sz="11500" dirty="0">
                <a:solidFill>
                  <a:schemeClr val="bg1"/>
                </a:solidFill>
                <a:latin typeface="Agency FB" panose="020B0503020202020204" pitchFamily="34" charset="0"/>
              </a:rPr>
              <a:t>04</a:t>
            </a:r>
            <a:endParaRPr lang="zh-CN" altLang="en-US" sz="11500" dirty="0">
              <a:solidFill>
                <a:schemeClr val="bg1"/>
              </a:solidFill>
              <a:latin typeface="Agency FB" panose="020B0503020202020204" pitchFamily="34" charset="0"/>
            </a:endParaRPr>
          </a:p>
        </p:txBody>
      </p:sp>
      <p:sp>
        <p:nvSpPr>
          <p:cNvPr id="25" name="文本框 24"/>
          <p:cNvSpPr txBox="1"/>
          <p:nvPr/>
        </p:nvSpPr>
        <p:spPr>
          <a:xfrm>
            <a:off x="4911725" y="3140710"/>
            <a:ext cx="4471670" cy="768350"/>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mj-ea"/>
                <a:ea typeface="+mj-ea"/>
              </a:rPr>
              <a:t>关键技术与难点</a:t>
            </a:r>
            <a:endParaRPr lang="zh-CN" altLang="en-US" sz="4400" b="1" dirty="0">
              <a:solidFill>
                <a:schemeClr val="bg1"/>
              </a:solidFill>
              <a:latin typeface="+mj-ea"/>
              <a:ea typeface="+mj-ea"/>
            </a:endParaRPr>
          </a:p>
        </p:txBody>
      </p:sp>
      <p:cxnSp>
        <p:nvCxnSpPr>
          <p:cNvPr id="27" name="直接连接符 26"/>
          <p:cNvCxnSpPr/>
          <p:nvPr/>
        </p:nvCxnSpPr>
        <p:spPr>
          <a:xfrm>
            <a:off x="4552445" y="2916935"/>
            <a:ext cx="0" cy="124606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7" grpId="0" bldLvl="0" animBg="1"/>
      <p:bldP spid="24"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A_文本框 1"/>
          <p:cNvSpPr txBox="1"/>
          <p:nvPr>
            <p:custDataLst>
              <p:tags r:id="rId1"/>
            </p:custDataLst>
          </p:nvPr>
        </p:nvSpPr>
        <p:spPr>
          <a:xfrm>
            <a:off x="780415" y="742950"/>
            <a:ext cx="2133600" cy="391795"/>
          </a:xfrm>
          <a:prstGeom prst="rect">
            <a:avLst/>
          </a:prstGeom>
          <a:noFill/>
        </p:spPr>
        <p:txBody>
          <a:bodyPr wrap="none" lIns="0" tIns="0" rIns="0" rtlCol="0">
            <a:spAutoFit/>
          </a:bodyPr>
          <a:lstStyle/>
          <a:p>
            <a:pPr algn="l">
              <a:lnSpc>
                <a:spcPts val="2700"/>
              </a:lnSpc>
            </a:pPr>
            <a:r>
              <a:rPr lang="zh-CN" altLang="en-US" sz="2400" b="1" dirty="0">
                <a:solidFill>
                  <a:srgbClr val="2B3649"/>
                </a:solidFill>
                <a:latin typeface="+mj-ea"/>
                <a:ea typeface="+mj-ea"/>
                <a:cs typeface="+mn-ea"/>
                <a:sym typeface="+mn-lt"/>
              </a:rPr>
              <a:t>先来先服务算法</a:t>
            </a:r>
            <a:endParaRPr lang="zh-CN" altLang="en-US" sz="2400" b="1" dirty="0">
              <a:solidFill>
                <a:srgbClr val="2B3649"/>
              </a:solidFill>
              <a:latin typeface="+mj-ea"/>
              <a:ea typeface="+mj-ea"/>
              <a:cs typeface="+mn-ea"/>
              <a:sym typeface="+mn-lt"/>
            </a:endParaRPr>
          </a:p>
        </p:txBody>
      </p:sp>
      <p:pic>
        <p:nvPicPr>
          <p:cNvPr id="2" name="图片 1" descr="先来先服务"/>
          <p:cNvPicPr>
            <a:picLocks noChangeAspect="1"/>
          </p:cNvPicPr>
          <p:nvPr/>
        </p:nvPicPr>
        <p:blipFill>
          <a:blip r:embed="rId2"/>
          <a:stretch>
            <a:fillRect/>
          </a:stretch>
        </p:blipFill>
        <p:spPr>
          <a:xfrm>
            <a:off x="8125460" y="255270"/>
            <a:ext cx="2788920" cy="6241415"/>
          </a:xfrm>
          <a:prstGeom prst="rect">
            <a:avLst/>
          </a:prstGeom>
        </p:spPr>
      </p:pic>
      <p:grpSp>
        <p:nvGrpSpPr>
          <p:cNvPr id="18" name="组合 17"/>
          <p:cNvGrpSpPr/>
          <p:nvPr/>
        </p:nvGrpSpPr>
        <p:grpSpPr>
          <a:xfrm>
            <a:off x="1572895" y="1419225"/>
            <a:ext cx="5768340" cy="4388485"/>
            <a:chOff x="3820559" y="2272420"/>
            <a:chExt cx="4606155" cy="1865014"/>
          </a:xfrm>
        </p:grpSpPr>
        <p:sp>
          <p:nvSpPr>
            <p:cNvPr id="3" name="矩形 2"/>
            <p:cNvSpPr/>
            <p:nvPr/>
          </p:nvSpPr>
          <p:spPr>
            <a:xfrm>
              <a:off x="3820559" y="2272420"/>
              <a:ext cx="4606155" cy="1865014"/>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nvCxnSpPr>
          <p:spPr>
            <a:xfrm>
              <a:off x="3820559" y="4137434"/>
              <a:ext cx="371192"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3820559" y="3822077"/>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51" name="矩形 50"/>
          <p:cNvSpPr/>
          <p:nvPr/>
        </p:nvSpPr>
        <p:spPr>
          <a:xfrm>
            <a:off x="1642110" y="1514475"/>
            <a:ext cx="5613400" cy="4292600"/>
          </a:xfrm>
          <a:prstGeom prst="rect">
            <a:avLst/>
          </a:prstGeom>
        </p:spPr>
        <p:txBody>
          <a:bodyPr wrap="square">
            <a:spAutoFit/>
          </a:bodyPr>
          <a:p>
            <a:pPr algn="just">
              <a:lnSpc>
                <a:spcPct val="150000"/>
              </a:lnSpc>
            </a:pPr>
            <a:r>
              <a:rPr lang="zh-CN" altLang="en-US" sz="1400" dirty="0">
                <a:solidFill>
                  <a:schemeClr val="bg1">
                    <a:lumMod val="50000"/>
                  </a:schemeClr>
                </a:solidFill>
                <a:latin typeface="+mj-ea"/>
                <a:ea typeface="+mj-ea"/>
              </a:rPr>
              <a:t>最简单的调度算法，既可以用于作业调度 ，也可以用于程序调度，当作业调度中采用该算法时，系统将按照作业到达的先后次序来进行调度，优先从后备队列中，选择一个或多个位于队列头部的作业，把他们调入内存，分配所需资源、创建进程，然后放入“就绪队列”,直到该进程运行到完成或发生某事件堵塞后，进程调度程序才将处理机分配给其他进程。 先来先服务调度算法：系统按照作业到达的先后次序来进行调度，或者说它优先考虑在系统中等待时间最长的作业，而不管该作业所需执行时间的长短，从后备作业队列中选择几个最先进入该队列的作业，将它们调入内存，为它们分配资源和创建进程。然后把它放入就绪队列。当进程调度中才有FCFS算法时，每次调度是从就绪的进程队列中选择一个最先进入该队列的进程，为之分配处理机，使之投入运行。该进程一直运行到完成或发生某事件而阻塞后，进程调度程序才将处理机分配给其他进程。</a:t>
            </a:r>
            <a:endParaRPr lang="zh-CN" altLang="en-US" sz="1400" dirty="0">
              <a:solidFill>
                <a:schemeClr val="bg1">
                  <a:lumMod val="50000"/>
                </a:schemeClr>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1000"/>
                                        <p:tgtEl>
                                          <p:spTgt spid="18"/>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down)">
                                      <p:cBhvr>
                                        <p:cTn id="1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A_文本框 1"/>
          <p:cNvSpPr txBox="1"/>
          <p:nvPr>
            <p:custDataLst>
              <p:tags r:id="rId1"/>
            </p:custDataLst>
          </p:nvPr>
        </p:nvSpPr>
        <p:spPr>
          <a:xfrm>
            <a:off x="780415" y="742950"/>
            <a:ext cx="2743200" cy="391795"/>
          </a:xfrm>
          <a:prstGeom prst="rect">
            <a:avLst/>
          </a:prstGeom>
          <a:noFill/>
        </p:spPr>
        <p:txBody>
          <a:bodyPr wrap="none" lIns="0" tIns="0" rIns="0" rtlCol="0">
            <a:spAutoFit/>
          </a:bodyPr>
          <a:lstStyle/>
          <a:p>
            <a:pPr algn="l">
              <a:lnSpc>
                <a:spcPts val="2700"/>
              </a:lnSpc>
            </a:pPr>
            <a:r>
              <a:rPr lang="zh-CN" altLang="en-US" sz="2400" b="1" dirty="0">
                <a:solidFill>
                  <a:srgbClr val="2B3649"/>
                </a:solidFill>
                <a:latin typeface="+mj-ea"/>
                <a:ea typeface="+mj-ea"/>
                <a:cs typeface="+mn-ea"/>
                <a:sym typeface="+mn-lt"/>
              </a:rPr>
              <a:t>短作业优先调度算法</a:t>
            </a:r>
            <a:endParaRPr lang="zh-CN" altLang="en-US" sz="2400" b="1" dirty="0">
              <a:solidFill>
                <a:srgbClr val="2B3649"/>
              </a:solidFill>
              <a:latin typeface="+mj-ea"/>
              <a:ea typeface="+mj-ea"/>
              <a:cs typeface="+mn-ea"/>
              <a:sym typeface="+mn-lt"/>
            </a:endParaRPr>
          </a:p>
        </p:txBody>
      </p:sp>
      <p:grpSp>
        <p:nvGrpSpPr>
          <p:cNvPr id="18" name="组合 17"/>
          <p:cNvGrpSpPr/>
          <p:nvPr/>
        </p:nvGrpSpPr>
        <p:grpSpPr>
          <a:xfrm>
            <a:off x="1479550" y="1419225"/>
            <a:ext cx="5768340" cy="4388485"/>
            <a:chOff x="3820559" y="2272420"/>
            <a:chExt cx="4606155" cy="1865014"/>
          </a:xfrm>
        </p:grpSpPr>
        <p:sp>
          <p:nvSpPr>
            <p:cNvPr id="3" name="矩形 2"/>
            <p:cNvSpPr/>
            <p:nvPr/>
          </p:nvSpPr>
          <p:spPr>
            <a:xfrm>
              <a:off x="3820559" y="2272420"/>
              <a:ext cx="4606155" cy="1865014"/>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nvCxnSpPr>
          <p:spPr>
            <a:xfrm>
              <a:off x="3820559" y="4137434"/>
              <a:ext cx="371192"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3820559" y="3822077"/>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51" name="矩形 50"/>
          <p:cNvSpPr/>
          <p:nvPr/>
        </p:nvSpPr>
        <p:spPr>
          <a:xfrm>
            <a:off x="1548765" y="1514475"/>
            <a:ext cx="5613400" cy="3969385"/>
          </a:xfrm>
          <a:prstGeom prst="rect">
            <a:avLst/>
          </a:prstGeom>
        </p:spPr>
        <p:txBody>
          <a:bodyPr wrap="square">
            <a:spAutoFit/>
          </a:bodyPr>
          <a:p>
            <a:pPr algn="just">
              <a:lnSpc>
                <a:spcPct val="150000"/>
              </a:lnSpc>
            </a:pPr>
            <a:r>
              <a:rPr lang="zh-CN" altLang="en-US" sz="1400" dirty="0">
                <a:solidFill>
                  <a:schemeClr val="bg1">
                    <a:lumMod val="50000"/>
                  </a:schemeClr>
                </a:solidFill>
                <a:latin typeface="+mj-ea"/>
                <a:ea typeface="+mj-ea"/>
              </a:rPr>
              <a:t>短作业优先（SJF, Shortest Job First）又称为“短进程优先”SPN(Shortest Process Next)；这是对FCFS算法的改进，其目标是减少平均周转时间。短作业优先算法的优点有：比FCFS改善平均周转时间和平均带权周转时间，缩短作业的等待时间；提高系统的吞吐量；缺点有，对长作业非常不利，可能长时间得不到执行；未能依据作业的紧迫程度来划分执行的优先级；难以准确估计作业（进程）的执行时间，从而影响调度性能。短作业优先调度算法：SJF算法是以作业的长短来计算优先级，作业越短，其优先级越高。作业的长短是以作业所要求的运行时间来衡量的。SJF算法可以分别用于作业调度和进程调度。在把短作业优先调度算法用于作业调度时，它将从外存的作业后备队列中选择若干个估计运行时间最短的作业，优先将它们调入内存运行。</a:t>
            </a:r>
            <a:endParaRPr lang="zh-CN" altLang="en-US" sz="1400" dirty="0">
              <a:solidFill>
                <a:schemeClr val="bg1">
                  <a:lumMod val="50000"/>
                </a:schemeClr>
              </a:solidFill>
              <a:latin typeface="+mj-ea"/>
              <a:ea typeface="+mj-ea"/>
            </a:endParaRPr>
          </a:p>
        </p:txBody>
      </p:sp>
      <p:pic>
        <p:nvPicPr>
          <p:cNvPr id="2" name="图片 1" descr="短作业优先"/>
          <p:cNvPicPr>
            <a:picLocks noChangeAspect="1"/>
          </p:cNvPicPr>
          <p:nvPr/>
        </p:nvPicPr>
        <p:blipFill>
          <a:blip r:embed="rId2"/>
          <a:stretch>
            <a:fillRect/>
          </a:stretch>
        </p:blipFill>
        <p:spPr>
          <a:xfrm>
            <a:off x="7912100" y="287655"/>
            <a:ext cx="3311525" cy="6423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1000"/>
                                        <p:tgtEl>
                                          <p:spTgt spid="18"/>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down)">
                                      <p:cBhvr>
                                        <p:cTn id="1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A_文本框 1"/>
          <p:cNvSpPr txBox="1"/>
          <p:nvPr>
            <p:custDataLst>
              <p:tags r:id="rId1"/>
            </p:custDataLst>
          </p:nvPr>
        </p:nvSpPr>
        <p:spPr>
          <a:xfrm>
            <a:off x="780415" y="742950"/>
            <a:ext cx="2133600" cy="391795"/>
          </a:xfrm>
          <a:prstGeom prst="rect">
            <a:avLst/>
          </a:prstGeom>
          <a:noFill/>
        </p:spPr>
        <p:txBody>
          <a:bodyPr wrap="none" lIns="0" tIns="0" rIns="0" rtlCol="0">
            <a:spAutoFit/>
          </a:bodyPr>
          <a:lstStyle/>
          <a:p>
            <a:pPr algn="l">
              <a:lnSpc>
                <a:spcPts val="2700"/>
              </a:lnSpc>
            </a:pPr>
            <a:r>
              <a:rPr lang="zh-CN" altLang="en-US" sz="2400" b="1" dirty="0">
                <a:solidFill>
                  <a:srgbClr val="2B3649"/>
                </a:solidFill>
                <a:latin typeface="+mj-ea"/>
                <a:ea typeface="+mj-ea"/>
                <a:cs typeface="+mn-ea"/>
                <a:sym typeface="+mn-lt"/>
              </a:rPr>
              <a:t>优先级调度算法</a:t>
            </a:r>
            <a:endParaRPr lang="zh-CN" altLang="en-US" sz="2400" b="1" dirty="0">
              <a:solidFill>
                <a:srgbClr val="2B3649"/>
              </a:solidFill>
              <a:latin typeface="+mj-ea"/>
              <a:ea typeface="+mj-ea"/>
              <a:cs typeface="+mn-ea"/>
              <a:sym typeface="+mn-lt"/>
            </a:endParaRPr>
          </a:p>
        </p:txBody>
      </p:sp>
      <p:grpSp>
        <p:nvGrpSpPr>
          <p:cNvPr id="18" name="组合 17"/>
          <p:cNvGrpSpPr/>
          <p:nvPr/>
        </p:nvGrpSpPr>
        <p:grpSpPr>
          <a:xfrm>
            <a:off x="1503680" y="1922780"/>
            <a:ext cx="5760720" cy="3227705"/>
            <a:chOff x="3820559" y="2272420"/>
            <a:chExt cx="4606155" cy="1865014"/>
          </a:xfrm>
        </p:grpSpPr>
        <p:sp>
          <p:nvSpPr>
            <p:cNvPr id="3" name="矩形 2"/>
            <p:cNvSpPr/>
            <p:nvPr/>
          </p:nvSpPr>
          <p:spPr>
            <a:xfrm>
              <a:off x="3820559" y="2272420"/>
              <a:ext cx="4606155" cy="1865014"/>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nvCxnSpPr>
          <p:spPr>
            <a:xfrm>
              <a:off x="3820559" y="4137434"/>
              <a:ext cx="371192"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3820559" y="3822077"/>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51" name="矩形 50"/>
          <p:cNvSpPr/>
          <p:nvPr/>
        </p:nvSpPr>
        <p:spPr>
          <a:xfrm>
            <a:off x="1565275" y="2018030"/>
            <a:ext cx="5613400" cy="2999740"/>
          </a:xfrm>
          <a:prstGeom prst="rect">
            <a:avLst/>
          </a:prstGeom>
        </p:spPr>
        <p:txBody>
          <a:bodyPr wrap="square">
            <a:spAutoFit/>
          </a:bodyPr>
          <a:p>
            <a:pPr algn="just">
              <a:lnSpc>
                <a:spcPct val="150000"/>
              </a:lnSpc>
            </a:pPr>
            <a:r>
              <a:rPr lang="en-US" altLang="zh-CN" sz="1400" dirty="0">
                <a:solidFill>
                  <a:schemeClr val="bg1">
                    <a:lumMod val="50000"/>
                  </a:schemeClr>
                </a:solidFill>
                <a:latin typeface="+mj-ea"/>
                <a:ea typeface="+mj-ea"/>
              </a:rPr>
              <a:t>       </a:t>
            </a:r>
            <a:r>
              <a:rPr lang="zh-CN" altLang="en-US" sz="1400" dirty="0">
                <a:solidFill>
                  <a:schemeClr val="bg1">
                    <a:lumMod val="50000"/>
                  </a:schemeClr>
                </a:solidFill>
                <a:latin typeface="+mj-ea"/>
                <a:ea typeface="+mj-ea"/>
              </a:rPr>
              <a:t>SJF算法可以看做是时间优先级的一种优先级调度算法。在现代的操作系统中，每一个进程都会有一个优先级与其相关。具有最高优先级的进程会被分配到CPU。具有相同优先级的进程按照FCFS算法调度。优先级可以通过内部或者外部方式来定义。优先级调度可以是可抢占的或者非抢占的。</a:t>
            </a:r>
            <a:endParaRPr lang="zh-CN" altLang="en-US" sz="1400" dirty="0">
              <a:solidFill>
                <a:schemeClr val="bg1">
                  <a:lumMod val="50000"/>
                </a:schemeClr>
              </a:solidFill>
              <a:latin typeface="+mj-ea"/>
              <a:ea typeface="+mj-ea"/>
            </a:endParaRPr>
          </a:p>
          <a:p>
            <a:pPr algn="just">
              <a:lnSpc>
                <a:spcPct val="150000"/>
              </a:lnSpc>
            </a:pPr>
            <a:r>
              <a:rPr lang="zh-CN" altLang="en-US" sz="1400" dirty="0">
                <a:solidFill>
                  <a:schemeClr val="bg1">
                    <a:lumMod val="50000"/>
                  </a:schemeClr>
                </a:solidFill>
                <a:latin typeface="+mj-ea"/>
                <a:ea typeface="+mj-ea"/>
              </a:rPr>
              <a:t>       优先级调度算法的一个主要问题是无穷阻塞问题（饥饿）。优先级调度会使得低优先级的进程可能在无穷等待CPU的到来。通常这种情形发生的时候，可能就会导致很严重的后果。老化是一种解决该问题的方案，老化以逐渐增加在系统中等待很长时间的进程的优先级。</a:t>
            </a:r>
            <a:endParaRPr lang="zh-CN" altLang="en-US" sz="1400" dirty="0">
              <a:solidFill>
                <a:schemeClr val="bg1">
                  <a:lumMod val="50000"/>
                </a:schemeClr>
              </a:solidFill>
              <a:latin typeface="+mj-ea"/>
              <a:ea typeface="+mj-ea"/>
            </a:endParaRPr>
          </a:p>
        </p:txBody>
      </p:sp>
      <p:pic>
        <p:nvPicPr>
          <p:cNvPr id="2" name="图片 1" descr="优先级"/>
          <p:cNvPicPr>
            <a:picLocks noChangeAspect="1"/>
          </p:cNvPicPr>
          <p:nvPr/>
        </p:nvPicPr>
        <p:blipFill>
          <a:blip r:embed="rId2"/>
          <a:stretch>
            <a:fillRect/>
          </a:stretch>
        </p:blipFill>
        <p:spPr>
          <a:xfrm>
            <a:off x="8119745" y="309245"/>
            <a:ext cx="3143885" cy="6238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1000"/>
                                        <p:tgtEl>
                                          <p:spTgt spid="18"/>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down)">
                                      <p:cBhvr>
                                        <p:cTn id="1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A_文本框 1"/>
          <p:cNvSpPr txBox="1"/>
          <p:nvPr>
            <p:custDataLst>
              <p:tags r:id="rId1"/>
            </p:custDataLst>
          </p:nvPr>
        </p:nvSpPr>
        <p:spPr>
          <a:xfrm>
            <a:off x="780415" y="742950"/>
            <a:ext cx="2133600" cy="391795"/>
          </a:xfrm>
          <a:prstGeom prst="rect">
            <a:avLst/>
          </a:prstGeom>
          <a:noFill/>
        </p:spPr>
        <p:txBody>
          <a:bodyPr wrap="none" lIns="0" tIns="0" rIns="0" rtlCol="0">
            <a:spAutoFit/>
          </a:bodyPr>
          <a:lstStyle/>
          <a:p>
            <a:pPr algn="l">
              <a:lnSpc>
                <a:spcPts val="2700"/>
              </a:lnSpc>
            </a:pPr>
            <a:r>
              <a:rPr lang="zh-CN" altLang="en-US" sz="2400" b="1" dirty="0">
                <a:solidFill>
                  <a:srgbClr val="2B3649"/>
                </a:solidFill>
                <a:latin typeface="+mj-ea"/>
                <a:ea typeface="+mj-ea"/>
                <a:cs typeface="+mn-ea"/>
                <a:sym typeface="+mn-lt"/>
              </a:rPr>
              <a:t>时间片轮转算法</a:t>
            </a:r>
            <a:endParaRPr lang="zh-CN" altLang="en-US" sz="2400" b="1" dirty="0">
              <a:solidFill>
                <a:srgbClr val="2B3649"/>
              </a:solidFill>
              <a:latin typeface="+mj-ea"/>
              <a:ea typeface="+mj-ea"/>
              <a:cs typeface="+mn-ea"/>
              <a:sym typeface="+mn-lt"/>
            </a:endParaRPr>
          </a:p>
        </p:txBody>
      </p:sp>
      <p:grpSp>
        <p:nvGrpSpPr>
          <p:cNvPr id="18" name="组合 17"/>
          <p:cNvGrpSpPr/>
          <p:nvPr/>
        </p:nvGrpSpPr>
        <p:grpSpPr>
          <a:xfrm>
            <a:off x="736600" y="1871345"/>
            <a:ext cx="5836920" cy="2919730"/>
            <a:chOff x="3820559" y="2272420"/>
            <a:chExt cx="4606155" cy="1865014"/>
          </a:xfrm>
        </p:grpSpPr>
        <p:sp>
          <p:nvSpPr>
            <p:cNvPr id="3" name="矩形 2"/>
            <p:cNvSpPr/>
            <p:nvPr/>
          </p:nvSpPr>
          <p:spPr>
            <a:xfrm>
              <a:off x="3820559" y="2272420"/>
              <a:ext cx="4606155" cy="1865014"/>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nvCxnSpPr>
          <p:spPr>
            <a:xfrm>
              <a:off x="3820559" y="4137434"/>
              <a:ext cx="371192"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3820559" y="3822077"/>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51" name="矩形 50"/>
          <p:cNvSpPr/>
          <p:nvPr/>
        </p:nvSpPr>
        <p:spPr>
          <a:xfrm>
            <a:off x="874395" y="1966595"/>
            <a:ext cx="5613400" cy="2676525"/>
          </a:xfrm>
          <a:prstGeom prst="rect">
            <a:avLst/>
          </a:prstGeom>
        </p:spPr>
        <p:txBody>
          <a:bodyPr wrap="square">
            <a:spAutoFit/>
          </a:bodyPr>
          <a:p>
            <a:pPr algn="just">
              <a:lnSpc>
                <a:spcPct val="150000"/>
              </a:lnSpc>
            </a:pPr>
            <a:r>
              <a:rPr lang="zh-CN" altLang="en-US" sz="1400" dirty="0">
                <a:solidFill>
                  <a:schemeClr val="bg1">
                    <a:lumMod val="50000"/>
                  </a:schemeClr>
                </a:solidFill>
                <a:latin typeface="+mj-ea"/>
                <a:ea typeface="+mj-ea"/>
              </a:rPr>
              <a:t>在早期的时间片轮转法中，系统将所有的就绪进程按先来先服务的原则排成一个队列，每次调度时，把CPU分配给队首进程，并令其执行一个时间片。时间片的大小从几ms到几百ms。当执行的时间片用完时，由一个计时器发出时钟中断请求，调度程序便据此信号来停止该进程的执行，并将它送往就绪队列的末尾；然后，再把处理机分配给就绪队列中新的队首进程，同时也让它执行一个时间片。这样就可以保证就绪队列中的所有进程在一给定的时间内均能获得一时间片的处理机执行时间。换言之，系统能在给定的时间内响应所有用户的请求。</a:t>
            </a:r>
            <a:endParaRPr lang="zh-CN" altLang="en-US" sz="1400" dirty="0">
              <a:solidFill>
                <a:schemeClr val="bg1">
                  <a:lumMod val="50000"/>
                </a:schemeClr>
              </a:solidFill>
              <a:latin typeface="+mj-ea"/>
              <a:ea typeface="+mj-ea"/>
            </a:endParaRPr>
          </a:p>
        </p:txBody>
      </p:sp>
      <p:pic>
        <p:nvPicPr>
          <p:cNvPr id="2" name="图片 1" descr="时间片轮转"/>
          <p:cNvPicPr>
            <a:picLocks noChangeAspect="1"/>
          </p:cNvPicPr>
          <p:nvPr/>
        </p:nvPicPr>
        <p:blipFill>
          <a:blip r:embed="rId2"/>
          <a:stretch>
            <a:fillRect/>
          </a:stretch>
        </p:blipFill>
        <p:spPr>
          <a:xfrm>
            <a:off x="6573520" y="447675"/>
            <a:ext cx="5013325" cy="5962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1000"/>
                                        <p:tgtEl>
                                          <p:spTgt spid="18"/>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down)">
                                      <p:cBhvr>
                                        <p:cTn id="1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A_文本框 1"/>
          <p:cNvSpPr txBox="1"/>
          <p:nvPr>
            <p:custDataLst>
              <p:tags r:id="rId1"/>
            </p:custDataLst>
          </p:nvPr>
        </p:nvSpPr>
        <p:spPr>
          <a:xfrm>
            <a:off x="780415" y="742950"/>
            <a:ext cx="2438400" cy="391795"/>
          </a:xfrm>
          <a:prstGeom prst="rect">
            <a:avLst/>
          </a:prstGeom>
          <a:noFill/>
        </p:spPr>
        <p:txBody>
          <a:bodyPr wrap="none" lIns="0" tIns="0" rIns="0" rtlCol="0">
            <a:spAutoFit/>
          </a:bodyPr>
          <a:lstStyle/>
          <a:p>
            <a:pPr algn="l">
              <a:lnSpc>
                <a:spcPts val="2700"/>
              </a:lnSpc>
            </a:pPr>
            <a:r>
              <a:rPr lang="zh-CN" altLang="en-US" sz="2400" b="1" dirty="0">
                <a:solidFill>
                  <a:srgbClr val="2B3649"/>
                </a:solidFill>
                <a:latin typeface="+mj-ea"/>
                <a:ea typeface="+mj-ea"/>
                <a:cs typeface="+mn-ea"/>
                <a:sym typeface="+mn-lt"/>
              </a:rPr>
              <a:t>多级反馈队列算法</a:t>
            </a:r>
            <a:endParaRPr lang="zh-CN" altLang="en-US" sz="2400" b="1" dirty="0">
              <a:solidFill>
                <a:srgbClr val="2B3649"/>
              </a:solidFill>
              <a:latin typeface="+mj-ea"/>
              <a:ea typeface="+mj-ea"/>
              <a:cs typeface="+mn-ea"/>
              <a:sym typeface="+mn-lt"/>
            </a:endParaRPr>
          </a:p>
        </p:txBody>
      </p:sp>
      <p:grpSp>
        <p:nvGrpSpPr>
          <p:cNvPr id="18" name="组合 17"/>
          <p:cNvGrpSpPr/>
          <p:nvPr/>
        </p:nvGrpSpPr>
        <p:grpSpPr>
          <a:xfrm>
            <a:off x="1666875" y="2254885"/>
            <a:ext cx="5768340" cy="2552700"/>
            <a:chOff x="3820559" y="2272420"/>
            <a:chExt cx="4606155" cy="1865014"/>
          </a:xfrm>
        </p:grpSpPr>
        <p:sp>
          <p:nvSpPr>
            <p:cNvPr id="3" name="矩形 2"/>
            <p:cNvSpPr/>
            <p:nvPr/>
          </p:nvSpPr>
          <p:spPr>
            <a:xfrm>
              <a:off x="3820559" y="2272420"/>
              <a:ext cx="4606155" cy="1865014"/>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nvCxnSpPr>
          <p:spPr>
            <a:xfrm>
              <a:off x="3820559" y="4137434"/>
              <a:ext cx="371192"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3820559" y="3822077"/>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51" name="矩形 50"/>
          <p:cNvSpPr/>
          <p:nvPr/>
        </p:nvSpPr>
        <p:spPr>
          <a:xfrm>
            <a:off x="1736090" y="2350135"/>
            <a:ext cx="5613400" cy="2353310"/>
          </a:xfrm>
          <a:prstGeom prst="rect">
            <a:avLst/>
          </a:prstGeom>
        </p:spPr>
        <p:txBody>
          <a:bodyPr wrap="square">
            <a:spAutoFit/>
          </a:bodyPr>
          <a:p>
            <a:pPr algn="just">
              <a:lnSpc>
                <a:spcPct val="150000"/>
              </a:lnSpc>
            </a:pPr>
            <a:r>
              <a:rPr lang="zh-CN" altLang="en-US" sz="1400" dirty="0">
                <a:solidFill>
                  <a:schemeClr val="bg1">
                    <a:lumMod val="50000"/>
                  </a:schemeClr>
                </a:solidFill>
                <a:latin typeface="+mj-ea"/>
                <a:ea typeface="+mj-ea"/>
              </a:rPr>
              <a:t>对于多级队列调度算法，进程会被永久的分配至某个队列。这样不够灵活。多级反馈队列调度允许进程在队列之间移动。它依据不同CPU区间特点来划分进程。如果进程使用的CPU时间过多，那么它将会被移到更低优先级的队列。目的是将I/O约束和交互式进程留在较高的优先级。以增加系统的响应。当然了，当它在低优先级等待的时间过长了，老化算法就会让它提升优先级。这样，进程的优先级就会是一个动态的变化。</a:t>
            </a:r>
            <a:endParaRPr lang="zh-CN" altLang="en-US" sz="1400" dirty="0">
              <a:solidFill>
                <a:schemeClr val="bg1">
                  <a:lumMod val="50000"/>
                </a:schemeClr>
              </a:solidFill>
              <a:latin typeface="+mj-ea"/>
              <a:ea typeface="+mj-ea"/>
            </a:endParaRPr>
          </a:p>
        </p:txBody>
      </p:sp>
      <p:pic>
        <p:nvPicPr>
          <p:cNvPr id="2" name="图片 1" descr="多级队列反馈"/>
          <p:cNvPicPr>
            <a:picLocks noChangeAspect="1"/>
          </p:cNvPicPr>
          <p:nvPr/>
        </p:nvPicPr>
        <p:blipFill>
          <a:blip r:embed="rId2"/>
          <a:stretch>
            <a:fillRect/>
          </a:stretch>
        </p:blipFill>
        <p:spPr>
          <a:xfrm>
            <a:off x="8500110" y="360680"/>
            <a:ext cx="2486660" cy="63411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1000"/>
                                        <p:tgtEl>
                                          <p:spTgt spid="18"/>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down)">
                                      <p:cBhvr>
                                        <p:cTn id="1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A_文本框 1"/>
          <p:cNvSpPr txBox="1"/>
          <p:nvPr>
            <p:custDataLst>
              <p:tags r:id="rId1"/>
            </p:custDataLst>
          </p:nvPr>
        </p:nvSpPr>
        <p:spPr>
          <a:xfrm>
            <a:off x="780415" y="742950"/>
            <a:ext cx="2133600" cy="391795"/>
          </a:xfrm>
          <a:prstGeom prst="rect">
            <a:avLst/>
          </a:prstGeom>
          <a:noFill/>
        </p:spPr>
        <p:txBody>
          <a:bodyPr wrap="none" lIns="0" tIns="0" rIns="0" rtlCol="0">
            <a:spAutoFit/>
          </a:bodyPr>
          <a:lstStyle/>
          <a:p>
            <a:pPr algn="l">
              <a:lnSpc>
                <a:spcPts val="2700"/>
              </a:lnSpc>
            </a:pPr>
            <a:r>
              <a:rPr lang="zh-CN" altLang="en-US" sz="2400" b="1" dirty="0">
                <a:solidFill>
                  <a:srgbClr val="2B3649"/>
                </a:solidFill>
                <a:latin typeface="+mj-ea"/>
                <a:ea typeface="+mj-ea"/>
                <a:cs typeface="+mn-ea"/>
                <a:sym typeface="+mn-lt"/>
              </a:rPr>
              <a:t>哲学家进餐问题</a:t>
            </a:r>
            <a:endParaRPr lang="zh-CN" altLang="en-US" sz="2400" b="1" dirty="0">
              <a:solidFill>
                <a:srgbClr val="2B3649"/>
              </a:solidFill>
              <a:latin typeface="+mj-ea"/>
              <a:ea typeface="+mj-ea"/>
              <a:cs typeface="+mn-ea"/>
              <a:sym typeface="+mn-lt"/>
            </a:endParaRPr>
          </a:p>
        </p:txBody>
      </p:sp>
      <p:grpSp>
        <p:nvGrpSpPr>
          <p:cNvPr id="18" name="组合 17"/>
          <p:cNvGrpSpPr/>
          <p:nvPr/>
        </p:nvGrpSpPr>
        <p:grpSpPr>
          <a:xfrm>
            <a:off x="1590675" y="2468880"/>
            <a:ext cx="5819140" cy="1920240"/>
            <a:chOff x="3820559" y="2272420"/>
            <a:chExt cx="4606155" cy="1865014"/>
          </a:xfrm>
        </p:grpSpPr>
        <p:sp>
          <p:nvSpPr>
            <p:cNvPr id="3" name="矩形 2"/>
            <p:cNvSpPr/>
            <p:nvPr/>
          </p:nvSpPr>
          <p:spPr>
            <a:xfrm>
              <a:off x="3820559" y="2272420"/>
              <a:ext cx="4606155" cy="1865014"/>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nvCxnSpPr>
          <p:spPr>
            <a:xfrm>
              <a:off x="3820559" y="4137434"/>
              <a:ext cx="371192"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3820559" y="3822077"/>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51" name="矩形 50"/>
          <p:cNvSpPr/>
          <p:nvPr/>
        </p:nvSpPr>
        <p:spPr>
          <a:xfrm>
            <a:off x="1710690" y="2564130"/>
            <a:ext cx="5613400" cy="1383665"/>
          </a:xfrm>
          <a:prstGeom prst="rect">
            <a:avLst/>
          </a:prstGeom>
        </p:spPr>
        <p:txBody>
          <a:bodyPr wrap="square">
            <a:spAutoFit/>
          </a:bodyPr>
          <a:p>
            <a:pPr algn="just">
              <a:lnSpc>
                <a:spcPct val="150000"/>
              </a:lnSpc>
            </a:pPr>
            <a:r>
              <a:rPr lang="zh-CN" altLang="en-US" sz="1400" dirty="0">
                <a:solidFill>
                  <a:schemeClr val="bg1">
                    <a:lumMod val="50000"/>
                  </a:schemeClr>
                </a:solidFill>
                <a:latin typeface="+mj-ea"/>
                <a:ea typeface="+mj-ea"/>
              </a:rPr>
              <a:t>有五个哲学家，他们的生活方式是交替地进行思考和进餐。哲学家们共用一张园桌，分别坐在周围五张椅子上。在圆桌上五支筷子，平时一个哲学家进行思考，饥饿时便试图取用其左右最靠近他的筷子，只有在他拿到两支筷子时才能进餐。进程毕，放下筷子又继续思考。</a:t>
            </a:r>
            <a:endParaRPr lang="zh-CN" altLang="en-US" sz="1400" dirty="0">
              <a:solidFill>
                <a:schemeClr val="bg1">
                  <a:lumMod val="50000"/>
                </a:schemeClr>
              </a:solidFill>
              <a:latin typeface="+mj-ea"/>
              <a:ea typeface="+mj-ea"/>
            </a:endParaRPr>
          </a:p>
        </p:txBody>
      </p:sp>
      <p:pic>
        <p:nvPicPr>
          <p:cNvPr id="4" name="图片 3"/>
          <p:cNvPicPr>
            <a:picLocks noChangeAspect="1"/>
          </p:cNvPicPr>
          <p:nvPr/>
        </p:nvPicPr>
        <p:blipFill>
          <a:blip r:embed="rId2"/>
          <a:stretch>
            <a:fillRect/>
          </a:stretch>
        </p:blipFill>
        <p:spPr>
          <a:xfrm>
            <a:off x="8081645" y="869950"/>
            <a:ext cx="2964180" cy="4876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1000"/>
                                        <p:tgtEl>
                                          <p:spTgt spid="18"/>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down)">
                                      <p:cBhvr>
                                        <p:cTn id="1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A_文本框 1"/>
          <p:cNvSpPr txBox="1"/>
          <p:nvPr>
            <p:custDataLst>
              <p:tags r:id="rId1"/>
            </p:custDataLst>
          </p:nvPr>
        </p:nvSpPr>
        <p:spPr>
          <a:xfrm>
            <a:off x="780415" y="742950"/>
            <a:ext cx="1972945" cy="391795"/>
          </a:xfrm>
          <a:prstGeom prst="rect">
            <a:avLst/>
          </a:prstGeom>
          <a:noFill/>
        </p:spPr>
        <p:txBody>
          <a:bodyPr wrap="none" lIns="0" tIns="0" rIns="0" rtlCol="0">
            <a:spAutoFit/>
          </a:bodyPr>
          <a:lstStyle/>
          <a:p>
            <a:pPr algn="l">
              <a:lnSpc>
                <a:spcPts val="2700"/>
              </a:lnSpc>
            </a:pPr>
            <a:r>
              <a:rPr lang="zh-CN" altLang="en-US" sz="2400" b="1" dirty="0">
                <a:solidFill>
                  <a:srgbClr val="2B3649"/>
                </a:solidFill>
                <a:latin typeface="+mj-ea"/>
                <a:ea typeface="+mj-ea"/>
                <a:cs typeface="+mn-ea"/>
                <a:sym typeface="+mn-lt"/>
              </a:rPr>
              <a:t>读者/写者问题</a:t>
            </a:r>
            <a:endParaRPr lang="zh-CN" altLang="en-US" sz="2400" b="1" dirty="0">
              <a:solidFill>
                <a:srgbClr val="2B3649"/>
              </a:solidFill>
              <a:latin typeface="+mj-ea"/>
              <a:ea typeface="+mj-ea"/>
              <a:cs typeface="+mn-ea"/>
              <a:sym typeface="+mn-lt"/>
            </a:endParaRPr>
          </a:p>
        </p:txBody>
      </p:sp>
      <p:grpSp>
        <p:nvGrpSpPr>
          <p:cNvPr id="18" name="组合 17"/>
          <p:cNvGrpSpPr/>
          <p:nvPr/>
        </p:nvGrpSpPr>
        <p:grpSpPr>
          <a:xfrm>
            <a:off x="1026795" y="2614930"/>
            <a:ext cx="5819140" cy="1835150"/>
            <a:chOff x="3820559" y="2272420"/>
            <a:chExt cx="4606155" cy="1865014"/>
          </a:xfrm>
        </p:grpSpPr>
        <p:sp>
          <p:nvSpPr>
            <p:cNvPr id="3" name="矩形 2"/>
            <p:cNvSpPr/>
            <p:nvPr/>
          </p:nvSpPr>
          <p:spPr>
            <a:xfrm>
              <a:off x="3820559" y="2272420"/>
              <a:ext cx="4606155" cy="1865014"/>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nvCxnSpPr>
          <p:spPr>
            <a:xfrm>
              <a:off x="3820559" y="4137434"/>
              <a:ext cx="371192"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3820559" y="3822077"/>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51" name="矩形 50"/>
          <p:cNvSpPr/>
          <p:nvPr/>
        </p:nvSpPr>
        <p:spPr>
          <a:xfrm>
            <a:off x="1146810" y="2710180"/>
            <a:ext cx="5613400" cy="1383665"/>
          </a:xfrm>
          <a:prstGeom prst="rect">
            <a:avLst/>
          </a:prstGeom>
        </p:spPr>
        <p:txBody>
          <a:bodyPr wrap="square">
            <a:spAutoFit/>
          </a:bodyPr>
          <a:p>
            <a:pPr algn="just">
              <a:lnSpc>
                <a:spcPct val="150000"/>
              </a:lnSpc>
            </a:pPr>
            <a:r>
              <a:rPr lang="zh-CN" altLang="en-US" sz="1400" dirty="0">
                <a:solidFill>
                  <a:schemeClr val="bg1">
                    <a:lumMod val="50000"/>
                  </a:schemeClr>
                </a:solidFill>
                <a:latin typeface="+mj-ea"/>
                <a:ea typeface="+mj-ea"/>
              </a:rPr>
              <a:t>有读者和写者两组并发进程，共享一个文件，当两个或以上的读进程同时访问共享数据时不会产生副作用，但若某个写进程和其他进程（读进程或写进程）同时访问共享数据时则可能导致数据不一致的错误。</a:t>
            </a:r>
            <a:endParaRPr lang="zh-CN" altLang="en-US" sz="1400" dirty="0">
              <a:solidFill>
                <a:schemeClr val="bg1">
                  <a:lumMod val="50000"/>
                </a:schemeClr>
              </a:solidFill>
              <a:latin typeface="+mj-ea"/>
              <a:ea typeface="+mj-ea"/>
            </a:endParaRPr>
          </a:p>
        </p:txBody>
      </p:sp>
      <p:pic>
        <p:nvPicPr>
          <p:cNvPr id="12" name="图片 11" descr="读者写者"/>
          <p:cNvPicPr>
            <a:picLocks noChangeAspect="1"/>
          </p:cNvPicPr>
          <p:nvPr/>
        </p:nvPicPr>
        <p:blipFill>
          <a:blip r:embed="rId2"/>
          <a:stretch>
            <a:fillRect/>
          </a:stretch>
        </p:blipFill>
        <p:spPr>
          <a:xfrm>
            <a:off x="6845935" y="1256030"/>
            <a:ext cx="5015230" cy="43459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1000"/>
                                        <p:tgtEl>
                                          <p:spTgt spid="18"/>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down)">
                                      <p:cBhvr>
                                        <p:cTn id="1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A_文本框 1"/>
          <p:cNvSpPr txBox="1"/>
          <p:nvPr>
            <p:custDataLst>
              <p:tags r:id="rId1"/>
            </p:custDataLst>
          </p:nvPr>
        </p:nvSpPr>
        <p:spPr>
          <a:xfrm>
            <a:off x="780415" y="742950"/>
            <a:ext cx="1828800" cy="391795"/>
          </a:xfrm>
          <a:prstGeom prst="rect">
            <a:avLst/>
          </a:prstGeom>
          <a:noFill/>
        </p:spPr>
        <p:txBody>
          <a:bodyPr wrap="none" lIns="0" tIns="0" rIns="0" rtlCol="0">
            <a:spAutoFit/>
          </a:bodyPr>
          <a:lstStyle/>
          <a:p>
            <a:pPr algn="l">
              <a:lnSpc>
                <a:spcPts val="2700"/>
              </a:lnSpc>
            </a:pPr>
            <a:r>
              <a:rPr lang="zh-CN" altLang="en-US" sz="2400" b="1" dirty="0">
                <a:solidFill>
                  <a:srgbClr val="2B3649"/>
                </a:solidFill>
                <a:latin typeface="+mj-ea"/>
                <a:ea typeface="+mj-ea"/>
                <a:cs typeface="+mn-ea"/>
                <a:sym typeface="+mn-lt"/>
              </a:rPr>
              <a:t>关键技术模块</a:t>
            </a:r>
            <a:endParaRPr lang="zh-CN" altLang="en-US" sz="2400" b="1" dirty="0">
              <a:solidFill>
                <a:srgbClr val="2B3649"/>
              </a:solidFill>
              <a:latin typeface="+mj-ea"/>
              <a:ea typeface="+mj-ea"/>
              <a:cs typeface="+mn-ea"/>
              <a:sym typeface="+mn-lt"/>
            </a:endParaRPr>
          </a:p>
        </p:txBody>
      </p:sp>
      <p:graphicFrame>
        <p:nvGraphicFramePr>
          <p:cNvPr id="2" name="表格 1"/>
          <p:cNvGraphicFramePr/>
          <p:nvPr>
            <p:custDataLst>
              <p:tags r:id="rId2"/>
            </p:custDataLst>
          </p:nvPr>
        </p:nvGraphicFramePr>
        <p:xfrm>
          <a:off x="1009015" y="1134745"/>
          <a:ext cx="4040505" cy="4953000"/>
        </p:xfrm>
        <a:graphic>
          <a:graphicData uri="http://schemas.openxmlformats.org/drawingml/2006/table">
            <a:tbl>
              <a:tblPr firstRow="1" bandRow="1">
                <a:tableStyleId>{5C22544A-7EE6-4342-B048-85BDC9FD1C3A}</a:tableStyleId>
              </a:tblPr>
              <a:tblGrid>
                <a:gridCol w="850900"/>
                <a:gridCol w="3189605"/>
              </a:tblGrid>
              <a:tr h="381000">
                <a:tc>
                  <a:txBody>
                    <a:bodyPr/>
                    <a:p>
                      <a:pPr algn="ctr">
                        <a:buNone/>
                      </a:pPr>
                      <a:r>
                        <a:rPr lang="zh-CN" altLang="en-US" sz="1800">
                          <a:sym typeface="+mn-ea"/>
                        </a:rPr>
                        <a:t>1) </a:t>
                      </a:r>
                      <a:endParaRPr lang="zh-CN" altLang="en-US"/>
                    </a:p>
                  </a:txBody>
                  <a:tcPr/>
                </a:tc>
                <a:tc>
                  <a:txBody>
                    <a:bodyPr/>
                    <a:p>
                      <a:pPr algn="ctr">
                        <a:buNone/>
                      </a:pPr>
                      <a:r>
                        <a:rPr lang="zh-CN" altLang="en-US" sz="1800">
                          <a:sym typeface="+mn-ea"/>
                        </a:rPr>
                        <a:t>进程调度管理模块</a:t>
                      </a:r>
                      <a:endParaRPr lang="zh-CN" altLang="en-US"/>
                    </a:p>
                  </a:txBody>
                  <a:tcPr/>
                </a:tc>
              </a:tr>
              <a:tr h="381000">
                <a:tc>
                  <a:txBody>
                    <a:bodyPr/>
                    <a:p>
                      <a:pPr algn="ctr">
                        <a:buNone/>
                      </a:pPr>
                      <a:r>
                        <a:rPr lang="en-US" altLang="zh-CN"/>
                        <a:t>a</a:t>
                      </a:r>
                      <a:endParaRPr lang="en-US" altLang="zh-CN"/>
                    </a:p>
                  </a:txBody>
                  <a:tcPr/>
                </a:tc>
                <a:tc>
                  <a:txBody>
                    <a:bodyPr/>
                    <a:p>
                      <a:pPr algn="ctr">
                        <a:buNone/>
                      </a:pPr>
                      <a:r>
                        <a:rPr lang="zh-CN" altLang="en-US" sz="1800">
                          <a:sym typeface="+mn-ea"/>
                        </a:rPr>
                        <a:t>实现先来先服务算法模块</a:t>
                      </a:r>
                      <a:endParaRPr lang="zh-CN" altLang="en-US"/>
                    </a:p>
                  </a:txBody>
                  <a:tcPr/>
                </a:tc>
              </a:tr>
              <a:tr h="381000">
                <a:tc>
                  <a:txBody>
                    <a:bodyPr/>
                    <a:p>
                      <a:pPr algn="ctr">
                        <a:buNone/>
                      </a:pPr>
                      <a:r>
                        <a:rPr lang="en-US" altLang="zh-CN"/>
                        <a:t>b</a:t>
                      </a:r>
                      <a:endParaRPr lang="en-US" altLang="zh-CN"/>
                    </a:p>
                  </a:txBody>
                  <a:tcPr/>
                </a:tc>
                <a:tc>
                  <a:txBody>
                    <a:bodyPr/>
                    <a:p>
                      <a:pPr algn="ctr">
                        <a:buNone/>
                      </a:pPr>
                      <a:r>
                        <a:rPr lang="zh-CN" altLang="en-US" sz="1800">
                          <a:sym typeface="+mn-ea"/>
                        </a:rPr>
                        <a:t>实现时间片轮转法模块</a:t>
                      </a:r>
                      <a:endParaRPr lang="zh-CN" altLang="en-US"/>
                    </a:p>
                  </a:txBody>
                  <a:tcPr/>
                </a:tc>
              </a:tr>
              <a:tr h="381000">
                <a:tc>
                  <a:txBody>
                    <a:bodyPr/>
                    <a:p>
                      <a:pPr algn="ctr">
                        <a:buNone/>
                      </a:pPr>
                      <a:r>
                        <a:rPr lang="en-US" altLang="zh-CN"/>
                        <a:t>c</a:t>
                      </a:r>
                      <a:endParaRPr lang="en-US" altLang="zh-CN"/>
                    </a:p>
                  </a:txBody>
                  <a:tcPr/>
                </a:tc>
                <a:tc>
                  <a:txBody>
                    <a:bodyPr/>
                    <a:p>
                      <a:pPr algn="ctr">
                        <a:buNone/>
                      </a:pPr>
                      <a:r>
                        <a:rPr lang="zh-CN" altLang="en-US" sz="1800">
                          <a:sym typeface="+mn-ea"/>
                        </a:rPr>
                        <a:t>实现多级反馈轮转法模块</a:t>
                      </a:r>
                      <a:endParaRPr lang="zh-CN" altLang="en-US"/>
                    </a:p>
                  </a:txBody>
                  <a:tcPr/>
                </a:tc>
              </a:tr>
              <a:tr h="381000">
                <a:tc>
                  <a:txBody>
                    <a:bodyPr/>
                    <a:p>
                      <a:pPr algn="ctr">
                        <a:buNone/>
                      </a:pPr>
                      <a:r>
                        <a:rPr lang="en-US" altLang="zh-CN"/>
                        <a:t>d</a:t>
                      </a:r>
                      <a:endParaRPr lang="en-US" altLang="zh-CN"/>
                    </a:p>
                  </a:txBody>
                  <a:tcPr/>
                </a:tc>
                <a:tc>
                  <a:txBody>
                    <a:bodyPr/>
                    <a:p>
                      <a:pPr algn="ctr">
                        <a:buNone/>
                      </a:pPr>
                      <a:r>
                        <a:rPr lang="zh-CN" altLang="en-US" sz="1800">
                          <a:sym typeface="+mn-ea"/>
                        </a:rPr>
                        <a:t>实现静态优先级法模块</a:t>
                      </a:r>
                      <a:endParaRPr lang="zh-CN" altLang="en-US"/>
                    </a:p>
                  </a:txBody>
                  <a:tcPr/>
                </a:tc>
              </a:tr>
              <a:tr h="381000">
                <a:tc>
                  <a:txBody>
                    <a:bodyPr/>
                    <a:p>
                      <a:pPr algn="ctr">
                        <a:buNone/>
                      </a:pPr>
                      <a:r>
                        <a:rPr lang="en-US" altLang="zh-CN"/>
                        <a:t>e</a:t>
                      </a:r>
                      <a:endParaRPr lang="en-US" altLang="zh-CN"/>
                    </a:p>
                  </a:txBody>
                  <a:tcPr/>
                </a:tc>
                <a:tc>
                  <a:txBody>
                    <a:bodyPr/>
                    <a:p>
                      <a:pPr algn="ctr">
                        <a:buNone/>
                      </a:pPr>
                      <a:r>
                        <a:rPr lang="zh-CN" altLang="en-US" sz="1800">
                          <a:sym typeface="+mn-ea"/>
                        </a:rPr>
                        <a:t>实现短作业优先算法</a:t>
                      </a:r>
                      <a:endParaRPr lang="zh-CN" altLang="en-US"/>
                    </a:p>
                  </a:txBody>
                  <a:tcPr/>
                </a:tc>
              </a:tr>
              <a:tr h="381000">
                <a:tc>
                  <a:txBody>
                    <a:bodyPr/>
                    <a:p>
                      <a:pPr algn="ctr">
                        <a:buNone/>
                      </a:pPr>
                      <a:r>
                        <a:rPr lang="en-US" altLang="zh-CN"/>
                        <a:t>f</a:t>
                      </a:r>
                      <a:endParaRPr lang="en-US" altLang="zh-CN"/>
                    </a:p>
                  </a:txBody>
                  <a:tcPr/>
                </a:tc>
                <a:tc>
                  <a:txBody>
                    <a:bodyPr/>
                    <a:p>
                      <a:pPr algn="ctr">
                        <a:buNone/>
                      </a:pPr>
                      <a:r>
                        <a:rPr lang="zh-CN" altLang="en-US" sz="1800">
                          <a:sym typeface="+mn-ea"/>
                        </a:rPr>
                        <a:t>实现阻塞进程模块</a:t>
                      </a:r>
                      <a:endParaRPr lang="zh-CN" altLang="en-US"/>
                    </a:p>
                  </a:txBody>
                  <a:tcPr/>
                </a:tc>
              </a:tr>
              <a:tr h="381000">
                <a:tc>
                  <a:txBody>
                    <a:bodyPr/>
                    <a:p>
                      <a:pPr algn="ctr">
                        <a:buNone/>
                      </a:pPr>
                      <a:r>
                        <a:rPr lang="en-US" altLang="zh-CN"/>
                        <a:t>g</a:t>
                      </a:r>
                      <a:endParaRPr lang="en-US" altLang="zh-CN"/>
                    </a:p>
                  </a:txBody>
                  <a:tcPr/>
                </a:tc>
                <a:tc>
                  <a:txBody>
                    <a:bodyPr/>
                    <a:p>
                      <a:pPr algn="ctr">
                        <a:buNone/>
                      </a:pPr>
                      <a:r>
                        <a:rPr lang="zh-CN" altLang="en-US" sz="1800">
                          <a:sym typeface="+mn-ea"/>
                        </a:rPr>
                        <a:t>实现删除进程模块</a:t>
                      </a:r>
                      <a:endParaRPr lang="zh-CN" altLang="en-US"/>
                    </a:p>
                  </a:txBody>
                  <a:tcPr/>
                </a:tc>
              </a:tr>
              <a:tr h="381000">
                <a:tc>
                  <a:txBody>
                    <a:bodyPr/>
                    <a:p>
                      <a:pPr algn="ctr">
                        <a:buNone/>
                      </a:pPr>
                      <a:r>
                        <a:rPr lang="en-US" altLang="zh-CN"/>
                        <a:t>h</a:t>
                      </a:r>
                      <a:endParaRPr lang="en-US" altLang="zh-CN"/>
                    </a:p>
                  </a:txBody>
                  <a:tcPr/>
                </a:tc>
                <a:tc>
                  <a:txBody>
                    <a:bodyPr/>
                    <a:p>
                      <a:pPr algn="ctr">
                        <a:buNone/>
                      </a:pPr>
                      <a:r>
                        <a:rPr lang="zh-CN" altLang="en-US" sz="1800">
                          <a:sym typeface="+mn-ea"/>
                        </a:rPr>
                        <a:t>暂停cpu计时器模块</a:t>
                      </a:r>
                      <a:endParaRPr lang="zh-CN" altLang="en-US"/>
                    </a:p>
                  </a:txBody>
                  <a:tcPr/>
                </a:tc>
              </a:tr>
              <a:tr h="381000">
                <a:tc>
                  <a:txBody>
                    <a:bodyPr/>
                    <a:p>
                      <a:pPr algn="ctr">
                        <a:buNone/>
                      </a:pPr>
                      <a:r>
                        <a:rPr lang="en-US" altLang="zh-CN"/>
                        <a:t>i</a:t>
                      </a:r>
                      <a:endParaRPr lang="en-US" altLang="zh-CN"/>
                    </a:p>
                  </a:txBody>
                  <a:tcPr/>
                </a:tc>
                <a:tc>
                  <a:txBody>
                    <a:bodyPr/>
                    <a:p>
                      <a:pPr algn="ctr">
                        <a:buNone/>
                      </a:pPr>
                      <a:r>
                        <a:rPr lang="zh-CN" altLang="en-US" sz="1800">
                          <a:sym typeface="+mn-ea"/>
                        </a:rPr>
                        <a:t>恢复cpu计时器模块</a:t>
                      </a:r>
                      <a:endParaRPr lang="zh-CN" altLang="en-US"/>
                    </a:p>
                  </a:txBody>
                  <a:tcPr/>
                </a:tc>
              </a:tr>
              <a:tr h="381000">
                <a:tc>
                  <a:txBody>
                    <a:bodyPr/>
                    <a:p>
                      <a:pPr algn="ctr">
                        <a:buNone/>
                      </a:pPr>
                      <a:r>
                        <a:rPr lang="en-US" altLang="zh-CN"/>
                        <a:t>j</a:t>
                      </a:r>
                      <a:endParaRPr lang="en-US" altLang="zh-CN"/>
                    </a:p>
                  </a:txBody>
                  <a:tcPr/>
                </a:tc>
                <a:tc>
                  <a:txBody>
                    <a:bodyPr/>
                    <a:p>
                      <a:pPr algn="ctr">
                        <a:buNone/>
                      </a:pPr>
                      <a:r>
                        <a:rPr lang="zh-CN" altLang="en-US" sz="1800">
                          <a:sym typeface="+mn-ea"/>
                        </a:rPr>
                        <a:t>创建进程模块</a:t>
                      </a:r>
                      <a:endParaRPr lang="zh-CN" altLang="en-US"/>
                    </a:p>
                  </a:txBody>
                  <a:tcPr/>
                </a:tc>
              </a:tr>
              <a:tr h="381000">
                <a:tc>
                  <a:txBody>
                    <a:bodyPr/>
                    <a:p>
                      <a:pPr algn="ctr">
                        <a:buNone/>
                      </a:pPr>
                      <a:r>
                        <a:rPr lang="en-US" altLang="zh-CN"/>
                        <a:t>k</a:t>
                      </a:r>
                      <a:endParaRPr lang="en-US" altLang="zh-CN"/>
                    </a:p>
                  </a:txBody>
                  <a:tcPr/>
                </a:tc>
                <a:tc>
                  <a:txBody>
                    <a:bodyPr/>
                    <a:p>
                      <a:pPr algn="ctr">
                        <a:buNone/>
                      </a:pPr>
                      <a:r>
                        <a:rPr lang="zh-CN" altLang="en-US" sz="1800">
                          <a:sym typeface="+mn-ea"/>
                        </a:rPr>
                        <a:t>重置系统模块</a:t>
                      </a:r>
                      <a:endParaRPr lang="zh-CN" altLang="en-US"/>
                    </a:p>
                  </a:txBody>
                  <a:tcPr/>
                </a:tc>
              </a:tr>
              <a:tr h="381000">
                <a:tc>
                  <a:txBody>
                    <a:bodyPr/>
                    <a:p>
                      <a:pPr algn="ctr">
                        <a:buNone/>
                      </a:pPr>
                      <a:r>
                        <a:rPr lang="en-US" altLang="zh-CN"/>
                        <a:t>l</a:t>
                      </a:r>
                      <a:endParaRPr lang="en-US" altLang="zh-CN"/>
                    </a:p>
                  </a:txBody>
                  <a:tcPr/>
                </a:tc>
                <a:tc>
                  <a:txBody>
                    <a:bodyPr/>
                    <a:p>
                      <a:pPr algn="ctr">
                        <a:buNone/>
                      </a:pPr>
                      <a:r>
                        <a:rPr lang="zh-CN" altLang="en-US" sz="1800">
                          <a:sym typeface="+mn-ea"/>
                        </a:rPr>
                        <a:t>cpu计时器模块</a:t>
                      </a:r>
                      <a:endParaRPr lang="zh-CN" altLang="en-US"/>
                    </a:p>
                  </a:txBody>
                  <a:tcPr/>
                </a:tc>
              </a:tr>
            </a:tbl>
          </a:graphicData>
        </a:graphic>
      </p:graphicFrame>
      <p:graphicFrame>
        <p:nvGraphicFramePr>
          <p:cNvPr id="4" name="表格 3"/>
          <p:cNvGraphicFramePr/>
          <p:nvPr>
            <p:custDataLst>
              <p:tags r:id="rId3"/>
            </p:custDataLst>
          </p:nvPr>
        </p:nvGraphicFramePr>
        <p:xfrm>
          <a:off x="5951220" y="1134745"/>
          <a:ext cx="4040505" cy="3048000"/>
        </p:xfrm>
        <a:graphic>
          <a:graphicData uri="http://schemas.openxmlformats.org/drawingml/2006/table">
            <a:tbl>
              <a:tblPr firstRow="1" bandRow="1">
                <a:tableStyleId>{5C22544A-7EE6-4342-B048-85BDC9FD1C3A}</a:tableStyleId>
              </a:tblPr>
              <a:tblGrid>
                <a:gridCol w="850900"/>
                <a:gridCol w="3189605"/>
              </a:tblGrid>
              <a:tr h="381000">
                <a:tc>
                  <a:txBody>
                    <a:bodyPr/>
                    <a:p>
                      <a:pPr algn="ctr">
                        <a:buNone/>
                      </a:pPr>
                      <a:r>
                        <a:rPr lang="en-US" altLang="zh-CN" sz="1800">
                          <a:sym typeface="+mn-ea"/>
                        </a:rPr>
                        <a:t>2</a:t>
                      </a:r>
                      <a:r>
                        <a:rPr lang="zh-CN" altLang="en-US" sz="1800">
                          <a:sym typeface="+mn-ea"/>
                        </a:rPr>
                        <a:t>) </a:t>
                      </a:r>
                      <a:endParaRPr lang="zh-CN" altLang="en-US"/>
                    </a:p>
                  </a:txBody>
                  <a:tcPr/>
                </a:tc>
                <a:tc>
                  <a:txBody>
                    <a:bodyPr/>
                    <a:p>
                      <a:pPr algn="ctr">
                        <a:buNone/>
                      </a:pPr>
                      <a:r>
                        <a:rPr lang="zh-CN" altLang="en-US" sz="1800">
                          <a:sym typeface="+mn-ea"/>
                        </a:rPr>
                        <a:t>哲学家进餐</a:t>
                      </a:r>
                      <a:endParaRPr lang="zh-CN" altLang="en-US" sz="1800">
                        <a:sym typeface="+mn-ea"/>
                      </a:endParaRPr>
                    </a:p>
                  </a:txBody>
                  <a:tcPr/>
                </a:tc>
              </a:tr>
              <a:tr h="381000">
                <a:tc>
                  <a:txBody>
                    <a:bodyPr/>
                    <a:p>
                      <a:pPr algn="ctr">
                        <a:buNone/>
                      </a:pPr>
                      <a:r>
                        <a:rPr lang="en-US" altLang="zh-CN"/>
                        <a:t>a</a:t>
                      </a:r>
                      <a:endParaRPr lang="en-US" altLang="zh-CN"/>
                    </a:p>
                  </a:txBody>
                  <a:tcPr/>
                </a:tc>
                <a:tc>
                  <a:txBody>
                    <a:bodyPr/>
                    <a:p>
                      <a:pPr algn="ctr">
                        <a:buNone/>
                      </a:pPr>
                      <a:r>
                        <a:rPr lang="zh-CN" altLang="en-US" sz="1800">
                          <a:sym typeface="+mn-ea"/>
                        </a:rPr>
                        <a:t>选择执行方式模块</a:t>
                      </a:r>
                      <a:endParaRPr lang="zh-CN" altLang="en-US" sz="1800">
                        <a:sym typeface="+mn-ea"/>
                      </a:endParaRPr>
                    </a:p>
                  </a:txBody>
                  <a:tcPr/>
                </a:tc>
              </a:tr>
              <a:tr h="381000">
                <a:tc>
                  <a:txBody>
                    <a:bodyPr/>
                    <a:p>
                      <a:pPr algn="ctr">
                        <a:buNone/>
                      </a:pPr>
                      <a:r>
                        <a:rPr lang="en-US" altLang="zh-CN"/>
                        <a:t>b</a:t>
                      </a:r>
                      <a:endParaRPr lang="en-US" altLang="zh-CN"/>
                    </a:p>
                  </a:txBody>
                  <a:tcPr/>
                </a:tc>
                <a:tc>
                  <a:txBody>
                    <a:bodyPr/>
                    <a:p>
                      <a:pPr algn="ctr">
                        <a:buNone/>
                      </a:pPr>
                      <a:r>
                        <a:rPr lang="zh-CN" altLang="en-US" sz="1800">
                          <a:sym typeface="+mn-ea"/>
                        </a:rPr>
                        <a:t>记录型信号量模块</a:t>
                      </a:r>
                      <a:endParaRPr lang="zh-CN" altLang="en-US" sz="1800">
                        <a:sym typeface="+mn-ea"/>
                      </a:endParaRPr>
                    </a:p>
                  </a:txBody>
                  <a:tcPr/>
                </a:tc>
              </a:tr>
              <a:tr h="381000">
                <a:tc>
                  <a:txBody>
                    <a:bodyPr/>
                    <a:p>
                      <a:pPr algn="ctr">
                        <a:buNone/>
                      </a:pPr>
                      <a:r>
                        <a:rPr lang="en-US" altLang="zh-CN"/>
                        <a:t>c</a:t>
                      </a:r>
                      <a:endParaRPr lang="en-US" altLang="zh-CN"/>
                    </a:p>
                  </a:txBody>
                  <a:tcPr/>
                </a:tc>
                <a:tc>
                  <a:txBody>
                    <a:bodyPr/>
                    <a:p>
                      <a:pPr algn="ctr">
                        <a:buNone/>
                      </a:pPr>
                      <a:r>
                        <a:rPr lang="zh-CN" altLang="en-US" sz="1800">
                          <a:sym typeface="+mn-ea"/>
                        </a:rPr>
                        <a:t>AND信号量机制模块</a:t>
                      </a:r>
                      <a:endParaRPr lang="zh-CN" altLang="en-US" sz="1800">
                        <a:sym typeface="+mn-ea"/>
                      </a:endParaRPr>
                    </a:p>
                  </a:txBody>
                  <a:tcPr/>
                </a:tc>
              </a:tr>
              <a:tr h="381000">
                <a:tc>
                  <a:txBody>
                    <a:bodyPr/>
                    <a:p>
                      <a:pPr algn="ctr">
                        <a:buNone/>
                      </a:pPr>
                      <a:r>
                        <a:rPr lang="en-US" altLang="zh-CN"/>
                        <a:t>d</a:t>
                      </a:r>
                      <a:endParaRPr lang="en-US" altLang="zh-CN"/>
                    </a:p>
                  </a:txBody>
                  <a:tcPr/>
                </a:tc>
                <a:tc>
                  <a:txBody>
                    <a:bodyPr/>
                    <a:p>
                      <a:pPr algn="ctr">
                        <a:buNone/>
                      </a:pPr>
                      <a:r>
                        <a:rPr lang="zh-CN" altLang="en-US" sz="1800">
                          <a:sym typeface="+mn-ea"/>
                        </a:rPr>
                        <a:t>奇左偶右算法模块</a:t>
                      </a:r>
                      <a:endParaRPr lang="zh-CN" altLang="en-US" sz="1800">
                        <a:sym typeface="+mn-ea"/>
                      </a:endParaRPr>
                    </a:p>
                  </a:txBody>
                  <a:tcPr/>
                </a:tc>
              </a:tr>
              <a:tr h="381000">
                <a:tc>
                  <a:txBody>
                    <a:bodyPr/>
                    <a:p>
                      <a:pPr algn="ctr">
                        <a:buNone/>
                      </a:pPr>
                      <a:r>
                        <a:rPr lang="en-US" altLang="zh-CN"/>
                        <a:t>e</a:t>
                      </a:r>
                      <a:endParaRPr lang="en-US" altLang="zh-CN"/>
                    </a:p>
                  </a:txBody>
                  <a:tcPr/>
                </a:tc>
                <a:tc>
                  <a:txBody>
                    <a:bodyPr/>
                    <a:p>
                      <a:pPr algn="ctr">
                        <a:buNone/>
                      </a:pPr>
                      <a:r>
                        <a:rPr lang="zh-CN" altLang="en-US" sz="1800">
                          <a:sym typeface="+mn-ea"/>
                        </a:rPr>
                        <a:t>最多4个哲学家就餐模块</a:t>
                      </a:r>
                      <a:endParaRPr lang="zh-CN" altLang="en-US" sz="1800">
                        <a:sym typeface="+mn-ea"/>
                      </a:endParaRPr>
                    </a:p>
                  </a:txBody>
                  <a:tcPr/>
                </a:tc>
              </a:tr>
              <a:tr h="381000">
                <a:tc>
                  <a:txBody>
                    <a:bodyPr/>
                    <a:p>
                      <a:pPr algn="ctr">
                        <a:buNone/>
                      </a:pPr>
                      <a:r>
                        <a:rPr lang="en-US" altLang="zh-CN"/>
                        <a:t>f</a:t>
                      </a:r>
                      <a:endParaRPr lang="en-US" altLang="zh-CN"/>
                    </a:p>
                  </a:txBody>
                  <a:tcPr/>
                </a:tc>
                <a:tc>
                  <a:txBody>
                    <a:bodyPr/>
                    <a:p>
                      <a:pPr algn="ctr">
                        <a:buNone/>
                      </a:pPr>
                      <a:r>
                        <a:rPr lang="zh-CN" altLang="en-US" sz="1800">
                          <a:sym typeface="+mn-ea"/>
                        </a:rPr>
                        <a:t>手动-允许死锁</a:t>
                      </a:r>
                      <a:endParaRPr lang="zh-CN" altLang="en-US" sz="1800">
                        <a:sym typeface="+mn-ea"/>
                      </a:endParaRPr>
                    </a:p>
                  </a:txBody>
                  <a:tcPr/>
                </a:tc>
              </a:tr>
              <a:tr h="381000">
                <a:tc>
                  <a:txBody>
                    <a:bodyPr/>
                    <a:p>
                      <a:pPr algn="ctr">
                        <a:buNone/>
                      </a:pPr>
                      <a:r>
                        <a:rPr lang="en-US" altLang="zh-CN"/>
                        <a:t>g</a:t>
                      </a:r>
                      <a:endParaRPr lang="en-US" altLang="zh-CN"/>
                    </a:p>
                  </a:txBody>
                  <a:tcPr/>
                </a:tc>
                <a:tc>
                  <a:txBody>
                    <a:bodyPr/>
                    <a:p>
                      <a:pPr algn="ctr">
                        <a:buNone/>
                      </a:pPr>
                      <a:r>
                        <a:rPr lang="zh-CN" altLang="en-US" sz="1800">
                          <a:sym typeface="+mn-ea"/>
                        </a:rPr>
                        <a:t>手动-两只筷子同时取</a:t>
                      </a:r>
                      <a:endParaRPr lang="zh-CN" altLang="en-US" sz="1800">
                        <a:sym typeface="+mn-ea"/>
                      </a:endParaRPr>
                    </a:p>
                  </a:txBody>
                  <a:tcPr/>
                </a:tc>
              </a:tr>
            </a:tbl>
          </a:graphicData>
        </a:graphic>
      </p:graphicFrame>
      <p:graphicFrame>
        <p:nvGraphicFramePr>
          <p:cNvPr id="5" name="表格 4"/>
          <p:cNvGraphicFramePr/>
          <p:nvPr>
            <p:custDataLst>
              <p:tags r:id="rId4"/>
            </p:custDataLst>
          </p:nvPr>
        </p:nvGraphicFramePr>
        <p:xfrm>
          <a:off x="5951220" y="4563745"/>
          <a:ext cx="4040505" cy="1524000"/>
        </p:xfrm>
        <a:graphic>
          <a:graphicData uri="http://schemas.openxmlformats.org/drawingml/2006/table">
            <a:tbl>
              <a:tblPr firstRow="1" bandRow="1">
                <a:tableStyleId>{5C22544A-7EE6-4342-B048-85BDC9FD1C3A}</a:tableStyleId>
              </a:tblPr>
              <a:tblGrid>
                <a:gridCol w="850900"/>
                <a:gridCol w="3189605"/>
              </a:tblGrid>
              <a:tr h="381000">
                <a:tc>
                  <a:txBody>
                    <a:bodyPr/>
                    <a:p>
                      <a:pPr algn="ctr">
                        <a:buNone/>
                      </a:pPr>
                      <a:r>
                        <a:rPr lang="en-US" altLang="zh-CN" sz="1800">
                          <a:sym typeface="+mn-ea"/>
                        </a:rPr>
                        <a:t>3</a:t>
                      </a:r>
                      <a:r>
                        <a:rPr lang="zh-CN" altLang="en-US" sz="1800">
                          <a:sym typeface="+mn-ea"/>
                        </a:rPr>
                        <a:t>) </a:t>
                      </a:r>
                      <a:endParaRPr lang="zh-CN" altLang="en-US"/>
                    </a:p>
                  </a:txBody>
                  <a:tcPr/>
                </a:tc>
                <a:tc>
                  <a:txBody>
                    <a:bodyPr/>
                    <a:p>
                      <a:pPr algn="ctr">
                        <a:buNone/>
                      </a:pPr>
                      <a:r>
                        <a:rPr lang="zh-CN" altLang="en-US" sz="1800">
                          <a:sym typeface="+mn-ea"/>
                        </a:rPr>
                        <a:t>读者写者问题</a:t>
                      </a:r>
                      <a:endParaRPr lang="zh-CN" altLang="en-US" sz="1800">
                        <a:sym typeface="+mn-ea"/>
                      </a:endParaRPr>
                    </a:p>
                  </a:txBody>
                  <a:tcPr/>
                </a:tc>
              </a:tr>
              <a:tr h="381000">
                <a:tc>
                  <a:txBody>
                    <a:bodyPr/>
                    <a:p>
                      <a:pPr algn="ctr">
                        <a:buNone/>
                      </a:pPr>
                      <a:r>
                        <a:rPr lang="en-US" altLang="zh-CN"/>
                        <a:t>a</a:t>
                      </a:r>
                      <a:endParaRPr lang="en-US" altLang="zh-CN"/>
                    </a:p>
                  </a:txBody>
                  <a:tcPr/>
                </a:tc>
                <a:tc>
                  <a:txBody>
                    <a:bodyPr/>
                    <a:p>
                      <a:pPr algn="ctr">
                        <a:buNone/>
                      </a:pPr>
                      <a:r>
                        <a:rPr lang="zh-CN" altLang="en-US" sz="1800">
                          <a:sym typeface="+mn-ea"/>
                        </a:rPr>
                        <a:t>选择是读者优先还是写作优先</a:t>
                      </a:r>
                      <a:endParaRPr lang="zh-CN" altLang="en-US" sz="1800">
                        <a:sym typeface="+mn-ea"/>
                      </a:endParaRPr>
                    </a:p>
                  </a:txBody>
                  <a:tcPr/>
                </a:tc>
              </a:tr>
              <a:tr h="381000">
                <a:tc>
                  <a:txBody>
                    <a:bodyPr/>
                    <a:p>
                      <a:pPr algn="ctr">
                        <a:buNone/>
                      </a:pPr>
                      <a:r>
                        <a:rPr lang="en-US" altLang="zh-CN"/>
                        <a:t>b</a:t>
                      </a:r>
                      <a:endParaRPr lang="en-US" altLang="zh-CN"/>
                    </a:p>
                  </a:txBody>
                  <a:tcPr/>
                </a:tc>
                <a:tc>
                  <a:txBody>
                    <a:bodyPr/>
                    <a:p>
                      <a:pPr algn="ctr">
                        <a:buNone/>
                      </a:pPr>
                      <a:r>
                        <a:rPr lang="zh-CN" altLang="en-US" sz="1800">
                          <a:sym typeface="+mn-ea"/>
                        </a:rPr>
                        <a:t>添加读操作或者写操作</a:t>
                      </a:r>
                      <a:endParaRPr lang="zh-CN" altLang="en-US" sz="1800">
                        <a:sym typeface="+mn-ea"/>
                      </a:endParaRPr>
                    </a:p>
                  </a:txBody>
                  <a:tcPr/>
                </a:tc>
              </a:tr>
              <a:tr h="381000">
                <a:tc>
                  <a:txBody>
                    <a:bodyPr/>
                    <a:p>
                      <a:pPr algn="ctr">
                        <a:buNone/>
                      </a:pPr>
                      <a:r>
                        <a:rPr lang="en-US" altLang="zh-CN"/>
                        <a:t>c</a:t>
                      </a:r>
                      <a:endParaRPr lang="en-US" altLang="zh-CN"/>
                    </a:p>
                  </a:txBody>
                  <a:tcPr/>
                </a:tc>
                <a:tc>
                  <a:txBody>
                    <a:bodyPr/>
                    <a:p>
                      <a:pPr algn="ctr">
                        <a:buNone/>
                      </a:pPr>
                      <a:r>
                        <a:rPr lang="zh-CN" altLang="en-US" sz="1800">
                          <a:sym typeface="+mn-ea"/>
                        </a:rPr>
                        <a:t>开始功能</a:t>
                      </a:r>
                      <a:endParaRPr lang="zh-CN" altLang="en-US" sz="1800">
                        <a:sym typeface="+mn-ea"/>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1" y="1931264"/>
            <a:ext cx="7292557" cy="3045469"/>
          </a:xfrm>
          <a:prstGeom prst="rect">
            <a:avLst/>
          </a:prstGeom>
          <a:gradFill>
            <a:gsLst>
              <a:gs pos="11000">
                <a:srgbClr val="2B3649"/>
              </a:gs>
              <a:gs pos="100000">
                <a:srgbClr val="3B4A62"/>
              </a:gs>
            </a:gsLst>
            <a:lin ang="2700000" scaled="0"/>
          </a:gra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4" name="文本框 23"/>
          <p:cNvSpPr txBox="1"/>
          <p:nvPr/>
        </p:nvSpPr>
        <p:spPr>
          <a:xfrm>
            <a:off x="3036541" y="2608943"/>
            <a:ext cx="1417320" cy="1861185"/>
          </a:xfrm>
          <a:prstGeom prst="rect">
            <a:avLst/>
          </a:prstGeom>
          <a:noFill/>
        </p:spPr>
        <p:txBody>
          <a:bodyPr wrap="none" rtlCol="0">
            <a:spAutoFit/>
          </a:bodyPr>
          <a:lstStyle/>
          <a:p>
            <a:pPr algn="ctr"/>
            <a:r>
              <a:rPr lang="en-US" altLang="zh-CN" sz="11500" dirty="0">
                <a:solidFill>
                  <a:schemeClr val="bg1"/>
                </a:solidFill>
                <a:latin typeface="Agency FB" panose="020B0503020202020204" pitchFamily="34" charset="0"/>
              </a:rPr>
              <a:t>05</a:t>
            </a:r>
            <a:endParaRPr lang="zh-CN" altLang="en-US" sz="11500" dirty="0">
              <a:solidFill>
                <a:schemeClr val="bg1"/>
              </a:solidFill>
              <a:latin typeface="Agency FB" panose="020B0503020202020204" pitchFamily="34" charset="0"/>
            </a:endParaRPr>
          </a:p>
        </p:txBody>
      </p:sp>
      <p:sp>
        <p:nvSpPr>
          <p:cNvPr id="25" name="文本框 24"/>
          <p:cNvSpPr txBox="1"/>
          <p:nvPr/>
        </p:nvSpPr>
        <p:spPr>
          <a:xfrm>
            <a:off x="4911484" y="3140421"/>
            <a:ext cx="4001944" cy="768350"/>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mj-ea"/>
                <a:ea typeface="+mj-ea"/>
              </a:rPr>
              <a:t>项目成果展示</a:t>
            </a:r>
            <a:endParaRPr lang="zh-CN" altLang="en-US" sz="4400" b="1" dirty="0">
              <a:solidFill>
                <a:schemeClr val="bg1"/>
              </a:solidFill>
              <a:latin typeface="+mj-ea"/>
              <a:ea typeface="+mj-ea"/>
            </a:endParaRPr>
          </a:p>
        </p:txBody>
      </p:sp>
      <p:cxnSp>
        <p:nvCxnSpPr>
          <p:cNvPr id="27" name="直接连接符 26"/>
          <p:cNvCxnSpPr/>
          <p:nvPr/>
        </p:nvCxnSpPr>
        <p:spPr>
          <a:xfrm>
            <a:off x="4552445" y="2916935"/>
            <a:ext cx="0" cy="124606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7" grpId="0" bldLvl="0" animBg="1"/>
      <p:bldP spid="24"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图片 5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54" name="矩形 53"/>
          <p:cNvSpPr/>
          <p:nvPr/>
        </p:nvSpPr>
        <p:spPr>
          <a:xfrm>
            <a:off x="2997200" y="423263"/>
            <a:ext cx="8780616" cy="6017293"/>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6" name="组合 25"/>
          <p:cNvGrpSpPr/>
          <p:nvPr/>
        </p:nvGrpSpPr>
        <p:grpSpPr>
          <a:xfrm>
            <a:off x="1129619" y="1228068"/>
            <a:ext cx="3045965" cy="1575683"/>
            <a:chOff x="944370" y="632414"/>
            <a:chExt cx="2981065" cy="1542110"/>
          </a:xfrm>
        </p:grpSpPr>
        <p:sp>
          <p:nvSpPr>
            <p:cNvPr id="24" name="矩形 23"/>
            <p:cNvSpPr/>
            <p:nvPr/>
          </p:nvSpPr>
          <p:spPr>
            <a:xfrm>
              <a:off x="1065396" y="632414"/>
              <a:ext cx="2860039" cy="1542110"/>
            </a:xfrm>
            <a:prstGeom prst="rect">
              <a:avLst/>
            </a:prstGeom>
            <a:gradFill>
              <a:gsLst>
                <a:gs pos="11000">
                  <a:srgbClr val="2B3649"/>
                </a:gs>
                <a:gs pos="100000">
                  <a:srgbClr val="3B4A62"/>
                </a:gs>
              </a:gsLst>
              <a:lin ang="2700000" scaled="0"/>
            </a:gra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5" name="矩形 24"/>
            <p:cNvSpPr/>
            <p:nvPr/>
          </p:nvSpPr>
          <p:spPr>
            <a:xfrm>
              <a:off x="1194797" y="749939"/>
              <a:ext cx="2601237" cy="1307060"/>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1" name="文本框 20"/>
            <p:cNvSpPr txBox="1"/>
            <p:nvPr/>
          </p:nvSpPr>
          <p:spPr>
            <a:xfrm>
              <a:off x="944370" y="1388963"/>
              <a:ext cx="2792383" cy="611527"/>
            </a:xfrm>
            <a:prstGeom prst="rect">
              <a:avLst/>
            </a:prstGeom>
            <a:noFill/>
          </p:spPr>
          <p:txBody>
            <a:bodyPr wrap="square" rtlCol="0">
              <a:spAutoFit/>
              <a:scene3d>
                <a:camera prst="orthographicFront"/>
                <a:lightRig rig="threePt" dir="t"/>
              </a:scene3d>
              <a:sp3d contourW="12700"/>
            </a:bodyPr>
            <a:lstStyle/>
            <a:p>
              <a:pPr algn="r">
                <a:defRPr/>
              </a:pPr>
              <a:r>
                <a:rPr lang="en-US" altLang="zh-CN" sz="3465" dirty="0">
                  <a:solidFill>
                    <a:schemeClr val="bg1"/>
                  </a:solidFill>
                  <a:latin typeface="Arial" panose="020B0604020202020204"/>
                  <a:ea typeface="微软雅黑" panose="020B0503020204020204" pitchFamily="34" charset="-122"/>
                </a:rPr>
                <a:t>CONTENT</a:t>
              </a:r>
              <a:endParaRPr lang="zh-CN" altLang="en-US" sz="3465" dirty="0">
                <a:solidFill>
                  <a:schemeClr val="bg1"/>
                </a:solidFill>
                <a:latin typeface="Arial" panose="020B0604020202020204"/>
                <a:ea typeface="微软雅黑" panose="020B0503020204020204" pitchFamily="34" charset="-122"/>
              </a:endParaRPr>
            </a:p>
          </p:txBody>
        </p:sp>
        <p:sp>
          <p:nvSpPr>
            <p:cNvPr id="32" name="文本框 31"/>
            <p:cNvSpPr txBox="1"/>
            <p:nvPr/>
          </p:nvSpPr>
          <p:spPr>
            <a:xfrm>
              <a:off x="2229307" y="849517"/>
              <a:ext cx="1490820" cy="651922"/>
            </a:xfrm>
            <a:prstGeom prst="rect">
              <a:avLst/>
            </a:prstGeom>
            <a:noFill/>
          </p:spPr>
          <p:txBody>
            <a:bodyPr wrap="square" rtlCol="0">
              <a:spAutoFit/>
              <a:scene3d>
                <a:camera prst="orthographicFront"/>
                <a:lightRig rig="threePt" dir="t"/>
              </a:scene3d>
              <a:sp3d contourW="12700"/>
            </a:bodyPr>
            <a:lstStyle/>
            <a:p>
              <a:pPr algn="r">
                <a:defRPr/>
              </a:pPr>
              <a:r>
                <a:rPr lang="zh-CN" altLang="en-US" sz="3735" b="1" dirty="0">
                  <a:solidFill>
                    <a:schemeClr val="bg1"/>
                  </a:solidFill>
                  <a:latin typeface="微软雅黑" panose="020B0503020204020204" pitchFamily="34" charset="-122"/>
                  <a:ea typeface="微软雅黑" panose="020B0503020204020204" pitchFamily="34" charset="-122"/>
                </a:rPr>
                <a:t>目 录</a:t>
              </a:r>
              <a:endParaRPr lang="zh-CN" altLang="en-US" sz="3735" b="1" dirty="0">
                <a:solidFill>
                  <a:schemeClr val="bg1"/>
                </a:solidFill>
                <a:latin typeface="微软雅黑" panose="020B0503020204020204" pitchFamily="34" charset="-122"/>
                <a:ea typeface="微软雅黑" panose="020B0503020204020204" pitchFamily="34" charset="-122"/>
              </a:endParaRPr>
            </a:p>
          </p:txBody>
        </p:sp>
      </p:grpSp>
      <p:grpSp>
        <p:nvGrpSpPr>
          <p:cNvPr id="64" name="组合 63"/>
          <p:cNvGrpSpPr/>
          <p:nvPr/>
        </p:nvGrpSpPr>
        <p:grpSpPr>
          <a:xfrm>
            <a:off x="5568446" y="770198"/>
            <a:ext cx="3975481" cy="5324708"/>
            <a:chOff x="8514" y="1066"/>
            <a:chExt cx="7013" cy="8776"/>
          </a:xfrm>
        </p:grpSpPr>
        <p:grpSp>
          <p:nvGrpSpPr>
            <p:cNvPr id="19" name="组合 18"/>
            <p:cNvGrpSpPr/>
            <p:nvPr/>
          </p:nvGrpSpPr>
          <p:grpSpPr>
            <a:xfrm>
              <a:off x="8514" y="1066"/>
              <a:ext cx="7013" cy="1098"/>
              <a:chOff x="4029943" y="1538652"/>
              <a:chExt cx="3339785" cy="522858"/>
            </a:xfrm>
          </p:grpSpPr>
          <p:sp>
            <p:nvSpPr>
              <p:cNvPr id="3" name="文本框 2"/>
              <p:cNvSpPr txBox="1"/>
              <p:nvPr/>
            </p:nvSpPr>
            <p:spPr>
              <a:xfrm>
                <a:off x="4912278" y="1639109"/>
                <a:ext cx="2457450" cy="361365"/>
              </a:xfrm>
              <a:prstGeom prst="rect">
                <a:avLst/>
              </a:prstGeom>
              <a:noFill/>
            </p:spPr>
            <p:txBody>
              <a:bodyPr wrap="square" rtlCol="0">
                <a:spAutoFit/>
                <a:scene3d>
                  <a:camera prst="orthographicFront"/>
                  <a:lightRig rig="threePt" dir="t"/>
                </a:scene3d>
                <a:sp3d contourW="12700"/>
              </a:bodyPr>
              <a:lstStyle/>
              <a:p>
                <a:r>
                  <a:rPr lang="zh-CN" altLang="en-US" sz="2400" b="1" dirty="0">
                    <a:solidFill>
                      <a:srgbClr val="2B3649"/>
                    </a:solidFill>
                    <a:latin typeface="+mj-ea"/>
                    <a:ea typeface="+mj-ea"/>
                  </a:rPr>
                  <a:t>项目概述</a:t>
                </a:r>
                <a:endParaRPr lang="zh-CN" altLang="en-US" sz="2400" b="1" dirty="0">
                  <a:solidFill>
                    <a:srgbClr val="2B3649"/>
                  </a:solidFill>
                  <a:latin typeface="+mj-ea"/>
                  <a:ea typeface="+mj-ea"/>
                </a:endParaRPr>
              </a:p>
            </p:txBody>
          </p:sp>
          <p:sp>
            <p:nvSpPr>
              <p:cNvPr id="27" name="文本框 26"/>
              <p:cNvSpPr txBox="1"/>
              <p:nvPr/>
            </p:nvSpPr>
            <p:spPr>
              <a:xfrm>
                <a:off x="4029943" y="1538652"/>
                <a:ext cx="792107" cy="522858"/>
              </a:xfrm>
              <a:prstGeom prst="rect">
                <a:avLst/>
              </a:prstGeom>
              <a:noFill/>
            </p:spPr>
            <p:txBody>
              <a:bodyPr wrap="square" rtlCol="0">
                <a:spAutoFit/>
                <a:scene3d>
                  <a:camera prst="orthographicFront"/>
                  <a:lightRig rig="threePt" dir="t"/>
                </a:scene3d>
                <a:sp3d contourW="12700"/>
              </a:bodyPr>
              <a:lstStyle/>
              <a:p>
                <a:r>
                  <a:rPr lang="en-US" altLang="zh-CN" sz="3735" dirty="0">
                    <a:solidFill>
                      <a:srgbClr val="2B3649"/>
                    </a:solidFill>
                    <a:latin typeface="+mj-ea"/>
                    <a:ea typeface="+mj-ea"/>
                  </a:rPr>
                  <a:t>01</a:t>
                </a:r>
                <a:endParaRPr lang="zh-CN" altLang="en-US" sz="3735" dirty="0">
                  <a:solidFill>
                    <a:srgbClr val="2B3649"/>
                  </a:solidFill>
                  <a:latin typeface="+mj-ea"/>
                  <a:ea typeface="+mj-ea"/>
                </a:endParaRPr>
              </a:p>
            </p:txBody>
          </p:sp>
          <p:cxnSp>
            <p:nvCxnSpPr>
              <p:cNvPr id="18" name="直接连接符 17"/>
              <p:cNvCxnSpPr/>
              <p:nvPr/>
            </p:nvCxnSpPr>
            <p:spPr>
              <a:xfrm>
                <a:off x="4811268" y="1579134"/>
                <a:ext cx="0" cy="465435"/>
              </a:xfrm>
              <a:prstGeom prst="line">
                <a:avLst/>
              </a:prstGeom>
              <a:ln w="25400">
                <a:solidFill>
                  <a:srgbClr val="3B4A62"/>
                </a:soli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8514" y="2527"/>
              <a:ext cx="7013" cy="1098"/>
              <a:chOff x="4029943" y="1538652"/>
              <a:chExt cx="3339785" cy="522858"/>
            </a:xfrm>
          </p:grpSpPr>
          <p:sp>
            <p:nvSpPr>
              <p:cNvPr id="33" name="文本框 32"/>
              <p:cNvSpPr txBox="1"/>
              <p:nvPr/>
            </p:nvSpPr>
            <p:spPr>
              <a:xfrm>
                <a:off x="4912278" y="1615773"/>
                <a:ext cx="2457450" cy="361365"/>
              </a:xfrm>
              <a:prstGeom prst="rect">
                <a:avLst/>
              </a:prstGeom>
              <a:noFill/>
            </p:spPr>
            <p:txBody>
              <a:bodyPr wrap="square" rtlCol="0">
                <a:spAutoFit/>
                <a:scene3d>
                  <a:camera prst="orthographicFront"/>
                  <a:lightRig rig="threePt" dir="t"/>
                </a:scene3d>
                <a:sp3d contourW="12700"/>
              </a:bodyPr>
              <a:lstStyle/>
              <a:p>
                <a:r>
                  <a:rPr lang="zh-CN" altLang="en-US" sz="2400" b="1" dirty="0">
                    <a:solidFill>
                      <a:srgbClr val="2B3649"/>
                    </a:solidFill>
                    <a:latin typeface="+mj-ea"/>
                    <a:ea typeface="+mj-ea"/>
                  </a:rPr>
                  <a:t>成员任务分配</a:t>
                </a:r>
                <a:endParaRPr lang="zh-CN" altLang="en-US" sz="2400" b="1" dirty="0">
                  <a:solidFill>
                    <a:srgbClr val="2B3649"/>
                  </a:solidFill>
                  <a:latin typeface="+mj-ea"/>
                  <a:ea typeface="+mj-ea"/>
                </a:endParaRPr>
              </a:p>
            </p:txBody>
          </p:sp>
          <p:sp>
            <p:nvSpPr>
              <p:cNvPr id="36" name="文本框 35"/>
              <p:cNvSpPr txBox="1"/>
              <p:nvPr/>
            </p:nvSpPr>
            <p:spPr>
              <a:xfrm>
                <a:off x="4029943" y="1538652"/>
                <a:ext cx="792107" cy="522858"/>
              </a:xfrm>
              <a:prstGeom prst="rect">
                <a:avLst/>
              </a:prstGeom>
              <a:noFill/>
            </p:spPr>
            <p:txBody>
              <a:bodyPr wrap="square" rtlCol="0">
                <a:spAutoFit/>
                <a:scene3d>
                  <a:camera prst="orthographicFront"/>
                  <a:lightRig rig="threePt" dir="t"/>
                </a:scene3d>
                <a:sp3d contourW="12700"/>
              </a:bodyPr>
              <a:lstStyle/>
              <a:p>
                <a:r>
                  <a:rPr lang="en-US" altLang="zh-CN" sz="3735" dirty="0">
                    <a:solidFill>
                      <a:srgbClr val="2B3649"/>
                    </a:solidFill>
                    <a:latin typeface="+mj-ea"/>
                    <a:ea typeface="+mj-ea"/>
                  </a:rPr>
                  <a:t>02</a:t>
                </a:r>
                <a:endParaRPr lang="zh-CN" altLang="en-US" sz="3735" dirty="0">
                  <a:solidFill>
                    <a:srgbClr val="2B3649"/>
                  </a:solidFill>
                  <a:latin typeface="+mj-ea"/>
                  <a:ea typeface="+mj-ea"/>
                </a:endParaRPr>
              </a:p>
            </p:txBody>
          </p:sp>
          <p:cxnSp>
            <p:nvCxnSpPr>
              <p:cNvPr id="40" name="直接连接符 39"/>
              <p:cNvCxnSpPr/>
              <p:nvPr/>
            </p:nvCxnSpPr>
            <p:spPr>
              <a:xfrm>
                <a:off x="4811268" y="1579134"/>
                <a:ext cx="0" cy="465435"/>
              </a:xfrm>
              <a:prstGeom prst="line">
                <a:avLst/>
              </a:prstGeom>
              <a:ln w="25400">
                <a:solidFill>
                  <a:srgbClr val="3B4A62"/>
                </a:solidFill>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8514" y="4057"/>
              <a:ext cx="7013" cy="1098"/>
              <a:chOff x="4029943" y="1538652"/>
              <a:chExt cx="3339785" cy="522858"/>
            </a:xfrm>
          </p:grpSpPr>
          <p:sp>
            <p:nvSpPr>
              <p:cNvPr id="42" name="文本框 41"/>
              <p:cNvSpPr txBox="1"/>
              <p:nvPr/>
            </p:nvSpPr>
            <p:spPr>
              <a:xfrm>
                <a:off x="4912278" y="1639109"/>
                <a:ext cx="2457450" cy="361365"/>
              </a:xfrm>
              <a:prstGeom prst="rect">
                <a:avLst/>
              </a:prstGeom>
              <a:noFill/>
            </p:spPr>
            <p:txBody>
              <a:bodyPr wrap="square" rtlCol="0">
                <a:spAutoFit/>
                <a:scene3d>
                  <a:camera prst="orthographicFront"/>
                  <a:lightRig rig="threePt" dir="t"/>
                </a:scene3d>
                <a:sp3d contourW="12700"/>
              </a:bodyPr>
              <a:lstStyle/>
              <a:p>
                <a:r>
                  <a:rPr lang="zh-CN" altLang="en-US" sz="2400" b="1" dirty="0">
                    <a:solidFill>
                      <a:srgbClr val="2B3649"/>
                    </a:solidFill>
                    <a:latin typeface="+mj-ea"/>
                    <a:ea typeface="+mj-ea"/>
                  </a:rPr>
                  <a:t>项目研究</a:t>
                </a:r>
                <a:endParaRPr lang="zh-CN" altLang="en-US" sz="2400" b="1" dirty="0">
                  <a:solidFill>
                    <a:srgbClr val="2B3649"/>
                  </a:solidFill>
                  <a:latin typeface="+mj-ea"/>
                  <a:ea typeface="+mj-ea"/>
                </a:endParaRPr>
              </a:p>
            </p:txBody>
          </p:sp>
          <p:sp>
            <p:nvSpPr>
              <p:cNvPr id="44" name="文本框 43"/>
              <p:cNvSpPr txBox="1"/>
              <p:nvPr/>
            </p:nvSpPr>
            <p:spPr>
              <a:xfrm>
                <a:off x="4029943" y="1538652"/>
                <a:ext cx="792107" cy="522858"/>
              </a:xfrm>
              <a:prstGeom prst="rect">
                <a:avLst/>
              </a:prstGeom>
              <a:noFill/>
            </p:spPr>
            <p:txBody>
              <a:bodyPr wrap="square" rtlCol="0">
                <a:spAutoFit/>
                <a:scene3d>
                  <a:camera prst="orthographicFront"/>
                  <a:lightRig rig="threePt" dir="t"/>
                </a:scene3d>
                <a:sp3d contourW="12700"/>
              </a:bodyPr>
              <a:lstStyle/>
              <a:p>
                <a:r>
                  <a:rPr lang="en-US" altLang="zh-CN" sz="3735" dirty="0">
                    <a:solidFill>
                      <a:srgbClr val="2B3649"/>
                    </a:solidFill>
                    <a:latin typeface="+mj-ea"/>
                    <a:ea typeface="+mj-ea"/>
                  </a:rPr>
                  <a:t>03</a:t>
                </a:r>
                <a:endParaRPr lang="zh-CN" altLang="en-US" sz="3735" dirty="0">
                  <a:solidFill>
                    <a:srgbClr val="2B3649"/>
                  </a:solidFill>
                  <a:latin typeface="+mj-ea"/>
                  <a:ea typeface="+mj-ea"/>
                </a:endParaRPr>
              </a:p>
            </p:txBody>
          </p:sp>
          <p:cxnSp>
            <p:nvCxnSpPr>
              <p:cNvPr id="45" name="直接连接符 44"/>
              <p:cNvCxnSpPr/>
              <p:nvPr/>
            </p:nvCxnSpPr>
            <p:spPr>
              <a:xfrm>
                <a:off x="4811268" y="1579134"/>
                <a:ext cx="0" cy="465435"/>
              </a:xfrm>
              <a:prstGeom prst="line">
                <a:avLst/>
              </a:prstGeom>
              <a:ln w="25400">
                <a:solidFill>
                  <a:srgbClr val="3B4A62"/>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8514" y="5612"/>
              <a:ext cx="7013" cy="1098"/>
              <a:chOff x="4029943" y="1538652"/>
              <a:chExt cx="3339785" cy="522858"/>
            </a:xfrm>
          </p:grpSpPr>
          <p:sp>
            <p:nvSpPr>
              <p:cNvPr id="47" name="文本框 46"/>
              <p:cNvSpPr txBox="1"/>
              <p:nvPr/>
            </p:nvSpPr>
            <p:spPr>
              <a:xfrm>
                <a:off x="4912278" y="1615773"/>
                <a:ext cx="2457450" cy="361365"/>
              </a:xfrm>
              <a:prstGeom prst="rect">
                <a:avLst/>
              </a:prstGeom>
              <a:noFill/>
            </p:spPr>
            <p:txBody>
              <a:bodyPr wrap="square" rtlCol="0">
                <a:spAutoFit/>
                <a:scene3d>
                  <a:camera prst="orthographicFront"/>
                  <a:lightRig rig="threePt" dir="t"/>
                </a:scene3d>
                <a:sp3d contourW="12700"/>
              </a:bodyPr>
              <a:lstStyle/>
              <a:p>
                <a:r>
                  <a:rPr lang="zh-CN" altLang="en-US" sz="2400" b="1" dirty="0">
                    <a:solidFill>
                      <a:srgbClr val="2B3649"/>
                    </a:solidFill>
                    <a:latin typeface="+mj-ea"/>
                    <a:ea typeface="+mj-ea"/>
                  </a:rPr>
                  <a:t>关键技术与难点</a:t>
                </a:r>
                <a:endParaRPr lang="zh-CN" altLang="en-US" sz="2400" b="1" dirty="0">
                  <a:solidFill>
                    <a:srgbClr val="2B3649"/>
                  </a:solidFill>
                  <a:latin typeface="+mj-ea"/>
                  <a:ea typeface="+mj-ea"/>
                </a:endParaRPr>
              </a:p>
            </p:txBody>
          </p:sp>
          <p:sp>
            <p:nvSpPr>
              <p:cNvPr id="49" name="文本框 48"/>
              <p:cNvSpPr txBox="1"/>
              <p:nvPr/>
            </p:nvSpPr>
            <p:spPr>
              <a:xfrm>
                <a:off x="4029943" y="1538652"/>
                <a:ext cx="792107" cy="522858"/>
              </a:xfrm>
              <a:prstGeom prst="rect">
                <a:avLst/>
              </a:prstGeom>
              <a:noFill/>
            </p:spPr>
            <p:txBody>
              <a:bodyPr wrap="square" rtlCol="0">
                <a:spAutoFit/>
                <a:scene3d>
                  <a:camera prst="orthographicFront"/>
                  <a:lightRig rig="threePt" dir="t"/>
                </a:scene3d>
                <a:sp3d contourW="12700"/>
              </a:bodyPr>
              <a:lstStyle/>
              <a:p>
                <a:r>
                  <a:rPr lang="en-US" altLang="zh-CN" sz="3735" dirty="0">
                    <a:solidFill>
                      <a:srgbClr val="2B3649"/>
                    </a:solidFill>
                    <a:latin typeface="+mj-ea"/>
                    <a:ea typeface="+mj-ea"/>
                  </a:rPr>
                  <a:t>04</a:t>
                </a:r>
                <a:endParaRPr lang="zh-CN" altLang="en-US" sz="3735" dirty="0">
                  <a:solidFill>
                    <a:srgbClr val="2B3649"/>
                  </a:solidFill>
                  <a:latin typeface="+mj-ea"/>
                  <a:ea typeface="+mj-ea"/>
                </a:endParaRPr>
              </a:p>
            </p:txBody>
          </p:sp>
          <p:cxnSp>
            <p:nvCxnSpPr>
              <p:cNvPr id="50" name="直接连接符 49"/>
              <p:cNvCxnSpPr/>
              <p:nvPr/>
            </p:nvCxnSpPr>
            <p:spPr>
              <a:xfrm>
                <a:off x="4811268" y="1579134"/>
                <a:ext cx="0" cy="465435"/>
              </a:xfrm>
              <a:prstGeom prst="line">
                <a:avLst/>
              </a:prstGeom>
              <a:ln w="25400">
                <a:solidFill>
                  <a:srgbClr val="3B4A62"/>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8514" y="7134"/>
              <a:ext cx="7013" cy="1098"/>
              <a:chOff x="4029943" y="1538652"/>
              <a:chExt cx="3339785" cy="522858"/>
            </a:xfrm>
          </p:grpSpPr>
          <p:sp>
            <p:nvSpPr>
              <p:cNvPr id="5" name="文本框 4"/>
              <p:cNvSpPr txBox="1"/>
              <p:nvPr/>
            </p:nvSpPr>
            <p:spPr>
              <a:xfrm>
                <a:off x="4912278" y="1615773"/>
                <a:ext cx="2457450" cy="361365"/>
              </a:xfrm>
              <a:prstGeom prst="rect">
                <a:avLst/>
              </a:prstGeom>
              <a:noFill/>
            </p:spPr>
            <p:txBody>
              <a:bodyPr wrap="square" rtlCol="0">
                <a:spAutoFit/>
                <a:scene3d>
                  <a:camera prst="orthographicFront"/>
                  <a:lightRig rig="threePt" dir="t"/>
                </a:scene3d>
                <a:sp3d contourW="12700"/>
              </a:bodyPr>
              <a:p>
                <a:r>
                  <a:rPr lang="zh-CN" altLang="en-US" sz="2400" b="1" dirty="0">
                    <a:solidFill>
                      <a:srgbClr val="2B3649"/>
                    </a:solidFill>
                    <a:latin typeface="+mj-ea"/>
                    <a:ea typeface="+mj-ea"/>
                  </a:rPr>
                  <a:t>项目成果展示</a:t>
                </a:r>
                <a:endParaRPr lang="zh-CN" altLang="en-US" sz="2400" b="1" dirty="0">
                  <a:solidFill>
                    <a:srgbClr val="2B3649"/>
                  </a:solidFill>
                  <a:latin typeface="+mj-ea"/>
                  <a:ea typeface="+mj-ea"/>
                </a:endParaRPr>
              </a:p>
            </p:txBody>
          </p:sp>
          <p:sp>
            <p:nvSpPr>
              <p:cNvPr id="7" name="文本框 6"/>
              <p:cNvSpPr txBox="1"/>
              <p:nvPr/>
            </p:nvSpPr>
            <p:spPr>
              <a:xfrm>
                <a:off x="4029943" y="1538652"/>
                <a:ext cx="792107" cy="522858"/>
              </a:xfrm>
              <a:prstGeom prst="rect">
                <a:avLst/>
              </a:prstGeom>
              <a:noFill/>
            </p:spPr>
            <p:txBody>
              <a:bodyPr wrap="square" rtlCol="0">
                <a:spAutoFit/>
                <a:scene3d>
                  <a:camera prst="orthographicFront"/>
                  <a:lightRig rig="threePt" dir="t"/>
                </a:scene3d>
                <a:sp3d contourW="12700"/>
              </a:bodyPr>
              <a:p>
                <a:r>
                  <a:rPr lang="en-US" altLang="zh-CN" sz="3735" dirty="0">
                    <a:solidFill>
                      <a:srgbClr val="2B3649"/>
                    </a:solidFill>
                    <a:latin typeface="+mj-ea"/>
                    <a:ea typeface="+mj-ea"/>
                  </a:rPr>
                  <a:t>0</a:t>
                </a:r>
                <a:r>
                  <a:rPr lang="en-US" sz="3735" dirty="0">
                    <a:solidFill>
                      <a:srgbClr val="2B3649"/>
                    </a:solidFill>
                    <a:latin typeface="+mj-ea"/>
                    <a:ea typeface="+mj-ea"/>
                  </a:rPr>
                  <a:t>5</a:t>
                </a:r>
                <a:endParaRPr lang="en-US" sz="3735" dirty="0">
                  <a:solidFill>
                    <a:srgbClr val="2B3649"/>
                  </a:solidFill>
                  <a:latin typeface="+mj-ea"/>
                  <a:ea typeface="+mj-ea"/>
                </a:endParaRPr>
              </a:p>
            </p:txBody>
          </p:sp>
          <p:cxnSp>
            <p:nvCxnSpPr>
              <p:cNvPr id="8" name="直接连接符 7"/>
              <p:cNvCxnSpPr/>
              <p:nvPr/>
            </p:nvCxnSpPr>
            <p:spPr>
              <a:xfrm>
                <a:off x="4811268" y="1579134"/>
                <a:ext cx="0" cy="465435"/>
              </a:xfrm>
              <a:prstGeom prst="line">
                <a:avLst/>
              </a:prstGeom>
              <a:ln w="25400">
                <a:solidFill>
                  <a:srgbClr val="3B4A62"/>
                </a:solidFill>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8514" y="8744"/>
              <a:ext cx="7013" cy="1098"/>
              <a:chOff x="4029943" y="1538652"/>
              <a:chExt cx="3339785" cy="522858"/>
            </a:xfrm>
          </p:grpSpPr>
          <p:sp>
            <p:nvSpPr>
              <p:cNvPr id="10" name="文本框 9"/>
              <p:cNvSpPr txBox="1"/>
              <p:nvPr/>
            </p:nvSpPr>
            <p:spPr>
              <a:xfrm>
                <a:off x="4912278" y="1615773"/>
                <a:ext cx="2457450" cy="361365"/>
              </a:xfrm>
              <a:prstGeom prst="rect">
                <a:avLst/>
              </a:prstGeom>
              <a:noFill/>
            </p:spPr>
            <p:txBody>
              <a:bodyPr wrap="square" rtlCol="0">
                <a:spAutoFit/>
                <a:scene3d>
                  <a:camera prst="orthographicFront"/>
                  <a:lightRig rig="threePt" dir="t"/>
                </a:scene3d>
                <a:sp3d contourW="12700"/>
              </a:bodyPr>
              <a:lstStyle/>
              <a:p>
                <a:r>
                  <a:rPr lang="zh-CN" altLang="en-US" sz="2400" b="1" dirty="0">
                    <a:solidFill>
                      <a:srgbClr val="2B3649"/>
                    </a:solidFill>
                    <a:latin typeface="+mj-ea"/>
                    <a:ea typeface="+mj-ea"/>
                  </a:rPr>
                  <a:t>总结与展望</a:t>
                </a:r>
                <a:endParaRPr lang="zh-CN" altLang="en-US" sz="2400" b="1" dirty="0">
                  <a:solidFill>
                    <a:srgbClr val="2B3649"/>
                  </a:solidFill>
                  <a:latin typeface="+mj-ea"/>
                  <a:ea typeface="+mj-ea"/>
                </a:endParaRPr>
              </a:p>
            </p:txBody>
          </p:sp>
          <p:sp>
            <p:nvSpPr>
              <p:cNvPr id="12" name="文本框 11"/>
              <p:cNvSpPr txBox="1"/>
              <p:nvPr/>
            </p:nvSpPr>
            <p:spPr>
              <a:xfrm>
                <a:off x="4029943" y="1538652"/>
                <a:ext cx="792107" cy="522858"/>
              </a:xfrm>
              <a:prstGeom prst="rect">
                <a:avLst/>
              </a:prstGeom>
              <a:noFill/>
            </p:spPr>
            <p:txBody>
              <a:bodyPr wrap="square" rtlCol="0">
                <a:spAutoFit/>
                <a:scene3d>
                  <a:camera prst="orthographicFront"/>
                  <a:lightRig rig="threePt" dir="t"/>
                </a:scene3d>
                <a:sp3d contourW="12700"/>
              </a:bodyPr>
              <a:lstStyle/>
              <a:p>
                <a:r>
                  <a:rPr lang="en-US" altLang="zh-CN" sz="3735" dirty="0">
                    <a:solidFill>
                      <a:srgbClr val="2B3649"/>
                    </a:solidFill>
                    <a:latin typeface="+mj-ea"/>
                    <a:ea typeface="+mj-ea"/>
                  </a:rPr>
                  <a:t>0</a:t>
                </a:r>
                <a:r>
                  <a:rPr lang="en-US" sz="3735" dirty="0">
                    <a:solidFill>
                      <a:srgbClr val="2B3649"/>
                    </a:solidFill>
                    <a:latin typeface="+mj-ea"/>
                    <a:ea typeface="+mj-ea"/>
                  </a:rPr>
                  <a:t>6</a:t>
                </a:r>
                <a:endParaRPr lang="en-US" sz="3735" dirty="0">
                  <a:solidFill>
                    <a:srgbClr val="2B3649"/>
                  </a:solidFill>
                  <a:latin typeface="+mj-ea"/>
                  <a:ea typeface="+mj-ea"/>
                </a:endParaRPr>
              </a:p>
            </p:txBody>
          </p:sp>
          <p:cxnSp>
            <p:nvCxnSpPr>
              <p:cNvPr id="13" name="直接连接符 12"/>
              <p:cNvCxnSpPr/>
              <p:nvPr/>
            </p:nvCxnSpPr>
            <p:spPr>
              <a:xfrm>
                <a:off x="4811268" y="1579134"/>
                <a:ext cx="0" cy="465435"/>
              </a:xfrm>
              <a:prstGeom prst="line">
                <a:avLst/>
              </a:prstGeom>
              <a:ln w="25400">
                <a:solidFill>
                  <a:srgbClr val="3B4A62"/>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40000">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14:bounceEnd="40000">
                                          <p:cBhvr additive="base">
                                            <p:cTn id="7" dur="1000" fill="hold"/>
                                            <p:tgtEl>
                                              <p:spTgt spid="54"/>
                                            </p:tgtEl>
                                            <p:attrNameLst>
                                              <p:attrName>ppt_x</p:attrName>
                                            </p:attrNameLst>
                                          </p:cBhvr>
                                          <p:tavLst>
                                            <p:tav tm="0">
                                              <p:val>
                                                <p:strVal val="1+#ppt_w/2"/>
                                              </p:val>
                                            </p:tav>
                                            <p:tav tm="100000">
                                              <p:val>
                                                <p:strVal val="#ppt_x"/>
                                              </p:val>
                                            </p:tav>
                                          </p:tavLst>
                                        </p:anim>
                                        <p:anim calcmode="lin" valueType="num" p14:bounceEnd="40000">
                                          <p:cBhvr additive="base">
                                            <p:cTn id="8" dur="10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14:presetBounceEnd="40000">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14:bounceEnd="40000">
                                          <p:cBhvr additive="base">
                                            <p:cTn id="11" dur="1000" fill="hold"/>
                                            <p:tgtEl>
                                              <p:spTgt spid="26"/>
                                            </p:tgtEl>
                                            <p:attrNameLst>
                                              <p:attrName>ppt_x</p:attrName>
                                            </p:attrNameLst>
                                          </p:cBhvr>
                                          <p:tavLst>
                                            <p:tav tm="0">
                                              <p:val>
                                                <p:strVal val="#ppt_x"/>
                                              </p:val>
                                            </p:tav>
                                            <p:tav tm="100000">
                                              <p:val>
                                                <p:strVal val="#ppt_x"/>
                                              </p:val>
                                            </p:tav>
                                          </p:tavLst>
                                        </p:anim>
                                        <p:anim calcmode="lin" valueType="num" p14:bounceEnd="40000">
                                          <p:cBhvr additive="base">
                                            <p:cTn id="12" dur="1000" fill="hold"/>
                                            <p:tgtEl>
                                              <p:spTgt spid="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1000" fill="hold"/>
                                            <p:tgtEl>
                                              <p:spTgt spid="54"/>
                                            </p:tgtEl>
                                            <p:attrNameLst>
                                              <p:attrName>ppt_x</p:attrName>
                                            </p:attrNameLst>
                                          </p:cBhvr>
                                          <p:tavLst>
                                            <p:tav tm="0">
                                              <p:val>
                                                <p:strVal val="1+#ppt_w/2"/>
                                              </p:val>
                                            </p:tav>
                                            <p:tav tm="100000">
                                              <p:val>
                                                <p:strVal val="#ppt_x"/>
                                              </p:val>
                                            </p:tav>
                                          </p:tavLst>
                                        </p:anim>
                                        <p:anim calcmode="lin" valueType="num">
                                          <p:cBhvr additive="base">
                                            <p:cTn id="8" dur="10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bldLvl="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A_文本框 1"/>
          <p:cNvSpPr txBox="1"/>
          <p:nvPr>
            <p:custDataLst>
              <p:tags r:id="rId1"/>
            </p:custDataLst>
          </p:nvPr>
        </p:nvSpPr>
        <p:spPr>
          <a:xfrm>
            <a:off x="780415" y="742950"/>
            <a:ext cx="1828800" cy="39179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sym typeface="+mn-lt"/>
              </a:rPr>
              <a:t>项目启动程序</a:t>
            </a:r>
            <a:endParaRPr lang="zh-CN" altLang="en-US" sz="2400" b="1" dirty="0">
              <a:solidFill>
                <a:srgbClr val="2B3649"/>
              </a:solidFill>
              <a:latin typeface="+mj-ea"/>
              <a:ea typeface="+mj-ea"/>
              <a:cs typeface="+mn-ea"/>
              <a:sym typeface="+mn-lt"/>
            </a:endParaRPr>
          </a:p>
        </p:txBody>
      </p:sp>
      <p:pic>
        <p:nvPicPr>
          <p:cNvPr id="7" name="图片 6"/>
          <p:cNvPicPr>
            <a:picLocks noChangeAspect="1"/>
          </p:cNvPicPr>
          <p:nvPr>
            <p:custDataLst>
              <p:tags r:id="rId2"/>
            </p:custDataLst>
          </p:nvPr>
        </p:nvPicPr>
        <p:blipFill>
          <a:blip r:embed="rId3"/>
          <a:stretch>
            <a:fillRect/>
          </a:stretch>
        </p:blipFill>
        <p:spPr>
          <a:xfrm>
            <a:off x="1565275" y="1943100"/>
            <a:ext cx="3886200" cy="2971800"/>
          </a:xfrm>
          <a:prstGeom prst="rect">
            <a:avLst/>
          </a:prstGeom>
        </p:spPr>
      </p:pic>
      <p:pic>
        <p:nvPicPr>
          <p:cNvPr id="8" name="图片 7"/>
          <p:cNvPicPr>
            <a:picLocks noChangeAspect="1"/>
          </p:cNvPicPr>
          <p:nvPr/>
        </p:nvPicPr>
        <p:blipFill>
          <a:blip r:embed="rId4"/>
          <a:stretch>
            <a:fillRect/>
          </a:stretch>
        </p:blipFill>
        <p:spPr>
          <a:xfrm>
            <a:off x="6259195" y="1943100"/>
            <a:ext cx="4198620" cy="2903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A_文本框 1"/>
          <p:cNvSpPr txBox="1"/>
          <p:nvPr>
            <p:custDataLst>
              <p:tags r:id="rId1"/>
            </p:custDataLst>
          </p:nvPr>
        </p:nvSpPr>
        <p:spPr>
          <a:xfrm>
            <a:off x="780415" y="742950"/>
            <a:ext cx="1828800" cy="39179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sym typeface="+mn-lt"/>
              </a:rPr>
              <a:t>进程调度管理</a:t>
            </a:r>
            <a:endParaRPr lang="zh-CN" altLang="en-US" sz="2400" b="1" dirty="0">
              <a:solidFill>
                <a:srgbClr val="2B3649"/>
              </a:solidFill>
              <a:latin typeface="+mj-ea"/>
              <a:ea typeface="+mj-ea"/>
              <a:cs typeface="+mn-ea"/>
              <a:sym typeface="+mn-lt"/>
            </a:endParaRPr>
          </a:p>
        </p:txBody>
      </p:sp>
      <p:pic>
        <p:nvPicPr>
          <p:cNvPr id="6" name="图片 5"/>
          <p:cNvPicPr>
            <a:picLocks noChangeAspect="1"/>
          </p:cNvPicPr>
          <p:nvPr>
            <p:custDataLst>
              <p:tags r:id="rId2"/>
            </p:custDataLst>
          </p:nvPr>
        </p:nvPicPr>
        <p:blipFill>
          <a:blip r:embed="rId3"/>
          <a:stretch>
            <a:fillRect/>
          </a:stretch>
        </p:blipFill>
        <p:spPr>
          <a:xfrm>
            <a:off x="1042035" y="1304925"/>
            <a:ext cx="5128895" cy="4578985"/>
          </a:xfrm>
          <a:prstGeom prst="rect">
            <a:avLst/>
          </a:prstGeom>
        </p:spPr>
      </p:pic>
      <p:pic>
        <p:nvPicPr>
          <p:cNvPr id="7" name="图片 6"/>
          <p:cNvPicPr>
            <a:picLocks noChangeAspect="1"/>
          </p:cNvPicPr>
          <p:nvPr/>
        </p:nvPicPr>
        <p:blipFill>
          <a:blip r:embed="rId4"/>
          <a:stretch>
            <a:fillRect/>
          </a:stretch>
        </p:blipFill>
        <p:spPr>
          <a:xfrm>
            <a:off x="6923405" y="2385060"/>
            <a:ext cx="3383280" cy="17983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A_文本框 1"/>
          <p:cNvSpPr txBox="1"/>
          <p:nvPr>
            <p:custDataLst>
              <p:tags r:id="rId1"/>
            </p:custDataLst>
          </p:nvPr>
        </p:nvSpPr>
        <p:spPr>
          <a:xfrm>
            <a:off x="780415" y="742950"/>
            <a:ext cx="1524000" cy="39179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sym typeface="+mn-lt"/>
              </a:rPr>
              <a:t>哲学家进餐</a:t>
            </a:r>
            <a:endParaRPr lang="zh-CN" altLang="en-US" sz="2400" b="1" dirty="0">
              <a:solidFill>
                <a:srgbClr val="2B3649"/>
              </a:solidFill>
              <a:latin typeface="+mj-ea"/>
              <a:ea typeface="+mj-ea"/>
              <a:cs typeface="+mn-ea"/>
              <a:sym typeface="+mn-lt"/>
            </a:endParaRPr>
          </a:p>
        </p:txBody>
      </p:sp>
      <p:pic>
        <p:nvPicPr>
          <p:cNvPr id="6" name="图片 5"/>
          <p:cNvPicPr>
            <a:picLocks noChangeAspect="1"/>
          </p:cNvPicPr>
          <p:nvPr/>
        </p:nvPicPr>
        <p:blipFill>
          <a:blip r:embed="rId2"/>
          <a:stretch>
            <a:fillRect/>
          </a:stretch>
        </p:blipFill>
        <p:spPr>
          <a:xfrm>
            <a:off x="1079500" y="2145030"/>
            <a:ext cx="4145280" cy="2567940"/>
          </a:xfrm>
          <a:prstGeom prst="rect">
            <a:avLst/>
          </a:prstGeom>
        </p:spPr>
      </p:pic>
      <p:pic>
        <p:nvPicPr>
          <p:cNvPr id="7" name="图片 6"/>
          <p:cNvPicPr>
            <a:picLocks noChangeAspect="1"/>
          </p:cNvPicPr>
          <p:nvPr/>
        </p:nvPicPr>
        <p:blipFill>
          <a:blip r:embed="rId3"/>
          <a:stretch>
            <a:fillRect/>
          </a:stretch>
        </p:blipFill>
        <p:spPr>
          <a:xfrm>
            <a:off x="5940425" y="1516380"/>
            <a:ext cx="4975860" cy="38252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A_文本框 1"/>
          <p:cNvSpPr txBox="1"/>
          <p:nvPr>
            <p:custDataLst>
              <p:tags r:id="rId1"/>
            </p:custDataLst>
          </p:nvPr>
        </p:nvSpPr>
        <p:spPr>
          <a:xfrm>
            <a:off x="780415" y="742950"/>
            <a:ext cx="1219200" cy="39179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sym typeface="+mn-lt"/>
              </a:rPr>
              <a:t>读者写者</a:t>
            </a:r>
            <a:endParaRPr lang="zh-CN" altLang="en-US" sz="2400" b="1" dirty="0">
              <a:solidFill>
                <a:srgbClr val="2B3649"/>
              </a:solidFill>
              <a:latin typeface="+mj-ea"/>
              <a:ea typeface="+mj-ea"/>
              <a:cs typeface="+mn-ea"/>
              <a:sym typeface="+mn-lt"/>
            </a:endParaRPr>
          </a:p>
        </p:txBody>
      </p:sp>
      <p:pic>
        <p:nvPicPr>
          <p:cNvPr id="6" name="图片 5"/>
          <p:cNvPicPr>
            <a:picLocks noChangeAspect="1"/>
          </p:cNvPicPr>
          <p:nvPr/>
        </p:nvPicPr>
        <p:blipFill>
          <a:blip r:embed="rId2"/>
          <a:stretch>
            <a:fillRect/>
          </a:stretch>
        </p:blipFill>
        <p:spPr>
          <a:xfrm>
            <a:off x="2522855" y="2064385"/>
            <a:ext cx="2636520" cy="2651760"/>
          </a:xfrm>
          <a:prstGeom prst="rect">
            <a:avLst/>
          </a:prstGeom>
        </p:spPr>
      </p:pic>
      <p:pic>
        <p:nvPicPr>
          <p:cNvPr id="7" name="图片 6"/>
          <p:cNvPicPr>
            <a:picLocks noChangeAspect="1"/>
          </p:cNvPicPr>
          <p:nvPr/>
        </p:nvPicPr>
        <p:blipFill>
          <a:blip r:embed="rId3"/>
          <a:stretch>
            <a:fillRect/>
          </a:stretch>
        </p:blipFill>
        <p:spPr>
          <a:xfrm>
            <a:off x="6235065" y="1134745"/>
            <a:ext cx="2164080" cy="45110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1" y="1931264"/>
            <a:ext cx="7292557" cy="3045469"/>
          </a:xfrm>
          <a:prstGeom prst="rect">
            <a:avLst/>
          </a:prstGeom>
          <a:gradFill>
            <a:gsLst>
              <a:gs pos="11000">
                <a:srgbClr val="2B3649"/>
              </a:gs>
              <a:gs pos="100000">
                <a:srgbClr val="3B4A62"/>
              </a:gs>
            </a:gsLst>
            <a:lin ang="2700000" scaled="0"/>
          </a:gra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4" name="文本框 23"/>
          <p:cNvSpPr txBox="1"/>
          <p:nvPr/>
        </p:nvSpPr>
        <p:spPr>
          <a:xfrm>
            <a:off x="3027333" y="2608943"/>
            <a:ext cx="1435735" cy="1861185"/>
          </a:xfrm>
          <a:prstGeom prst="rect">
            <a:avLst/>
          </a:prstGeom>
          <a:noFill/>
        </p:spPr>
        <p:txBody>
          <a:bodyPr wrap="none" rtlCol="0">
            <a:spAutoFit/>
          </a:bodyPr>
          <a:lstStyle/>
          <a:p>
            <a:pPr algn="ctr"/>
            <a:r>
              <a:rPr lang="en-US" altLang="zh-CN" sz="11500" dirty="0">
                <a:solidFill>
                  <a:schemeClr val="bg1"/>
                </a:solidFill>
                <a:latin typeface="Agency FB" panose="020B0503020202020204" pitchFamily="34" charset="0"/>
              </a:rPr>
              <a:t>06</a:t>
            </a:r>
            <a:endParaRPr lang="zh-CN" altLang="en-US" sz="11500" dirty="0">
              <a:solidFill>
                <a:schemeClr val="bg1"/>
              </a:solidFill>
              <a:latin typeface="Agency FB" panose="020B0503020202020204" pitchFamily="34" charset="0"/>
            </a:endParaRPr>
          </a:p>
        </p:txBody>
      </p:sp>
      <p:sp>
        <p:nvSpPr>
          <p:cNvPr id="25" name="文本框 24"/>
          <p:cNvSpPr txBox="1"/>
          <p:nvPr/>
        </p:nvSpPr>
        <p:spPr>
          <a:xfrm>
            <a:off x="4911484" y="3140421"/>
            <a:ext cx="4001944" cy="768350"/>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mj-ea"/>
                <a:ea typeface="+mj-ea"/>
              </a:rPr>
              <a:t>总结与展望</a:t>
            </a:r>
            <a:endParaRPr lang="zh-CN" altLang="en-US" sz="4400" b="1" dirty="0">
              <a:solidFill>
                <a:schemeClr val="bg1"/>
              </a:solidFill>
              <a:latin typeface="+mj-ea"/>
              <a:ea typeface="+mj-ea"/>
            </a:endParaRPr>
          </a:p>
        </p:txBody>
      </p:sp>
      <p:cxnSp>
        <p:nvCxnSpPr>
          <p:cNvPr id="27" name="直接连接符 26"/>
          <p:cNvCxnSpPr/>
          <p:nvPr/>
        </p:nvCxnSpPr>
        <p:spPr>
          <a:xfrm>
            <a:off x="4552445" y="2916935"/>
            <a:ext cx="0" cy="124606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7" grpId="0" bldLvl="0" animBg="1"/>
      <p:bldP spid="24" grpId="0"/>
      <p:bldP spid="2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1991981"/>
            <a:ext cx="688368" cy="688368"/>
            <a:chOff x="7242071" y="1820434"/>
            <a:chExt cx="688368" cy="688368"/>
          </a:xfrm>
        </p:grpSpPr>
        <p:sp>
          <p:nvSpPr>
            <p:cNvPr id="19" name="椭圆 18"/>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prstClr val="white"/>
                </a:solidFill>
              </a:endParaRPr>
            </a:p>
          </p:txBody>
        </p:sp>
        <p:sp>
          <p:nvSpPr>
            <p:cNvPr id="20" name="椭圆 19"/>
            <p:cNvSpPr/>
            <p:nvPr/>
          </p:nvSpPr>
          <p:spPr>
            <a:xfrm>
              <a:off x="7286625" y="1866019"/>
              <a:ext cx="608738" cy="608738"/>
            </a:xfrm>
            <a:prstGeom prst="ellipse">
              <a:avLst/>
            </a:prstGeom>
            <a:gradFill>
              <a:gsLst>
                <a:gs pos="11000">
                  <a:srgbClr val="2B3649"/>
                </a:gs>
                <a:gs pos="100000">
                  <a:srgbClr val="3B4A62"/>
                </a:gs>
              </a:gsLst>
              <a:lin ang="2700000" scaled="0"/>
            </a:gradFill>
            <a:ln w="28575">
              <a:noFill/>
            </a:ln>
            <a:effectLst/>
          </p:spPr>
          <p:txBody>
            <a:bodyPr vert="horz" wrap="square" lIns="91440" tIns="45720" rIns="91440" bIns="45720" numCol="1" anchor="t" anchorCtr="0" compatLnSpc="1"/>
            <a:p>
              <a:endParaRPr lang="zh-CN" altLang="en-US" sz="2400">
                <a:solidFill>
                  <a:prstClr val="black"/>
                </a:solidFill>
              </a:endParaRPr>
            </a:p>
          </p:txBody>
        </p:sp>
      </p:grpSp>
      <p:grpSp>
        <p:nvGrpSpPr>
          <p:cNvPr id="21" name="组合 2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3503711"/>
            <a:ext cx="688368" cy="688368"/>
            <a:chOff x="7242071" y="3488471"/>
            <a:chExt cx="688368" cy="688368"/>
          </a:xfrm>
        </p:grpSpPr>
        <p:sp>
          <p:nvSpPr>
            <p:cNvPr id="22" name="椭圆 21"/>
            <p:cNvSpPr/>
            <p:nvPr/>
          </p:nvSpPr>
          <p:spPr>
            <a:xfrm>
              <a:off x="7242071" y="348847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prstClr val="white"/>
                </a:solidFill>
              </a:endParaRPr>
            </a:p>
          </p:txBody>
        </p:sp>
        <p:sp>
          <p:nvSpPr>
            <p:cNvPr id="23" name="椭圆 22"/>
            <p:cNvSpPr/>
            <p:nvPr/>
          </p:nvSpPr>
          <p:spPr>
            <a:xfrm>
              <a:off x="7286625" y="3534056"/>
              <a:ext cx="608738" cy="608738"/>
            </a:xfrm>
            <a:prstGeom prst="ellipse">
              <a:avLst/>
            </a:prstGeom>
            <a:gradFill>
              <a:gsLst>
                <a:gs pos="11000">
                  <a:srgbClr val="2B3649"/>
                </a:gs>
                <a:gs pos="100000">
                  <a:srgbClr val="3B4A62"/>
                </a:gs>
              </a:gsLst>
              <a:lin ang="2700000" scaled="0"/>
            </a:gradFill>
            <a:ln w="28575">
              <a:noFill/>
            </a:ln>
            <a:effectLst/>
          </p:spPr>
          <p:txBody>
            <a:bodyPr vert="horz" wrap="square" lIns="91440" tIns="45720" rIns="91440" bIns="45720" numCol="1" anchor="t" anchorCtr="0" compatLnSpc="1"/>
            <a:p>
              <a:endParaRPr lang="zh-CN" altLang="en-US" sz="2400">
                <a:solidFill>
                  <a:prstClr val="black"/>
                </a:solidFill>
              </a:endParaRPr>
            </a:p>
          </p:txBody>
        </p:sp>
      </p:grpSp>
      <p:grpSp>
        <p:nvGrpSpPr>
          <p:cNvPr id="28" name="组合 2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4915403"/>
            <a:ext cx="688368" cy="688368"/>
            <a:chOff x="7242071" y="5103361"/>
            <a:chExt cx="688368" cy="688368"/>
          </a:xfrm>
        </p:grpSpPr>
        <p:sp>
          <p:nvSpPr>
            <p:cNvPr id="29" name="椭圆 28"/>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prstClr val="white"/>
                </a:solidFill>
              </a:endParaRPr>
            </a:p>
          </p:txBody>
        </p:sp>
        <p:sp>
          <p:nvSpPr>
            <p:cNvPr id="30" name="椭圆 29"/>
            <p:cNvSpPr/>
            <p:nvPr/>
          </p:nvSpPr>
          <p:spPr>
            <a:xfrm>
              <a:off x="7286625" y="5148946"/>
              <a:ext cx="608738" cy="608738"/>
            </a:xfrm>
            <a:prstGeom prst="ellipse">
              <a:avLst/>
            </a:prstGeom>
            <a:gradFill>
              <a:gsLst>
                <a:gs pos="11000">
                  <a:srgbClr val="2B3649"/>
                </a:gs>
                <a:gs pos="100000">
                  <a:srgbClr val="3B4A62"/>
                </a:gs>
              </a:gsLst>
              <a:lin ang="2700000" scaled="0"/>
            </a:gradFill>
            <a:ln w="28575">
              <a:noFill/>
            </a:ln>
            <a:effectLst/>
          </p:spPr>
          <p:txBody>
            <a:bodyPr vert="horz" wrap="square" lIns="91440" tIns="45720" rIns="91440" bIns="45720" numCol="1" anchor="t" anchorCtr="0" compatLnSpc="1"/>
            <a:p>
              <a:endParaRPr lang="zh-CN" altLang="en-US" sz="2400">
                <a:solidFill>
                  <a:prstClr val="black"/>
                </a:solidFill>
              </a:endParaRPr>
            </a:p>
          </p:txBody>
        </p:sp>
      </p:grpSp>
      <p:sp>
        <p:nvSpPr>
          <p:cNvPr id="32" name="矩形 31"/>
          <p:cNvSpPr/>
          <p:nvPr/>
        </p:nvSpPr>
        <p:spPr>
          <a:xfrm>
            <a:off x="2601595" y="1594485"/>
            <a:ext cx="4291965" cy="1572260"/>
          </a:xfrm>
          <a:prstGeom prst="rect">
            <a:avLst/>
          </a:prstGeom>
        </p:spPr>
        <p:txBody>
          <a:bodyPr wrap="square">
            <a:spAutoFit/>
          </a:bodyPr>
          <a:p>
            <a:pPr>
              <a:lnSpc>
                <a:spcPct val="120000"/>
              </a:lnSpc>
            </a:pPr>
            <a:r>
              <a:rPr lang="zh-CN" altLang="en-US" sz="1335" dirty="0">
                <a:solidFill>
                  <a:schemeClr val="tx1">
                    <a:lumMod val="50000"/>
                    <a:lumOff val="50000"/>
                  </a:schemeClr>
                </a:solidFill>
                <a:latin typeface="+mj-ea"/>
              </a:rPr>
              <a:t>对操作系统的进程调度管理、进程同步以及哲学家进餐算法过程有了更清晰的了解和掌握，以前在课堂上都没有怎么弄明白的原理，通过和同学讨论问题，自己动手写程序，一下子就搞明白了，这说明平常学习过程中要和同学老师多讨论讨论，才能弄懂知识点，才能做到学以致用。</a:t>
            </a:r>
            <a:endParaRPr lang="zh-CN" altLang="en-US" sz="1335" dirty="0">
              <a:solidFill>
                <a:schemeClr val="tx1">
                  <a:lumMod val="50000"/>
                  <a:lumOff val="50000"/>
                </a:schemeClr>
              </a:solidFill>
              <a:latin typeface="+mj-ea"/>
            </a:endParaRPr>
          </a:p>
        </p:txBody>
      </p:sp>
      <p:sp>
        <p:nvSpPr>
          <p:cNvPr id="35" name="矩形 34"/>
          <p:cNvSpPr/>
          <p:nvPr/>
        </p:nvSpPr>
        <p:spPr>
          <a:xfrm>
            <a:off x="2601595" y="4984750"/>
            <a:ext cx="4149725" cy="584835"/>
          </a:xfrm>
          <a:prstGeom prst="rect">
            <a:avLst/>
          </a:prstGeom>
        </p:spPr>
        <p:txBody>
          <a:bodyPr wrap="square">
            <a:spAutoFit/>
          </a:bodyPr>
          <a:p>
            <a:pPr>
              <a:lnSpc>
                <a:spcPct val="120000"/>
              </a:lnSpc>
            </a:pPr>
            <a:r>
              <a:rPr lang="zh-CN" altLang="en-US" sz="1335" dirty="0">
                <a:solidFill>
                  <a:schemeClr val="tx1">
                    <a:lumMod val="50000"/>
                    <a:lumOff val="50000"/>
                  </a:schemeClr>
                </a:solidFill>
                <a:latin typeface="+mj-ea"/>
              </a:rPr>
              <a:t>团队合作很重要，每个成员都有自己不同的想法和解决相同问题的方法，要尽量汲取他人的优点。</a:t>
            </a:r>
            <a:endParaRPr lang="zh-CN" altLang="en-US" sz="1335" dirty="0">
              <a:solidFill>
                <a:schemeClr val="tx1">
                  <a:lumMod val="50000"/>
                  <a:lumOff val="50000"/>
                </a:schemeClr>
              </a:solidFill>
              <a:latin typeface="+mj-ea"/>
            </a:endParaRPr>
          </a:p>
        </p:txBody>
      </p:sp>
      <p:sp>
        <p:nvSpPr>
          <p:cNvPr id="38" name="矩形 37"/>
          <p:cNvSpPr/>
          <p:nvPr/>
        </p:nvSpPr>
        <p:spPr>
          <a:xfrm>
            <a:off x="2601595" y="3335020"/>
            <a:ext cx="4149725" cy="1078865"/>
          </a:xfrm>
          <a:prstGeom prst="rect">
            <a:avLst/>
          </a:prstGeom>
        </p:spPr>
        <p:txBody>
          <a:bodyPr wrap="square">
            <a:spAutoFit/>
          </a:bodyPr>
          <a:p>
            <a:pPr>
              <a:lnSpc>
                <a:spcPct val="120000"/>
              </a:lnSpc>
            </a:pPr>
            <a:r>
              <a:rPr lang="zh-CN" altLang="en-US" sz="1335" dirty="0">
                <a:solidFill>
                  <a:schemeClr val="tx1">
                    <a:lumMod val="50000"/>
                    <a:lumOff val="50000"/>
                  </a:schemeClr>
                </a:solidFill>
                <a:latin typeface="+mj-ea"/>
              </a:rPr>
              <a:t>这次课程设计，我们是用java实现的，对java桌面应用程序的开发又有了进一步的熟悉和掌握，尤其是用java swing 插件来设计界面，方便又快捷，大大提高了系统开发效率。</a:t>
            </a:r>
            <a:endParaRPr lang="zh-CN" altLang="en-US" sz="1335" dirty="0">
              <a:solidFill>
                <a:schemeClr val="tx1">
                  <a:lumMod val="50000"/>
                  <a:lumOff val="50000"/>
                </a:schemeClr>
              </a:solidFill>
              <a:latin typeface="+mj-ea"/>
            </a:endParaRPr>
          </a:p>
        </p:txBody>
      </p:sp>
      <p:grpSp>
        <p:nvGrpSpPr>
          <p:cNvPr id="40" name="组合 3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62977" y="5076348"/>
            <a:ext cx="367805" cy="366477"/>
            <a:chOff x="5287964" y="2994026"/>
            <a:chExt cx="879475" cy="876300"/>
          </a:xfrm>
          <a:solidFill>
            <a:schemeClr val="bg1"/>
          </a:solidFill>
        </p:grpSpPr>
        <p:sp>
          <p:nvSpPr>
            <p:cNvPr id="41"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42"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43"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grpSp>
      <p:grpSp>
        <p:nvGrpSpPr>
          <p:cNvPr id="44" name="组合 43"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58111" y="2154819"/>
            <a:ext cx="369488" cy="372593"/>
            <a:chOff x="5216526" y="1358901"/>
            <a:chExt cx="566738" cy="571500"/>
          </a:xfrm>
          <a:solidFill>
            <a:schemeClr val="bg1"/>
          </a:solidFill>
        </p:grpSpPr>
        <p:sp>
          <p:nvSpPr>
            <p:cNvPr id="45" name="Freeform 78"/>
            <p:cNvSpPr/>
            <p:nvPr/>
          </p:nvSpPr>
          <p:spPr bwMode="auto">
            <a:xfrm>
              <a:off x="5416551" y="1562101"/>
              <a:ext cx="366713" cy="368300"/>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46" name="Freeform 79"/>
            <p:cNvSpPr>
              <a:spLocks noEditPoints="1"/>
            </p:cNvSpPr>
            <p:nvPr/>
          </p:nvSpPr>
          <p:spPr bwMode="auto">
            <a:xfrm>
              <a:off x="5359401" y="1358901"/>
              <a:ext cx="385763" cy="263525"/>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47" name="Freeform 80"/>
            <p:cNvSpPr>
              <a:spLocks noEditPoints="1"/>
            </p:cNvSpPr>
            <p:nvPr/>
          </p:nvSpPr>
          <p:spPr bwMode="auto">
            <a:xfrm>
              <a:off x="5216526" y="1438276"/>
              <a:ext cx="260350" cy="450850"/>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grpSp>
      <p:grpSp>
        <p:nvGrpSpPr>
          <p:cNvPr id="48" name="组合 4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15159" y="3654932"/>
            <a:ext cx="425379" cy="404679"/>
            <a:chOff x="6323014" y="4870451"/>
            <a:chExt cx="652463" cy="620713"/>
          </a:xfrm>
          <a:solidFill>
            <a:schemeClr val="bg1"/>
          </a:solidFill>
        </p:grpSpPr>
        <p:sp>
          <p:nvSpPr>
            <p:cNvPr id="49" name="Freeform 81"/>
            <p:cNvSpPr/>
            <p:nvPr/>
          </p:nvSpPr>
          <p:spPr bwMode="auto">
            <a:xfrm>
              <a:off x="6789739" y="4870451"/>
              <a:ext cx="185738" cy="185738"/>
            </a:xfrm>
            <a:custGeom>
              <a:avLst/>
              <a:gdLst>
                <a:gd name="T0" fmla="*/ 38 w 49"/>
                <a:gd name="T1" fmla="*/ 11 h 49"/>
                <a:gd name="T2" fmla="*/ 3 w 49"/>
                <a:gd name="T3" fmla="*/ 7 h 49"/>
                <a:gd name="T4" fmla="*/ 2 w 49"/>
                <a:gd name="T5" fmla="*/ 15 h 49"/>
                <a:gd name="T6" fmla="*/ 34 w 49"/>
                <a:gd name="T7" fmla="*/ 47 h 49"/>
                <a:gd name="T8" fmla="*/ 42 w 49"/>
                <a:gd name="T9" fmla="*/ 46 h 49"/>
                <a:gd name="T10" fmla="*/ 38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38" y="11"/>
                  </a:moveTo>
                  <a:cubicBezTo>
                    <a:pt x="28" y="2"/>
                    <a:pt x="14" y="0"/>
                    <a:pt x="3" y="7"/>
                  </a:cubicBezTo>
                  <a:cubicBezTo>
                    <a:pt x="0" y="9"/>
                    <a:pt x="0" y="13"/>
                    <a:pt x="2" y="15"/>
                  </a:cubicBezTo>
                  <a:cubicBezTo>
                    <a:pt x="34" y="47"/>
                    <a:pt x="34" y="47"/>
                    <a:pt x="34" y="47"/>
                  </a:cubicBezTo>
                  <a:cubicBezTo>
                    <a:pt x="36" y="49"/>
                    <a:pt x="40" y="49"/>
                    <a:pt x="42" y="46"/>
                  </a:cubicBezTo>
                  <a:cubicBezTo>
                    <a:pt x="49" y="35"/>
                    <a:pt x="47" y="21"/>
                    <a:pt x="3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50" name="Freeform 82"/>
            <p:cNvSpPr>
              <a:spLocks noEditPoints="1"/>
            </p:cNvSpPr>
            <p:nvPr/>
          </p:nvSpPr>
          <p:spPr bwMode="auto">
            <a:xfrm>
              <a:off x="6364289" y="4924426"/>
              <a:ext cx="554038" cy="566738"/>
            </a:xfrm>
            <a:custGeom>
              <a:avLst/>
              <a:gdLst>
                <a:gd name="T0" fmla="*/ 134 w 147"/>
                <a:gd name="T1" fmla="*/ 115 h 151"/>
                <a:gd name="T2" fmla="*/ 147 w 147"/>
                <a:gd name="T3" fmla="*/ 72 h 151"/>
                <a:gd name="T4" fmla="*/ 75 w 147"/>
                <a:gd name="T5" fmla="*/ 0 h 151"/>
                <a:gd name="T6" fmla="*/ 74 w 147"/>
                <a:gd name="T7" fmla="*/ 0 h 151"/>
                <a:gd name="T8" fmla="*/ 3 w 147"/>
                <a:gd name="T9" fmla="*/ 72 h 151"/>
                <a:gd name="T10" fmla="*/ 15 w 147"/>
                <a:gd name="T11" fmla="*/ 112 h 151"/>
                <a:gd name="T12" fmla="*/ 2 w 147"/>
                <a:gd name="T13" fmla="*/ 137 h 151"/>
                <a:gd name="T14" fmla="*/ 6 w 147"/>
                <a:gd name="T15" fmla="*/ 150 h 151"/>
                <a:gd name="T16" fmla="*/ 11 w 147"/>
                <a:gd name="T17" fmla="*/ 151 h 151"/>
                <a:gd name="T18" fmla="*/ 20 w 147"/>
                <a:gd name="T19" fmla="*/ 146 h 151"/>
                <a:gd name="T20" fmla="*/ 29 w 147"/>
                <a:gd name="T21" fmla="*/ 128 h 151"/>
                <a:gd name="T22" fmla="*/ 74 w 147"/>
                <a:gd name="T23" fmla="*/ 145 h 151"/>
                <a:gd name="T24" fmla="*/ 75 w 147"/>
                <a:gd name="T25" fmla="*/ 145 h 151"/>
                <a:gd name="T26" fmla="*/ 119 w 147"/>
                <a:gd name="T27" fmla="*/ 129 h 151"/>
                <a:gd name="T28" fmla="*/ 127 w 147"/>
                <a:gd name="T29" fmla="*/ 146 h 151"/>
                <a:gd name="T30" fmla="*/ 136 w 147"/>
                <a:gd name="T31" fmla="*/ 151 h 151"/>
                <a:gd name="T32" fmla="*/ 141 w 147"/>
                <a:gd name="T33" fmla="*/ 150 h 151"/>
                <a:gd name="T34" fmla="*/ 145 w 147"/>
                <a:gd name="T35" fmla="*/ 137 h 151"/>
                <a:gd name="T36" fmla="*/ 134 w 147"/>
                <a:gd name="T37" fmla="*/ 115 h 151"/>
                <a:gd name="T38" fmla="*/ 75 w 147"/>
                <a:gd name="T39" fmla="*/ 125 h 151"/>
                <a:gd name="T40" fmla="*/ 74 w 147"/>
                <a:gd name="T41" fmla="*/ 125 h 151"/>
                <a:gd name="T42" fmla="*/ 22 w 147"/>
                <a:gd name="T43" fmla="*/ 72 h 151"/>
                <a:gd name="T44" fmla="*/ 74 w 147"/>
                <a:gd name="T45" fmla="*/ 20 h 151"/>
                <a:gd name="T46" fmla="*/ 75 w 147"/>
                <a:gd name="T47" fmla="*/ 19 h 151"/>
                <a:gd name="T48" fmla="*/ 128 w 147"/>
                <a:gd name="T49" fmla="*/ 72 h 151"/>
                <a:gd name="T50" fmla="*/ 75 w 147"/>
                <a:gd name="T51" fmla="*/ 12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7" h="151">
                  <a:moveTo>
                    <a:pt x="134" y="115"/>
                  </a:moveTo>
                  <a:cubicBezTo>
                    <a:pt x="142" y="103"/>
                    <a:pt x="147" y="88"/>
                    <a:pt x="147" y="72"/>
                  </a:cubicBezTo>
                  <a:cubicBezTo>
                    <a:pt x="147" y="32"/>
                    <a:pt x="115" y="0"/>
                    <a:pt x="75" y="0"/>
                  </a:cubicBezTo>
                  <a:cubicBezTo>
                    <a:pt x="75" y="0"/>
                    <a:pt x="74" y="0"/>
                    <a:pt x="74" y="0"/>
                  </a:cubicBezTo>
                  <a:cubicBezTo>
                    <a:pt x="35" y="0"/>
                    <a:pt x="3" y="33"/>
                    <a:pt x="3" y="72"/>
                  </a:cubicBezTo>
                  <a:cubicBezTo>
                    <a:pt x="3" y="87"/>
                    <a:pt x="7" y="101"/>
                    <a:pt x="15" y="112"/>
                  </a:cubicBezTo>
                  <a:cubicBezTo>
                    <a:pt x="2" y="137"/>
                    <a:pt x="2" y="137"/>
                    <a:pt x="2" y="137"/>
                  </a:cubicBezTo>
                  <a:cubicBezTo>
                    <a:pt x="0" y="142"/>
                    <a:pt x="2" y="148"/>
                    <a:pt x="6" y="150"/>
                  </a:cubicBezTo>
                  <a:cubicBezTo>
                    <a:pt x="8" y="151"/>
                    <a:pt x="9" y="151"/>
                    <a:pt x="11" y="151"/>
                  </a:cubicBezTo>
                  <a:cubicBezTo>
                    <a:pt x="14" y="151"/>
                    <a:pt x="18" y="149"/>
                    <a:pt x="20" y="146"/>
                  </a:cubicBezTo>
                  <a:cubicBezTo>
                    <a:pt x="29" y="128"/>
                    <a:pt x="29" y="128"/>
                    <a:pt x="29" y="128"/>
                  </a:cubicBezTo>
                  <a:cubicBezTo>
                    <a:pt x="41" y="138"/>
                    <a:pt x="57" y="145"/>
                    <a:pt x="74" y="145"/>
                  </a:cubicBezTo>
                  <a:cubicBezTo>
                    <a:pt x="74" y="145"/>
                    <a:pt x="75" y="145"/>
                    <a:pt x="75" y="145"/>
                  </a:cubicBezTo>
                  <a:cubicBezTo>
                    <a:pt x="92" y="145"/>
                    <a:pt x="107" y="139"/>
                    <a:pt x="119" y="129"/>
                  </a:cubicBezTo>
                  <a:cubicBezTo>
                    <a:pt x="127" y="146"/>
                    <a:pt x="127" y="146"/>
                    <a:pt x="127" y="146"/>
                  </a:cubicBezTo>
                  <a:cubicBezTo>
                    <a:pt x="129" y="149"/>
                    <a:pt x="133" y="151"/>
                    <a:pt x="136" y="151"/>
                  </a:cubicBezTo>
                  <a:cubicBezTo>
                    <a:pt x="138" y="151"/>
                    <a:pt x="139" y="151"/>
                    <a:pt x="141" y="150"/>
                  </a:cubicBezTo>
                  <a:cubicBezTo>
                    <a:pt x="145" y="148"/>
                    <a:pt x="147" y="142"/>
                    <a:pt x="145" y="137"/>
                  </a:cubicBezTo>
                  <a:lnTo>
                    <a:pt x="134" y="115"/>
                  </a:lnTo>
                  <a:close/>
                  <a:moveTo>
                    <a:pt x="75" y="125"/>
                  </a:moveTo>
                  <a:cubicBezTo>
                    <a:pt x="75" y="125"/>
                    <a:pt x="74" y="125"/>
                    <a:pt x="74" y="125"/>
                  </a:cubicBezTo>
                  <a:cubicBezTo>
                    <a:pt x="45" y="125"/>
                    <a:pt x="22" y="101"/>
                    <a:pt x="22" y="72"/>
                  </a:cubicBezTo>
                  <a:cubicBezTo>
                    <a:pt x="22" y="43"/>
                    <a:pt x="45" y="20"/>
                    <a:pt x="74" y="20"/>
                  </a:cubicBezTo>
                  <a:cubicBezTo>
                    <a:pt x="74" y="20"/>
                    <a:pt x="75" y="19"/>
                    <a:pt x="75" y="19"/>
                  </a:cubicBezTo>
                  <a:cubicBezTo>
                    <a:pt x="104" y="19"/>
                    <a:pt x="128" y="43"/>
                    <a:pt x="128" y="72"/>
                  </a:cubicBezTo>
                  <a:cubicBezTo>
                    <a:pt x="128" y="102"/>
                    <a:pt x="104" y="125"/>
                    <a:pt x="75"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51" name="Freeform 83"/>
            <p:cNvSpPr/>
            <p:nvPr/>
          </p:nvSpPr>
          <p:spPr bwMode="auto">
            <a:xfrm>
              <a:off x="6534151" y="5092701"/>
              <a:ext cx="131763" cy="236538"/>
            </a:xfrm>
            <a:custGeom>
              <a:avLst/>
              <a:gdLst>
                <a:gd name="T0" fmla="*/ 30 w 35"/>
                <a:gd name="T1" fmla="*/ 0 h 63"/>
                <a:gd name="T2" fmla="*/ 29 w 35"/>
                <a:gd name="T3" fmla="*/ 0 h 63"/>
                <a:gd name="T4" fmla="*/ 24 w 35"/>
                <a:gd name="T5" fmla="*/ 6 h 63"/>
                <a:gd name="T6" fmla="*/ 24 w 35"/>
                <a:gd name="T7" fmla="*/ 27 h 63"/>
                <a:gd name="T8" fmla="*/ 2 w 35"/>
                <a:gd name="T9" fmla="*/ 54 h 63"/>
                <a:gd name="T10" fmla="*/ 3 w 35"/>
                <a:gd name="T11" fmla="*/ 61 h 63"/>
                <a:gd name="T12" fmla="*/ 6 w 35"/>
                <a:gd name="T13" fmla="*/ 63 h 63"/>
                <a:gd name="T14" fmla="*/ 10 w 35"/>
                <a:gd name="T15" fmla="*/ 61 h 63"/>
                <a:gd name="T16" fmla="*/ 29 w 35"/>
                <a:gd name="T17" fmla="*/ 39 h 63"/>
                <a:gd name="T18" fmla="*/ 33 w 35"/>
                <a:gd name="T19" fmla="*/ 34 h 63"/>
                <a:gd name="T20" fmla="*/ 35 w 35"/>
                <a:gd name="T21" fmla="*/ 29 h 63"/>
                <a:gd name="T22" fmla="*/ 35 w 35"/>
                <a:gd name="T23" fmla="*/ 6 h 63"/>
                <a:gd name="T24" fmla="*/ 30 w 35"/>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3">
                  <a:moveTo>
                    <a:pt x="30" y="0"/>
                  </a:moveTo>
                  <a:cubicBezTo>
                    <a:pt x="30" y="0"/>
                    <a:pt x="29" y="0"/>
                    <a:pt x="29" y="0"/>
                  </a:cubicBezTo>
                  <a:cubicBezTo>
                    <a:pt x="26" y="1"/>
                    <a:pt x="24" y="3"/>
                    <a:pt x="24" y="6"/>
                  </a:cubicBezTo>
                  <a:cubicBezTo>
                    <a:pt x="24" y="27"/>
                    <a:pt x="24" y="27"/>
                    <a:pt x="24" y="27"/>
                  </a:cubicBezTo>
                  <a:cubicBezTo>
                    <a:pt x="2" y="54"/>
                    <a:pt x="2" y="54"/>
                    <a:pt x="2" y="54"/>
                  </a:cubicBezTo>
                  <a:cubicBezTo>
                    <a:pt x="0" y="56"/>
                    <a:pt x="0" y="59"/>
                    <a:pt x="3" y="61"/>
                  </a:cubicBezTo>
                  <a:cubicBezTo>
                    <a:pt x="4" y="62"/>
                    <a:pt x="5" y="63"/>
                    <a:pt x="6" y="63"/>
                  </a:cubicBezTo>
                  <a:cubicBezTo>
                    <a:pt x="8" y="63"/>
                    <a:pt x="9" y="62"/>
                    <a:pt x="10" y="61"/>
                  </a:cubicBezTo>
                  <a:cubicBezTo>
                    <a:pt x="29" y="39"/>
                    <a:pt x="29" y="39"/>
                    <a:pt x="29" y="39"/>
                  </a:cubicBezTo>
                  <a:cubicBezTo>
                    <a:pt x="33" y="34"/>
                    <a:pt x="33" y="34"/>
                    <a:pt x="33" y="34"/>
                  </a:cubicBezTo>
                  <a:cubicBezTo>
                    <a:pt x="35" y="33"/>
                    <a:pt x="35" y="31"/>
                    <a:pt x="35" y="29"/>
                  </a:cubicBezTo>
                  <a:cubicBezTo>
                    <a:pt x="35" y="6"/>
                    <a:pt x="35" y="6"/>
                    <a:pt x="35" y="6"/>
                  </a:cubicBezTo>
                  <a:cubicBezTo>
                    <a:pt x="35" y="3"/>
                    <a:pt x="33" y="0"/>
                    <a:pt x="3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52" name="Freeform 84"/>
            <p:cNvSpPr/>
            <p:nvPr/>
          </p:nvSpPr>
          <p:spPr bwMode="auto">
            <a:xfrm>
              <a:off x="6323014" y="4870451"/>
              <a:ext cx="184150" cy="185738"/>
            </a:xfrm>
            <a:custGeom>
              <a:avLst/>
              <a:gdLst>
                <a:gd name="T0" fmla="*/ 11 w 49"/>
                <a:gd name="T1" fmla="*/ 11 h 49"/>
                <a:gd name="T2" fmla="*/ 7 w 49"/>
                <a:gd name="T3" fmla="*/ 46 h 49"/>
                <a:gd name="T4" fmla="*/ 14 w 49"/>
                <a:gd name="T5" fmla="*/ 47 h 49"/>
                <a:gd name="T6" fmla="*/ 46 w 49"/>
                <a:gd name="T7" fmla="*/ 15 h 49"/>
                <a:gd name="T8" fmla="*/ 45 w 49"/>
                <a:gd name="T9" fmla="*/ 7 h 49"/>
                <a:gd name="T10" fmla="*/ 11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11" y="11"/>
                  </a:moveTo>
                  <a:cubicBezTo>
                    <a:pt x="1" y="21"/>
                    <a:pt x="0" y="35"/>
                    <a:pt x="7" y="46"/>
                  </a:cubicBezTo>
                  <a:cubicBezTo>
                    <a:pt x="9" y="49"/>
                    <a:pt x="12" y="49"/>
                    <a:pt x="14" y="47"/>
                  </a:cubicBezTo>
                  <a:cubicBezTo>
                    <a:pt x="46" y="15"/>
                    <a:pt x="46" y="15"/>
                    <a:pt x="46" y="15"/>
                  </a:cubicBezTo>
                  <a:cubicBezTo>
                    <a:pt x="49" y="13"/>
                    <a:pt x="48" y="9"/>
                    <a:pt x="45" y="7"/>
                  </a:cubicBezTo>
                  <a:cubicBezTo>
                    <a:pt x="35" y="0"/>
                    <a:pt x="20" y="2"/>
                    <a:pt x="1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grpSp>
      <p:pic>
        <p:nvPicPr>
          <p:cNvPr id="13" name="H0009(S3).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68820" y="1594421"/>
            <a:ext cx="5123436" cy="5263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54" name="PA_文本框 1"/>
          <p:cNvSpPr txBox="1"/>
          <p:nvPr>
            <p:custDataLst>
              <p:tags r:id="rId2"/>
            </p:custDataLst>
          </p:nvPr>
        </p:nvSpPr>
        <p:spPr>
          <a:xfrm>
            <a:off x="777240" y="753110"/>
            <a:ext cx="1524000" cy="391795"/>
          </a:xfrm>
          <a:prstGeom prst="rect">
            <a:avLst/>
          </a:prstGeom>
          <a:noFill/>
        </p:spPr>
        <p:txBody>
          <a:bodyPr wrap="none" lIns="0" tIns="0" rIns="0" rtlCol="0">
            <a:spAutoFit/>
          </a:bodyPr>
          <a:p>
            <a:pPr>
              <a:lnSpc>
                <a:spcPts val="2700"/>
              </a:lnSpc>
            </a:pPr>
            <a:r>
              <a:rPr lang="zh-CN" altLang="en-US" sz="2400" b="1" dirty="0">
                <a:solidFill>
                  <a:srgbClr val="2B3649"/>
                </a:solidFill>
                <a:latin typeface="+mj-ea"/>
                <a:ea typeface="+mj-ea"/>
                <a:cs typeface="+mn-ea"/>
                <a:sym typeface="+mn-lt"/>
              </a:rPr>
              <a:t>思考与总结</a:t>
            </a:r>
            <a:endParaRPr lang="zh-CN" altLang="en-US" sz="2400" b="1" dirty="0">
              <a:solidFill>
                <a:srgbClr val="2B3649"/>
              </a:solidFill>
              <a:latin typeface="+mj-ea"/>
              <a:ea typeface="+mj-ea"/>
              <a:cs typeface="+mn-ea"/>
              <a:sym typeface="+mn-lt"/>
            </a:endParaRPr>
          </a:p>
        </p:txBody>
      </p:sp>
      <p:sp>
        <p:nvSpPr>
          <p:cNvPr id="2" name="矩形 1"/>
          <p:cNvSpPr/>
          <p:nvPr/>
        </p:nvSpPr>
        <p:spPr>
          <a:xfrm>
            <a:off x="7722347" y="1980583"/>
            <a:ext cx="1828800" cy="3315557"/>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75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53" presetClass="entr" presetSubtype="16" fill="hold" nodeType="withEffect">
                                  <p:stCondLst>
                                    <p:cond delay="175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par>
                                <p:cTn id="15" presetID="53" presetClass="entr" presetSubtype="16" fill="hold" nodeType="withEffect">
                                  <p:stCondLst>
                                    <p:cond delay="175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par>
                                <p:cTn id="20" presetID="53" presetClass="entr" presetSubtype="16" fill="hold" nodeType="withEffect">
                                  <p:stCondLst>
                                    <p:cond delay="225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animEffect transition="in" filter="fade">
                                      <p:cBhvr>
                                        <p:cTn id="24" dur="500"/>
                                        <p:tgtEl>
                                          <p:spTgt spid="44"/>
                                        </p:tgtEl>
                                      </p:cBhvr>
                                    </p:animEffect>
                                  </p:childTnLst>
                                </p:cTn>
                              </p:par>
                              <p:par>
                                <p:cTn id="25" presetID="53" presetClass="entr" presetSubtype="16" fill="hold" nodeType="withEffect">
                                  <p:stCondLst>
                                    <p:cond delay="2250"/>
                                  </p:stCondLst>
                                  <p:childTnLst>
                                    <p:set>
                                      <p:cBhvr>
                                        <p:cTn id="26" dur="1" fill="hold">
                                          <p:stCondLst>
                                            <p:cond delay="0"/>
                                          </p:stCondLst>
                                        </p:cTn>
                                        <p:tgtEl>
                                          <p:spTgt spid="48"/>
                                        </p:tgtEl>
                                        <p:attrNameLst>
                                          <p:attrName>style.visibility</p:attrName>
                                        </p:attrNameLst>
                                      </p:cBhvr>
                                      <p:to>
                                        <p:strVal val="visible"/>
                                      </p:to>
                                    </p:set>
                                    <p:anim calcmode="lin" valueType="num">
                                      <p:cBhvr>
                                        <p:cTn id="27" dur="500" fill="hold"/>
                                        <p:tgtEl>
                                          <p:spTgt spid="48"/>
                                        </p:tgtEl>
                                        <p:attrNameLst>
                                          <p:attrName>ppt_w</p:attrName>
                                        </p:attrNameLst>
                                      </p:cBhvr>
                                      <p:tavLst>
                                        <p:tav tm="0">
                                          <p:val>
                                            <p:fltVal val="0"/>
                                          </p:val>
                                        </p:tav>
                                        <p:tav tm="100000">
                                          <p:val>
                                            <p:strVal val="#ppt_w"/>
                                          </p:val>
                                        </p:tav>
                                      </p:tavLst>
                                    </p:anim>
                                    <p:anim calcmode="lin" valueType="num">
                                      <p:cBhvr>
                                        <p:cTn id="28" dur="500" fill="hold"/>
                                        <p:tgtEl>
                                          <p:spTgt spid="48"/>
                                        </p:tgtEl>
                                        <p:attrNameLst>
                                          <p:attrName>ppt_h</p:attrName>
                                        </p:attrNameLst>
                                      </p:cBhvr>
                                      <p:tavLst>
                                        <p:tav tm="0">
                                          <p:val>
                                            <p:fltVal val="0"/>
                                          </p:val>
                                        </p:tav>
                                        <p:tav tm="100000">
                                          <p:val>
                                            <p:strVal val="#ppt_h"/>
                                          </p:val>
                                        </p:tav>
                                      </p:tavLst>
                                    </p:anim>
                                    <p:animEffect transition="in" filter="fade">
                                      <p:cBhvr>
                                        <p:cTn id="29" dur="500"/>
                                        <p:tgtEl>
                                          <p:spTgt spid="48"/>
                                        </p:tgtEl>
                                      </p:cBhvr>
                                    </p:animEffect>
                                  </p:childTnLst>
                                </p:cTn>
                              </p:par>
                              <p:par>
                                <p:cTn id="30" presetID="53" presetClass="entr" presetSubtype="16" fill="hold" nodeType="withEffect">
                                  <p:stCondLst>
                                    <p:cond delay="2250"/>
                                  </p:stCondLst>
                                  <p:childTnLst>
                                    <p:set>
                                      <p:cBhvr>
                                        <p:cTn id="31" dur="1" fill="hold">
                                          <p:stCondLst>
                                            <p:cond delay="0"/>
                                          </p:stCondLst>
                                        </p:cTn>
                                        <p:tgtEl>
                                          <p:spTgt spid="40"/>
                                        </p:tgtEl>
                                        <p:attrNameLst>
                                          <p:attrName>style.visibility</p:attrName>
                                        </p:attrNameLst>
                                      </p:cBhvr>
                                      <p:to>
                                        <p:strVal val="visible"/>
                                      </p:to>
                                    </p:set>
                                    <p:anim calcmode="lin" valueType="num">
                                      <p:cBhvr>
                                        <p:cTn id="32" dur="500" fill="hold"/>
                                        <p:tgtEl>
                                          <p:spTgt spid="40"/>
                                        </p:tgtEl>
                                        <p:attrNameLst>
                                          <p:attrName>ppt_w</p:attrName>
                                        </p:attrNameLst>
                                      </p:cBhvr>
                                      <p:tavLst>
                                        <p:tav tm="0">
                                          <p:val>
                                            <p:fltVal val="0"/>
                                          </p:val>
                                        </p:tav>
                                        <p:tav tm="100000">
                                          <p:val>
                                            <p:strVal val="#ppt_w"/>
                                          </p:val>
                                        </p:tav>
                                      </p:tavLst>
                                    </p:anim>
                                    <p:anim calcmode="lin" valueType="num">
                                      <p:cBhvr>
                                        <p:cTn id="33" dur="500" fill="hold"/>
                                        <p:tgtEl>
                                          <p:spTgt spid="40"/>
                                        </p:tgtEl>
                                        <p:attrNameLst>
                                          <p:attrName>ppt_h</p:attrName>
                                        </p:attrNameLst>
                                      </p:cBhvr>
                                      <p:tavLst>
                                        <p:tav tm="0">
                                          <p:val>
                                            <p:fltVal val="0"/>
                                          </p:val>
                                        </p:tav>
                                        <p:tav tm="100000">
                                          <p:val>
                                            <p:strVal val="#ppt_h"/>
                                          </p:val>
                                        </p:tav>
                                      </p:tavLst>
                                    </p:anim>
                                    <p:animEffect transition="in" filter="fade">
                                      <p:cBhvr>
                                        <p:cTn id="3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064133" y="1846905"/>
            <a:ext cx="3813775" cy="4203121"/>
            <a:chOff x="2837084" y="881006"/>
            <a:chExt cx="3551818" cy="3914422"/>
          </a:xfrm>
        </p:grpSpPr>
        <p:grpSp>
          <p:nvGrpSpPr>
            <p:cNvPr id="10" name="Group 4"/>
            <p:cNvGrpSpPr>
              <a:grpSpLocks noChangeAspect="1"/>
            </p:cNvGrpSpPr>
            <p:nvPr/>
          </p:nvGrpSpPr>
          <p:grpSpPr bwMode="auto">
            <a:xfrm>
              <a:off x="2837084" y="881006"/>
              <a:ext cx="3551818" cy="3403674"/>
              <a:chOff x="3344" y="1687"/>
              <a:chExt cx="983" cy="942"/>
            </a:xfrm>
            <a:solidFill>
              <a:schemeClr val="bg1">
                <a:lumMod val="85000"/>
              </a:schemeClr>
            </a:solidFill>
          </p:grpSpPr>
          <p:sp>
            <p:nvSpPr>
              <p:cNvPr id="11" name="Freeform 5"/>
              <p:cNvSpPr>
                <a:spLocks noEditPoints="1"/>
              </p:cNvSpPr>
              <p:nvPr/>
            </p:nvSpPr>
            <p:spPr bwMode="auto">
              <a:xfrm>
                <a:off x="4105" y="1856"/>
                <a:ext cx="31" cy="40"/>
              </a:xfrm>
              <a:custGeom>
                <a:avLst/>
                <a:gdLst>
                  <a:gd name="T0" fmla="*/ 5 w 13"/>
                  <a:gd name="T1" fmla="*/ 16 h 17"/>
                  <a:gd name="T2" fmla="*/ 6 w 13"/>
                  <a:gd name="T3" fmla="*/ 15 h 17"/>
                  <a:gd name="T4" fmla="*/ 6 w 13"/>
                  <a:gd name="T5" fmla="*/ 16 h 17"/>
                  <a:gd name="T6" fmla="*/ 4 w 13"/>
                  <a:gd name="T7" fmla="*/ 16 h 17"/>
                  <a:gd name="T8" fmla="*/ 4 w 13"/>
                  <a:gd name="T9" fmla="*/ 15 h 17"/>
                  <a:gd name="T10" fmla="*/ 4 w 13"/>
                  <a:gd name="T11" fmla="*/ 14 h 17"/>
                  <a:gd name="T12" fmla="*/ 4 w 13"/>
                  <a:gd name="T13" fmla="*/ 16 h 17"/>
                  <a:gd name="T14" fmla="*/ 7 w 13"/>
                  <a:gd name="T15" fmla="*/ 15 h 17"/>
                  <a:gd name="T16" fmla="*/ 8 w 13"/>
                  <a:gd name="T17" fmla="*/ 14 h 17"/>
                  <a:gd name="T18" fmla="*/ 8 w 13"/>
                  <a:gd name="T19" fmla="*/ 16 h 17"/>
                  <a:gd name="T20" fmla="*/ 8 w 13"/>
                  <a:gd name="T21" fmla="*/ 16 h 17"/>
                  <a:gd name="T22" fmla="*/ 3 w 13"/>
                  <a:gd name="T23" fmla="*/ 15 h 17"/>
                  <a:gd name="T24" fmla="*/ 3 w 13"/>
                  <a:gd name="T25" fmla="*/ 13 h 17"/>
                  <a:gd name="T26" fmla="*/ 3 w 13"/>
                  <a:gd name="T27" fmla="*/ 15 h 17"/>
                  <a:gd name="T28" fmla="*/ 9 w 13"/>
                  <a:gd name="T29" fmla="*/ 14 h 17"/>
                  <a:gd name="T30" fmla="*/ 9 w 13"/>
                  <a:gd name="T31" fmla="*/ 14 h 17"/>
                  <a:gd name="T32" fmla="*/ 9 w 13"/>
                  <a:gd name="T33" fmla="*/ 15 h 17"/>
                  <a:gd name="T34" fmla="*/ 2 w 13"/>
                  <a:gd name="T35" fmla="*/ 13 h 17"/>
                  <a:gd name="T36" fmla="*/ 2 w 13"/>
                  <a:gd name="T37" fmla="*/ 13 h 17"/>
                  <a:gd name="T38" fmla="*/ 11 w 13"/>
                  <a:gd name="T39" fmla="*/ 13 h 17"/>
                  <a:gd name="T40" fmla="*/ 11 w 13"/>
                  <a:gd name="T41" fmla="*/ 12 h 17"/>
                  <a:gd name="T42" fmla="*/ 11 w 13"/>
                  <a:gd name="T43" fmla="*/ 12 h 17"/>
                  <a:gd name="T44" fmla="*/ 2 w 13"/>
                  <a:gd name="T45" fmla="*/ 12 h 17"/>
                  <a:gd name="T46" fmla="*/ 2 w 13"/>
                  <a:gd name="T47" fmla="*/ 12 h 17"/>
                  <a:gd name="T48" fmla="*/ 6 w 13"/>
                  <a:gd name="T49" fmla="*/ 14 h 17"/>
                  <a:gd name="T50" fmla="*/ 2 w 13"/>
                  <a:gd name="T51" fmla="*/ 6 h 17"/>
                  <a:gd name="T52" fmla="*/ 7 w 13"/>
                  <a:gd name="T53" fmla="*/ 1 h 17"/>
                  <a:gd name="T54" fmla="*/ 11 w 13"/>
                  <a:gd name="T55" fmla="*/ 3 h 17"/>
                  <a:gd name="T56" fmla="*/ 8 w 13"/>
                  <a:gd name="T57" fmla="*/ 13 h 17"/>
                  <a:gd name="T58" fmla="*/ 7 w 13"/>
                  <a:gd name="T59" fmla="*/ 0 h 17"/>
                  <a:gd name="T60" fmla="*/ 1 w 13"/>
                  <a:gd name="T61" fmla="*/ 6 h 17"/>
                  <a:gd name="T62" fmla="*/ 1 w 13"/>
                  <a:gd name="T63" fmla="*/ 9 h 17"/>
                  <a:gd name="T64" fmla="*/ 1 w 13"/>
                  <a:gd name="T65" fmla="*/ 14 h 17"/>
                  <a:gd name="T66" fmla="*/ 6 w 13"/>
                  <a:gd name="T67" fmla="*/ 17 h 17"/>
                  <a:gd name="T68" fmla="*/ 6 w 13"/>
                  <a:gd name="T69" fmla="*/ 17 h 17"/>
                  <a:gd name="T70" fmla="*/ 6 w 13"/>
                  <a:gd name="T71" fmla="*/ 17 h 17"/>
                  <a:gd name="T72" fmla="*/ 12 w 13"/>
                  <a:gd name="T73" fmla="*/ 13 h 17"/>
                  <a:gd name="T74" fmla="*/ 12 w 13"/>
                  <a:gd name="T75" fmla="*/ 6 h 17"/>
                  <a:gd name="T76" fmla="*/ 11 w 13"/>
                  <a:gd name="T7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 h="17">
                    <a:moveTo>
                      <a:pt x="6" y="16"/>
                    </a:moveTo>
                    <a:cubicBezTo>
                      <a:pt x="5" y="16"/>
                      <a:pt x="5" y="16"/>
                      <a:pt x="5" y="16"/>
                    </a:cubicBezTo>
                    <a:cubicBezTo>
                      <a:pt x="5" y="15"/>
                      <a:pt x="5" y="15"/>
                      <a:pt x="6" y="14"/>
                    </a:cubicBezTo>
                    <a:cubicBezTo>
                      <a:pt x="6" y="15"/>
                      <a:pt x="6" y="15"/>
                      <a:pt x="6" y="15"/>
                    </a:cubicBezTo>
                    <a:cubicBezTo>
                      <a:pt x="7" y="15"/>
                      <a:pt x="7" y="15"/>
                      <a:pt x="7" y="15"/>
                    </a:cubicBezTo>
                    <a:cubicBezTo>
                      <a:pt x="6" y="16"/>
                      <a:pt x="6" y="16"/>
                      <a:pt x="6" y="16"/>
                    </a:cubicBezTo>
                    <a:cubicBezTo>
                      <a:pt x="6" y="16"/>
                      <a:pt x="6" y="16"/>
                      <a:pt x="6" y="16"/>
                    </a:cubicBezTo>
                    <a:moveTo>
                      <a:pt x="4" y="16"/>
                    </a:moveTo>
                    <a:cubicBezTo>
                      <a:pt x="4" y="15"/>
                      <a:pt x="4" y="15"/>
                      <a:pt x="4" y="15"/>
                    </a:cubicBezTo>
                    <a:cubicBezTo>
                      <a:pt x="4" y="15"/>
                      <a:pt x="4" y="15"/>
                      <a:pt x="4" y="15"/>
                    </a:cubicBezTo>
                    <a:cubicBezTo>
                      <a:pt x="4" y="15"/>
                      <a:pt x="4" y="15"/>
                      <a:pt x="4" y="15"/>
                    </a:cubicBezTo>
                    <a:cubicBezTo>
                      <a:pt x="4" y="14"/>
                      <a:pt x="4" y="14"/>
                      <a:pt x="4" y="14"/>
                    </a:cubicBezTo>
                    <a:cubicBezTo>
                      <a:pt x="5" y="14"/>
                      <a:pt x="5" y="14"/>
                      <a:pt x="5" y="14"/>
                    </a:cubicBezTo>
                    <a:cubicBezTo>
                      <a:pt x="5" y="15"/>
                      <a:pt x="4" y="15"/>
                      <a:pt x="4" y="16"/>
                    </a:cubicBezTo>
                    <a:moveTo>
                      <a:pt x="7" y="16"/>
                    </a:moveTo>
                    <a:cubicBezTo>
                      <a:pt x="7" y="15"/>
                      <a:pt x="7" y="15"/>
                      <a:pt x="7" y="15"/>
                    </a:cubicBezTo>
                    <a:cubicBezTo>
                      <a:pt x="7" y="14"/>
                      <a:pt x="7" y="14"/>
                      <a:pt x="7" y="14"/>
                    </a:cubicBezTo>
                    <a:cubicBezTo>
                      <a:pt x="8" y="14"/>
                      <a:pt x="8" y="14"/>
                      <a:pt x="8" y="14"/>
                    </a:cubicBezTo>
                    <a:cubicBezTo>
                      <a:pt x="8" y="14"/>
                      <a:pt x="8" y="14"/>
                      <a:pt x="8" y="14"/>
                    </a:cubicBezTo>
                    <a:cubicBezTo>
                      <a:pt x="8" y="16"/>
                      <a:pt x="8" y="16"/>
                      <a:pt x="8" y="16"/>
                    </a:cubicBezTo>
                    <a:cubicBezTo>
                      <a:pt x="8" y="16"/>
                      <a:pt x="8" y="16"/>
                      <a:pt x="8" y="16"/>
                    </a:cubicBezTo>
                    <a:cubicBezTo>
                      <a:pt x="8" y="16"/>
                      <a:pt x="8" y="16"/>
                      <a:pt x="8" y="16"/>
                    </a:cubicBezTo>
                    <a:cubicBezTo>
                      <a:pt x="7" y="16"/>
                      <a:pt x="7" y="16"/>
                      <a:pt x="7" y="16"/>
                    </a:cubicBezTo>
                    <a:moveTo>
                      <a:pt x="3" y="15"/>
                    </a:moveTo>
                    <a:cubicBezTo>
                      <a:pt x="3" y="15"/>
                      <a:pt x="3" y="15"/>
                      <a:pt x="3" y="15"/>
                    </a:cubicBezTo>
                    <a:cubicBezTo>
                      <a:pt x="3" y="13"/>
                      <a:pt x="3" y="13"/>
                      <a:pt x="3" y="13"/>
                    </a:cubicBezTo>
                    <a:cubicBezTo>
                      <a:pt x="4" y="14"/>
                      <a:pt x="4" y="14"/>
                      <a:pt x="4" y="14"/>
                    </a:cubicBezTo>
                    <a:cubicBezTo>
                      <a:pt x="3" y="15"/>
                      <a:pt x="3" y="15"/>
                      <a:pt x="3" y="15"/>
                    </a:cubicBezTo>
                    <a:moveTo>
                      <a:pt x="9" y="15"/>
                    </a:moveTo>
                    <a:cubicBezTo>
                      <a:pt x="9" y="14"/>
                      <a:pt x="9" y="14"/>
                      <a:pt x="9" y="14"/>
                    </a:cubicBezTo>
                    <a:cubicBezTo>
                      <a:pt x="10" y="13"/>
                      <a:pt x="10" y="13"/>
                      <a:pt x="10" y="13"/>
                    </a:cubicBezTo>
                    <a:cubicBezTo>
                      <a:pt x="9" y="14"/>
                      <a:pt x="9" y="14"/>
                      <a:pt x="9" y="14"/>
                    </a:cubicBezTo>
                    <a:cubicBezTo>
                      <a:pt x="9" y="14"/>
                      <a:pt x="9" y="14"/>
                      <a:pt x="9" y="14"/>
                    </a:cubicBezTo>
                    <a:cubicBezTo>
                      <a:pt x="9" y="15"/>
                      <a:pt x="9" y="15"/>
                      <a:pt x="9" y="15"/>
                    </a:cubicBezTo>
                    <a:moveTo>
                      <a:pt x="2" y="14"/>
                    </a:moveTo>
                    <a:cubicBezTo>
                      <a:pt x="2" y="13"/>
                      <a:pt x="2" y="13"/>
                      <a:pt x="2" y="13"/>
                    </a:cubicBezTo>
                    <a:cubicBezTo>
                      <a:pt x="2" y="12"/>
                      <a:pt x="2" y="12"/>
                      <a:pt x="2" y="12"/>
                    </a:cubicBezTo>
                    <a:cubicBezTo>
                      <a:pt x="2" y="13"/>
                      <a:pt x="2" y="13"/>
                      <a:pt x="2" y="13"/>
                    </a:cubicBezTo>
                    <a:cubicBezTo>
                      <a:pt x="2" y="14"/>
                      <a:pt x="2" y="14"/>
                      <a:pt x="2" y="14"/>
                    </a:cubicBezTo>
                    <a:moveTo>
                      <a:pt x="11" y="13"/>
                    </a:moveTo>
                    <a:cubicBezTo>
                      <a:pt x="11" y="12"/>
                      <a:pt x="11" y="12"/>
                      <a:pt x="11" y="12"/>
                    </a:cubicBezTo>
                    <a:cubicBezTo>
                      <a:pt x="11" y="12"/>
                      <a:pt x="11" y="12"/>
                      <a:pt x="11" y="12"/>
                    </a:cubicBezTo>
                    <a:cubicBezTo>
                      <a:pt x="11" y="12"/>
                      <a:pt x="11" y="12"/>
                      <a:pt x="11" y="12"/>
                    </a:cubicBezTo>
                    <a:cubicBezTo>
                      <a:pt x="11" y="12"/>
                      <a:pt x="11" y="12"/>
                      <a:pt x="11" y="12"/>
                    </a:cubicBezTo>
                    <a:cubicBezTo>
                      <a:pt x="11" y="13"/>
                      <a:pt x="11" y="13"/>
                      <a:pt x="11" y="13"/>
                    </a:cubicBezTo>
                    <a:moveTo>
                      <a:pt x="2" y="12"/>
                    </a:moveTo>
                    <a:cubicBezTo>
                      <a:pt x="2" y="12"/>
                      <a:pt x="2" y="12"/>
                      <a:pt x="2" y="12"/>
                    </a:cubicBezTo>
                    <a:cubicBezTo>
                      <a:pt x="2" y="12"/>
                      <a:pt x="2" y="12"/>
                      <a:pt x="2" y="12"/>
                    </a:cubicBezTo>
                    <a:cubicBezTo>
                      <a:pt x="2" y="12"/>
                      <a:pt x="2" y="12"/>
                      <a:pt x="2" y="12"/>
                    </a:cubicBezTo>
                    <a:moveTo>
                      <a:pt x="6" y="14"/>
                    </a:moveTo>
                    <a:cubicBezTo>
                      <a:pt x="5" y="14"/>
                      <a:pt x="4" y="13"/>
                      <a:pt x="3" y="12"/>
                    </a:cubicBezTo>
                    <a:cubicBezTo>
                      <a:pt x="1" y="11"/>
                      <a:pt x="2" y="8"/>
                      <a:pt x="2" y="6"/>
                    </a:cubicBezTo>
                    <a:cubicBezTo>
                      <a:pt x="3" y="5"/>
                      <a:pt x="4" y="3"/>
                      <a:pt x="5" y="2"/>
                    </a:cubicBezTo>
                    <a:cubicBezTo>
                      <a:pt x="6" y="1"/>
                      <a:pt x="7" y="1"/>
                      <a:pt x="7" y="1"/>
                    </a:cubicBezTo>
                    <a:cubicBezTo>
                      <a:pt x="8" y="1"/>
                      <a:pt x="9" y="2"/>
                      <a:pt x="10" y="2"/>
                    </a:cubicBezTo>
                    <a:cubicBezTo>
                      <a:pt x="10" y="3"/>
                      <a:pt x="10" y="3"/>
                      <a:pt x="11" y="3"/>
                    </a:cubicBezTo>
                    <a:cubicBezTo>
                      <a:pt x="12" y="5"/>
                      <a:pt x="12" y="8"/>
                      <a:pt x="11" y="10"/>
                    </a:cubicBezTo>
                    <a:cubicBezTo>
                      <a:pt x="10" y="12"/>
                      <a:pt x="9" y="13"/>
                      <a:pt x="8" y="13"/>
                    </a:cubicBezTo>
                    <a:cubicBezTo>
                      <a:pt x="7" y="14"/>
                      <a:pt x="7" y="14"/>
                      <a:pt x="6" y="14"/>
                    </a:cubicBezTo>
                    <a:moveTo>
                      <a:pt x="7" y="0"/>
                    </a:moveTo>
                    <a:cubicBezTo>
                      <a:pt x="7" y="0"/>
                      <a:pt x="6" y="1"/>
                      <a:pt x="5" y="1"/>
                    </a:cubicBezTo>
                    <a:cubicBezTo>
                      <a:pt x="3" y="2"/>
                      <a:pt x="2" y="4"/>
                      <a:pt x="1" y="6"/>
                    </a:cubicBezTo>
                    <a:cubicBezTo>
                      <a:pt x="1" y="6"/>
                      <a:pt x="1" y="7"/>
                      <a:pt x="1" y="8"/>
                    </a:cubicBezTo>
                    <a:cubicBezTo>
                      <a:pt x="1" y="9"/>
                      <a:pt x="1" y="9"/>
                      <a:pt x="1" y="9"/>
                    </a:cubicBezTo>
                    <a:cubicBezTo>
                      <a:pt x="1" y="10"/>
                      <a:pt x="0" y="12"/>
                      <a:pt x="1" y="14"/>
                    </a:cubicBezTo>
                    <a:cubicBezTo>
                      <a:pt x="1" y="14"/>
                      <a:pt x="1" y="14"/>
                      <a:pt x="1" y="14"/>
                    </a:cubicBezTo>
                    <a:cubicBezTo>
                      <a:pt x="2" y="15"/>
                      <a:pt x="2" y="15"/>
                      <a:pt x="2" y="15"/>
                    </a:cubicBezTo>
                    <a:cubicBezTo>
                      <a:pt x="3" y="16"/>
                      <a:pt x="4" y="17"/>
                      <a:pt x="6" y="17"/>
                    </a:cubicBezTo>
                    <a:cubicBezTo>
                      <a:pt x="6" y="17"/>
                      <a:pt x="6" y="17"/>
                      <a:pt x="6" y="17"/>
                    </a:cubicBezTo>
                    <a:cubicBezTo>
                      <a:pt x="6" y="17"/>
                      <a:pt x="6" y="17"/>
                      <a:pt x="6" y="17"/>
                    </a:cubicBezTo>
                    <a:cubicBezTo>
                      <a:pt x="6" y="17"/>
                      <a:pt x="6" y="17"/>
                      <a:pt x="6" y="17"/>
                    </a:cubicBezTo>
                    <a:cubicBezTo>
                      <a:pt x="6" y="17"/>
                      <a:pt x="6" y="17"/>
                      <a:pt x="6" y="17"/>
                    </a:cubicBezTo>
                    <a:cubicBezTo>
                      <a:pt x="7" y="17"/>
                      <a:pt x="7" y="17"/>
                      <a:pt x="8" y="17"/>
                    </a:cubicBezTo>
                    <a:cubicBezTo>
                      <a:pt x="10" y="16"/>
                      <a:pt x="11" y="15"/>
                      <a:pt x="12" y="13"/>
                    </a:cubicBezTo>
                    <a:cubicBezTo>
                      <a:pt x="12" y="11"/>
                      <a:pt x="13" y="9"/>
                      <a:pt x="13" y="7"/>
                    </a:cubicBezTo>
                    <a:cubicBezTo>
                      <a:pt x="12" y="6"/>
                      <a:pt x="12" y="6"/>
                      <a:pt x="12" y="6"/>
                    </a:cubicBezTo>
                    <a:cubicBezTo>
                      <a:pt x="12" y="5"/>
                      <a:pt x="12" y="4"/>
                      <a:pt x="12" y="3"/>
                    </a:cubicBezTo>
                    <a:cubicBezTo>
                      <a:pt x="11" y="2"/>
                      <a:pt x="11" y="2"/>
                      <a:pt x="11" y="2"/>
                    </a:cubicBezTo>
                    <a:cubicBezTo>
                      <a:pt x="10" y="1"/>
                      <a:pt x="9"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2" name="Freeform 6"/>
              <p:cNvSpPr>
                <a:spLocks noEditPoints="1"/>
              </p:cNvSpPr>
              <p:nvPr/>
            </p:nvSpPr>
            <p:spPr bwMode="auto">
              <a:xfrm>
                <a:off x="3422" y="1996"/>
                <a:ext cx="69" cy="67"/>
              </a:xfrm>
              <a:custGeom>
                <a:avLst/>
                <a:gdLst>
                  <a:gd name="T0" fmla="*/ 14 w 29"/>
                  <a:gd name="T1" fmla="*/ 27 h 28"/>
                  <a:gd name="T2" fmla="*/ 1 w 29"/>
                  <a:gd name="T3" fmla="*/ 14 h 28"/>
                  <a:gd name="T4" fmla="*/ 14 w 29"/>
                  <a:gd name="T5" fmla="*/ 1 h 28"/>
                  <a:gd name="T6" fmla="*/ 23 w 29"/>
                  <a:gd name="T7" fmla="*/ 4 h 28"/>
                  <a:gd name="T8" fmla="*/ 28 w 29"/>
                  <a:gd name="T9" fmla="*/ 14 h 28"/>
                  <a:gd name="T10" fmla="*/ 14 w 29"/>
                  <a:gd name="T11" fmla="*/ 27 h 28"/>
                  <a:gd name="T12" fmla="*/ 14 w 29"/>
                  <a:gd name="T13" fmla="*/ 0 h 28"/>
                  <a:gd name="T14" fmla="*/ 0 w 29"/>
                  <a:gd name="T15" fmla="*/ 14 h 28"/>
                  <a:gd name="T16" fmla="*/ 14 w 29"/>
                  <a:gd name="T17" fmla="*/ 28 h 28"/>
                  <a:gd name="T18" fmla="*/ 29 w 29"/>
                  <a:gd name="T19" fmla="*/ 14 h 28"/>
                  <a:gd name="T20" fmla="*/ 14 w 29"/>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28">
                    <a:moveTo>
                      <a:pt x="14" y="27"/>
                    </a:moveTo>
                    <a:cubicBezTo>
                      <a:pt x="8" y="27"/>
                      <a:pt x="1" y="23"/>
                      <a:pt x="1" y="14"/>
                    </a:cubicBezTo>
                    <a:cubicBezTo>
                      <a:pt x="1" y="5"/>
                      <a:pt x="8" y="1"/>
                      <a:pt x="14" y="1"/>
                    </a:cubicBezTo>
                    <a:cubicBezTo>
                      <a:pt x="18" y="1"/>
                      <a:pt x="21" y="2"/>
                      <a:pt x="23" y="4"/>
                    </a:cubicBezTo>
                    <a:cubicBezTo>
                      <a:pt x="26" y="7"/>
                      <a:pt x="28" y="10"/>
                      <a:pt x="28" y="14"/>
                    </a:cubicBezTo>
                    <a:cubicBezTo>
                      <a:pt x="28" y="23"/>
                      <a:pt x="21" y="27"/>
                      <a:pt x="14" y="27"/>
                    </a:cubicBezTo>
                    <a:moveTo>
                      <a:pt x="14" y="0"/>
                    </a:moveTo>
                    <a:cubicBezTo>
                      <a:pt x="7" y="0"/>
                      <a:pt x="0" y="5"/>
                      <a:pt x="0" y="14"/>
                    </a:cubicBezTo>
                    <a:cubicBezTo>
                      <a:pt x="0" y="23"/>
                      <a:pt x="7" y="28"/>
                      <a:pt x="14" y="28"/>
                    </a:cubicBezTo>
                    <a:cubicBezTo>
                      <a:pt x="21" y="28"/>
                      <a:pt x="29" y="23"/>
                      <a:pt x="29" y="14"/>
                    </a:cubicBezTo>
                    <a:cubicBezTo>
                      <a:pt x="29" y="5"/>
                      <a:pt x="21" y="0"/>
                      <a:pt x="1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3" name="Freeform 7"/>
              <p:cNvSpPr>
                <a:spLocks noEditPoints="1"/>
              </p:cNvSpPr>
              <p:nvPr/>
            </p:nvSpPr>
            <p:spPr bwMode="auto">
              <a:xfrm>
                <a:off x="3413" y="1987"/>
                <a:ext cx="86" cy="85"/>
              </a:xfrm>
              <a:custGeom>
                <a:avLst/>
                <a:gdLst>
                  <a:gd name="T0" fmla="*/ 18 w 36"/>
                  <a:gd name="T1" fmla="*/ 35 h 36"/>
                  <a:gd name="T2" fmla="*/ 1 w 36"/>
                  <a:gd name="T3" fmla="*/ 18 h 36"/>
                  <a:gd name="T4" fmla="*/ 18 w 36"/>
                  <a:gd name="T5" fmla="*/ 1 h 36"/>
                  <a:gd name="T6" fmla="*/ 35 w 36"/>
                  <a:gd name="T7" fmla="*/ 18 h 36"/>
                  <a:gd name="T8" fmla="*/ 18 w 36"/>
                  <a:gd name="T9" fmla="*/ 35 h 36"/>
                  <a:gd name="T10" fmla="*/ 18 w 36"/>
                  <a:gd name="T11" fmla="*/ 0 h 36"/>
                  <a:gd name="T12" fmla="*/ 6 w 36"/>
                  <a:gd name="T13" fmla="*/ 5 h 36"/>
                  <a:gd name="T14" fmla="*/ 0 w 36"/>
                  <a:gd name="T15" fmla="*/ 18 h 36"/>
                  <a:gd name="T16" fmla="*/ 6 w 36"/>
                  <a:gd name="T17" fmla="*/ 31 h 36"/>
                  <a:gd name="T18" fmla="*/ 18 w 36"/>
                  <a:gd name="T19" fmla="*/ 36 h 36"/>
                  <a:gd name="T20" fmla="*/ 31 w 36"/>
                  <a:gd name="T21" fmla="*/ 31 h 36"/>
                  <a:gd name="T22" fmla="*/ 36 w 36"/>
                  <a:gd name="T23" fmla="*/ 18 h 36"/>
                  <a:gd name="T24" fmla="*/ 31 w 36"/>
                  <a:gd name="T25" fmla="*/ 5 h 36"/>
                  <a:gd name="T26" fmla="*/ 18 w 36"/>
                  <a:gd name="T2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18" y="35"/>
                    </a:moveTo>
                    <a:cubicBezTo>
                      <a:pt x="10" y="35"/>
                      <a:pt x="1" y="29"/>
                      <a:pt x="1" y="18"/>
                    </a:cubicBezTo>
                    <a:cubicBezTo>
                      <a:pt x="1" y="7"/>
                      <a:pt x="10" y="1"/>
                      <a:pt x="18" y="1"/>
                    </a:cubicBezTo>
                    <a:cubicBezTo>
                      <a:pt x="27" y="1"/>
                      <a:pt x="35" y="7"/>
                      <a:pt x="35" y="18"/>
                    </a:cubicBezTo>
                    <a:cubicBezTo>
                      <a:pt x="35" y="29"/>
                      <a:pt x="27" y="35"/>
                      <a:pt x="18" y="35"/>
                    </a:cubicBezTo>
                    <a:moveTo>
                      <a:pt x="18" y="0"/>
                    </a:moveTo>
                    <a:cubicBezTo>
                      <a:pt x="13" y="0"/>
                      <a:pt x="9" y="2"/>
                      <a:pt x="6" y="5"/>
                    </a:cubicBezTo>
                    <a:cubicBezTo>
                      <a:pt x="2" y="8"/>
                      <a:pt x="0" y="12"/>
                      <a:pt x="0" y="18"/>
                    </a:cubicBezTo>
                    <a:cubicBezTo>
                      <a:pt x="0" y="23"/>
                      <a:pt x="2" y="28"/>
                      <a:pt x="6" y="31"/>
                    </a:cubicBezTo>
                    <a:cubicBezTo>
                      <a:pt x="9" y="34"/>
                      <a:pt x="13" y="36"/>
                      <a:pt x="18" y="36"/>
                    </a:cubicBezTo>
                    <a:cubicBezTo>
                      <a:pt x="23" y="36"/>
                      <a:pt x="27" y="34"/>
                      <a:pt x="31" y="31"/>
                    </a:cubicBezTo>
                    <a:cubicBezTo>
                      <a:pt x="34" y="28"/>
                      <a:pt x="36" y="23"/>
                      <a:pt x="36" y="18"/>
                    </a:cubicBezTo>
                    <a:cubicBezTo>
                      <a:pt x="36" y="12"/>
                      <a:pt x="34" y="8"/>
                      <a:pt x="31" y="5"/>
                    </a:cubicBezTo>
                    <a:cubicBezTo>
                      <a:pt x="27" y="2"/>
                      <a:pt x="23" y="0"/>
                      <a:pt x="1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4" name="Freeform 8"/>
              <p:cNvSpPr/>
              <p:nvPr/>
            </p:nvSpPr>
            <p:spPr bwMode="auto">
              <a:xfrm>
                <a:off x="3453" y="2001"/>
                <a:ext cx="3" cy="7"/>
              </a:xfrm>
              <a:custGeom>
                <a:avLst/>
                <a:gdLst>
                  <a:gd name="T0" fmla="*/ 1 w 1"/>
                  <a:gd name="T1" fmla="*/ 0 h 3"/>
                  <a:gd name="T2" fmla="*/ 0 w 1"/>
                  <a:gd name="T3" fmla="*/ 0 h 3"/>
                  <a:gd name="T4" fmla="*/ 0 w 1"/>
                  <a:gd name="T5" fmla="*/ 3 h 3"/>
                  <a:gd name="T6" fmla="*/ 1 w 1"/>
                  <a:gd name="T7" fmla="*/ 3 h 3"/>
                  <a:gd name="T8" fmla="*/ 1 w 1"/>
                  <a:gd name="T9" fmla="*/ 3 h 3"/>
                  <a:gd name="T10" fmla="*/ 1 w 1"/>
                  <a:gd name="T11" fmla="*/ 3 h 3"/>
                  <a:gd name="T12" fmla="*/ 1 w 1"/>
                  <a:gd name="T13" fmla="*/ 1 h 3"/>
                  <a:gd name="T14" fmla="*/ 1 w 1"/>
                  <a:gd name="T15" fmla="*/ 0 h 3"/>
                  <a:gd name="T16" fmla="*/ 1 w 1"/>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3">
                    <a:moveTo>
                      <a:pt x="1" y="0"/>
                    </a:moveTo>
                    <a:cubicBezTo>
                      <a:pt x="0" y="0"/>
                      <a:pt x="0" y="0"/>
                      <a:pt x="0" y="0"/>
                    </a:cubicBezTo>
                    <a:cubicBezTo>
                      <a:pt x="0" y="1"/>
                      <a:pt x="0" y="2"/>
                      <a:pt x="0" y="3"/>
                    </a:cubicBezTo>
                    <a:cubicBezTo>
                      <a:pt x="1" y="3"/>
                      <a:pt x="1" y="3"/>
                      <a:pt x="1" y="3"/>
                    </a:cubicBezTo>
                    <a:cubicBezTo>
                      <a:pt x="1" y="3"/>
                      <a:pt x="1" y="3"/>
                      <a:pt x="1" y="3"/>
                    </a:cubicBezTo>
                    <a:cubicBezTo>
                      <a:pt x="1" y="3"/>
                      <a:pt x="1" y="3"/>
                      <a:pt x="1" y="3"/>
                    </a:cubicBezTo>
                    <a:cubicBezTo>
                      <a:pt x="1" y="2"/>
                      <a:pt x="1" y="2"/>
                      <a:pt x="1" y="1"/>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9" name="Freeform 9"/>
              <p:cNvSpPr/>
              <p:nvPr/>
            </p:nvSpPr>
            <p:spPr bwMode="auto">
              <a:xfrm>
                <a:off x="3453" y="2048"/>
                <a:ext cx="5" cy="10"/>
              </a:xfrm>
              <a:custGeom>
                <a:avLst/>
                <a:gdLst>
                  <a:gd name="T0" fmla="*/ 1 w 2"/>
                  <a:gd name="T1" fmla="*/ 0 h 4"/>
                  <a:gd name="T2" fmla="*/ 0 w 2"/>
                  <a:gd name="T3" fmla="*/ 0 h 4"/>
                  <a:gd name="T4" fmla="*/ 0 w 2"/>
                  <a:gd name="T5" fmla="*/ 3 h 4"/>
                  <a:gd name="T6" fmla="*/ 0 w 2"/>
                  <a:gd name="T7" fmla="*/ 4 h 4"/>
                  <a:gd name="T8" fmla="*/ 1 w 2"/>
                  <a:gd name="T9" fmla="*/ 4 h 4"/>
                  <a:gd name="T10" fmla="*/ 1 w 2"/>
                  <a:gd name="T11" fmla="*/ 4 h 4"/>
                  <a:gd name="T12" fmla="*/ 1 w 2"/>
                  <a:gd name="T13" fmla="*/ 0 h 4"/>
                  <a:gd name="T14" fmla="*/ 1 w 2"/>
                  <a:gd name="T15" fmla="*/ 0 h 4"/>
                  <a:gd name="T16" fmla="*/ 1 w 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1" y="0"/>
                    </a:moveTo>
                    <a:cubicBezTo>
                      <a:pt x="0" y="0"/>
                      <a:pt x="0" y="0"/>
                      <a:pt x="0" y="0"/>
                    </a:cubicBezTo>
                    <a:cubicBezTo>
                      <a:pt x="0" y="1"/>
                      <a:pt x="0" y="3"/>
                      <a:pt x="0" y="3"/>
                    </a:cubicBezTo>
                    <a:cubicBezTo>
                      <a:pt x="0" y="4"/>
                      <a:pt x="0" y="4"/>
                      <a:pt x="0" y="4"/>
                    </a:cubicBezTo>
                    <a:cubicBezTo>
                      <a:pt x="1" y="4"/>
                      <a:pt x="1" y="4"/>
                      <a:pt x="1" y="4"/>
                    </a:cubicBezTo>
                    <a:cubicBezTo>
                      <a:pt x="1" y="4"/>
                      <a:pt x="1" y="4"/>
                      <a:pt x="1" y="4"/>
                    </a:cubicBezTo>
                    <a:cubicBezTo>
                      <a:pt x="2" y="3"/>
                      <a:pt x="1" y="1"/>
                      <a:pt x="1" y="0"/>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0" name="Freeform 10"/>
              <p:cNvSpPr/>
              <p:nvPr/>
            </p:nvSpPr>
            <p:spPr bwMode="auto">
              <a:xfrm>
                <a:off x="3427" y="2027"/>
                <a:ext cx="10" cy="5"/>
              </a:xfrm>
              <a:custGeom>
                <a:avLst/>
                <a:gdLst>
                  <a:gd name="T0" fmla="*/ 2 w 4"/>
                  <a:gd name="T1" fmla="*/ 0 h 2"/>
                  <a:gd name="T2" fmla="*/ 1 w 4"/>
                  <a:gd name="T3" fmla="*/ 0 h 2"/>
                  <a:gd name="T4" fmla="*/ 0 w 4"/>
                  <a:gd name="T5" fmla="*/ 1 h 2"/>
                  <a:gd name="T6" fmla="*/ 0 w 4"/>
                  <a:gd name="T7" fmla="*/ 2 h 2"/>
                  <a:gd name="T8" fmla="*/ 2 w 4"/>
                  <a:gd name="T9" fmla="*/ 2 h 2"/>
                  <a:gd name="T10" fmla="*/ 4 w 4"/>
                  <a:gd name="T11" fmla="*/ 1 h 2"/>
                  <a:gd name="T12" fmla="*/ 4 w 4"/>
                  <a:gd name="T13" fmla="*/ 1 h 2"/>
                  <a:gd name="T14" fmla="*/ 4 w 4"/>
                  <a:gd name="T15" fmla="*/ 1 h 2"/>
                  <a:gd name="T16" fmla="*/ 3 w 4"/>
                  <a:gd name="T17" fmla="*/ 0 h 2"/>
                  <a:gd name="T18" fmla="*/ 2 w 4"/>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2">
                    <a:moveTo>
                      <a:pt x="2" y="0"/>
                    </a:moveTo>
                    <a:cubicBezTo>
                      <a:pt x="1" y="0"/>
                      <a:pt x="1" y="0"/>
                      <a:pt x="1" y="0"/>
                    </a:cubicBezTo>
                    <a:cubicBezTo>
                      <a:pt x="0" y="1"/>
                      <a:pt x="0" y="1"/>
                      <a:pt x="0" y="1"/>
                    </a:cubicBezTo>
                    <a:cubicBezTo>
                      <a:pt x="0" y="2"/>
                      <a:pt x="0" y="2"/>
                      <a:pt x="0" y="2"/>
                    </a:cubicBezTo>
                    <a:cubicBezTo>
                      <a:pt x="0" y="2"/>
                      <a:pt x="0" y="2"/>
                      <a:pt x="2" y="2"/>
                    </a:cubicBezTo>
                    <a:cubicBezTo>
                      <a:pt x="2" y="2"/>
                      <a:pt x="3" y="2"/>
                      <a:pt x="4" y="1"/>
                    </a:cubicBezTo>
                    <a:cubicBezTo>
                      <a:pt x="4" y="1"/>
                      <a:pt x="4" y="1"/>
                      <a:pt x="4" y="1"/>
                    </a:cubicBezTo>
                    <a:cubicBezTo>
                      <a:pt x="4" y="1"/>
                      <a:pt x="4" y="1"/>
                      <a:pt x="4" y="1"/>
                    </a:cubicBezTo>
                    <a:cubicBezTo>
                      <a:pt x="3" y="0"/>
                      <a:pt x="3" y="0"/>
                      <a:pt x="3" y="0"/>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1" name="Freeform 11"/>
              <p:cNvSpPr/>
              <p:nvPr/>
            </p:nvSpPr>
            <p:spPr bwMode="auto">
              <a:xfrm>
                <a:off x="3472" y="2027"/>
                <a:ext cx="10" cy="5"/>
              </a:xfrm>
              <a:custGeom>
                <a:avLst/>
                <a:gdLst>
                  <a:gd name="T0" fmla="*/ 3 w 4"/>
                  <a:gd name="T1" fmla="*/ 0 h 2"/>
                  <a:gd name="T2" fmla="*/ 1 w 4"/>
                  <a:gd name="T3" fmla="*/ 1 h 2"/>
                  <a:gd name="T4" fmla="*/ 0 w 4"/>
                  <a:gd name="T5" fmla="*/ 1 h 2"/>
                  <a:gd name="T6" fmla="*/ 0 w 4"/>
                  <a:gd name="T7" fmla="*/ 1 h 2"/>
                  <a:gd name="T8" fmla="*/ 1 w 4"/>
                  <a:gd name="T9" fmla="*/ 2 h 2"/>
                  <a:gd name="T10" fmla="*/ 2 w 4"/>
                  <a:gd name="T11" fmla="*/ 2 h 2"/>
                  <a:gd name="T12" fmla="*/ 4 w 4"/>
                  <a:gd name="T13" fmla="*/ 2 h 2"/>
                  <a:gd name="T14" fmla="*/ 4 w 4"/>
                  <a:gd name="T15" fmla="*/ 1 h 2"/>
                  <a:gd name="T16" fmla="*/ 4 w 4"/>
                  <a:gd name="T17" fmla="*/ 1 h 2"/>
                  <a:gd name="T18" fmla="*/ 3 w 4"/>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2">
                    <a:moveTo>
                      <a:pt x="3" y="0"/>
                    </a:moveTo>
                    <a:cubicBezTo>
                      <a:pt x="2" y="0"/>
                      <a:pt x="1" y="0"/>
                      <a:pt x="1" y="1"/>
                    </a:cubicBezTo>
                    <a:cubicBezTo>
                      <a:pt x="0" y="1"/>
                      <a:pt x="0" y="1"/>
                      <a:pt x="0" y="1"/>
                    </a:cubicBezTo>
                    <a:cubicBezTo>
                      <a:pt x="0" y="1"/>
                      <a:pt x="0" y="1"/>
                      <a:pt x="0" y="1"/>
                    </a:cubicBezTo>
                    <a:cubicBezTo>
                      <a:pt x="1" y="2"/>
                      <a:pt x="1" y="2"/>
                      <a:pt x="1" y="2"/>
                    </a:cubicBezTo>
                    <a:cubicBezTo>
                      <a:pt x="1" y="2"/>
                      <a:pt x="2" y="2"/>
                      <a:pt x="2" y="2"/>
                    </a:cubicBezTo>
                    <a:cubicBezTo>
                      <a:pt x="3" y="2"/>
                      <a:pt x="3" y="2"/>
                      <a:pt x="4" y="2"/>
                    </a:cubicBezTo>
                    <a:cubicBezTo>
                      <a:pt x="4" y="1"/>
                      <a:pt x="4" y="1"/>
                      <a:pt x="4" y="1"/>
                    </a:cubicBezTo>
                    <a:cubicBezTo>
                      <a:pt x="4" y="1"/>
                      <a:pt x="4" y="1"/>
                      <a:pt x="4" y="1"/>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2" name="Freeform 12"/>
              <p:cNvSpPr/>
              <p:nvPr/>
            </p:nvSpPr>
            <p:spPr bwMode="auto">
              <a:xfrm>
                <a:off x="3432" y="2041"/>
                <a:ext cx="5" cy="3"/>
              </a:xfrm>
              <a:custGeom>
                <a:avLst/>
                <a:gdLst>
                  <a:gd name="T0" fmla="*/ 2 w 2"/>
                  <a:gd name="T1" fmla="*/ 0 h 1"/>
                  <a:gd name="T2" fmla="*/ 1 w 2"/>
                  <a:gd name="T3" fmla="*/ 0 h 1"/>
                  <a:gd name="T4" fmla="*/ 0 w 2"/>
                  <a:gd name="T5" fmla="*/ 1 h 1"/>
                  <a:gd name="T6" fmla="*/ 0 w 2"/>
                  <a:gd name="T7" fmla="*/ 1 h 1"/>
                  <a:gd name="T8" fmla="*/ 0 w 2"/>
                  <a:gd name="T9" fmla="*/ 1 h 1"/>
                  <a:gd name="T10" fmla="*/ 0 w 2"/>
                  <a:gd name="T11" fmla="*/ 1 h 1"/>
                  <a:gd name="T12" fmla="*/ 2 w 2"/>
                  <a:gd name="T13" fmla="*/ 0 h 1"/>
                  <a:gd name="T14" fmla="*/ 2 w 2"/>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1">
                    <a:moveTo>
                      <a:pt x="2" y="0"/>
                    </a:moveTo>
                    <a:cubicBezTo>
                      <a:pt x="1" y="0"/>
                      <a:pt x="1" y="0"/>
                      <a:pt x="1" y="0"/>
                    </a:cubicBezTo>
                    <a:cubicBezTo>
                      <a:pt x="1" y="0"/>
                      <a:pt x="0" y="0"/>
                      <a:pt x="0" y="1"/>
                    </a:cubicBezTo>
                    <a:cubicBezTo>
                      <a:pt x="0" y="1"/>
                      <a:pt x="0" y="1"/>
                      <a:pt x="0" y="1"/>
                    </a:cubicBezTo>
                    <a:cubicBezTo>
                      <a:pt x="0" y="1"/>
                      <a:pt x="0" y="1"/>
                      <a:pt x="0" y="1"/>
                    </a:cubicBezTo>
                    <a:cubicBezTo>
                      <a:pt x="0" y="1"/>
                      <a:pt x="0" y="1"/>
                      <a:pt x="0" y="1"/>
                    </a:cubicBezTo>
                    <a:cubicBezTo>
                      <a:pt x="1" y="1"/>
                      <a:pt x="1" y="1"/>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3" name="Freeform 13"/>
              <p:cNvSpPr/>
              <p:nvPr/>
            </p:nvSpPr>
            <p:spPr bwMode="auto">
              <a:xfrm>
                <a:off x="3441" y="2048"/>
                <a:ext cx="5" cy="5"/>
              </a:xfrm>
              <a:custGeom>
                <a:avLst/>
                <a:gdLst>
                  <a:gd name="T0" fmla="*/ 5 w 5"/>
                  <a:gd name="T1" fmla="*/ 0 h 5"/>
                  <a:gd name="T2" fmla="*/ 3 w 5"/>
                  <a:gd name="T3" fmla="*/ 0 h 5"/>
                  <a:gd name="T4" fmla="*/ 3 w 5"/>
                  <a:gd name="T5" fmla="*/ 3 h 5"/>
                  <a:gd name="T6" fmla="*/ 0 w 5"/>
                  <a:gd name="T7" fmla="*/ 3 h 5"/>
                  <a:gd name="T8" fmla="*/ 0 w 5"/>
                  <a:gd name="T9" fmla="*/ 5 h 5"/>
                  <a:gd name="T10" fmla="*/ 3 w 5"/>
                  <a:gd name="T11" fmla="*/ 5 h 5"/>
                  <a:gd name="T12" fmla="*/ 3 w 5"/>
                  <a:gd name="T13" fmla="*/ 5 h 5"/>
                  <a:gd name="T14" fmla="*/ 3 w 5"/>
                  <a:gd name="T15" fmla="*/ 3 h 5"/>
                  <a:gd name="T16" fmla="*/ 5 w 5"/>
                  <a:gd name="T17" fmla="*/ 3 h 5"/>
                  <a:gd name="T18" fmla="*/ 5 w 5"/>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5" y="0"/>
                    </a:moveTo>
                    <a:lnTo>
                      <a:pt x="3" y="0"/>
                    </a:lnTo>
                    <a:lnTo>
                      <a:pt x="3" y="3"/>
                    </a:lnTo>
                    <a:lnTo>
                      <a:pt x="0" y="3"/>
                    </a:lnTo>
                    <a:lnTo>
                      <a:pt x="0" y="5"/>
                    </a:lnTo>
                    <a:lnTo>
                      <a:pt x="3" y="5"/>
                    </a:lnTo>
                    <a:lnTo>
                      <a:pt x="3" y="5"/>
                    </a:lnTo>
                    <a:lnTo>
                      <a:pt x="3" y="3"/>
                    </a:lnTo>
                    <a:lnTo>
                      <a:pt x="5" y="3"/>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8" name="Freeform 14"/>
              <p:cNvSpPr/>
              <p:nvPr/>
            </p:nvSpPr>
            <p:spPr bwMode="auto">
              <a:xfrm>
                <a:off x="3441" y="2048"/>
                <a:ext cx="5" cy="5"/>
              </a:xfrm>
              <a:custGeom>
                <a:avLst/>
                <a:gdLst>
                  <a:gd name="T0" fmla="*/ 5 w 5"/>
                  <a:gd name="T1" fmla="*/ 0 h 5"/>
                  <a:gd name="T2" fmla="*/ 3 w 5"/>
                  <a:gd name="T3" fmla="*/ 0 h 5"/>
                  <a:gd name="T4" fmla="*/ 3 w 5"/>
                  <a:gd name="T5" fmla="*/ 3 h 5"/>
                  <a:gd name="T6" fmla="*/ 0 w 5"/>
                  <a:gd name="T7" fmla="*/ 3 h 5"/>
                  <a:gd name="T8" fmla="*/ 0 w 5"/>
                  <a:gd name="T9" fmla="*/ 5 h 5"/>
                  <a:gd name="T10" fmla="*/ 3 w 5"/>
                  <a:gd name="T11" fmla="*/ 5 h 5"/>
                  <a:gd name="T12" fmla="*/ 3 w 5"/>
                  <a:gd name="T13" fmla="*/ 5 h 5"/>
                  <a:gd name="T14" fmla="*/ 3 w 5"/>
                  <a:gd name="T15" fmla="*/ 3 h 5"/>
                  <a:gd name="T16" fmla="*/ 5 w 5"/>
                  <a:gd name="T17" fmla="*/ 3 h 5"/>
                  <a:gd name="T18" fmla="*/ 5 w 5"/>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5" y="0"/>
                    </a:moveTo>
                    <a:lnTo>
                      <a:pt x="3" y="0"/>
                    </a:lnTo>
                    <a:lnTo>
                      <a:pt x="3" y="3"/>
                    </a:lnTo>
                    <a:lnTo>
                      <a:pt x="0" y="3"/>
                    </a:lnTo>
                    <a:lnTo>
                      <a:pt x="0" y="5"/>
                    </a:lnTo>
                    <a:lnTo>
                      <a:pt x="3" y="5"/>
                    </a:lnTo>
                    <a:lnTo>
                      <a:pt x="3" y="5"/>
                    </a:lnTo>
                    <a:lnTo>
                      <a:pt x="3" y="3"/>
                    </a:lnTo>
                    <a:lnTo>
                      <a:pt x="5" y="3"/>
                    </a:lnTo>
                    <a:lnTo>
                      <a:pt x="5"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9" name="Freeform 15"/>
              <p:cNvSpPr/>
              <p:nvPr/>
            </p:nvSpPr>
            <p:spPr bwMode="auto">
              <a:xfrm>
                <a:off x="3465" y="2048"/>
                <a:ext cx="5" cy="5"/>
              </a:xfrm>
              <a:custGeom>
                <a:avLst/>
                <a:gdLst>
                  <a:gd name="T0" fmla="*/ 0 w 2"/>
                  <a:gd name="T1" fmla="*/ 0 h 2"/>
                  <a:gd name="T2" fmla="*/ 0 w 2"/>
                  <a:gd name="T3" fmla="*/ 1 h 2"/>
                  <a:gd name="T4" fmla="*/ 0 w 2"/>
                  <a:gd name="T5" fmla="*/ 1 h 2"/>
                  <a:gd name="T6" fmla="*/ 1 w 2"/>
                  <a:gd name="T7" fmla="*/ 2 h 2"/>
                  <a:gd name="T8" fmla="*/ 1 w 2"/>
                  <a:gd name="T9" fmla="*/ 2 h 2"/>
                  <a:gd name="T10" fmla="*/ 2 w 2"/>
                  <a:gd name="T11" fmla="*/ 2 h 2"/>
                  <a:gd name="T12" fmla="*/ 1 w 2"/>
                  <a:gd name="T13" fmla="*/ 1 h 2"/>
                  <a:gd name="T14" fmla="*/ 1 w 2"/>
                  <a:gd name="T15" fmla="*/ 1 h 2"/>
                  <a:gd name="T16" fmla="*/ 1 w 2"/>
                  <a:gd name="T17" fmla="*/ 0 h 2"/>
                  <a:gd name="T18" fmla="*/ 0 w 2"/>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0" y="0"/>
                    </a:moveTo>
                    <a:cubicBezTo>
                      <a:pt x="0" y="1"/>
                      <a:pt x="0" y="1"/>
                      <a:pt x="0" y="1"/>
                    </a:cubicBezTo>
                    <a:cubicBezTo>
                      <a:pt x="0" y="1"/>
                      <a:pt x="0" y="1"/>
                      <a:pt x="0" y="1"/>
                    </a:cubicBezTo>
                    <a:cubicBezTo>
                      <a:pt x="1" y="1"/>
                      <a:pt x="1" y="1"/>
                      <a:pt x="1" y="2"/>
                    </a:cubicBezTo>
                    <a:cubicBezTo>
                      <a:pt x="1" y="2"/>
                      <a:pt x="1" y="2"/>
                      <a:pt x="1" y="2"/>
                    </a:cubicBezTo>
                    <a:cubicBezTo>
                      <a:pt x="2" y="2"/>
                      <a:pt x="2" y="2"/>
                      <a:pt x="2" y="2"/>
                    </a:cubicBezTo>
                    <a:cubicBezTo>
                      <a:pt x="1" y="1"/>
                      <a:pt x="1" y="1"/>
                      <a:pt x="1" y="1"/>
                    </a:cubicBezTo>
                    <a:cubicBezTo>
                      <a:pt x="1" y="1"/>
                      <a:pt x="1" y="1"/>
                      <a:pt x="1" y="1"/>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30" name="Freeform 16"/>
              <p:cNvSpPr/>
              <p:nvPr/>
            </p:nvSpPr>
            <p:spPr bwMode="auto">
              <a:xfrm>
                <a:off x="3475" y="2041"/>
                <a:ext cx="5" cy="3"/>
              </a:xfrm>
              <a:custGeom>
                <a:avLst/>
                <a:gdLst>
                  <a:gd name="T0" fmla="*/ 1 w 2"/>
                  <a:gd name="T1" fmla="*/ 0 h 1"/>
                  <a:gd name="T2" fmla="*/ 0 w 2"/>
                  <a:gd name="T3" fmla="*/ 0 h 1"/>
                  <a:gd name="T4" fmla="*/ 0 w 2"/>
                  <a:gd name="T5" fmla="*/ 0 h 1"/>
                  <a:gd name="T6" fmla="*/ 1 w 2"/>
                  <a:gd name="T7" fmla="*/ 1 h 1"/>
                  <a:gd name="T8" fmla="*/ 2 w 2"/>
                  <a:gd name="T9" fmla="*/ 1 h 1"/>
                  <a:gd name="T10" fmla="*/ 2 w 2"/>
                  <a:gd name="T11" fmla="*/ 1 h 1"/>
                  <a:gd name="T12" fmla="*/ 2 w 2"/>
                  <a:gd name="T13" fmla="*/ 1 h 1"/>
                  <a:gd name="T14" fmla="*/ 2 w 2"/>
                  <a:gd name="T15" fmla="*/ 0 h 1"/>
                  <a:gd name="T16" fmla="*/ 1 w 2"/>
                  <a:gd name="T17" fmla="*/ 0 h 1"/>
                  <a:gd name="T18" fmla="*/ 1 w 2"/>
                  <a:gd name="T1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1">
                    <a:moveTo>
                      <a:pt x="1" y="0"/>
                    </a:moveTo>
                    <a:cubicBezTo>
                      <a:pt x="0" y="0"/>
                      <a:pt x="0" y="0"/>
                      <a:pt x="0" y="0"/>
                    </a:cubicBezTo>
                    <a:cubicBezTo>
                      <a:pt x="0" y="0"/>
                      <a:pt x="0" y="0"/>
                      <a:pt x="0" y="0"/>
                    </a:cubicBezTo>
                    <a:cubicBezTo>
                      <a:pt x="1" y="0"/>
                      <a:pt x="1" y="0"/>
                      <a:pt x="1" y="1"/>
                    </a:cubicBezTo>
                    <a:cubicBezTo>
                      <a:pt x="1" y="1"/>
                      <a:pt x="1" y="1"/>
                      <a:pt x="2" y="1"/>
                    </a:cubicBezTo>
                    <a:cubicBezTo>
                      <a:pt x="2" y="1"/>
                      <a:pt x="2" y="1"/>
                      <a:pt x="2" y="1"/>
                    </a:cubicBezTo>
                    <a:cubicBezTo>
                      <a:pt x="2" y="1"/>
                      <a:pt x="2" y="1"/>
                      <a:pt x="2" y="1"/>
                    </a:cubicBezTo>
                    <a:cubicBezTo>
                      <a:pt x="2" y="0"/>
                      <a:pt x="2" y="0"/>
                      <a:pt x="2" y="0"/>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31" name="Freeform 17"/>
              <p:cNvSpPr/>
              <p:nvPr/>
            </p:nvSpPr>
            <p:spPr bwMode="auto">
              <a:xfrm>
                <a:off x="3430" y="2015"/>
                <a:ext cx="4" cy="5"/>
              </a:xfrm>
              <a:custGeom>
                <a:avLst/>
                <a:gdLst>
                  <a:gd name="T0" fmla="*/ 2 w 4"/>
                  <a:gd name="T1" fmla="*/ 0 h 5"/>
                  <a:gd name="T2" fmla="*/ 0 w 4"/>
                  <a:gd name="T3" fmla="*/ 0 h 5"/>
                  <a:gd name="T4" fmla="*/ 0 w 4"/>
                  <a:gd name="T5" fmla="*/ 2 h 5"/>
                  <a:gd name="T6" fmla="*/ 2 w 4"/>
                  <a:gd name="T7" fmla="*/ 5 h 5"/>
                  <a:gd name="T8" fmla="*/ 4 w 4"/>
                  <a:gd name="T9" fmla="*/ 5 h 5"/>
                  <a:gd name="T10" fmla="*/ 4 w 4"/>
                  <a:gd name="T11" fmla="*/ 5 h 5"/>
                  <a:gd name="T12" fmla="*/ 4 w 4"/>
                  <a:gd name="T13" fmla="*/ 5 h 5"/>
                  <a:gd name="T14" fmla="*/ 4 w 4"/>
                  <a:gd name="T15" fmla="*/ 2 h 5"/>
                  <a:gd name="T16" fmla="*/ 2 w 4"/>
                  <a:gd name="T17" fmla="*/ 2 h 5"/>
                  <a:gd name="T18" fmla="*/ 2 w 4"/>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2" y="0"/>
                    </a:moveTo>
                    <a:lnTo>
                      <a:pt x="0" y="0"/>
                    </a:lnTo>
                    <a:lnTo>
                      <a:pt x="0" y="2"/>
                    </a:lnTo>
                    <a:lnTo>
                      <a:pt x="2" y="5"/>
                    </a:lnTo>
                    <a:lnTo>
                      <a:pt x="4" y="5"/>
                    </a:lnTo>
                    <a:lnTo>
                      <a:pt x="4" y="5"/>
                    </a:lnTo>
                    <a:lnTo>
                      <a:pt x="4" y="5"/>
                    </a:lnTo>
                    <a:lnTo>
                      <a:pt x="4" y="2"/>
                    </a:lnTo>
                    <a:lnTo>
                      <a:pt x="2" y="2"/>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32" name="Freeform 18"/>
              <p:cNvSpPr/>
              <p:nvPr/>
            </p:nvSpPr>
            <p:spPr bwMode="auto">
              <a:xfrm>
                <a:off x="3430" y="2015"/>
                <a:ext cx="4" cy="5"/>
              </a:xfrm>
              <a:custGeom>
                <a:avLst/>
                <a:gdLst>
                  <a:gd name="T0" fmla="*/ 2 w 4"/>
                  <a:gd name="T1" fmla="*/ 0 h 5"/>
                  <a:gd name="T2" fmla="*/ 0 w 4"/>
                  <a:gd name="T3" fmla="*/ 0 h 5"/>
                  <a:gd name="T4" fmla="*/ 0 w 4"/>
                  <a:gd name="T5" fmla="*/ 2 h 5"/>
                  <a:gd name="T6" fmla="*/ 2 w 4"/>
                  <a:gd name="T7" fmla="*/ 5 h 5"/>
                  <a:gd name="T8" fmla="*/ 4 w 4"/>
                  <a:gd name="T9" fmla="*/ 5 h 5"/>
                  <a:gd name="T10" fmla="*/ 4 w 4"/>
                  <a:gd name="T11" fmla="*/ 5 h 5"/>
                  <a:gd name="T12" fmla="*/ 4 w 4"/>
                  <a:gd name="T13" fmla="*/ 5 h 5"/>
                  <a:gd name="T14" fmla="*/ 4 w 4"/>
                  <a:gd name="T15" fmla="*/ 2 h 5"/>
                  <a:gd name="T16" fmla="*/ 2 w 4"/>
                  <a:gd name="T17" fmla="*/ 2 h 5"/>
                  <a:gd name="T18" fmla="*/ 2 w 4"/>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2" y="0"/>
                    </a:moveTo>
                    <a:lnTo>
                      <a:pt x="0" y="0"/>
                    </a:lnTo>
                    <a:lnTo>
                      <a:pt x="0" y="2"/>
                    </a:lnTo>
                    <a:lnTo>
                      <a:pt x="2" y="5"/>
                    </a:lnTo>
                    <a:lnTo>
                      <a:pt x="4" y="5"/>
                    </a:lnTo>
                    <a:lnTo>
                      <a:pt x="4" y="5"/>
                    </a:lnTo>
                    <a:lnTo>
                      <a:pt x="4" y="5"/>
                    </a:lnTo>
                    <a:lnTo>
                      <a:pt x="4" y="2"/>
                    </a:lnTo>
                    <a:lnTo>
                      <a:pt x="2" y="2"/>
                    </a:lnTo>
                    <a:lnTo>
                      <a:pt x="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33" name="Freeform 19"/>
              <p:cNvSpPr/>
              <p:nvPr/>
            </p:nvSpPr>
            <p:spPr bwMode="auto">
              <a:xfrm>
                <a:off x="3465" y="2003"/>
                <a:ext cx="5" cy="5"/>
              </a:xfrm>
              <a:custGeom>
                <a:avLst/>
                <a:gdLst>
                  <a:gd name="T0" fmla="*/ 2 w 2"/>
                  <a:gd name="T1" fmla="*/ 0 h 2"/>
                  <a:gd name="T2" fmla="*/ 1 w 2"/>
                  <a:gd name="T3" fmla="*/ 0 h 2"/>
                  <a:gd name="T4" fmla="*/ 1 w 2"/>
                  <a:gd name="T5" fmla="*/ 1 h 2"/>
                  <a:gd name="T6" fmla="*/ 0 w 2"/>
                  <a:gd name="T7" fmla="*/ 2 h 2"/>
                  <a:gd name="T8" fmla="*/ 0 w 2"/>
                  <a:gd name="T9" fmla="*/ 2 h 2"/>
                  <a:gd name="T10" fmla="*/ 0 w 2"/>
                  <a:gd name="T11" fmla="*/ 2 h 2"/>
                  <a:gd name="T12" fmla="*/ 1 w 2"/>
                  <a:gd name="T13" fmla="*/ 2 h 2"/>
                  <a:gd name="T14" fmla="*/ 1 w 2"/>
                  <a:gd name="T15" fmla="*/ 1 h 2"/>
                  <a:gd name="T16" fmla="*/ 2 w 2"/>
                  <a:gd name="T17" fmla="*/ 1 h 2"/>
                  <a:gd name="T18" fmla="*/ 2 w 2"/>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2" y="0"/>
                    </a:moveTo>
                    <a:cubicBezTo>
                      <a:pt x="1" y="0"/>
                      <a:pt x="1" y="0"/>
                      <a:pt x="1" y="0"/>
                    </a:cubicBezTo>
                    <a:cubicBezTo>
                      <a:pt x="1" y="1"/>
                      <a:pt x="1" y="1"/>
                      <a:pt x="1" y="1"/>
                    </a:cubicBezTo>
                    <a:cubicBezTo>
                      <a:pt x="0" y="1"/>
                      <a:pt x="0" y="1"/>
                      <a:pt x="0" y="2"/>
                    </a:cubicBezTo>
                    <a:cubicBezTo>
                      <a:pt x="0" y="2"/>
                      <a:pt x="0" y="2"/>
                      <a:pt x="0" y="2"/>
                    </a:cubicBezTo>
                    <a:cubicBezTo>
                      <a:pt x="0" y="2"/>
                      <a:pt x="0" y="2"/>
                      <a:pt x="0" y="2"/>
                    </a:cubicBezTo>
                    <a:cubicBezTo>
                      <a:pt x="1" y="2"/>
                      <a:pt x="1" y="2"/>
                      <a:pt x="1" y="2"/>
                    </a:cubicBezTo>
                    <a:cubicBezTo>
                      <a:pt x="1" y="1"/>
                      <a:pt x="1" y="1"/>
                      <a:pt x="1" y="1"/>
                    </a:cubicBezTo>
                    <a:cubicBezTo>
                      <a:pt x="1" y="1"/>
                      <a:pt x="1" y="1"/>
                      <a:pt x="2" y="1"/>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34" name="Freeform 20"/>
              <p:cNvSpPr/>
              <p:nvPr/>
            </p:nvSpPr>
            <p:spPr bwMode="auto">
              <a:xfrm>
                <a:off x="3475" y="2010"/>
                <a:ext cx="5" cy="5"/>
              </a:xfrm>
              <a:custGeom>
                <a:avLst/>
                <a:gdLst>
                  <a:gd name="T0" fmla="*/ 2 w 2"/>
                  <a:gd name="T1" fmla="*/ 0 h 2"/>
                  <a:gd name="T2" fmla="*/ 1 w 2"/>
                  <a:gd name="T3" fmla="*/ 1 h 2"/>
                  <a:gd name="T4" fmla="*/ 0 w 2"/>
                  <a:gd name="T5" fmla="*/ 1 h 2"/>
                  <a:gd name="T6" fmla="*/ 0 w 2"/>
                  <a:gd name="T7" fmla="*/ 2 h 2"/>
                  <a:gd name="T8" fmla="*/ 0 w 2"/>
                  <a:gd name="T9" fmla="*/ 2 h 2"/>
                  <a:gd name="T10" fmla="*/ 1 w 2"/>
                  <a:gd name="T11" fmla="*/ 2 h 2"/>
                  <a:gd name="T12" fmla="*/ 2 w 2"/>
                  <a:gd name="T13" fmla="*/ 1 h 2"/>
                  <a:gd name="T14" fmla="*/ 2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0"/>
                    </a:moveTo>
                    <a:cubicBezTo>
                      <a:pt x="1" y="1"/>
                      <a:pt x="1" y="1"/>
                      <a:pt x="1" y="1"/>
                    </a:cubicBezTo>
                    <a:cubicBezTo>
                      <a:pt x="0" y="1"/>
                      <a:pt x="0" y="1"/>
                      <a:pt x="0" y="1"/>
                    </a:cubicBezTo>
                    <a:cubicBezTo>
                      <a:pt x="0" y="2"/>
                      <a:pt x="0" y="2"/>
                      <a:pt x="0" y="2"/>
                    </a:cubicBezTo>
                    <a:cubicBezTo>
                      <a:pt x="0" y="2"/>
                      <a:pt x="0" y="2"/>
                      <a:pt x="0" y="2"/>
                    </a:cubicBezTo>
                    <a:cubicBezTo>
                      <a:pt x="1" y="2"/>
                      <a:pt x="1" y="2"/>
                      <a:pt x="1" y="2"/>
                    </a:cubicBezTo>
                    <a:cubicBezTo>
                      <a:pt x="1" y="2"/>
                      <a:pt x="2" y="1"/>
                      <a:pt x="2" y="1"/>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35" name="Freeform 21"/>
              <p:cNvSpPr>
                <a:spLocks noEditPoints="1"/>
              </p:cNvSpPr>
              <p:nvPr/>
            </p:nvSpPr>
            <p:spPr bwMode="auto">
              <a:xfrm>
                <a:off x="3822" y="1799"/>
                <a:ext cx="83" cy="80"/>
              </a:xfrm>
              <a:custGeom>
                <a:avLst/>
                <a:gdLst>
                  <a:gd name="T0" fmla="*/ 22 w 35"/>
                  <a:gd name="T1" fmla="*/ 25 h 34"/>
                  <a:gd name="T2" fmla="*/ 19 w 35"/>
                  <a:gd name="T3" fmla="*/ 32 h 34"/>
                  <a:gd name="T4" fmla="*/ 22 w 35"/>
                  <a:gd name="T5" fmla="*/ 25 h 34"/>
                  <a:gd name="T6" fmla="*/ 18 w 35"/>
                  <a:gd name="T7" fmla="*/ 24 h 34"/>
                  <a:gd name="T8" fmla="*/ 16 w 35"/>
                  <a:gd name="T9" fmla="*/ 22 h 34"/>
                  <a:gd name="T10" fmla="*/ 13 w 35"/>
                  <a:gd name="T11" fmla="*/ 18 h 34"/>
                  <a:gd name="T12" fmla="*/ 13 w 35"/>
                  <a:gd name="T13" fmla="*/ 18 h 34"/>
                  <a:gd name="T14" fmla="*/ 15 w 35"/>
                  <a:gd name="T15" fmla="*/ 22 h 34"/>
                  <a:gd name="T16" fmla="*/ 14 w 35"/>
                  <a:gd name="T17" fmla="*/ 22 h 34"/>
                  <a:gd name="T18" fmla="*/ 13 w 35"/>
                  <a:gd name="T19" fmla="*/ 19 h 34"/>
                  <a:gd name="T20" fmla="*/ 31 w 35"/>
                  <a:gd name="T21" fmla="*/ 20 h 34"/>
                  <a:gd name="T22" fmla="*/ 31 w 35"/>
                  <a:gd name="T23" fmla="*/ 20 h 34"/>
                  <a:gd name="T24" fmla="*/ 31 w 35"/>
                  <a:gd name="T25" fmla="*/ 14 h 34"/>
                  <a:gd name="T26" fmla="*/ 31 w 35"/>
                  <a:gd name="T27" fmla="*/ 14 h 34"/>
                  <a:gd name="T28" fmla="*/ 30 w 35"/>
                  <a:gd name="T29" fmla="*/ 20 h 34"/>
                  <a:gd name="T30" fmla="*/ 21 w 35"/>
                  <a:gd name="T31" fmla="*/ 9 h 34"/>
                  <a:gd name="T32" fmla="*/ 8 w 35"/>
                  <a:gd name="T33" fmla="*/ 18 h 34"/>
                  <a:gd name="T34" fmla="*/ 11 w 35"/>
                  <a:gd name="T35" fmla="*/ 18 h 34"/>
                  <a:gd name="T36" fmla="*/ 30 w 35"/>
                  <a:gd name="T37" fmla="*/ 9 h 34"/>
                  <a:gd name="T38" fmla="*/ 12 w 35"/>
                  <a:gd name="T39" fmla="*/ 8 h 34"/>
                  <a:gd name="T40" fmla="*/ 18 w 35"/>
                  <a:gd name="T41" fmla="*/ 8 h 34"/>
                  <a:gd name="T42" fmla="*/ 14 w 35"/>
                  <a:gd name="T43" fmla="*/ 8 h 34"/>
                  <a:gd name="T44" fmla="*/ 15 w 35"/>
                  <a:gd name="T45" fmla="*/ 9 h 34"/>
                  <a:gd name="T46" fmla="*/ 12 w 35"/>
                  <a:gd name="T47" fmla="*/ 16 h 34"/>
                  <a:gd name="T48" fmla="*/ 6 w 35"/>
                  <a:gd name="T49" fmla="*/ 11 h 34"/>
                  <a:gd name="T50" fmla="*/ 7 w 35"/>
                  <a:gd name="T51" fmla="*/ 15 h 34"/>
                  <a:gd name="T52" fmla="*/ 13 w 35"/>
                  <a:gd name="T53" fmla="*/ 5 h 34"/>
                  <a:gd name="T54" fmla="*/ 9 w 35"/>
                  <a:gd name="T55" fmla="*/ 12 h 34"/>
                  <a:gd name="T56" fmla="*/ 29 w 35"/>
                  <a:gd name="T57" fmla="*/ 6 h 34"/>
                  <a:gd name="T58" fmla="*/ 20 w 35"/>
                  <a:gd name="T59" fmla="*/ 4 h 34"/>
                  <a:gd name="T60" fmla="*/ 20 w 35"/>
                  <a:gd name="T61" fmla="*/ 4 h 34"/>
                  <a:gd name="T62" fmla="*/ 24 w 35"/>
                  <a:gd name="T63" fmla="*/ 5 h 34"/>
                  <a:gd name="T64" fmla="*/ 27 w 35"/>
                  <a:gd name="T65" fmla="*/ 7 h 34"/>
                  <a:gd name="T66" fmla="*/ 29 w 35"/>
                  <a:gd name="T67" fmla="*/ 11 h 34"/>
                  <a:gd name="T68" fmla="*/ 33 w 35"/>
                  <a:gd name="T69" fmla="*/ 12 h 34"/>
                  <a:gd name="T70" fmla="*/ 28 w 35"/>
                  <a:gd name="T71" fmla="*/ 15 h 34"/>
                  <a:gd name="T72" fmla="*/ 32 w 35"/>
                  <a:gd name="T73" fmla="*/ 21 h 34"/>
                  <a:gd name="T74" fmla="*/ 27 w 35"/>
                  <a:gd name="T75" fmla="*/ 27 h 34"/>
                  <a:gd name="T76" fmla="*/ 22 w 35"/>
                  <a:gd name="T77" fmla="*/ 24 h 34"/>
                  <a:gd name="T78" fmla="*/ 14 w 35"/>
                  <a:gd name="T79" fmla="*/ 19 h 34"/>
                  <a:gd name="T80" fmla="*/ 18 w 35"/>
                  <a:gd name="T81" fmla="*/ 13 h 34"/>
                  <a:gd name="T82" fmla="*/ 22 w 35"/>
                  <a:gd name="T83" fmla="*/ 10 h 34"/>
                  <a:gd name="T84" fmla="*/ 18 w 35"/>
                  <a:gd name="T85" fmla="*/ 6 h 34"/>
                  <a:gd name="T86" fmla="*/ 14 w 35"/>
                  <a:gd name="T87" fmla="*/ 5 h 34"/>
                  <a:gd name="T88" fmla="*/ 5 w 35"/>
                  <a:gd name="T89" fmla="*/ 10 h 34"/>
                  <a:gd name="T90" fmla="*/ 6 w 35"/>
                  <a:gd name="T91" fmla="*/ 16 h 34"/>
                  <a:gd name="T92" fmla="*/ 6 w 35"/>
                  <a:gd name="T93" fmla="*/ 17 h 34"/>
                  <a:gd name="T94" fmla="*/ 13 w 35"/>
                  <a:gd name="T95" fmla="*/ 23 h 34"/>
                  <a:gd name="T96" fmla="*/ 13 w 35"/>
                  <a:gd name="T97" fmla="*/ 29 h 34"/>
                  <a:gd name="T98" fmla="*/ 15 w 35"/>
                  <a:gd name="T99" fmla="*/ 30 h 34"/>
                  <a:gd name="T100" fmla="*/ 7 w 35"/>
                  <a:gd name="T101" fmla="*/ 4 h 34"/>
                  <a:gd name="T102" fmla="*/ 23 w 35"/>
                  <a:gd name="T103" fmla="*/ 2 h 34"/>
                  <a:gd name="T104" fmla="*/ 11 w 35"/>
                  <a:gd name="T105" fmla="*/ 2 h 34"/>
                  <a:gd name="T106" fmla="*/ 21 w 35"/>
                  <a:gd name="T107" fmla="*/ 3 h 34"/>
                  <a:gd name="T108" fmla="*/ 12 w 35"/>
                  <a:gd name="T109" fmla="*/ 2 h 34"/>
                  <a:gd name="T110" fmla="*/ 18 w 35"/>
                  <a:gd name="T111" fmla="*/ 2 h 34"/>
                  <a:gd name="T112" fmla="*/ 15 w 35"/>
                  <a:gd name="T113" fmla="*/ 1 h 34"/>
                  <a:gd name="T114" fmla="*/ 17 w 35"/>
                  <a:gd name="T115" fmla="*/ 0 h 34"/>
                  <a:gd name="T116" fmla="*/ 0 w 35"/>
                  <a:gd name="T117" fmla="*/ 17 h 34"/>
                  <a:gd name="T118" fmla="*/ 34 w 35"/>
                  <a:gd name="T119" fmla="*/ 22 h 34"/>
                  <a:gd name="T120" fmla="*/ 29 w 35"/>
                  <a:gd name="T121"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5" h="34">
                    <a:moveTo>
                      <a:pt x="22" y="32"/>
                    </a:moveTo>
                    <a:cubicBezTo>
                      <a:pt x="25" y="25"/>
                      <a:pt x="25" y="25"/>
                      <a:pt x="25" y="25"/>
                    </a:cubicBezTo>
                    <a:cubicBezTo>
                      <a:pt x="27" y="27"/>
                      <a:pt x="23" y="31"/>
                      <a:pt x="22" y="32"/>
                    </a:cubicBezTo>
                    <a:cubicBezTo>
                      <a:pt x="22" y="32"/>
                      <a:pt x="22" y="32"/>
                      <a:pt x="22" y="32"/>
                    </a:cubicBezTo>
                    <a:moveTo>
                      <a:pt x="19" y="32"/>
                    </a:moveTo>
                    <a:cubicBezTo>
                      <a:pt x="22" y="25"/>
                      <a:pt x="22" y="25"/>
                      <a:pt x="22" y="25"/>
                    </a:cubicBezTo>
                    <a:cubicBezTo>
                      <a:pt x="23" y="25"/>
                      <a:pt x="24" y="25"/>
                      <a:pt x="24" y="25"/>
                    </a:cubicBezTo>
                    <a:cubicBezTo>
                      <a:pt x="24" y="25"/>
                      <a:pt x="24" y="25"/>
                      <a:pt x="24" y="25"/>
                    </a:cubicBezTo>
                    <a:cubicBezTo>
                      <a:pt x="21" y="32"/>
                      <a:pt x="21" y="32"/>
                      <a:pt x="21" y="32"/>
                    </a:cubicBezTo>
                    <a:cubicBezTo>
                      <a:pt x="21" y="32"/>
                      <a:pt x="21" y="32"/>
                      <a:pt x="21" y="32"/>
                    </a:cubicBezTo>
                    <a:cubicBezTo>
                      <a:pt x="21" y="32"/>
                      <a:pt x="21" y="32"/>
                      <a:pt x="21" y="32"/>
                    </a:cubicBezTo>
                    <a:cubicBezTo>
                      <a:pt x="20" y="32"/>
                      <a:pt x="20" y="32"/>
                      <a:pt x="19" y="32"/>
                    </a:cubicBezTo>
                    <a:moveTo>
                      <a:pt x="17" y="33"/>
                    </a:moveTo>
                    <a:cubicBezTo>
                      <a:pt x="16" y="33"/>
                      <a:pt x="16" y="33"/>
                      <a:pt x="16" y="33"/>
                    </a:cubicBezTo>
                    <a:cubicBezTo>
                      <a:pt x="20" y="24"/>
                      <a:pt x="20" y="24"/>
                      <a:pt x="20" y="24"/>
                    </a:cubicBezTo>
                    <a:cubicBezTo>
                      <a:pt x="21" y="24"/>
                      <a:pt x="21" y="24"/>
                      <a:pt x="20" y="25"/>
                    </a:cubicBezTo>
                    <a:cubicBezTo>
                      <a:pt x="21" y="25"/>
                      <a:pt x="21" y="25"/>
                      <a:pt x="21" y="25"/>
                    </a:cubicBezTo>
                    <a:cubicBezTo>
                      <a:pt x="22" y="25"/>
                      <a:pt x="22" y="25"/>
                      <a:pt x="22" y="25"/>
                    </a:cubicBezTo>
                    <a:cubicBezTo>
                      <a:pt x="19" y="32"/>
                      <a:pt x="19" y="32"/>
                      <a:pt x="19" y="32"/>
                    </a:cubicBezTo>
                    <a:cubicBezTo>
                      <a:pt x="18" y="32"/>
                      <a:pt x="18" y="33"/>
                      <a:pt x="17" y="33"/>
                    </a:cubicBezTo>
                    <a:moveTo>
                      <a:pt x="16" y="32"/>
                    </a:moveTo>
                    <a:cubicBezTo>
                      <a:pt x="15" y="32"/>
                      <a:pt x="15" y="32"/>
                      <a:pt x="15" y="32"/>
                    </a:cubicBezTo>
                    <a:cubicBezTo>
                      <a:pt x="16" y="31"/>
                      <a:pt x="17" y="29"/>
                      <a:pt x="15" y="28"/>
                    </a:cubicBezTo>
                    <a:cubicBezTo>
                      <a:pt x="16" y="27"/>
                      <a:pt x="17" y="25"/>
                      <a:pt x="18" y="24"/>
                    </a:cubicBezTo>
                    <a:cubicBezTo>
                      <a:pt x="18" y="24"/>
                      <a:pt x="19" y="23"/>
                      <a:pt x="19" y="23"/>
                    </a:cubicBezTo>
                    <a:cubicBezTo>
                      <a:pt x="20" y="23"/>
                      <a:pt x="20" y="23"/>
                      <a:pt x="20" y="23"/>
                    </a:cubicBezTo>
                    <a:cubicBezTo>
                      <a:pt x="16" y="32"/>
                      <a:pt x="16" y="32"/>
                      <a:pt x="16" y="32"/>
                    </a:cubicBezTo>
                    <a:moveTo>
                      <a:pt x="15" y="28"/>
                    </a:moveTo>
                    <a:cubicBezTo>
                      <a:pt x="15" y="28"/>
                      <a:pt x="14" y="27"/>
                      <a:pt x="14" y="27"/>
                    </a:cubicBezTo>
                    <a:cubicBezTo>
                      <a:pt x="16" y="22"/>
                      <a:pt x="16" y="22"/>
                      <a:pt x="16" y="22"/>
                    </a:cubicBezTo>
                    <a:cubicBezTo>
                      <a:pt x="16" y="22"/>
                      <a:pt x="16" y="22"/>
                      <a:pt x="16" y="22"/>
                    </a:cubicBezTo>
                    <a:cubicBezTo>
                      <a:pt x="16" y="22"/>
                      <a:pt x="16" y="22"/>
                      <a:pt x="16" y="22"/>
                    </a:cubicBezTo>
                    <a:cubicBezTo>
                      <a:pt x="17" y="22"/>
                      <a:pt x="18" y="22"/>
                      <a:pt x="19" y="22"/>
                    </a:cubicBezTo>
                    <a:cubicBezTo>
                      <a:pt x="18" y="23"/>
                      <a:pt x="18" y="23"/>
                      <a:pt x="18" y="24"/>
                    </a:cubicBezTo>
                    <a:cubicBezTo>
                      <a:pt x="17" y="25"/>
                      <a:pt x="16" y="27"/>
                      <a:pt x="15" y="28"/>
                    </a:cubicBezTo>
                    <a:moveTo>
                      <a:pt x="13" y="18"/>
                    </a:moveTo>
                    <a:cubicBezTo>
                      <a:pt x="13" y="18"/>
                      <a:pt x="13" y="18"/>
                      <a:pt x="13" y="18"/>
                    </a:cubicBezTo>
                    <a:cubicBezTo>
                      <a:pt x="13" y="18"/>
                      <a:pt x="13" y="18"/>
                      <a:pt x="13" y="18"/>
                    </a:cubicBezTo>
                    <a:moveTo>
                      <a:pt x="12" y="18"/>
                    </a:moveTo>
                    <a:cubicBezTo>
                      <a:pt x="12" y="18"/>
                      <a:pt x="12" y="18"/>
                      <a:pt x="12" y="18"/>
                    </a:cubicBezTo>
                    <a:cubicBezTo>
                      <a:pt x="13" y="18"/>
                      <a:pt x="13" y="18"/>
                      <a:pt x="13" y="18"/>
                    </a:cubicBezTo>
                    <a:cubicBezTo>
                      <a:pt x="13" y="18"/>
                      <a:pt x="13" y="18"/>
                      <a:pt x="13" y="18"/>
                    </a:cubicBezTo>
                    <a:cubicBezTo>
                      <a:pt x="13" y="18"/>
                      <a:pt x="13" y="18"/>
                      <a:pt x="13" y="18"/>
                    </a:cubicBezTo>
                    <a:cubicBezTo>
                      <a:pt x="13" y="18"/>
                      <a:pt x="13" y="18"/>
                      <a:pt x="13" y="18"/>
                    </a:cubicBezTo>
                    <a:cubicBezTo>
                      <a:pt x="13" y="19"/>
                      <a:pt x="14" y="19"/>
                      <a:pt x="13" y="20"/>
                    </a:cubicBezTo>
                    <a:cubicBezTo>
                      <a:pt x="13" y="20"/>
                      <a:pt x="14" y="21"/>
                      <a:pt x="14" y="21"/>
                    </a:cubicBezTo>
                    <a:cubicBezTo>
                      <a:pt x="15" y="21"/>
                      <a:pt x="15" y="21"/>
                      <a:pt x="15" y="21"/>
                    </a:cubicBezTo>
                    <a:cubicBezTo>
                      <a:pt x="15" y="22"/>
                      <a:pt x="15" y="22"/>
                      <a:pt x="15" y="22"/>
                    </a:cubicBezTo>
                    <a:cubicBezTo>
                      <a:pt x="15" y="22"/>
                      <a:pt x="15" y="22"/>
                      <a:pt x="15" y="22"/>
                    </a:cubicBezTo>
                    <a:cubicBezTo>
                      <a:pt x="16" y="22"/>
                      <a:pt x="16" y="22"/>
                      <a:pt x="16" y="22"/>
                    </a:cubicBezTo>
                    <a:cubicBezTo>
                      <a:pt x="14" y="26"/>
                      <a:pt x="14" y="26"/>
                      <a:pt x="14" y="26"/>
                    </a:cubicBezTo>
                    <a:cubicBezTo>
                      <a:pt x="14" y="26"/>
                      <a:pt x="14" y="25"/>
                      <a:pt x="14" y="24"/>
                    </a:cubicBezTo>
                    <a:cubicBezTo>
                      <a:pt x="14" y="23"/>
                      <a:pt x="14" y="23"/>
                      <a:pt x="15" y="22"/>
                    </a:cubicBezTo>
                    <a:cubicBezTo>
                      <a:pt x="14" y="22"/>
                      <a:pt x="14" y="22"/>
                      <a:pt x="14" y="22"/>
                    </a:cubicBezTo>
                    <a:cubicBezTo>
                      <a:pt x="14" y="22"/>
                      <a:pt x="14" y="22"/>
                      <a:pt x="14" y="22"/>
                    </a:cubicBezTo>
                    <a:cubicBezTo>
                      <a:pt x="14" y="21"/>
                      <a:pt x="14" y="21"/>
                      <a:pt x="14" y="21"/>
                    </a:cubicBezTo>
                    <a:cubicBezTo>
                      <a:pt x="13" y="20"/>
                      <a:pt x="13" y="20"/>
                      <a:pt x="13" y="20"/>
                    </a:cubicBezTo>
                    <a:cubicBezTo>
                      <a:pt x="13" y="19"/>
                      <a:pt x="13" y="19"/>
                      <a:pt x="13" y="19"/>
                    </a:cubicBezTo>
                    <a:cubicBezTo>
                      <a:pt x="13" y="19"/>
                      <a:pt x="13" y="19"/>
                      <a:pt x="13" y="19"/>
                    </a:cubicBezTo>
                    <a:cubicBezTo>
                      <a:pt x="13" y="19"/>
                      <a:pt x="13" y="19"/>
                      <a:pt x="13" y="19"/>
                    </a:cubicBezTo>
                    <a:cubicBezTo>
                      <a:pt x="12" y="20"/>
                      <a:pt x="12" y="20"/>
                      <a:pt x="12" y="20"/>
                    </a:cubicBezTo>
                    <a:cubicBezTo>
                      <a:pt x="12" y="20"/>
                      <a:pt x="11" y="20"/>
                      <a:pt x="11" y="20"/>
                    </a:cubicBezTo>
                    <a:cubicBezTo>
                      <a:pt x="11" y="19"/>
                      <a:pt x="12" y="19"/>
                      <a:pt x="12" y="18"/>
                    </a:cubicBezTo>
                    <a:cubicBezTo>
                      <a:pt x="12" y="18"/>
                      <a:pt x="12" y="18"/>
                      <a:pt x="12" y="18"/>
                    </a:cubicBezTo>
                    <a:moveTo>
                      <a:pt x="31" y="20"/>
                    </a:moveTo>
                    <a:cubicBezTo>
                      <a:pt x="31" y="20"/>
                      <a:pt x="31" y="20"/>
                      <a:pt x="31" y="20"/>
                    </a:cubicBezTo>
                    <a:cubicBezTo>
                      <a:pt x="33" y="15"/>
                      <a:pt x="33" y="15"/>
                      <a:pt x="33" y="15"/>
                    </a:cubicBezTo>
                    <a:cubicBezTo>
                      <a:pt x="33" y="16"/>
                      <a:pt x="33" y="16"/>
                      <a:pt x="33" y="17"/>
                    </a:cubicBezTo>
                    <a:cubicBezTo>
                      <a:pt x="33" y="18"/>
                      <a:pt x="33" y="19"/>
                      <a:pt x="33" y="20"/>
                    </a:cubicBezTo>
                    <a:cubicBezTo>
                      <a:pt x="33" y="21"/>
                      <a:pt x="33" y="21"/>
                      <a:pt x="33" y="21"/>
                    </a:cubicBezTo>
                    <a:cubicBezTo>
                      <a:pt x="33" y="21"/>
                      <a:pt x="33" y="20"/>
                      <a:pt x="32" y="20"/>
                    </a:cubicBezTo>
                    <a:cubicBezTo>
                      <a:pt x="32" y="20"/>
                      <a:pt x="32" y="20"/>
                      <a:pt x="31" y="20"/>
                    </a:cubicBezTo>
                    <a:cubicBezTo>
                      <a:pt x="31" y="20"/>
                      <a:pt x="31" y="20"/>
                      <a:pt x="31" y="20"/>
                    </a:cubicBezTo>
                    <a:moveTo>
                      <a:pt x="29" y="19"/>
                    </a:moveTo>
                    <a:cubicBezTo>
                      <a:pt x="29" y="18"/>
                      <a:pt x="29" y="16"/>
                      <a:pt x="29" y="16"/>
                    </a:cubicBezTo>
                    <a:cubicBezTo>
                      <a:pt x="30" y="14"/>
                      <a:pt x="30" y="14"/>
                      <a:pt x="31" y="14"/>
                    </a:cubicBezTo>
                    <a:cubicBezTo>
                      <a:pt x="31" y="14"/>
                      <a:pt x="31" y="14"/>
                      <a:pt x="31" y="14"/>
                    </a:cubicBezTo>
                    <a:cubicBezTo>
                      <a:pt x="31" y="14"/>
                      <a:pt x="31" y="14"/>
                      <a:pt x="31" y="14"/>
                    </a:cubicBezTo>
                    <a:cubicBezTo>
                      <a:pt x="30" y="15"/>
                      <a:pt x="30" y="17"/>
                      <a:pt x="29" y="19"/>
                    </a:cubicBezTo>
                    <a:moveTo>
                      <a:pt x="30" y="20"/>
                    </a:moveTo>
                    <a:cubicBezTo>
                      <a:pt x="29" y="20"/>
                      <a:pt x="29" y="20"/>
                      <a:pt x="29" y="20"/>
                    </a:cubicBezTo>
                    <a:cubicBezTo>
                      <a:pt x="29" y="20"/>
                      <a:pt x="29" y="20"/>
                      <a:pt x="29" y="20"/>
                    </a:cubicBezTo>
                    <a:cubicBezTo>
                      <a:pt x="30" y="18"/>
                      <a:pt x="31" y="16"/>
                      <a:pt x="32" y="14"/>
                    </a:cubicBezTo>
                    <a:cubicBezTo>
                      <a:pt x="31" y="14"/>
                      <a:pt x="31" y="14"/>
                      <a:pt x="31" y="14"/>
                    </a:cubicBezTo>
                    <a:cubicBezTo>
                      <a:pt x="32" y="14"/>
                      <a:pt x="32" y="14"/>
                      <a:pt x="32" y="14"/>
                    </a:cubicBezTo>
                    <a:cubicBezTo>
                      <a:pt x="32" y="14"/>
                      <a:pt x="32" y="14"/>
                      <a:pt x="32" y="14"/>
                    </a:cubicBezTo>
                    <a:cubicBezTo>
                      <a:pt x="32" y="14"/>
                      <a:pt x="32" y="14"/>
                      <a:pt x="32" y="14"/>
                    </a:cubicBezTo>
                    <a:cubicBezTo>
                      <a:pt x="33" y="15"/>
                      <a:pt x="33" y="15"/>
                      <a:pt x="33" y="15"/>
                    </a:cubicBezTo>
                    <a:cubicBezTo>
                      <a:pt x="30" y="20"/>
                      <a:pt x="30" y="20"/>
                      <a:pt x="30" y="20"/>
                    </a:cubicBezTo>
                    <a:cubicBezTo>
                      <a:pt x="30" y="20"/>
                      <a:pt x="30" y="20"/>
                      <a:pt x="30" y="20"/>
                    </a:cubicBezTo>
                    <a:cubicBezTo>
                      <a:pt x="30" y="20"/>
                      <a:pt x="30" y="20"/>
                      <a:pt x="30" y="20"/>
                    </a:cubicBezTo>
                    <a:moveTo>
                      <a:pt x="18" y="12"/>
                    </a:moveTo>
                    <a:cubicBezTo>
                      <a:pt x="19" y="11"/>
                      <a:pt x="19" y="10"/>
                      <a:pt x="20" y="9"/>
                    </a:cubicBezTo>
                    <a:cubicBezTo>
                      <a:pt x="20" y="9"/>
                      <a:pt x="20" y="9"/>
                      <a:pt x="20" y="9"/>
                    </a:cubicBezTo>
                    <a:cubicBezTo>
                      <a:pt x="20" y="9"/>
                      <a:pt x="20" y="9"/>
                      <a:pt x="20" y="9"/>
                    </a:cubicBezTo>
                    <a:cubicBezTo>
                      <a:pt x="21" y="9"/>
                      <a:pt x="21" y="9"/>
                      <a:pt x="21" y="9"/>
                    </a:cubicBezTo>
                    <a:cubicBezTo>
                      <a:pt x="20" y="12"/>
                      <a:pt x="20" y="12"/>
                      <a:pt x="20" y="12"/>
                    </a:cubicBezTo>
                    <a:cubicBezTo>
                      <a:pt x="20" y="12"/>
                      <a:pt x="19" y="12"/>
                      <a:pt x="18" y="12"/>
                    </a:cubicBezTo>
                    <a:cubicBezTo>
                      <a:pt x="18" y="12"/>
                      <a:pt x="18" y="12"/>
                      <a:pt x="18" y="12"/>
                    </a:cubicBezTo>
                    <a:moveTo>
                      <a:pt x="11" y="20"/>
                    </a:moveTo>
                    <a:cubicBezTo>
                      <a:pt x="10" y="19"/>
                      <a:pt x="10" y="19"/>
                      <a:pt x="9" y="19"/>
                    </a:cubicBezTo>
                    <a:cubicBezTo>
                      <a:pt x="9" y="19"/>
                      <a:pt x="8" y="18"/>
                      <a:pt x="8" y="18"/>
                    </a:cubicBezTo>
                    <a:cubicBezTo>
                      <a:pt x="10" y="14"/>
                      <a:pt x="11" y="11"/>
                      <a:pt x="13" y="9"/>
                    </a:cubicBezTo>
                    <a:cubicBezTo>
                      <a:pt x="13" y="8"/>
                      <a:pt x="13" y="8"/>
                      <a:pt x="13" y="8"/>
                    </a:cubicBezTo>
                    <a:cubicBezTo>
                      <a:pt x="14" y="9"/>
                      <a:pt x="14" y="9"/>
                      <a:pt x="15" y="9"/>
                    </a:cubicBezTo>
                    <a:cubicBezTo>
                      <a:pt x="13" y="11"/>
                      <a:pt x="12" y="14"/>
                      <a:pt x="11" y="16"/>
                    </a:cubicBezTo>
                    <a:cubicBezTo>
                      <a:pt x="11" y="16"/>
                      <a:pt x="11" y="16"/>
                      <a:pt x="11" y="16"/>
                    </a:cubicBezTo>
                    <a:cubicBezTo>
                      <a:pt x="10" y="17"/>
                      <a:pt x="11" y="17"/>
                      <a:pt x="11" y="18"/>
                    </a:cubicBezTo>
                    <a:cubicBezTo>
                      <a:pt x="11" y="18"/>
                      <a:pt x="11" y="19"/>
                      <a:pt x="11" y="20"/>
                    </a:cubicBezTo>
                    <a:moveTo>
                      <a:pt x="30" y="9"/>
                    </a:moveTo>
                    <a:cubicBezTo>
                      <a:pt x="30" y="9"/>
                      <a:pt x="30" y="8"/>
                      <a:pt x="30" y="8"/>
                    </a:cubicBezTo>
                    <a:cubicBezTo>
                      <a:pt x="31" y="8"/>
                      <a:pt x="31" y="9"/>
                      <a:pt x="31" y="9"/>
                    </a:cubicBezTo>
                    <a:cubicBezTo>
                      <a:pt x="30" y="9"/>
                      <a:pt x="30" y="9"/>
                      <a:pt x="30" y="9"/>
                    </a:cubicBezTo>
                    <a:cubicBezTo>
                      <a:pt x="30" y="9"/>
                      <a:pt x="30" y="9"/>
                      <a:pt x="30" y="9"/>
                    </a:cubicBezTo>
                    <a:cubicBezTo>
                      <a:pt x="30" y="9"/>
                      <a:pt x="30" y="9"/>
                      <a:pt x="30" y="9"/>
                    </a:cubicBezTo>
                    <a:moveTo>
                      <a:pt x="8" y="17"/>
                    </a:moveTo>
                    <a:cubicBezTo>
                      <a:pt x="7" y="17"/>
                      <a:pt x="7" y="16"/>
                      <a:pt x="7" y="16"/>
                    </a:cubicBezTo>
                    <a:cubicBezTo>
                      <a:pt x="7" y="14"/>
                      <a:pt x="8" y="13"/>
                      <a:pt x="9" y="12"/>
                    </a:cubicBezTo>
                    <a:cubicBezTo>
                      <a:pt x="10" y="11"/>
                      <a:pt x="11" y="9"/>
                      <a:pt x="12" y="8"/>
                    </a:cubicBezTo>
                    <a:cubicBezTo>
                      <a:pt x="12" y="8"/>
                      <a:pt x="12" y="8"/>
                      <a:pt x="12" y="8"/>
                    </a:cubicBezTo>
                    <a:cubicBezTo>
                      <a:pt x="12" y="8"/>
                      <a:pt x="13" y="8"/>
                      <a:pt x="13" y="8"/>
                    </a:cubicBezTo>
                    <a:cubicBezTo>
                      <a:pt x="11" y="11"/>
                      <a:pt x="9" y="14"/>
                      <a:pt x="8" y="17"/>
                    </a:cubicBezTo>
                    <a:moveTo>
                      <a:pt x="14" y="17"/>
                    </a:moveTo>
                    <a:cubicBezTo>
                      <a:pt x="14" y="16"/>
                      <a:pt x="14" y="16"/>
                      <a:pt x="14" y="16"/>
                    </a:cubicBezTo>
                    <a:cubicBezTo>
                      <a:pt x="15" y="13"/>
                      <a:pt x="16" y="10"/>
                      <a:pt x="18" y="8"/>
                    </a:cubicBezTo>
                    <a:cubicBezTo>
                      <a:pt x="18" y="8"/>
                      <a:pt x="18" y="8"/>
                      <a:pt x="18" y="8"/>
                    </a:cubicBezTo>
                    <a:cubicBezTo>
                      <a:pt x="19" y="8"/>
                      <a:pt x="19" y="8"/>
                      <a:pt x="20" y="8"/>
                    </a:cubicBezTo>
                    <a:cubicBezTo>
                      <a:pt x="19" y="9"/>
                      <a:pt x="18" y="11"/>
                      <a:pt x="17" y="12"/>
                    </a:cubicBezTo>
                    <a:cubicBezTo>
                      <a:pt x="17" y="12"/>
                      <a:pt x="17" y="12"/>
                      <a:pt x="17" y="12"/>
                    </a:cubicBezTo>
                    <a:cubicBezTo>
                      <a:pt x="14" y="17"/>
                      <a:pt x="14" y="17"/>
                      <a:pt x="14" y="17"/>
                    </a:cubicBezTo>
                    <a:moveTo>
                      <a:pt x="15" y="8"/>
                    </a:moveTo>
                    <a:cubicBezTo>
                      <a:pt x="14" y="8"/>
                      <a:pt x="14" y="8"/>
                      <a:pt x="14" y="8"/>
                    </a:cubicBezTo>
                    <a:cubicBezTo>
                      <a:pt x="14" y="7"/>
                      <a:pt x="14" y="7"/>
                      <a:pt x="14" y="7"/>
                    </a:cubicBezTo>
                    <a:cubicBezTo>
                      <a:pt x="15" y="7"/>
                      <a:pt x="15" y="7"/>
                      <a:pt x="15" y="7"/>
                    </a:cubicBezTo>
                    <a:cubicBezTo>
                      <a:pt x="15" y="8"/>
                      <a:pt x="15" y="8"/>
                      <a:pt x="15" y="8"/>
                    </a:cubicBezTo>
                    <a:moveTo>
                      <a:pt x="12" y="16"/>
                    </a:moveTo>
                    <a:cubicBezTo>
                      <a:pt x="12" y="16"/>
                      <a:pt x="12" y="16"/>
                      <a:pt x="12" y="16"/>
                    </a:cubicBezTo>
                    <a:cubicBezTo>
                      <a:pt x="13" y="14"/>
                      <a:pt x="14" y="11"/>
                      <a:pt x="15" y="9"/>
                    </a:cubicBezTo>
                    <a:cubicBezTo>
                      <a:pt x="16" y="9"/>
                      <a:pt x="16" y="9"/>
                      <a:pt x="16" y="8"/>
                    </a:cubicBezTo>
                    <a:cubicBezTo>
                      <a:pt x="16" y="7"/>
                      <a:pt x="16" y="7"/>
                      <a:pt x="16" y="7"/>
                    </a:cubicBezTo>
                    <a:cubicBezTo>
                      <a:pt x="16" y="7"/>
                      <a:pt x="17" y="7"/>
                      <a:pt x="17" y="7"/>
                    </a:cubicBezTo>
                    <a:cubicBezTo>
                      <a:pt x="16" y="10"/>
                      <a:pt x="14" y="13"/>
                      <a:pt x="13" y="16"/>
                    </a:cubicBezTo>
                    <a:cubicBezTo>
                      <a:pt x="13" y="16"/>
                      <a:pt x="13" y="16"/>
                      <a:pt x="13" y="16"/>
                    </a:cubicBezTo>
                    <a:cubicBezTo>
                      <a:pt x="12" y="16"/>
                      <a:pt x="12" y="16"/>
                      <a:pt x="12" y="16"/>
                    </a:cubicBezTo>
                    <a:cubicBezTo>
                      <a:pt x="12" y="16"/>
                      <a:pt x="12" y="16"/>
                      <a:pt x="12" y="16"/>
                    </a:cubicBezTo>
                    <a:moveTo>
                      <a:pt x="6" y="11"/>
                    </a:moveTo>
                    <a:cubicBezTo>
                      <a:pt x="6" y="11"/>
                      <a:pt x="6" y="10"/>
                      <a:pt x="6" y="10"/>
                    </a:cubicBezTo>
                    <a:cubicBezTo>
                      <a:pt x="6" y="9"/>
                      <a:pt x="8" y="6"/>
                      <a:pt x="9" y="6"/>
                    </a:cubicBezTo>
                    <a:cubicBezTo>
                      <a:pt x="9" y="6"/>
                      <a:pt x="9" y="6"/>
                      <a:pt x="9" y="6"/>
                    </a:cubicBezTo>
                    <a:cubicBezTo>
                      <a:pt x="6" y="11"/>
                      <a:pt x="6" y="11"/>
                      <a:pt x="6" y="11"/>
                    </a:cubicBezTo>
                    <a:moveTo>
                      <a:pt x="29" y="10"/>
                    </a:moveTo>
                    <a:cubicBezTo>
                      <a:pt x="29" y="9"/>
                      <a:pt x="29" y="9"/>
                      <a:pt x="29" y="9"/>
                    </a:cubicBezTo>
                    <a:cubicBezTo>
                      <a:pt x="29" y="8"/>
                      <a:pt x="29" y="7"/>
                      <a:pt x="29" y="6"/>
                    </a:cubicBezTo>
                    <a:cubicBezTo>
                      <a:pt x="29" y="6"/>
                      <a:pt x="30" y="7"/>
                      <a:pt x="30" y="7"/>
                    </a:cubicBezTo>
                    <a:cubicBezTo>
                      <a:pt x="30" y="8"/>
                      <a:pt x="30" y="9"/>
                      <a:pt x="29" y="10"/>
                    </a:cubicBezTo>
                    <a:moveTo>
                      <a:pt x="7" y="15"/>
                    </a:moveTo>
                    <a:cubicBezTo>
                      <a:pt x="6" y="14"/>
                      <a:pt x="6" y="14"/>
                      <a:pt x="6" y="13"/>
                    </a:cubicBezTo>
                    <a:cubicBezTo>
                      <a:pt x="6" y="13"/>
                      <a:pt x="6" y="13"/>
                      <a:pt x="6" y="12"/>
                    </a:cubicBezTo>
                    <a:cubicBezTo>
                      <a:pt x="10" y="7"/>
                      <a:pt x="10" y="7"/>
                      <a:pt x="10" y="7"/>
                    </a:cubicBezTo>
                    <a:cubicBezTo>
                      <a:pt x="10" y="6"/>
                      <a:pt x="10" y="6"/>
                      <a:pt x="10" y="6"/>
                    </a:cubicBezTo>
                    <a:cubicBezTo>
                      <a:pt x="11" y="6"/>
                      <a:pt x="12" y="5"/>
                      <a:pt x="13" y="5"/>
                    </a:cubicBezTo>
                    <a:cubicBezTo>
                      <a:pt x="13" y="5"/>
                      <a:pt x="13" y="5"/>
                      <a:pt x="13" y="5"/>
                    </a:cubicBezTo>
                    <a:cubicBezTo>
                      <a:pt x="14" y="6"/>
                      <a:pt x="14" y="6"/>
                      <a:pt x="14" y="6"/>
                    </a:cubicBezTo>
                    <a:cubicBezTo>
                      <a:pt x="14" y="6"/>
                      <a:pt x="12" y="7"/>
                      <a:pt x="12" y="7"/>
                    </a:cubicBezTo>
                    <a:cubicBezTo>
                      <a:pt x="12" y="7"/>
                      <a:pt x="12" y="7"/>
                      <a:pt x="12" y="7"/>
                    </a:cubicBezTo>
                    <a:cubicBezTo>
                      <a:pt x="12" y="7"/>
                      <a:pt x="12" y="7"/>
                      <a:pt x="12" y="7"/>
                    </a:cubicBezTo>
                    <a:cubicBezTo>
                      <a:pt x="11" y="7"/>
                      <a:pt x="11" y="7"/>
                      <a:pt x="11" y="7"/>
                    </a:cubicBezTo>
                    <a:cubicBezTo>
                      <a:pt x="11" y="9"/>
                      <a:pt x="10" y="10"/>
                      <a:pt x="9" y="12"/>
                    </a:cubicBezTo>
                    <a:cubicBezTo>
                      <a:pt x="8" y="13"/>
                      <a:pt x="7" y="14"/>
                      <a:pt x="7" y="15"/>
                    </a:cubicBezTo>
                    <a:moveTo>
                      <a:pt x="28" y="8"/>
                    </a:moveTo>
                    <a:cubicBezTo>
                      <a:pt x="28" y="8"/>
                      <a:pt x="28" y="8"/>
                      <a:pt x="28" y="8"/>
                    </a:cubicBezTo>
                    <a:cubicBezTo>
                      <a:pt x="28" y="7"/>
                      <a:pt x="28" y="7"/>
                      <a:pt x="28" y="7"/>
                    </a:cubicBezTo>
                    <a:cubicBezTo>
                      <a:pt x="28" y="6"/>
                      <a:pt x="28" y="5"/>
                      <a:pt x="28" y="5"/>
                    </a:cubicBezTo>
                    <a:cubicBezTo>
                      <a:pt x="28" y="5"/>
                      <a:pt x="29" y="5"/>
                      <a:pt x="29" y="6"/>
                    </a:cubicBezTo>
                    <a:cubicBezTo>
                      <a:pt x="29" y="6"/>
                      <a:pt x="29" y="6"/>
                      <a:pt x="29" y="6"/>
                    </a:cubicBezTo>
                    <a:cubicBezTo>
                      <a:pt x="29" y="6"/>
                      <a:pt x="28" y="7"/>
                      <a:pt x="28" y="8"/>
                    </a:cubicBezTo>
                    <a:moveTo>
                      <a:pt x="9" y="5"/>
                    </a:moveTo>
                    <a:cubicBezTo>
                      <a:pt x="10" y="5"/>
                      <a:pt x="11" y="5"/>
                      <a:pt x="11" y="4"/>
                    </a:cubicBezTo>
                    <a:cubicBezTo>
                      <a:pt x="13" y="3"/>
                      <a:pt x="14" y="3"/>
                      <a:pt x="16" y="3"/>
                    </a:cubicBezTo>
                    <a:cubicBezTo>
                      <a:pt x="17" y="3"/>
                      <a:pt x="18" y="3"/>
                      <a:pt x="20" y="4"/>
                    </a:cubicBezTo>
                    <a:cubicBezTo>
                      <a:pt x="19" y="4"/>
                      <a:pt x="19" y="4"/>
                      <a:pt x="19"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1" y="4"/>
                      <a:pt x="21" y="4"/>
                      <a:pt x="22" y="5"/>
                    </a:cubicBezTo>
                    <a:cubicBezTo>
                      <a:pt x="22" y="5"/>
                      <a:pt x="23" y="5"/>
                      <a:pt x="23" y="5"/>
                    </a:cubicBezTo>
                    <a:cubicBezTo>
                      <a:pt x="23" y="6"/>
                      <a:pt x="23" y="6"/>
                      <a:pt x="23" y="6"/>
                    </a:cubicBezTo>
                    <a:cubicBezTo>
                      <a:pt x="24" y="6"/>
                      <a:pt x="24" y="6"/>
                      <a:pt x="24" y="6"/>
                    </a:cubicBezTo>
                    <a:cubicBezTo>
                      <a:pt x="24" y="5"/>
                      <a:pt x="24" y="5"/>
                      <a:pt x="24" y="5"/>
                    </a:cubicBezTo>
                    <a:cubicBezTo>
                      <a:pt x="24" y="5"/>
                      <a:pt x="25" y="4"/>
                      <a:pt x="26" y="4"/>
                    </a:cubicBezTo>
                    <a:cubicBezTo>
                      <a:pt x="26" y="4"/>
                      <a:pt x="26" y="4"/>
                      <a:pt x="26" y="4"/>
                    </a:cubicBezTo>
                    <a:cubicBezTo>
                      <a:pt x="27" y="4"/>
                      <a:pt x="27" y="4"/>
                      <a:pt x="27" y="4"/>
                    </a:cubicBezTo>
                    <a:cubicBezTo>
                      <a:pt x="27" y="5"/>
                      <a:pt x="27" y="5"/>
                      <a:pt x="27" y="5"/>
                    </a:cubicBezTo>
                    <a:cubicBezTo>
                      <a:pt x="27" y="5"/>
                      <a:pt x="27" y="6"/>
                      <a:pt x="27" y="7"/>
                    </a:cubicBezTo>
                    <a:cubicBezTo>
                      <a:pt x="27" y="7"/>
                      <a:pt x="27" y="7"/>
                      <a:pt x="27" y="7"/>
                    </a:cubicBezTo>
                    <a:cubicBezTo>
                      <a:pt x="27" y="7"/>
                      <a:pt x="27" y="8"/>
                      <a:pt x="27" y="8"/>
                    </a:cubicBezTo>
                    <a:cubicBezTo>
                      <a:pt x="28" y="9"/>
                      <a:pt x="28" y="10"/>
                      <a:pt x="29" y="11"/>
                    </a:cubicBezTo>
                    <a:cubicBezTo>
                      <a:pt x="29" y="11"/>
                      <a:pt x="29" y="11"/>
                      <a:pt x="29" y="11"/>
                    </a:cubicBezTo>
                    <a:cubicBezTo>
                      <a:pt x="29" y="11"/>
                      <a:pt x="29" y="11"/>
                      <a:pt x="29" y="11"/>
                    </a:cubicBezTo>
                    <a:cubicBezTo>
                      <a:pt x="29" y="11"/>
                      <a:pt x="29" y="11"/>
                      <a:pt x="29" y="11"/>
                    </a:cubicBezTo>
                    <a:cubicBezTo>
                      <a:pt x="29" y="11"/>
                      <a:pt x="29" y="11"/>
                      <a:pt x="29" y="11"/>
                    </a:cubicBezTo>
                    <a:cubicBezTo>
                      <a:pt x="30" y="11"/>
                      <a:pt x="30" y="11"/>
                      <a:pt x="30" y="11"/>
                    </a:cubicBezTo>
                    <a:cubicBezTo>
                      <a:pt x="30" y="11"/>
                      <a:pt x="30" y="11"/>
                      <a:pt x="31" y="10"/>
                    </a:cubicBezTo>
                    <a:cubicBezTo>
                      <a:pt x="31" y="10"/>
                      <a:pt x="31" y="10"/>
                      <a:pt x="31" y="10"/>
                    </a:cubicBezTo>
                    <a:cubicBezTo>
                      <a:pt x="31" y="10"/>
                      <a:pt x="32" y="11"/>
                      <a:pt x="32" y="11"/>
                    </a:cubicBezTo>
                    <a:cubicBezTo>
                      <a:pt x="32" y="12"/>
                      <a:pt x="32" y="12"/>
                      <a:pt x="32" y="12"/>
                    </a:cubicBezTo>
                    <a:cubicBezTo>
                      <a:pt x="33" y="12"/>
                      <a:pt x="33" y="12"/>
                      <a:pt x="33" y="12"/>
                    </a:cubicBezTo>
                    <a:cubicBezTo>
                      <a:pt x="33" y="12"/>
                      <a:pt x="33" y="12"/>
                      <a:pt x="33" y="13"/>
                    </a:cubicBezTo>
                    <a:cubicBezTo>
                      <a:pt x="33" y="13"/>
                      <a:pt x="32" y="13"/>
                      <a:pt x="32" y="13"/>
                    </a:cubicBezTo>
                    <a:cubicBezTo>
                      <a:pt x="32" y="13"/>
                      <a:pt x="32" y="13"/>
                      <a:pt x="32" y="13"/>
                    </a:cubicBezTo>
                    <a:cubicBezTo>
                      <a:pt x="31" y="13"/>
                      <a:pt x="31" y="13"/>
                      <a:pt x="31" y="13"/>
                    </a:cubicBezTo>
                    <a:cubicBezTo>
                      <a:pt x="31" y="13"/>
                      <a:pt x="31" y="13"/>
                      <a:pt x="31" y="13"/>
                    </a:cubicBezTo>
                    <a:cubicBezTo>
                      <a:pt x="30" y="13"/>
                      <a:pt x="29" y="14"/>
                      <a:pt x="28" y="15"/>
                    </a:cubicBezTo>
                    <a:cubicBezTo>
                      <a:pt x="28" y="16"/>
                      <a:pt x="27" y="19"/>
                      <a:pt x="28" y="21"/>
                    </a:cubicBezTo>
                    <a:cubicBezTo>
                      <a:pt x="29" y="21"/>
                      <a:pt x="29" y="21"/>
                      <a:pt x="30" y="21"/>
                    </a:cubicBezTo>
                    <a:cubicBezTo>
                      <a:pt x="30" y="21"/>
                      <a:pt x="30" y="21"/>
                      <a:pt x="30" y="21"/>
                    </a:cubicBezTo>
                    <a:cubicBezTo>
                      <a:pt x="31" y="21"/>
                      <a:pt x="31" y="21"/>
                      <a:pt x="31" y="21"/>
                    </a:cubicBezTo>
                    <a:cubicBezTo>
                      <a:pt x="31" y="21"/>
                      <a:pt x="31" y="21"/>
                      <a:pt x="31" y="21"/>
                    </a:cubicBezTo>
                    <a:cubicBezTo>
                      <a:pt x="32" y="21"/>
                      <a:pt x="32" y="21"/>
                      <a:pt x="32" y="21"/>
                    </a:cubicBezTo>
                    <a:cubicBezTo>
                      <a:pt x="32" y="21"/>
                      <a:pt x="32" y="22"/>
                      <a:pt x="31" y="25"/>
                    </a:cubicBezTo>
                    <a:cubicBezTo>
                      <a:pt x="31" y="25"/>
                      <a:pt x="31" y="25"/>
                      <a:pt x="31" y="25"/>
                    </a:cubicBezTo>
                    <a:cubicBezTo>
                      <a:pt x="31" y="25"/>
                      <a:pt x="31" y="25"/>
                      <a:pt x="31" y="25"/>
                    </a:cubicBezTo>
                    <a:cubicBezTo>
                      <a:pt x="31" y="25"/>
                      <a:pt x="31" y="25"/>
                      <a:pt x="31" y="25"/>
                    </a:cubicBezTo>
                    <a:cubicBezTo>
                      <a:pt x="30" y="28"/>
                      <a:pt x="27" y="30"/>
                      <a:pt x="25" y="31"/>
                    </a:cubicBezTo>
                    <a:cubicBezTo>
                      <a:pt x="26" y="30"/>
                      <a:pt x="27" y="28"/>
                      <a:pt x="27" y="27"/>
                    </a:cubicBezTo>
                    <a:cubicBezTo>
                      <a:pt x="27" y="26"/>
                      <a:pt x="26" y="25"/>
                      <a:pt x="26" y="24"/>
                    </a:cubicBezTo>
                    <a:cubicBezTo>
                      <a:pt x="25" y="24"/>
                      <a:pt x="25" y="24"/>
                      <a:pt x="25" y="24"/>
                    </a:cubicBezTo>
                    <a:cubicBezTo>
                      <a:pt x="25" y="24"/>
                      <a:pt x="25" y="24"/>
                      <a:pt x="25" y="24"/>
                    </a:cubicBezTo>
                    <a:cubicBezTo>
                      <a:pt x="24" y="24"/>
                      <a:pt x="24" y="24"/>
                      <a:pt x="24" y="24"/>
                    </a:cubicBezTo>
                    <a:cubicBezTo>
                      <a:pt x="24" y="24"/>
                      <a:pt x="23" y="24"/>
                      <a:pt x="23" y="24"/>
                    </a:cubicBezTo>
                    <a:cubicBezTo>
                      <a:pt x="22" y="24"/>
                      <a:pt x="22" y="24"/>
                      <a:pt x="22" y="24"/>
                    </a:cubicBezTo>
                    <a:cubicBezTo>
                      <a:pt x="21" y="22"/>
                      <a:pt x="18" y="21"/>
                      <a:pt x="16" y="21"/>
                    </a:cubicBezTo>
                    <a:cubicBezTo>
                      <a:pt x="16" y="21"/>
                      <a:pt x="16" y="21"/>
                      <a:pt x="16" y="21"/>
                    </a:cubicBezTo>
                    <a:cubicBezTo>
                      <a:pt x="16" y="20"/>
                      <a:pt x="16" y="20"/>
                      <a:pt x="15" y="20"/>
                    </a:cubicBezTo>
                    <a:cubicBezTo>
                      <a:pt x="15" y="20"/>
                      <a:pt x="15" y="20"/>
                      <a:pt x="15" y="20"/>
                    </a:cubicBezTo>
                    <a:cubicBezTo>
                      <a:pt x="15" y="20"/>
                      <a:pt x="15" y="20"/>
                      <a:pt x="15" y="20"/>
                    </a:cubicBezTo>
                    <a:cubicBezTo>
                      <a:pt x="14" y="19"/>
                      <a:pt x="14" y="19"/>
                      <a:pt x="14" y="19"/>
                    </a:cubicBezTo>
                    <a:cubicBezTo>
                      <a:pt x="14" y="19"/>
                      <a:pt x="14" y="18"/>
                      <a:pt x="14" y="18"/>
                    </a:cubicBezTo>
                    <a:cubicBezTo>
                      <a:pt x="14" y="18"/>
                      <a:pt x="14" y="18"/>
                      <a:pt x="14" y="18"/>
                    </a:cubicBezTo>
                    <a:cubicBezTo>
                      <a:pt x="15" y="18"/>
                      <a:pt x="15" y="18"/>
                      <a:pt x="15" y="17"/>
                    </a:cubicBezTo>
                    <a:cubicBezTo>
                      <a:pt x="16" y="17"/>
                      <a:pt x="16" y="15"/>
                      <a:pt x="17" y="15"/>
                    </a:cubicBezTo>
                    <a:cubicBezTo>
                      <a:pt x="17" y="14"/>
                      <a:pt x="18" y="13"/>
                      <a:pt x="18" y="13"/>
                    </a:cubicBezTo>
                    <a:cubicBezTo>
                      <a:pt x="18" y="13"/>
                      <a:pt x="18" y="13"/>
                      <a:pt x="18" y="13"/>
                    </a:cubicBezTo>
                    <a:cubicBezTo>
                      <a:pt x="19" y="13"/>
                      <a:pt x="20" y="13"/>
                      <a:pt x="20" y="13"/>
                    </a:cubicBezTo>
                    <a:cubicBezTo>
                      <a:pt x="20" y="13"/>
                      <a:pt x="20" y="13"/>
                      <a:pt x="20" y="13"/>
                    </a:cubicBezTo>
                    <a:cubicBezTo>
                      <a:pt x="21" y="13"/>
                      <a:pt x="21" y="13"/>
                      <a:pt x="21" y="12"/>
                    </a:cubicBezTo>
                    <a:cubicBezTo>
                      <a:pt x="21" y="12"/>
                      <a:pt x="21" y="12"/>
                      <a:pt x="21" y="12"/>
                    </a:cubicBezTo>
                    <a:cubicBezTo>
                      <a:pt x="21" y="11"/>
                      <a:pt x="21" y="11"/>
                      <a:pt x="22" y="10"/>
                    </a:cubicBezTo>
                    <a:cubicBezTo>
                      <a:pt x="22" y="10"/>
                      <a:pt x="22" y="10"/>
                      <a:pt x="22" y="10"/>
                    </a:cubicBezTo>
                    <a:cubicBezTo>
                      <a:pt x="22" y="10"/>
                      <a:pt x="22" y="9"/>
                      <a:pt x="22" y="9"/>
                    </a:cubicBezTo>
                    <a:cubicBezTo>
                      <a:pt x="21" y="8"/>
                      <a:pt x="21" y="8"/>
                      <a:pt x="21" y="8"/>
                    </a:cubicBezTo>
                    <a:cubicBezTo>
                      <a:pt x="21" y="8"/>
                      <a:pt x="21" y="8"/>
                      <a:pt x="21" y="8"/>
                    </a:cubicBezTo>
                    <a:cubicBezTo>
                      <a:pt x="21" y="8"/>
                      <a:pt x="21" y="8"/>
                      <a:pt x="21" y="8"/>
                    </a:cubicBezTo>
                    <a:cubicBezTo>
                      <a:pt x="20" y="7"/>
                      <a:pt x="19" y="7"/>
                      <a:pt x="18" y="7"/>
                    </a:cubicBezTo>
                    <a:cubicBezTo>
                      <a:pt x="18" y="6"/>
                      <a:pt x="18" y="6"/>
                      <a:pt x="18" y="6"/>
                    </a:cubicBezTo>
                    <a:cubicBezTo>
                      <a:pt x="17" y="6"/>
                      <a:pt x="17" y="6"/>
                      <a:pt x="17" y="6"/>
                    </a:cubicBezTo>
                    <a:cubicBezTo>
                      <a:pt x="17" y="6"/>
                      <a:pt x="16" y="6"/>
                      <a:pt x="16" y="6"/>
                    </a:cubicBezTo>
                    <a:cubicBezTo>
                      <a:pt x="15" y="6"/>
                      <a:pt x="15" y="6"/>
                      <a:pt x="15" y="6"/>
                    </a:cubicBezTo>
                    <a:cubicBezTo>
                      <a:pt x="15" y="6"/>
                      <a:pt x="15" y="6"/>
                      <a:pt x="15" y="6"/>
                    </a:cubicBezTo>
                    <a:cubicBezTo>
                      <a:pt x="15" y="5"/>
                      <a:pt x="15" y="5"/>
                      <a:pt x="15" y="5"/>
                    </a:cubicBezTo>
                    <a:cubicBezTo>
                      <a:pt x="14" y="5"/>
                      <a:pt x="14" y="5"/>
                      <a:pt x="14" y="5"/>
                    </a:cubicBezTo>
                    <a:cubicBezTo>
                      <a:pt x="14" y="4"/>
                      <a:pt x="14" y="4"/>
                      <a:pt x="14" y="4"/>
                    </a:cubicBezTo>
                    <a:cubicBezTo>
                      <a:pt x="13" y="4"/>
                      <a:pt x="13" y="4"/>
                      <a:pt x="13" y="4"/>
                    </a:cubicBezTo>
                    <a:cubicBezTo>
                      <a:pt x="12" y="4"/>
                      <a:pt x="12" y="4"/>
                      <a:pt x="12" y="4"/>
                    </a:cubicBezTo>
                    <a:cubicBezTo>
                      <a:pt x="12" y="5"/>
                      <a:pt x="10" y="5"/>
                      <a:pt x="9" y="5"/>
                    </a:cubicBezTo>
                    <a:cubicBezTo>
                      <a:pt x="8" y="5"/>
                      <a:pt x="6" y="7"/>
                      <a:pt x="5" y="10"/>
                    </a:cubicBezTo>
                    <a:cubicBezTo>
                      <a:pt x="5" y="10"/>
                      <a:pt x="5" y="10"/>
                      <a:pt x="5" y="10"/>
                    </a:cubicBezTo>
                    <a:cubicBezTo>
                      <a:pt x="4" y="11"/>
                      <a:pt x="5" y="11"/>
                      <a:pt x="5" y="12"/>
                    </a:cubicBezTo>
                    <a:cubicBezTo>
                      <a:pt x="5" y="13"/>
                      <a:pt x="5" y="13"/>
                      <a:pt x="5" y="13"/>
                    </a:cubicBezTo>
                    <a:cubicBezTo>
                      <a:pt x="5" y="13"/>
                      <a:pt x="5" y="13"/>
                      <a:pt x="5" y="13"/>
                    </a:cubicBezTo>
                    <a:cubicBezTo>
                      <a:pt x="5" y="13"/>
                      <a:pt x="5" y="13"/>
                      <a:pt x="5" y="13"/>
                    </a:cubicBezTo>
                    <a:cubicBezTo>
                      <a:pt x="5" y="13"/>
                      <a:pt x="5" y="13"/>
                      <a:pt x="5" y="13"/>
                    </a:cubicBezTo>
                    <a:cubicBezTo>
                      <a:pt x="5" y="14"/>
                      <a:pt x="5" y="15"/>
                      <a:pt x="6" y="16"/>
                    </a:cubicBezTo>
                    <a:cubicBezTo>
                      <a:pt x="6" y="17"/>
                      <a:pt x="6" y="17"/>
                      <a:pt x="6" y="17"/>
                    </a:cubicBezTo>
                    <a:cubicBezTo>
                      <a:pt x="6" y="17"/>
                      <a:pt x="6" y="17"/>
                      <a:pt x="6" y="17"/>
                    </a:cubicBezTo>
                    <a:cubicBezTo>
                      <a:pt x="6" y="17"/>
                      <a:pt x="6" y="17"/>
                      <a:pt x="6" y="17"/>
                    </a:cubicBezTo>
                    <a:cubicBezTo>
                      <a:pt x="6" y="17"/>
                      <a:pt x="6" y="17"/>
                      <a:pt x="6" y="17"/>
                    </a:cubicBezTo>
                    <a:cubicBezTo>
                      <a:pt x="6" y="17"/>
                      <a:pt x="6" y="17"/>
                      <a:pt x="6" y="17"/>
                    </a:cubicBezTo>
                    <a:cubicBezTo>
                      <a:pt x="6" y="17"/>
                      <a:pt x="6" y="17"/>
                      <a:pt x="6" y="17"/>
                    </a:cubicBezTo>
                    <a:cubicBezTo>
                      <a:pt x="7" y="17"/>
                      <a:pt x="8" y="19"/>
                      <a:pt x="9" y="20"/>
                    </a:cubicBezTo>
                    <a:cubicBezTo>
                      <a:pt x="9" y="20"/>
                      <a:pt x="11" y="21"/>
                      <a:pt x="12" y="21"/>
                    </a:cubicBezTo>
                    <a:cubicBezTo>
                      <a:pt x="12" y="21"/>
                      <a:pt x="12" y="21"/>
                      <a:pt x="12" y="21"/>
                    </a:cubicBezTo>
                    <a:cubicBezTo>
                      <a:pt x="13" y="22"/>
                      <a:pt x="13" y="22"/>
                      <a:pt x="13" y="22"/>
                    </a:cubicBezTo>
                    <a:cubicBezTo>
                      <a:pt x="13" y="22"/>
                      <a:pt x="13" y="22"/>
                      <a:pt x="13" y="22"/>
                    </a:cubicBezTo>
                    <a:cubicBezTo>
                      <a:pt x="13" y="23"/>
                      <a:pt x="13" y="23"/>
                      <a:pt x="13" y="23"/>
                    </a:cubicBezTo>
                    <a:cubicBezTo>
                      <a:pt x="13" y="24"/>
                      <a:pt x="13" y="24"/>
                      <a:pt x="13" y="24"/>
                    </a:cubicBezTo>
                    <a:cubicBezTo>
                      <a:pt x="13" y="24"/>
                      <a:pt x="13" y="24"/>
                      <a:pt x="13" y="24"/>
                    </a:cubicBezTo>
                    <a:cubicBezTo>
                      <a:pt x="13" y="25"/>
                      <a:pt x="12" y="26"/>
                      <a:pt x="13" y="28"/>
                    </a:cubicBezTo>
                    <a:cubicBezTo>
                      <a:pt x="13" y="28"/>
                      <a:pt x="13" y="28"/>
                      <a:pt x="13" y="28"/>
                    </a:cubicBezTo>
                    <a:cubicBezTo>
                      <a:pt x="13" y="28"/>
                      <a:pt x="13" y="29"/>
                      <a:pt x="13" y="29"/>
                    </a:cubicBezTo>
                    <a:cubicBezTo>
                      <a:pt x="13" y="29"/>
                      <a:pt x="13" y="29"/>
                      <a:pt x="13" y="29"/>
                    </a:cubicBezTo>
                    <a:cubicBezTo>
                      <a:pt x="14" y="29"/>
                      <a:pt x="14" y="29"/>
                      <a:pt x="14" y="29"/>
                    </a:cubicBezTo>
                    <a:cubicBezTo>
                      <a:pt x="14" y="28"/>
                      <a:pt x="14" y="28"/>
                      <a:pt x="14" y="28"/>
                    </a:cubicBezTo>
                    <a:cubicBezTo>
                      <a:pt x="15" y="29"/>
                      <a:pt x="15" y="29"/>
                      <a:pt x="15" y="29"/>
                    </a:cubicBezTo>
                    <a:cubicBezTo>
                      <a:pt x="14" y="29"/>
                      <a:pt x="14" y="29"/>
                      <a:pt x="14" y="29"/>
                    </a:cubicBezTo>
                    <a:cubicBezTo>
                      <a:pt x="14" y="30"/>
                      <a:pt x="14" y="30"/>
                      <a:pt x="14" y="30"/>
                    </a:cubicBezTo>
                    <a:cubicBezTo>
                      <a:pt x="15" y="30"/>
                      <a:pt x="15" y="30"/>
                      <a:pt x="15" y="30"/>
                    </a:cubicBezTo>
                    <a:cubicBezTo>
                      <a:pt x="15" y="30"/>
                      <a:pt x="15" y="30"/>
                      <a:pt x="15" y="30"/>
                    </a:cubicBezTo>
                    <a:cubicBezTo>
                      <a:pt x="15" y="30"/>
                      <a:pt x="15" y="30"/>
                      <a:pt x="15" y="30"/>
                    </a:cubicBezTo>
                    <a:cubicBezTo>
                      <a:pt x="15" y="30"/>
                      <a:pt x="15" y="30"/>
                      <a:pt x="15" y="31"/>
                    </a:cubicBezTo>
                    <a:cubicBezTo>
                      <a:pt x="15" y="32"/>
                      <a:pt x="14" y="32"/>
                      <a:pt x="14" y="32"/>
                    </a:cubicBezTo>
                    <a:cubicBezTo>
                      <a:pt x="7" y="31"/>
                      <a:pt x="1" y="26"/>
                      <a:pt x="1" y="17"/>
                    </a:cubicBezTo>
                    <a:cubicBezTo>
                      <a:pt x="1" y="11"/>
                      <a:pt x="3" y="7"/>
                      <a:pt x="7" y="4"/>
                    </a:cubicBezTo>
                    <a:cubicBezTo>
                      <a:pt x="8" y="5"/>
                      <a:pt x="8" y="5"/>
                      <a:pt x="8" y="5"/>
                    </a:cubicBezTo>
                    <a:cubicBezTo>
                      <a:pt x="8" y="5"/>
                      <a:pt x="8" y="5"/>
                      <a:pt x="8" y="5"/>
                    </a:cubicBezTo>
                    <a:cubicBezTo>
                      <a:pt x="9" y="5"/>
                      <a:pt x="9" y="5"/>
                      <a:pt x="9" y="5"/>
                    </a:cubicBezTo>
                    <a:moveTo>
                      <a:pt x="23" y="4"/>
                    </a:moveTo>
                    <a:cubicBezTo>
                      <a:pt x="22" y="4"/>
                      <a:pt x="22" y="4"/>
                      <a:pt x="22" y="4"/>
                    </a:cubicBezTo>
                    <a:cubicBezTo>
                      <a:pt x="23" y="3"/>
                      <a:pt x="23" y="3"/>
                      <a:pt x="23" y="2"/>
                    </a:cubicBezTo>
                    <a:cubicBezTo>
                      <a:pt x="24" y="3"/>
                      <a:pt x="24" y="3"/>
                      <a:pt x="25" y="3"/>
                    </a:cubicBezTo>
                    <a:cubicBezTo>
                      <a:pt x="24" y="3"/>
                      <a:pt x="24" y="4"/>
                      <a:pt x="23" y="4"/>
                    </a:cubicBezTo>
                    <a:moveTo>
                      <a:pt x="9" y="4"/>
                    </a:moveTo>
                    <a:cubicBezTo>
                      <a:pt x="9" y="4"/>
                      <a:pt x="9" y="4"/>
                      <a:pt x="9" y="4"/>
                    </a:cubicBezTo>
                    <a:cubicBezTo>
                      <a:pt x="8" y="4"/>
                      <a:pt x="8" y="4"/>
                      <a:pt x="8" y="4"/>
                    </a:cubicBezTo>
                    <a:cubicBezTo>
                      <a:pt x="9" y="3"/>
                      <a:pt x="10" y="3"/>
                      <a:pt x="11" y="2"/>
                    </a:cubicBezTo>
                    <a:cubicBezTo>
                      <a:pt x="11" y="3"/>
                      <a:pt x="11" y="3"/>
                      <a:pt x="11" y="3"/>
                    </a:cubicBezTo>
                    <a:cubicBezTo>
                      <a:pt x="11" y="3"/>
                      <a:pt x="11" y="3"/>
                      <a:pt x="11" y="3"/>
                    </a:cubicBezTo>
                    <a:cubicBezTo>
                      <a:pt x="10" y="4"/>
                      <a:pt x="10" y="4"/>
                      <a:pt x="9" y="4"/>
                    </a:cubicBezTo>
                    <a:moveTo>
                      <a:pt x="22" y="4"/>
                    </a:moveTo>
                    <a:cubicBezTo>
                      <a:pt x="21" y="3"/>
                      <a:pt x="21" y="3"/>
                      <a:pt x="21" y="3"/>
                    </a:cubicBezTo>
                    <a:cubicBezTo>
                      <a:pt x="21" y="3"/>
                      <a:pt x="21" y="3"/>
                      <a:pt x="21" y="3"/>
                    </a:cubicBezTo>
                    <a:cubicBezTo>
                      <a:pt x="21" y="3"/>
                      <a:pt x="21" y="3"/>
                      <a:pt x="21" y="3"/>
                    </a:cubicBezTo>
                    <a:cubicBezTo>
                      <a:pt x="21" y="2"/>
                      <a:pt x="21" y="2"/>
                      <a:pt x="21" y="2"/>
                    </a:cubicBezTo>
                    <a:cubicBezTo>
                      <a:pt x="22" y="2"/>
                      <a:pt x="22" y="2"/>
                      <a:pt x="23" y="2"/>
                    </a:cubicBezTo>
                    <a:cubicBezTo>
                      <a:pt x="22" y="3"/>
                      <a:pt x="22" y="3"/>
                      <a:pt x="22" y="4"/>
                    </a:cubicBezTo>
                    <a:moveTo>
                      <a:pt x="12" y="3"/>
                    </a:moveTo>
                    <a:cubicBezTo>
                      <a:pt x="12" y="2"/>
                      <a:pt x="12" y="2"/>
                      <a:pt x="12" y="2"/>
                    </a:cubicBezTo>
                    <a:cubicBezTo>
                      <a:pt x="12" y="2"/>
                      <a:pt x="13" y="2"/>
                      <a:pt x="14" y="1"/>
                    </a:cubicBezTo>
                    <a:cubicBezTo>
                      <a:pt x="14" y="2"/>
                      <a:pt x="14" y="2"/>
                      <a:pt x="14" y="2"/>
                    </a:cubicBezTo>
                    <a:cubicBezTo>
                      <a:pt x="14" y="2"/>
                      <a:pt x="14" y="2"/>
                      <a:pt x="14" y="2"/>
                    </a:cubicBezTo>
                    <a:cubicBezTo>
                      <a:pt x="13" y="2"/>
                      <a:pt x="12" y="2"/>
                      <a:pt x="12" y="3"/>
                    </a:cubicBezTo>
                    <a:moveTo>
                      <a:pt x="20" y="3"/>
                    </a:moveTo>
                    <a:cubicBezTo>
                      <a:pt x="19" y="2"/>
                      <a:pt x="19" y="2"/>
                      <a:pt x="18" y="2"/>
                    </a:cubicBezTo>
                    <a:cubicBezTo>
                      <a:pt x="18" y="1"/>
                      <a:pt x="18" y="1"/>
                      <a:pt x="18" y="1"/>
                    </a:cubicBezTo>
                    <a:cubicBezTo>
                      <a:pt x="19" y="1"/>
                      <a:pt x="20" y="1"/>
                      <a:pt x="20" y="2"/>
                    </a:cubicBezTo>
                    <a:cubicBezTo>
                      <a:pt x="21" y="2"/>
                      <a:pt x="21" y="2"/>
                      <a:pt x="21" y="2"/>
                    </a:cubicBezTo>
                    <a:cubicBezTo>
                      <a:pt x="20" y="3"/>
                      <a:pt x="20" y="3"/>
                      <a:pt x="20" y="3"/>
                    </a:cubicBezTo>
                    <a:moveTo>
                      <a:pt x="15" y="2"/>
                    </a:moveTo>
                    <a:cubicBezTo>
                      <a:pt x="15" y="1"/>
                      <a:pt x="15" y="1"/>
                      <a:pt x="15" y="1"/>
                    </a:cubicBezTo>
                    <a:cubicBezTo>
                      <a:pt x="15" y="1"/>
                      <a:pt x="16" y="1"/>
                      <a:pt x="17" y="1"/>
                    </a:cubicBezTo>
                    <a:cubicBezTo>
                      <a:pt x="17" y="1"/>
                      <a:pt x="17" y="1"/>
                      <a:pt x="18" y="1"/>
                    </a:cubicBezTo>
                    <a:cubicBezTo>
                      <a:pt x="17" y="2"/>
                      <a:pt x="17" y="2"/>
                      <a:pt x="17" y="2"/>
                    </a:cubicBezTo>
                    <a:cubicBezTo>
                      <a:pt x="17" y="2"/>
                      <a:pt x="16" y="2"/>
                      <a:pt x="16" y="2"/>
                    </a:cubicBezTo>
                    <a:cubicBezTo>
                      <a:pt x="15" y="2"/>
                      <a:pt x="15" y="2"/>
                      <a:pt x="15" y="2"/>
                    </a:cubicBezTo>
                    <a:moveTo>
                      <a:pt x="17" y="0"/>
                    </a:moveTo>
                    <a:cubicBezTo>
                      <a:pt x="17" y="0"/>
                      <a:pt x="17" y="0"/>
                      <a:pt x="17" y="0"/>
                    </a:cubicBezTo>
                    <a:cubicBezTo>
                      <a:pt x="17" y="0"/>
                      <a:pt x="17" y="0"/>
                      <a:pt x="17" y="0"/>
                    </a:cubicBezTo>
                    <a:cubicBezTo>
                      <a:pt x="13" y="0"/>
                      <a:pt x="10" y="1"/>
                      <a:pt x="6" y="3"/>
                    </a:cubicBezTo>
                    <a:cubicBezTo>
                      <a:pt x="6" y="4"/>
                      <a:pt x="6" y="4"/>
                      <a:pt x="6" y="4"/>
                    </a:cubicBezTo>
                    <a:cubicBezTo>
                      <a:pt x="5" y="4"/>
                      <a:pt x="5" y="4"/>
                      <a:pt x="5" y="4"/>
                    </a:cubicBezTo>
                    <a:cubicBezTo>
                      <a:pt x="2" y="7"/>
                      <a:pt x="0" y="12"/>
                      <a:pt x="0" y="17"/>
                    </a:cubicBezTo>
                    <a:cubicBezTo>
                      <a:pt x="0" y="27"/>
                      <a:pt x="7" y="33"/>
                      <a:pt x="15" y="33"/>
                    </a:cubicBezTo>
                    <a:cubicBezTo>
                      <a:pt x="15" y="34"/>
                      <a:pt x="15" y="34"/>
                      <a:pt x="15" y="34"/>
                    </a:cubicBezTo>
                    <a:cubicBezTo>
                      <a:pt x="15" y="34"/>
                      <a:pt x="16" y="34"/>
                      <a:pt x="17" y="34"/>
                    </a:cubicBezTo>
                    <a:cubicBezTo>
                      <a:pt x="21" y="34"/>
                      <a:pt x="22" y="33"/>
                      <a:pt x="22" y="33"/>
                    </a:cubicBezTo>
                    <a:cubicBezTo>
                      <a:pt x="25" y="32"/>
                      <a:pt x="27" y="31"/>
                      <a:pt x="29" y="29"/>
                    </a:cubicBezTo>
                    <a:cubicBezTo>
                      <a:pt x="31" y="27"/>
                      <a:pt x="33" y="25"/>
                      <a:pt x="34" y="22"/>
                    </a:cubicBezTo>
                    <a:cubicBezTo>
                      <a:pt x="34" y="21"/>
                      <a:pt x="34" y="21"/>
                      <a:pt x="34" y="21"/>
                    </a:cubicBezTo>
                    <a:cubicBezTo>
                      <a:pt x="34" y="21"/>
                      <a:pt x="34" y="21"/>
                      <a:pt x="34" y="20"/>
                    </a:cubicBezTo>
                    <a:cubicBezTo>
                      <a:pt x="34" y="19"/>
                      <a:pt x="35" y="18"/>
                      <a:pt x="34" y="17"/>
                    </a:cubicBezTo>
                    <a:cubicBezTo>
                      <a:pt x="34" y="17"/>
                      <a:pt x="34" y="17"/>
                      <a:pt x="34" y="17"/>
                    </a:cubicBezTo>
                    <a:cubicBezTo>
                      <a:pt x="34" y="12"/>
                      <a:pt x="33" y="8"/>
                      <a:pt x="30" y="5"/>
                    </a:cubicBezTo>
                    <a:cubicBezTo>
                      <a:pt x="29" y="4"/>
                      <a:pt x="29" y="4"/>
                      <a:pt x="29" y="4"/>
                    </a:cubicBezTo>
                    <a:cubicBezTo>
                      <a:pt x="29" y="4"/>
                      <a:pt x="29" y="4"/>
                      <a:pt x="29" y="4"/>
                    </a:cubicBezTo>
                    <a:cubicBezTo>
                      <a:pt x="29" y="4"/>
                      <a:pt x="29" y="4"/>
                      <a:pt x="29" y="4"/>
                    </a:cubicBezTo>
                    <a:cubicBezTo>
                      <a:pt x="28" y="4"/>
                      <a:pt x="28" y="4"/>
                      <a:pt x="28" y="4"/>
                    </a:cubicBezTo>
                    <a:cubicBezTo>
                      <a:pt x="25" y="1"/>
                      <a:pt x="21" y="0"/>
                      <a:pt x="1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36" name="Freeform 22"/>
              <p:cNvSpPr>
                <a:spLocks noEditPoints="1"/>
              </p:cNvSpPr>
              <p:nvPr/>
            </p:nvSpPr>
            <p:spPr bwMode="auto">
              <a:xfrm>
                <a:off x="3706" y="1963"/>
                <a:ext cx="38" cy="38"/>
              </a:xfrm>
              <a:custGeom>
                <a:avLst/>
                <a:gdLst>
                  <a:gd name="T0" fmla="*/ 8 w 16"/>
                  <a:gd name="T1" fmla="*/ 15 h 16"/>
                  <a:gd name="T2" fmla="*/ 2 w 16"/>
                  <a:gd name="T3" fmla="*/ 6 h 16"/>
                  <a:gd name="T4" fmla="*/ 8 w 16"/>
                  <a:gd name="T5" fmla="*/ 1 h 16"/>
                  <a:gd name="T6" fmla="*/ 14 w 16"/>
                  <a:gd name="T7" fmla="*/ 10 h 16"/>
                  <a:gd name="T8" fmla="*/ 8 w 16"/>
                  <a:gd name="T9" fmla="*/ 15 h 16"/>
                  <a:gd name="T10" fmla="*/ 8 w 16"/>
                  <a:gd name="T11" fmla="*/ 0 h 16"/>
                  <a:gd name="T12" fmla="*/ 1 w 16"/>
                  <a:gd name="T13" fmla="*/ 6 h 16"/>
                  <a:gd name="T14" fmla="*/ 2 w 16"/>
                  <a:gd name="T15" fmla="*/ 12 h 16"/>
                  <a:gd name="T16" fmla="*/ 8 w 16"/>
                  <a:gd name="T17" fmla="*/ 16 h 16"/>
                  <a:gd name="T18" fmla="*/ 15 w 16"/>
                  <a:gd name="T19" fmla="*/ 10 h 16"/>
                  <a:gd name="T20" fmla="*/ 14 w 16"/>
                  <a:gd name="T21" fmla="*/ 4 h 16"/>
                  <a:gd name="T22" fmla="*/ 8 w 16"/>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16">
                    <a:moveTo>
                      <a:pt x="8" y="15"/>
                    </a:moveTo>
                    <a:cubicBezTo>
                      <a:pt x="4" y="15"/>
                      <a:pt x="0" y="11"/>
                      <a:pt x="2" y="6"/>
                    </a:cubicBezTo>
                    <a:cubicBezTo>
                      <a:pt x="3" y="3"/>
                      <a:pt x="5" y="1"/>
                      <a:pt x="8" y="1"/>
                    </a:cubicBezTo>
                    <a:cubicBezTo>
                      <a:pt x="12" y="1"/>
                      <a:pt x="16" y="5"/>
                      <a:pt x="14" y="10"/>
                    </a:cubicBezTo>
                    <a:cubicBezTo>
                      <a:pt x="13" y="13"/>
                      <a:pt x="11" y="15"/>
                      <a:pt x="8" y="15"/>
                    </a:cubicBezTo>
                    <a:moveTo>
                      <a:pt x="8" y="0"/>
                    </a:moveTo>
                    <a:cubicBezTo>
                      <a:pt x="4" y="0"/>
                      <a:pt x="2" y="2"/>
                      <a:pt x="1" y="6"/>
                    </a:cubicBezTo>
                    <a:cubicBezTo>
                      <a:pt x="0" y="8"/>
                      <a:pt x="0" y="11"/>
                      <a:pt x="2" y="12"/>
                    </a:cubicBezTo>
                    <a:cubicBezTo>
                      <a:pt x="3" y="14"/>
                      <a:pt x="5" y="16"/>
                      <a:pt x="8" y="16"/>
                    </a:cubicBezTo>
                    <a:cubicBezTo>
                      <a:pt x="11" y="16"/>
                      <a:pt x="14" y="14"/>
                      <a:pt x="15" y="10"/>
                    </a:cubicBezTo>
                    <a:cubicBezTo>
                      <a:pt x="16" y="8"/>
                      <a:pt x="15" y="6"/>
                      <a:pt x="14" y="4"/>
                    </a:cubicBezTo>
                    <a:cubicBezTo>
                      <a:pt x="13" y="2"/>
                      <a:pt x="10"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37" name="Freeform 23"/>
              <p:cNvSpPr>
                <a:spLocks noEditPoints="1"/>
              </p:cNvSpPr>
              <p:nvPr/>
            </p:nvSpPr>
            <p:spPr bwMode="auto">
              <a:xfrm>
                <a:off x="3694" y="1958"/>
                <a:ext cx="57" cy="76"/>
              </a:xfrm>
              <a:custGeom>
                <a:avLst/>
                <a:gdLst>
                  <a:gd name="T0" fmla="*/ 1 w 24"/>
                  <a:gd name="T1" fmla="*/ 30 h 32"/>
                  <a:gd name="T2" fmla="*/ 2 w 24"/>
                  <a:gd name="T3" fmla="*/ 30 h 32"/>
                  <a:gd name="T4" fmla="*/ 0 w 24"/>
                  <a:gd name="T5" fmla="*/ 29 h 32"/>
                  <a:gd name="T6" fmla="*/ 1 w 24"/>
                  <a:gd name="T7" fmla="*/ 29 h 32"/>
                  <a:gd name="T8" fmla="*/ 1 w 24"/>
                  <a:gd name="T9" fmla="*/ 29 h 32"/>
                  <a:gd name="T10" fmla="*/ 5 w 24"/>
                  <a:gd name="T11" fmla="*/ 22 h 32"/>
                  <a:gd name="T12" fmla="*/ 6 w 24"/>
                  <a:gd name="T13" fmla="*/ 23 h 32"/>
                  <a:gd name="T14" fmla="*/ 6 w 24"/>
                  <a:gd name="T15" fmla="*/ 23 h 32"/>
                  <a:gd name="T16" fmla="*/ 7 w 24"/>
                  <a:gd name="T17" fmla="*/ 23 h 32"/>
                  <a:gd name="T18" fmla="*/ 7 w 24"/>
                  <a:gd name="T19" fmla="*/ 24 h 32"/>
                  <a:gd name="T20" fmla="*/ 5 w 24"/>
                  <a:gd name="T21" fmla="*/ 24 h 32"/>
                  <a:gd name="T22" fmla="*/ 7 w 24"/>
                  <a:gd name="T23" fmla="*/ 24 h 32"/>
                  <a:gd name="T24" fmla="*/ 7 w 24"/>
                  <a:gd name="T25" fmla="*/ 25 h 32"/>
                  <a:gd name="T26" fmla="*/ 5 w 24"/>
                  <a:gd name="T27" fmla="*/ 26 h 32"/>
                  <a:gd name="T28" fmla="*/ 6 w 24"/>
                  <a:gd name="T29" fmla="*/ 26 h 32"/>
                  <a:gd name="T30" fmla="*/ 4 w 24"/>
                  <a:gd name="T31" fmla="*/ 26 h 32"/>
                  <a:gd name="T32" fmla="*/ 6 w 24"/>
                  <a:gd name="T33" fmla="*/ 26 h 32"/>
                  <a:gd name="T34" fmla="*/ 5 w 24"/>
                  <a:gd name="T35" fmla="*/ 27 h 32"/>
                  <a:gd name="T36" fmla="*/ 4 w 24"/>
                  <a:gd name="T37" fmla="*/ 28 h 32"/>
                  <a:gd name="T38" fmla="*/ 5 w 24"/>
                  <a:gd name="T39" fmla="*/ 28 h 32"/>
                  <a:gd name="T40" fmla="*/ 3 w 24"/>
                  <a:gd name="T41" fmla="*/ 29 h 32"/>
                  <a:gd name="T42" fmla="*/ 5 w 24"/>
                  <a:gd name="T43" fmla="*/ 29 h 32"/>
                  <a:gd name="T44" fmla="*/ 4 w 24"/>
                  <a:gd name="T45" fmla="*/ 29 h 32"/>
                  <a:gd name="T46" fmla="*/ 3 w 24"/>
                  <a:gd name="T47" fmla="*/ 30 h 32"/>
                  <a:gd name="T48" fmla="*/ 3 w 24"/>
                  <a:gd name="T49" fmla="*/ 31 h 32"/>
                  <a:gd name="T50" fmla="*/ 3 w 24"/>
                  <a:gd name="T51" fmla="*/ 30 h 32"/>
                  <a:gd name="T52" fmla="*/ 1 w 24"/>
                  <a:gd name="T53" fmla="*/ 30 h 32"/>
                  <a:gd name="T54" fmla="*/ 1 w 24"/>
                  <a:gd name="T55" fmla="*/ 30 h 32"/>
                  <a:gd name="T56" fmla="*/ 1 w 24"/>
                  <a:gd name="T57" fmla="*/ 29 h 32"/>
                  <a:gd name="T58" fmla="*/ 7 w 24"/>
                  <a:gd name="T59" fmla="*/ 22 h 32"/>
                  <a:gd name="T60" fmla="*/ 6 w 24"/>
                  <a:gd name="T61" fmla="*/ 22 h 32"/>
                  <a:gd name="T62" fmla="*/ 9 w 24"/>
                  <a:gd name="T63" fmla="*/ 19 h 32"/>
                  <a:gd name="T64" fmla="*/ 13 w 24"/>
                  <a:gd name="T65" fmla="*/ 19 h 32"/>
                  <a:gd name="T66" fmla="*/ 13 w 24"/>
                  <a:gd name="T67" fmla="*/ 1 h 32"/>
                  <a:gd name="T68" fmla="*/ 13 w 24"/>
                  <a:gd name="T69" fmla="*/ 19 h 32"/>
                  <a:gd name="T70" fmla="*/ 4 w 24"/>
                  <a:gd name="T71" fmla="*/ 6 h 32"/>
                  <a:gd name="T72" fmla="*/ 7 w 24"/>
                  <a:gd name="T73" fmla="*/ 18 h 32"/>
                  <a:gd name="T74" fmla="*/ 4 w 24"/>
                  <a:gd name="T75" fmla="*/ 22 h 32"/>
                  <a:gd name="T76" fmla="*/ 4 w 24"/>
                  <a:gd name="T77" fmla="*/ 22 h 32"/>
                  <a:gd name="T78" fmla="*/ 4 w 24"/>
                  <a:gd name="T79" fmla="*/ 22 h 32"/>
                  <a:gd name="T80" fmla="*/ 0 w 24"/>
                  <a:gd name="T81" fmla="*/ 29 h 32"/>
                  <a:gd name="T82" fmla="*/ 0 w 24"/>
                  <a:gd name="T83" fmla="*/ 30 h 32"/>
                  <a:gd name="T84" fmla="*/ 4 w 24"/>
                  <a:gd name="T85" fmla="*/ 32 h 32"/>
                  <a:gd name="T86" fmla="*/ 8 w 24"/>
                  <a:gd name="T87" fmla="*/ 24 h 32"/>
                  <a:gd name="T88" fmla="*/ 8 w 24"/>
                  <a:gd name="T89" fmla="*/ 24 h 32"/>
                  <a:gd name="T90" fmla="*/ 8 w 24"/>
                  <a:gd name="T91" fmla="*/ 24 h 32"/>
                  <a:gd name="T92" fmla="*/ 10 w 24"/>
                  <a:gd name="T93" fmla="*/ 20 h 32"/>
                  <a:gd name="T94" fmla="*/ 22 w 24"/>
                  <a:gd name="T95" fmla="*/ 14 h 32"/>
                  <a:gd name="T96" fmla="*/ 13 w 24"/>
                  <a:gd name="T9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 h="32">
                    <a:moveTo>
                      <a:pt x="3" y="31"/>
                    </a:moveTo>
                    <a:cubicBezTo>
                      <a:pt x="2" y="31"/>
                      <a:pt x="2" y="31"/>
                      <a:pt x="1" y="30"/>
                    </a:cubicBezTo>
                    <a:cubicBezTo>
                      <a:pt x="2" y="30"/>
                      <a:pt x="2" y="30"/>
                      <a:pt x="2" y="30"/>
                    </a:cubicBezTo>
                    <a:cubicBezTo>
                      <a:pt x="2" y="30"/>
                      <a:pt x="2" y="30"/>
                      <a:pt x="2" y="30"/>
                    </a:cubicBezTo>
                    <a:cubicBezTo>
                      <a:pt x="3" y="31"/>
                      <a:pt x="3" y="31"/>
                      <a:pt x="3" y="31"/>
                    </a:cubicBezTo>
                    <a:moveTo>
                      <a:pt x="0" y="29"/>
                    </a:moveTo>
                    <a:cubicBezTo>
                      <a:pt x="0" y="29"/>
                      <a:pt x="0" y="29"/>
                      <a:pt x="0" y="29"/>
                    </a:cubicBezTo>
                    <a:cubicBezTo>
                      <a:pt x="1" y="29"/>
                      <a:pt x="1" y="29"/>
                      <a:pt x="1" y="29"/>
                    </a:cubicBezTo>
                    <a:cubicBezTo>
                      <a:pt x="0" y="29"/>
                      <a:pt x="0" y="29"/>
                      <a:pt x="0" y="29"/>
                    </a:cubicBezTo>
                    <a:moveTo>
                      <a:pt x="1" y="29"/>
                    </a:moveTo>
                    <a:cubicBezTo>
                      <a:pt x="1" y="28"/>
                      <a:pt x="1" y="28"/>
                      <a:pt x="1" y="28"/>
                    </a:cubicBezTo>
                    <a:cubicBezTo>
                      <a:pt x="3" y="26"/>
                      <a:pt x="3" y="25"/>
                      <a:pt x="5" y="22"/>
                    </a:cubicBezTo>
                    <a:cubicBezTo>
                      <a:pt x="5" y="22"/>
                      <a:pt x="5" y="22"/>
                      <a:pt x="5" y="22"/>
                    </a:cubicBezTo>
                    <a:cubicBezTo>
                      <a:pt x="5" y="22"/>
                      <a:pt x="5" y="23"/>
                      <a:pt x="6" y="23"/>
                    </a:cubicBezTo>
                    <a:cubicBezTo>
                      <a:pt x="6" y="23"/>
                      <a:pt x="6" y="23"/>
                      <a:pt x="6" y="23"/>
                    </a:cubicBezTo>
                    <a:cubicBezTo>
                      <a:pt x="6" y="23"/>
                      <a:pt x="6" y="23"/>
                      <a:pt x="6" y="23"/>
                    </a:cubicBezTo>
                    <a:cubicBezTo>
                      <a:pt x="6" y="24"/>
                      <a:pt x="6" y="24"/>
                      <a:pt x="6" y="24"/>
                    </a:cubicBezTo>
                    <a:cubicBezTo>
                      <a:pt x="7" y="23"/>
                      <a:pt x="7" y="23"/>
                      <a:pt x="7" y="23"/>
                    </a:cubicBezTo>
                    <a:cubicBezTo>
                      <a:pt x="7" y="24"/>
                      <a:pt x="7" y="24"/>
                      <a:pt x="7" y="24"/>
                    </a:cubicBezTo>
                    <a:cubicBezTo>
                      <a:pt x="7" y="24"/>
                      <a:pt x="7" y="24"/>
                      <a:pt x="7" y="24"/>
                    </a:cubicBezTo>
                    <a:cubicBezTo>
                      <a:pt x="7" y="24"/>
                      <a:pt x="7" y="24"/>
                      <a:pt x="7" y="24"/>
                    </a:cubicBezTo>
                    <a:cubicBezTo>
                      <a:pt x="7" y="24"/>
                      <a:pt x="6" y="24"/>
                      <a:pt x="5" y="24"/>
                    </a:cubicBezTo>
                    <a:cubicBezTo>
                      <a:pt x="6" y="25"/>
                      <a:pt x="6" y="25"/>
                      <a:pt x="6" y="25"/>
                    </a:cubicBezTo>
                    <a:cubicBezTo>
                      <a:pt x="6" y="25"/>
                      <a:pt x="6" y="24"/>
                      <a:pt x="7" y="24"/>
                    </a:cubicBezTo>
                    <a:cubicBezTo>
                      <a:pt x="7" y="25"/>
                      <a:pt x="7" y="25"/>
                      <a:pt x="7" y="25"/>
                    </a:cubicBezTo>
                    <a:cubicBezTo>
                      <a:pt x="7" y="25"/>
                      <a:pt x="7" y="25"/>
                      <a:pt x="7" y="25"/>
                    </a:cubicBezTo>
                    <a:cubicBezTo>
                      <a:pt x="5" y="25"/>
                      <a:pt x="5" y="25"/>
                      <a:pt x="5" y="25"/>
                    </a:cubicBezTo>
                    <a:cubicBezTo>
                      <a:pt x="5" y="26"/>
                      <a:pt x="5" y="26"/>
                      <a:pt x="5" y="26"/>
                    </a:cubicBezTo>
                    <a:cubicBezTo>
                      <a:pt x="6" y="25"/>
                      <a:pt x="6" y="25"/>
                      <a:pt x="6" y="25"/>
                    </a:cubicBezTo>
                    <a:cubicBezTo>
                      <a:pt x="6" y="26"/>
                      <a:pt x="6" y="26"/>
                      <a:pt x="6" y="26"/>
                    </a:cubicBezTo>
                    <a:cubicBezTo>
                      <a:pt x="6" y="26"/>
                      <a:pt x="6" y="26"/>
                      <a:pt x="6" y="26"/>
                    </a:cubicBezTo>
                    <a:cubicBezTo>
                      <a:pt x="5" y="26"/>
                      <a:pt x="5" y="26"/>
                      <a:pt x="4" y="26"/>
                    </a:cubicBezTo>
                    <a:cubicBezTo>
                      <a:pt x="4" y="27"/>
                      <a:pt x="4" y="27"/>
                      <a:pt x="4" y="27"/>
                    </a:cubicBezTo>
                    <a:cubicBezTo>
                      <a:pt x="5" y="27"/>
                      <a:pt x="5" y="26"/>
                      <a:pt x="6" y="26"/>
                    </a:cubicBezTo>
                    <a:cubicBezTo>
                      <a:pt x="6" y="27"/>
                      <a:pt x="6" y="27"/>
                      <a:pt x="6" y="27"/>
                    </a:cubicBezTo>
                    <a:cubicBezTo>
                      <a:pt x="5" y="27"/>
                      <a:pt x="5" y="27"/>
                      <a:pt x="5" y="27"/>
                    </a:cubicBezTo>
                    <a:cubicBezTo>
                      <a:pt x="5" y="27"/>
                      <a:pt x="4" y="27"/>
                      <a:pt x="4" y="28"/>
                    </a:cubicBezTo>
                    <a:cubicBezTo>
                      <a:pt x="4" y="28"/>
                      <a:pt x="4" y="28"/>
                      <a:pt x="4" y="28"/>
                    </a:cubicBezTo>
                    <a:cubicBezTo>
                      <a:pt x="4" y="28"/>
                      <a:pt x="5" y="27"/>
                      <a:pt x="5" y="27"/>
                    </a:cubicBezTo>
                    <a:cubicBezTo>
                      <a:pt x="5" y="28"/>
                      <a:pt x="5" y="28"/>
                      <a:pt x="5" y="28"/>
                    </a:cubicBezTo>
                    <a:cubicBezTo>
                      <a:pt x="5" y="28"/>
                      <a:pt x="5" y="28"/>
                      <a:pt x="5" y="28"/>
                    </a:cubicBezTo>
                    <a:cubicBezTo>
                      <a:pt x="3" y="29"/>
                      <a:pt x="3" y="29"/>
                      <a:pt x="3" y="29"/>
                    </a:cubicBezTo>
                    <a:cubicBezTo>
                      <a:pt x="4" y="29"/>
                      <a:pt x="4" y="29"/>
                      <a:pt x="4" y="29"/>
                    </a:cubicBezTo>
                    <a:cubicBezTo>
                      <a:pt x="5" y="29"/>
                      <a:pt x="5" y="29"/>
                      <a:pt x="5" y="29"/>
                    </a:cubicBezTo>
                    <a:cubicBezTo>
                      <a:pt x="4" y="29"/>
                      <a:pt x="4" y="29"/>
                      <a:pt x="4" y="29"/>
                    </a:cubicBezTo>
                    <a:cubicBezTo>
                      <a:pt x="4" y="29"/>
                      <a:pt x="4" y="29"/>
                      <a:pt x="4" y="29"/>
                    </a:cubicBezTo>
                    <a:cubicBezTo>
                      <a:pt x="4" y="29"/>
                      <a:pt x="3" y="29"/>
                      <a:pt x="3" y="30"/>
                    </a:cubicBezTo>
                    <a:cubicBezTo>
                      <a:pt x="3" y="30"/>
                      <a:pt x="3" y="30"/>
                      <a:pt x="3" y="30"/>
                    </a:cubicBezTo>
                    <a:cubicBezTo>
                      <a:pt x="3" y="30"/>
                      <a:pt x="4" y="30"/>
                      <a:pt x="4" y="30"/>
                    </a:cubicBezTo>
                    <a:cubicBezTo>
                      <a:pt x="4" y="30"/>
                      <a:pt x="4" y="31"/>
                      <a:pt x="3" y="31"/>
                    </a:cubicBezTo>
                    <a:cubicBezTo>
                      <a:pt x="3" y="31"/>
                      <a:pt x="3" y="31"/>
                      <a:pt x="3" y="31"/>
                    </a:cubicBezTo>
                    <a:cubicBezTo>
                      <a:pt x="3" y="30"/>
                      <a:pt x="3" y="30"/>
                      <a:pt x="3" y="30"/>
                    </a:cubicBezTo>
                    <a:cubicBezTo>
                      <a:pt x="2" y="30"/>
                      <a:pt x="2" y="30"/>
                      <a:pt x="2" y="30"/>
                    </a:cubicBezTo>
                    <a:cubicBezTo>
                      <a:pt x="1" y="30"/>
                      <a:pt x="1" y="30"/>
                      <a:pt x="1" y="30"/>
                    </a:cubicBezTo>
                    <a:cubicBezTo>
                      <a:pt x="1" y="30"/>
                      <a:pt x="1" y="30"/>
                      <a:pt x="1" y="30"/>
                    </a:cubicBezTo>
                    <a:cubicBezTo>
                      <a:pt x="1" y="30"/>
                      <a:pt x="1" y="30"/>
                      <a:pt x="1" y="30"/>
                    </a:cubicBezTo>
                    <a:cubicBezTo>
                      <a:pt x="0" y="30"/>
                      <a:pt x="0" y="30"/>
                      <a:pt x="0" y="30"/>
                    </a:cubicBezTo>
                    <a:cubicBezTo>
                      <a:pt x="1" y="29"/>
                      <a:pt x="1" y="29"/>
                      <a:pt x="1" y="29"/>
                    </a:cubicBezTo>
                    <a:cubicBezTo>
                      <a:pt x="1" y="29"/>
                      <a:pt x="1" y="29"/>
                      <a:pt x="1" y="29"/>
                    </a:cubicBezTo>
                    <a:moveTo>
                      <a:pt x="7" y="22"/>
                    </a:moveTo>
                    <a:cubicBezTo>
                      <a:pt x="7" y="22"/>
                      <a:pt x="6" y="22"/>
                      <a:pt x="6" y="22"/>
                    </a:cubicBezTo>
                    <a:cubicBezTo>
                      <a:pt x="6" y="22"/>
                      <a:pt x="6" y="22"/>
                      <a:pt x="6" y="22"/>
                    </a:cubicBezTo>
                    <a:cubicBezTo>
                      <a:pt x="6" y="21"/>
                      <a:pt x="7" y="19"/>
                      <a:pt x="7" y="18"/>
                    </a:cubicBezTo>
                    <a:cubicBezTo>
                      <a:pt x="8" y="19"/>
                      <a:pt x="8" y="19"/>
                      <a:pt x="9" y="19"/>
                    </a:cubicBezTo>
                    <a:cubicBezTo>
                      <a:pt x="8" y="20"/>
                      <a:pt x="8" y="21"/>
                      <a:pt x="7" y="22"/>
                    </a:cubicBezTo>
                    <a:moveTo>
                      <a:pt x="13" y="19"/>
                    </a:moveTo>
                    <a:cubicBezTo>
                      <a:pt x="7" y="19"/>
                      <a:pt x="1" y="13"/>
                      <a:pt x="5" y="6"/>
                    </a:cubicBezTo>
                    <a:cubicBezTo>
                      <a:pt x="7" y="3"/>
                      <a:pt x="10" y="1"/>
                      <a:pt x="13" y="1"/>
                    </a:cubicBezTo>
                    <a:cubicBezTo>
                      <a:pt x="18" y="1"/>
                      <a:pt x="24" y="7"/>
                      <a:pt x="21" y="14"/>
                    </a:cubicBezTo>
                    <a:cubicBezTo>
                      <a:pt x="19" y="18"/>
                      <a:pt x="16" y="19"/>
                      <a:pt x="13" y="19"/>
                    </a:cubicBezTo>
                    <a:moveTo>
                      <a:pt x="13" y="0"/>
                    </a:moveTo>
                    <a:cubicBezTo>
                      <a:pt x="9" y="0"/>
                      <a:pt x="6" y="2"/>
                      <a:pt x="4" y="6"/>
                    </a:cubicBezTo>
                    <a:cubicBezTo>
                      <a:pt x="2" y="9"/>
                      <a:pt x="2" y="12"/>
                      <a:pt x="4" y="15"/>
                    </a:cubicBezTo>
                    <a:cubicBezTo>
                      <a:pt x="5" y="16"/>
                      <a:pt x="6" y="17"/>
                      <a:pt x="7" y="18"/>
                    </a:cubicBezTo>
                    <a:cubicBezTo>
                      <a:pt x="6" y="18"/>
                      <a:pt x="5" y="20"/>
                      <a:pt x="5" y="21"/>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3" y="24"/>
                      <a:pt x="2" y="26"/>
                      <a:pt x="1" y="28"/>
                    </a:cubicBezTo>
                    <a:cubicBezTo>
                      <a:pt x="0" y="29"/>
                      <a:pt x="0" y="29"/>
                      <a:pt x="0" y="29"/>
                    </a:cubicBezTo>
                    <a:cubicBezTo>
                      <a:pt x="0" y="29"/>
                      <a:pt x="0" y="29"/>
                      <a:pt x="0" y="29"/>
                    </a:cubicBezTo>
                    <a:cubicBezTo>
                      <a:pt x="0" y="30"/>
                      <a:pt x="0" y="30"/>
                      <a:pt x="0" y="30"/>
                    </a:cubicBezTo>
                    <a:cubicBezTo>
                      <a:pt x="0" y="31"/>
                      <a:pt x="2" y="32"/>
                      <a:pt x="3" y="32"/>
                    </a:cubicBezTo>
                    <a:cubicBezTo>
                      <a:pt x="4" y="32"/>
                      <a:pt x="4" y="32"/>
                      <a:pt x="4" y="32"/>
                    </a:cubicBezTo>
                    <a:cubicBezTo>
                      <a:pt x="4" y="31"/>
                      <a:pt x="5" y="30"/>
                      <a:pt x="7" y="27"/>
                    </a:cubicBezTo>
                    <a:cubicBezTo>
                      <a:pt x="7" y="26"/>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3"/>
                      <a:pt x="8" y="23"/>
                      <a:pt x="8" y="23"/>
                    </a:cubicBezTo>
                    <a:cubicBezTo>
                      <a:pt x="9" y="22"/>
                      <a:pt x="9" y="21"/>
                      <a:pt x="10" y="20"/>
                    </a:cubicBezTo>
                    <a:cubicBezTo>
                      <a:pt x="11" y="20"/>
                      <a:pt x="12" y="20"/>
                      <a:pt x="13" y="20"/>
                    </a:cubicBezTo>
                    <a:cubicBezTo>
                      <a:pt x="17" y="20"/>
                      <a:pt x="20" y="18"/>
                      <a:pt x="22" y="14"/>
                    </a:cubicBezTo>
                    <a:cubicBezTo>
                      <a:pt x="23" y="11"/>
                      <a:pt x="23" y="8"/>
                      <a:pt x="21" y="5"/>
                    </a:cubicBezTo>
                    <a:cubicBezTo>
                      <a:pt x="20" y="2"/>
                      <a:pt x="16" y="0"/>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38" name="Freeform 24"/>
              <p:cNvSpPr>
                <a:spLocks noEditPoints="1"/>
              </p:cNvSpPr>
              <p:nvPr/>
            </p:nvSpPr>
            <p:spPr bwMode="auto">
              <a:xfrm>
                <a:off x="3713" y="1970"/>
                <a:ext cx="16" cy="9"/>
              </a:xfrm>
              <a:custGeom>
                <a:avLst/>
                <a:gdLst>
                  <a:gd name="T0" fmla="*/ 1 w 7"/>
                  <a:gd name="T1" fmla="*/ 4 h 4"/>
                  <a:gd name="T2" fmla="*/ 1 w 7"/>
                  <a:gd name="T3" fmla="*/ 4 h 4"/>
                  <a:gd name="T4" fmla="*/ 1 w 7"/>
                  <a:gd name="T5" fmla="*/ 3 h 4"/>
                  <a:gd name="T6" fmla="*/ 2 w 7"/>
                  <a:gd name="T7" fmla="*/ 1 h 4"/>
                  <a:gd name="T8" fmla="*/ 5 w 7"/>
                  <a:gd name="T9" fmla="*/ 0 h 4"/>
                  <a:gd name="T10" fmla="*/ 7 w 7"/>
                  <a:gd name="T11" fmla="*/ 1 h 4"/>
                  <a:gd name="T12" fmla="*/ 7 w 7"/>
                  <a:gd name="T13" fmla="*/ 2 h 4"/>
                  <a:gd name="T14" fmla="*/ 7 w 7"/>
                  <a:gd name="T15" fmla="*/ 2 h 4"/>
                  <a:gd name="T16" fmla="*/ 7 w 7"/>
                  <a:gd name="T17" fmla="*/ 2 h 4"/>
                  <a:gd name="T18" fmla="*/ 6 w 7"/>
                  <a:gd name="T19" fmla="*/ 2 h 4"/>
                  <a:gd name="T20" fmla="*/ 5 w 7"/>
                  <a:gd name="T21" fmla="*/ 2 h 4"/>
                  <a:gd name="T22" fmla="*/ 3 w 7"/>
                  <a:gd name="T23" fmla="*/ 2 h 4"/>
                  <a:gd name="T24" fmla="*/ 2 w 7"/>
                  <a:gd name="T25" fmla="*/ 3 h 4"/>
                  <a:gd name="T26" fmla="*/ 2 w 7"/>
                  <a:gd name="T27" fmla="*/ 3 h 4"/>
                  <a:gd name="T28" fmla="*/ 1 w 7"/>
                  <a:gd name="T29" fmla="*/ 4 h 4"/>
                  <a:gd name="T30" fmla="*/ 5 w 7"/>
                  <a:gd name="T31" fmla="*/ 0 h 4"/>
                  <a:gd name="T32" fmla="*/ 5 w 7"/>
                  <a:gd name="T33" fmla="*/ 0 h 4"/>
                  <a:gd name="T34" fmla="*/ 2 w 7"/>
                  <a:gd name="T35" fmla="*/ 0 h 4"/>
                  <a:gd name="T36" fmla="*/ 0 w 7"/>
                  <a:gd name="T37" fmla="*/ 3 h 4"/>
                  <a:gd name="T38" fmla="*/ 1 w 7"/>
                  <a:gd name="T39" fmla="*/ 4 h 4"/>
                  <a:gd name="T40" fmla="*/ 1 w 7"/>
                  <a:gd name="T41" fmla="*/ 4 h 4"/>
                  <a:gd name="T42" fmla="*/ 2 w 7"/>
                  <a:gd name="T43" fmla="*/ 4 h 4"/>
                  <a:gd name="T44" fmla="*/ 3 w 7"/>
                  <a:gd name="T45" fmla="*/ 3 h 4"/>
                  <a:gd name="T46" fmla="*/ 3 w 7"/>
                  <a:gd name="T47" fmla="*/ 3 h 4"/>
                  <a:gd name="T48" fmla="*/ 5 w 7"/>
                  <a:gd name="T49" fmla="*/ 2 h 4"/>
                  <a:gd name="T50" fmla="*/ 6 w 7"/>
                  <a:gd name="T51" fmla="*/ 2 h 4"/>
                  <a:gd name="T52" fmla="*/ 7 w 7"/>
                  <a:gd name="T53" fmla="*/ 3 h 4"/>
                  <a:gd name="T54" fmla="*/ 7 w 7"/>
                  <a:gd name="T55" fmla="*/ 2 h 4"/>
                  <a:gd name="T56" fmla="*/ 7 w 7"/>
                  <a:gd name="T57" fmla="*/ 2 h 4"/>
                  <a:gd name="T58" fmla="*/ 7 w 7"/>
                  <a:gd name="T59" fmla="*/ 1 h 4"/>
                  <a:gd name="T60" fmla="*/ 5 w 7"/>
                  <a:gd name="T6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 h="4">
                    <a:moveTo>
                      <a:pt x="1" y="4"/>
                    </a:moveTo>
                    <a:cubicBezTo>
                      <a:pt x="1" y="4"/>
                      <a:pt x="1" y="4"/>
                      <a:pt x="1" y="4"/>
                    </a:cubicBezTo>
                    <a:cubicBezTo>
                      <a:pt x="1" y="3"/>
                      <a:pt x="1" y="3"/>
                      <a:pt x="1" y="3"/>
                    </a:cubicBezTo>
                    <a:cubicBezTo>
                      <a:pt x="1" y="2"/>
                      <a:pt x="2" y="1"/>
                      <a:pt x="2" y="1"/>
                    </a:cubicBezTo>
                    <a:cubicBezTo>
                      <a:pt x="3" y="1"/>
                      <a:pt x="4" y="0"/>
                      <a:pt x="5" y="0"/>
                    </a:cubicBezTo>
                    <a:cubicBezTo>
                      <a:pt x="5" y="0"/>
                      <a:pt x="6" y="1"/>
                      <a:pt x="7" y="1"/>
                    </a:cubicBezTo>
                    <a:cubicBezTo>
                      <a:pt x="7" y="2"/>
                      <a:pt x="7" y="2"/>
                      <a:pt x="7" y="2"/>
                    </a:cubicBezTo>
                    <a:cubicBezTo>
                      <a:pt x="7" y="2"/>
                      <a:pt x="7" y="2"/>
                      <a:pt x="7" y="2"/>
                    </a:cubicBezTo>
                    <a:cubicBezTo>
                      <a:pt x="7" y="2"/>
                      <a:pt x="7" y="2"/>
                      <a:pt x="7" y="2"/>
                    </a:cubicBezTo>
                    <a:cubicBezTo>
                      <a:pt x="6" y="2"/>
                      <a:pt x="6" y="2"/>
                      <a:pt x="6" y="2"/>
                    </a:cubicBezTo>
                    <a:cubicBezTo>
                      <a:pt x="6" y="2"/>
                      <a:pt x="6" y="2"/>
                      <a:pt x="5" y="2"/>
                    </a:cubicBezTo>
                    <a:cubicBezTo>
                      <a:pt x="4" y="2"/>
                      <a:pt x="3" y="2"/>
                      <a:pt x="3" y="2"/>
                    </a:cubicBezTo>
                    <a:cubicBezTo>
                      <a:pt x="2" y="3"/>
                      <a:pt x="2" y="3"/>
                      <a:pt x="2" y="3"/>
                    </a:cubicBezTo>
                    <a:cubicBezTo>
                      <a:pt x="2" y="3"/>
                      <a:pt x="2" y="3"/>
                      <a:pt x="2" y="3"/>
                    </a:cubicBezTo>
                    <a:cubicBezTo>
                      <a:pt x="2" y="4"/>
                      <a:pt x="1" y="4"/>
                      <a:pt x="1" y="4"/>
                    </a:cubicBezTo>
                    <a:moveTo>
                      <a:pt x="5" y="0"/>
                    </a:moveTo>
                    <a:cubicBezTo>
                      <a:pt x="5" y="0"/>
                      <a:pt x="5" y="0"/>
                      <a:pt x="5" y="0"/>
                    </a:cubicBezTo>
                    <a:cubicBezTo>
                      <a:pt x="4" y="0"/>
                      <a:pt x="3" y="0"/>
                      <a:pt x="2" y="0"/>
                    </a:cubicBezTo>
                    <a:cubicBezTo>
                      <a:pt x="2" y="1"/>
                      <a:pt x="0" y="2"/>
                      <a:pt x="0" y="3"/>
                    </a:cubicBezTo>
                    <a:cubicBezTo>
                      <a:pt x="0" y="3"/>
                      <a:pt x="0" y="4"/>
                      <a:pt x="1" y="4"/>
                    </a:cubicBezTo>
                    <a:cubicBezTo>
                      <a:pt x="1" y="4"/>
                      <a:pt x="1" y="4"/>
                      <a:pt x="1" y="4"/>
                    </a:cubicBezTo>
                    <a:cubicBezTo>
                      <a:pt x="2" y="4"/>
                      <a:pt x="2" y="4"/>
                      <a:pt x="2" y="4"/>
                    </a:cubicBezTo>
                    <a:cubicBezTo>
                      <a:pt x="3" y="3"/>
                      <a:pt x="3" y="3"/>
                      <a:pt x="3" y="3"/>
                    </a:cubicBezTo>
                    <a:cubicBezTo>
                      <a:pt x="3" y="3"/>
                      <a:pt x="3" y="3"/>
                      <a:pt x="3" y="3"/>
                    </a:cubicBezTo>
                    <a:cubicBezTo>
                      <a:pt x="4" y="2"/>
                      <a:pt x="4" y="2"/>
                      <a:pt x="5" y="2"/>
                    </a:cubicBezTo>
                    <a:cubicBezTo>
                      <a:pt x="5" y="2"/>
                      <a:pt x="6" y="2"/>
                      <a:pt x="6" y="2"/>
                    </a:cubicBezTo>
                    <a:cubicBezTo>
                      <a:pt x="7" y="3"/>
                      <a:pt x="7" y="3"/>
                      <a:pt x="7" y="3"/>
                    </a:cubicBezTo>
                    <a:cubicBezTo>
                      <a:pt x="7" y="2"/>
                      <a:pt x="7" y="2"/>
                      <a:pt x="7" y="2"/>
                    </a:cubicBezTo>
                    <a:cubicBezTo>
                      <a:pt x="7" y="2"/>
                      <a:pt x="7" y="2"/>
                      <a:pt x="7" y="2"/>
                    </a:cubicBezTo>
                    <a:cubicBezTo>
                      <a:pt x="7" y="1"/>
                      <a:pt x="7" y="1"/>
                      <a:pt x="7" y="1"/>
                    </a:cubicBezTo>
                    <a:cubicBezTo>
                      <a:pt x="6" y="0"/>
                      <a:pt x="6"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39" name="Freeform 25"/>
              <p:cNvSpPr>
                <a:spLocks noEditPoints="1"/>
              </p:cNvSpPr>
              <p:nvPr/>
            </p:nvSpPr>
            <p:spPr bwMode="auto">
              <a:xfrm>
                <a:off x="3729" y="1975"/>
                <a:ext cx="8" cy="4"/>
              </a:xfrm>
              <a:custGeom>
                <a:avLst/>
                <a:gdLst>
                  <a:gd name="T0" fmla="*/ 1 w 3"/>
                  <a:gd name="T1" fmla="*/ 2 h 2"/>
                  <a:gd name="T2" fmla="*/ 1 w 3"/>
                  <a:gd name="T3" fmla="*/ 1 h 2"/>
                  <a:gd name="T4" fmla="*/ 2 w 3"/>
                  <a:gd name="T5" fmla="*/ 1 h 2"/>
                  <a:gd name="T6" fmla="*/ 2 w 3"/>
                  <a:gd name="T7" fmla="*/ 1 h 2"/>
                  <a:gd name="T8" fmla="*/ 2 w 3"/>
                  <a:gd name="T9" fmla="*/ 1 h 2"/>
                  <a:gd name="T10" fmla="*/ 2 w 3"/>
                  <a:gd name="T11" fmla="*/ 2 h 2"/>
                  <a:gd name="T12" fmla="*/ 1 w 3"/>
                  <a:gd name="T13" fmla="*/ 2 h 2"/>
                  <a:gd name="T14" fmla="*/ 2 w 3"/>
                  <a:gd name="T15" fmla="*/ 0 h 2"/>
                  <a:gd name="T16" fmla="*/ 1 w 3"/>
                  <a:gd name="T17" fmla="*/ 1 h 2"/>
                  <a:gd name="T18" fmla="*/ 1 w 3"/>
                  <a:gd name="T19" fmla="*/ 2 h 2"/>
                  <a:gd name="T20" fmla="*/ 2 w 3"/>
                  <a:gd name="T21" fmla="*/ 2 h 2"/>
                  <a:gd name="T22" fmla="*/ 2 w 3"/>
                  <a:gd name="T23" fmla="*/ 2 h 2"/>
                  <a:gd name="T24" fmla="*/ 3 w 3"/>
                  <a:gd name="T25" fmla="*/ 1 h 2"/>
                  <a:gd name="T26" fmla="*/ 3 w 3"/>
                  <a:gd name="T27" fmla="*/ 1 h 2"/>
                  <a:gd name="T28" fmla="*/ 2 w 3"/>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2">
                    <a:moveTo>
                      <a:pt x="1" y="2"/>
                    </a:moveTo>
                    <a:cubicBezTo>
                      <a:pt x="1" y="1"/>
                      <a:pt x="1" y="1"/>
                      <a:pt x="1" y="1"/>
                    </a:cubicBezTo>
                    <a:cubicBezTo>
                      <a:pt x="2" y="1"/>
                      <a:pt x="2" y="1"/>
                      <a:pt x="2" y="1"/>
                    </a:cubicBezTo>
                    <a:cubicBezTo>
                      <a:pt x="2" y="1"/>
                      <a:pt x="2" y="1"/>
                      <a:pt x="2" y="1"/>
                    </a:cubicBezTo>
                    <a:cubicBezTo>
                      <a:pt x="2" y="1"/>
                      <a:pt x="2" y="1"/>
                      <a:pt x="2" y="1"/>
                    </a:cubicBezTo>
                    <a:cubicBezTo>
                      <a:pt x="2" y="2"/>
                      <a:pt x="2" y="2"/>
                      <a:pt x="2" y="2"/>
                    </a:cubicBezTo>
                    <a:cubicBezTo>
                      <a:pt x="1" y="2"/>
                      <a:pt x="1" y="2"/>
                      <a:pt x="1" y="2"/>
                    </a:cubicBezTo>
                    <a:moveTo>
                      <a:pt x="2" y="0"/>
                    </a:moveTo>
                    <a:cubicBezTo>
                      <a:pt x="1" y="0"/>
                      <a:pt x="1" y="0"/>
                      <a:pt x="1" y="1"/>
                    </a:cubicBezTo>
                    <a:cubicBezTo>
                      <a:pt x="0" y="1"/>
                      <a:pt x="1" y="2"/>
                      <a:pt x="1" y="2"/>
                    </a:cubicBezTo>
                    <a:cubicBezTo>
                      <a:pt x="2" y="2"/>
                      <a:pt x="2" y="2"/>
                      <a:pt x="2" y="2"/>
                    </a:cubicBezTo>
                    <a:cubicBezTo>
                      <a:pt x="2" y="2"/>
                      <a:pt x="2" y="2"/>
                      <a:pt x="2" y="2"/>
                    </a:cubicBezTo>
                    <a:cubicBezTo>
                      <a:pt x="3" y="1"/>
                      <a:pt x="3" y="1"/>
                      <a:pt x="3" y="1"/>
                    </a:cubicBezTo>
                    <a:cubicBezTo>
                      <a:pt x="3" y="1"/>
                      <a:pt x="3" y="1"/>
                      <a:pt x="3" y="1"/>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40" name="Freeform 26"/>
              <p:cNvSpPr>
                <a:spLocks noEditPoints="1"/>
              </p:cNvSpPr>
              <p:nvPr/>
            </p:nvSpPr>
            <p:spPr bwMode="auto">
              <a:xfrm>
                <a:off x="3820" y="2305"/>
                <a:ext cx="83" cy="55"/>
              </a:xfrm>
              <a:custGeom>
                <a:avLst/>
                <a:gdLst>
                  <a:gd name="T0" fmla="*/ 3 w 35"/>
                  <a:gd name="T1" fmla="*/ 23 h 23"/>
                  <a:gd name="T2" fmla="*/ 3 w 35"/>
                  <a:gd name="T3" fmla="*/ 22 h 23"/>
                  <a:gd name="T4" fmla="*/ 1 w 35"/>
                  <a:gd name="T5" fmla="*/ 20 h 23"/>
                  <a:gd name="T6" fmla="*/ 1 w 35"/>
                  <a:gd name="T7" fmla="*/ 3 h 23"/>
                  <a:gd name="T8" fmla="*/ 26 w 35"/>
                  <a:gd name="T9" fmla="*/ 2 h 23"/>
                  <a:gd name="T10" fmla="*/ 27 w 35"/>
                  <a:gd name="T11" fmla="*/ 2 h 23"/>
                  <a:gd name="T12" fmla="*/ 34 w 35"/>
                  <a:gd name="T13" fmla="*/ 3 h 23"/>
                  <a:gd name="T14" fmla="*/ 34 w 35"/>
                  <a:gd name="T15" fmla="*/ 19 h 23"/>
                  <a:gd name="T16" fmla="*/ 31 w 35"/>
                  <a:gd name="T17" fmla="*/ 22 h 23"/>
                  <a:gd name="T18" fmla="*/ 3 w 35"/>
                  <a:gd name="T19" fmla="*/ 22 h 23"/>
                  <a:gd name="T20" fmla="*/ 3 w 35"/>
                  <a:gd name="T21" fmla="*/ 23 h 23"/>
                  <a:gd name="T22" fmla="*/ 27 w 35"/>
                  <a:gd name="T23" fmla="*/ 0 h 23"/>
                  <a:gd name="T24" fmla="*/ 26 w 35"/>
                  <a:gd name="T25" fmla="*/ 0 h 23"/>
                  <a:gd name="T26" fmla="*/ 0 w 35"/>
                  <a:gd name="T27" fmla="*/ 2 h 23"/>
                  <a:gd name="T28" fmla="*/ 0 w 35"/>
                  <a:gd name="T29" fmla="*/ 3 h 23"/>
                  <a:gd name="T30" fmla="*/ 0 w 35"/>
                  <a:gd name="T31" fmla="*/ 20 h 23"/>
                  <a:gd name="T32" fmla="*/ 3 w 35"/>
                  <a:gd name="T33" fmla="*/ 23 h 23"/>
                  <a:gd name="T34" fmla="*/ 31 w 35"/>
                  <a:gd name="T35" fmla="*/ 23 h 23"/>
                  <a:gd name="T36" fmla="*/ 35 w 35"/>
                  <a:gd name="T37" fmla="*/ 19 h 23"/>
                  <a:gd name="T38" fmla="*/ 35 w 35"/>
                  <a:gd name="T39" fmla="*/ 2 h 23"/>
                  <a:gd name="T40" fmla="*/ 34 w 35"/>
                  <a:gd name="T41" fmla="*/ 2 h 23"/>
                  <a:gd name="T42" fmla="*/ 27 w 35"/>
                  <a:gd name="T4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 h="23">
                    <a:moveTo>
                      <a:pt x="3" y="23"/>
                    </a:moveTo>
                    <a:cubicBezTo>
                      <a:pt x="3" y="22"/>
                      <a:pt x="3" y="22"/>
                      <a:pt x="3" y="22"/>
                    </a:cubicBezTo>
                    <a:cubicBezTo>
                      <a:pt x="2" y="22"/>
                      <a:pt x="1" y="21"/>
                      <a:pt x="1" y="20"/>
                    </a:cubicBezTo>
                    <a:cubicBezTo>
                      <a:pt x="1" y="15"/>
                      <a:pt x="1" y="9"/>
                      <a:pt x="1" y="3"/>
                    </a:cubicBezTo>
                    <a:cubicBezTo>
                      <a:pt x="9" y="2"/>
                      <a:pt x="18" y="2"/>
                      <a:pt x="26" y="2"/>
                    </a:cubicBezTo>
                    <a:cubicBezTo>
                      <a:pt x="27" y="2"/>
                      <a:pt x="27" y="2"/>
                      <a:pt x="27" y="2"/>
                    </a:cubicBezTo>
                    <a:cubicBezTo>
                      <a:pt x="29" y="2"/>
                      <a:pt x="31" y="2"/>
                      <a:pt x="34" y="3"/>
                    </a:cubicBezTo>
                    <a:cubicBezTo>
                      <a:pt x="34" y="8"/>
                      <a:pt x="34" y="14"/>
                      <a:pt x="34" y="19"/>
                    </a:cubicBezTo>
                    <a:cubicBezTo>
                      <a:pt x="33" y="21"/>
                      <a:pt x="32" y="22"/>
                      <a:pt x="31" y="22"/>
                    </a:cubicBezTo>
                    <a:cubicBezTo>
                      <a:pt x="22" y="22"/>
                      <a:pt x="12" y="22"/>
                      <a:pt x="3" y="22"/>
                    </a:cubicBezTo>
                    <a:cubicBezTo>
                      <a:pt x="3" y="23"/>
                      <a:pt x="3" y="23"/>
                      <a:pt x="3" y="23"/>
                    </a:cubicBezTo>
                    <a:moveTo>
                      <a:pt x="27" y="0"/>
                    </a:moveTo>
                    <a:cubicBezTo>
                      <a:pt x="26" y="0"/>
                      <a:pt x="26" y="0"/>
                      <a:pt x="26" y="0"/>
                    </a:cubicBezTo>
                    <a:cubicBezTo>
                      <a:pt x="17" y="0"/>
                      <a:pt x="9" y="1"/>
                      <a:pt x="0" y="2"/>
                    </a:cubicBezTo>
                    <a:cubicBezTo>
                      <a:pt x="0" y="3"/>
                      <a:pt x="0" y="3"/>
                      <a:pt x="0" y="3"/>
                    </a:cubicBezTo>
                    <a:cubicBezTo>
                      <a:pt x="0" y="8"/>
                      <a:pt x="0" y="14"/>
                      <a:pt x="0" y="20"/>
                    </a:cubicBezTo>
                    <a:cubicBezTo>
                      <a:pt x="0" y="22"/>
                      <a:pt x="1" y="23"/>
                      <a:pt x="3" y="23"/>
                    </a:cubicBezTo>
                    <a:cubicBezTo>
                      <a:pt x="12" y="23"/>
                      <a:pt x="22" y="23"/>
                      <a:pt x="31" y="23"/>
                    </a:cubicBezTo>
                    <a:cubicBezTo>
                      <a:pt x="33" y="23"/>
                      <a:pt x="34" y="21"/>
                      <a:pt x="35" y="19"/>
                    </a:cubicBezTo>
                    <a:cubicBezTo>
                      <a:pt x="35" y="14"/>
                      <a:pt x="35" y="8"/>
                      <a:pt x="35" y="2"/>
                    </a:cubicBezTo>
                    <a:cubicBezTo>
                      <a:pt x="34" y="2"/>
                      <a:pt x="34" y="2"/>
                      <a:pt x="34" y="2"/>
                    </a:cubicBezTo>
                    <a:cubicBezTo>
                      <a:pt x="32" y="1"/>
                      <a:pt x="29" y="0"/>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41" name="Freeform 27"/>
              <p:cNvSpPr/>
              <p:nvPr/>
            </p:nvSpPr>
            <p:spPr bwMode="auto">
              <a:xfrm>
                <a:off x="3822" y="2315"/>
                <a:ext cx="76" cy="40"/>
              </a:xfrm>
              <a:custGeom>
                <a:avLst/>
                <a:gdLst>
                  <a:gd name="T0" fmla="*/ 30 w 32"/>
                  <a:gd name="T1" fmla="*/ 0 h 17"/>
                  <a:gd name="T2" fmla="*/ 19 w 32"/>
                  <a:gd name="T3" fmla="*/ 9 h 17"/>
                  <a:gd name="T4" fmla="*/ 19 w 32"/>
                  <a:gd name="T5" fmla="*/ 9 h 17"/>
                  <a:gd name="T6" fmla="*/ 18 w 32"/>
                  <a:gd name="T7" fmla="*/ 10 h 17"/>
                  <a:gd name="T8" fmla="*/ 17 w 32"/>
                  <a:gd name="T9" fmla="*/ 10 h 17"/>
                  <a:gd name="T10" fmla="*/ 13 w 32"/>
                  <a:gd name="T11" fmla="*/ 8 h 17"/>
                  <a:gd name="T12" fmla="*/ 1 w 32"/>
                  <a:gd name="T13" fmla="*/ 0 h 17"/>
                  <a:gd name="T14" fmla="*/ 0 w 32"/>
                  <a:gd name="T15" fmla="*/ 1 h 17"/>
                  <a:gd name="T16" fmla="*/ 1 w 32"/>
                  <a:gd name="T17" fmla="*/ 1 h 17"/>
                  <a:gd name="T18" fmla="*/ 10 w 32"/>
                  <a:gd name="T19" fmla="*/ 7 h 17"/>
                  <a:gd name="T20" fmla="*/ 3 w 32"/>
                  <a:gd name="T21" fmla="*/ 14 h 17"/>
                  <a:gd name="T22" fmla="*/ 1 w 32"/>
                  <a:gd name="T23" fmla="*/ 16 h 17"/>
                  <a:gd name="T24" fmla="*/ 1 w 32"/>
                  <a:gd name="T25" fmla="*/ 16 h 17"/>
                  <a:gd name="T26" fmla="*/ 2 w 32"/>
                  <a:gd name="T27" fmla="*/ 17 h 17"/>
                  <a:gd name="T28" fmla="*/ 2 w 32"/>
                  <a:gd name="T29" fmla="*/ 16 h 17"/>
                  <a:gd name="T30" fmla="*/ 4 w 32"/>
                  <a:gd name="T31" fmla="*/ 15 h 17"/>
                  <a:gd name="T32" fmla="*/ 11 w 32"/>
                  <a:gd name="T33" fmla="*/ 8 h 17"/>
                  <a:gd name="T34" fmla="*/ 13 w 32"/>
                  <a:gd name="T35" fmla="*/ 9 h 17"/>
                  <a:gd name="T36" fmla="*/ 17 w 32"/>
                  <a:gd name="T37" fmla="*/ 11 h 17"/>
                  <a:gd name="T38" fmla="*/ 18 w 32"/>
                  <a:gd name="T39" fmla="*/ 11 h 17"/>
                  <a:gd name="T40" fmla="*/ 20 w 32"/>
                  <a:gd name="T41" fmla="*/ 10 h 17"/>
                  <a:gd name="T42" fmla="*/ 20 w 32"/>
                  <a:gd name="T43" fmla="*/ 10 h 17"/>
                  <a:gd name="T44" fmla="*/ 22 w 32"/>
                  <a:gd name="T45" fmla="*/ 8 h 17"/>
                  <a:gd name="T46" fmla="*/ 31 w 32"/>
                  <a:gd name="T47" fmla="*/ 16 h 17"/>
                  <a:gd name="T48" fmla="*/ 31 w 32"/>
                  <a:gd name="T49" fmla="*/ 16 h 17"/>
                  <a:gd name="T50" fmla="*/ 32 w 32"/>
                  <a:gd name="T51" fmla="*/ 16 h 17"/>
                  <a:gd name="T52" fmla="*/ 32 w 32"/>
                  <a:gd name="T53" fmla="*/ 15 h 17"/>
                  <a:gd name="T54" fmla="*/ 23 w 32"/>
                  <a:gd name="T55" fmla="*/ 7 h 17"/>
                  <a:gd name="T56" fmla="*/ 31 w 32"/>
                  <a:gd name="T57" fmla="*/ 1 h 17"/>
                  <a:gd name="T58" fmla="*/ 31 w 32"/>
                  <a:gd name="T59" fmla="*/ 0 h 17"/>
                  <a:gd name="T60" fmla="*/ 30 w 32"/>
                  <a:gd name="T6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17">
                    <a:moveTo>
                      <a:pt x="30" y="0"/>
                    </a:moveTo>
                    <a:cubicBezTo>
                      <a:pt x="26" y="2"/>
                      <a:pt x="23" y="5"/>
                      <a:pt x="19" y="9"/>
                    </a:cubicBezTo>
                    <a:cubicBezTo>
                      <a:pt x="19" y="9"/>
                      <a:pt x="19" y="9"/>
                      <a:pt x="19" y="9"/>
                    </a:cubicBezTo>
                    <a:cubicBezTo>
                      <a:pt x="19" y="9"/>
                      <a:pt x="19" y="10"/>
                      <a:pt x="18" y="10"/>
                    </a:cubicBezTo>
                    <a:cubicBezTo>
                      <a:pt x="18" y="10"/>
                      <a:pt x="17" y="10"/>
                      <a:pt x="17" y="10"/>
                    </a:cubicBezTo>
                    <a:cubicBezTo>
                      <a:pt x="16" y="10"/>
                      <a:pt x="15" y="9"/>
                      <a:pt x="13" y="8"/>
                    </a:cubicBezTo>
                    <a:cubicBezTo>
                      <a:pt x="10" y="5"/>
                      <a:pt x="5" y="2"/>
                      <a:pt x="1" y="0"/>
                    </a:cubicBezTo>
                    <a:cubicBezTo>
                      <a:pt x="0" y="1"/>
                      <a:pt x="0" y="1"/>
                      <a:pt x="0" y="1"/>
                    </a:cubicBezTo>
                    <a:cubicBezTo>
                      <a:pt x="1" y="1"/>
                      <a:pt x="1" y="1"/>
                      <a:pt x="1" y="1"/>
                    </a:cubicBezTo>
                    <a:cubicBezTo>
                      <a:pt x="4" y="3"/>
                      <a:pt x="7" y="5"/>
                      <a:pt x="10" y="7"/>
                    </a:cubicBezTo>
                    <a:cubicBezTo>
                      <a:pt x="8" y="9"/>
                      <a:pt x="5" y="12"/>
                      <a:pt x="3" y="14"/>
                    </a:cubicBezTo>
                    <a:cubicBezTo>
                      <a:pt x="2" y="15"/>
                      <a:pt x="2" y="15"/>
                      <a:pt x="1" y="16"/>
                    </a:cubicBezTo>
                    <a:cubicBezTo>
                      <a:pt x="1" y="16"/>
                      <a:pt x="1" y="16"/>
                      <a:pt x="1" y="16"/>
                    </a:cubicBezTo>
                    <a:cubicBezTo>
                      <a:pt x="2" y="17"/>
                      <a:pt x="2" y="17"/>
                      <a:pt x="2" y="17"/>
                    </a:cubicBezTo>
                    <a:cubicBezTo>
                      <a:pt x="2" y="16"/>
                      <a:pt x="2" y="16"/>
                      <a:pt x="2" y="16"/>
                    </a:cubicBezTo>
                    <a:cubicBezTo>
                      <a:pt x="3" y="16"/>
                      <a:pt x="3" y="15"/>
                      <a:pt x="4" y="15"/>
                    </a:cubicBezTo>
                    <a:cubicBezTo>
                      <a:pt x="6" y="12"/>
                      <a:pt x="9" y="10"/>
                      <a:pt x="11" y="8"/>
                    </a:cubicBezTo>
                    <a:cubicBezTo>
                      <a:pt x="12" y="8"/>
                      <a:pt x="12" y="9"/>
                      <a:pt x="13" y="9"/>
                    </a:cubicBezTo>
                    <a:cubicBezTo>
                      <a:pt x="14" y="10"/>
                      <a:pt x="15" y="11"/>
                      <a:pt x="17" y="11"/>
                    </a:cubicBezTo>
                    <a:cubicBezTo>
                      <a:pt x="18" y="11"/>
                      <a:pt x="18" y="11"/>
                      <a:pt x="18" y="11"/>
                    </a:cubicBezTo>
                    <a:cubicBezTo>
                      <a:pt x="19" y="11"/>
                      <a:pt x="20" y="10"/>
                      <a:pt x="20" y="10"/>
                    </a:cubicBezTo>
                    <a:cubicBezTo>
                      <a:pt x="20" y="10"/>
                      <a:pt x="20" y="10"/>
                      <a:pt x="20" y="10"/>
                    </a:cubicBezTo>
                    <a:cubicBezTo>
                      <a:pt x="21" y="9"/>
                      <a:pt x="22" y="8"/>
                      <a:pt x="22" y="8"/>
                    </a:cubicBezTo>
                    <a:cubicBezTo>
                      <a:pt x="31" y="16"/>
                      <a:pt x="31" y="16"/>
                      <a:pt x="31" y="16"/>
                    </a:cubicBezTo>
                    <a:cubicBezTo>
                      <a:pt x="31" y="16"/>
                      <a:pt x="31" y="16"/>
                      <a:pt x="31" y="16"/>
                    </a:cubicBezTo>
                    <a:cubicBezTo>
                      <a:pt x="32" y="16"/>
                      <a:pt x="32" y="16"/>
                      <a:pt x="32" y="16"/>
                    </a:cubicBezTo>
                    <a:cubicBezTo>
                      <a:pt x="32" y="15"/>
                      <a:pt x="32" y="15"/>
                      <a:pt x="32" y="15"/>
                    </a:cubicBezTo>
                    <a:cubicBezTo>
                      <a:pt x="23" y="7"/>
                      <a:pt x="23" y="7"/>
                      <a:pt x="23" y="7"/>
                    </a:cubicBezTo>
                    <a:cubicBezTo>
                      <a:pt x="25" y="5"/>
                      <a:pt x="28" y="3"/>
                      <a:pt x="31" y="1"/>
                    </a:cubicBezTo>
                    <a:cubicBezTo>
                      <a:pt x="31" y="0"/>
                      <a:pt x="31" y="0"/>
                      <a:pt x="31" y="0"/>
                    </a:cubicBezTo>
                    <a:cubicBezTo>
                      <a:pt x="30" y="0"/>
                      <a:pt x="30" y="0"/>
                      <a:pt x="3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42" name="Freeform 28"/>
              <p:cNvSpPr>
                <a:spLocks noEditPoints="1"/>
              </p:cNvSpPr>
              <p:nvPr/>
            </p:nvSpPr>
            <p:spPr bwMode="auto">
              <a:xfrm>
                <a:off x="4020" y="1806"/>
                <a:ext cx="73" cy="135"/>
              </a:xfrm>
              <a:custGeom>
                <a:avLst/>
                <a:gdLst>
                  <a:gd name="T0" fmla="*/ 20 w 31"/>
                  <a:gd name="T1" fmla="*/ 55 h 57"/>
                  <a:gd name="T2" fmla="*/ 25 w 31"/>
                  <a:gd name="T3" fmla="*/ 53 h 57"/>
                  <a:gd name="T4" fmla="*/ 17 w 31"/>
                  <a:gd name="T5" fmla="*/ 49 h 57"/>
                  <a:gd name="T6" fmla="*/ 5 w 31"/>
                  <a:gd name="T7" fmla="*/ 50 h 57"/>
                  <a:gd name="T8" fmla="*/ 6 w 31"/>
                  <a:gd name="T9" fmla="*/ 50 h 57"/>
                  <a:gd name="T10" fmla="*/ 11 w 31"/>
                  <a:gd name="T11" fmla="*/ 46 h 57"/>
                  <a:gd name="T12" fmla="*/ 14 w 31"/>
                  <a:gd name="T13" fmla="*/ 46 h 57"/>
                  <a:gd name="T14" fmla="*/ 12 w 31"/>
                  <a:gd name="T15" fmla="*/ 50 h 57"/>
                  <a:gd name="T16" fmla="*/ 24 w 31"/>
                  <a:gd name="T17" fmla="*/ 44 h 57"/>
                  <a:gd name="T18" fmla="*/ 26 w 31"/>
                  <a:gd name="T19" fmla="*/ 44 h 57"/>
                  <a:gd name="T20" fmla="*/ 29 w 31"/>
                  <a:gd name="T21" fmla="*/ 37 h 57"/>
                  <a:gd name="T22" fmla="*/ 21 w 31"/>
                  <a:gd name="T23" fmla="*/ 33 h 57"/>
                  <a:gd name="T24" fmla="*/ 21 w 31"/>
                  <a:gd name="T25" fmla="*/ 32 h 57"/>
                  <a:gd name="T26" fmla="*/ 18 w 31"/>
                  <a:gd name="T27" fmla="*/ 31 h 57"/>
                  <a:gd name="T28" fmla="*/ 14 w 31"/>
                  <a:gd name="T29" fmla="*/ 30 h 57"/>
                  <a:gd name="T30" fmla="*/ 14 w 31"/>
                  <a:gd name="T31" fmla="*/ 30 h 57"/>
                  <a:gd name="T32" fmla="*/ 7 w 31"/>
                  <a:gd name="T33" fmla="*/ 29 h 57"/>
                  <a:gd name="T34" fmla="*/ 4 w 31"/>
                  <a:gd name="T35" fmla="*/ 27 h 57"/>
                  <a:gd name="T36" fmla="*/ 7 w 31"/>
                  <a:gd name="T37" fmla="*/ 17 h 57"/>
                  <a:gd name="T38" fmla="*/ 20 w 31"/>
                  <a:gd name="T39" fmla="*/ 16 h 57"/>
                  <a:gd name="T40" fmla="*/ 21 w 31"/>
                  <a:gd name="T41" fmla="*/ 14 h 57"/>
                  <a:gd name="T42" fmla="*/ 13 w 31"/>
                  <a:gd name="T43" fmla="*/ 14 h 57"/>
                  <a:gd name="T44" fmla="*/ 9 w 31"/>
                  <a:gd name="T45" fmla="*/ 19 h 57"/>
                  <a:gd name="T46" fmla="*/ 17 w 31"/>
                  <a:gd name="T47" fmla="*/ 13 h 57"/>
                  <a:gd name="T48" fmla="*/ 24 w 31"/>
                  <a:gd name="T49" fmla="*/ 9 h 57"/>
                  <a:gd name="T50" fmla="*/ 17 w 31"/>
                  <a:gd name="T51" fmla="*/ 38 h 57"/>
                  <a:gd name="T52" fmla="*/ 19 w 31"/>
                  <a:gd name="T53" fmla="*/ 28 h 57"/>
                  <a:gd name="T54" fmla="*/ 7 w 31"/>
                  <a:gd name="T55" fmla="*/ 26 h 57"/>
                  <a:gd name="T56" fmla="*/ 7 w 31"/>
                  <a:gd name="T57" fmla="*/ 9 h 57"/>
                  <a:gd name="T58" fmla="*/ 11 w 31"/>
                  <a:gd name="T59" fmla="*/ 1 h 57"/>
                  <a:gd name="T60" fmla="*/ 24 w 31"/>
                  <a:gd name="T61" fmla="*/ 8 h 57"/>
                  <a:gd name="T62" fmla="*/ 6 w 31"/>
                  <a:gd name="T63" fmla="*/ 17 h 57"/>
                  <a:gd name="T64" fmla="*/ 13 w 31"/>
                  <a:gd name="T65" fmla="*/ 22 h 57"/>
                  <a:gd name="T66" fmla="*/ 23 w 31"/>
                  <a:gd name="T67" fmla="*/ 42 h 57"/>
                  <a:gd name="T68" fmla="*/ 23 w 31"/>
                  <a:gd name="T69" fmla="*/ 45 h 57"/>
                  <a:gd name="T70" fmla="*/ 18 w 31"/>
                  <a:gd name="T71" fmla="*/ 51 h 57"/>
                  <a:gd name="T72" fmla="*/ 4 w 31"/>
                  <a:gd name="T73" fmla="*/ 45 h 57"/>
                  <a:gd name="T74" fmla="*/ 9 w 31"/>
                  <a:gd name="T75" fmla="*/ 1 h 57"/>
                  <a:gd name="T76" fmla="*/ 5 w 31"/>
                  <a:gd name="T77" fmla="*/ 3 h 57"/>
                  <a:gd name="T78" fmla="*/ 1 w 31"/>
                  <a:gd name="T79" fmla="*/ 22 h 57"/>
                  <a:gd name="T80" fmla="*/ 3 w 31"/>
                  <a:gd name="T81" fmla="*/ 28 h 57"/>
                  <a:gd name="T82" fmla="*/ 16 w 31"/>
                  <a:gd name="T83" fmla="*/ 31 h 57"/>
                  <a:gd name="T84" fmla="*/ 18 w 31"/>
                  <a:gd name="T85" fmla="*/ 33 h 57"/>
                  <a:gd name="T86" fmla="*/ 8 w 31"/>
                  <a:gd name="T87" fmla="*/ 38 h 57"/>
                  <a:gd name="T88" fmla="*/ 4 w 31"/>
                  <a:gd name="T89" fmla="*/ 51 h 57"/>
                  <a:gd name="T90" fmla="*/ 17 w 31"/>
                  <a:gd name="T91" fmla="*/ 50 h 57"/>
                  <a:gd name="T92" fmla="*/ 19 w 31"/>
                  <a:gd name="T93" fmla="*/ 57 h 57"/>
                  <a:gd name="T94" fmla="*/ 26 w 31"/>
                  <a:gd name="T95" fmla="*/ 53 h 57"/>
                  <a:gd name="T96" fmla="*/ 30 w 31"/>
                  <a:gd name="T97" fmla="*/ 41 h 57"/>
                  <a:gd name="T98" fmla="*/ 17 w 31"/>
                  <a:gd name="T99" fmla="*/ 21 h 57"/>
                  <a:gd name="T100" fmla="*/ 10 w 31"/>
                  <a:gd name="T101" fmla="*/ 19 h 57"/>
                  <a:gd name="T102" fmla="*/ 23 w 31"/>
                  <a:gd name="T103" fmla="*/ 17 h 57"/>
                  <a:gd name="T104" fmla="*/ 25 w 31"/>
                  <a:gd name="T105" fmla="*/ 7 h 57"/>
                  <a:gd name="T106" fmla="*/ 12 w 31"/>
                  <a:gd name="T107" fmla="*/ 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 h="57">
                    <a:moveTo>
                      <a:pt x="19" y="54"/>
                    </a:moveTo>
                    <a:cubicBezTo>
                      <a:pt x="19" y="53"/>
                      <a:pt x="19" y="53"/>
                      <a:pt x="19" y="52"/>
                    </a:cubicBezTo>
                    <a:cubicBezTo>
                      <a:pt x="20" y="52"/>
                      <a:pt x="20" y="52"/>
                      <a:pt x="21" y="51"/>
                    </a:cubicBezTo>
                    <a:cubicBezTo>
                      <a:pt x="21" y="52"/>
                      <a:pt x="20" y="53"/>
                      <a:pt x="19" y="54"/>
                    </a:cubicBezTo>
                    <a:moveTo>
                      <a:pt x="20" y="55"/>
                    </a:moveTo>
                    <a:cubicBezTo>
                      <a:pt x="20" y="55"/>
                      <a:pt x="20" y="55"/>
                      <a:pt x="20" y="55"/>
                    </a:cubicBezTo>
                    <a:cubicBezTo>
                      <a:pt x="20" y="55"/>
                      <a:pt x="20" y="55"/>
                      <a:pt x="20" y="55"/>
                    </a:cubicBezTo>
                    <a:cubicBezTo>
                      <a:pt x="21" y="54"/>
                      <a:pt x="22" y="52"/>
                      <a:pt x="23" y="51"/>
                    </a:cubicBezTo>
                    <a:cubicBezTo>
                      <a:pt x="23" y="51"/>
                      <a:pt x="23" y="51"/>
                      <a:pt x="23" y="51"/>
                    </a:cubicBezTo>
                    <a:cubicBezTo>
                      <a:pt x="24" y="50"/>
                      <a:pt x="24" y="50"/>
                      <a:pt x="24" y="50"/>
                    </a:cubicBezTo>
                    <a:cubicBezTo>
                      <a:pt x="25" y="51"/>
                      <a:pt x="25" y="52"/>
                      <a:pt x="25" y="53"/>
                    </a:cubicBezTo>
                    <a:cubicBezTo>
                      <a:pt x="25" y="53"/>
                      <a:pt x="25" y="53"/>
                      <a:pt x="25" y="53"/>
                    </a:cubicBezTo>
                    <a:cubicBezTo>
                      <a:pt x="24" y="54"/>
                      <a:pt x="23" y="54"/>
                      <a:pt x="23" y="54"/>
                    </a:cubicBezTo>
                    <a:cubicBezTo>
                      <a:pt x="22" y="55"/>
                      <a:pt x="21" y="55"/>
                      <a:pt x="20" y="55"/>
                    </a:cubicBezTo>
                    <a:moveTo>
                      <a:pt x="15" y="49"/>
                    </a:moveTo>
                    <a:cubicBezTo>
                      <a:pt x="17" y="47"/>
                      <a:pt x="17" y="47"/>
                      <a:pt x="17" y="47"/>
                    </a:cubicBezTo>
                    <a:cubicBezTo>
                      <a:pt x="17" y="48"/>
                      <a:pt x="17" y="48"/>
                      <a:pt x="17" y="49"/>
                    </a:cubicBezTo>
                    <a:cubicBezTo>
                      <a:pt x="17" y="49"/>
                      <a:pt x="17" y="49"/>
                      <a:pt x="17" y="49"/>
                    </a:cubicBezTo>
                    <a:cubicBezTo>
                      <a:pt x="16" y="49"/>
                      <a:pt x="16" y="49"/>
                      <a:pt x="15" y="49"/>
                    </a:cubicBezTo>
                    <a:moveTo>
                      <a:pt x="4" y="48"/>
                    </a:moveTo>
                    <a:cubicBezTo>
                      <a:pt x="4" y="47"/>
                      <a:pt x="4" y="47"/>
                      <a:pt x="4" y="46"/>
                    </a:cubicBezTo>
                    <a:cubicBezTo>
                      <a:pt x="5" y="46"/>
                      <a:pt x="5" y="46"/>
                      <a:pt x="6" y="46"/>
                    </a:cubicBezTo>
                    <a:cubicBezTo>
                      <a:pt x="5" y="47"/>
                      <a:pt x="5" y="47"/>
                      <a:pt x="4" y="48"/>
                    </a:cubicBezTo>
                    <a:moveTo>
                      <a:pt x="5" y="50"/>
                    </a:moveTo>
                    <a:cubicBezTo>
                      <a:pt x="5" y="49"/>
                      <a:pt x="5" y="49"/>
                      <a:pt x="5" y="49"/>
                    </a:cubicBezTo>
                    <a:cubicBezTo>
                      <a:pt x="5" y="49"/>
                      <a:pt x="5" y="49"/>
                      <a:pt x="5" y="49"/>
                    </a:cubicBezTo>
                    <a:cubicBezTo>
                      <a:pt x="6" y="48"/>
                      <a:pt x="6" y="47"/>
                      <a:pt x="7" y="46"/>
                    </a:cubicBezTo>
                    <a:cubicBezTo>
                      <a:pt x="7" y="46"/>
                      <a:pt x="7" y="46"/>
                      <a:pt x="7" y="46"/>
                    </a:cubicBezTo>
                    <a:cubicBezTo>
                      <a:pt x="8" y="46"/>
                      <a:pt x="9" y="46"/>
                      <a:pt x="9" y="46"/>
                    </a:cubicBezTo>
                    <a:cubicBezTo>
                      <a:pt x="8" y="47"/>
                      <a:pt x="7" y="49"/>
                      <a:pt x="6" y="50"/>
                    </a:cubicBezTo>
                    <a:cubicBezTo>
                      <a:pt x="6" y="50"/>
                      <a:pt x="6" y="50"/>
                      <a:pt x="6" y="50"/>
                    </a:cubicBezTo>
                    <a:cubicBezTo>
                      <a:pt x="5" y="50"/>
                      <a:pt x="5" y="50"/>
                      <a:pt x="5" y="50"/>
                    </a:cubicBezTo>
                    <a:cubicBezTo>
                      <a:pt x="5" y="50"/>
                      <a:pt x="5" y="50"/>
                      <a:pt x="5" y="50"/>
                    </a:cubicBezTo>
                    <a:moveTo>
                      <a:pt x="8" y="50"/>
                    </a:moveTo>
                    <a:cubicBezTo>
                      <a:pt x="9" y="49"/>
                      <a:pt x="10" y="47"/>
                      <a:pt x="11" y="46"/>
                    </a:cubicBezTo>
                    <a:cubicBezTo>
                      <a:pt x="11" y="46"/>
                      <a:pt x="11" y="46"/>
                      <a:pt x="11" y="46"/>
                    </a:cubicBezTo>
                    <a:cubicBezTo>
                      <a:pt x="12" y="46"/>
                      <a:pt x="12" y="46"/>
                      <a:pt x="13" y="45"/>
                    </a:cubicBezTo>
                    <a:cubicBezTo>
                      <a:pt x="12" y="47"/>
                      <a:pt x="11" y="48"/>
                      <a:pt x="10" y="50"/>
                    </a:cubicBezTo>
                    <a:cubicBezTo>
                      <a:pt x="10" y="50"/>
                      <a:pt x="10" y="50"/>
                      <a:pt x="10" y="50"/>
                    </a:cubicBezTo>
                    <a:cubicBezTo>
                      <a:pt x="9" y="50"/>
                      <a:pt x="8" y="50"/>
                      <a:pt x="8" y="50"/>
                    </a:cubicBezTo>
                    <a:moveTo>
                      <a:pt x="12" y="50"/>
                    </a:moveTo>
                    <a:cubicBezTo>
                      <a:pt x="12" y="48"/>
                      <a:pt x="13" y="47"/>
                      <a:pt x="14" y="46"/>
                    </a:cubicBezTo>
                    <a:cubicBezTo>
                      <a:pt x="14" y="45"/>
                      <a:pt x="14" y="45"/>
                      <a:pt x="14" y="45"/>
                    </a:cubicBezTo>
                    <a:cubicBezTo>
                      <a:pt x="15" y="45"/>
                      <a:pt x="16" y="45"/>
                      <a:pt x="16" y="45"/>
                    </a:cubicBezTo>
                    <a:cubicBezTo>
                      <a:pt x="16" y="46"/>
                      <a:pt x="16" y="46"/>
                      <a:pt x="16" y="46"/>
                    </a:cubicBezTo>
                    <a:cubicBezTo>
                      <a:pt x="14" y="49"/>
                      <a:pt x="14" y="49"/>
                      <a:pt x="14" y="49"/>
                    </a:cubicBezTo>
                    <a:cubicBezTo>
                      <a:pt x="14" y="49"/>
                      <a:pt x="14" y="49"/>
                      <a:pt x="14" y="49"/>
                    </a:cubicBezTo>
                    <a:cubicBezTo>
                      <a:pt x="13" y="50"/>
                      <a:pt x="12" y="50"/>
                      <a:pt x="12" y="50"/>
                    </a:cubicBezTo>
                    <a:moveTo>
                      <a:pt x="23" y="43"/>
                    </a:moveTo>
                    <a:cubicBezTo>
                      <a:pt x="23" y="43"/>
                      <a:pt x="23" y="43"/>
                      <a:pt x="23" y="43"/>
                    </a:cubicBezTo>
                    <a:cubicBezTo>
                      <a:pt x="24" y="42"/>
                      <a:pt x="24" y="42"/>
                      <a:pt x="24" y="42"/>
                    </a:cubicBezTo>
                    <a:cubicBezTo>
                      <a:pt x="23" y="43"/>
                      <a:pt x="23" y="43"/>
                      <a:pt x="23" y="43"/>
                    </a:cubicBezTo>
                    <a:moveTo>
                      <a:pt x="24" y="46"/>
                    </a:moveTo>
                    <a:cubicBezTo>
                      <a:pt x="24" y="45"/>
                      <a:pt x="24" y="45"/>
                      <a:pt x="24" y="44"/>
                    </a:cubicBezTo>
                    <a:cubicBezTo>
                      <a:pt x="26" y="41"/>
                      <a:pt x="26" y="41"/>
                      <a:pt x="26" y="41"/>
                    </a:cubicBezTo>
                    <a:cubicBezTo>
                      <a:pt x="26" y="41"/>
                      <a:pt x="26" y="41"/>
                      <a:pt x="26" y="41"/>
                    </a:cubicBezTo>
                    <a:cubicBezTo>
                      <a:pt x="27" y="41"/>
                      <a:pt x="27" y="40"/>
                      <a:pt x="28" y="40"/>
                    </a:cubicBezTo>
                    <a:cubicBezTo>
                      <a:pt x="27" y="40"/>
                      <a:pt x="27" y="41"/>
                      <a:pt x="27" y="42"/>
                    </a:cubicBezTo>
                    <a:cubicBezTo>
                      <a:pt x="26" y="43"/>
                      <a:pt x="25" y="45"/>
                      <a:pt x="24" y="46"/>
                    </a:cubicBezTo>
                    <a:moveTo>
                      <a:pt x="26" y="44"/>
                    </a:moveTo>
                    <a:cubicBezTo>
                      <a:pt x="27" y="44"/>
                      <a:pt x="27" y="43"/>
                      <a:pt x="27" y="42"/>
                    </a:cubicBezTo>
                    <a:cubicBezTo>
                      <a:pt x="28" y="41"/>
                      <a:pt x="29" y="40"/>
                      <a:pt x="29" y="39"/>
                    </a:cubicBezTo>
                    <a:cubicBezTo>
                      <a:pt x="29" y="40"/>
                      <a:pt x="29" y="41"/>
                      <a:pt x="29" y="41"/>
                    </a:cubicBezTo>
                    <a:cubicBezTo>
                      <a:pt x="29" y="42"/>
                      <a:pt x="27" y="43"/>
                      <a:pt x="26" y="44"/>
                    </a:cubicBezTo>
                    <a:moveTo>
                      <a:pt x="29" y="38"/>
                    </a:moveTo>
                    <a:cubicBezTo>
                      <a:pt x="29" y="37"/>
                      <a:pt x="29" y="37"/>
                      <a:pt x="29" y="37"/>
                    </a:cubicBezTo>
                    <a:cubicBezTo>
                      <a:pt x="29" y="38"/>
                      <a:pt x="29" y="38"/>
                      <a:pt x="29" y="38"/>
                    </a:cubicBezTo>
                    <a:cubicBezTo>
                      <a:pt x="29" y="38"/>
                      <a:pt x="29" y="38"/>
                      <a:pt x="29" y="38"/>
                    </a:cubicBezTo>
                    <a:cubicBezTo>
                      <a:pt x="29" y="38"/>
                      <a:pt x="29" y="38"/>
                      <a:pt x="29" y="38"/>
                    </a:cubicBezTo>
                    <a:moveTo>
                      <a:pt x="20" y="35"/>
                    </a:moveTo>
                    <a:cubicBezTo>
                      <a:pt x="20" y="35"/>
                      <a:pt x="20" y="35"/>
                      <a:pt x="20" y="35"/>
                    </a:cubicBezTo>
                    <a:cubicBezTo>
                      <a:pt x="20" y="34"/>
                      <a:pt x="20" y="34"/>
                      <a:pt x="21" y="33"/>
                    </a:cubicBezTo>
                    <a:cubicBezTo>
                      <a:pt x="21" y="34"/>
                      <a:pt x="20" y="35"/>
                      <a:pt x="20" y="35"/>
                    </a:cubicBezTo>
                    <a:moveTo>
                      <a:pt x="20" y="33"/>
                    </a:moveTo>
                    <a:cubicBezTo>
                      <a:pt x="20" y="33"/>
                      <a:pt x="19" y="33"/>
                      <a:pt x="19" y="32"/>
                    </a:cubicBezTo>
                    <a:cubicBezTo>
                      <a:pt x="20" y="32"/>
                      <a:pt x="20" y="31"/>
                      <a:pt x="20" y="31"/>
                    </a:cubicBezTo>
                    <a:cubicBezTo>
                      <a:pt x="21" y="31"/>
                      <a:pt x="21" y="31"/>
                      <a:pt x="21" y="31"/>
                    </a:cubicBezTo>
                    <a:cubicBezTo>
                      <a:pt x="21" y="32"/>
                      <a:pt x="21" y="32"/>
                      <a:pt x="21" y="32"/>
                    </a:cubicBezTo>
                    <a:cubicBezTo>
                      <a:pt x="20" y="32"/>
                      <a:pt x="20" y="33"/>
                      <a:pt x="20" y="33"/>
                    </a:cubicBezTo>
                    <a:moveTo>
                      <a:pt x="18" y="31"/>
                    </a:moveTo>
                    <a:cubicBezTo>
                      <a:pt x="18" y="31"/>
                      <a:pt x="18" y="31"/>
                      <a:pt x="17" y="31"/>
                    </a:cubicBezTo>
                    <a:cubicBezTo>
                      <a:pt x="18" y="30"/>
                      <a:pt x="18" y="30"/>
                      <a:pt x="19" y="29"/>
                    </a:cubicBezTo>
                    <a:cubicBezTo>
                      <a:pt x="20" y="30"/>
                      <a:pt x="20" y="30"/>
                      <a:pt x="20" y="30"/>
                    </a:cubicBezTo>
                    <a:cubicBezTo>
                      <a:pt x="19" y="30"/>
                      <a:pt x="19" y="31"/>
                      <a:pt x="18" y="31"/>
                    </a:cubicBezTo>
                    <a:moveTo>
                      <a:pt x="16" y="30"/>
                    </a:moveTo>
                    <a:cubicBezTo>
                      <a:pt x="15" y="30"/>
                      <a:pt x="15" y="30"/>
                      <a:pt x="15" y="30"/>
                    </a:cubicBezTo>
                    <a:cubicBezTo>
                      <a:pt x="16" y="29"/>
                      <a:pt x="16" y="29"/>
                      <a:pt x="17" y="28"/>
                    </a:cubicBezTo>
                    <a:cubicBezTo>
                      <a:pt x="18" y="28"/>
                      <a:pt x="18" y="28"/>
                      <a:pt x="18" y="28"/>
                    </a:cubicBezTo>
                    <a:cubicBezTo>
                      <a:pt x="17" y="29"/>
                      <a:pt x="17" y="30"/>
                      <a:pt x="16" y="30"/>
                    </a:cubicBezTo>
                    <a:moveTo>
                      <a:pt x="14" y="30"/>
                    </a:moveTo>
                    <a:cubicBezTo>
                      <a:pt x="13" y="30"/>
                      <a:pt x="13" y="30"/>
                      <a:pt x="12" y="30"/>
                    </a:cubicBezTo>
                    <a:cubicBezTo>
                      <a:pt x="13" y="29"/>
                      <a:pt x="13" y="28"/>
                      <a:pt x="14" y="28"/>
                    </a:cubicBezTo>
                    <a:cubicBezTo>
                      <a:pt x="14" y="28"/>
                      <a:pt x="14" y="28"/>
                      <a:pt x="14" y="28"/>
                    </a:cubicBezTo>
                    <a:cubicBezTo>
                      <a:pt x="14" y="28"/>
                      <a:pt x="14" y="28"/>
                      <a:pt x="14" y="28"/>
                    </a:cubicBezTo>
                    <a:cubicBezTo>
                      <a:pt x="15" y="28"/>
                      <a:pt x="15" y="28"/>
                      <a:pt x="16" y="28"/>
                    </a:cubicBezTo>
                    <a:cubicBezTo>
                      <a:pt x="15" y="28"/>
                      <a:pt x="15" y="29"/>
                      <a:pt x="14" y="30"/>
                    </a:cubicBezTo>
                    <a:moveTo>
                      <a:pt x="11" y="30"/>
                    </a:moveTo>
                    <a:cubicBezTo>
                      <a:pt x="10" y="30"/>
                      <a:pt x="9" y="30"/>
                      <a:pt x="9" y="30"/>
                    </a:cubicBezTo>
                    <a:cubicBezTo>
                      <a:pt x="9" y="29"/>
                      <a:pt x="10" y="28"/>
                      <a:pt x="10" y="27"/>
                    </a:cubicBezTo>
                    <a:cubicBezTo>
                      <a:pt x="11" y="28"/>
                      <a:pt x="12" y="28"/>
                      <a:pt x="12" y="28"/>
                    </a:cubicBezTo>
                    <a:cubicBezTo>
                      <a:pt x="12" y="28"/>
                      <a:pt x="11" y="29"/>
                      <a:pt x="11" y="30"/>
                    </a:cubicBezTo>
                    <a:moveTo>
                      <a:pt x="7" y="29"/>
                    </a:moveTo>
                    <a:cubicBezTo>
                      <a:pt x="7" y="29"/>
                      <a:pt x="6" y="29"/>
                      <a:pt x="6" y="29"/>
                    </a:cubicBezTo>
                    <a:cubicBezTo>
                      <a:pt x="6" y="28"/>
                      <a:pt x="7" y="28"/>
                      <a:pt x="7" y="27"/>
                    </a:cubicBezTo>
                    <a:cubicBezTo>
                      <a:pt x="8" y="27"/>
                      <a:pt x="8" y="27"/>
                      <a:pt x="9" y="27"/>
                    </a:cubicBezTo>
                    <a:cubicBezTo>
                      <a:pt x="8" y="28"/>
                      <a:pt x="8" y="29"/>
                      <a:pt x="7" y="29"/>
                    </a:cubicBezTo>
                    <a:moveTo>
                      <a:pt x="5" y="28"/>
                    </a:moveTo>
                    <a:cubicBezTo>
                      <a:pt x="5" y="28"/>
                      <a:pt x="4" y="27"/>
                      <a:pt x="4" y="27"/>
                    </a:cubicBezTo>
                    <a:cubicBezTo>
                      <a:pt x="4" y="26"/>
                      <a:pt x="4" y="26"/>
                      <a:pt x="3" y="25"/>
                    </a:cubicBezTo>
                    <a:cubicBezTo>
                      <a:pt x="4" y="25"/>
                      <a:pt x="4" y="26"/>
                      <a:pt x="5" y="26"/>
                    </a:cubicBezTo>
                    <a:cubicBezTo>
                      <a:pt x="5" y="26"/>
                      <a:pt x="6" y="26"/>
                      <a:pt x="6" y="27"/>
                    </a:cubicBezTo>
                    <a:cubicBezTo>
                      <a:pt x="6" y="27"/>
                      <a:pt x="5" y="28"/>
                      <a:pt x="5" y="28"/>
                    </a:cubicBezTo>
                    <a:moveTo>
                      <a:pt x="8" y="19"/>
                    </a:moveTo>
                    <a:cubicBezTo>
                      <a:pt x="7" y="18"/>
                      <a:pt x="7" y="17"/>
                      <a:pt x="7" y="17"/>
                    </a:cubicBezTo>
                    <a:cubicBezTo>
                      <a:pt x="8" y="16"/>
                      <a:pt x="9" y="15"/>
                      <a:pt x="10" y="15"/>
                    </a:cubicBezTo>
                    <a:cubicBezTo>
                      <a:pt x="10" y="14"/>
                      <a:pt x="10" y="14"/>
                      <a:pt x="11" y="14"/>
                    </a:cubicBezTo>
                    <a:cubicBezTo>
                      <a:pt x="11" y="14"/>
                      <a:pt x="11" y="15"/>
                      <a:pt x="10" y="15"/>
                    </a:cubicBezTo>
                    <a:cubicBezTo>
                      <a:pt x="9" y="16"/>
                      <a:pt x="8" y="18"/>
                      <a:pt x="8" y="19"/>
                    </a:cubicBezTo>
                    <a:moveTo>
                      <a:pt x="22" y="16"/>
                    </a:moveTo>
                    <a:cubicBezTo>
                      <a:pt x="22" y="16"/>
                      <a:pt x="21" y="16"/>
                      <a:pt x="20" y="16"/>
                    </a:cubicBezTo>
                    <a:cubicBezTo>
                      <a:pt x="21" y="15"/>
                      <a:pt x="22" y="15"/>
                      <a:pt x="22" y="14"/>
                    </a:cubicBezTo>
                    <a:cubicBezTo>
                      <a:pt x="22" y="16"/>
                      <a:pt x="22" y="16"/>
                      <a:pt x="22" y="16"/>
                    </a:cubicBezTo>
                    <a:moveTo>
                      <a:pt x="19" y="16"/>
                    </a:moveTo>
                    <a:cubicBezTo>
                      <a:pt x="18" y="16"/>
                      <a:pt x="18" y="16"/>
                      <a:pt x="17" y="16"/>
                    </a:cubicBezTo>
                    <a:cubicBezTo>
                      <a:pt x="18" y="15"/>
                      <a:pt x="19" y="14"/>
                      <a:pt x="20" y="13"/>
                    </a:cubicBezTo>
                    <a:cubicBezTo>
                      <a:pt x="20" y="13"/>
                      <a:pt x="21" y="13"/>
                      <a:pt x="21" y="14"/>
                    </a:cubicBezTo>
                    <a:cubicBezTo>
                      <a:pt x="20" y="14"/>
                      <a:pt x="20" y="15"/>
                      <a:pt x="19" y="16"/>
                    </a:cubicBezTo>
                    <a:cubicBezTo>
                      <a:pt x="19" y="16"/>
                      <a:pt x="19" y="16"/>
                      <a:pt x="19" y="16"/>
                    </a:cubicBezTo>
                    <a:moveTo>
                      <a:pt x="9" y="20"/>
                    </a:moveTo>
                    <a:cubicBezTo>
                      <a:pt x="8" y="19"/>
                      <a:pt x="8" y="19"/>
                      <a:pt x="8" y="19"/>
                    </a:cubicBezTo>
                    <a:cubicBezTo>
                      <a:pt x="9" y="19"/>
                      <a:pt x="10" y="17"/>
                      <a:pt x="11" y="16"/>
                    </a:cubicBezTo>
                    <a:cubicBezTo>
                      <a:pt x="12" y="15"/>
                      <a:pt x="12" y="14"/>
                      <a:pt x="13" y="14"/>
                    </a:cubicBezTo>
                    <a:cubicBezTo>
                      <a:pt x="13" y="13"/>
                      <a:pt x="14" y="13"/>
                      <a:pt x="15" y="13"/>
                    </a:cubicBezTo>
                    <a:cubicBezTo>
                      <a:pt x="14" y="14"/>
                      <a:pt x="14" y="14"/>
                      <a:pt x="14" y="14"/>
                    </a:cubicBezTo>
                    <a:cubicBezTo>
                      <a:pt x="14" y="15"/>
                      <a:pt x="13" y="15"/>
                      <a:pt x="13" y="16"/>
                    </a:cubicBezTo>
                    <a:cubicBezTo>
                      <a:pt x="13" y="16"/>
                      <a:pt x="13" y="16"/>
                      <a:pt x="13" y="16"/>
                    </a:cubicBezTo>
                    <a:cubicBezTo>
                      <a:pt x="11" y="17"/>
                      <a:pt x="10" y="17"/>
                      <a:pt x="10" y="18"/>
                    </a:cubicBezTo>
                    <a:cubicBezTo>
                      <a:pt x="9" y="18"/>
                      <a:pt x="9" y="19"/>
                      <a:pt x="9" y="19"/>
                    </a:cubicBezTo>
                    <a:cubicBezTo>
                      <a:pt x="9" y="20"/>
                      <a:pt x="9" y="20"/>
                      <a:pt x="9" y="20"/>
                    </a:cubicBezTo>
                    <a:moveTo>
                      <a:pt x="14" y="16"/>
                    </a:moveTo>
                    <a:cubicBezTo>
                      <a:pt x="14" y="16"/>
                      <a:pt x="15" y="15"/>
                      <a:pt x="15" y="15"/>
                    </a:cubicBezTo>
                    <a:cubicBezTo>
                      <a:pt x="16" y="14"/>
                      <a:pt x="16" y="14"/>
                      <a:pt x="17" y="13"/>
                    </a:cubicBezTo>
                    <a:cubicBezTo>
                      <a:pt x="17" y="13"/>
                      <a:pt x="17" y="13"/>
                      <a:pt x="17" y="13"/>
                    </a:cubicBezTo>
                    <a:cubicBezTo>
                      <a:pt x="17" y="13"/>
                      <a:pt x="17" y="13"/>
                      <a:pt x="17" y="13"/>
                    </a:cubicBezTo>
                    <a:cubicBezTo>
                      <a:pt x="18" y="13"/>
                      <a:pt x="18" y="13"/>
                      <a:pt x="18" y="13"/>
                    </a:cubicBezTo>
                    <a:cubicBezTo>
                      <a:pt x="18" y="14"/>
                      <a:pt x="17" y="15"/>
                      <a:pt x="16" y="16"/>
                    </a:cubicBezTo>
                    <a:cubicBezTo>
                      <a:pt x="15" y="16"/>
                      <a:pt x="14" y="16"/>
                      <a:pt x="14" y="16"/>
                    </a:cubicBezTo>
                    <a:moveTo>
                      <a:pt x="23" y="15"/>
                    </a:moveTo>
                    <a:cubicBezTo>
                      <a:pt x="23" y="13"/>
                      <a:pt x="23" y="13"/>
                      <a:pt x="23" y="13"/>
                    </a:cubicBezTo>
                    <a:cubicBezTo>
                      <a:pt x="24" y="9"/>
                      <a:pt x="24" y="9"/>
                      <a:pt x="24" y="9"/>
                    </a:cubicBezTo>
                    <a:cubicBezTo>
                      <a:pt x="25" y="11"/>
                      <a:pt x="25" y="11"/>
                      <a:pt x="25" y="11"/>
                    </a:cubicBezTo>
                    <a:cubicBezTo>
                      <a:pt x="25" y="11"/>
                      <a:pt x="25" y="11"/>
                      <a:pt x="25" y="11"/>
                    </a:cubicBezTo>
                    <a:cubicBezTo>
                      <a:pt x="24" y="13"/>
                      <a:pt x="24" y="14"/>
                      <a:pt x="23" y="15"/>
                    </a:cubicBezTo>
                    <a:moveTo>
                      <a:pt x="17" y="38"/>
                    </a:moveTo>
                    <a:cubicBezTo>
                      <a:pt x="17" y="38"/>
                      <a:pt x="17" y="38"/>
                      <a:pt x="17" y="38"/>
                    </a:cubicBezTo>
                    <a:cubicBezTo>
                      <a:pt x="17" y="38"/>
                      <a:pt x="17" y="38"/>
                      <a:pt x="17" y="38"/>
                    </a:cubicBezTo>
                    <a:cubicBezTo>
                      <a:pt x="19" y="37"/>
                      <a:pt x="20" y="37"/>
                      <a:pt x="20" y="36"/>
                    </a:cubicBezTo>
                    <a:cubicBezTo>
                      <a:pt x="22" y="35"/>
                      <a:pt x="23" y="33"/>
                      <a:pt x="22" y="31"/>
                    </a:cubicBezTo>
                    <a:cubicBezTo>
                      <a:pt x="22" y="30"/>
                      <a:pt x="21" y="30"/>
                      <a:pt x="21" y="30"/>
                    </a:cubicBezTo>
                    <a:cubicBezTo>
                      <a:pt x="21" y="29"/>
                      <a:pt x="21" y="29"/>
                      <a:pt x="21" y="29"/>
                    </a:cubicBezTo>
                    <a:cubicBezTo>
                      <a:pt x="21" y="29"/>
                      <a:pt x="21" y="29"/>
                      <a:pt x="21" y="29"/>
                    </a:cubicBezTo>
                    <a:cubicBezTo>
                      <a:pt x="20" y="29"/>
                      <a:pt x="20" y="28"/>
                      <a:pt x="19" y="28"/>
                    </a:cubicBezTo>
                    <a:cubicBezTo>
                      <a:pt x="19" y="28"/>
                      <a:pt x="19" y="28"/>
                      <a:pt x="19" y="28"/>
                    </a:cubicBezTo>
                    <a:cubicBezTo>
                      <a:pt x="19" y="28"/>
                      <a:pt x="19" y="28"/>
                      <a:pt x="19" y="28"/>
                    </a:cubicBezTo>
                    <a:cubicBezTo>
                      <a:pt x="17" y="27"/>
                      <a:pt x="16" y="27"/>
                      <a:pt x="14" y="27"/>
                    </a:cubicBezTo>
                    <a:cubicBezTo>
                      <a:pt x="13" y="27"/>
                      <a:pt x="13" y="27"/>
                      <a:pt x="13" y="27"/>
                    </a:cubicBezTo>
                    <a:cubicBezTo>
                      <a:pt x="11" y="26"/>
                      <a:pt x="9" y="26"/>
                      <a:pt x="7" y="26"/>
                    </a:cubicBezTo>
                    <a:cubicBezTo>
                      <a:pt x="7" y="26"/>
                      <a:pt x="7" y="26"/>
                      <a:pt x="7" y="26"/>
                    </a:cubicBezTo>
                    <a:cubicBezTo>
                      <a:pt x="7" y="26"/>
                      <a:pt x="7" y="26"/>
                      <a:pt x="7" y="26"/>
                    </a:cubicBezTo>
                    <a:cubicBezTo>
                      <a:pt x="6" y="26"/>
                      <a:pt x="6" y="25"/>
                      <a:pt x="5" y="25"/>
                    </a:cubicBezTo>
                    <a:cubicBezTo>
                      <a:pt x="2" y="23"/>
                      <a:pt x="2" y="19"/>
                      <a:pt x="2" y="17"/>
                    </a:cubicBezTo>
                    <a:cubicBezTo>
                      <a:pt x="2" y="14"/>
                      <a:pt x="5" y="10"/>
                      <a:pt x="7" y="9"/>
                    </a:cubicBezTo>
                    <a:cubicBezTo>
                      <a:pt x="7" y="9"/>
                      <a:pt x="7" y="9"/>
                      <a:pt x="7" y="9"/>
                    </a:cubicBezTo>
                    <a:cubicBezTo>
                      <a:pt x="7" y="9"/>
                      <a:pt x="7" y="9"/>
                      <a:pt x="7" y="9"/>
                    </a:cubicBezTo>
                    <a:cubicBezTo>
                      <a:pt x="7" y="9"/>
                      <a:pt x="7" y="9"/>
                      <a:pt x="7" y="9"/>
                    </a:cubicBezTo>
                    <a:cubicBezTo>
                      <a:pt x="8" y="8"/>
                      <a:pt x="8" y="8"/>
                      <a:pt x="8" y="8"/>
                    </a:cubicBezTo>
                    <a:cubicBezTo>
                      <a:pt x="7" y="8"/>
                      <a:pt x="7" y="8"/>
                      <a:pt x="7" y="8"/>
                    </a:cubicBezTo>
                    <a:cubicBezTo>
                      <a:pt x="7" y="7"/>
                      <a:pt x="7" y="5"/>
                      <a:pt x="6" y="3"/>
                    </a:cubicBezTo>
                    <a:cubicBezTo>
                      <a:pt x="8" y="3"/>
                      <a:pt x="9" y="2"/>
                      <a:pt x="10" y="2"/>
                    </a:cubicBezTo>
                    <a:cubicBezTo>
                      <a:pt x="10" y="2"/>
                      <a:pt x="11" y="2"/>
                      <a:pt x="11" y="1"/>
                    </a:cubicBezTo>
                    <a:cubicBezTo>
                      <a:pt x="12" y="3"/>
                      <a:pt x="12" y="5"/>
                      <a:pt x="12" y="7"/>
                    </a:cubicBezTo>
                    <a:cubicBezTo>
                      <a:pt x="13" y="8"/>
                      <a:pt x="13" y="8"/>
                      <a:pt x="13" y="8"/>
                    </a:cubicBezTo>
                    <a:cubicBezTo>
                      <a:pt x="13" y="8"/>
                      <a:pt x="13" y="8"/>
                      <a:pt x="13" y="8"/>
                    </a:cubicBezTo>
                    <a:cubicBezTo>
                      <a:pt x="13" y="8"/>
                      <a:pt x="13" y="8"/>
                      <a:pt x="13" y="8"/>
                    </a:cubicBezTo>
                    <a:cubicBezTo>
                      <a:pt x="15" y="7"/>
                      <a:pt x="17" y="7"/>
                      <a:pt x="19" y="7"/>
                    </a:cubicBezTo>
                    <a:cubicBezTo>
                      <a:pt x="21" y="7"/>
                      <a:pt x="22" y="7"/>
                      <a:pt x="24" y="8"/>
                    </a:cubicBezTo>
                    <a:cubicBezTo>
                      <a:pt x="22" y="13"/>
                      <a:pt x="22" y="13"/>
                      <a:pt x="22" y="13"/>
                    </a:cubicBezTo>
                    <a:cubicBezTo>
                      <a:pt x="21" y="12"/>
                      <a:pt x="19" y="12"/>
                      <a:pt x="17" y="12"/>
                    </a:cubicBezTo>
                    <a:cubicBezTo>
                      <a:pt x="16" y="12"/>
                      <a:pt x="14" y="12"/>
                      <a:pt x="12" y="13"/>
                    </a:cubicBezTo>
                    <a:cubicBezTo>
                      <a:pt x="12" y="13"/>
                      <a:pt x="12" y="13"/>
                      <a:pt x="12" y="13"/>
                    </a:cubicBezTo>
                    <a:cubicBezTo>
                      <a:pt x="11" y="13"/>
                      <a:pt x="10" y="13"/>
                      <a:pt x="9" y="14"/>
                    </a:cubicBezTo>
                    <a:cubicBezTo>
                      <a:pt x="8" y="14"/>
                      <a:pt x="7" y="15"/>
                      <a:pt x="6" y="17"/>
                    </a:cubicBezTo>
                    <a:cubicBezTo>
                      <a:pt x="6" y="18"/>
                      <a:pt x="6" y="19"/>
                      <a:pt x="7" y="19"/>
                    </a:cubicBezTo>
                    <a:cubicBezTo>
                      <a:pt x="7" y="20"/>
                      <a:pt x="7" y="20"/>
                      <a:pt x="7" y="20"/>
                    </a:cubicBezTo>
                    <a:cubicBezTo>
                      <a:pt x="7" y="20"/>
                      <a:pt x="7" y="20"/>
                      <a:pt x="7" y="20"/>
                    </a:cubicBezTo>
                    <a:cubicBezTo>
                      <a:pt x="8" y="20"/>
                      <a:pt x="8" y="20"/>
                      <a:pt x="8" y="20"/>
                    </a:cubicBezTo>
                    <a:cubicBezTo>
                      <a:pt x="9" y="21"/>
                      <a:pt x="10" y="22"/>
                      <a:pt x="12" y="22"/>
                    </a:cubicBezTo>
                    <a:cubicBezTo>
                      <a:pt x="12" y="22"/>
                      <a:pt x="13" y="22"/>
                      <a:pt x="13" y="22"/>
                    </a:cubicBezTo>
                    <a:cubicBezTo>
                      <a:pt x="14" y="22"/>
                      <a:pt x="14" y="22"/>
                      <a:pt x="15" y="22"/>
                    </a:cubicBezTo>
                    <a:cubicBezTo>
                      <a:pt x="16" y="22"/>
                      <a:pt x="16" y="22"/>
                      <a:pt x="17" y="22"/>
                    </a:cubicBezTo>
                    <a:cubicBezTo>
                      <a:pt x="18" y="22"/>
                      <a:pt x="19" y="22"/>
                      <a:pt x="19" y="22"/>
                    </a:cubicBezTo>
                    <a:cubicBezTo>
                      <a:pt x="24" y="23"/>
                      <a:pt x="26" y="24"/>
                      <a:pt x="27" y="28"/>
                    </a:cubicBezTo>
                    <a:cubicBezTo>
                      <a:pt x="29" y="31"/>
                      <a:pt x="30" y="36"/>
                      <a:pt x="27" y="39"/>
                    </a:cubicBezTo>
                    <a:cubicBezTo>
                      <a:pt x="26" y="40"/>
                      <a:pt x="25" y="41"/>
                      <a:pt x="23" y="42"/>
                    </a:cubicBezTo>
                    <a:cubicBezTo>
                      <a:pt x="22" y="42"/>
                      <a:pt x="22" y="42"/>
                      <a:pt x="22" y="42"/>
                    </a:cubicBezTo>
                    <a:cubicBezTo>
                      <a:pt x="22" y="42"/>
                      <a:pt x="22" y="42"/>
                      <a:pt x="22" y="42"/>
                    </a:cubicBezTo>
                    <a:cubicBezTo>
                      <a:pt x="22" y="42"/>
                      <a:pt x="22" y="42"/>
                      <a:pt x="22" y="42"/>
                    </a:cubicBezTo>
                    <a:cubicBezTo>
                      <a:pt x="22" y="42"/>
                      <a:pt x="22" y="42"/>
                      <a:pt x="22" y="42"/>
                    </a:cubicBezTo>
                    <a:cubicBezTo>
                      <a:pt x="22" y="43"/>
                      <a:pt x="23" y="44"/>
                      <a:pt x="23" y="44"/>
                    </a:cubicBezTo>
                    <a:cubicBezTo>
                      <a:pt x="23" y="45"/>
                      <a:pt x="23" y="45"/>
                      <a:pt x="23" y="45"/>
                    </a:cubicBezTo>
                    <a:cubicBezTo>
                      <a:pt x="23" y="45"/>
                      <a:pt x="23" y="45"/>
                      <a:pt x="23" y="45"/>
                    </a:cubicBezTo>
                    <a:cubicBezTo>
                      <a:pt x="23" y="46"/>
                      <a:pt x="23" y="47"/>
                      <a:pt x="24" y="49"/>
                    </a:cubicBezTo>
                    <a:cubicBezTo>
                      <a:pt x="23" y="49"/>
                      <a:pt x="22" y="50"/>
                      <a:pt x="21" y="50"/>
                    </a:cubicBezTo>
                    <a:cubicBezTo>
                      <a:pt x="20" y="51"/>
                      <a:pt x="19" y="51"/>
                      <a:pt x="19" y="51"/>
                    </a:cubicBezTo>
                    <a:cubicBezTo>
                      <a:pt x="19" y="51"/>
                      <a:pt x="19" y="51"/>
                      <a:pt x="19" y="51"/>
                    </a:cubicBezTo>
                    <a:cubicBezTo>
                      <a:pt x="18" y="51"/>
                      <a:pt x="18" y="51"/>
                      <a:pt x="18" y="51"/>
                    </a:cubicBezTo>
                    <a:cubicBezTo>
                      <a:pt x="18" y="50"/>
                      <a:pt x="18" y="49"/>
                      <a:pt x="18" y="49"/>
                    </a:cubicBezTo>
                    <a:cubicBezTo>
                      <a:pt x="18" y="47"/>
                      <a:pt x="18" y="46"/>
                      <a:pt x="17" y="44"/>
                    </a:cubicBezTo>
                    <a:cubicBezTo>
                      <a:pt x="16" y="44"/>
                      <a:pt x="16" y="44"/>
                      <a:pt x="16" y="44"/>
                    </a:cubicBezTo>
                    <a:cubicBezTo>
                      <a:pt x="16" y="44"/>
                      <a:pt x="16" y="44"/>
                      <a:pt x="16" y="44"/>
                    </a:cubicBezTo>
                    <a:cubicBezTo>
                      <a:pt x="16" y="44"/>
                      <a:pt x="16" y="44"/>
                      <a:pt x="16" y="44"/>
                    </a:cubicBezTo>
                    <a:cubicBezTo>
                      <a:pt x="14" y="44"/>
                      <a:pt x="8" y="45"/>
                      <a:pt x="4" y="45"/>
                    </a:cubicBezTo>
                    <a:cubicBezTo>
                      <a:pt x="5" y="43"/>
                      <a:pt x="6" y="41"/>
                      <a:pt x="6" y="39"/>
                    </a:cubicBezTo>
                    <a:cubicBezTo>
                      <a:pt x="7" y="39"/>
                      <a:pt x="8" y="39"/>
                      <a:pt x="8" y="39"/>
                    </a:cubicBezTo>
                    <a:cubicBezTo>
                      <a:pt x="11" y="39"/>
                      <a:pt x="14" y="39"/>
                      <a:pt x="17" y="38"/>
                    </a:cubicBezTo>
                    <a:cubicBezTo>
                      <a:pt x="17" y="38"/>
                      <a:pt x="17" y="38"/>
                      <a:pt x="17" y="38"/>
                    </a:cubicBezTo>
                    <a:moveTo>
                      <a:pt x="11" y="0"/>
                    </a:moveTo>
                    <a:cubicBezTo>
                      <a:pt x="11" y="0"/>
                      <a:pt x="10" y="1"/>
                      <a:pt x="9" y="1"/>
                    </a:cubicBezTo>
                    <a:cubicBezTo>
                      <a:pt x="8" y="1"/>
                      <a:pt x="7" y="2"/>
                      <a:pt x="6" y="2"/>
                    </a:cubicBezTo>
                    <a:cubicBezTo>
                      <a:pt x="6" y="2"/>
                      <a:pt x="6" y="2"/>
                      <a:pt x="6" y="2"/>
                    </a:cubicBezTo>
                    <a:cubicBezTo>
                      <a:pt x="6" y="2"/>
                      <a:pt x="6" y="2"/>
                      <a:pt x="6" y="2"/>
                    </a:cubicBezTo>
                    <a:cubicBezTo>
                      <a:pt x="5" y="2"/>
                      <a:pt x="5" y="2"/>
                      <a:pt x="5" y="2"/>
                    </a:cubicBezTo>
                    <a:cubicBezTo>
                      <a:pt x="5" y="3"/>
                      <a:pt x="5" y="3"/>
                      <a:pt x="5" y="3"/>
                    </a:cubicBezTo>
                    <a:cubicBezTo>
                      <a:pt x="5" y="3"/>
                      <a:pt x="5" y="3"/>
                      <a:pt x="5" y="3"/>
                    </a:cubicBezTo>
                    <a:cubicBezTo>
                      <a:pt x="5" y="3"/>
                      <a:pt x="5" y="3"/>
                      <a:pt x="5" y="3"/>
                    </a:cubicBezTo>
                    <a:cubicBezTo>
                      <a:pt x="5" y="3"/>
                      <a:pt x="5" y="3"/>
                      <a:pt x="5" y="3"/>
                    </a:cubicBezTo>
                    <a:cubicBezTo>
                      <a:pt x="5" y="3"/>
                      <a:pt x="5" y="3"/>
                      <a:pt x="5" y="3"/>
                    </a:cubicBezTo>
                    <a:cubicBezTo>
                      <a:pt x="6" y="4"/>
                      <a:pt x="6" y="7"/>
                      <a:pt x="6" y="8"/>
                    </a:cubicBezTo>
                    <a:cubicBezTo>
                      <a:pt x="4" y="10"/>
                      <a:pt x="1" y="14"/>
                      <a:pt x="0" y="17"/>
                    </a:cubicBezTo>
                    <a:cubicBezTo>
                      <a:pt x="0" y="18"/>
                      <a:pt x="1" y="20"/>
                      <a:pt x="1" y="22"/>
                    </a:cubicBezTo>
                    <a:cubicBezTo>
                      <a:pt x="1" y="22"/>
                      <a:pt x="1" y="22"/>
                      <a:pt x="1" y="22"/>
                    </a:cubicBezTo>
                    <a:cubicBezTo>
                      <a:pt x="2" y="24"/>
                      <a:pt x="2" y="25"/>
                      <a:pt x="3" y="27"/>
                    </a:cubicBezTo>
                    <a:cubicBezTo>
                      <a:pt x="3" y="27"/>
                      <a:pt x="3" y="27"/>
                      <a:pt x="3" y="27"/>
                    </a:cubicBezTo>
                    <a:cubicBezTo>
                      <a:pt x="3" y="27"/>
                      <a:pt x="3" y="27"/>
                      <a:pt x="3" y="27"/>
                    </a:cubicBezTo>
                    <a:cubicBezTo>
                      <a:pt x="3" y="28"/>
                      <a:pt x="3" y="28"/>
                      <a:pt x="3" y="28"/>
                    </a:cubicBezTo>
                    <a:cubicBezTo>
                      <a:pt x="3" y="28"/>
                      <a:pt x="3" y="28"/>
                      <a:pt x="3" y="28"/>
                    </a:cubicBezTo>
                    <a:cubicBezTo>
                      <a:pt x="4" y="28"/>
                      <a:pt x="4" y="29"/>
                      <a:pt x="4" y="29"/>
                    </a:cubicBezTo>
                    <a:cubicBezTo>
                      <a:pt x="5" y="30"/>
                      <a:pt x="5" y="30"/>
                      <a:pt x="5" y="30"/>
                    </a:cubicBezTo>
                    <a:cubicBezTo>
                      <a:pt x="5" y="30"/>
                      <a:pt x="5" y="30"/>
                      <a:pt x="5" y="30"/>
                    </a:cubicBezTo>
                    <a:cubicBezTo>
                      <a:pt x="5" y="30"/>
                      <a:pt x="5" y="30"/>
                      <a:pt x="5" y="30"/>
                    </a:cubicBezTo>
                    <a:cubicBezTo>
                      <a:pt x="7" y="31"/>
                      <a:pt x="9" y="31"/>
                      <a:pt x="11" y="31"/>
                    </a:cubicBezTo>
                    <a:cubicBezTo>
                      <a:pt x="13" y="31"/>
                      <a:pt x="15" y="31"/>
                      <a:pt x="16" y="31"/>
                    </a:cubicBezTo>
                    <a:cubicBezTo>
                      <a:pt x="16" y="31"/>
                      <a:pt x="16" y="31"/>
                      <a:pt x="16" y="31"/>
                    </a:cubicBezTo>
                    <a:cubicBezTo>
                      <a:pt x="16" y="32"/>
                      <a:pt x="16" y="32"/>
                      <a:pt x="16" y="32"/>
                    </a:cubicBezTo>
                    <a:cubicBezTo>
                      <a:pt x="16" y="32"/>
                      <a:pt x="16" y="32"/>
                      <a:pt x="16" y="32"/>
                    </a:cubicBezTo>
                    <a:cubicBezTo>
                      <a:pt x="17" y="32"/>
                      <a:pt x="17" y="32"/>
                      <a:pt x="18" y="32"/>
                    </a:cubicBezTo>
                    <a:cubicBezTo>
                      <a:pt x="18" y="33"/>
                      <a:pt x="18" y="33"/>
                      <a:pt x="18" y="33"/>
                    </a:cubicBezTo>
                    <a:cubicBezTo>
                      <a:pt x="18" y="33"/>
                      <a:pt x="18" y="33"/>
                      <a:pt x="18" y="33"/>
                    </a:cubicBezTo>
                    <a:cubicBezTo>
                      <a:pt x="19" y="33"/>
                      <a:pt x="19" y="34"/>
                      <a:pt x="19" y="34"/>
                    </a:cubicBezTo>
                    <a:cubicBezTo>
                      <a:pt x="19" y="34"/>
                      <a:pt x="19" y="34"/>
                      <a:pt x="19" y="34"/>
                    </a:cubicBezTo>
                    <a:cubicBezTo>
                      <a:pt x="19" y="34"/>
                      <a:pt x="19" y="34"/>
                      <a:pt x="19" y="34"/>
                    </a:cubicBezTo>
                    <a:cubicBezTo>
                      <a:pt x="19" y="35"/>
                      <a:pt x="19" y="35"/>
                      <a:pt x="19" y="35"/>
                    </a:cubicBezTo>
                    <a:cubicBezTo>
                      <a:pt x="18" y="36"/>
                      <a:pt x="18" y="36"/>
                      <a:pt x="17" y="37"/>
                    </a:cubicBezTo>
                    <a:cubicBezTo>
                      <a:pt x="15" y="37"/>
                      <a:pt x="11" y="38"/>
                      <a:pt x="8" y="38"/>
                    </a:cubicBezTo>
                    <a:cubicBezTo>
                      <a:pt x="7" y="38"/>
                      <a:pt x="7" y="38"/>
                      <a:pt x="6" y="38"/>
                    </a:cubicBezTo>
                    <a:cubicBezTo>
                      <a:pt x="5" y="38"/>
                      <a:pt x="5" y="38"/>
                      <a:pt x="5" y="38"/>
                    </a:cubicBezTo>
                    <a:cubicBezTo>
                      <a:pt x="5" y="41"/>
                      <a:pt x="4" y="43"/>
                      <a:pt x="3" y="45"/>
                    </a:cubicBezTo>
                    <a:cubicBezTo>
                      <a:pt x="3" y="46"/>
                      <a:pt x="3" y="46"/>
                      <a:pt x="3" y="46"/>
                    </a:cubicBezTo>
                    <a:cubicBezTo>
                      <a:pt x="3" y="47"/>
                      <a:pt x="4" y="49"/>
                      <a:pt x="4" y="51"/>
                    </a:cubicBezTo>
                    <a:cubicBezTo>
                      <a:pt x="4" y="51"/>
                      <a:pt x="4" y="51"/>
                      <a:pt x="4" y="51"/>
                    </a:cubicBezTo>
                    <a:cubicBezTo>
                      <a:pt x="4" y="51"/>
                      <a:pt x="4" y="51"/>
                      <a:pt x="4" y="51"/>
                    </a:cubicBezTo>
                    <a:cubicBezTo>
                      <a:pt x="4" y="51"/>
                      <a:pt x="4" y="51"/>
                      <a:pt x="4" y="51"/>
                    </a:cubicBezTo>
                    <a:cubicBezTo>
                      <a:pt x="5" y="51"/>
                      <a:pt x="5" y="51"/>
                      <a:pt x="5" y="51"/>
                    </a:cubicBezTo>
                    <a:cubicBezTo>
                      <a:pt x="5" y="51"/>
                      <a:pt x="5" y="51"/>
                      <a:pt x="5" y="51"/>
                    </a:cubicBezTo>
                    <a:cubicBezTo>
                      <a:pt x="5" y="51"/>
                      <a:pt x="5" y="51"/>
                      <a:pt x="6" y="51"/>
                    </a:cubicBezTo>
                    <a:cubicBezTo>
                      <a:pt x="8" y="51"/>
                      <a:pt x="14" y="51"/>
                      <a:pt x="17" y="50"/>
                    </a:cubicBezTo>
                    <a:cubicBezTo>
                      <a:pt x="17" y="51"/>
                      <a:pt x="17" y="51"/>
                      <a:pt x="18" y="52"/>
                    </a:cubicBezTo>
                    <a:cubicBezTo>
                      <a:pt x="18" y="52"/>
                      <a:pt x="18" y="52"/>
                      <a:pt x="18" y="52"/>
                    </a:cubicBezTo>
                    <a:cubicBezTo>
                      <a:pt x="18" y="54"/>
                      <a:pt x="18" y="55"/>
                      <a:pt x="19" y="56"/>
                    </a:cubicBezTo>
                    <a:cubicBezTo>
                      <a:pt x="19" y="56"/>
                      <a:pt x="19" y="56"/>
                      <a:pt x="19" y="56"/>
                    </a:cubicBezTo>
                    <a:cubicBezTo>
                      <a:pt x="19" y="56"/>
                      <a:pt x="19" y="56"/>
                      <a:pt x="19" y="56"/>
                    </a:cubicBezTo>
                    <a:cubicBezTo>
                      <a:pt x="19" y="57"/>
                      <a:pt x="19" y="57"/>
                      <a:pt x="19" y="57"/>
                    </a:cubicBezTo>
                    <a:cubicBezTo>
                      <a:pt x="20" y="57"/>
                      <a:pt x="20" y="57"/>
                      <a:pt x="20" y="57"/>
                    </a:cubicBezTo>
                    <a:cubicBezTo>
                      <a:pt x="21" y="56"/>
                      <a:pt x="22" y="56"/>
                      <a:pt x="23" y="55"/>
                    </a:cubicBezTo>
                    <a:cubicBezTo>
                      <a:pt x="24" y="55"/>
                      <a:pt x="25" y="55"/>
                      <a:pt x="26" y="54"/>
                    </a:cubicBezTo>
                    <a:cubicBezTo>
                      <a:pt x="26" y="54"/>
                      <a:pt x="26" y="54"/>
                      <a:pt x="26" y="54"/>
                    </a:cubicBezTo>
                    <a:cubicBezTo>
                      <a:pt x="26" y="53"/>
                      <a:pt x="26" y="53"/>
                      <a:pt x="26" y="53"/>
                    </a:cubicBezTo>
                    <a:cubicBezTo>
                      <a:pt x="26" y="53"/>
                      <a:pt x="26" y="53"/>
                      <a:pt x="26" y="53"/>
                    </a:cubicBezTo>
                    <a:cubicBezTo>
                      <a:pt x="26" y="52"/>
                      <a:pt x="26" y="51"/>
                      <a:pt x="25" y="50"/>
                    </a:cubicBezTo>
                    <a:cubicBezTo>
                      <a:pt x="25" y="50"/>
                      <a:pt x="25" y="50"/>
                      <a:pt x="25" y="50"/>
                    </a:cubicBezTo>
                    <a:cubicBezTo>
                      <a:pt x="25" y="49"/>
                      <a:pt x="25" y="49"/>
                      <a:pt x="25" y="49"/>
                    </a:cubicBezTo>
                    <a:cubicBezTo>
                      <a:pt x="25" y="48"/>
                      <a:pt x="25" y="47"/>
                      <a:pt x="25" y="47"/>
                    </a:cubicBezTo>
                    <a:cubicBezTo>
                      <a:pt x="27" y="46"/>
                      <a:pt x="29" y="44"/>
                      <a:pt x="30" y="41"/>
                    </a:cubicBezTo>
                    <a:cubicBezTo>
                      <a:pt x="30" y="41"/>
                      <a:pt x="30" y="41"/>
                      <a:pt x="30" y="41"/>
                    </a:cubicBezTo>
                    <a:cubicBezTo>
                      <a:pt x="30" y="41"/>
                      <a:pt x="30" y="41"/>
                      <a:pt x="30" y="41"/>
                    </a:cubicBezTo>
                    <a:cubicBezTo>
                      <a:pt x="30" y="41"/>
                      <a:pt x="31" y="38"/>
                      <a:pt x="30" y="32"/>
                    </a:cubicBezTo>
                    <a:cubicBezTo>
                      <a:pt x="30" y="32"/>
                      <a:pt x="30" y="32"/>
                      <a:pt x="30" y="32"/>
                    </a:cubicBezTo>
                    <a:cubicBezTo>
                      <a:pt x="29" y="30"/>
                      <a:pt x="29" y="29"/>
                      <a:pt x="28" y="28"/>
                    </a:cubicBezTo>
                    <a:cubicBezTo>
                      <a:pt x="27" y="23"/>
                      <a:pt x="24" y="22"/>
                      <a:pt x="20" y="21"/>
                    </a:cubicBezTo>
                    <a:cubicBezTo>
                      <a:pt x="19" y="21"/>
                      <a:pt x="18" y="21"/>
                      <a:pt x="17" y="21"/>
                    </a:cubicBezTo>
                    <a:cubicBezTo>
                      <a:pt x="16" y="21"/>
                      <a:pt x="16" y="21"/>
                      <a:pt x="15" y="21"/>
                    </a:cubicBezTo>
                    <a:cubicBezTo>
                      <a:pt x="14" y="21"/>
                      <a:pt x="14" y="21"/>
                      <a:pt x="13" y="21"/>
                    </a:cubicBezTo>
                    <a:cubicBezTo>
                      <a:pt x="13" y="21"/>
                      <a:pt x="12" y="21"/>
                      <a:pt x="12" y="21"/>
                    </a:cubicBezTo>
                    <a:cubicBezTo>
                      <a:pt x="11" y="21"/>
                      <a:pt x="11" y="21"/>
                      <a:pt x="11" y="21"/>
                    </a:cubicBezTo>
                    <a:cubicBezTo>
                      <a:pt x="11" y="21"/>
                      <a:pt x="11" y="21"/>
                      <a:pt x="11" y="21"/>
                    </a:cubicBezTo>
                    <a:cubicBezTo>
                      <a:pt x="11" y="20"/>
                      <a:pt x="10" y="20"/>
                      <a:pt x="10" y="19"/>
                    </a:cubicBezTo>
                    <a:cubicBezTo>
                      <a:pt x="11" y="18"/>
                      <a:pt x="11" y="18"/>
                      <a:pt x="11" y="18"/>
                    </a:cubicBezTo>
                    <a:cubicBezTo>
                      <a:pt x="11" y="18"/>
                      <a:pt x="13" y="17"/>
                      <a:pt x="17" y="17"/>
                    </a:cubicBezTo>
                    <a:cubicBezTo>
                      <a:pt x="19" y="17"/>
                      <a:pt x="20" y="17"/>
                      <a:pt x="23" y="17"/>
                    </a:cubicBezTo>
                    <a:cubicBezTo>
                      <a:pt x="23" y="17"/>
                      <a:pt x="23" y="17"/>
                      <a:pt x="23" y="17"/>
                    </a:cubicBezTo>
                    <a:cubicBezTo>
                      <a:pt x="23" y="17"/>
                      <a:pt x="23" y="17"/>
                      <a:pt x="23" y="17"/>
                    </a:cubicBezTo>
                    <a:cubicBezTo>
                      <a:pt x="23" y="17"/>
                      <a:pt x="23" y="17"/>
                      <a:pt x="23" y="17"/>
                    </a:cubicBezTo>
                    <a:cubicBezTo>
                      <a:pt x="23" y="18"/>
                      <a:pt x="23" y="18"/>
                      <a:pt x="23" y="18"/>
                    </a:cubicBezTo>
                    <a:cubicBezTo>
                      <a:pt x="24" y="17"/>
                      <a:pt x="24" y="17"/>
                      <a:pt x="24" y="17"/>
                    </a:cubicBezTo>
                    <a:cubicBezTo>
                      <a:pt x="25" y="15"/>
                      <a:pt x="25" y="13"/>
                      <a:pt x="26" y="12"/>
                    </a:cubicBezTo>
                    <a:cubicBezTo>
                      <a:pt x="26" y="11"/>
                      <a:pt x="26" y="11"/>
                      <a:pt x="26" y="11"/>
                    </a:cubicBezTo>
                    <a:cubicBezTo>
                      <a:pt x="26" y="11"/>
                      <a:pt x="26" y="11"/>
                      <a:pt x="26" y="11"/>
                    </a:cubicBezTo>
                    <a:cubicBezTo>
                      <a:pt x="25" y="7"/>
                      <a:pt x="25" y="7"/>
                      <a:pt x="25" y="7"/>
                    </a:cubicBezTo>
                    <a:cubicBezTo>
                      <a:pt x="24" y="6"/>
                      <a:pt x="24" y="6"/>
                      <a:pt x="24" y="6"/>
                    </a:cubicBezTo>
                    <a:cubicBezTo>
                      <a:pt x="24" y="7"/>
                      <a:pt x="24" y="7"/>
                      <a:pt x="24" y="7"/>
                    </a:cubicBezTo>
                    <a:cubicBezTo>
                      <a:pt x="24" y="7"/>
                      <a:pt x="24" y="7"/>
                      <a:pt x="24" y="7"/>
                    </a:cubicBezTo>
                    <a:cubicBezTo>
                      <a:pt x="23" y="6"/>
                      <a:pt x="21" y="6"/>
                      <a:pt x="19" y="6"/>
                    </a:cubicBezTo>
                    <a:cubicBezTo>
                      <a:pt x="17" y="6"/>
                      <a:pt x="15" y="6"/>
                      <a:pt x="13" y="7"/>
                    </a:cubicBezTo>
                    <a:cubicBezTo>
                      <a:pt x="13" y="5"/>
                      <a:pt x="13" y="3"/>
                      <a:pt x="12" y="1"/>
                    </a:cubicBezTo>
                    <a:cubicBezTo>
                      <a:pt x="12" y="1"/>
                      <a:pt x="12" y="1"/>
                      <a:pt x="12" y="1"/>
                    </a:cubicBezTo>
                    <a:cubicBezTo>
                      <a:pt x="12" y="1"/>
                      <a:pt x="12" y="1"/>
                      <a:pt x="12" y="1"/>
                    </a:cubicBezTo>
                    <a:cubicBezTo>
                      <a:pt x="11" y="0"/>
                      <a:pt x="11" y="0"/>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43" name="Freeform 29"/>
              <p:cNvSpPr>
                <a:spLocks noEditPoints="1"/>
              </p:cNvSpPr>
              <p:nvPr/>
            </p:nvSpPr>
            <p:spPr bwMode="auto">
              <a:xfrm>
                <a:off x="3427" y="1891"/>
                <a:ext cx="100" cy="62"/>
              </a:xfrm>
              <a:custGeom>
                <a:avLst/>
                <a:gdLst>
                  <a:gd name="T0" fmla="*/ 32 w 42"/>
                  <a:gd name="T1" fmla="*/ 4 h 26"/>
                  <a:gd name="T2" fmla="*/ 31 w 42"/>
                  <a:gd name="T3" fmla="*/ 3 h 26"/>
                  <a:gd name="T4" fmla="*/ 41 w 42"/>
                  <a:gd name="T5" fmla="*/ 1 h 26"/>
                  <a:gd name="T6" fmla="*/ 39 w 42"/>
                  <a:gd name="T7" fmla="*/ 11 h 26"/>
                  <a:gd name="T8" fmla="*/ 38 w 42"/>
                  <a:gd name="T9" fmla="*/ 10 h 26"/>
                  <a:gd name="T10" fmla="*/ 39 w 42"/>
                  <a:gd name="T11" fmla="*/ 6 h 26"/>
                  <a:gd name="T12" fmla="*/ 38 w 42"/>
                  <a:gd name="T13" fmla="*/ 5 h 26"/>
                  <a:gd name="T14" fmla="*/ 38 w 42"/>
                  <a:gd name="T15" fmla="*/ 5 h 26"/>
                  <a:gd name="T16" fmla="*/ 27 w 42"/>
                  <a:gd name="T17" fmla="*/ 19 h 26"/>
                  <a:gd name="T18" fmla="*/ 25 w 42"/>
                  <a:gd name="T19" fmla="*/ 20 h 26"/>
                  <a:gd name="T20" fmla="*/ 25 w 42"/>
                  <a:gd name="T21" fmla="*/ 20 h 26"/>
                  <a:gd name="T22" fmla="*/ 23 w 42"/>
                  <a:gd name="T23" fmla="*/ 19 h 26"/>
                  <a:gd name="T24" fmla="*/ 12 w 42"/>
                  <a:gd name="T25" fmla="*/ 13 h 26"/>
                  <a:gd name="T26" fmla="*/ 12 w 42"/>
                  <a:gd name="T27" fmla="*/ 14 h 26"/>
                  <a:gd name="T28" fmla="*/ 1 w 42"/>
                  <a:gd name="T29" fmla="*/ 24 h 26"/>
                  <a:gd name="T30" fmla="*/ 1 w 42"/>
                  <a:gd name="T31" fmla="*/ 24 h 26"/>
                  <a:gd name="T32" fmla="*/ 1 w 42"/>
                  <a:gd name="T33" fmla="*/ 23 h 26"/>
                  <a:gd name="T34" fmla="*/ 11 w 42"/>
                  <a:gd name="T35" fmla="*/ 12 h 26"/>
                  <a:gd name="T36" fmla="*/ 12 w 42"/>
                  <a:gd name="T37" fmla="*/ 12 h 26"/>
                  <a:gd name="T38" fmla="*/ 14 w 42"/>
                  <a:gd name="T39" fmla="*/ 12 h 26"/>
                  <a:gd name="T40" fmla="*/ 20 w 42"/>
                  <a:gd name="T41" fmla="*/ 15 h 26"/>
                  <a:gd name="T42" fmla="*/ 25 w 42"/>
                  <a:gd name="T43" fmla="*/ 18 h 26"/>
                  <a:gd name="T44" fmla="*/ 25 w 42"/>
                  <a:gd name="T45" fmla="*/ 17 h 26"/>
                  <a:gd name="T46" fmla="*/ 36 w 42"/>
                  <a:gd name="T47" fmla="*/ 5 h 26"/>
                  <a:gd name="T48" fmla="*/ 37 w 42"/>
                  <a:gd name="T49" fmla="*/ 4 h 26"/>
                  <a:gd name="T50" fmla="*/ 36 w 42"/>
                  <a:gd name="T51" fmla="*/ 4 h 26"/>
                  <a:gd name="T52" fmla="*/ 32 w 42"/>
                  <a:gd name="T53" fmla="*/ 4 h 26"/>
                  <a:gd name="T54" fmla="*/ 41 w 42"/>
                  <a:gd name="T55" fmla="*/ 0 h 26"/>
                  <a:gd name="T56" fmla="*/ 30 w 42"/>
                  <a:gd name="T57" fmla="*/ 2 h 26"/>
                  <a:gd name="T58" fmla="*/ 29 w 42"/>
                  <a:gd name="T59" fmla="*/ 3 h 26"/>
                  <a:gd name="T60" fmla="*/ 29 w 42"/>
                  <a:gd name="T61" fmla="*/ 3 h 26"/>
                  <a:gd name="T62" fmla="*/ 31 w 42"/>
                  <a:gd name="T63" fmla="*/ 5 h 26"/>
                  <a:gd name="T64" fmla="*/ 32 w 42"/>
                  <a:gd name="T65" fmla="*/ 5 h 26"/>
                  <a:gd name="T66" fmla="*/ 35 w 42"/>
                  <a:gd name="T67" fmla="*/ 5 h 26"/>
                  <a:gd name="T68" fmla="*/ 25 w 42"/>
                  <a:gd name="T69" fmla="*/ 16 h 26"/>
                  <a:gd name="T70" fmla="*/ 21 w 42"/>
                  <a:gd name="T71" fmla="*/ 14 h 26"/>
                  <a:gd name="T72" fmla="*/ 14 w 42"/>
                  <a:gd name="T73" fmla="*/ 11 h 26"/>
                  <a:gd name="T74" fmla="*/ 12 w 42"/>
                  <a:gd name="T75" fmla="*/ 11 h 26"/>
                  <a:gd name="T76" fmla="*/ 10 w 42"/>
                  <a:gd name="T77" fmla="*/ 12 h 26"/>
                  <a:gd name="T78" fmla="*/ 0 w 42"/>
                  <a:gd name="T79" fmla="*/ 22 h 26"/>
                  <a:gd name="T80" fmla="*/ 0 w 42"/>
                  <a:gd name="T81" fmla="*/ 23 h 26"/>
                  <a:gd name="T82" fmla="*/ 0 w 42"/>
                  <a:gd name="T83" fmla="*/ 24 h 26"/>
                  <a:gd name="T84" fmla="*/ 0 w 42"/>
                  <a:gd name="T85" fmla="*/ 25 h 26"/>
                  <a:gd name="T86" fmla="*/ 1 w 42"/>
                  <a:gd name="T87" fmla="*/ 26 h 26"/>
                  <a:gd name="T88" fmla="*/ 1 w 42"/>
                  <a:gd name="T89" fmla="*/ 26 h 26"/>
                  <a:gd name="T90" fmla="*/ 1 w 42"/>
                  <a:gd name="T91" fmla="*/ 26 h 26"/>
                  <a:gd name="T92" fmla="*/ 12 w 42"/>
                  <a:gd name="T93" fmla="*/ 15 h 26"/>
                  <a:gd name="T94" fmla="*/ 23 w 42"/>
                  <a:gd name="T95" fmla="*/ 20 h 26"/>
                  <a:gd name="T96" fmla="*/ 25 w 42"/>
                  <a:gd name="T97" fmla="*/ 21 h 26"/>
                  <a:gd name="T98" fmla="*/ 25 w 42"/>
                  <a:gd name="T99" fmla="*/ 21 h 26"/>
                  <a:gd name="T100" fmla="*/ 27 w 42"/>
                  <a:gd name="T101" fmla="*/ 19 h 26"/>
                  <a:gd name="T102" fmla="*/ 37 w 42"/>
                  <a:gd name="T103" fmla="*/ 7 h 26"/>
                  <a:gd name="T104" fmla="*/ 37 w 42"/>
                  <a:gd name="T105" fmla="*/ 10 h 26"/>
                  <a:gd name="T106" fmla="*/ 37 w 42"/>
                  <a:gd name="T107" fmla="*/ 11 h 26"/>
                  <a:gd name="T108" fmla="*/ 40 w 42"/>
                  <a:gd name="T109" fmla="*/ 12 h 26"/>
                  <a:gd name="T110" fmla="*/ 40 w 42"/>
                  <a:gd name="T111" fmla="*/ 12 h 26"/>
                  <a:gd name="T112" fmla="*/ 40 w 42"/>
                  <a:gd name="T113" fmla="*/ 12 h 26"/>
                  <a:gd name="T114" fmla="*/ 42 w 42"/>
                  <a:gd name="T115" fmla="*/ 1 h 26"/>
                  <a:gd name="T116" fmla="*/ 42 w 42"/>
                  <a:gd name="T117" fmla="*/ 0 h 26"/>
                  <a:gd name="T118" fmla="*/ 41 w 42"/>
                  <a:gd name="T1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 h="26">
                    <a:moveTo>
                      <a:pt x="32" y="4"/>
                    </a:moveTo>
                    <a:cubicBezTo>
                      <a:pt x="32" y="4"/>
                      <a:pt x="31" y="4"/>
                      <a:pt x="31" y="3"/>
                    </a:cubicBezTo>
                    <a:cubicBezTo>
                      <a:pt x="34" y="2"/>
                      <a:pt x="39" y="2"/>
                      <a:pt x="41" y="1"/>
                    </a:cubicBezTo>
                    <a:cubicBezTo>
                      <a:pt x="41" y="3"/>
                      <a:pt x="40" y="8"/>
                      <a:pt x="39" y="11"/>
                    </a:cubicBezTo>
                    <a:cubicBezTo>
                      <a:pt x="39" y="11"/>
                      <a:pt x="39" y="10"/>
                      <a:pt x="38" y="10"/>
                    </a:cubicBezTo>
                    <a:cubicBezTo>
                      <a:pt x="39" y="6"/>
                      <a:pt x="39" y="6"/>
                      <a:pt x="39" y="6"/>
                    </a:cubicBezTo>
                    <a:cubicBezTo>
                      <a:pt x="38" y="5"/>
                      <a:pt x="38" y="5"/>
                      <a:pt x="38" y="5"/>
                    </a:cubicBezTo>
                    <a:cubicBezTo>
                      <a:pt x="38" y="5"/>
                      <a:pt x="38" y="5"/>
                      <a:pt x="38" y="5"/>
                    </a:cubicBezTo>
                    <a:cubicBezTo>
                      <a:pt x="38" y="5"/>
                      <a:pt x="31" y="14"/>
                      <a:pt x="27" y="19"/>
                    </a:cubicBezTo>
                    <a:cubicBezTo>
                      <a:pt x="26" y="19"/>
                      <a:pt x="26" y="20"/>
                      <a:pt x="25" y="20"/>
                    </a:cubicBezTo>
                    <a:cubicBezTo>
                      <a:pt x="25" y="20"/>
                      <a:pt x="25" y="20"/>
                      <a:pt x="25" y="20"/>
                    </a:cubicBezTo>
                    <a:cubicBezTo>
                      <a:pt x="24" y="20"/>
                      <a:pt x="24" y="19"/>
                      <a:pt x="23" y="19"/>
                    </a:cubicBezTo>
                    <a:cubicBezTo>
                      <a:pt x="12" y="13"/>
                      <a:pt x="12" y="13"/>
                      <a:pt x="12" y="13"/>
                    </a:cubicBezTo>
                    <a:cubicBezTo>
                      <a:pt x="12" y="14"/>
                      <a:pt x="12" y="14"/>
                      <a:pt x="12" y="14"/>
                    </a:cubicBezTo>
                    <a:cubicBezTo>
                      <a:pt x="1" y="24"/>
                      <a:pt x="1" y="24"/>
                      <a:pt x="1" y="24"/>
                    </a:cubicBezTo>
                    <a:cubicBezTo>
                      <a:pt x="1" y="24"/>
                      <a:pt x="1" y="24"/>
                      <a:pt x="1" y="24"/>
                    </a:cubicBezTo>
                    <a:cubicBezTo>
                      <a:pt x="1" y="23"/>
                      <a:pt x="1" y="23"/>
                      <a:pt x="1" y="23"/>
                    </a:cubicBezTo>
                    <a:cubicBezTo>
                      <a:pt x="11" y="12"/>
                      <a:pt x="11" y="12"/>
                      <a:pt x="11" y="12"/>
                    </a:cubicBezTo>
                    <a:cubicBezTo>
                      <a:pt x="11" y="12"/>
                      <a:pt x="12" y="12"/>
                      <a:pt x="12" y="12"/>
                    </a:cubicBezTo>
                    <a:cubicBezTo>
                      <a:pt x="13" y="12"/>
                      <a:pt x="13" y="12"/>
                      <a:pt x="14" y="12"/>
                    </a:cubicBezTo>
                    <a:cubicBezTo>
                      <a:pt x="15" y="13"/>
                      <a:pt x="18" y="14"/>
                      <a:pt x="20" y="15"/>
                    </a:cubicBezTo>
                    <a:cubicBezTo>
                      <a:pt x="22" y="16"/>
                      <a:pt x="24" y="17"/>
                      <a:pt x="25" y="18"/>
                    </a:cubicBezTo>
                    <a:cubicBezTo>
                      <a:pt x="25" y="17"/>
                      <a:pt x="25" y="17"/>
                      <a:pt x="25" y="17"/>
                    </a:cubicBezTo>
                    <a:cubicBezTo>
                      <a:pt x="29" y="12"/>
                      <a:pt x="36" y="5"/>
                      <a:pt x="36" y="5"/>
                    </a:cubicBezTo>
                    <a:cubicBezTo>
                      <a:pt x="37" y="4"/>
                      <a:pt x="37" y="4"/>
                      <a:pt x="37" y="4"/>
                    </a:cubicBezTo>
                    <a:cubicBezTo>
                      <a:pt x="36" y="4"/>
                      <a:pt x="36" y="4"/>
                      <a:pt x="36" y="4"/>
                    </a:cubicBezTo>
                    <a:cubicBezTo>
                      <a:pt x="32" y="4"/>
                      <a:pt x="32" y="4"/>
                      <a:pt x="32" y="4"/>
                    </a:cubicBezTo>
                    <a:moveTo>
                      <a:pt x="41" y="0"/>
                    </a:moveTo>
                    <a:cubicBezTo>
                      <a:pt x="41" y="0"/>
                      <a:pt x="34" y="1"/>
                      <a:pt x="30" y="2"/>
                    </a:cubicBezTo>
                    <a:cubicBezTo>
                      <a:pt x="29" y="3"/>
                      <a:pt x="29" y="3"/>
                      <a:pt x="29" y="3"/>
                    </a:cubicBezTo>
                    <a:cubicBezTo>
                      <a:pt x="29" y="3"/>
                      <a:pt x="29" y="3"/>
                      <a:pt x="29" y="3"/>
                    </a:cubicBezTo>
                    <a:cubicBezTo>
                      <a:pt x="30" y="4"/>
                      <a:pt x="31" y="5"/>
                      <a:pt x="31" y="5"/>
                    </a:cubicBezTo>
                    <a:cubicBezTo>
                      <a:pt x="32" y="5"/>
                      <a:pt x="32" y="5"/>
                      <a:pt x="32" y="5"/>
                    </a:cubicBezTo>
                    <a:cubicBezTo>
                      <a:pt x="35" y="5"/>
                      <a:pt x="35" y="5"/>
                      <a:pt x="35" y="5"/>
                    </a:cubicBezTo>
                    <a:cubicBezTo>
                      <a:pt x="33" y="7"/>
                      <a:pt x="28" y="12"/>
                      <a:pt x="25" y="16"/>
                    </a:cubicBezTo>
                    <a:cubicBezTo>
                      <a:pt x="24" y="16"/>
                      <a:pt x="22" y="15"/>
                      <a:pt x="21" y="14"/>
                    </a:cubicBezTo>
                    <a:cubicBezTo>
                      <a:pt x="18" y="13"/>
                      <a:pt x="16" y="12"/>
                      <a:pt x="14" y="11"/>
                    </a:cubicBezTo>
                    <a:cubicBezTo>
                      <a:pt x="14" y="11"/>
                      <a:pt x="13" y="11"/>
                      <a:pt x="12" y="11"/>
                    </a:cubicBezTo>
                    <a:cubicBezTo>
                      <a:pt x="11" y="11"/>
                      <a:pt x="10" y="11"/>
                      <a:pt x="10" y="12"/>
                    </a:cubicBezTo>
                    <a:cubicBezTo>
                      <a:pt x="0" y="22"/>
                      <a:pt x="0" y="22"/>
                      <a:pt x="0" y="22"/>
                    </a:cubicBezTo>
                    <a:cubicBezTo>
                      <a:pt x="0" y="23"/>
                      <a:pt x="0" y="23"/>
                      <a:pt x="0" y="23"/>
                    </a:cubicBezTo>
                    <a:cubicBezTo>
                      <a:pt x="0" y="23"/>
                      <a:pt x="0" y="24"/>
                      <a:pt x="0" y="24"/>
                    </a:cubicBezTo>
                    <a:cubicBezTo>
                      <a:pt x="0" y="25"/>
                      <a:pt x="0" y="25"/>
                      <a:pt x="0" y="25"/>
                    </a:cubicBezTo>
                    <a:cubicBezTo>
                      <a:pt x="1" y="26"/>
                      <a:pt x="1" y="26"/>
                      <a:pt x="1" y="26"/>
                    </a:cubicBezTo>
                    <a:cubicBezTo>
                      <a:pt x="1" y="26"/>
                      <a:pt x="1" y="26"/>
                      <a:pt x="1" y="26"/>
                    </a:cubicBezTo>
                    <a:cubicBezTo>
                      <a:pt x="1" y="26"/>
                      <a:pt x="1" y="26"/>
                      <a:pt x="1" y="26"/>
                    </a:cubicBezTo>
                    <a:cubicBezTo>
                      <a:pt x="12" y="15"/>
                      <a:pt x="12" y="15"/>
                      <a:pt x="12" y="15"/>
                    </a:cubicBezTo>
                    <a:cubicBezTo>
                      <a:pt x="23" y="20"/>
                      <a:pt x="23" y="20"/>
                      <a:pt x="23" y="20"/>
                    </a:cubicBezTo>
                    <a:cubicBezTo>
                      <a:pt x="23" y="20"/>
                      <a:pt x="24" y="21"/>
                      <a:pt x="25" y="21"/>
                    </a:cubicBezTo>
                    <a:cubicBezTo>
                      <a:pt x="25" y="21"/>
                      <a:pt x="25" y="21"/>
                      <a:pt x="25" y="21"/>
                    </a:cubicBezTo>
                    <a:cubicBezTo>
                      <a:pt x="26" y="21"/>
                      <a:pt x="27" y="20"/>
                      <a:pt x="27" y="19"/>
                    </a:cubicBezTo>
                    <a:cubicBezTo>
                      <a:pt x="31" y="16"/>
                      <a:pt x="35" y="10"/>
                      <a:pt x="37" y="7"/>
                    </a:cubicBezTo>
                    <a:cubicBezTo>
                      <a:pt x="37" y="10"/>
                      <a:pt x="37" y="10"/>
                      <a:pt x="37" y="10"/>
                    </a:cubicBezTo>
                    <a:cubicBezTo>
                      <a:pt x="37" y="11"/>
                      <a:pt x="37" y="11"/>
                      <a:pt x="37" y="11"/>
                    </a:cubicBezTo>
                    <a:cubicBezTo>
                      <a:pt x="37" y="11"/>
                      <a:pt x="39" y="12"/>
                      <a:pt x="40" y="12"/>
                    </a:cubicBezTo>
                    <a:cubicBezTo>
                      <a:pt x="40" y="12"/>
                      <a:pt x="40" y="12"/>
                      <a:pt x="40" y="12"/>
                    </a:cubicBezTo>
                    <a:cubicBezTo>
                      <a:pt x="40" y="12"/>
                      <a:pt x="40" y="12"/>
                      <a:pt x="40" y="12"/>
                    </a:cubicBezTo>
                    <a:cubicBezTo>
                      <a:pt x="41" y="9"/>
                      <a:pt x="42" y="1"/>
                      <a:pt x="42" y="1"/>
                    </a:cubicBezTo>
                    <a:cubicBezTo>
                      <a:pt x="42" y="0"/>
                      <a:pt x="42" y="0"/>
                      <a:pt x="42" y="0"/>
                    </a:cubicBezTo>
                    <a:cubicBezTo>
                      <a:pt x="41" y="0"/>
                      <a:pt x="41" y="0"/>
                      <a:pt x="4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44" name="Freeform 30"/>
              <p:cNvSpPr>
                <a:spLocks noEditPoints="1"/>
              </p:cNvSpPr>
              <p:nvPr/>
            </p:nvSpPr>
            <p:spPr bwMode="auto">
              <a:xfrm>
                <a:off x="3411" y="1889"/>
                <a:ext cx="119" cy="95"/>
              </a:xfrm>
              <a:custGeom>
                <a:avLst/>
                <a:gdLst>
                  <a:gd name="T0" fmla="*/ 31 w 50"/>
                  <a:gd name="T1" fmla="*/ 34 h 40"/>
                  <a:gd name="T2" fmla="*/ 22 w 50"/>
                  <a:gd name="T3" fmla="*/ 34 h 40"/>
                  <a:gd name="T4" fmla="*/ 15 w 50"/>
                  <a:gd name="T5" fmla="*/ 34 h 40"/>
                  <a:gd name="T6" fmla="*/ 33 w 50"/>
                  <a:gd name="T7" fmla="*/ 30 h 40"/>
                  <a:gd name="T8" fmla="*/ 29 w 50"/>
                  <a:gd name="T9" fmla="*/ 34 h 40"/>
                  <a:gd name="T10" fmla="*/ 42 w 50"/>
                  <a:gd name="T11" fmla="*/ 30 h 40"/>
                  <a:gd name="T12" fmla="*/ 19 w 50"/>
                  <a:gd name="T13" fmla="*/ 32 h 40"/>
                  <a:gd name="T14" fmla="*/ 20 w 50"/>
                  <a:gd name="T15" fmla="*/ 34 h 40"/>
                  <a:gd name="T16" fmla="*/ 10 w 50"/>
                  <a:gd name="T17" fmla="*/ 32 h 40"/>
                  <a:gd name="T18" fmla="*/ 15 w 50"/>
                  <a:gd name="T19" fmla="*/ 31 h 40"/>
                  <a:gd name="T20" fmla="*/ 28 w 50"/>
                  <a:gd name="T21" fmla="*/ 29 h 40"/>
                  <a:gd name="T22" fmla="*/ 28 w 50"/>
                  <a:gd name="T23" fmla="*/ 32 h 40"/>
                  <a:gd name="T24" fmla="*/ 24 w 50"/>
                  <a:gd name="T25" fmla="*/ 26 h 40"/>
                  <a:gd name="T26" fmla="*/ 38 w 50"/>
                  <a:gd name="T27" fmla="*/ 32 h 40"/>
                  <a:gd name="T28" fmla="*/ 42 w 50"/>
                  <a:gd name="T29" fmla="*/ 29 h 40"/>
                  <a:gd name="T30" fmla="*/ 28 w 50"/>
                  <a:gd name="T31" fmla="*/ 28 h 40"/>
                  <a:gd name="T32" fmla="*/ 33 w 50"/>
                  <a:gd name="T33" fmla="*/ 25 h 40"/>
                  <a:gd name="T34" fmla="*/ 10 w 50"/>
                  <a:gd name="T35" fmla="*/ 30 h 40"/>
                  <a:gd name="T36" fmla="*/ 15 w 50"/>
                  <a:gd name="T37" fmla="*/ 28 h 40"/>
                  <a:gd name="T38" fmla="*/ 19 w 50"/>
                  <a:gd name="T39" fmla="*/ 25 h 40"/>
                  <a:gd name="T40" fmla="*/ 19 w 50"/>
                  <a:gd name="T41" fmla="*/ 28 h 40"/>
                  <a:gd name="T42" fmla="*/ 42 w 50"/>
                  <a:gd name="T43" fmla="*/ 22 h 40"/>
                  <a:gd name="T44" fmla="*/ 38 w 50"/>
                  <a:gd name="T45" fmla="*/ 28 h 40"/>
                  <a:gd name="T46" fmla="*/ 20 w 50"/>
                  <a:gd name="T47" fmla="*/ 20 h 40"/>
                  <a:gd name="T48" fmla="*/ 37 w 50"/>
                  <a:gd name="T49" fmla="*/ 22 h 40"/>
                  <a:gd name="T50" fmla="*/ 41 w 50"/>
                  <a:gd name="T51" fmla="*/ 21 h 40"/>
                  <a:gd name="T52" fmla="*/ 3 w 50"/>
                  <a:gd name="T53" fmla="*/ 9 h 40"/>
                  <a:gd name="T54" fmla="*/ 3 w 50"/>
                  <a:gd name="T55" fmla="*/ 10 h 40"/>
                  <a:gd name="T56" fmla="*/ 2 w 50"/>
                  <a:gd name="T57" fmla="*/ 15 h 40"/>
                  <a:gd name="T58" fmla="*/ 2 w 50"/>
                  <a:gd name="T59" fmla="*/ 19 h 40"/>
                  <a:gd name="T60" fmla="*/ 2 w 50"/>
                  <a:gd name="T61" fmla="*/ 24 h 40"/>
                  <a:gd name="T62" fmla="*/ 3 w 50"/>
                  <a:gd name="T63" fmla="*/ 29 h 40"/>
                  <a:gd name="T64" fmla="*/ 3 w 50"/>
                  <a:gd name="T65" fmla="*/ 30 h 40"/>
                  <a:gd name="T66" fmla="*/ 0 w 50"/>
                  <a:gd name="T67" fmla="*/ 35 h 40"/>
                  <a:gd name="T68" fmla="*/ 4 w 50"/>
                  <a:gd name="T69" fmla="*/ 39 h 40"/>
                  <a:gd name="T70" fmla="*/ 49 w 50"/>
                  <a:gd name="T71" fmla="*/ 34 h 40"/>
                  <a:gd name="T72" fmla="*/ 43 w 50"/>
                  <a:gd name="T73" fmla="*/ 16 h 40"/>
                  <a:gd name="T74" fmla="*/ 36 w 50"/>
                  <a:gd name="T75" fmla="*/ 22 h 40"/>
                  <a:gd name="T76" fmla="*/ 37 w 50"/>
                  <a:gd name="T77" fmla="*/ 33 h 40"/>
                  <a:gd name="T78" fmla="*/ 34 w 50"/>
                  <a:gd name="T79" fmla="*/ 24 h 40"/>
                  <a:gd name="T80" fmla="*/ 29 w 50"/>
                  <a:gd name="T81" fmla="*/ 24 h 40"/>
                  <a:gd name="T82" fmla="*/ 27 w 50"/>
                  <a:gd name="T83" fmla="*/ 33 h 40"/>
                  <a:gd name="T84" fmla="*/ 25 w 50"/>
                  <a:gd name="T85" fmla="*/ 25 h 40"/>
                  <a:gd name="T86" fmla="*/ 23 w 50"/>
                  <a:gd name="T87" fmla="*/ 21 h 40"/>
                  <a:gd name="T88" fmla="*/ 18 w 50"/>
                  <a:gd name="T89" fmla="*/ 22 h 40"/>
                  <a:gd name="T90" fmla="*/ 16 w 50"/>
                  <a:gd name="T91" fmla="*/ 34 h 40"/>
                  <a:gd name="T92" fmla="*/ 14 w 50"/>
                  <a:gd name="T93" fmla="*/ 24 h 40"/>
                  <a:gd name="T94" fmla="*/ 9 w 50"/>
                  <a:gd name="T95"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 h="40">
                    <a:moveTo>
                      <a:pt x="31" y="34"/>
                    </a:moveTo>
                    <a:cubicBezTo>
                      <a:pt x="33" y="33"/>
                      <a:pt x="33" y="33"/>
                      <a:pt x="33" y="33"/>
                    </a:cubicBezTo>
                    <a:cubicBezTo>
                      <a:pt x="33" y="34"/>
                      <a:pt x="33" y="34"/>
                      <a:pt x="33" y="34"/>
                    </a:cubicBezTo>
                    <a:cubicBezTo>
                      <a:pt x="31" y="34"/>
                      <a:pt x="31" y="34"/>
                      <a:pt x="31" y="34"/>
                    </a:cubicBezTo>
                    <a:moveTo>
                      <a:pt x="22" y="34"/>
                    </a:moveTo>
                    <a:cubicBezTo>
                      <a:pt x="23" y="34"/>
                      <a:pt x="23" y="33"/>
                      <a:pt x="24" y="33"/>
                    </a:cubicBezTo>
                    <a:cubicBezTo>
                      <a:pt x="24" y="33"/>
                      <a:pt x="24" y="34"/>
                      <a:pt x="24" y="34"/>
                    </a:cubicBezTo>
                    <a:cubicBezTo>
                      <a:pt x="22" y="34"/>
                      <a:pt x="22" y="34"/>
                      <a:pt x="22" y="34"/>
                    </a:cubicBezTo>
                    <a:moveTo>
                      <a:pt x="11" y="34"/>
                    </a:moveTo>
                    <a:cubicBezTo>
                      <a:pt x="12" y="34"/>
                      <a:pt x="12" y="33"/>
                      <a:pt x="13" y="33"/>
                    </a:cubicBezTo>
                    <a:cubicBezTo>
                      <a:pt x="13" y="33"/>
                      <a:pt x="14" y="33"/>
                      <a:pt x="15" y="32"/>
                    </a:cubicBezTo>
                    <a:cubicBezTo>
                      <a:pt x="15" y="33"/>
                      <a:pt x="15" y="33"/>
                      <a:pt x="15" y="34"/>
                    </a:cubicBezTo>
                    <a:cubicBezTo>
                      <a:pt x="11" y="34"/>
                      <a:pt x="11" y="34"/>
                      <a:pt x="11" y="34"/>
                    </a:cubicBezTo>
                    <a:moveTo>
                      <a:pt x="29" y="34"/>
                    </a:moveTo>
                    <a:cubicBezTo>
                      <a:pt x="29" y="33"/>
                      <a:pt x="29" y="33"/>
                      <a:pt x="29" y="33"/>
                    </a:cubicBezTo>
                    <a:cubicBezTo>
                      <a:pt x="30" y="32"/>
                      <a:pt x="31" y="31"/>
                      <a:pt x="33" y="30"/>
                    </a:cubicBezTo>
                    <a:cubicBezTo>
                      <a:pt x="33" y="31"/>
                      <a:pt x="33" y="31"/>
                      <a:pt x="33" y="32"/>
                    </a:cubicBezTo>
                    <a:cubicBezTo>
                      <a:pt x="30" y="34"/>
                      <a:pt x="30" y="34"/>
                      <a:pt x="30" y="34"/>
                    </a:cubicBezTo>
                    <a:cubicBezTo>
                      <a:pt x="29" y="34"/>
                      <a:pt x="29" y="34"/>
                      <a:pt x="29" y="34"/>
                    </a:cubicBezTo>
                    <a:cubicBezTo>
                      <a:pt x="29" y="34"/>
                      <a:pt x="29" y="34"/>
                      <a:pt x="29" y="34"/>
                    </a:cubicBezTo>
                    <a:moveTo>
                      <a:pt x="38" y="34"/>
                    </a:moveTo>
                    <a:cubicBezTo>
                      <a:pt x="38" y="34"/>
                      <a:pt x="38" y="33"/>
                      <a:pt x="38" y="33"/>
                    </a:cubicBezTo>
                    <a:cubicBezTo>
                      <a:pt x="39" y="32"/>
                      <a:pt x="39" y="32"/>
                      <a:pt x="40" y="31"/>
                    </a:cubicBezTo>
                    <a:cubicBezTo>
                      <a:pt x="41" y="31"/>
                      <a:pt x="41" y="30"/>
                      <a:pt x="42" y="30"/>
                    </a:cubicBezTo>
                    <a:cubicBezTo>
                      <a:pt x="42" y="31"/>
                      <a:pt x="42" y="33"/>
                      <a:pt x="42" y="34"/>
                    </a:cubicBezTo>
                    <a:cubicBezTo>
                      <a:pt x="38" y="34"/>
                      <a:pt x="38" y="34"/>
                      <a:pt x="38" y="34"/>
                    </a:cubicBezTo>
                    <a:moveTo>
                      <a:pt x="19" y="34"/>
                    </a:moveTo>
                    <a:cubicBezTo>
                      <a:pt x="19" y="33"/>
                      <a:pt x="19" y="33"/>
                      <a:pt x="19" y="32"/>
                    </a:cubicBezTo>
                    <a:cubicBezTo>
                      <a:pt x="20" y="32"/>
                      <a:pt x="21" y="31"/>
                      <a:pt x="22" y="31"/>
                    </a:cubicBezTo>
                    <a:cubicBezTo>
                      <a:pt x="22" y="31"/>
                      <a:pt x="23" y="30"/>
                      <a:pt x="24" y="30"/>
                    </a:cubicBezTo>
                    <a:cubicBezTo>
                      <a:pt x="24" y="30"/>
                      <a:pt x="24" y="31"/>
                      <a:pt x="24" y="32"/>
                    </a:cubicBezTo>
                    <a:cubicBezTo>
                      <a:pt x="23" y="32"/>
                      <a:pt x="21" y="33"/>
                      <a:pt x="20" y="34"/>
                    </a:cubicBezTo>
                    <a:cubicBezTo>
                      <a:pt x="20" y="34"/>
                      <a:pt x="20" y="34"/>
                      <a:pt x="20" y="34"/>
                    </a:cubicBezTo>
                    <a:cubicBezTo>
                      <a:pt x="19" y="34"/>
                      <a:pt x="19" y="34"/>
                      <a:pt x="19" y="34"/>
                    </a:cubicBezTo>
                    <a:moveTo>
                      <a:pt x="10" y="33"/>
                    </a:moveTo>
                    <a:cubicBezTo>
                      <a:pt x="10" y="33"/>
                      <a:pt x="10" y="32"/>
                      <a:pt x="10" y="32"/>
                    </a:cubicBezTo>
                    <a:cubicBezTo>
                      <a:pt x="10" y="32"/>
                      <a:pt x="10" y="32"/>
                      <a:pt x="10" y="32"/>
                    </a:cubicBezTo>
                    <a:cubicBezTo>
                      <a:pt x="10" y="32"/>
                      <a:pt x="10" y="32"/>
                      <a:pt x="10" y="32"/>
                    </a:cubicBezTo>
                    <a:cubicBezTo>
                      <a:pt x="12" y="31"/>
                      <a:pt x="13" y="30"/>
                      <a:pt x="15" y="29"/>
                    </a:cubicBezTo>
                    <a:cubicBezTo>
                      <a:pt x="15" y="30"/>
                      <a:pt x="15" y="30"/>
                      <a:pt x="15" y="31"/>
                    </a:cubicBezTo>
                    <a:cubicBezTo>
                      <a:pt x="14" y="31"/>
                      <a:pt x="13" y="32"/>
                      <a:pt x="12" y="32"/>
                    </a:cubicBezTo>
                    <a:cubicBezTo>
                      <a:pt x="12" y="33"/>
                      <a:pt x="11" y="33"/>
                      <a:pt x="10" y="33"/>
                    </a:cubicBezTo>
                    <a:moveTo>
                      <a:pt x="28" y="32"/>
                    </a:moveTo>
                    <a:cubicBezTo>
                      <a:pt x="28" y="29"/>
                      <a:pt x="28" y="29"/>
                      <a:pt x="28" y="29"/>
                    </a:cubicBezTo>
                    <a:cubicBezTo>
                      <a:pt x="29" y="29"/>
                      <a:pt x="30" y="28"/>
                      <a:pt x="31" y="28"/>
                    </a:cubicBezTo>
                    <a:cubicBezTo>
                      <a:pt x="32" y="28"/>
                      <a:pt x="32" y="27"/>
                      <a:pt x="33" y="27"/>
                    </a:cubicBezTo>
                    <a:cubicBezTo>
                      <a:pt x="33" y="28"/>
                      <a:pt x="33" y="29"/>
                      <a:pt x="33" y="29"/>
                    </a:cubicBezTo>
                    <a:cubicBezTo>
                      <a:pt x="31" y="30"/>
                      <a:pt x="30" y="31"/>
                      <a:pt x="28" y="32"/>
                    </a:cubicBezTo>
                    <a:moveTo>
                      <a:pt x="19" y="31"/>
                    </a:moveTo>
                    <a:cubicBezTo>
                      <a:pt x="19" y="30"/>
                      <a:pt x="19" y="30"/>
                      <a:pt x="19" y="29"/>
                    </a:cubicBezTo>
                    <a:cubicBezTo>
                      <a:pt x="19" y="29"/>
                      <a:pt x="19" y="29"/>
                      <a:pt x="19" y="29"/>
                    </a:cubicBezTo>
                    <a:cubicBezTo>
                      <a:pt x="24" y="26"/>
                      <a:pt x="24" y="26"/>
                      <a:pt x="24" y="26"/>
                    </a:cubicBezTo>
                    <a:cubicBezTo>
                      <a:pt x="24" y="27"/>
                      <a:pt x="24" y="28"/>
                      <a:pt x="24" y="29"/>
                    </a:cubicBezTo>
                    <a:cubicBezTo>
                      <a:pt x="23" y="29"/>
                      <a:pt x="22" y="30"/>
                      <a:pt x="21" y="30"/>
                    </a:cubicBezTo>
                    <a:cubicBezTo>
                      <a:pt x="21" y="30"/>
                      <a:pt x="20" y="31"/>
                      <a:pt x="19" y="31"/>
                    </a:cubicBezTo>
                    <a:moveTo>
                      <a:pt x="38" y="32"/>
                    </a:moveTo>
                    <a:cubicBezTo>
                      <a:pt x="38" y="31"/>
                      <a:pt x="38" y="30"/>
                      <a:pt x="38" y="29"/>
                    </a:cubicBezTo>
                    <a:cubicBezTo>
                      <a:pt x="38" y="29"/>
                      <a:pt x="38" y="29"/>
                      <a:pt x="38" y="29"/>
                    </a:cubicBezTo>
                    <a:cubicBezTo>
                      <a:pt x="40" y="28"/>
                      <a:pt x="41" y="27"/>
                      <a:pt x="42" y="26"/>
                    </a:cubicBezTo>
                    <a:cubicBezTo>
                      <a:pt x="42" y="27"/>
                      <a:pt x="42" y="28"/>
                      <a:pt x="42" y="29"/>
                    </a:cubicBezTo>
                    <a:cubicBezTo>
                      <a:pt x="42" y="29"/>
                      <a:pt x="42" y="29"/>
                      <a:pt x="42" y="29"/>
                    </a:cubicBezTo>
                    <a:cubicBezTo>
                      <a:pt x="41" y="29"/>
                      <a:pt x="40" y="30"/>
                      <a:pt x="39" y="30"/>
                    </a:cubicBezTo>
                    <a:cubicBezTo>
                      <a:pt x="39" y="31"/>
                      <a:pt x="38" y="31"/>
                      <a:pt x="38" y="32"/>
                    </a:cubicBezTo>
                    <a:moveTo>
                      <a:pt x="28" y="28"/>
                    </a:moveTo>
                    <a:cubicBezTo>
                      <a:pt x="28" y="25"/>
                      <a:pt x="28" y="25"/>
                      <a:pt x="28" y="25"/>
                    </a:cubicBezTo>
                    <a:cubicBezTo>
                      <a:pt x="29" y="25"/>
                      <a:pt x="29" y="25"/>
                      <a:pt x="29" y="25"/>
                    </a:cubicBezTo>
                    <a:cubicBezTo>
                      <a:pt x="30" y="26"/>
                      <a:pt x="31" y="26"/>
                      <a:pt x="31" y="26"/>
                    </a:cubicBezTo>
                    <a:cubicBezTo>
                      <a:pt x="32" y="26"/>
                      <a:pt x="33" y="26"/>
                      <a:pt x="33" y="25"/>
                    </a:cubicBezTo>
                    <a:cubicBezTo>
                      <a:pt x="33" y="26"/>
                      <a:pt x="33" y="26"/>
                      <a:pt x="33" y="26"/>
                    </a:cubicBezTo>
                    <a:cubicBezTo>
                      <a:pt x="32" y="26"/>
                      <a:pt x="31" y="27"/>
                      <a:pt x="30" y="27"/>
                    </a:cubicBezTo>
                    <a:cubicBezTo>
                      <a:pt x="30" y="27"/>
                      <a:pt x="29" y="28"/>
                      <a:pt x="28" y="28"/>
                    </a:cubicBezTo>
                    <a:moveTo>
                      <a:pt x="10" y="30"/>
                    </a:moveTo>
                    <a:cubicBezTo>
                      <a:pt x="10" y="30"/>
                      <a:pt x="10" y="30"/>
                      <a:pt x="10" y="29"/>
                    </a:cubicBezTo>
                    <a:cubicBezTo>
                      <a:pt x="12" y="28"/>
                      <a:pt x="13" y="26"/>
                      <a:pt x="15" y="25"/>
                    </a:cubicBezTo>
                    <a:cubicBezTo>
                      <a:pt x="15" y="25"/>
                      <a:pt x="15" y="25"/>
                      <a:pt x="15" y="25"/>
                    </a:cubicBezTo>
                    <a:cubicBezTo>
                      <a:pt x="15" y="26"/>
                      <a:pt x="15" y="27"/>
                      <a:pt x="15" y="28"/>
                    </a:cubicBezTo>
                    <a:cubicBezTo>
                      <a:pt x="14" y="28"/>
                      <a:pt x="13" y="29"/>
                      <a:pt x="12" y="29"/>
                    </a:cubicBezTo>
                    <a:cubicBezTo>
                      <a:pt x="12" y="30"/>
                      <a:pt x="11" y="30"/>
                      <a:pt x="10" y="30"/>
                    </a:cubicBezTo>
                    <a:moveTo>
                      <a:pt x="19" y="28"/>
                    </a:moveTo>
                    <a:cubicBezTo>
                      <a:pt x="19" y="27"/>
                      <a:pt x="19" y="26"/>
                      <a:pt x="19" y="25"/>
                    </a:cubicBezTo>
                    <a:cubicBezTo>
                      <a:pt x="20" y="24"/>
                      <a:pt x="21" y="24"/>
                      <a:pt x="23" y="23"/>
                    </a:cubicBezTo>
                    <a:cubicBezTo>
                      <a:pt x="24" y="23"/>
                      <a:pt x="24" y="23"/>
                      <a:pt x="24" y="23"/>
                    </a:cubicBezTo>
                    <a:cubicBezTo>
                      <a:pt x="24" y="24"/>
                      <a:pt x="24" y="24"/>
                      <a:pt x="24" y="25"/>
                    </a:cubicBezTo>
                    <a:cubicBezTo>
                      <a:pt x="19" y="28"/>
                      <a:pt x="19" y="28"/>
                      <a:pt x="19" y="28"/>
                    </a:cubicBezTo>
                    <a:moveTo>
                      <a:pt x="38" y="28"/>
                    </a:moveTo>
                    <a:cubicBezTo>
                      <a:pt x="38" y="27"/>
                      <a:pt x="37" y="26"/>
                      <a:pt x="37" y="26"/>
                    </a:cubicBezTo>
                    <a:cubicBezTo>
                      <a:pt x="37" y="26"/>
                      <a:pt x="37" y="26"/>
                      <a:pt x="37" y="26"/>
                    </a:cubicBezTo>
                    <a:cubicBezTo>
                      <a:pt x="40" y="24"/>
                      <a:pt x="41" y="23"/>
                      <a:pt x="42" y="22"/>
                    </a:cubicBezTo>
                    <a:cubicBezTo>
                      <a:pt x="42" y="23"/>
                      <a:pt x="42" y="24"/>
                      <a:pt x="42" y="25"/>
                    </a:cubicBezTo>
                    <a:cubicBezTo>
                      <a:pt x="42" y="25"/>
                      <a:pt x="42" y="25"/>
                      <a:pt x="42" y="25"/>
                    </a:cubicBezTo>
                    <a:cubicBezTo>
                      <a:pt x="40" y="26"/>
                      <a:pt x="39" y="27"/>
                      <a:pt x="38" y="28"/>
                    </a:cubicBezTo>
                    <a:cubicBezTo>
                      <a:pt x="38" y="28"/>
                      <a:pt x="38" y="28"/>
                      <a:pt x="38" y="28"/>
                    </a:cubicBezTo>
                    <a:moveTo>
                      <a:pt x="19" y="24"/>
                    </a:moveTo>
                    <a:cubicBezTo>
                      <a:pt x="19" y="23"/>
                      <a:pt x="19" y="23"/>
                      <a:pt x="19" y="22"/>
                    </a:cubicBezTo>
                    <a:cubicBezTo>
                      <a:pt x="19" y="22"/>
                      <a:pt x="19" y="22"/>
                      <a:pt x="19" y="22"/>
                    </a:cubicBezTo>
                    <a:cubicBezTo>
                      <a:pt x="20" y="20"/>
                      <a:pt x="20" y="20"/>
                      <a:pt x="20" y="20"/>
                    </a:cubicBezTo>
                    <a:cubicBezTo>
                      <a:pt x="21" y="21"/>
                      <a:pt x="21" y="21"/>
                      <a:pt x="22" y="22"/>
                    </a:cubicBezTo>
                    <a:cubicBezTo>
                      <a:pt x="21" y="23"/>
                      <a:pt x="20" y="23"/>
                      <a:pt x="19" y="24"/>
                    </a:cubicBezTo>
                    <a:moveTo>
                      <a:pt x="37" y="24"/>
                    </a:moveTo>
                    <a:cubicBezTo>
                      <a:pt x="37" y="24"/>
                      <a:pt x="37" y="23"/>
                      <a:pt x="37" y="22"/>
                    </a:cubicBezTo>
                    <a:cubicBezTo>
                      <a:pt x="38" y="22"/>
                      <a:pt x="38" y="21"/>
                      <a:pt x="39" y="20"/>
                    </a:cubicBezTo>
                    <a:cubicBezTo>
                      <a:pt x="40" y="20"/>
                      <a:pt x="41" y="18"/>
                      <a:pt x="42" y="18"/>
                    </a:cubicBezTo>
                    <a:cubicBezTo>
                      <a:pt x="42" y="18"/>
                      <a:pt x="42" y="19"/>
                      <a:pt x="42" y="20"/>
                    </a:cubicBezTo>
                    <a:cubicBezTo>
                      <a:pt x="41" y="21"/>
                      <a:pt x="41" y="21"/>
                      <a:pt x="41" y="21"/>
                    </a:cubicBezTo>
                    <a:cubicBezTo>
                      <a:pt x="40" y="22"/>
                      <a:pt x="39" y="23"/>
                      <a:pt x="37" y="24"/>
                    </a:cubicBezTo>
                    <a:moveTo>
                      <a:pt x="4" y="0"/>
                    </a:moveTo>
                    <a:cubicBezTo>
                      <a:pt x="3" y="1"/>
                      <a:pt x="3" y="1"/>
                      <a:pt x="3" y="1"/>
                    </a:cubicBezTo>
                    <a:cubicBezTo>
                      <a:pt x="3" y="9"/>
                      <a:pt x="3" y="9"/>
                      <a:pt x="3" y="9"/>
                    </a:cubicBezTo>
                    <a:cubicBezTo>
                      <a:pt x="2" y="9"/>
                      <a:pt x="2" y="9"/>
                      <a:pt x="2" y="9"/>
                    </a:cubicBezTo>
                    <a:cubicBezTo>
                      <a:pt x="2" y="9"/>
                      <a:pt x="2" y="9"/>
                      <a:pt x="2" y="9"/>
                    </a:cubicBezTo>
                    <a:cubicBezTo>
                      <a:pt x="2" y="10"/>
                      <a:pt x="2" y="10"/>
                      <a:pt x="2" y="10"/>
                    </a:cubicBezTo>
                    <a:cubicBezTo>
                      <a:pt x="3" y="10"/>
                      <a:pt x="3" y="10"/>
                      <a:pt x="3" y="10"/>
                    </a:cubicBezTo>
                    <a:cubicBezTo>
                      <a:pt x="3" y="14"/>
                      <a:pt x="3" y="14"/>
                      <a:pt x="3" y="14"/>
                    </a:cubicBezTo>
                    <a:cubicBezTo>
                      <a:pt x="2" y="14"/>
                      <a:pt x="2" y="14"/>
                      <a:pt x="2" y="14"/>
                    </a:cubicBezTo>
                    <a:cubicBezTo>
                      <a:pt x="2" y="14"/>
                      <a:pt x="2" y="14"/>
                      <a:pt x="2" y="14"/>
                    </a:cubicBezTo>
                    <a:cubicBezTo>
                      <a:pt x="2" y="15"/>
                      <a:pt x="2" y="15"/>
                      <a:pt x="2" y="15"/>
                    </a:cubicBezTo>
                    <a:cubicBezTo>
                      <a:pt x="3" y="15"/>
                      <a:pt x="3" y="15"/>
                      <a:pt x="3" y="15"/>
                    </a:cubicBezTo>
                    <a:cubicBezTo>
                      <a:pt x="3" y="19"/>
                      <a:pt x="3" y="19"/>
                      <a:pt x="3" y="19"/>
                    </a:cubicBezTo>
                    <a:cubicBezTo>
                      <a:pt x="2" y="19"/>
                      <a:pt x="2" y="19"/>
                      <a:pt x="2" y="19"/>
                    </a:cubicBezTo>
                    <a:cubicBezTo>
                      <a:pt x="2" y="19"/>
                      <a:pt x="2" y="19"/>
                      <a:pt x="2" y="19"/>
                    </a:cubicBezTo>
                    <a:cubicBezTo>
                      <a:pt x="2" y="20"/>
                      <a:pt x="2" y="20"/>
                      <a:pt x="2" y="20"/>
                    </a:cubicBezTo>
                    <a:cubicBezTo>
                      <a:pt x="3" y="20"/>
                      <a:pt x="3" y="20"/>
                      <a:pt x="3" y="20"/>
                    </a:cubicBezTo>
                    <a:cubicBezTo>
                      <a:pt x="3" y="24"/>
                      <a:pt x="3" y="24"/>
                      <a:pt x="3" y="24"/>
                    </a:cubicBezTo>
                    <a:cubicBezTo>
                      <a:pt x="2" y="24"/>
                      <a:pt x="2" y="24"/>
                      <a:pt x="2" y="24"/>
                    </a:cubicBezTo>
                    <a:cubicBezTo>
                      <a:pt x="2" y="25"/>
                      <a:pt x="2" y="25"/>
                      <a:pt x="2" y="25"/>
                    </a:cubicBezTo>
                    <a:cubicBezTo>
                      <a:pt x="2" y="25"/>
                      <a:pt x="2" y="25"/>
                      <a:pt x="2" y="25"/>
                    </a:cubicBezTo>
                    <a:cubicBezTo>
                      <a:pt x="3" y="25"/>
                      <a:pt x="3" y="25"/>
                      <a:pt x="3" y="25"/>
                    </a:cubicBezTo>
                    <a:cubicBezTo>
                      <a:pt x="3" y="29"/>
                      <a:pt x="3" y="29"/>
                      <a:pt x="3" y="29"/>
                    </a:cubicBezTo>
                    <a:cubicBezTo>
                      <a:pt x="2" y="29"/>
                      <a:pt x="2" y="29"/>
                      <a:pt x="2" y="29"/>
                    </a:cubicBezTo>
                    <a:cubicBezTo>
                      <a:pt x="2" y="30"/>
                      <a:pt x="2" y="30"/>
                      <a:pt x="2" y="30"/>
                    </a:cubicBezTo>
                    <a:cubicBezTo>
                      <a:pt x="2" y="30"/>
                      <a:pt x="2" y="30"/>
                      <a:pt x="2" y="30"/>
                    </a:cubicBezTo>
                    <a:cubicBezTo>
                      <a:pt x="3" y="30"/>
                      <a:pt x="3" y="30"/>
                      <a:pt x="3" y="30"/>
                    </a:cubicBezTo>
                    <a:cubicBezTo>
                      <a:pt x="3" y="34"/>
                      <a:pt x="3" y="34"/>
                      <a:pt x="3" y="34"/>
                    </a:cubicBezTo>
                    <a:cubicBezTo>
                      <a:pt x="0" y="34"/>
                      <a:pt x="0" y="34"/>
                      <a:pt x="0" y="34"/>
                    </a:cubicBezTo>
                    <a:cubicBezTo>
                      <a:pt x="0" y="35"/>
                      <a:pt x="0" y="35"/>
                      <a:pt x="0" y="35"/>
                    </a:cubicBezTo>
                    <a:cubicBezTo>
                      <a:pt x="0" y="35"/>
                      <a:pt x="0" y="35"/>
                      <a:pt x="0" y="35"/>
                    </a:cubicBezTo>
                    <a:cubicBezTo>
                      <a:pt x="3" y="35"/>
                      <a:pt x="3" y="35"/>
                      <a:pt x="3" y="35"/>
                    </a:cubicBezTo>
                    <a:cubicBezTo>
                      <a:pt x="3" y="39"/>
                      <a:pt x="3" y="39"/>
                      <a:pt x="3" y="39"/>
                    </a:cubicBezTo>
                    <a:cubicBezTo>
                      <a:pt x="4" y="40"/>
                      <a:pt x="4" y="40"/>
                      <a:pt x="4" y="40"/>
                    </a:cubicBezTo>
                    <a:cubicBezTo>
                      <a:pt x="4" y="39"/>
                      <a:pt x="4" y="39"/>
                      <a:pt x="4" y="39"/>
                    </a:cubicBezTo>
                    <a:cubicBezTo>
                      <a:pt x="4" y="35"/>
                      <a:pt x="4" y="35"/>
                      <a:pt x="4" y="35"/>
                    </a:cubicBezTo>
                    <a:cubicBezTo>
                      <a:pt x="49" y="35"/>
                      <a:pt x="49" y="35"/>
                      <a:pt x="49" y="35"/>
                    </a:cubicBezTo>
                    <a:cubicBezTo>
                      <a:pt x="50" y="35"/>
                      <a:pt x="50" y="35"/>
                      <a:pt x="50" y="35"/>
                    </a:cubicBezTo>
                    <a:cubicBezTo>
                      <a:pt x="49" y="34"/>
                      <a:pt x="49" y="34"/>
                      <a:pt x="49" y="34"/>
                    </a:cubicBezTo>
                    <a:cubicBezTo>
                      <a:pt x="43" y="34"/>
                      <a:pt x="43" y="34"/>
                      <a:pt x="43" y="34"/>
                    </a:cubicBezTo>
                    <a:cubicBezTo>
                      <a:pt x="43" y="30"/>
                      <a:pt x="43" y="25"/>
                      <a:pt x="43" y="20"/>
                    </a:cubicBezTo>
                    <a:cubicBezTo>
                      <a:pt x="43" y="20"/>
                      <a:pt x="43" y="20"/>
                      <a:pt x="43" y="20"/>
                    </a:cubicBezTo>
                    <a:cubicBezTo>
                      <a:pt x="43" y="19"/>
                      <a:pt x="43" y="17"/>
                      <a:pt x="43" y="16"/>
                    </a:cubicBezTo>
                    <a:cubicBezTo>
                      <a:pt x="43" y="16"/>
                      <a:pt x="43" y="16"/>
                      <a:pt x="43" y="16"/>
                    </a:cubicBezTo>
                    <a:cubicBezTo>
                      <a:pt x="42" y="16"/>
                      <a:pt x="42" y="16"/>
                      <a:pt x="42" y="16"/>
                    </a:cubicBezTo>
                    <a:cubicBezTo>
                      <a:pt x="41" y="17"/>
                      <a:pt x="40" y="18"/>
                      <a:pt x="38" y="20"/>
                    </a:cubicBezTo>
                    <a:cubicBezTo>
                      <a:pt x="37" y="21"/>
                      <a:pt x="37" y="21"/>
                      <a:pt x="36" y="22"/>
                    </a:cubicBezTo>
                    <a:cubicBezTo>
                      <a:pt x="36" y="22"/>
                      <a:pt x="36" y="22"/>
                      <a:pt x="36" y="22"/>
                    </a:cubicBezTo>
                    <a:cubicBezTo>
                      <a:pt x="36" y="24"/>
                      <a:pt x="36" y="26"/>
                      <a:pt x="36" y="28"/>
                    </a:cubicBezTo>
                    <a:cubicBezTo>
                      <a:pt x="37" y="30"/>
                      <a:pt x="37" y="31"/>
                      <a:pt x="37" y="32"/>
                    </a:cubicBezTo>
                    <a:cubicBezTo>
                      <a:pt x="37" y="33"/>
                      <a:pt x="37" y="33"/>
                      <a:pt x="37" y="33"/>
                    </a:cubicBezTo>
                    <a:cubicBezTo>
                      <a:pt x="37" y="33"/>
                      <a:pt x="37" y="34"/>
                      <a:pt x="37" y="34"/>
                    </a:cubicBezTo>
                    <a:cubicBezTo>
                      <a:pt x="34" y="34"/>
                      <a:pt x="34" y="34"/>
                      <a:pt x="34" y="34"/>
                    </a:cubicBezTo>
                    <a:cubicBezTo>
                      <a:pt x="34" y="31"/>
                      <a:pt x="34" y="28"/>
                      <a:pt x="34" y="24"/>
                    </a:cubicBezTo>
                    <a:cubicBezTo>
                      <a:pt x="34" y="24"/>
                      <a:pt x="34" y="24"/>
                      <a:pt x="34" y="24"/>
                    </a:cubicBezTo>
                    <a:cubicBezTo>
                      <a:pt x="33" y="24"/>
                      <a:pt x="33" y="24"/>
                      <a:pt x="33" y="24"/>
                    </a:cubicBezTo>
                    <a:cubicBezTo>
                      <a:pt x="33" y="24"/>
                      <a:pt x="33" y="24"/>
                      <a:pt x="33" y="24"/>
                    </a:cubicBezTo>
                    <a:cubicBezTo>
                      <a:pt x="32" y="25"/>
                      <a:pt x="32" y="25"/>
                      <a:pt x="31" y="25"/>
                    </a:cubicBezTo>
                    <a:cubicBezTo>
                      <a:pt x="31" y="25"/>
                      <a:pt x="30" y="24"/>
                      <a:pt x="29" y="24"/>
                    </a:cubicBezTo>
                    <a:cubicBezTo>
                      <a:pt x="28" y="24"/>
                      <a:pt x="28" y="24"/>
                      <a:pt x="28" y="24"/>
                    </a:cubicBezTo>
                    <a:cubicBezTo>
                      <a:pt x="27" y="24"/>
                      <a:pt x="27" y="24"/>
                      <a:pt x="27" y="24"/>
                    </a:cubicBezTo>
                    <a:cubicBezTo>
                      <a:pt x="27" y="24"/>
                      <a:pt x="27" y="24"/>
                      <a:pt x="27" y="24"/>
                    </a:cubicBezTo>
                    <a:cubicBezTo>
                      <a:pt x="27" y="33"/>
                      <a:pt x="27" y="33"/>
                      <a:pt x="27" y="33"/>
                    </a:cubicBezTo>
                    <a:cubicBezTo>
                      <a:pt x="27" y="33"/>
                      <a:pt x="27" y="33"/>
                      <a:pt x="27" y="33"/>
                    </a:cubicBezTo>
                    <a:cubicBezTo>
                      <a:pt x="27" y="34"/>
                      <a:pt x="27" y="34"/>
                      <a:pt x="27" y="34"/>
                    </a:cubicBezTo>
                    <a:cubicBezTo>
                      <a:pt x="25" y="34"/>
                      <a:pt x="25" y="34"/>
                      <a:pt x="25" y="34"/>
                    </a:cubicBezTo>
                    <a:cubicBezTo>
                      <a:pt x="25" y="32"/>
                      <a:pt x="25" y="29"/>
                      <a:pt x="25" y="25"/>
                    </a:cubicBezTo>
                    <a:cubicBezTo>
                      <a:pt x="25" y="25"/>
                      <a:pt x="25" y="25"/>
                      <a:pt x="25" y="25"/>
                    </a:cubicBezTo>
                    <a:cubicBezTo>
                      <a:pt x="25" y="25"/>
                      <a:pt x="25" y="24"/>
                      <a:pt x="25" y="23"/>
                    </a:cubicBezTo>
                    <a:cubicBezTo>
                      <a:pt x="25" y="23"/>
                      <a:pt x="25" y="23"/>
                      <a:pt x="25" y="23"/>
                    </a:cubicBezTo>
                    <a:cubicBezTo>
                      <a:pt x="24" y="22"/>
                      <a:pt x="24" y="22"/>
                      <a:pt x="23" y="21"/>
                    </a:cubicBezTo>
                    <a:cubicBezTo>
                      <a:pt x="22" y="21"/>
                      <a:pt x="21" y="20"/>
                      <a:pt x="20" y="19"/>
                    </a:cubicBezTo>
                    <a:cubicBezTo>
                      <a:pt x="20" y="19"/>
                      <a:pt x="20" y="19"/>
                      <a:pt x="20" y="19"/>
                    </a:cubicBezTo>
                    <a:cubicBezTo>
                      <a:pt x="19" y="19"/>
                      <a:pt x="19" y="20"/>
                      <a:pt x="18" y="21"/>
                    </a:cubicBezTo>
                    <a:cubicBezTo>
                      <a:pt x="18" y="22"/>
                      <a:pt x="18" y="22"/>
                      <a:pt x="18" y="22"/>
                    </a:cubicBezTo>
                    <a:cubicBezTo>
                      <a:pt x="18" y="22"/>
                      <a:pt x="18" y="22"/>
                      <a:pt x="18" y="22"/>
                    </a:cubicBezTo>
                    <a:cubicBezTo>
                      <a:pt x="18" y="24"/>
                      <a:pt x="18" y="26"/>
                      <a:pt x="18" y="28"/>
                    </a:cubicBezTo>
                    <a:cubicBezTo>
                      <a:pt x="18" y="30"/>
                      <a:pt x="18" y="32"/>
                      <a:pt x="18" y="34"/>
                    </a:cubicBezTo>
                    <a:cubicBezTo>
                      <a:pt x="16" y="34"/>
                      <a:pt x="16" y="34"/>
                      <a:pt x="16" y="34"/>
                    </a:cubicBezTo>
                    <a:cubicBezTo>
                      <a:pt x="16" y="31"/>
                      <a:pt x="16" y="27"/>
                      <a:pt x="16" y="23"/>
                    </a:cubicBezTo>
                    <a:cubicBezTo>
                      <a:pt x="15" y="23"/>
                      <a:pt x="15" y="23"/>
                      <a:pt x="15" y="23"/>
                    </a:cubicBezTo>
                    <a:cubicBezTo>
                      <a:pt x="15" y="23"/>
                      <a:pt x="15" y="23"/>
                      <a:pt x="15" y="23"/>
                    </a:cubicBezTo>
                    <a:cubicBezTo>
                      <a:pt x="15" y="23"/>
                      <a:pt x="14" y="24"/>
                      <a:pt x="14" y="24"/>
                    </a:cubicBezTo>
                    <a:cubicBezTo>
                      <a:pt x="12" y="26"/>
                      <a:pt x="11" y="27"/>
                      <a:pt x="9" y="28"/>
                    </a:cubicBezTo>
                    <a:cubicBezTo>
                      <a:pt x="9" y="29"/>
                      <a:pt x="9" y="29"/>
                      <a:pt x="9" y="29"/>
                    </a:cubicBezTo>
                    <a:cubicBezTo>
                      <a:pt x="9" y="30"/>
                      <a:pt x="9" y="31"/>
                      <a:pt x="9" y="32"/>
                    </a:cubicBezTo>
                    <a:cubicBezTo>
                      <a:pt x="9" y="33"/>
                      <a:pt x="9" y="33"/>
                      <a:pt x="9" y="34"/>
                    </a:cubicBezTo>
                    <a:cubicBezTo>
                      <a:pt x="4" y="34"/>
                      <a:pt x="4" y="34"/>
                      <a:pt x="4" y="34"/>
                    </a:cubicBezTo>
                    <a:cubicBezTo>
                      <a:pt x="4" y="1"/>
                      <a:pt x="4" y="1"/>
                      <a:pt x="4" y="1"/>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45" name="Freeform 31"/>
              <p:cNvSpPr>
                <a:spLocks noEditPoints="1"/>
              </p:cNvSpPr>
              <p:nvPr/>
            </p:nvSpPr>
            <p:spPr bwMode="auto">
              <a:xfrm>
                <a:off x="3537" y="1918"/>
                <a:ext cx="83" cy="90"/>
              </a:xfrm>
              <a:custGeom>
                <a:avLst/>
                <a:gdLst>
                  <a:gd name="T0" fmla="*/ 18 w 35"/>
                  <a:gd name="T1" fmla="*/ 38 h 38"/>
                  <a:gd name="T2" fmla="*/ 18 w 35"/>
                  <a:gd name="T3" fmla="*/ 38 h 38"/>
                  <a:gd name="T4" fmla="*/ 15 w 35"/>
                  <a:gd name="T5" fmla="*/ 37 h 38"/>
                  <a:gd name="T6" fmla="*/ 19 w 35"/>
                  <a:gd name="T7" fmla="*/ 35 h 38"/>
                  <a:gd name="T8" fmla="*/ 15 w 35"/>
                  <a:gd name="T9" fmla="*/ 35 h 38"/>
                  <a:gd name="T10" fmla="*/ 15 w 35"/>
                  <a:gd name="T11" fmla="*/ 35 h 38"/>
                  <a:gd name="T12" fmla="*/ 21 w 35"/>
                  <a:gd name="T13" fmla="*/ 32 h 38"/>
                  <a:gd name="T14" fmla="*/ 14 w 35"/>
                  <a:gd name="T15" fmla="*/ 32 h 38"/>
                  <a:gd name="T16" fmla="*/ 7 w 35"/>
                  <a:gd name="T17" fmla="*/ 34 h 38"/>
                  <a:gd name="T18" fmla="*/ 21 w 35"/>
                  <a:gd name="T19" fmla="*/ 34 h 38"/>
                  <a:gd name="T20" fmla="*/ 12 w 35"/>
                  <a:gd name="T21" fmla="*/ 34 h 38"/>
                  <a:gd name="T22" fmla="*/ 26 w 35"/>
                  <a:gd name="T23" fmla="*/ 33 h 38"/>
                  <a:gd name="T24" fmla="*/ 28 w 35"/>
                  <a:gd name="T25" fmla="*/ 32 h 38"/>
                  <a:gd name="T26" fmla="*/ 6 w 35"/>
                  <a:gd name="T27" fmla="*/ 31 h 38"/>
                  <a:gd name="T28" fmla="*/ 12 w 35"/>
                  <a:gd name="T29" fmla="*/ 31 h 38"/>
                  <a:gd name="T30" fmla="*/ 23 w 35"/>
                  <a:gd name="T31" fmla="*/ 34 h 38"/>
                  <a:gd name="T32" fmla="*/ 9 w 35"/>
                  <a:gd name="T33" fmla="*/ 31 h 38"/>
                  <a:gd name="T34" fmla="*/ 11 w 35"/>
                  <a:gd name="T35" fmla="*/ 31 h 38"/>
                  <a:gd name="T36" fmla="*/ 6 w 35"/>
                  <a:gd name="T37" fmla="*/ 31 h 38"/>
                  <a:gd name="T38" fmla="*/ 24 w 35"/>
                  <a:gd name="T39" fmla="*/ 33 h 38"/>
                  <a:gd name="T40" fmla="*/ 10 w 35"/>
                  <a:gd name="T41" fmla="*/ 30 h 38"/>
                  <a:gd name="T42" fmla="*/ 6 w 35"/>
                  <a:gd name="T43" fmla="*/ 30 h 38"/>
                  <a:gd name="T44" fmla="*/ 29 w 35"/>
                  <a:gd name="T45" fmla="*/ 33 h 38"/>
                  <a:gd name="T46" fmla="*/ 30 w 35"/>
                  <a:gd name="T47" fmla="*/ 32 h 38"/>
                  <a:gd name="T48" fmla="*/ 4 w 35"/>
                  <a:gd name="T49" fmla="*/ 29 h 38"/>
                  <a:gd name="T50" fmla="*/ 5 w 35"/>
                  <a:gd name="T51" fmla="*/ 26 h 38"/>
                  <a:gd name="T52" fmla="*/ 30 w 35"/>
                  <a:gd name="T53" fmla="*/ 26 h 38"/>
                  <a:gd name="T54" fmla="*/ 31 w 35"/>
                  <a:gd name="T55" fmla="*/ 25 h 38"/>
                  <a:gd name="T56" fmla="*/ 4 w 35"/>
                  <a:gd name="T57" fmla="*/ 23 h 38"/>
                  <a:gd name="T58" fmla="*/ 2 w 35"/>
                  <a:gd name="T59" fmla="*/ 23 h 38"/>
                  <a:gd name="T60" fmla="*/ 32 w 35"/>
                  <a:gd name="T61" fmla="*/ 23 h 38"/>
                  <a:gd name="T62" fmla="*/ 32 w 35"/>
                  <a:gd name="T63" fmla="*/ 23 h 38"/>
                  <a:gd name="T64" fmla="*/ 33 w 35"/>
                  <a:gd name="T65" fmla="*/ 23 h 38"/>
                  <a:gd name="T66" fmla="*/ 1 w 35"/>
                  <a:gd name="T67" fmla="*/ 23 h 38"/>
                  <a:gd name="T68" fmla="*/ 5 w 35"/>
                  <a:gd name="T69" fmla="*/ 11 h 38"/>
                  <a:gd name="T70" fmla="*/ 4 w 35"/>
                  <a:gd name="T71" fmla="*/ 10 h 38"/>
                  <a:gd name="T72" fmla="*/ 31 w 35"/>
                  <a:gd name="T73" fmla="*/ 9 h 38"/>
                  <a:gd name="T74" fmla="*/ 4 w 35"/>
                  <a:gd name="T75" fmla="*/ 9 h 38"/>
                  <a:gd name="T76" fmla="*/ 15 w 35"/>
                  <a:gd name="T77" fmla="*/ 1 h 38"/>
                  <a:gd name="T78" fmla="*/ 26 w 35"/>
                  <a:gd name="T79" fmla="*/ 6 h 38"/>
                  <a:gd name="T80" fmla="*/ 29 w 35"/>
                  <a:gd name="T81" fmla="*/ 10 h 38"/>
                  <a:gd name="T82" fmla="*/ 30 w 35"/>
                  <a:gd name="T83" fmla="*/ 23 h 38"/>
                  <a:gd name="T84" fmla="*/ 25 w 35"/>
                  <a:gd name="T85" fmla="*/ 29 h 38"/>
                  <a:gd name="T86" fmla="*/ 15 w 35"/>
                  <a:gd name="T87" fmla="*/ 32 h 38"/>
                  <a:gd name="T88" fmla="*/ 8 w 35"/>
                  <a:gd name="T89" fmla="*/ 31 h 38"/>
                  <a:gd name="T90" fmla="*/ 1 w 35"/>
                  <a:gd name="T91" fmla="*/ 20 h 38"/>
                  <a:gd name="T92" fmla="*/ 4 w 35"/>
                  <a:gd name="T93" fmla="*/ 8 h 38"/>
                  <a:gd name="T94" fmla="*/ 14 w 35"/>
                  <a:gd name="T95" fmla="*/ 1 h 38"/>
                  <a:gd name="T96" fmla="*/ 4 w 35"/>
                  <a:gd name="T97" fmla="*/ 8 h 38"/>
                  <a:gd name="T98" fmla="*/ 3 w 35"/>
                  <a:gd name="T99" fmla="*/ 11 h 38"/>
                  <a:gd name="T100" fmla="*/ 0 w 35"/>
                  <a:gd name="T101" fmla="*/ 15 h 38"/>
                  <a:gd name="T102" fmla="*/ 0 w 35"/>
                  <a:gd name="T103" fmla="*/ 24 h 38"/>
                  <a:gd name="T104" fmla="*/ 4 w 35"/>
                  <a:gd name="T105" fmla="*/ 26 h 38"/>
                  <a:gd name="T106" fmla="*/ 3 w 35"/>
                  <a:gd name="T107" fmla="*/ 31 h 38"/>
                  <a:gd name="T108" fmla="*/ 8 w 35"/>
                  <a:gd name="T109" fmla="*/ 35 h 38"/>
                  <a:gd name="T110" fmla="*/ 17 w 35"/>
                  <a:gd name="T111" fmla="*/ 38 h 38"/>
                  <a:gd name="T112" fmla="*/ 27 w 35"/>
                  <a:gd name="T113" fmla="*/ 35 h 38"/>
                  <a:gd name="T114" fmla="*/ 32 w 35"/>
                  <a:gd name="T115" fmla="*/ 27 h 38"/>
                  <a:gd name="T116" fmla="*/ 35 w 35"/>
                  <a:gd name="T117" fmla="*/ 24 h 38"/>
                  <a:gd name="T118" fmla="*/ 31 w 35"/>
                  <a:gd name="T119" fmla="*/ 12 h 38"/>
                  <a:gd name="T120" fmla="*/ 32 w 35"/>
                  <a:gd name="T121" fmla="*/ 8 h 38"/>
                  <a:gd name="T122" fmla="*/ 21 w 35"/>
                  <a:gd name="T123" fmla="*/ 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38">
                    <a:moveTo>
                      <a:pt x="19" y="38"/>
                    </a:moveTo>
                    <a:cubicBezTo>
                      <a:pt x="20" y="37"/>
                      <a:pt x="20" y="36"/>
                      <a:pt x="20" y="36"/>
                    </a:cubicBezTo>
                    <a:cubicBezTo>
                      <a:pt x="20" y="36"/>
                      <a:pt x="20" y="36"/>
                      <a:pt x="20" y="36"/>
                    </a:cubicBezTo>
                    <a:cubicBezTo>
                      <a:pt x="20" y="37"/>
                      <a:pt x="20" y="37"/>
                      <a:pt x="20" y="37"/>
                    </a:cubicBezTo>
                    <a:cubicBezTo>
                      <a:pt x="19" y="38"/>
                      <a:pt x="19" y="38"/>
                      <a:pt x="19" y="38"/>
                    </a:cubicBezTo>
                    <a:moveTo>
                      <a:pt x="18" y="38"/>
                    </a:moveTo>
                    <a:cubicBezTo>
                      <a:pt x="17" y="38"/>
                      <a:pt x="17" y="38"/>
                      <a:pt x="17" y="38"/>
                    </a:cubicBezTo>
                    <a:cubicBezTo>
                      <a:pt x="17" y="37"/>
                      <a:pt x="17" y="36"/>
                      <a:pt x="18" y="35"/>
                    </a:cubicBezTo>
                    <a:cubicBezTo>
                      <a:pt x="19" y="35"/>
                      <a:pt x="19" y="35"/>
                      <a:pt x="19" y="35"/>
                    </a:cubicBezTo>
                    <a:cubicBezTo>
                      <a:pt x="18" y="36"/>
                      <a:pt x="18" y="37"/>
                      <a:pt x="18" y="38"/>
                    </a:cubicBezTo>
                    <a:cubicBezTo>
                      <a:pt x="18" y="38"/>
                      <a:pt x="18" y="38"/>
                      <a:pt x="18" y="38"/>
                    </a:cubicBezTo>
                    <a:cubicBezTo>
                      <a:pt x="18" y="38"/>
                      <a:pt x="18" y="38"/>
                      <a:pt x="18" y="38"/>
                    </a:cubicBezTo>
                    <a:moveTo>
                      <a:pt x="16" y="38"/>
                    </a:moveTo>
                    <a:cubicBezTo>
                      <a:pt x="16" y="38"/>
                      <a:pt x="16" y="38"/>
                      <a:pt x="16" y="38"/>
                    </a:cubicBezTo>
                    <a:cubicBezTo>
                      <a:pt x="16" y="37"/>
                      <a:pt x="16" y="36"/>
                      <a:pt x="17" y="35"/>
                    </a:cubicBezTo>
                    <a:cubicBezTo>
                      <a:pt x="17" y="35"/>
                      <a:pt x="17" y="35"/>
                      <a:pt x="17" y="35"/>
                    </a:cubicBezTo>
                    <a:cubicBezTo>
                      <a:pt x="17" y="36"/>
                      <a:pt x="17" y="37"/>
                      <a:pt x="16" y="38"/>
                    </a:cubicBezTo>
                    <a:moveTo>
                      <a:pt x="15" y="37"/>
                    </a:moveTo>
                    <a:cubicBezTo>
                      <a:pt x="15" y="37"/>
                      <a:pt x="15" y="36"/>
                      <a:pt x="15" y="36"/>
                    </a:cubicBezTo>
                    <a:cubicBezTo>
                      <a:pt x="15" y="35"/>
                      <a:pt x="15" y="35"/>
                      <a:pt x="15" y="35"/>
                    </a:cubicBezTo>
                    <a:cubicBezTo>
                      <a:pt x="16" y="35"/>
                      <a:pt x="16" y="35"/>
                      <a:pt x="16" y="35"/>
                    </a:cubicBezTo>
                    <a:cubicBezTo>
                      <a:pt x="16" y="36"/>
                      <a:pt x="16" y="37"/>
                      <a:pt x="15" y="37"/>
                    </a:cubicBezTo>
                    <a:moveTo>
                      <a:pt x="18" y="38"/>
                    </a:moveTo>
                    <a:cubicBezTo>
                      <a:pt x="18" y="37"/>
                      <a:pt x="19" y="36"/>
                      <a:pt x="19" y="35"/>
                    </a:cubicBezTo>
                    <a:cubicBezTo>
                      <a:pt x="20" y="35"/>
                      <a:pt x="20" y="35"/>
                      <a:pt x="20" y="35"/>
                    </a:cubicBezTo>
                    <a:cubicBezTo>
                      <a:pt x="20" y="35"/>
                      <a:pt x="20" y="35"/>
                      <a:pt x="20" y="35"/>
                    </a:cubicBezTo>
                    <a:cubicBezTo>
                      <a:pt x="20" y="36"/>
                      <a:pt x="19" y="37"/>
                      <a:pt x="19" y="38"/>
                    </a:cubicBezTo>
                    <a:cubicBezTo>
                      <a:pt x="18" y="38"/>
                      <a:pt x="18" y="38"/>
                      <a:pt x="18" y="38"/>
                    </a:cubicBezTo>
                    <a:moveTo>
                      <a:pt x="15" y="35"/>
                    </a:moveTo>
                    <a:cubicBezTo>
                      <a:pt x="15" y="35"/>
                      <a:pt x="15" y="35"/>
                      <a:pt x="15" y="35"/>
                    </a:cubicBezTo>
                    <a:cubicBezTo>
                      <a:pt x="14" y="35"/>
                      <a:pt x="14" y="35"/>
                      <a:pt x="14" y="35"/>
                    </a:cubicBezTo>
                    <a:cubicBezTo>
                      <a:pt x="14" y="34"/>
                      <a:pt x="14" y="34"/>
                      <a:pt x="13" y="34"/>
                    </a:cubicBezTo>
                    <a:cubicBezTo>
                      <a:pt x="14" y="33"/>
                      <a:pt x="14" y="33"/>
                      <a:pt x="14" y="33"/>
                    </a:cubicBezTo>
                    <a:cubicBezTo>
                      <a:pt x="14" y="35"/>
                      <a:pt x="14" y="35"/>
                      <a:pt x="14" y="35"/>
                    </a:cubicBezTo>
                    <a:cubicBezTo>
                      <a:pt x="15" y="35"/>
                      <a:pt x="15" y="35"/>
                      <a:pt x="15" y="35"/>
                    </a:cubicBezTo>
                    <a:cubicBezTo>
                      <a:pt x="15" y="35"/>
                      <a:pt x="15" y="35"/>
                      <a:pt x="15" y="35"/>
                    </a:cubicBezTo>
                    <a:moveTo>
                      <a:pt x="27" y="34"/>
                    </a:moveTo>
                    <a:cubicBezTo>
                      <a:pt x="27" y="33"/>
                      <a:pt x="27" y="33"/>
                      <a:pt x="27" y="33"/>
                    </a:cubicBezTo>
                    <a:cubicBezTo>
                      <a:pt x="27" y="32"/>
                      <a:pt x="27" y="32"/>
                      <a:pt x="27" y="32"/>
                    </a:cubicBezTo>
                    <a:cubicBezTo>
                      <a:pt x="27" y="33"/>
                      <a:pt x="27" y="33"/>
                      <a:pt x="27" y="34"/>
                    </a:cubicBezTo>
                    <a:moveTo>
                      <a:pt x="21" y="33"/>
                    </a:moveTo>
                    <a:cubicBezTo>
                      <a:pt x="21" y="32"/>
                      <a:pt x="21" y="32"/>
                      <a:pt x="21" y="32"/>
                    </a:cubicBezTo>
                    <a:cubicBezTo>
                      <a:pt x="21" y="32"/>
                      <a:pt x="21" y="32"/>
                      <a:pt x="21" y="32"/>
                    </a:cubicBezTo>
                    <a:cubicBezTo>
                      <a:pt x="21" y="33"/>
                      <a:pt x="21" y="33"/>
                      <a:pt x="21" y="33"/>
                    </a:cubicBezTo>
                    <a:moveTo>
                      <a:pt x="13" y="34"/>
                    </a:moveTo>
                    <a:cubicBezTo>
                      <a:pt x="12" y="34"/>
                      <a:pt x="12" y="34"/>
                      <a:pt x="12" y="34"/>
                    </a:cubicBezTo>
                    <a:cubicBezTo>
                      <a:pt x="13" y="33"/>
                      <a:pt x="13" y="32"/>
                      <a:pt x="14" y="32"/>
                    </a:cubicBezTo>
                    <a:cubicBezTo>
                      <a:pt x="14" y="32"/>
                      <a:pt x="14" y="32"/>
                      <a:pt x="14" y="32"/>
                    </a:cubicBezTo>
                    <a:cubicBezTo>
                      <a:pt x="13" y="34"/>
                      <a:pt x="13" y="34"/>
                      <a:pt x="13" y="34"/>
                    </a:cubicBezTo>
                    <a:moveTo>
                      <a:pt x="25" y="33"/>
                    </a:moveTo>
                    <a:cubicBezTo>
                      <a:pt x="25" y="32"/>
                      <a:pt x="25" y="32"/>
                      <a:pt x="25" y="32"/>
                    </a:cubicBezTo>
                    <a:cubicBezTo>
                      <a:pt x="25" y="33"/>
                      <a:pt x="25" y="33"/>
                      <a:pt x="25" y="33"/>
                    </a:cubicBezTo>
                    <a:cubicBezTo>
                      <a:pt x="25" y="33"/>
                      <a:pt x="25" y="33"/>
                      <a:pt x="25" y="33"/>
                    </a:cubicBezTo>
                    <a:moveTo>
                      <a:pt x="7" y="34"/>
                    </a:moveTo>
                    <a:cubicBezTo>
                      <a:pt x="6" y="33"/>
                      <a:pt x="6" y="33"/>
                      <a:pt x="6" y="33"/>
                    </a:cubicBezTo>
                    <a:cubicBezTo>
                      <a:pt x="7" y="32"/>
                      <a:pt x="7" y="32"/>
                      <a:pt x="7" y="32"/>
                    </a:cubicBezTo>
                    <a:cubicBezTo>
                      <a:pt x="7" y="32"/>
                      <a:pt x="7" y="32"/>
                      <a:pt x="7" y="32"/>
                    </a:cubicBezTo>
                    <a:cubicBezTo>
                      <a:pt x="7" y="33"/>
                      <a:pt x="7" y="33"/>
                      <a:pt x="7" y="33"/>
                    </a:cubicBezTo>
                    <a:cubicBezTo>
                      <a:pt x="7" y="33"/>
                      <a:pt x="7" y="34"/>
                      <a:pt x="7" y="34"/>
                    </a:cubicBezTo>
                    <a:moveTo>
                      <a:pt x="21" y="34"/>
                    </a:moveTo>
                    <a:cubicBezTo>
                      <a:pt x="21" y="34"/>
                      <a:pt x="21" y="34"/>
                      <a:pt x="21" y="34"/>
                    </a:cubicBezTo>
                    <a:cubicBezTo>
                      <a:pt x="22" y="32"/>
                      <a:pt x="22" y="32"/>
                      <a:pt x="22" y="32"/>
                    </a:cubicBezTo>
                    <a:cubicBezTo>
                      <a:pt x="23" y="32"/>
                      <a:pt x="23" y="32"/>
                      <a:pt x="23" y="32"/>
                    </a:cubicBezTo>
                    <a:cubicBezTo>
                      <a:pt x="22" y="32"/>
                      <a:pt x="22" y="33"/>
                      <a:pt x="21" y="34"/>
                    </a:cubicBezTo>
                    <a:cubicBezTo>
                      <a:pt x="21" y="34"/>
                      <a:pt x="21" y="34"/>
                      <a:pt x="21" y="34"/>
                    </a:cubicBezTo>
                    <a:moveTo>
                      <a:pt x="12" y="34"/>
                    </a:moveTo>
                    <a:cubicBezTo>
                      <a:pt x="11" y="33"/>
                      <a:pt x="11" y="33"/>
                      <a:pt x="11" y="33"/>
                    </a:cubicBezTo>
                    <a:cubicBezTo>
                      <a:pt x="12" y="33"/>
                      <a:pt x="12" y="32"/>
                      <a:pt x="13" y="32"/>
                    </a:cubicBezTo>
                    <a:cubicBezTo>
                      <a:pt x="13" y="32"/>
                      <a:pt x="13" y="32"/>
                      <a:pt x="13" y="32"/>
                    </a:cubicBezTo>
                    <a:cubicBezTo>
                      <a:pt x="13" y="32"/>
                      <a:pt x="12" y="33"/>
                      <a:pt x="12" y="34"/>
                    </a:cubicBezTo>
                    <a:moveTo>
                      <a:pt x="26" y="33"/>
                    </a:moveTo>
                    <a:cubicBezTo>
                      <a:pt x="26" y="33"/>
                      <a:pt x="26" y="33"/>
                      <a:pt x="26" y="33"/>
                    </a:cubicBezTo>
                    <a:cubicBezTo>
                      <a:pt x="26" y="32"/>
                      <a:pt x="26" y="32"/>
                      <a:pt x="27" y="31"/>
                    </a:cubicBezTo>
                    <a:cubicBezTo>
                      <a:pt x="27" y="32"/>
                      <a:pt x="27" y="32"/>
                      <a:pt x="27" y="32"/>
                    </a:cubicBezTo>
                    <a:cubicBezTo>
                      <a:pt x="27" y="32"/>
                      <a:pt x="27" y="32"/>
                      <a:pt x="27" y="32"/>
                    </a:cubicBezTo>
                    <a:cubicBezTo>
                      <a:pt x="26" y="33"/>
                      <a:pt x="26" y="33"/>
                      <a:pt x="26" y="33"/>
                    </a:cubicBezTo>
                    <a:moveTo>
                      <a:pt x="28" y="34"/>
                    </a:moveTo>
                    <a:cubicBezTo>
                      <a:pt x="28" y="33"/>
                      <a:pt x="28" y="33"/>
                      <a:pt x="28" y="32"/>
                    </a:cubicBezTo>
                    <a:cubicBezTo>
                      <a:pt x="29" y="31"/>
                      <a:pt x="29" y="31"/>
                      <a:pt x="29" y="31"/>
                    </a:cubicBezTo>
                    <a:cubicBezTo>
                      <a:pt x="28" y="34"/>
                      <a:pt x="28" y="34"/>
                      <a:pt x="28" y="34"/>
                    </a:cubicBezTo>
                    <a:cubicBezTo>
                      <a:pt x="28" y="34"/>
                      <a:pt x="28" y="34"/>
                      <a:pt x="28" y="34"/>
                    </a:cubicBezTo>
                    <a:moveTo>
                      <a:pt x="6" y="33"/>
                    </a:moveTo>
                    <a:cubicBezTo>
                      <a:pt x="6" y="33"/>
                      <a:pt x="6" y="33"/>
                      <a:pt x="6" y="33"/>
                    </a:cubicBezTo>
                    <a:cubicBezTo>
                      <a:pt x="6" y="32"/>
                      <a:pt x="6" y="32"/>
                      <a:pt x="6" y="31"/>
                    </a:cubicBezTo>
                    <a:cubicBezTo>
                      <a:pt x="7" y="32"/>
                      <a:pt x="7" y="32"/>
                      <a:pt x="7" y="32"/>
                    </a:cubicBezTo>
                    <a:cubicBezTo>
                      <a:pt x="6" y="33"/>
                      <a:pt x="6" y="33"/>
                      <a:pt x="6" y="33"/>
                    </a:cubicBezTo>
                    <a:moveTo>
                      <a:pt x="11" y="33"/>
                    </a:moveTo>
                    <a:cubicBezTo>
                      <a:pt x="10" y="33"/>
                      <a:pt x="10" y="33"/>
                      <a:pt x="10" y="33"/>
                    </a:cubicBezTo>
                    <a:cubicBezTo>
                      <a:pt x="12" y="31"/>
                      <a:pt x="12" y="31"/>
                      <a:pt x="12" y="31"/>
                    </a:cubicBezTo>
                    <a:cubicBezTo>
                      <a:pt x="12" y="31"/>
                      <a:pt x="12" y="31"/>
                      <a:pt x="12" y="31"/>
                    </a:cubicBezTo>
                    <a:cubicBezTo>
                      <a:pt x="12" y="31"/>
                      <a:pt x="12" y="31"/>
                      <a:pt x="12" y="31"/>
                    </a:cubicBezTo>
                    <a:cubicBezTo>
                      <a:pt x="12" y="32"/>
                      <a:pt x="11" y="33"/>
                      <a:pt x="11" y="33"/>
                    </a:cubicBezTo>
                    <a:moveTo>
                      <a:pt x="22" y="34"/>
                    </a:moveTo>
                    <a:cubicBezTo>
                      <a:pt x="22" y="33"/>
                      <a:pt x="23" y="32"/>
                      <a:pt x="23" y="31"/>
                    </a:cubicBezTo>
                    <a:cubicBezTo>
                      <a:pt x="24" y="31"/>
                      <a:pt x="24" y="31"/>
                      <a:pt x="24" y="31"/>
                    </a:cubicBezTo>
                    <a:cubicBezTo>
                      <a:pt x="23" y="34"/>
                      <a:pt x="23" y="34"/>
                      <a:pt x="23" y="34"/>
                    </a:cubicBezTo>
                    <a:cubicBezTo>
                      <a:pt x="23" y="34"/>
                      <a:pt x="22" y="34"/>
                      <a:pt x="22" y="34"/>
                    </a:cubicBezTo>
                    <a:moveTo>
                      <a:pt x="8" y="34"/>
                    </a:moveTo>
                    <a:cubicBezTo>
                      <a:pt x="8" y="33"/>
                      <a:pt x="8" y="33"/>
                      <a:pt x="8" y="33"/>
                    </a:cubicBezTo>
                    <a:cubicBezTo>
                      <a:pt x="8" y="32"/>
                      <a:pt x="8" y="32"/>
                      <a:pt x="8" y="32"/>
                    </a:cubicBezTo>
                    <a:cubicBezTo>
                      <a:pt x="8" y="32"/>
                      <a:pt x="8" y="32"/>
                      <a:pt x="8" y="32"/>
                    </a:cubicBezTo>
                    <a:cubicBezTo>
                      <a:pt x="9" y="31"/>
                      <a:pt x="9" y="31"/>
                      <a:pt x="9" y="31"/>
                    </a:cubicBezTo>
                    <a:cubicBezTo>
                      <a:pt x="9" y="31"/>
                      <a:pt x="9" y="32"/>
                      <a:pt x="9" y="33"/>
                    </a:cubicBezTo>
                    <a:cubicBezTo>
                      <a:pt x="8" y="34"/>
                      <a:pt x="8" y="34"/>
                      <a:pt x="8" y="34"/>
                    </a:cubicBezTo>
                    <a:moveTo>
                      <a:pt x="10" y="33"/>
                    </a:moveTo>
                    <a:cubicBezTo>
                      <a:pt x="10" y="33"/>
                      <a:pt x="10" y="33"/>
                      <a:pt x="10" y="33"/>
                    </a:cubicBezTo>
                    <a:cubicBezTo>
                      <a:pt x="10" y="32"/>
                      <a:pt x="10" y="32"/>
                      <a:pt x="10" y="32"/>
                    </a:cubicBezTo>
                    <a:cubicBezTo>
                      <a:pt x="11" y="31"/>
                      <a:pt x="11" y="31"/>
                      <a:pt x="11" y="31"/>
                    </a:cubicBezTo>
                    <a:cubicBezTo>
                      <a:pt x="11" y="31"/>
                      <a:pt x="11" y="31"/>
                      <a:pt x="11" y="31"/>
                    </a:cubicBezTo>
                    <a:cubicBezTo>
                      <a:pt x="10" y="33"/>
                      <a:pt x="10" y="33"/>
                      <a:pt x="10" y="33"/>
                    </a:cubicBezTo>
                    <a:moveTo>
                      <a:pt x="5" y="32"/>
                    </a:moveTo>
                    <a:cubicBezTo>
                      <a:pt x="5" y="32"/>
                      <a:pt x="5" y="32"/>
                      <a:pt x="5" y="32"/>
                    </a:cubicBezTo>
                    <a:cubicBezTo>
                      <a:pt x="6" y="31"/>
                      <a:pt x="6" y="31"/>
                      <a:pt x="6" y="31"/>
                    </a:cubicBezTo>
                    <a:cubicBezTo>
                      <a:pt x="6" y="31"/>
                      <a:pt x="6" y="31"/>
                      <a:pt x="6" y="31"/>
                    </a:cubicBezTo>
                    <a:cubicBezTo>
                      <a:pt x="6" y="31"/>
                      <a:pt x="6" y="32"/>
                      <a:pt x="5" y="32"/>
                    </a:cubicBezTo>
                    <a:moveTo>
                      <a:pt x="26" y="32"/>
                    </a:moveTo>
                    <a:cubicBezTo>
                      <a:pt x="26" y="32"/>
                      <a:pt x="26" y="31"/>
                      <a:pt x="26" y="31"/>
                    </a:cubicBezTo>
                    <a:cubicBezTo>
                      <a:pt x="26" y="31"/>
                      <a:pt x="26" y="31"/>
                      <a:pt x="26" y="31"/>
                    </a:cubicBezTo>
                    <a:cubicBezTo>
                      <a:pt x="26" y="31"/>
                      <a:pt x="26" y="32"/>
                      <a:pt x="26" y="32"/>
                    </a:cubicBezTo>
                    <a:moveTo>
                      <a:pt x="24" y="33"/>
                    </a:moveTo>
                    <a:cubicBezTo>
                      <a:pt x="25" y="31"/>
                      <a:pt x="25" y="31"/>
                      <a:pt x="25" y="31"/>
                    </a:cubicBezTo>
                    <a:cubicBezTo>
                      <a:pt x="25" y="30"/>
                      <a:pt x="25" y="30"/>
                      <a:pt x="25" y="30"/>
                    </a:cubicBezTo>
                    <a:cubicBezTo>
                      <a:pt x="24" y="33"/>
                      <a:pt x="24" y="33"/>
                      <a:pt x="24" y="33"/>
                    </a:cubicBezTo>
                    <a:cubicBezTo>
                      <a:pt x="24" y="33"/>
                      <a:pt x="24" y="33"/>
                      <a:pt x="24" y="33"/>
                    </a:cubicBezTo>
                    <a:moveTo>
                      <a:pt x="10" y="31"/>
                    </a:moveTo>
                    <a:cubicBezTo>
                      <a:pt x="10" y="30"/>
                      <a:pt x="10" y="30"/>
                      <a:pt x="10" y="30"/>
                    </a:cubicBezTo>
                    <a:cubicBezTo>
                      <a:pt x="10" y="31"/>
                      <a:pt x="10" y="31"/>
                      <a:pt x="10" y="31"/>
                    </a:cubicBezTo>
                    <a:cubicBezTo>
                      <a:pt x="10" y="31"/>
                      <a:pt x="10" y="31"/>
                      <a:pt x="10" y="31"/>
                    </a:cubicBezTo>
                    <a:moveTo>
                      <a:pt x="5" y="32"/>
                    </a:moveTo>
                    <a:cubicBezTo>
                      <a:pt x="4" y="31"/>
                      <a:pt x="4" y="31"/>
                      <a:pt x="4" y="31"/>
                    </a:cubicBezTo>
                    <a:cubicBezTo>
                      <a:pt x="5" y="30"/>
                      <a:pt x="5" y="30"/>
                      <a:pt x="5" y="30"/>
                    </a:cubicBezTo>
                    <a:cubicBezTo>
                      <a:pt x="6" y="30"/>
                      <a:pt x="6" y="30"/>
                      <a:pt x="6" y="30"/>
                    </a:cubicBezTo>
                    <a:cubicBezTo>
                      <a:pt x="5" y="32"/>
                      <a:pt x="5" y="32"/>
                      <a:pt x="5" y="32"/>
                    </a:cubicBezTo>
                    <a:moveTo>
                      <a:pt x="29" y="33"/>
                    </a:moveTo>
                    <a:cubicBezTo>
                      <a:pt x="29" y="31"/>
                      <a:pt x="29" y="31"/>
                      <a:pt x="29" y="31"/>
                    </a:cubicBezTo>
                    <a:cubicBezTo>
                      <a:pt x="30" y="30"/>
                      <a:pt x="30" y="30"/>
                      <a:pt x="30" y="30"/>
                    </a:cubicBezTo>
                    <a:cubicBezTo>
                      <a:pt x="30" y="31"/>
                      <a:pt x="30" y="32"/>
                      <a:pt x="29" y="32"/>
                    </a:cubicBezTo>
                    <a:cubicBezTo>
                      <a:pt x="29" y="33"/>
                      <a:pt x="29" y="33"/>
                      <a:pt x="29" y="33"/>
                    </a:cubicBezTo>
                    <a:moveTo>
                      <a:pt x="4" y="31"/>
                    </a:moveTo>
                    <a:cubicBezTo>
                      <a:pt x="4" y="31"/>
                      <a:pt x="4" y="31"/>
                      <a:pt x="4" y="31"/>
                    </a:cubicBezTo>
                    <a:cubicBezTo>
                      <a:pt x="5" y="29"/>
                      <a:pt x="5" y="29"/>
                      <a:pt x="5" y="29"/>
                    </a:cubicBezTo>
                    <a:cubicBezTo>
                      <a:pt x="5" y="30"/>
                      <a:pt x="5" y="30"/>
                      <a:pt x="5" y="30"/>
                    </a:cubicBezTo>
                    <a:cubicBezTo>
                      <a:pt x="4" y="31"/>
                      <a:pt x="4" y="31"/>
                      <a:pt x="4" y="31"/>
                    </a:cubicBezTo>
                    <a:moveTo>
                      <a:pt x="30" y="32"/>
                    </a:moveTo>
                    <a:cubicBezTo>
                      <a:pt x="30" y="31"/>
                      <a:pt x="31" y="30"/>
                      <a:pt x="31" y="29"/>
                    </a:cubicBezTo>
                    <a:cubicBezTo>
                      <a:pt x="31" y="29"/>
                      <a:pt x="31" y="29"/>
                      <a:pt x="31" y="29"/>
                    </a:cubicBezTo>
                    <a:cubicBezTo>
                      <a:pt x="31" y="30"/>
                      <a:pt x="31" y="30"/>
                      <a:pt x="31" y="31"/>
                    </a:cubicBezTo>
                    <a:cubicBezTo>
                      <a:pt x="30" y="32"/>
                      <a:pt x="30" y="32"/>
                      <a:pt x="30" y="32"/>
                    </a:cubicBezTo>
                    <a:moveTo>
                      <a:pt x="4" y="30"/>
                    </a:moveTo>
                    <a:cubicBezTo>
                      <a:pt x="4" y="30"/>
                      <a:pt x="4" y="29"/>
                      <a:pt x="4" y="29"/>
                    </a:cubicBezTo>
                    <a:cubicBezTo>
                      <a:pt x="4" y="29"/>
                      <a:pt x="4" y="29"/>
                      <a:pt x="4" y="29"/>
                    </a:cubicBezTo>
                    <a:cubicBezTo>
                      <a:pt x="4" y="30"/>
                      <a:pt x="4" y="30"/>
                      <a:pt x="4" y="30"/>
                    </a:cubicBezTo>
                    <a:moveTo>
                      <a:pt x="5" y="26"/>
                    </a:moveTo>
                    <a:cubicBezTo>
                      <a:pt x="5" y="25"/>
                      <a:pt x="5" y="25"/>
                      <a:pt x="5" y="25"/>
                    </a:cubicBezTo>
                    <a:cubicBezTo>
                      <a:pt x="5" y="26"/>
                      <a:pt x="5" y="26"/>
                      <a:pt x="5" y="26"/>
                    </a:cubicBezTo>
                    <a:cubicBezTo>
                      <a:pt x="5" y="26"/>
                      <a:pt x="5" y="26"/>
                      <a:pt x="5" y="26"/>
                    </a:cubicBezTo>
                    <a:moveTo>
                      <a:pt x="4" y="26"/>
                    </a:moveTo>
                    <a:cubicBezTo>
                      <a:pt x="4" y="25"/>
                      <a:pt x="4" y="25"/>
                      <a:pt x="4" y="25"/>
                    </a:cubicBezTo>
                    <a:cubicBezTo>
                      <a:pt x="4" y="24"/>
                      <a:pt x="4" y="24"/>
                      <a:pt x="4" y="24"/>
                    </a:cubicBezTo>
                    <a:cubicBezTo>
                      <a:pt x="5" y="25"/>
                      <a:pt x="5" y="25"/>
                      <a:pt x="5" y="25"/>
                    </a:cubicBezTo>
                    <a:cubicBezTo>
                      <a:pt x="4" y="26"/>
                      <a:pt x="4" y="26"/>
                      <a:pt x="4" y="26"/>
                    </a:cubicBezTo>
                    <a:moveTo>
                      <a:pt x="30" y="26"/>
                    </a:moveTo>
                    <a:cubicBezTo>
                      <a:pt x="30" y="26"/>
                      <a:pt x="30" y="26"/>
                      <a:pt x="30" y="26"/>
                    </a:cubicBezTo>
                    <a:cubicBezTo>
                      <a:pt x="31" y="25"/>
                      <a:pt x="31" y="24"/>
                      <a:pt x="31" y="23"/>
                    </a:cubicBezTo>
                    <a:cubicBezTo>
                      <a:pt x="31" y="23"/>
                      <a:pt x="31" y="23"/>
                      <a:pt x="31" y="23"/>
                    </a:cubicBezTo>
                    <a:cubicBezTo>
                      <a:pt x="31" y="23"/>
                      <a:pt x="31" y="24"/>
                      <a:pt x="31" y="24"/>
                    </a:cubicBezTo>
                    <a:cubicBezTo>
                      <a:pt x="31" y="24"/>
                      <a:pt x="31" y="24"/>
                      <a:pt x="31" y="24"/>
                    </a:cubicBezTo>
                    <a:cubicBezTo>
                      <a:pt x="31" y="25"/>
                      <a:pt x="31" y="25"/>
                      <a:pt x="31" y="25"/>
                    </a:cubicBezTo>
                    <a:cubicBezTo>
                      <a:pt x="31" y="25"/>
                      <a:pt x="31" y="25"/>
                      <a:pt x="30" y="26"/>
                    </a:cubicBezTo>
                    <a:moveTo>
                      <a:pt x="4" y="24"/>
                    </a:moveTo>
                    <a:cubicBezTo>
                      <a:pt x="4" y="24"/>
                      <a:pt x="4" y="24"/>
                      <a:pt x="4" y="24"/>
                    </a:cubicBezTo>
                    <a:cubicBezTo>
                      <a:pt x="4" y="24"/>
                      <a:pt x="4" y="24"/>
                      <a:pt x="4" y="24"/>
                    </a:cubicBezTo>
                    <a:cubicBezTo>
                      <a:pt x="4" y="23"/>
                      <a:pt x="4" y="23"/>
                      <a:pt x="4" y="23"/>
                    </a:cubicBezTo>
                    <a:cubicBezTo>
                      <a:pt x="4" y="23"/>
                      <a:pt x="4" y="23"/>
                      <a:pt x="4" y="23"/>
                    </a:cubicBezTo>
                    <a:cubicBezTo>
                      <a:pt x="4" y="24"/>
                      <a:pt x="4" y="24"/>
                      <a:pt x="4" y="24"/>
                    </a:cubicBezTo>
                    <a:moveTo>
                      <a:pt x="32" y="22"/>
                    </a:moveTo>
                    <a:cubicBezTo>
                      <a:pt x="32" y="21"/>
                      <a:pt x="32" y="21"/>
                      <a:pt x="32" y="21"/>
                    </a:cubicBezTo>
                    <a:cubicBezTo>
                      <a:pt x="32" y="21"/>
                      <a:pt x="32" y="21"/>
                      <a:pt x="32" y="21"/>
                    </a:cubicBezTo>
                    <a:cubicBezTo>
                      <a:pt x="32" y="22"/>
                      <a:pt x="32" y="22"/>
                      <a:pt x="32" y="22"/>
                    </a:cubicBezTo>
                    <a:moveTo>
                      <a:pt x="2" y="23"/>
                    </a:moveTo>
                    <a:cubicBezTo>
                      <a:pt x="2" y="23"/>
                      <a:pt x="3" y="22"/>
                      <a:pt x="3" y="21"/>
                    </a:cubicBezTo>
                    <a:cubicBezTo>
                      <a:pt x="3" y="21"/>
                      <a:pt x="3" y="22"/>
                      <a:pt x="3" y="22"/>
                    </a:cubicBezTo>
                    <a:cubicBezTo>
                      <a:pt x="3" y="23"/>
                      <a:pt x="3" y="23"/>
                      <a:pt x="3" y="23"/>
                    </a:cubicBezTo>
                    <a:cubicBezTo>
                      <a:pt x="2" y="23"/>
                      <a:pt x="2" y="23"/>
                      <a:pt x="2" y="23"/>
                    </a:cubicBezTo>
                    <a:moveTo>
                      <a:pt x="32" y="23"/>
                    </a:moveTo>
                    <a:cubicBezTo>
                      <a:pt x="32" y="23"/>
                      <a:pt x="32" y="23"/>
                      <a:pt x="32" y="23"/>
                    </a:cubicBezTo>
                    <a:cubicBezTo>
                      <a:pt x="32" y="23"/>
                      <a:pt x="32" y="23"/>
                      <a:pt x="32" y="23"/>
                    </a:cubicBezTo>
                    <a:cubicBezTo>
                      <a:pt x="32" y="22"/>
                      <a:pt x="33" y="22"/>
                      <a:pt x="33" y="21"/>
                    </a:cubicBezTo>
                    <a:cubicBezTo>
                      <a:pt x="33" y="21"/>
                      <a:pt x="33" y="21"/>
                      <a:pt x="33" y="21"/>
                    </a:cubicBezTo>
                    <a:cubicBezTo>
                      <a:pt x="33" y="22"/>
                      <a:pt x="33" y="23"/>
                      <a:pt x="33" y="23"/>
                    </a:cubicBezTo>
                    <a:cubicBezTo>
                      <a:pt x="33" y="23"/>
                      <a:pt x="33" y="23"/>
                      <a:pt x="33" y="23"/>
                    </a:cubicBezTo>
                    <a:cubicBezTo>
                      <a:pt x="32" y="23"/>
                      <a:pt x="32" y="23"/>
                      <a:pt x="32" y="23"/>
                    </a:cubicBezTo>
                    <a:moveTo>
                      <a:pt x="33" y="23"/>
                    </a:moveTo>
                    <a:cubicBezTo>
                      <a:pt x="33" y="23"/>
                      <a:pt x="34" y="22"/>
                      <a:pt x="34" y="21"/>
                    </a:cubicBezTo>
                    <a:cubicBezTo>
                      <a:pt x="34" y="21"/>
                      <a:pt x="34" y="21"/>
                      <a:pt x="34" y="21"/>
                    </a:cubicBezTo>
                    <a:cubicBezTo>
                      <a:pt x="34" y="22"/>
                      <a:pt x="34" y="23"/>
                      <a:pt x="34" y="23"/>
                    </a:cubicBezTo>
                    <a:cubicBezTo>
                      <a:pt x="34" y="23"/>
                      <a:pt x="34" y="23"/>
                      <a:pt x="33" y="23"/>
                    </a:cubicBezTo>
                    <a:cubicBezTo>
                      <a:pt x="33" y="23"/>
                      <a:pt x="33" y="23"/>
                      <a:pt x="33" y="23"/>
                    </a:cubicBezTo>
                    <a:moveTo>
                      <a:pt x="1" y="23"/>
                    </a:moveTo>
                    <a:cubicBezTo>
                      <a:pt x="1" y="23"/>
                      <a:pt x="1" y="23"/>
                      <a:pt x="1" y="23"/>
                    </a:cubicBezTo>
                    <a:cubicBezTo>
                      <a:pt x="2" y="21"/>
                      <a:pt x="2" y="21"/>
                      <a:pt x="2" y="21"/>
                    </a:cubicBezTo>
                    <a:cubicBezTo>
                      <a:pt x="3" y="21"/>
                      <a:pt x="3" y="21"/>
                      <a:pt x="3" y="21"/>
                    </a:cubicBezTo>
                    <a:cubicBezTo>
                      <a:pt x="2" y="22"/>
                      <a:pt x="2" y="23"/>
                      <a:pt x="2" y="23"/>
                    </a:cubicBezTo>
                    <a:cubicBezTo>
                      <a:pt x="1" y="23"/>
                      <a:pt x="1" y="23"/>
                      <a:pt x="1" y="23"/>
                    </a:cubicBezTo>
                    <a:moveTo>
                      <a:pt x="1" y="22"/>
                    </a:moveTo>
                    <a:cubicBezTo>
                      <a:pt x="1" y="22"/>
                      <a:pt x="1" y="21"/>
                      <a:pt x="1" y="21"/>
                    </a:cubicBezTo>
                    <a:cubicBezTo>
                      <a:pt x="1" y="21"/>
                      <a:pt x="1" y="21"/>
                      <a:pt x="1" y="21"/>
                    </a:cubicBezTo>
                    <a:cubicBezTo>
                      <a:pt x="1" y="21"/>
                      <a:pt x="1" y="21"/>
                      <a:pt x="1" y="21"/>
                    </a:cubicBezTo>
                    <a:cubicBezTo>
                      <a:pt x="1" y="22"/>
                      <a:pt x="1" y="22"/>
                      <a:pt x="1" y="22"/>
                    </a:cubicBezTo>
                    <a:moveTo>
                      <a:pt x="5" y="11"/>
                    </a:moveTo>
                    <a:cubicBezTo>
                      <a:pt x="4" y="11"/>
                      <a:pt x="4" y="11"/>
                      <a:pt x="4" y="11"/>
                    </a:cubicBezTo>
                    <a:cubicBezTo>
                      <a:pt x="5" y="10"/>
                      <a:pt x="5" y="10"/>
                      <a:pt x="5" y="10"/>
                    </a:cubicBezTo>
                    <a:cubicBezTo>
                      <a:pt x="5" y="10"/>
                      <a:pt x="5" y="10"/>
                      <a:pt x="5" y="10"/>
                    </a:cubicBezTo>
                    <a:cubicBezTo>
                      <a:pt x="5" y="10"/>
                      <a:pt x="5" y="11"/>
                      <a:pt x="5" y="11"/>
                    </a:cubicBezTo>
                    <a:moveTo>
                      <a:pt x="4" y="11"/>
                    </a:moveTo>
                    <a:cubicBezTo>
                      <a:pt x="4" y="10"/>
                      <a:pt x="4" y="10"/>
                      <a:pt x="4" y="10"/>
                    </a:cubicBezTo>
                    <a:cubicBezTo>
                      <a:pt x="5" y="9"/>
                      <a:pt x="5" y="9"/>
                      <a:pt x="5" y="9"/>
                    </a:cubicBezTo>
                    <a:cubicBezTo>
                      <a:pt x="5" y="10"/>
                      <a:pt x="5" y="10"/>
                      <a:pt x="5" y="10"/>
                    </a:cubicBezTo>
                    <a:cubicBezTo>
                      <a:pt x="4" y="11"/>
                      <a:pt x="4" y="11"/>
                      <a:pt x="4" y="11"/>
                    </a:cubicBezTo>
                    <a:moveTo>
                      <a:pt x="31" y="11"/>
                    </a:moveTo>
                    <a:cubicBezTo>
                      <a:pt x="30" y="10"/>
                      <a:pt x="30" y="10"/>
                      <a:pt x="30" y="10"/>
                    </a:cubicBezTo>
                    <a:cubicBezTo>
                      <a:pt x="31" y="9"/>
                      <a:pt x="31" y="9"/>
                      <a:pt x="31" y="9"/>
                    </a:cubicBezTo>
                    <a:cubicBezTo>
                      <a:pt x="31" y="9"/>
                      <a:pt x="31" y="10"/>
                      <a:pt x="31" y="10"/>
                    </a:cubicBezTo>
                    <a:cubicBezTo>
                      <a:pt x="31" y="10"/>
                      <a:pt x="31" y="10"/>
                      <a:pt x="31" y="10"/>
                    </a:cubicBezTo>
                    <a:cubicBezTo>
                      <a:pt x="31" y="11"/>
                      <a:pt x="31" y="11"/>
                      <a:pt x="31" y="11"/>
                    </a:cubicBezTo>
                    <a:moveTo>
                      <a:pt x="4" y="9"/>
                    </a:moveTo>
                    <a:cubicBezTo>
                      <a:pt x="4" y="9"/>
                      <a:pt x="4" y="9"/>
                      <a:pt x="4" y="9"/>
                    </a:cubicBezTo>
                    <a:cubicBezTo>
                      <a:pt x="4" y="9"/>
                      <a:pt x="4" y="9"/>
                      <a:pt x="4" y="9"/>
                    </a:cubicBezTo>
                    <a:cubicBezTo>
                      <a:pt x="4" y="9"/>
                      <a:pt x="4" y="9"/>
                      <a:pt x="4" y="9"/>
                    </a:cubicBezTo>
                    <a:cubicBezTo>
                      <a:pt x="4" y="9"/>
                      <a:pt x="4" y="9"/>
                      <a:pt x="4" y="9"/>
                    </a:cubicBezTo>
                    <a:moveTo>
                      <a:pt x="10" y="6"/>
                    </a:moveTo>
                    <a:cubicBezTo>
                      <a:pt x="12" y="5"/>
                      <a:pt x="13" y="5"/>
                      <a:pt x="15" y="4"/>
                    </a:cubicBezTo>
                    <a:cubicBezTo>
                      <a:pt x="15" y="4"/>
                      <a:pt x="15" y="4"/>
                      <a:pt x="15" y="4"/>
                    </a:cubicBezTo>
                    <a:cubicBezTo>
                      <a:pt x="15" y="1"/>
                      <a:pt x="15" y="1"/>
                      <a:pt x="15" y="1"/>
                    </a:cubicBezTo>
                    <a:cubicBezTo>
                      <a:pt x="16" y="1"/>
                      <a:pt x="17" y="1"/>
                      <a:pt x="18" y="1"/>
                    </a:cubicBezTo>
                    <a:cubicBezTo>
                      <a:pt x="18" y="1"/>
                      <a:pt x="19" y="1"/>
                      <a:pt x="20" y="1"/>
                    </a:cubicBezTo>
                    <a:cubicBezTo>
                      <a:pt x="20" y="4"/>
                      <a:pt x="20" y="4"/>
                      <a:pt x="20" y="4"/>
                    </a:cubicBezTo>
                    <a:cubicBezTo>
                      <a:pt x="20" y="4"/>
                      <a:pt x="20" y="4"/>
                      <a:pt x="20" y="4"/>
                    </a:cubicBezTo>
                    <a:cubicBezTo>
                      <a:pt x="22" y="5"/>
                      <a:pt x="24" y="5"/>
                      <a:pt x="25" y="6"/>
                    </a:cubicBezTo>
                    <a:cubicBezTo>
                      <a:pt x="26" y="6"/>
                      <a:pt x="26" y="6"/>
                      <a:pt x="26" y="6"/>
                    </a:cubicBezTo>
                    <a:cubicBezTo>
                      <a:pt x="28" y="4"/>
                      <a:pt x="28" y="4"/>
                      <a:pt x="28" y="4"/>
                    </a:cubicBezTo>
                    <a:cubicBezTo>
                      <a:pt x="28" y="5"/>
                      <a:pt x="30" y="7"/>
                      <a:pt x="30" y="7"/>
                    </a:cubicBezTo>
                    <a:cubicBezTo>
                      <a:pt x="31" y="8"/>
                      <a:pt x="31" y="8"/>
                      <a:pt x="31" y="8"/>
                    </a:cubicBezTo>
                    <a:cubicBezTo>
                      <a:pt x="31" y="8"/>
                      <a:pt x="31" y="8"/>
                      <a:pt x="31" y="8"/>
                    </a:cubicBezTo>
                    <a:cubicBezTo>
                      <a:pt x="29" y="10"/>
                      <a:pt x="29" y="10"/>
                      <a:pt x="29" y="10"/>
                    </a:cubicBezTo>
                    <a:cubicBezTo>
                      <a:pt x="29" y="10"/>
                      <a:pt x="29" y="10"/>
                      <a:pt x="29" y="10"/>
                    </a:cubicBezTo>
                    <a:cubicBezTo>
                      <a:pt x="30" y="12"/>
                      <a:pt x="31" y="13"/>
                      <a:pt x="31" y="15"/>
                    </a:cubicBezTo>
                    <a:cubicBezTo>
                      <a:pt x="32" y="15"/>
                      <a:pt x="32" y="15"/>
                      <a:pt x="32" y="15"/>
                    </a:cubicBezTo>
                    <a:cubicBezTo>
                      <a:pt x="34" y="15"/>
                      <a:pt x="34" y="15"/>
                      <a:pt x="34" y="15"/>
                    </a:cubicBezTo>
                    <a:cubicBezTo>
                      <a:pt x="34" y="17"/>
                      <a:pt x="34" y="19"/>
                      <a:pt x="34" y="20"/>
                    </a:cubicBezTo>
                    <a:cubicBezTo>
                      <a:pt x="34" y="20"/>
                      <a:pt x="34" y="20"/>
                      <a:pt x="34" y="20"/>
                    </a:cubicBezTo>
                    <a:cubicBezTo>
                      <a:pt x="31" y="20"/>
                      <a:pt x="31" y="21"/>
                      <a:pt x="30" y="23"/>
                    </a:cubicBezTo>
                    <a:cubicBezTo>
                      <a:pt x="30" y="24"/>
                      <a:pt x="30" y="24"/>
                      <a:pt x="29" y="25"/>
                    </a:cubicBezTo>
                    <a:cubicBezTo>
                      <a:pt x="29" y="26"/>
                      <a:pt x="29" y="26"/>
                      <a:pt x="29" y="26"/>
                    </a:cubicBezTo>
                    <a:cubicBezTo>
                      <a:pt x="31" y="28"/>
                      <a:pt x="31" y="28"/>
                      <a:pt x="31" y="28"/>
                    </a:cubicBezTo>
                    <a:cubicBezTo>
                      <a:pt x="30" y="29"/>
                      <a:pt x="29" y="30"/>
                      <a:pt x="28" y="31"/>
                    </a:cubicBezTo>
                    <a:cubicBezTo>
                      <a:pt x="26" y="29"/>
                      <a:pt x="26" y="29"/>
                      <a:pt x="26" y="29"/>
                    </a:cubicBezTo>
                    <a:cubicBezTo>
                      <a:pt x="25" y="29"/>
                      <a:pt x="25" y="29"/>
                      <a:pt x="25" y="29"/>
                    </a:cubicBezTo>
                    <a:cubicBezTo>
                      <a:pt x="24" y="30"/>
                      <a:pt x="22" y="31"/>
                      <a:pt x="20" y="31"/>
                    </a:cubicBezTo>
                    <a:cubicBezTo>
                      <a:pt x="20" y="32"/>
                      <a:pt x="20" y="32"/>
                      <a:pt x="20" y="32"/>
                    </a:cubicBezTo>
                    <a:cubicBezTo>
                      <a:pt x="20" y="34"/>
                      <a:pt x="20" y="34"/>
                      <a:pt x="20" y="34"/>
                    </a:cubicBezTo>
                    <a:cubicBezTo>
                      <a:pt x="19" y="34"/>
                      <a:pt x="18" y="34"/>
                      <a:pt x="18" y="34"/>
                    </a:cubicBezTo>
                    <a:cubicBezTo>
                      <a:pt x="17" y="34"/>
                      <a:pt x="16" y="34"/>
                      <a:pt x="15" y="34"/>
                    </a:cubicBezTo>
                    <a:cubicBezTo>
                      <a:pt x="15" y="32"/>
                      <a:pt x="15" y="32"/>
                      <a:pt x="15" y="32"/>
                    </a:cubicBezTo>
                    <a:cubicBezTo>
                      <a:pt x="15" y="31"/>
                      <a:pt x="15" y="31"/>
                      <a:pt x="15" y="31"/>
                    </a:cubicBezTo>
                    <a:cubicBezTo>
                      <a:pt x="13" y="31"/>
                      <a:pt x="12" y="30"/>
                      <a:pt x="10" y="29"/>
                    </a:cubicBezTo>
                    <a:cubicBezTo>
                      <a:pt x="9" y="29"/>
                      <a:pt x="9" y="29"/>
                      <a:pt x="9" y="29"/>
                    </a:cubicBezTo>
                    <a:cubicBezTo>
                      <a:pt x="8" y="31"/>
                      <a:pt x="8" y="31"/>
                      <a:pt x="8" y="31"/>
                    </a:cubicBezTo>
                    <a:cubicBezTo>
                      <a:pt x="8" y="31"/>
                      <a:pt x="8" y="31"/>
                      <a:pt x="8" y="31"/>
                    </a:cubicBezTo>
                    <a:cubicBezTo>
                      <a:pt x="8" y="31"/>
                      <a:pt x="8" y="31"/>
                      <a:pt x="8" y="31"/>
                    </a:cubicBezTo>
                    <a:cubicBezTo>
                      <a:pt x="6" y="30"/>
                      <a:pt x="5" y="29"/>
                      <a:pt x="4" y="28"/>
                    </a:cubicBezTo>
                    <a:cubicBezTo>
                      <a:pt x="6" y="26"/>
                      <a:pt x="6" y="26"/>
                      <a:pt x="6" y="26"/>
                    </a:cubicBezTo>
                    <a:cubicBezTo>
                      <a:pt x="6" y="25"/>
                      <a:pt x="6" y="25"/>
                      <a:pt x="6" y="25"/>
                    </a:cubicBezTo>
                    <a:cubicBezTo>
                      <a:pt x="5" y="24"/>
                      <a:pt x="4" y="22"/>
                      <a:pt x="4" y="20"/>
                    </a:cubicBezTo>
                    <a:cubicBezTo>
                      <a:pt x="4" y="20"/>
                      <a:pt x="4" y="20"/>
                      <a:pt x="4" y="20"/>
                    </a:cubicBezTo>
                    <a:cubicBezTo>
                      <a:pt x="1" y="20"/>
                      <a:pt x="1" y="20"/>
                      <a:pt x="1" y="20"/>
                    </a:cubicBezTo>
                    <a:cubicBezTo>
                      <a:pt x="1" y="19"/>
                      <a:pt x="1" y="17"/>
                      <a:pt x="1" y="15"/>
                    </a:cubicBezTo>
                    <a:cubicBezTo>
                      <a:pt x="4" y="15"/>
                      <a:pt x="4" y="15"/>
                      <a:pt x="4" y="15"/>
                    </a:cubicBezTo>
                    <a:cubicBezTo>
                      <a:pt x="4" y="15"/>
                      <a:pt x="4" y="15"/>
                      <a:pt x="4" y="15"/>
                    </a:cubicBezTo>
                    <a:cubicBezTo>
                      <a:pt x="4" y="13"/>
                      <a:pt x="5" y="12"/>
                      <a:pt x="6" y="10"/>
                    </a:cubicBezTo>
                    <a:cubicBezTo>
                      <a:pt x="6" y="10"/>
                      <a:pt x="6" y="10"/>
                      <a:pt x="6" y="10"/>
                    </a:cubicBezTo>
                    <a:cubicBezTo>
                      <a:pt x="4" y="8"/>
                      <a:pt x="4" y="8"/>
                      <a:pt x="4" y="8"/>
                    </a:cubicBezTo>
                    <a:cubicBezTo>
                      <a:pt x="5" y="6"/>
                      <a:pt x="6" y="5"/>
                      <a:pt x="8" y="4"/>
                    </a:cubicBezTo>
                    <a:cubicBezTo>
                      <a:pt x="10" y="6"/>
                      <a:pt x="10" y="6"/>
                      <a:pt x="10" y="6"/>
                    </a:cubicBezTo>
                    <a:cubicBezTo>
                      <a:pt x="10" y="6"/>
                      <a:pt x="10" y="6"/>
                      <a:pt x="10" y="6"/>
                    </a:cubicBezTo>
                    <a:moveTo>
                      <a:pt x="18" y="0"/>
                    </a:moveTo>
                    <a:cubicBezTo>
                      <a:pt x="17" y="0"/>
                      <a:pt x="16" y="0"/>
                      <a:pt x="15" y="1"/>
                    </a:cubicBezTo>
                    <a:cubicBezTo>
                      <a:pt x="14" y="1"/>
                      <a:pt x="14" y="1"/>
                      <a:pt x="14" y="1"/>
                    </a:cubicBezTo>
                    <a:cubicBezTo>
                      <a:pt x="14" y="3"/>
                      <a:pt x="14" y="3"/>
                      <a:pt x="14" y="3"/>
                    </a:cubicBezTo>
                    <a:cubicBezTo>
                      <a:pt x="13" y="4"/>
                      <a:pt x="11" y="4"/>
                      <a:pt x="10" y="5"/>
                    </a:cubicBezTo>
                    <a:cubicBezTo>
                      <a:pt x="8" y="4"/>
                      <a:pt x="8" y="4"/>
                      <a:pt x="8" y="4"/>
                    </a:cubicBezTo>
                    <a:cubicBezTo>
                      <a:pt x="8" y="4"/>
                      <a:pt x="8" y="4"/>
                      <a:pt x="8" y="4"/>
                    </a:cubicBezTo>
                    <a:cubicBezTo>
                      <a:pt x="6" y="5"/>
                      <a:pt x="5" y="6"/>
                      <a:pt x="3" y="8"/>
                    </a:cubicBezTo>
                    <a:cubicBezTo>
                      <a:pt x="4" y="8"/>
                      <a:pt x="4" y="8"/>
                      <a:pt x="4" y="8"/>
                    </a:cubicBezTo>
                    <a:cubicBezTo>
                      <a:pt x="3" y="8"/>
                      <a:pt x="3" y="8"/>
                      <a:pt x="3" y="8"/>
                    </a:cubicBezTo>
                    <a:cubicBezTo>
                      <a:pt x="3" y="9"/>
                      <a:pt x="3" y="9"/>
                      <a:pt x="3" y="9"/>
                    </a:cubicBezTo>
                    <a:cubicBezTo>
                      <a:pt x="3" y="9"/>
                      <a:pt x="3" y="10"/>
                      <a:pt x="3" y="10"/>
                    </a:cubicBezTo>
                    <a:cubicBezTo>
                      <a:pt x="3" y="10"/>
                      <a:pt x="3" y="10"/>
                      <a:pt x="3" y="10"/>
                    </a:cubicBezTo>
                    <a:cubicBezTo>
                      <a:pt x="3" y="11"/>
                      <a:pt x="3" y="11"/>
                      <a:pt x="3" y="11"/>
                    </a:cubicBezTo>
                    <a:cubicBezTo>
                      <a:pt x="3" y="11"/>
                      <a:pt x="3" y="11"/>
                      <a:pt x="3" y="11"/>
                    </a:cubicBezTo>
                    <a:cubicBezTo>
                      <a:pt x="3" y="11"/>
                      <a:pt x="3" y="11"/>
                      <a:pt x="3" y="11"/>
                    </a:cubicBezTo>
                    <a:cubicBezTo>
                      <a:pt x="3" y="11"/>
                      <a:pt x="3" y="11"/>
                      <a:pt x="3" y="11"/>
                    </a:cubicBezTo>
                    <a:cubicBezTo>
                      <a:pt x="4" y="12"/>
                      <a:pt x="4" y="12"/>
                      <a:pt x="4" y="12"/>
                    </a:cubicBezTo>
                    <a:cubicBezTo>
                      <a:pt x="4" y="13"/>
                      <a:pt x="4" y="14"/>
                      <a:pt x="3" y="15"/>
                    </a:cubicBezTo>
                    <a:cubicBezTo>
                      <a:pt x="1" y="15"/>
                      <a:pt x="1" y="15"/>
                      <a:pt x="1" y="15"/>
                    </a:cubicBezTo>
                    <a:cubicBezTo>
                      <a:pt x="0" y="15"/>
                      <a:pt x="0" y="15"/>
                      <a:pt x="0" y="15"/>
                    </a:cubicBezTo>
                    <a:cubicBezTo>
                      <a:pt x="0" y="15"/>
                      <a:pt x="0" y="15"/>
                      <a:pt x="0" y="15"/>
                    </a:cubicBezTo>
                    <a:cubicBezTo>
                      <a:pt x="0" y="16"/>
                      <a:pt x="0" y="16"/>
                      <a:pt x="0" y="16"/>
                    </a:cubicBezTo>
                    <a:cubicBezTo>
                      <a:pt x="0" y="17"/>
                      <a:pt x="0" y="22"/>
                      <a:pt x="0" y="24"/>
                    </a:cubicBezTo>
                    <a:cubicBezTo>
                      <a:pt x="0" y="24"/>
                      <a:pt x="0" y="24"/>
                      <a:pt x="0" y="24"/>
                    </a:cubicBezTo>
                    <a:cubicBezTo>
                      <a:pt x="0" y="24"/>
                      <a:pt x="0" y="24"/>
                      <a:pt x="0" y="24"/>
                    </a:cubicBezTo>
                    <a:cubicBezTo>
                      <a:pt x="0" y="24"/>
                      <a:pt x="0" y="24"/>
                      <a:pt x="0" y="24"/>
                    </a:cubicBezTo>
                    <a:cubicBezTo>
                      <a:pt x="0" y="24"/>
                      <a:pt x="0" y="24"/>
                      <a:pt x="0" y="24"/>
                    </a:cubicBezTo>
                    <a:cubicBezTo>
                      <a:pt x="0" y="24"/>
                      <a:pt x="0" y="24"/>
                      <a:pt x="0" y="24"/>
                    </a:cubicBezTo>
                    <a:cubicBezTo>
                      <a:pt x="3" y="24"/>
                      <a:pt x="3" y="24"/>
                      <a:pt x="3" y="24"/>
                    </a:cubicBezTo>
                    <a:cubicBezTo>
                      <a:pt x="3" y="25"/>
                      <a:pt x="3" y="25"/>
                      <a:pt x="4" y="26"/>
                    </a:cubicBezTo>
                    <a:cubicBezTo>
                      <a:pt x="4" y="26"/>
                      <a:pt x="4" y="26"/>
                      <a:pt x="4" y="26"/>
                    </a:cubicBezTo>
                    <a:cubicBezTo>
                      <a:pt x="4" y="26"/>
                      <a:pt x="4" y="26"/>
                      <a:pt x="4" y="26"/>
                    </a:cubicBezTo>
                    <a:cubicBezTo>
                      <a:pt x="4" y="27"/>
                      <a:pt x="4" y="27"/>
                      <a:pt x="4" y="27"/>
                    </a:cubicBezTo>
                    <a:cubicBezTo>
                      <a:pt x="3" y="27"/>
                      <a:pt x="3" y="27"/>
                      <a:pt x="3" y="27"/>
                    </a:cubicBezTo>
                    <a:cubicBezTo>
                      <a:pt x="3" y="28"/>
                      <a:pt x="3" y="28"/>
                      <a:pt x="3" y="28"/>
                    </a:cubicBezTo>
                    <a:cubicBezTo>
                      <a:pt x="3" y="29"/>
                      <a:pt x="3" y="30"/>
                      <a:pt x="3" y="31"/>
                    </a:cubicBezTo>
                    <a:cubicBezTo>
                      <a:pt x="3" y="31"/>
                      <a:pt x="3" y="31"/>
                      <a:pt x="3" y="31"/>
                    </a:cubicBezTo>
                    <a:cubicBezTo>
                      <a:pt x="3" y="31"/>
                      <a:pt x="3" y="31"/>
                      <a:pt x="3" y="31"/>
                    </a:cubicBezTo>
                    <a:cubicBezTo>
                      <a:pt x="4" y="33"/>
                      <a:pt x="6" y="34"/>
                      <a:pt x="7" y="35"/>
                    </a:cubicBezTo>
                    <a:cubicBezTo>
                      <a:pt x="7" y="35"/>
                      <a:pt x="7" y="35"/>
                      <a:pt x="7" y="35"/>
                    </a:cubicBezTo>
                    <a:cubicBezTo>
                      <a:pt x="7" y="35"/>
                      <a:pt x="7" y="35"/>
                      <a:pt x="7" y="35"/>
                    </a:cubicBezTo>
                    <a:cubicBezTo>
                      <a:pt x="7" y="35"/>
                      <a:pt x="7" y="35"/>
                      <a:pt x="7" y="35"/>
                    </a:cubicBezTo>
                    <a:cubicBezTo>
                      <a:pt x="7" y="35"/>
                      <a:pt x="7" y="35"/>
                      <a:pt x="7" y="35"/>
                    </a:cubicBezTo>
                    <a:cubicBezTo>
                      <a:pt x="8" y="35"/>
                      <a:pt x="8" y="35"/>
                      <a:pt x="8" y="35"/>
                    </a:cubicBezTo>
                    <a:cubicBezTo>
                      <a:pt x="9" y="33"/>
                      <a:pt x="9" y="33"/>
                      <a:pt x="9" y="33"/>
                    </a:cubicBezTo>
                    <a:cubicBezTo>
                      <a:pt x="11" y="34"/>
                      <a:pt x="12" y="35"/>
                      <a:pt x="14" y="35"/>
                    </a:cubicBezTo>
                    <a:cubicBezTo>
                      <a:pt x="14" y="36"/>
                      <a:pt x="14" y="36"/>
                      <a:pt x="14" y="36"/>
                    </a:cubicBezTo>
                    <a:cubicBezTo>
                      <a:pt x="14" y="36"/>
                      <a:pt x="14" y="37"/>
                      <a:pt x="14" y="38"/>
                    </a:cubicBezTo>
                    <a:cubicBezTo>
                      <a:pt x="14" y="38"/>
                      <a:pt x="14" y="38"/>
                      <a:pt x="14" y="38"/>
                    </a:cubicBezTo>
                    <a:cubicBezTo>
                      <a:pt x="15" y="38"/>
                      <a:pt x="16" y="38"/>
                      <a:pt x="17" y="38"/>
                    </a:cubicBezTo>
                    <a:cubicBezTo>
                      <a:pt x="18" y="38"/>
                      <a:pt x="19" y="38"/>
                      <a:pt x="20" y="38"/>
                    </a:cubicBezTo>
                    <a:cubicBezTo>
                      <a:pt x="21" y="38"/>
                      <a:pt x="21" y="38"/>
                      <a:pt x="21" y="38"/>
                    </a:cubicBezTo>
                    <a:cubicBezTo>
                      <a:pt x="21" y="37"/>
                      <a:pt x="21" y="37"/>
                      <a:pt x="21" y="37"/>
                    </a:cubicBezTo>
                    <a:cubicBezTo>
                      <a:pt x="21" y="36"/>
                      <a:pt x="21" y="36"/>
                      <a:pt x="21" y="35"/>
                    </a:cubicBezTo>
                    <a:cubicBezTo>
                      <a:pt x="23" y="35"/>
                      <a:pt x="24" y="34"/>
                      <a:pt x="25" y="33"/>
                    </a:cubicBezTo>
                    <a:cubicBezTo>
                      <a:pt x="27" y="35"/>
                      <a:pt x="27" y="35"/>
                      <a:pt x="27" y="35"/>
                    </a:cubicBezTo>
                    <a:cubicBezTo>
                      <a:pt x="28" y="35"/>
                      <a:pt x="28" y="35"/>
                      <a:pt x="28" y="35"/>
                    </a:cubicBezTo>
                    <a:cubicBezTo>
                      <a:pt x="29" y="34"/>
                      <a:pt x="31" y="33"/>
                      <a:pt x="32" y="31"/>
                    </a:cubicBezTo>
                    <a:cubicBezTo>
                      <a:pt x="32" y="31"/>
                      <a:pt x="32" y="31"/>
                      <a:pt x="32" y="31"/>
                    </a:cubicBezTo>
                    <a:cubicBezTo>
                      <a:pt x="32" y="30"/>
                      <a:pt x="32" y="30"/>
                      <a:pt x="32" y="29"/>
                    </a:cubicBezTo>
                    <a:cubicBezTo>
                      <a:pt x="32" y="29"/>
                      <a:pt x="32" y="28"/>
                      <a:pt x="32" y="28"/>
                    </a:cubicBezTo>
                    <a:cubicBezTo>
                      <a:pt x="32" y="27"/>
                      <a:pt x="32" y="27"/>
                      <a:pt x="32" y="27"/>
                    </a:cubicBezTo>
                    <a:cubicBezTo>
                      <a:pt x="32" y="27"/>
                      <a:pt x="32" y="27"/>
                      <a:pt x="32" y="27"/>
                    </a:cubicBezTo>
                    <a:cubicBezTo>
                      <a:pt x="31" y="26"/>
                      <a:pt x="31" y="26"/>
                      <a:pt x="31" y="26"/>
                    </a:cubicBezTo>
                    <a:cubicBezTo>
                      <a:pt x="31" y="26"/>
                      <a:pt x="31" y="26"/>
                      <a:pt x="32" y="25"/>
                    </a:cubicBezTo>
                    <a:cubicBezTo>
                      <a:pt x="32" y="24"/>
                      <a:pt x="32" y="24"/>
                      <a:pt x="33" y="24"/>
                    </a:cubicBezTo>
                    <a:cubicBezTo>
                      <a:pt x="33" y="24"/>
                      <a:pt x="34" y="24"/>
                      <a:pt x="34" y="24"/>
                    </a:cubicBezTo>
                    <a:cubicBezTo>
                      <a:pt x="35" y="24"/>
                      <a:pt x="35" y="24"/>
                      <a:pt x="35" y="24"/>
                    </a:cubicBezTo>
                    <a:cubicBezTo>
                      <a:pt x="35" y="23"/>
                      <a:pt x="35" y="22"/>
                      <a:pt x="35" y="21"/>
                    </a:cubicBezTo>
                    <a:cubicBezTo>
                      <a:pt x="35" y="21"/>
                      <a:pt x="35" y="21"/>
                      <a:pt x="35" y="21"/>
                    </a:cubicBezTo>
                    <a:cubicBezTo>
                      <a:pt x="35" y="19"/>
                      <a:pt x="35" y="17"/>
                      <a:pt x="35" y="15"/>
                    </a:cubicBezTo>
                    <a:cubicBezTo>
                      <a:pt x="35" y="15"/>
                      <a:pt x="35" y="15"/>
                      <a:pt x="35" y="15"/>
                    </a:cubicBezTo>
                    <a:cubicBezTo>
                      <a:pt x="32" y="15"/>
                      <a:pt x="32" y="15"/>
                      <a:pt x="32" y="15"/>
                    </a:cubicBezTo>
                    <a:cubicBezTo>
                      <a:pt x="32" y="14"/>
                      <a:pt x="31" y="13"/>
                      <a:pt x="31" y="12"/>
                    </a:cubicBezTo>
                    <a:cubicBezTo>
                      <a:pt x="32" y="11"/>
                      <a:pt x="32" y="11"/>
                      <a:pt x="32" y="11"/>
                    </a:cubicBezTo>
                    <a:cubicBezTo>
                      <a:pt x="32" y="11"/>
                      <a:pt x="32" y="11"/>
                      <a:pt x="32" y="11"/>
                    </a:cubicBezTo>
                    <a:cubicBezTo>
                      <a:pt x="32" y="10"/>
                      <a:pt x="32" y="9"/>
                      <a:pt x="32" y="8"/>
                    </a:cubicBezTo>
                    <a:cubicBezTo>
                      <a:pt x="32" y="8"/>
                      <a:pt x="32" y="8"/>
                      <a:pt x="32" y="8"/>
                    </a:cubicBezTo>
                    <a:cubicBezTo>
                      <a:pt x="32" y="8"/>
                      <a:pt x="32" y="8"/>
                      <a:pt x="32" y="8"/>
                    </a:cubicBezTo>
                    <a:cubicBezTo>
                      <a:pt x="32" y="8"/>
                      <a:pt x="32" y="8"/>
                      <a:pt x="32" y="8"/>
                    </a:cubicBezTo>
                    <a:cubicBezTo>
                      <a:pt x="32" y="7"/>
                      <a:pt x="32" y="7"/>
                      <a:pt x="32" y="7"/>
                    </a:cubicBezTo>
                    <a:cubicBezTo>
                      <a:pt x="31" y="6"/>
                      <a:pt x="31" y="6"/>
                      <a:pt x="31" y="6"/>
                    </a:cubicBezTo>
                    <a:cubicBezTo>
                      <a:pt x="31" y="6"/>
                      <a:pt x="28" y="3"/>
                      <a:pt x="28" y="3"/>
                    </a:cubicBezTo>
                    <a:cubicBezTo>
                      <a:pt x="27" y="4"/>
                      <a:pt x="27" y="4"/>
                      <a:pt x="27" y="4"/>
                    </a:cubicBezTo>
                    <a:cubicBezTo>
                      <a:pt x="25" y="5"/>
                      <a:pt x="25" y="5"/>
                      <a:pt x="25" y="5"/>
                    </a:cubicBezTo>
                    <a:cubicBezTo>
                      <a:pt x="24" y="4"/>
                      <a:pt x="23" y="4"/>
                      <a:pt x="21" y="3"/>
                    </a:cubicBezTo>
                    <a:cubicBezTo>
                      <a:pt x="21" y="1"/>
                      <a:pt x="21" y="1"/>
                      <a:pt x="21" y="1"/>
                    </a:cubicBezTo>
                    <a:cubicBezTo>
                      <a:pt x="21" y="1"/>
                      <a:pt x="21" y="1"/>
                      <a:pt x="21" y="1"/>
                    </a:cubicBezTo>
                    <a:cubicBezTo>
                      <a:pt x="20" y="0"/>
                      <a:pt x="19" y="0"/>
                      <a:pt x="1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46" name="Freeform 32"/>
              <p:cNvSpPr>
                <a:spLocks noEditPoints="1"/>
              </p:cNvSpPr>
              <p:nvPr/>
            </p:nvSpPr>
            <p:spPr bwMode="auto">
              <a:xfrm>
                <a:off x="3549" y="1934"/>
                <a:ext cx="59" cy="53"/>
              </a:xfrm>
              <a:custGeom>
                <a:avLst/>
                <a:gdLst>
                  <a:gd name="T0" fmla="*/ 22 w 25"/>
                  <a:gd name="T1" fmla="*/ 10 h 22"/>
                  <a:gd name="T2" fmla="*/ 22 w 25"/>
                  <a:gd name="T3" fmla="*/ 9 h 22"/>
                  <a:gd name="T4" fmla="*/ 22 w 25"/>
                  <a:gd name="T5" fmla="*/ 9 h 22"/>
                  <a:gd name="T6" fmla="*/ 22 w 25"/>
                  <a:gd name="T7" fmla="*/ 9 h 22"/>
                  <a:gd name="T8" fmla="*/ 22 w 25"/>
                  <a:gd name="T9" fmla="*/ 7 h 22"/>
                  <a:gd name="T10" fmla="*/ 21 w 25"/>
                  <a:gd name="T11" fmla="*/ 8 h 22"/>
                  <a:gd name="T12" fmla="*/ 22 w 25"/>
                  <a:gd name="T13" fmla="*/ 7 h 22"/>
                  <a:gd name="T14" fmla="*/ 20 w 25"/>
                  <a:gd name="T15" fmla="*/ 6 h 22"/>
                  <a:gd name="T16" fmla="*/ 20 w 25"/>
                  <a:gd name="T17" fmla="*/ 7 h 22"/>
                  <a:gd name="T18" fmla="*/ 20 w 25"/>
                  <a:gd name="T19" fmla="*/ 5 h 22"/>
                  <a:gd name="T20" fmla="*/ 13 w 25"/>
                  <a:gd name="T21" fmla="*/ 21 h 22"/>
                  <a:gd name="T22" fmla="*/ 3 w 25"/>
                  <a:gd name="T23" fmla="*/ 11 h 22"/>
                  <a:gd name="T24" fmla="*/ 15 w 25"/>
                  <a:gd name="T25" fmla="*/ 4 h 22"/>
                  <a:gd name="T26" fmla="*/ 20 w 25"/>
                  <a:gd name="T27" fmla="*/ 18 h 22"/>
                  <a:gd name="T28" fmla="*/ 13 w 25"/>
                  <a:gd name="T29" fmla="*/ 21 h 22"/>
                  <a:gd name="T30" fmla="*/ 19 w 25"/>
                  <a:gd name="T31" fmla="*/ 4 h 22"/>
                  <a:gd name="T32" fmla="*/ 19 w 25"/>
                  <a:gd name="T33" fmla="*/ 5 h 22"/>
                  <a:gd name="T34" fmla="*/ 3 w 25"/>
                  <a:gd name="T35" fmla="*/ 8 h 22"/>
                  <a:gd name="T36" fmla="*/ 6 w 25"/>
                  <a:gd name="T37" fmla="*/ 3 h 22"/>
                  <a:gd name="T38" fmla="*/ 3 w 25"/>
                  <a:gd name="T39" fmla="*/ 9 h 22"/>
                  <a:gd name="T40" fmla="*/ 18 w 25"/>
                  <a:gd name="T41" fmla="*/ 3 h 22"/>
                  <a:gd name="T42" fmla="*/ 16 w 25"/>
                  <a:gd name="T43" fmla="*/ 4 h 22"/>
                  <a:gd name="T44" fmla="*/ 17 w 25"/>
                  <a:gd name="T45" fmla="*/ 2 h 22"/>
                  <a:gd name="T46" fmla="*/ 16 w 25"/>
                  <a:gd name="T47" fmla="*/ 4 h 22"/>
                  <a:gd name="T48" fmla="*/ 16 w 25"/>
                  <a:gd name="T49" fmla="*/ 1 h 22"/>
                  <a:gd name="T50" fmla="*/ 15 w 25"/>
                  <a:gd name="T51" fmla="*/ 4 h 22"/>
                  <a:gd name="T52" fmla="*/ 7 w 25"/>
                  <a:gd name="T53" fmla="*/ 2 h 22"/>
                  <a:gd name="T54" fmla="*/ 6 w 25"/>
                  <a:gd name="T55" fmla="*/ 5 h 22"/>
                  <a:gd name="T56" fmla="*/ 13 w 25"/>
                  <a:gd name="T57" fmla="*/ 3 h 22"/>
                  <a:gd name="T58" fmla="*/ 16 w 25"/>
                  <a:gd name="T59" fmla="*/ 1 h 22"/>
                  <a:gd name="T60" fmla="*/ 9 w 25"/>
                  <a:gd name="T61" fmla="*/ 1 h 22"/>
                  <a:gd name="T62" fmla="*/ 8 w 25"/>
                  <a:gd name="T63" fmla="*/ 4 h 22"/>
                  <a:gd name="T64" fmla="*/ 13 w 25"/>
                  <a:gd name="T65" fmla="*/ 1 h 22"/>
                  <a:gd name="T66" fmla="*/ 13 w 25"/>
                  <a:gd name="T67" fmla="*/ 3 h 22"/>
                  <a:gd name="T68" fmla="*/ 8 w 25"/>
                  <a:gd name="T69" fmla="*/ 4 h 22"/>
                  <a:gd name="T70" fmla="*/ 9 w 25"/>
                  <a:gd name="T71" fmla="*/ 3 h 22"/>
                  <a:gd name="T72" fmla="*/ 12 w 25"/>
                  <a:gd name="T73" fmla="*/ 1 h 22"/>
                  <a:gd name="T74" fmla="*/ 11 w 25"/>
                  <a:gd name="T75" fmla="*/ 3 h 22"/>
                  <a:gd name="T76" fmla="*/ 5 w 25"/>
                  <a:gd name="T77" fmla="*/ 3 h 22"/>
                  <a:gd name="T78" fmla="*/ 20 w 25"/>
                  <a:gd name="T79" fmla="*/ 19 h 22"/>
                  <a:gd name="T80" fmla="*/ 20 w 25"/>
                  <a:gd name="T81" fmla="*/ 19 h 22"/>
                  <a:gd name="T82" fmla="*/ 21 w 25"/>
                  <a:gd name="T83" fmla="*/ 18 h 22"/>
                  <a:gd name="T84" fmla="*/ 22 w 25"/>
                  <a:gd name="T8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 h="22">
                    <a:moveTo>
                      <a:pt x="23" y="11"/>
                    </a:moveTo>
                    <a:cubicBezTo>
                      <a:pt x="23" y="11"/>
                      <a:pt x="22" y="10"/>
                      <a:pt x="22" y="10"/>
                    </a:cubicBezTo>
                    <a:cubicBezTo>
                      <a:pt x="22" y="10"/>
                      <a:pt x="22" y="10"/>
                      <a:pt x="22" y="10"/>
                    </a:cubicBezTo>
                    <a:cubicBezTo>
                      <a:pt x="23" y="9"/>
                      <a:pt x="23" y="9"/>
                      <a:pt x="23" y="9"/>
                    </a:cubicBezTo>
                    <a:cubicBezTo>
                      <a:pt x="23" y="10"/>
                      <a:pt x="23" y="11"/>
                      <a:pt x="23" y="11"/>
                    </a:cubicBezTo>
                    <a:moveTo>
                      <a:pt x="22" y="9"/>
                    </a:moveTo>
                    <a:cubicBezTo>
                      <a:pt x="22" y="9"/>
                      <a:pt x="22" y="9"/>
                      <a:pt x="22" y="9"/>
                    </a:cubicBezTo>
                    <a:cubicBezTo>
                      <a:pt x="22" y="8"/>
                      <a:pt x="22" y="8"/>
                      <a:pt x="22" y="8"/>
                    </a:cubicBezTo>
                    <a:cubicBezTo>
                      <a:pt x="22" y="9"/>
                      <a:pt x="22" y="9"/>
                      <a:pt x="22" y="9"/>
                    </a:cubicBezTo>
                    <a:cubicBezTo>
                      <a:pt x="22" y="9"/>
                      <a:pt x="22" y="9"/>
                      <a:pt x="22" y="9"/>
                    </a:cubicBezTo>
                    <a:cubicBezTo>
                      <a:pt x="22" y="9"/>
                      <a:pt x="22" y="9"/>
                      <a:pt x="22" y="9"/>
                    </a:cubicBezTo>
                    <a:cubicBezTo>
                      <a:pt x="22" y="9"/>
                      <a:pt x="22" y="9"/>
                      <a:pt x="22" y="9"/>
                    </a:cubicBezTo>
                    <a:moveTo>
                      <a:pt x="21" y="8"/>
                    </a:moveTo>
                    <a:cubicBezTo>
                      <a:pt x="21" y="8"/>
                      <a:pt x="21" y="8"/>
                      <a:pt x="21" y="8"/>
                    </a:cubicBezTo>
                    <a:cubicBezTo>
                      <a:pt x="22" y="7"/>
                      <a:pt x="22" y="7"/>
                      <a:pt x="22" y="7"/>
                    </a:cubicBezTo>
                    <a:cubicBezTo>
                      <a:pt x="22" y="8"/>
                      <a:pt x="22" y="8"/>
                      <a:pt x="22" y="8"/>
                    </a:cubicBezTo>
                    <a:cubicBezTo>
                      <a:pt x="21" y="8"/>
                      <a:pt x="21" y="8"/>
                      <a:pt x="21" y="8"/>
                    </a:cubicBezTo>
                    <a:moveTo>
                      <a:pt x="21" y="8"/>
                    </a:moveTo>
                    <a:cubicBezTo>
                      <a:pt x="20" y="7"/>
                      <a:pt x="20" y="7"/>
                      <a:pt x="20" y="7"/>
                    </a:cubicBezTo>
                    <a:cubicBezTo>
                      <a:pt x="21" y="6"/>
                      <a:pt x="21" y="6"/>
                      <a:pt x="21" y="6"/>
                    </a:cubicBezTo>
                    <a:cubicBezTo>
                      <a:pt x="22" y="7"/>
                      <a:pt x="22" y="7"/>
                      <a:pt x="22" y="7"/>
                    </a:cubicBezTo>
                    <a:cubicBezTo>
                      <a:pt x="21" y="8"/>
                      <a:pt x="21" y="8"/>
                      <a:pt x="21" y="8"/>
                    </a:cubicBezTo>
                    <a:moveTo>
                      <a:pt x="20" y="7"/>
                    </a:moveTo>
                    <a:cubicBezTo>
                      <a:pt x="20" y="6"/>
                      <a:pt x="20" y="6"/>
                      <a:pt x="20" y="6"/>
                    </a:cubicBezTo>
                    <a:cubicBezTo>
                      <a:pt x="20" y="6"/>
                      <a:pt x="21" y="6"/>
                      <a:pt x="21" y="6"/>
                    </a:cubicBezTo>
                    <a:cubicBezTo>
                      <a:pt x="21" y="6"/>
                      <a:pt x="21" y="6"/>
                      <a:pt x="21" y="6"/>
                    </a:cubicBezTo>
                    <a:cubicBezTo>
                      <a:pt x="21" y="6"/>
                      <a:pt x="20" y="6"/>
                      <a:pt x="20" y="7"/>
                    </a:cubicBezTo>
                    <a:moveTo>
                      <a:pt x="20" y="6"/>
                    </a:moveTo>
                    <a:cubicBezTo>
                      <a:pt x="19" y="6"/>
                      <a:pt x="19" y="6"/>
                      <a:pt x="19" y="6"/>
                    </a:cubicBezTo>
                    <a:cubicBezTo>
                      <a:pt x="20" y="5"/>
                      <a:pt x="20" y="5"/>
                      <a:pt x="20" y="5"/>
                    </a:cubicBezTo>
                    <a:cubicBezTo>
                      <a:pt x="21" y="5"/>
                      <a:pt x="21" y="5"/>
                      <a:pt x="21" y="5"/>
                    </a:cubicBezTo>
                    <a:cubicBezTo>
                      <a:pt x="20" y="5"/>
                      <a:pt x="20" y="6"/>
                      <a:pt x="20" y="6"/>
                    </a:cubicBezTo>
                    <a:moveTo>
                      <a:pt x="13" y="21"/>
                    </a:moveTo>
                    <a:cubicBezTo>
                      <a:pt x="10" y="21"/>
                      <a:pt x="8" y="20"/>
                      <a:pt x="6" y="18"/>
                    </a:cubicBezTo>
                    <a:cubicBezTo>
                      <a:pt x="4" y="16"/>
                      <a:pt x="3" y="13"/>
                      <a:pt x="3" y="11"/>
                    </a:cubicBezTo>
                    <a:cubicBezTo>
                      <a:pt x="3" y="11"/>
                      <a:pt x="3" y="11"/>
                      <a:pt x="3" y="11"/>
                    </a:cubicBezTo>
                    <a:cubicBezTo>
                      <a:pt x="3" y="9"/>
                      <a:pt x="4" y="8"/>
                      <a:pt x="5" y="7"/>
                    </a:cubicBezTo>
                    <a:cubicBezTo>
                      <a:pt x="8" y="4"/>
                      <a:pt x="10" y="4"/>
                      <a:pt x="12" y="4"/>
                    </a:cubicBezTo>
                    <a:cubicBezTo>
                      <a:pt x="13" y="4"/>
                      <a:pt x="14" y="4"/>
                      <a:pt x="15" y="4"/>
                    </a:cubicBezTo>
                    <a:cubicBezTo>
                      <a:pt x="19" y="6"/>
                      <a:pt x="22" y="10"/>
                      <a:pt x="22" y="14"/>
                    </a:cubicBezTo>
                    <a:cubicBezTo>
                      <a:pt x="22" y="14"/>
                      <a:pt x="22" y="14"/>
                      <a:pt x="22" y="14"/>
                    </a:cubicBezTo>
                    <a:cubicBezTo>
                      <a:pt x="22" y="15"/>
                      <a:pt x="21" y="16"/>
                      <a:pt x="20" y="18"/>
                    </a:cubicBezTo>
                    <a:cubicBezTo>
                      <a:pt x="20" y="18"/>
                      <a:pt x="20" y="18"/>
                      <a:pt x="20" y="18"/>
                    </a:cubicBezTo>
                    <a:cubicBezTo>
                      <a:pt x="20" y="18"/>
                      <a:pt x="20" y="18"/>
                      <a:pt x="20" y="18"/>
                    </a:cubicBezTo>
                    <a:cubicBezTo>
                      <a:pt x="18" y="20"/>
                      <a:pt x="15" y="21"/>
                      <a:pt x="13" y="21"/>
                    </a:cubicBezTo>
                    <a:moveTo>
                      <a:pt x="19" y="5"/>
                    </a:moveTo>
                    <a:cubicBezTo>
                      <a:pt x="18" y="5"/>
                      <a:pt x="18" y="5"/>
                      <a:pt x="18" y="5"/>
                    </a:cubicBezTo>
                    <a:cubicBezTo>
                      <a:pt x="18" y="5"/>
                      <a:pt x="19" y="4"/>
                      <a:pt x="19" y="4"/>
                    </a:cubicBezTo>
                    <a:cubicBezTo>
                      <a:pt x="20" y="4"/>
                      <a:pt x="20" y="4"/>
                      <a:pt x="20" y="4"/>
                    </a:cubicBezTo>
                    <a:cubicBezTo>
                      <a:pt x="20" y="4"/>
                      <a:pt x="20" y="4"/>
                      <a:pt x="20" y="4"/>
                    </a:cubicBezTo>
                    <a:cubicBezTo>
                      <a:pt x="19" y="5"/>
                      <a:pt x="19" y="5"/>
                      <a:pt x="19" y="5"/>
                    </a:cubicBezTo>
                    <a:moveTo>
                      <a:pt x="3" y="9"/>
                    </a:moveTo>
                    <a:cubicBezTo>
                      <a:pt x="3" y="8"/>
                      <a:pt x="3" y="8"/>
                      <a:pt x="3" y="8"/>
                    </a:cubicBezTo>
                    <a:cubicBezTo>
                      <a:pt x="3" y="8"/>
                      <a:pt x="3" y="8"/>
                      <a:pt x="3" y="8"/>
                    </a:cubicBezTo>
                    <a:cubicBezTo>
                      <a:pt x="4" y="7"/>
                      <a:pt x="4" y="6"/>
                      <a:pt x="5" y="4"/>
                    </a:cubicBezTo>
                    <a:cubicBezTo>
                      <a:pt x="6" y="3"/>
                      <a:pt x="6" y="3"/>
                      <a:pt x="6" y="3"/>
                    </a:cubicBezTo>
                    <a:cubicBezTo>
                      <a:pt x="6" y="3"/>
                      <a:pt x="6" y="3"/>
                      <a:pt x="6" y="3"/>
                    </a:cubicBezTo>
                    <a:cubicBezTo>
                      <a:pt x="6" y="4"/>
                      <a:pt x="5" y="6"/>
                      <a:pt x="4" y="7"/>
                    </a:cubicBezTo>
                    <a:cubicBezTo>
                      <a:pt x="4" y="7"/>
                      <a:pt x="4" y="7"/>
                      <a:pt x="4" y="7"/>
                    </a:cubicBezTo>
                    <a:cubicBezTo>
                      <a:pt x="4" y="8"/>
                      <a:pt x="3" y="8"/>
                      <a:pt x="3" y="9"/>
                    </a:cubicBezTo>
                    <a:moveTo>
                      <a:pt x="18" y="5"/>
                    </a:moveTo>
                    <a:cubicBezTo>
                      <a:pt x="17" y="4"/>
                      <a:pt x="17" y="4"/>
                      <a:pt x="17" y="4"/>
                    </a:cubicBezTo>
                    <a:cubicBezTo>
                      <a:pt x="18" y="3"/>
                      <a:pt x="18" y="3"/>
                      <a:pt x="18" y="3"/>
                    </a:cubicBezTo>
                    <a:cubicBezTo>
                      <a:pt x="19" y="3"/>
                      <a:pt x="19" y="3"/>
                      <a:pt x="19" y="3"/>
                    </a:cubicBezTo>
                    <a:cubicBezTo>
                      <a:pt x="19" y="4"/>
                      <a:pt x="18" y="4"/>
                      <a:pt x="18" y="5"/>
                    </a:cubicBezTo>
                    <a:moveTo>
                      <a:pt x="16" y="4"/>
                    </a:moveTo>
                    <a:cubicBezTo>
                      <a:pt x="15" y="4"/>
                      <a:pt x="15" y="4"/>
                      <a:pt x="15" y="4"/>
                    </a:cubicBezTo>
                    <a:cubicBezTo>
                      <a:pt x="15" y="4"/>
                      <a:pt x="15" y="4"/>
                      <a:pt x="15" y="4"/>
                    </a:cubicBezTo>
                    <a:cubicBezTo>
                      <a:pt x="17" y="2"/>
                      <a:pt x="17" y="2"/>
                      <a:pt x="17" y="2"/>
                    </a:cubicBezTo>
                    <a:cubicBezTo>
                      <a:pt x="17" y="2"/>
                      <a:pt x="17" y="2"/>
                      <a:pt x="17" y="2"/>
                    </a:cubicBezTo>
                    <a:cubicBezTo>
                      <a:pt x="18" y="3"/>
                      <a:pt x="18" y="3"/>
                      <a:pt x="18" y="3"/>
                    </a:cubicBezTo>
                    <a:cubicBezTo>
                      <a:pt x="16" y="4"/>
                      <a:pt x="16" y="4"/>
                      <a:pt x="16" y="4"/>
                    </a:cubicBezTo>
                    <a:moveTo>
                      <a:pt x="15" y="4"/>
                    </a:moveTo>
                    <a:cubicBezTo>
                      <a:pt x="14" y="3"/>
                      <a:pt x="14" y="3"/>
                      <a:pt x="14" y="3"/>
                    </a:cubicBezTo>
                    <a:cubicBezTo>
                      <a:pt x="15" y="3"/>
                      <a:pt x="16" y="2"/>
                      <a:pt x="16" y="1"/>
                    </a:cubicBezTo>
                    <a:cubicBezTo>
                      <a:pt x="17" y="2"/>
                      <a:pt x="17" y="2"/>
                      <a:pt x="17" y="2"/>
                    </a:cubicBezTo>
                    <a:cubicBezTo>
                      <a:pt x="17" y="2"/>
                      <a:pt x="17" y="2"/>
                      <a:pt x="17" y="2"/>
                    </a:cubicBezTo>
                    <a:cubicBezTo>
                      <a:pt x="15" y="4"/>
                      <a:pt x="15" y="4"/>
                      <a:pt x="15" y="4"/>
                    </a:cubicBezTo>
                    <a:cubicBezTo>
                      <a:pt x="15" y="4"/>
                      <a:pt x="15" y="4"/>
                      <a:pt x="15" y="4"/>
                    </a:cubicBezTo>
                    <a:moveTo>
                      <a:pt x="5" y="6"/>
                    </a:moveTo>
                    <a:cubicBezTo>
                      <a:pt x="6" y="5"/>
                      <a:pt x="7" y="3"/>
                      <a:pt x="7" y="2"/>
                    </a:cubicBezTo>
                    <a:cubicBezTo>
                      <a:pt x="8" y="2"/>
                      <a:pt x="8" y="2"/>
                      <a:pt x="9" y="1"/>
                    </a:cubicBezTo>
                    <a:cubicBezTo>
                      <a:pt x="6" y="5"/>
                      <a:pt x="6" y="5"/>
                      <a:pt x="6" y="5"/>
                    </a:cubicBezTo>
                    <a:cubicBezTo>
                      <a:pt x="6" y="5"/>
                      <a:pt x="6" y="5"/>
                      <a:pt x="6" y="5"/>
                    </a:cubicBezTo>
                    <a:cubicBezTo>
                      <a:pt x="6" y="5"/>
                      <a:pt x="5" y="6"/>
                      <a:pt x="5" y="6"/>
                    </a:cubicBezTo>
                    <a:moveTo>
                      <a:pt x="14" y="3"/>
                    </a:moveTo>
                    <a:cubicBezTo>
                      <a:pt x="13" y="3"/>
                      <a:pt x="13" y="3"/>
                      <a:pt x="13" y="3"/>
                    </a:cubicBezTo>
                    <a:cubicBezTo>
                      <a:pt x="13" y="3"/>
                      <a:pt x="14" y="2"/>
                      <a:pt x="14" y="2"/>
                    </a:cubicBezTo>
                    <a:cubicBezTo>
                      <a:pt x="15" y="1"/>
                      <a:pt x="15" y="1"/>
                      <a:pt x="15" y="1"/>
                    </a:cubicBezTo>
                    <a:cubicBezTo>
                      <a:pt x="16" y="1"/>
                      <a:pt x="16" y="1"/>
                      <a:pt x="16" y="1"/>
                    </a:cubicBezTo>
                    <a:cubicBezTo>
                      <a:pt x="15" y="2"/>
                      <a:pt x="15" y="3"/>
                      <a:pt x="14" y="3"/>
                    </a:cubicBezTo>
                    <a:moveTo>
                      <a:pt x="7" y="4"/>
                    </a:moveTo>
                    <a:cubicBezTo>
                      <a:pt x="9" y="1"/>
                      <a:pt x="9" y="1"/>
                      <a:pt x="9" y="1"/>
                    </a:cubicBezTo>
                    <a:cubicBezTo>
                      <a:pt x="10" y="1"/>
                      <a:pt x="10" y="1"/>
                      <a:pt x="10" y="1"/>
                    </a:cubicBezTo>
                    <a:cubicBezTo>
                      <a:pt x="9" y="2"/>
                      <a:pt x="9" y="3"/>
                      <a:pt x="8" y="4"/>
                    </a:cubicBezTo>
                    <a:cubicBezTo>
                      <a:pt x="8" y="4"/>
                      <a:pt x="8" y="4"/>
                      <a:pt x="8" y="4"/>
                    </a:cubicBezTo>
                    <a:cubicBezTo>
                      <a:pt x="7" y="4"/>
                      <a:pt x="7" y="4"/>
                      <a:pt x="7" y="4"/>
                    </a:cubicBezTo>
                    <a:moveTo>
                      <a:pt x="12" y="3"/>
                    </a:moveTo>
                    <a:cubicBezTo>
                      <a:pt x="12" y="2"/>
                      <a:pt x="13" y="2"/>
                      <a:pt x="13" y="1"/>
                    </a:cubicBezTo>
                    <a:cubicBezTo>
                      <a:pt x="14" y="1"/>
                      <a:pt x="14" y="1"/>
                      <a:pt x="14" y="1"/>
                    </a:cubicBezTo>
                    <a:cubicBezTo>
                      <a:pt x="14" y="1"/>
                      <a:pt x="14" y="1"/>
                      <a:pt x="14" y="1"/>
                    </a:cubicBezTo>
                    <a:cubicBezTo>
                      <a:pt x="13" y="2"/>
                      <a:pt x="13" y="2"/>
                      <a:pt x="13" y="3"/>
                    </a:cubicBezTo>
                    <a:cubicBezTo>
                      <a:pt x="13" y="3"/>
                      <a:pt x="13" y="3"/>
                      <a:pt x="13" y="3"/>
                    </a:cubicBezTo>
                    <a:cubicBezTo>
                      <a:pt x="12" y="3"/>
                      <a:pt x="12" y="3"/>
                      <a:pt x="12" y="3"/>
                    </a:cubicBezTo>
                    <a:moveTo>
                      <a:pt x="8" y="4"/>
                    </a:moveTo>
                    <a:cubicBezTo>
                      <a:pt x="9" y="3"/>
                      <a:pt x="10" y="2"/>
                      <a:pt x="11" y="1"/>
                    </a:cubicBezTo>
                    <a:cubicBezTo>
                      <a:pt x="11" y="1"/>
                      <a:pt x="11" y="1"/>
                      <a:pt x="11" y="1"/>
                    </a:cubicBezTo>
                    <a:cubicBezTo>
                      <a:pt x="11" y="2"/>
                      <a:pt x="10" y="2"/>
                      <a:pt x="9" y="3"/>
                    </a:cubicBezTo>
                    <a:cubicBezTo>
                      <a:pt x="8" y="4"/>
                      <a:pt x="8" y="4"/>
                      <a:pt x="8" y="4"/>
                    </a:cubicBezTo>
                    <a:moveTo>
                      <a:pt x="10" y="3"/>
                    </a:moveTo>
                    <a:cubicBezTo>
                      <a:pt x="11" y="2"/>
                      <a:pt x="11" y="2"/>
                      <a:pt x="12" y="1"/>
                    </a:cubicBezTo>
                    <a:cubicBezTo>
                      <a:pt x="12" y="1"/>
                      <a:pt x="12" y="1"/>
                      <a:pt x="12" y="1"/>
                    </a:cubicBezTo>
                    <a:cubicBezTo>
                      <a:pt x="13" y="1"/>
                      <a:pt x="13" y="1"/>
                      <a:pt x="13" y="1"/>
                    </a:cubicBezTo>
                    <a:cubicBezTo>
                      <a:pt x="12" y="2"/>
                      <a:pt x="12" y="2"/>
                      <a:pt x="11" y="3"/>
                    </a:cubicBezTo>
                    <a:cubicBezTo>
                      <a:pt x="11" y="3"/>
                      <a:pt x="10" y="3"/>
                      <a:pt x="10" y="3"/>
                    </a:cubicBezTo>
                    <a:moveTo>
                      <a:pt x="12" y="0"/>
                    </a:moveTo>
                    <a:cubicBezTo>
                      <a:pt x="10" y="0"/>
                      <a:pt x="7" y="1"/>
                      <a:pt x="5" y="3"/>
                    </a:cubicBezTo>
                    <a:cubicBezTo>
                      <a:pt x="0" y="8"/>
                      <a:pt x="1" y="15"/>
                      <a:pt x="5" y="18"/>
                    </a:cubicBezTo>
                    <a:cubicBezTo>
                      <a:pt x="7" y="20"/>
                      <a:pt x="10" y="22"/>
                      <a:pt x="13" y="22"/>
                    </a:cubicBezTo>
                    <a:cubicBezTo>
                      <a:pt x="15" y="22"/>
                      <a:pt x="18" y="21"/>
                      <a:pt x="20" y="19"/>
                    </a:cubicBezTo>
                    <a:cubicBezTo>
                      <a:pt x="20" y="19"/>
                      <a:pt x="20" y="19"/>
                      <a:pt x="20" y="19"/>
                    </a:cubicBezTo>
                    <a:cubicBezTo>
                      <a:pt x="20" y="19"/>
                      <a:pt x="20" y="19"/>
                      <a:pt x="20" y="19"/>
                    </a:cubicBezTo>
                    <a:cubicBezTo>
                      <a:pt x="20" y="19"/>
                      <a:pt x="20" y="19"/>
                      <a:pt x="20" y="19"/>
                    </a:cubicBezTo>
                    <a:cubicBezTo>
                      <a:pt x="21" y="18"/>
                      <a:pt x="21" y="18"/>
                      <a:pt x="21" y="18"/>
                    </a:cubicBezTo>
                    <a:cubicBezTo>
                      <a:pt x="21" y="18"/>
                      <a:pt x="21" y="18"/>
                      <a:pt x="21" y="18"/>
                    </a:cubicBezTo>
                    <a:cubicBezTo>
                      <a:pt x="21" y="18"/>
                      <a:pt x="21" y="18"/>
                      <a:pt x="21" y="18"/>
                    </a:cubicBezTo>
                    <a:cubicBezTo>
                      <a:pt x="25" y="14"/>
                      <a:pt x="24" y="9"/>
                      <a:pt x="22" y="5"/>
                    </a:cubicBezTo>
                    <a:cubicBezTo>
                      <a:pt x="22" y="5"/>
                      <a:pt x="22" y="5"/>
                      <a:pt x="22" y="5"/>
                    </a:cubicBezTo>
                    <a:cubicBezTo>
                      <a:pt x="22" y="5"/>
                      <a:pt x="22" y="5"/>
                      <a:pt x="22" y="5"/>
                    </a:cubicBezTo>
                    <a:cubicBezTo>
                      <a:pt x="21" y="5"/>
                      <a:pt x="21" y="4"/>
                      <a:pt x="20" y="3"/>
                    </a:cubicBezTo>
                    <a:cubicBezTo>
                      <a:pt x="18" y="1"/>
                      <a:pt x="15" y="0"/>
                      <a:pt x="1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47" name="Freeform 33"/>
              <p:cNvSpPr>
                <a:spLocks noEditPoints="1"/>
              </p:cNvSpPr>
              <p:nvPr/>
            </p:nvSpPr>
            <p:spPr bwMode="auto">
              <a:xfrm>
                <a:off x="3615" y="1894"/>
                <a:ext cx="62" cy="66"/>
              </a:xfrm>
              <a:custGeom>
                <a:avLst/>
                <a:gdLst>
                  <a:gd name="T0" fmla="*/ 12 w 26"/>
                  <a:gd name="T1" fmla="*/ 27 h 28"/>
                  <a:gd name="T2" fmla="*/ 11 w 26"/>
                  <a:gd name="T3" fmla="*/ 27 h 28"/>
                  <a:gd name="T4" fmla="*/ 10 w 26"/>
                  <a:gd name="T5" fmla="*/ 27 h 28"/>
                  <a:gd name="T6" fmla="*/ 9 w 26"/>
                  <a:gd name="T7" fmla="*/ 26 h 28"/>
                  <a:gd name="T8" fmla="*/ 18 w 26"/>
                  <a:gd name="T9" fmla="*/ 25 h 28"/>
                  <a:gd name="T10" fmla="*/ 19 w 26"/>
                  <a:gd name="T11" fmla="*/ 24 h 28"/>
                  <a:gd name="T12" fmla="*/ 14 w 26"/>
                  <a:gd name="T13" fmla="*/ 24 h 28"/>
                  <a:gd name="T14" fmla="*/ 15 w 26"/>
                  <a:gd name="T15" fmla="*/ 23 h 28"/>
                  <a:gd name="T16" fmla="*/ 20 w 26"/>
                  <a:gd name="T17" fmla="*/ 23 h 28"/>
                  <a:gd name="T18" fmla="*/ 16 w 26"/>
                  <a:gd name="T19" fmla="*/ 23 h 28"/>
                  <a:gd name="T20" fmla="*/ 18 w 26"/>
                  <a:gd name="T21" fmla="*/ 23 h 28"/>
                  <a:gd name="T22" fmla="*/ 8 w 26"/>
                  <a:gd name="T23" fmla="*/ 24 h 28"/>
                  <a:gd name="T24" fmla="*/ 17 w 26"/>
                  <a:gd name="T25" fmla="*/ 23 h 28"/>
                  <a:gd name="T26" fmla="*/ 21 w 26"/>
                  <a:gd name="T27" fmla="*/ 23 h 28"/>
                  <a:gd name="T28" fmla="*/ 8 w 26"/>
                  <a:gd name="T29" fmla="*/ 22 h 28"/>
                  <a:gd name="T30" fmla="*/ 8 w 26"/>
                  <a:gd name="T31" fmla="*/ 22 h 28"/>
                  <a:gd name="T32" fmla="*/ 4 w 26"/>
                  <a:gd name="T33" fmla="*/ 22 h 28"/>
                  <a:gd name="T34" fmla="*/ 7 w 26"/>
                  <a:gd name="T35" fmla="*/ 22 h 28"/>
                  <a:gd name="T36" fmla="*/ 7 w 26"/>
                  <a:gd name="T37" fmla="*/ 21 h 28"/>
                  <a:gd name="T38" fmla="*/ 4 w 26"/>
                  <a:gd name="T39" fmla="*/ 22 h 28"/>
                  <a:gd name="T40" fmla="*/ 3 w 26"/>
                  <a:gd name="T41" fmla="*/ 22 h 28"/>
                  <a:gd name="T42" fmla="*/ 6 w 26"/>
                  <a:gd name="T43" fmla="*/ 21 h 28"/>
                  <a:gd name="T44" fmla="*/ 3 w 26"/>
                  <a:gd name="T45" fmla="*/ 21 h 28"/>
                  <a:gd name="T46" fmla="*/ 3 w 26"/>
                  <a:gd name="T47" fmla="*/ 20 h 28"/>
                  <a:gd name="T48" fmla="*/ 2 w 26"/>
                  <a:gd name="T49" fmla="*/ 19 h 28"/>
                  <a:gd name="T50" fmla="*/ 22 w 26"/>
                  <a:gd name="T51" fmla="*/ 19 h 28"/>
                  <a:gd name="T52" fmla="*/ 24 w 26"/>
                  <a:gd name="T53" fmla="*/ 19 h 28"/>
                  <a:gd name="T54" fmla="*/ 23 w 26"/>
                  <a:gd name="T55" fmla="*/ 18 h 28"/>
                  <a:gd name="T56" fmla="*/ 23 w 26"/>
                  <a:gd name="T57" fmla="*/ 18 h 28"/>
                  <a:gd name="T58" fmla="*/ 3 w 26"/>
                  <a:gd name="T59" fmla="*/ 17 h 28"/>
                  <a:gd name="T60" fmla="*/ 2 w 26"/>
                  <a:gd name="T61" fmla="*/ 15 h 28"/>
                  <a:gd name="T62" fmla="*/ 2 w 26"/>
                  <a:gd name="T63" fmla="*/ 15 h 28"/>
                  <a:gd name="T64" fmla="*/ 1 w 26"/>
                  <a:gd name="T65" fmla="*/ 15 h 28"/>
                  <a:gd name="T66" fmla="*/ 1 w 26"/>
                  <a:gd name="T67" fmla="*/ 15 h 28"/>
                  <a:gd name="T68" fmla="*/ 23 w 26"/>
                  <a:gd name="T69" fmla="*/ 9 h 28"/>
                  <a:gd name="T70" fmla="*/ 4 w 26"/>
                  <a:gd name="T71" fmla="*/ 6 h 28"/>
                  <a:gd name="T72" fmla="*/ 4 w 26"/>
                  <a:gd name="T73" fmla="*/ 5 h 28"/>
                  <a:gd name="T74" fmla="*/ 13 w 26"/>
                  <a:gd name="T75" fmla="*/ 3 h 28"/>
                  <a:gd name="T76" fmla="*/ 17 w 26"/>
                  <a:gd name="T77" fmla="*/ 3 h 28"/>
                  <a:gd name="T78" fmla="*/ 24 w 26"/>
                  <a:gd name="T79" fmla="*/ 7 h 28"/>
                  <a:gd name="T80" fmla="*/ 25 w 26"/>
                  <a:gd name="T81" fmla="*/ 13 h 28"/>
                  <a:gd name="T82" fmla="*/ 20 w 26"/>
                  <a:gd name="T83" fmla="*/ 20 h 28"/>
                  <a:gd name="T84" fmla="*/ 13 w 26"/>
                  <a:gd name="T85" fmla="*/ 23 h 28"/>
                  <a:gd name="T86" fmla="*/ 10 w 26"/>
                  <a:gd name="T87" fmla="*/ 22 h 28"/>
                  <a:gd name="T88" fmla="*/ 4 w 26"/>
                  <a:gd name="T89" fmla="*/ 17 h 28"/>
                  <a:gd name="T90" fmla="*/ 2 w 26"/>
                  <a:gd name="T91" fmla="*/ 9 h 28"/>
                  <a:gd name="T92" fmla="*/ 5 w 26"/>
                  <a:gd name="T93" fmla="*/ 4 h 28"/>
                  <a:gd name="T94" fmla="*/ 13 w 26"/>
                  <a:gd name="T95" fmla="*/ 0 h 28"/>
                  <a:gd name="T96" fmla="*/ 4 w 26"/>
                  <a:gd name="T97" fmla="*/ 3 h 28"/>
                  <a:gd name="T98" fmla="*/ 3 w 26"/>
                  <a:gd name="T99" fmla="*/ 6 h 28"/>
                  <a:gd name="T100" fmla="*/ 1 w 26"/>
                  <a:gd name="T101" fmla="*/ 9 h 28"/>
                  <a:gd name="T102" fmla="*/ 0 w 26"/>
                  <a:gd name="T103" fmla="*/ 15 h 28"/>
                  <a:gd name="T104" fmla="*/ 1 w 26"/>
                  <a:gd name="T105" fmla="*/ 18 h 28"/>
                  <a:gd name="T106" fmla="*/ 3 w 26"/>
                  <a:gd name="T107" fmla="*/ 24 h 28"/>
                  <a:gd name="T108" fmla="*/ 4 w 26"/>
                  <a:gd name="T109" fmla="*/ 24 h 28"/>
                  <a:gd name="T110" fmla="*/ 8 w 26"/>
                  <a:gd name="T111" fmla="*/ 27 h 28"/>
                  <a:gd name="T112" fmla="*/ 17 w 26"/>
                  <a:gd name="T113" fmla="*/ 25 h 28"/>
                  <a:gd name="T114" fmla="*/ 22 w 26"/>
                  <a:gd name="T115" fmla="*/ 22 h 28"/>
                  <a:gd name="T116" fmla="*/ 22 w 26"/>
                  <a:gd name="T117" fmla="*/ 20 h 28"/>
                  <a:gd name="T118" fmla="*/ 25 w 26"/>
                  <a:gd name="T119" fmla="*/ 17 h 28"/>
                  <a:gd name="T120" fmla="*/ 24 w 26"/>
                  <a:gd name="T121" fmla="*/ 10 h 28"/>
                  <a:gd name="T122" fmla="*/ 25 w 26"/>
                  <a:gd name="T123" fmla="*/ 7 h 28"/>
                  <a:gd name="T124" fmla="*/ 17 w 26"/>
                  <a:gd name="T125"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 h="28">
                    <a:moveTo>
                      <a:pt x="12" y="27"/>
                    </a:moveTo>
                    <a:cubicBezTo>
                      <a:pt x="12" y="27"/>
                      <a:pt x="12" y="27"/>
                      <a:pt x="12" y="27"/>
                    </a:cubicBezTo>
                    <a:cubicBezTo>
                      <a:pt x="12" y="27"/>
                      <a:pt x="12" y="27"/>
                      <a:pt x="12" y="27"/>
                    </a:cubicBezTo>
                    <a:cubicBezTo>
                      <a:pt x="12" y="27"/>
                      <a:pt x="12" y="27"/>
                      <a:pt x="12" y="27"/>
                    </a:cubicBezTo>
                    <a:moveTo>
                      <a:pt x="12" y="27"/>
                    </a:moveTo>
                    <a:cubicBezTo>
                      <a:pt x="11" y="27"/>
                      <a:pt x="11" y="27"/>
                      <a:pt x="11" y="27"/>
                    </a:cubicBezTo>
                    <a:cubicBezTo>
                      <a:pt x="11" y="26"/>
                      <a:pt x="12" y="26"/>
                      <a:pt x="12" y="26"/>
                    </a:cubicBezTo>
                    <a:cubicBezTo>
                      <a:pt x="12" y="26"/>
                      <a:pt x="12" y="26"/>
                      <a:pt x="12" y="26"/>
                    </a:cubicBezTo>
                    <a:cubicBezTo>
                      <a:pt x="12" y="26"/>
                      <a:pt x="12" y="27"/>
                      <a:pt x="12" y="27"/>
                    </a:cubicBezTo>
                    <a:moveTo>
                      <a:pt x="11" y="27"/>
                    </a:moveTo>
                    <a:cubicBezTo>
                      <a:pt x="10" y="27"/>
                      <a:pt x="10" y="27"/>
                      <a:pt x="10" y="27"/>
                    </a:cubicBezTo>
                    <a:cubicBezTo>
                      <a:pt x="10" y="26"/>
                      <a:pt x="11" y="26"/>
                      <a:pt x="11" y="25"/>
                    </a:cubicBezTo>
                    <a:cubicBezTo>
                      <a:pt x="12" y="25"/>
                      <a:pt x="12" y="25"/>
                      <a:pt x="12" y="25"/>
                    </a:cubicBezTo>
                    <a:cubicBezTo>
                      <a:pt x="11" y="26"/>
                      <a:pt x="11" y="26"/>
                      <a:pt x="11" y="27"/>
                    </a:cubicBezTo>
                    <a:moveTo>
                      <a:pt x="10" y="27"/>
                    </a:moveTo>
                    <a:cubicBezTo>
                      <a:pt x="9" y="27"/>
                      <a:pt x="9" y="27"/>
                      <a:pt x="9" y="27"/>
                    </a:cubicBezTo>
                    <a:cubicBezTo>
                      <a:pt x="10" y="26"/>
                      <a:pt x="10" y="26"/>
                      <a:pt x="10" y="25"/>
                    </a:cubicBezTo>
                    <a:cubicBezTo>
                      <a:pt x="11" y="25"/>
                      <a:pt x="11" y="25"/>
                      <a:pt x="11" y="25"/>
                    </a:cubicBezTo>
                    <a:cubicBezTo>
                      <a:pt x="10" y="26"/>
                      <a:pt x="10" y="26"/>
                      <a:pt x="10" y="27"/>
                    </a:cubicBezTo>
                    <a:moveTo>
                      <a:pt x="9" y="26"/>
                    </a:moveTo>
                    <a:cubicBezTo>
                      <a:pt x="9" y="26"/>
                      <a:pt x="9" y="26"/>
                      <a:pt x="9" y="26"/>
                    </a:cubicBezTo>
                    <a:cubicBezTo>
                      <a:pt x="9" y="25"/>
                      <a:pt x="9" y="25"/>
                      <a:pt x="9" y="25"/>
                    </a:cubicBezTo>
                    <a:cubicBezTo>
                      <a:pt x="10" y="25"/>
                      <a:pt x="10" y="25"/>
                      <a:pt x="10" y="25"/>
                    </a:cubicBezTo>
                    <a:cubicBezTo>
                      <a:pt x="9" y="26"/>
                      <a:pt x="9" y="26"/>
                      <a:pt x="9" y="26"/>
                    </a:cubicBezTo>
                    <a:moveTo>
                      <a:pt x="18" y="25"/>
                    </a:moveTo>
                    <a:cubicBezTo>
                      <a:pt x="18" y="25"/>
                      <a:pt x="18" y="25"/>
                      <a:pt x="18" y="25"/>
                    </a:cubicBezTo>
                    <a:cubicBezTo>
                      <a:pt x="18" y="24"/>
                      <a:pt x="18" y="24"/>
                      <a:pt x="18" y="24"/>
                    </a:cubicBezTo>
                    <a:cubicBezTo>
                      <a:pt x="18" y="24"/>
                      <a:pt x="18" y="25"/>
                      <a:pt x="18" y="25"/>
                    </a:cubicBezTo>
                    <a:moveTo>
                      <a:pt x="19" y="25"/>
                    </a:moveTo>
                    <a:cubicBezTo>
                      <a:pt x="19" y="25"/>
                      <a:pt x="19" y="25"/>
                      <a:pt x="19" y="24"/>
                    </a:cubicBezTo>
                    <a:cubicBezTo>
                      <a:pt x="19" y="24"/>
                      <a:pt x="19" y="24"/>
                      <a:pt x="19" y="24"/>
                    </a:cubicBezTo>
                    <a:cubicBezTo>
                      <a:pt x="19" y="25"/>
                      <a:pt x="19" y="25"/>
                      <a:pt x="19" y="25"/>
                    </a:cubicBezTo>
                    <a:moveTo>
                      <a:pt x="14" y="24"/>
                    </a:moveTo>
                    <a:cubicBezTo>
                      <a:pt x="14" y="24"/>
                      <a:pt x="14" y="24"/>
                      <a:pt x="14" y="24"/>
                    </a:cubicBezTo>
                    <a:cubicBezTo>
                      <a:pt x="14" y="24"/>
                      <a:pt x="14" y="24"/>
                      <a:pt x="14" y="24"/>
                    </a:cubicBezTo>
                    <a:cubicBezTo>
                      <a:pt x="14" y="24"/>
                      <a:pt x="14" y="24"/>
                      <a:pt x="14" y="24"/>
                    </a:cubicBezTo>
                    <a:moveTo>
                      <a:pt x="14" y="25"/>
                    </a:moveTo>
                    <a:cubicBezTo>
                      <a:pt x="14" y="24"/>
                      <a:pt x="14" y="24"/>
                      <a:pt x="14" y="24"/>
                    </a:cubicBezTo>
                    <a:cubicBezTo>
                      <a:pt x="14" y="23"/>
                      <a:pt x="14" y="23"/>
                      <a:pt x="14" y="23"/>
                    </a:cubicBezTo>
                    <a:cubicBezTo>
                      <a:pt x="15" y="23"/>
                      <a:pt x="15" y="23"/>
                      <a:pt x="15" y="23"/>
                    </a:cubicBezTo>
                    <a:cubicBezTo>
                      <a:pt x="14" y="24"/>
                      <a:pt x="14" y="24"/>
                      <a:pt x="14" y="25"/>
                    </a:cubicBezTo>
                    <a:cubicBezTo>
                      <a:pt x="14" y="25"/>
                      <a:pt x="14" y="25"/>
                      <a:pt x="14" y="25"/>
                    </a:cubicBezTo>
                    <a:moveTo>
                      <a:pt x="19" y="25"/>
                    </a:moveTo>
                    <a:cubicBezTo>
                      <a:pt x="20" y="24"/>
                      <a:pt x="20" y="24"/>
                      <a:pt x="20" y="24"/>
                    </a:cubicBezTo>
                    <a:cubicBezTo>
                      <a:pt x="20" y="23"/>
                      <a:pt x="20" y="23"/>
                      <a:pt x="20" y="23"/>
                    </a:cubicBezTo>
                    <a:cubicBezTo>
                      <a:pt x="20" y="24"/>
                      <a:pt x="20" y="24"/>
                      <a:pt x="20" y="25"/>
                    </a:cubicBezTo>
                    <a:cubicBezTo>
                      <a:pt x="19" y="25"/>
                      <a:pt x="19" y="25"/>
                      <a:pt x="19" y="25"/>
                    </a:cubicBezTo>
                    <a:moveTo>
                      <a:pt x="14" y="25"/>
                    </a:moveTo>
                    <a:cubicBezTo>
                      <a:pt x="15" y="24"/>
                      <a:pt x="15" y="24"/>
                      <a:pt x="15" y="23"/>
                    </a:cubicBezTo>
                    <a:cubicBezTo>
                      <a:pt x="16" y="23"/>
                      <a:pt x="16" y="23"/>
                      <a:pt x="16" y="23"/>
                    </a:cubicBezTo>
                    <a:cubicBezTo>
                      <a:pt x="15" y="25"/>
                      <a:pt x="15" y="25"/>
                      <a:pt x="15" y="25"/>
                    </a:cubicBezTo>
                    <a:cubicBezTo>
                      <a:pt x="14" y="25"/>
                      <a:pt x="14" y="25"/>
                      <a:pt x="14" y="25"/>
                    </a:cubicBezTo>
                    <a:moveTo>
                      <a:pt x="17" y="25"/>
                    </a:moveTo>
                    <a:cubicBezTo>
                      <a:pt x="17" y="24"/>
                      <a:pt x="17" y="24"/>
                      <a:pt x="17" y="24"/>
                    </a:cubicBezTo>
                    <a:cubicBezTo>
                      <a:pt x="17" y="24"/>
                      <a:pt x="17" y="24"/>
                      <a:pt x="18" y="23"/>
                    </a:cubicBezTo>
                    <a:cubicBezTo>
                      <a:pt x="18" y="24"/>
                      <a:pt x="18" y="24"/>
                      <a:pt x="18" y="24"/>
                    </a:cubicBezTo>
                    <a:cubicBezTo>
                      <a:pt x="17" y="25"/>
                      <a:pt x="17" y="25"/>
                      <a:pt x="17" y="25"/>
                    </a:cubicBezTo>
                    <a:moveTo>
                      <a:pt x="9" y="24"/>
                    </a:moveTo>
                    <a:cubicBezTo>
                      <a:pt x="9" y="24"/>
                      <a:pt x="9" y="24"/>
                      <a:pt x="9" y="24"/>
                    </a:cubicBezTo>
                    <a:cubicBezTo>
                      <a:pt x="8" y="24"/>
                      <a:pt x="8" y="24"/>
                      <a:pt x="8" y="24"/>
                    </a:cubicBezTo>
                    <a:cubicBezTo>
                      <a:pt x="9" y="23"/>
                      <a:pt x="9" y="23"/>
                      <a:pt x="9" y="23"/>
                    </a:cubicBezTo>
                    <a:cubicBezTo>
                      <a:pt x="9" y="24"/>
                      <a:pt x="9" y="24"/>
                      <a:pt x="9" y="24"/>
                    </a:cubicBezTo>
                    <a:moveTo>
                      <a:pt x="16" y="24"/>
                    </a:moveTo>
                    <a:cubicBezTo>
                      <a:pt x="16" y="23"/>
                      <a:pt x="16" y="23"/>
                      <a:pt x="16" y="23"/>
                    </a:cubicBezTo>
                    <a:cubicBezTo>
                      <a:pt x="17" y="23"/>
                      <a:pt x="17" y="23"/>
                      <a:pt x="17" y="23"/>
                    </a:cubicBezTo>
                    <a:cubicBezTo>
                      <a:pt x="17" y="23"/>
                      <a:pt x="17" y="24"/>
                      <a:pt x="16" y="24"/>
                    </a:cubicBezTo>
                    <a:cubicBezTo>
                      <a:pt x="16" y="24"/>
                      <a:pt x="16" y="24"/>
                      <a:pt x="16" y="24"/>
                    </a:cubicBezTo>
                    <a:moveTo>
                      <a:pt x="21" y="24"/>
                    </a:moveTo>
                    <a:cubicBezTo>
                      <a:pt x="21" y="24"/>
                      <a:pt x="21" y="23"/>
                      <a:pt x="21" y="23"/>
                    </a:cubicBezTo>
                    <a:cubicBezTo>
                      <a:pt x="21" y="23"/>
                      <a:pt x="21" y="23"/>
                      <a:pt x="21" y="23"/>
                    </a:cubicBezTo>
                    <a:cubicBezTo>
                      <a:pt x="21" y="24"/>
                      <a:pt x="21" y="24"/>
                      <a:pt x="21" y="24"/>
                    </a:cubicBezTo>
                    <a:cubicBezTo>
                      <a:pt x="21" y="24"/>
                      <a:pt x="21" y="24"/>
                      <a:pt x="21" y="24"/>
                    </a:cubicBezTo>
                    <a:moveTo>
                      <a:pt x="8" y="24"/>
                    </a:moveTo>
                    <a:cubicBezTo>
                      <a:pt x="7" y="24"/>
                      <a:pt x="7" y="24"/>
                      <a:pt x="7" y="24"/>
                    </a:cubicBezTo>
                    <a:cubicBezTo>
                      <a:pt x="8" y="23"/>
                      <a:pt x="8" y="23"/>
                      <a:pt x="8" y="22"/>
                    </a:cubicBezTo>
                    <a:cubicBezTo>
                      <a:pt x="9" y="23"/>
                      <a:pt x="9" y="23"/>
                      <a:pt x="9" y="23"/>
                    </a:cubicBezTo>
                    <a:cubicBezTo>
                      <a:pt x="8" y="24"/>
                      <a:pt x="8" y="24"/>
                      <a:pt x="8" y="24"/>
                    </a:cubicBezTo>
                    <a:moveTo>
                      <a:pt x="7" y="23"/>
                    </a:moveTo>
                    <a:cubicBezTo>
                      <a:pt x="7" y="23"/>
                      <a:pt x="7" y="23"/>
                      <a:pt x="7" y="23"/>
                    </a:cubicBezTo>
                    <a:cubicBezTo>
                      <a:pt x="7" y="23"/>
                      <a:pt x="7" y="22"/>
                      <a:pt x="8" y="22"/>
                    </a:cubicBezTo>
                    <a:cubicBezTo>
                      <a:pt x="8" y="22"/>
                      <a:pt x="8" y="22"/>
                      <a:pt x="8" y="22"/>
                    </a:cubicBezTo>
                    <a:cubicBezTo>
                      <a:pt x="8" y="23"/>
                      <a:pt x="7" y="23"/>
                      <a:pt x="7" y="23"/>
                    </a:cubicBezTo>
                    <a:moveTo>
                      <a:pt x="3" y="23"/>
                    </a:moveTo>
                    <a:cubicBezTo>
                      <a:pt x="3" y="23"/>
                      <a:pt x="3" y="23"/>
                      <a:pt x="3" y="23"/>
                    </a:cubicBezTo>
                    <a:cubicBezTo>
                      <a:pt x="4" y="22"/>
                      <a:pt x="4" y="22"/>
                      <a:pt x="4" y="22"/>
                    </a:cubicBezTo>
                    <a:cubicBezTo>
                      <a:pt x="3" y="22"/>
                      <a:pt x="3" y="22"/>
                      <a:pt x="3" y="22"/>
                    </a:cubicBezTo>
                    <a:cubicBezTo>
                      <a:pt x="3" y="23"/>
                      <a:pt x="3" y="23"/>
                      <a:pt x="3" y="23"/>
                    </a:cubicBezTo>
                    <a:moveTo>
                      <a:pt x="6" y="23"/>
                    </a:moveTo>
                    <a:cubicBezTo>
                      <a:pt x="6" y="23"/>
                      <a:pt x="6" y="23"/>
                      <a:pt x="6" y="23"/>
                    </a:cubicBezTo>
                    <a:cubicBezTo>
                      <a:pt x="7" y="22"/>
                      <a:pt x="7" y="22"/>
                      <a:pt x="7" y="22"/>
                    </a:cubicBezTo>
                    <a:cubicBezTo>
                      <a:pt x="7" y="22"/>
                      <a:pt x="7" y="22"/>
                      <a:pt x="7" y="22"/>
                    </a:cubicBezTo>
                    <a:cubicBezTo>
                      <a:pt x="7" y="22"/>
                      <a:pt x="7" y="22"/>
                      <a:pt x="6" y="23"/>
                    </a:cubicBezTo>
                    <a:moveTo>
                      <a:pt x="6" y="22"/>
                    </a:moveTo>
                    <a:cubicBezTo>
                      <a:pt x="6" y="22"/>
                      <a:pt x="6" y="22"/>
                      <a:pt x="6" y="22"/>
                    </a:cubicBezTo>
                    <a:cubicBezTo>
                      <a:pt x="7" y="21"/>
                      <a:pt x="7" y="21"/>
                      <a:pt x="7" y="21"/>
                    </a:cubicBezTo>
                    <a:cubicBezTo>
                      <a:pt x="7" y="21"/>
                      <a:pt x="7" y="21"/>
                      <a:pt x="7" y="21"/>
                    </a:cubicBezTo>
                    <a:cubicBezTo>
                      <a:pt x="6" y="22"/>
                      <a:pt x="6" y="22"/>
                      <a:pt x="6" y="22"/>
                    </a:cubicBezTo>
                    <a:moveTo>
                      <a:pt x="4" y="23"/>
                    </a:moveTo>
                    <a:cubicBezTo>
                      <a:pt x="4" y="23"/>
                      <a:pt x="4" y="23"/>
                      <a:pt x="4" y="23"/>
                    </a:cubicBezTo>
                    <a:cubicBezTo>
                      <a:pt x="4" y="22"/>
                      <a:pt x="4" y="22"/>
                      <a:pt x="4" y="22"/>
                    </a:cubicBezTo>
                    <a:cubicBezTo>
                      <a:pt x="5" y="21"/>
                      <a:pt x="5" y="21"/>
                      <a:pt x="5" y="21"/>
                    </a:cubicBezTo>
                    <a:cubicBezTo>
                      <a:pt x="5" y="22"/>
                      <a:pt x="5" y="22"/>
                      <a:pt x="5" y="22"/>
                    </a:cubicBezTo>
                    <a:cubicBezTo>
                      <a:pt x="4" y="23"/>
                      <a:pt x="4" y="23"/>
                      <a:pt x="4" y="23"/>
                    </a:cubicBezTo>
                    <a:moveTo>
                      <a:pt x="3" y="22"/>
                    </a:moveTo>
                    <a:cubicBezTo>
                      <a:pt x="3" y="22"/>
                      <a:pt x="3" y="22"/>
                      <a:pt x="3" y="22"/>
                    </a:cubicBezTo>
                    <a:cubicBezTo>
                      <a:pt x="3" y="21"/>
                      <a:pt x="3" y="21"/>
                      <a:pt x="3" y="21"/>
                    </a:cubicBezTo>
                    <a:cubicBezTo>
                      <a:pt x="4" y="21"/>
                      <a:pt x="4" y="21"/>
                      <a:pt x="4" y="21"/>
                    </a:cubicBezTo>
                    <a:cubicBezTo>
                      <a:pt x="3" y="22"/>
                      <a:pt x="3" y="22"/>
                      <a:pt x="3" y="22"/>
                    </a:cubicBezTo>
                    <a:moveTo>
                      <a:pt x="6" y="21"/>
                    </a:moveTo>
                    <a:cubicBezTo>
                      <a:pt x="6" y="21"/>
                      <a:pt x="6" y="21"/>
                      <a:pt x="6" y="21"/>
                    </a:cubicBezTo>
                    <a:cubicBezTo>
                      <a:pt x="6" y="21"/>
                      <a:pt x="6" y="21"/>
                      <a:pt x="6" y="21"/>
                    </a:cubicBezTo>
                    <a:cubicBezTo>
                      <a:pt x="6" y="21"/>
                      <a:pt x="6" y="21"/>
                      <a:pt x="6" y="21"/>
                    </a:cubicBezTo>
                    <a:moveTo>
                      <a:pt x="2" y="22"/>
                    </a:moveTo>
                    <a:cubicBezTo>
                      <a:pt x="2" y="21"/>
                      <a:pt x="2" y="21"/>
                      <a:pt x="2" y="21"/>
                    </a:cubicBezTo>
                    <a:cubicBezTo>
                      <a:pt x="3" y="21"/>
                      <a:pt x="3" y="21"/>
                      <a:pt x="3" y="21"/>
                    </a:cubicBezTo>
                    <a:cubicBezTo>
                      <a:pt x="3" y="21"/>
                      <a:pt x="3" y="21"/>
                      <a:pt x="3" y="21"/>
                    </a:cubicBezTo>
                    <a:cubicBezTo>
                      <a:pt x="2" y="22"/>
                      <a:pt x="2" y="22"/>
                      <a:pt x="2" y="22"/>
                    </a:cubicBezTo>
                    <a:moveTo>
                      <a:pt x="2" y="21"/>
                    </a:moveTo>
                    <a:cubicBezTo>
                      <a:pt x="2" y="21"/>
                      <a:pt x="2" y="21"/>
                      <a:pt x="2" y="21"/>
                    </a:cubicBezTo>
                    <a:cubicBezTo>
                      <a:pt x="3" y="20"/>
                      <a:pt x="3" y="20"/>
                      <a:pt x="3" y="20"/>
                    </a:cubicBezTo>
                    <a:cubicBezTo>
                      <a:pt x="3" y="20"/>
                      <a:pt x="3" y="20"/>
                      <a:pt x="3" y="20"/>
                    </a:cubicBezTo>
                    <a:cubicBezTo>
                      <a:pt x="2" y="21"/>
                      <a:pt x="2" y="21"/>
                      <a:pt x="2" y="21"/>
                    </a:cubicBezTo>
                    <a:moveTo>
                      <a:pt x="2" y="20"/>
                    </a:moveTo>
                    <a:cubicBezTo>
                      <a:pt x="2" y="20"/>
                      <a:pt x="2" y="20"/>
                      <a:pt x="2" y="20"/>
                    </a:cubicBezTo>
                    <a:cubicBezTo>
                      <a:pt x="2" y="20"/>
                      <a:pt x="2" y="20"/>
                      <a:pt x="2" y="19"/>
                    </a:cubicBezTo>
                    <a:cubicBezTo>
                      <a:pt x="2" y="20"/>
                      <a:pt x="2" y="20"/>
                      <a:pt x="2" y="20"/>
                    </a:cubicBezTo>
                    <a:cubicBezTo>
                      <a:pt x="2" y="20"/>
                      <a:pt x="2" y="20"/>
                      <a:pt x="2" y="20"/>
                    </a:cubicBezTo>
                    <a:moveTo>
                      <a:pt x="21" y="20"/>
                    </a:moveTo>
                    <a:cubicBezTo>
                      <a:pt x="21" y="20"/>
                      <a:pt x="21" y="20"/>
                      <a:pt x="21" y="20"/>
                    </a:cubicBezTo>
                    <a:cubicBezTo>
                      <a:pt x="22" y="19"/>
                      <a:pt x="22" y="19"/>
                      <a:pt x="22" y="19"/>
                    </a:cubicBezTo>
                    <a:cubicBezTo>
                      <a:pt x="22" y="19"/>
                      <a:pt x="22" y="19"/>
                      <a:pt x="22" y="19"/>
                    </a:cubicBezTo>
                    <a:cubicBezTo>
                      <a:pt x="22" y="19"/>
                      <a:pt x="22" y="19"/>
                      <a:pt x="22" y="19"/>
                    </a:cubicBezTo>
                    <a:cubicBezTo>
                      <a:pt x="22" y="19"/>
                      <a:pt x="22" y="19"/>
                      <a:pt x="22" y="19"/>
                    </a:cubicBezTo>
                    <a:cubicBezTo>
                      <a:pt x="21" y="20"/>
                      <a:pt x="21" y="20"/>
                      <a:pt x="21" y="20"/>
                    </a:cubicBezTo>
                    <a:moveTo>
                      <a:pt x="24" y="19"/>
                    </a:moveTo>
                    <a:cubicBezTo>
                      <a:pt x="24" y="18"/>
                      <a:pt x="24" y="18"/>
                      <a:pt x="24" y="18"/>
                    </a:cubicBezTo>
                    <a:cubicBezTo>
                      <a:pt x="24" y="18"/>
                      <a:pt x="24" y="18"/>
                      <a:pt x="24" y="17"/>
                    </a:cubicBezTo>
                    <a:cubicBezTo>
                      <a:pt x="24" y="17"/>
                      <a:pt x="24" y="17"/>
                      <a:pt x="24" y="17"/>
                    </a:cubicBezTo>
                    <a:cubicBezTo>
                      <a:pt x="24" y="18"/>
                      <a:pt x="24" y="18"/>
                      <a:pt x="24" y="19"/>
                    </a:cubicBezTo>
                    <a:moveTo>
                      <a:pt x="23" y="18"/>
                    </a:moveTo>
                    <a:cubicBezTo>
                      <a:pt x="23" y="18"/>
                      <a:pt x="23" y="18"/>
                      <a:pt x="23" y="18"/>
                    </a:cubicBezTo>
                    <a:cubicBezTo>
                      <a:pt x="24" y="17"/>
                      <a:pt x="24" y="17"/>
                      <a:pt x="24" y="17"/>
                    </a:cubicBezTo>
                    <a:cubicBezTo>
                      <a:pt x="24" y="17"/>
                      <a:pt x="24" y="17"/>
                      <a:pt x="24" y="17"/>
                    </a:cubicBezTo>
                    <a:cubicBezTo>
                      <a:pt x="24" y="17"/>
                      <a:pt x="23" y="18"/>
                      <a:pt x="23" y="18"/>
                    </a:cubicBezTo>
                    <a:cubicBezTo>
                      <a:pt x="23" y="18"/>
                      <a:pt x="23" y="18"/>
                      <a:pt x="23" y="18"/>
                    </a:cubicBezTo>
                    <a:moveTo>
                      <a:pt x="3" y="17"/>
                    </a:moveTo>
                    <a:cubicBezTo>
                      <a:pt x="3" y="17"/>
                      <a:pt x="3" y="17"/>
                      <a:pt x="3" y="17"/>
                    </a:cubicBezTo>
                    <a:cubicBezTo>
                      <a:pt x="3" y="17"/>
                      <a:pt x="3" y="17"/>
                      <a:pt x="3" y="17"/>
                    </a:cubicBezTo>
                    <a:cubicBezTo>
                      <a:pt x="3" y="17"/>
                      <a:pt x="3" y="17"/>
                      <a:pt x="3" y="17"/>
                    </a:cubicBezTo>
                    <a:moveTo>
                      <a:pt x="3" y="17"/>
                    </a:moveTo>
                    <a:cubicBezTo>
                      <a:pt x="3" y="16"/>
                      <a:pt x="3" y="16"/>
                      <a:pt x="3" y="16"/>
                    </a:cubicBezTo>
                    <a:cubicBezTo>
                      <a:pt x="3" y="16"/>
                      <a:pt x="3" y="16"/>
                      <a:pt x="3" y="16"/>
                    </a:cubicBezTo>
                    <a:cubicBezTo>
                      <a:pt x="3" y="16"/>
                      <a:pt x="3" y="16"/>
                      <a:pt x="3" y="16"/>
                    </a:cubicBezTo>
                    <a:cubicBezTo>
                      <a:pt x="3" y="17"/>
                      <a:pt x="3" y="17"/>
                      <a:pt x="3" y="17"/>
                    </a:cubicBezTo>
                    <a:moveTo>
                      <a:pt x="2" y="15"/>
                    </a:moveTo>
                    <a:cubicBezTo>
                      <a:pt x="2" y="15"/>
                      <a:pt x="2" y="15"/>
                      <a:pt x="2" y="15"/>
                    </a:cubicBezTo>
                    <a:cubicBezTo>
                      <a:pt x="3" y="15"/>
                      <a:pt x="3" y="15"/>
                      <a:pt x="3" y="15"/>
                    </a:cubicBezTo>
                    <a:cubicBezTo>
                      <a:pt x="3" y="15"/>
                      <a:pt x="3" y="15"/>
                      <a:pt x="3" y="15"/>
                    </a:cubicBezTo>
                    <a:cubicBezTo>
                      <a:pt x="2" y="15"/>
                      <a:pt x="2" y="15"/>
                      <a:pt x="2" y="15"/>
                    </a:cubicBezTo>
                    <a:moveTo>
                      <a:pt x="2" y="15"/>
                    </a:moveTo>
                    <a:cubicBezTo>
                      <a:pt x="1" y="15"/>
                      <a:pt x="1" y="15"/>
                      <a:pt x="1" y="15"/>
                    </a:cubicBezTo>
                    <a:cubicBezTo>
                      <a:pt x="2" y="14"/>
                      <a:pt x="2" y="14"/>
                      <a:pt x="2" y="14"/>
                    </a:cubicBezTo>
                    <a:cubicBezTo>
                      <a:pt x="2" y="14"/>
                      <a:pt x="2" y="14"/>
                      <a:pt x="2" y="14"/>
                    </a:cubicBezTo>
                    <a:cubicBezTo>
                      <a:pt x="2" y="15"/>
                      <a:pt x="2" y="15"/>
                      <a:pt x="2" y="15"/>
                    </a:cubicBezTo>
                    <a:moveTo>
                      <a:pt x="1" y="15"/>
                    </a:moveTo>
                    <a:cubicBezTo>
                      <a:pt x="0" y="15"/>
                      <a:pt x="0" y="15"/>
                      <a:pt x="0" y="15"/>
                    </a:cubicBezTo>
                    <a:cubicBezTo>
                      <a:pt x="0" y="14"/>
                      <a:pt x="0" y="14"/>
                      <a:pt x="0" y="14"/>
                    </a:cubicBezTo>
                    <a:cubicBezTo>
                      <a:pt x="1" y="13"/>
                      <a:pt x="1" y="13"/>
                      <a:pt x="1" y="13"/>
                    </a:cubicBezTo>
                    <a:cubicBezTo>
                      <a:pt x="2" y="13"/>
                      <a:pt x="2" y="13"/>
                      <a:pt x="2" y="13"/>
                    </a:cubicBezTo>
                    <a:cubicBezTo>
                      <a:pt x="1" y="14"/>
                      <a:pt x="1" y="14"/>
                      <a:pt x="1" y="15"/>
                    </a:cubicBezTo>
                    <a:moveTo>
                      <a:pt x="0" y="14"/>
                    </a:moveTo>
                    <a:cubicBezTo>
                      <a:pt x="1" y="13"/>
                      <a:pt x="1" y="13"/>
                      <a:pt x="1" y="13"/>
                    </a:cubicBezTo>
                    <a:cubicBezTo>
                      <a:pt x="1" y="13"/>
                      <a:pt x="1" y="13"/>
                      <a:pt x="1" y="13"/>
                    </a:cubicBezTo>
                    <a:cubicBezTo>
                      <a:pt x="0" y="14"/>
                      <a:pt x="0" y="14"/>
                      <a:pt x="0" y="14"/>
                    </a:cubicBezTo>
                    <a:moveTo>
                      <a:pt x="23" y="9"/>
                    </a:moveTo>
                    <a:cubicBezTo>
                      <a:pt x="23" y="9"/>
                      <a:pt x="23" y="9"/>
                      <a:pt x="23" y="9"/>
                    </a:cubicBezTo>
                    <a:cubicBezTo>
                      <a:pt x="24" y="8"/>
                      <a:pt x="24" y="8"/>
                      <a:pt x="24" y="8"/>
                    </a:cubicBezTo>
                    <a:cubicBezTo>
                      <a:pt x="24" y="9"/>
                      <a:pt x="24" y="9"/>
                      <a:pt x="24" y="9"/>
                    </a:cubicBezTo>
                    <a:cubicBezTo>
                      <a:pt x="23" y="9"/>
                      <a:pt x="23" y="9"/>
                      <a:pt x="23" y="9"/>
                    </a:cubicBezTo>
                    <a:moveTo>
                      <a:pt x="4" y="6"/>
                    </a:moveTo>
                    <a:cubicBezTo>
                      <a:pt x="4" y="6"/>
                      <a:pt x="4" y="6"/>
                      <a:pt x="4" y="6"/>
                    </a:cubicBezTo>
                    <a:cubicBezTo>
                      <a:pt x="5" y="6"/>
                      <a:pt x="5" y="6"/>
                      <a:pt x="5" y="6"/>
                    </a:cubicBezTo>
                    <a:cubicBezTo>
                      <a:pt x="4" y="6"/>
                      <a:pt x="4" y="6"/>
                      <a:pt x="4" y="6"/>
                    </a:cubicBezTo>
                    <a:moveTo>
                      <a:pt x="4" y="6"/>
                    </a:moveTo>
                    <a:cubicBezTo>
                      <a:pt x="4" y="5"/>
                      <a:pt x="4" y="5"/>
                      <a:pt x="4" y="5"/>
                    </a:cubicBezTo>
                    <a:cubicBezTo>
                      <a:pt x="5" y="5"/>
                      <a:pt x="5" y="5"/>
                      <a:pt x="5" y="5"/>
                    </a:cubicBezTo>
                    <a:cubicBezTo>
                      <a:pt x="5" y="5"/>
                      <a:pt x="5" y="5"/>
                      <a:pt x="5" y="5"/>
                    </a:cubicBezTo>
                    <a:cubicBezTo>
                      <a:pt x="4" y="6"/>
                      <a:pt x="4" y="6"/>
                      <a:pt x="4" y="6"/>
                    </a:cubicBezTo>
                    <a:moveTo>
                      <a:pt x="9" y="3"/>
                    </a:moveTo>
                    <a:cubicBezTo>
                      <a:pt x="10" y="3"/>
                      <a:pt x="12" y="3"/>
                      <a:pt x="13" y="3"/>
                    </a:cubicBezTo>
                    <a:cubicBezTo>
                      <a:pt x="13" y="2"/>
                      <a:pt x="13" y="2"/>
                      <a:pt x="13" y="2"/>
                    </a:cubicBezTo>
                    <a:cubicBezTo>
                      <a:pt x="14" y="1"/>
                      <a:pt x="14" y="1"/>
                      <a:pt x="14" y="1"/>
                    </a:cubicBezTo>
                    <a:cubicBezTo>
                      <a:pt x="15" y="1"/>
                      <a:pt x="16" y="1"/>
                      <a:pt x="17" y="1"/>
                    </a:cubicBezTo>
                    <a:cubicBezTo>
                      <a:pt x="16" y="3"/>
                      <a:pt x="16" y="3"/>
                      <a:pt x="16" y="3"/>
                    </a:cubicBezTo>
                    <a:cubicBezTo>
                      <a:pt x="17" y="3"/>
                      <a:pt x="17" y="3"/>
                      <a:pt x="17" y="3"/>
                    </a:cubicBezTo>
                    <a:cubicBezTo>
                      <a:pt x="18" y="4"/>
                      <a:pt x="19" y="4"/>
                      <a:pt x="20" y="5"/>
                    </a:cubicBezTo>
                    <a:cubicBezTo>
                      <a:pt x="20" y="5"/>
                      <a:pt x="20" y="5"/>
                      <a:pt x="20" y="5"/>
                    </a:cubicBezTo>
                    <a:cubicBezTo>
                      <a:pt x="22" y="4"/>
                      <a:pt x="22" y="4"/>
                      <a:pt x="22" y="4"/>
                    </a:cubicBezTo>
                    <a:cubicBezTo>
                      <a:pt x="22" y="5"/>
                      <a:pt x="23" y="6"/>
                      <a:pt x="24" y="6"/>
                    </a:cubicBezTo>
                    <a:cubicBezTo>
                      <a:pt x="24" y="7"/>
                      <a:pt x="24" y="7"/>
                      <a:pt x="24" y="7"/>
                    </a:cubicBezTo>
                    <a:cubicBezTo>
                      <a:pt x="22" y="8"/>
                      <a:pt x="22" y="8"/>
                      <a:pt x="22" y="8"/>
                    </a:cubicBezTo>
                    <a:cubicBezTo>
                      <a:pt x="22" y="9"/>
                      <a:pt x="22" y="9"/>
                      <a:pt x="22" y="9"/>
                    </a:cubicBezTo>
                    <a:cubicBezTo>
                      <a:pt x="23" y="10"/>
                      <a:pt x="23" y="11"/>
                      <a:pt x="23" y="12"/>
                    </a:cubicBezTo>
                    <a:cubicBezTo>
                      <a:pt x="24" y="13"/>
                      <a:pt x="24" y="13"/>
                      <a:pt x="24" y="13"/>
                    </a:cubicBezTo>
                    <a:cubicBezTo>
                      <a:pt x="25" y="13"/>
                      <a:pt x="25" y="13"/>
                      <a:pt x="25" y="13"/>
                    </a:cubicBezTo>
                    <a:cubicBezTo>
                      <a:pt x="25" y="14"/>
                      <a:pt x="25" y="15"/>
                      <a:pt x="25" y="16"/>
                    </a:cubicBezTo>
                    <a:cubicBezTo>
                      <a:pt x="24" y="16"/>
                      <a:pt x="24" y="16"/>
                      <a:pt x="24" y="16"/>
                    </a:cubicBezTo>
                    <a:cubicBezTo>
                      <a:pt x="23" y="16"/>
                      <a:pt x="22" y="17"/>
                      <a:pt x="22" y="18"/>
                    </a:cubicBezTo>
                    <a:cubicBezTo>
                      <a:pt x="21" y="18"/>
                      <a:pt x="21" y="19"/>
                      <a:pt x="20" y="20"/>
                    </a:cubicBezTo>
                    <a:cubicBezTo>
                      <a:pt x="20" y="20"/>
                      <a:pt x="20" y="20"/>
                      <a:pt x="20" y="20"/>
                    </a:cubicBezTo>
                    <a:cubicBezTo>
                      <a:pt x="21" y="22"/>
                      <a:pt x="21" y="22"/>
                      <a:pt x="21" y="22"/>
                    </a:cubicBezTo>
                    <a:cubicBezTo>
                      <a:pt x="21" y="22"/>
                      <a:pt x="20" y="23"/>
                      <a:pt x="19" y="23"/>
                    </a:cubicBezTo>
                    <a:cubicBezTo>
                      <a:pt x="18" y="22"/>
                      <a:pt x="18" y="22"/>
                      <a:pt x="18" y="22"/>
                    </a:cubicBezTo>
                    <a:cubicBezTo>
                      <a:pt x="17" y="22"/>
                      <a:pt x="17" y="22"/>
                      <a:pt x="17" y="22"/>
                    </a:cubicBezTo>
                    <a:cubicBezTo>
                      <a:pt x="16" y="22"/>
                      <a:pt x="15" y="23"/>
                      <a:pt x="13" y="23"/>
                    </a:cubicBezTo>
                    <a:cubicBezTo>
                      <a:pt x="13" y="23"/>
                      <a:pt x="13" y="23"/>
                      <a:pt x="13" y="23"/>
                    </a:cubicBezTo>
                    <a:cubicBezTo>
                      <a:pt x="13" y="25"/>
                      <a:pt x="13" y="25"/>
                      <a:pt x="13" y="25"/>
                    </a:cubicBezTo>
                    <a:cubicBezTo>
                      <a:pt x="12" y="25"/>
                      <a:pt x="11" y="25"/>
                      <a:pt x="9" y="24"/>
                    </a:cubicBezTo>
                    <a:cubicBezTo>
                      <a:pt x="10" y="23"/>
                      <a:pt x="10" y="23"/>
                      <a:pt x="10" y="23"/>
                    </a:cubicBezTo>
                    <a:cubicBezTo>
                      <a:pt x="10" y="22"/>
                      <a:pt x="10" y="22"/>
                      <a:pt x="10" y="22"/>
                    </a:cubicBezTo>
                    <a:cubicBezTo>
                      <a:pt x="8" y="22"/>
                      <a:pt x="7" y="21"/>
                      <a:pt x="6" y="20"/>
                    </a:cubicBezTo>
                    <a:cubicBezTo>
                      <a:pt x="6" y="20"/>
                      <a:pt x="6" y="20"/>
                      <a:pt x="6" y="20"/>
                    </a:cubicBezTo>
                    <a:cubicBezTo>
                      <a:pt x="4" y="21"/>
                      <a:pt x="4" y="21"/>
                      <a:pt x="4" y="21"/>
                    </a:cubicBezTo>
                    <a:cubicBezTo>
                      <a:pt x="3" y="20"/>
                      <a:pt x="3" y="19"/>
                      <a:pt x="2" y="18"/>
                    </a:cubicBezTo>
                    <a:cubicBezTo>
                      <a:pt x="4" y="17"/>
                      <a:pt x="4" y="17"/>
                      <a:pt x="4" y="17"/>
                    </a:cubicBezTo>
                    <a:cubicBezTo>
                      <a:pt x="4" y="17"/>
                      <a:pt x="4" y="17"/>
                      <a:pt x="4" y="17"/>
                    </a:cubicBezTo>
                    <a:cubicBezTo>
                      <a:pt x="3" y="16"/>
                      <a:pt x="3" y="14"/>
                      <a:pt x="3" y="13"/>
                    </a:cubicBezTo>
                    <a:cubicBezTo>
                      <a:pt x="3" y="13"/>
                      <a:pt x="3" y="13"/>
                      <a:pt x="3" y="13"/>
                    </a:cubicBezTo>
                    <a:cubicBezTo>
                      <a:pt x="1" y="12"/>
                      <a:pt x="1" y="12"/>
                      <a:pt x="1" y="12"/>
                    </a:cubicBezTo>
                    <a:cubicBezTo>
                      <a:pt x="1" y="11"/>
                      <a:pt x="1" y="10"/>
                      <a:pt x="2" y="9"/>
                    </a:cubicBezTo>
                    <a:cubicBezTo>
                      <a:pt x="3" y="9"/>
                      <a:pt x="3" y="9"/>
                      <a:pt x="3" y="9"/>
                    </a:cubicBezTo>
                    <a:cubicBezTo>
                      <a:pt x="4" y="9"/>
                      <a:pt x="4" y="9"/>
                      <a:pt x="4" y="9"/>
                    </a:cubicBezTo>
                    <a:cubicBezTo>
                      <a:pt x="4" y="8"/>
                      <a:pt x="5" y="7"/>
                      <a:pt x="6" y="6"/>
                    </a:cubicBezTo>
                    <a:cubicBezTo>
                      <a:pt x="6" y="5"/>
                      <a:pt x="6" y="5"/>
                      <a:pt x="6" y="5"/>
                    </a:cubicBezTo>
                    <a:cubicBezTo>
                      <a:pt x="5" y="4"/>
                      <a:pt x="5" y="4"/>
                      <a:pt x="5" y="4"/>
                    </a:cubicBezTo>
                    <a:cubicBezTo>
                      <a:pt x="6" y="3"/>
                      <a:pt x="7" y="2"/>
                      <a:pt x="8" y="2"/>
                    </a:cubicBezTo>
                    <a:cubicBezTo>
                      <a:pt x="9" y="3"/>
                      <a:pt x="9" y="3"/>
                      <a:pt x="9" y="3"/>
                    </a:cubicBezTo>
                    <a:cubicBezTo>
                      <a:pt x="9" y="3"/>
                      <a:pt x="9" y="3"/>
                      <a:pt x="9" y="3"/>
                    </a:cubicBezTo>
                    <a:moveTo>
                      <a:pt x="13" y="0"/>
                    </a:moveTo>
                    <a:cubicBezTo>
                      <a:pt x="13" y="0"/>
                      <a:pt x="13" y="0"/>
                      <a:pt x="13" y="0"/>
                    </a:cubicBezTo>
                    <a:cubicBezTo>
                      <a:pt x="12" y="2"/>
                      <a:pt x="12" y="2"/>
                      <a:pt x="12" y="2"/>
                    </a:cubicBezTo>
                    <a:cubicBezTo>
                      <a:pt x="11" y="2"/>
                      <a:pt x="10" y="2"/>
                      <a:pt x="9" y="3"/>
                    </a:cubicBezTo>
                    <a:cubicBezTo>
                      <a:pt x="8" y="1"/>
                      <a:pt x="8" y="1"/>
                      <a:pt x="8" y="1"/>
                    </a:cubicBezTo>
                    <a:cubicBezTo>
                      <a:pt x="8" y="1"/>
                      <a:pt x="8" y="1"/>
                      <a:pt x="8" y="1"/>
                    </a:cubicBezTo>
                    <a:cubicBezTo>
                      <a:pt x="6" y="2"/>
                      <a:pt x="5" y="2"/>
                      <a:pt x="4" y="3"/>
                    </a:cubicBezTo>
                    <a:cubicBezTo>
                      <a:pt x="4" y="4"/>
                      <a:pt x="4" y="4"/>
                      <a:pt x="4" y="4"/>
                    </a:cubicBezTo>
                    <a:cubicBezTo>
                      <a:pt x="4" y="4"/>
                      <a:pt x="4" y="4"/>
                      <a:pt x="4" y="4"/>
                    </a:cubicBezTo>
                    <a:cubicBezTo>
                      <a:pt x="4" y="4"/>
                      <a:pt x="4" y="4"/>
                      <a:pt x="4" y="4"/>
                    </a:cubicBezTo>
                    <a:cubicBezTo>
                      <a:pt x="4" y="5"/>
                      <a:pt x="4" y="5"/>
                      <a:pt x="3" y="6"/>
                    </a:cubicBezTo>
                    <a:cubicBezTo>
                      <a:pt x="3" y="6"/>
                      <a:pt x="3" y="6"/>
                      <a:pt x="3" y="6"/>
                    </a:cubicBezTo>
                    <a:cubicBezTo>
                      <a:pt x="4" y="7"/>
                      <a:pt x="4" y="7"/>
                      <a:pt x="4" y="7"/>
                    </a:cubicBezTo>
                    <a:cubicBezTo>
                      <a:pt x="4" y="7"/>
                      <a:pt x="3" y="8"/>
                      <a:pt x="3" y="8"/>
                    </a:cubicBezTo>
                    <a:cubicBezTo>
                      <a:pt x="1" y="8"/>
                      <a:pt x="1" y="8"/>
                      <a:pt x="1" y="8"/>
                    </a:cubicBezTo>
                    <a:cubicBezTo>
                      <a:pt x="1" y="8"/>
                      <a:pt x="1" y="8"/>
                      <a:pt x="1" y="8"/>
                    </a:cubicBezTo>
                    <a:cubicBezTo>
                      <a:pt x="1" y="9"/>
                      <a:pt x="1" y="9"/>
                      <a:pt x="1" y="9"/>
                    </a:cubicBezTo>
                    <a:cubicBezTo>
                      <a:pt x="1" y="9"/>
                      <a:pt x="1" y="9"/>
                      <a:pt x="1" y="9"/>
                    </a:cubicBezTo>
                    <a:cubicBezTo>
                      <a:pt x="0" y="10"/>
                      <a:pt x="0" y="13"/>
                      <a:pt x="0" y="15"/>
                    </a:cubicBezTo>
                    <a:cubicBezTo>
                      <a:pt x="0" y="15"/>
                      <a:pt x="0" y="15"/>
                      <a:pt x="0" y="15"/>
                    </a:cubicBezTo>
                    <a:cubicBezTo>
                      <a:pt x="0" y="15"/>
                      <a:pt x="0" y="15"/>
                      <a:pt x="0" y="15"/>
                    </a:cubicBezTo>
                    <a:cubicBezTo>
                      <a:pt x="0" y="15"/>
                      <a:pt x="0" y="15"/>
                      <a:pt x="0" y="15"/>
                    </a:cubicBezTo>
                    <a:cubicBezTo>
                      <a:pt x="0" y="15"/>
                      <a:pt x="0" y="15"/>
                      <a:pt x="0" y="15"/>
                    </a:cubicBezTo>
                    <a:cubicBezTo>
                      <a:pt x="2" y="16"/>
                      <a:pt x="2" y="16"/>
                      <a:pt x="2" y="16"/>
                    </a:cubicBezTo>
                    <a:cubicBezTo>
                      <a:pt x="2" y="16"/>
                      <a:pt x="2" y="17"/>
                      <a:pt x="2" y="18"/>
                    </a:cubicBezTo>
                    <a:cubicBezTo>
                      <a:pt x="2" y="18"/>
                      <a:pt x="2" y="18"/>
                      <a:pt x="2" y="18"/>
                    </a:cubicBezTo>
                    <a:cubicBezTo>
                      <a:pt x="1" y="18"/>
                      <a:pt x="1" y="18"/>
                      <a:pt x="1" y="18"/>
                    </a:cubicBezTo>
                    <a:cubicBezTo>
                      <a:pt x="1" y="19"/>
                      <a:pt x="1" y="20"/>
                      <a:pt x="1" y="20"/>
                    </a:cubicBezTo>
                    <a:cubicBezTo>
                      <a:pt x="1" y="21"/>
                      <a:pt x="1" y="21"/>
                      <a:pt x="1" y="21"/>
                    </a:cubicBezTo>
                    <a:cubicBezTo>
                      <a:pt x="1" y="21"/>
                      <a:pt x="1" y="21"/>
                      <a:pt x="1" y="21"/>
                    </a:cubicBezTo>
                    <a:cubicBezTo>
                      <a:pt x="2" y="22"/>
                      <a:pt x="2" y="23"/>
                      <a:pt x="3" y="24"/>
                    </a:cubicBezTo>
                    <a:cubicBezTo>
                      <a:pt x="3" y="24"/>
                      <a:pt x="3" y="24"/>
                      <a:pt x="3" y="24"/>
                    </a:cubicBezTo>
                    <a:cubicBezTo>
                      <a:pt x="3" y="24"/>
                      <a:pt x="3" y="24"/>
                      <a:pt x="3" y="24"/>
                    </a:cubicBezTo>
                    <a:cubicBezTo>
                      <a:pt x="3" y="24"/>
                      <a:pt x="3" y="24"/>
                      <a:pt x="3" y="24"/>
                    </a:cubicBezTo>
                    <a:cubicBezTo>
                      <a:pt x="3" y="24"/>
                      <a:pt x="3" y="24"/>
                      <a:pt x="3" y="24"/>
                    </a:cubicBezTo>
                    <a:cubicBezTo>
                      <a:pt x="4" y="24"/>
                      <a:pt x="4" y="24"/>
                      <a:pt x="4" y="24"/>
                    </a:cubicBezTo>
                    <a:cubicBezTo>
                      <a:pt x="4" y="24"/>
                      <a:pt x="4" y="24"/>
                      <a:pt x="4" y="24"/>
                    </a:cubicBezTo>
                    <a:cubicBezTo>
                      <a:pt x="5" y="23"/>
                      <a:pt x="5" y="23"/>
                      <a:pt x="5" y="23"/>
                    </a:cubicBezTo>
                    <a:cubicBezTo>
                      <a:pt x="6" y="24"/>
                      <a:pt x="7" y="24"/>
                      <a:pt x="8" y="25"/>
                    </a:cubicBezTo>
                    <a:cubicBezTo>
                      <a:pt x="8" y="25"/>
                      <a:pt x="8" y="25"/>
                      <a:pt x="8" y="25"/>
                    </a:cubicBezTo>
                    <a:cubicBezTo>
                      <a:pt x="8" y="26"/>
                      <a:pt x="8" y="26"/>
                      <a:pt x="8" y="27"/>
                    </a:cubicBezTo>
                    <a:cubicBezTo>
                      <a:pt x="8" y="27"/>
                      <a:pt x="8" y="27"/>
                      <a:pt x="8" y="27"/>
                    </a:cubicBezTo>
                    <a:cubicBezTo>
                      <a:pt x="10" y="28"/>
                      <a:pt x="11" y="28"/>
                      <a:pt x="12" y="28"/>
                    </a:cubicBezTo>
                    <a:cubicBezTo>
                      <a:pt x="13" y="28"/>
                      <a:pt x="13" y="28"/>
                      <a:pt x="13" y="28"/>
                    </a:cubicBezTo>
                    <a:cubicBezTo>
                      <a:pt x="13" y="27"/>
                      <a:pt x="13" y="27"/>
                      <a:pt x="13" y="27"/>
                    </a:cubicBezTo>
                    <a:cubicBezTo>
                      <a:pt x="13" y="26"/>
                      <a:pt x="13" y="26"/>
                      <a:pt x="13" y="26"/>
                    </a:cubicBezTo>
                    <a:cubicBezTo>
                      <a:pt x="15" y="26"/>
                      <a:pt x="16" y="25"/>
                      <a:pt x="17" y="25"/>
                    </a:cubicBezTo>
                    <a:cubicBezTo>
                      <a:pt x="18" y="26"/>
                      <a:pt x="18" y="26"/>
                      <a:pt x="18" y="26"/>
                    </a:cubicBezTo>
                    <a:cubicBezTo>
                      <a:pt x="18" y="27"/>
                      <a:pt x="18" y="27"/>
                      <a:pt x="18" y="27"/>
                    </a:cubicBezTo>
                    <a:cubicBezTo>
                      <a:pt x="19" y="26"/>
                      <a:pt x="21" y="25"/>
                      <a:pt x="22" y="24"/>
                    </a:cubicBezTo>
                    <a:cubicBezTo>
                      <a:pt x="22" y="24"/>
                      <a:pt x="22" y="24"/>
                      <a:pt x="22" y="24"/>
                    </a:cubicBezTo>
                    <a:cubicBezTo>
                      <a:pt x="22" y="23"/>
                      <a:pt x="22" y="23"/>
                      <a:pt x="22" y="22"/>
                    </a:cubicBezTo>
                    <a:cubicBezTo>
                      <a:pt x="22" y="22"/>
                      <a:pt x="22" y="22"/>
                      <a:pt x="22" y="22"/>
                    </a:cubicBezTo>
                    <a:cubicBezTo>
                      <a:pt x="22" y="21"/>
                      <a:pt x="22" y="21"/>
                      <a:pt x="22" y="21"/>
                    </a:cubicBezTo>
                    <a:cubicBezTo>
                      <a:pt x="22" y="21"/>
                      <a:pt x="22" y="21"/>
                      <a:pt x="22" y="21"/>
                    </a:cubicBezTo>
                    <a:cubicBezTo>
                      <a:pt x="22" y="21"/>
                      <a:pt x="22" y="21"/>
                      <a:pt x="22" y="21"/>
                    </a:cubicBezTo>
                    <a:cubicBezTo>
                      <a:pt x="22" y="20"/>
                      <a:pt x="22" y="20"/>
                      <a:pt x="22" y="20"/>
                    </a:cubicBezTo>
                    <a:cubicBezTo>
                      <a:pt x="23" y="19"/>
                      <a:pt x="23" y="19"/>
                      <a:pt x="23" y="19"/>
                    </a:cubicBezTo>
                    <a:cubicBezTo>
                      <a:pt x="23" y="19"/>
                      <a:pt x="24" y="19"/>
                      <a:pt x="24" y="19"/>
                    </a:cubicBezTo>
                    <a:cubicBezTo>
                      <a:pt x="25" y="19"/>
                      <a:pt x="25" y="19"/>
                      <a:pt x="25" y="19"/>
                    </a:cubicBezTo>
                    <a:cubicBezTo>
                      <a:pt x="25" y="18"/>
                      <a:pt x="25" y="18"/>
                      <a:pt x="25" y="17"/>
                    </a:cubicBezTo>
                    <a:cubicBezTo>
                      <a:pt x="25" y="17"/>
                      <a:pt x="25" y="17"/>
                      <a:pt x="25" y="17"/>
                    </a:cubicBezTo>
                    <a:cubicBezTo>
                      <a:pt x="26" y="15"/>
                      <a:pt x="26" y="14"/>
                      <a:pt x="26" y="13"/>
                    </a:cubicBezTo>
                    <a:cubicBezTo>
                      <a:pt x="26" y="12"/>
                      <a:pt x="26" y="12"/>
                      <a:pt x="26" y="12"/>
                    </a:cubicBezTo>
                    <a:cubicBezTo>
                      <a:pt x="24" y="12"/>
                      <a:pt x="24" y="12"/>
                      <a:pt x="24" y="12"/>
                    </a:cubicBezTo>
                    <a:cubicBezTo>
                      <a:pt x="24" y="11"/>
                      <a:pt x="24" y="11"/>
                      <a:pt x="24" y="10"/>
                    </a:cubicBezTo>
                    <a:cubicBezTo>
                      <a:pt x="24" y="10"/>
                      <a:pt x="24" y="10"/>
                      <a:pt x="24" y="10"/>
                    </a:cubicBezTo>
                    <a:cubicBezTo>
                      <a:pt x="24" y="9"/>
                      <a:pt x="24" y="9"/>
                      <a:pt x="24" y="9"/>
                    </a:cubicBezTo>
                    <a:cubicBezTo>
                      <a:pt x="24" y="9"/>
                      <a:pt x="25" y="8"/>
                      <a:pt x="25" y="8"/>
                    </a:cubicBezTo>
                    <a:cubicBezTo>
                      <a:pt x="25" y="7"/>
                      <a:pt x="25" y="7"/>
                      <a:pt x="25" y="7"/>
                    </a:cubicBezTo>
                    <a:cubicBezTo>
                      <a:pt x="25" y="7"/>
                      <a:pt x="25" y="7"/>
                      <a:pt x="25" y="7"/>
                    </a:cubicBezTo>
                    <a:cubicBezTo>
                      <a:pt x="25" y="7"/>
                      <a:pt x="25" y="7"/>
                      <a:pt x="25" y="7"/>
                    </a:cubicBezTo>
                    <a:cubicBezTo>
                      <a:pt x="24" y="6"/>
                      <a:pt x="24" y="6"/>
                      <a:pt x="24" y="6"/>
                    </a:cubicBezTo>
                    <a:cubicBezTo>
                      <a:pt x="24" y="6"/>
                      <a:pt x="23" y="4"/>
                      <a:pt x="22" y="3"/>
                    </a:cubicBezTo>
                    <a:cubicBezTo>
                      <a:pt x="22" y="3"/>
                      <a:pt x="22" y="3"/>
                      <a:pt x="22" y="3"/>
                    </a:cubicBezTo>
                    <a:cubicBezTo>
                      <a:pt x="20" y="5"/>
                      <a:pt x="20" y="5"/>
                      <a:pt x="20" y="5"/>
                    </a:cubicBezTo>
                    <a:cubicBezTo>
                      <a:pt x="19" y="4"/>
                      <a:pt x="18" y="3"/>
                      <a:pt x="17" y="3"/>
                    </a:cubicBezTo>
                    <a:cubicBezTo>
                      <a:pt x="18" y="1"/>
                      <a:pt x="18" y="1"/>
                      <a:pt x="18" y="1"/>
                    </a:cubicBezTo>
                    <a:cubicBezTo>
                      <a:pt x="17" y="0"/>
                      <a:pt x="17" y="0"/>
                      <a:pt x="17" y="0"/>
                    </a:cubicBezTo>
                    <a:cubicBezTo>
                      <a:pt x="16" y="0"/>
                      <a:pt x="15" y="0"/>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48" name="Freeform 34"/>
              <p:cNvSpPr>
                <a:spLocks noEditPoints="1"/>
              </p:cNvSpPr>
              <p:nvPr/>
            </p:nvSpPr>
            <p:spPr bwMode="auto">
              <a:xfrm>
                <a:off x="3625" y="1903"/>
                <a:ext cx="43" cy="41"/>
              </a:xfrm>
              <a:custGeom>
                <a:avLst/>
                <a:gdLst>
                  <a:gd name="T0" fmla="*/ 16 w 18"/>
                  <a:gd name="T1" fmla="*/ 9 h 17"/>
                  <a:gd name="T2" fmla="*/ 16 w 18"/>
                  <a:gd name="T3" fmla="*/ 9 h 17"/>
                  <a:gd name="T4" fmla="*/ 16 w 18"/>
                  <a:gd name="T5" fmla="*/ 9 h 17"/>
                  <a:gd name="T6" fmla="*/ 16 w 18"/>
                  <a:gd name="T7" fmla="*/ 8 h 17"/>
                  <a:gd name="T8" fmla="*/ 16 w 18"/>
                  <a:gd name="T9" fmla="*/ 9 h 17"/>
                  <a:gd name="T10" fmla="*/ 16 w 18"/>
                  <a:gd name="T11" fmla="*/ 8 h 17"/>
                  <a:gd name="T12" fmla="*/ 16 w 18"/>
                  <a:gd name="T13" fmla="*/ 8 h 17"/>
                  <a:gd name="T14" fmla="*/ 16 w 18"/>
                  <a:gd name="T15" fmla="*/ 7 h 17"/>
                  <a:gd name="T16" fmla="*/ 16 w 18"/>
                  <a:gd name="T17" fmla="*/ 7 h 17"/>
                  <a:gd name="T18" fmla="*/ 16 w 18"/>
                  <a:gd name="T19" fmla="*/ 7 h 17"/>
                  <a:gd name="T20" fmla="*/ 15 w 18"/>
                  <a:gd name="T21" fmla="*/ 6 h 17"/>
                  <a:gd name="T22" fmla="*/ 16 w 18"/>
                  <a:gd name="T23" fmla="*/ 6 h 17"/>
                  <a:gd name="T24" fmla="*/ 15 w 18"/>
                  <a:gd name="T25" fmla="*/ 6 h 17"/>
                  <a:gd name="T26" fmla="*/ 15 w 18"/>
                  <a:gd name="T27" fmla="*/ 5 h 17"/>
                  <a:gd name="T28" fmla="*/ 15 w 18"/>
                  <a:gd name="T29" fmla="*/ 6 h 17"/>
                  <a:gd name="T30" fmla="*/ 14 w 18"/>
                  <a:gd name="T31" fmla="*/ 5 h 17"/>
                  <a:gd name="T32" fmla="*/ 15 w 18"/>
                  <a:gd name="T33" fmla="*/ 5 h 17"/>
                  <a:gd name="T34" fmla="*/ 14 w 18"/>
                  <a:gd name="T35" fmla="*/ 5 h 17"/>
                  <a:gd name="T36" fmla="*/ 13 w 18"/>
                  <a:gd name="T37" fmla="*/ 4 h 17"/>
                  <a:gd name="T38" fmla="*/ 15 w 18"/>
                  <a:gd name="T39" fmla="*/ 4 h 17"/>
                  <a:gd name="T40" fmla="*/ 9 w 18"/>
                  <a:gd name="T41" fmla="*/ 16 h 17"/>
                  <a:gd name="T42" fmla="*/ 2 w 18"/>
                  <a:gd name="T43" fmla="*/ 7 h 17"/>
                  <a:gd name="T44" fmla="*/ 4 w 18"/>
                  <a:gd name="T45" fmla="*/ 5 h 17"/>
                  <a:gd name="T46" fmla="*/ 12 w 18"/>
                  <a:gd name="T47" fmla="*/ 4 h 17"/>
                  <a:gd name="T48" fmla="*/ 16 w 18"/>
                  <a:gd name="T49" fmla="*/ 12 h 17"/>
                  <a:gd name="T50" fmla="*/ 13 w 18"/>
                  <a:gd name="T51" fmla="*/ 15 h 17"/>
                  <a:gd name="T52" fmla="*/ 9 w 18"/>
                  <a:gd name="T53" fmla="*/ 16 h 17"/>
                  <a:gd name="T54" fmla="*/ 12 w 18"/>
                  <a:gd name="T55" fmla="*/ 4 h 17"/>
                  <a:gd name="T56" fmla="*/ 14 w 18"/>
                  <a:gd name="T57" fmla="*/ 3 h 17"/>
                  <a:gd name="T58" fmla="*/ 12 w 18"/>
                  <a:gd name="T59" fmla="*/ 4 h 17"/>
                  <a:gd name="T60" fmla="*/ 13 w 18"/>
                  <a:gd name="T61" fmla="*/ 3 h 17"/>
                  <a:gd name="T62" fmla="*/ 12 w 18"/>
                  <a:gd name="T63" fmla="*/ 4 h 17"/>
                  <a:gd name="T64" fmla="*/ 3 w 18"/>
                  <a:gd name="T65" fmla="*/ 5 h 17"/>
                  <a:gd name="T66" fmla="*/ 5 w 18"/>
                  <a:gd name="T67" fmla="*/ 3 h 17"/>
                  <a:gd name="T68" fmla="*/ 3 w 18"/>
                  <a:gd name="T69" fmla="*/ 5 h 17"/>
                  <a:gd name="T70" fmla="*/ 11 w 18"/>
                  <a:gd name="T71" fmla="*/ 3 h 17"/>
                  <a:gd name="T72" fmla="*/ 11 w 18"/>
                  <a:gd name="T73" fmla="*/ 2 h 17"/>
                  <a:gd name="T74" fmla="*/ 12 w 18"/>
                  <a:gd name="T75" fmla="*/ 2 h 17"/>
                  <a:gd name="T76" fmla="*/ 10 w 18"/>
                  <a:gd name="T77" fmla="*/ 3 h 17"/>
                  <a:gd name="T78" fmla="*/ 11 w 18"/>
                  <a:gd name="T79" fmla="*/ 2 h 17"/>
                  <a:gd name="T80" fmla="*/ 11 w 18"/>
                  <a:gd name="T81" fmla="*/ 2 h 17"/>
                  <a:gd name="T82" fmla="*/ 5 w 18"/>
                  <a:gd name="T83" fmla="*/ 4 h 17"/>
                  <a:gd name="T84" fmla="*/ 7 w 18"/>
                  <a:gd name="T85" fmla="*/ 2 h 17"/>
                  <a:gd name="T86" fmla="*/ 5 w 18"/>
                  <a:gd name="T87" fmla="*/ 4 h 17"/>
                  <a:gd name="T88" fmla="*/ 6 w 18"/>
                  <a:gd name="T89" fmla="*/ 3 h 17"/>
                  <a:gd name="T90" fmla="*/ 8 w 18"/>
                  <a:gd name="T91" fmla="*/ 1 h 17"/>
                  <a:gd name="T92" fmla="*/ 6 w 18"/>
                  <a:gd name="T93" fmla="*/ 3 h 17"/>
                  <a:gd name="T94" fmla="*/ 9 w 18"/>
                  <a:gd name="T95" fmla="*/ 3 h 17"/>
                  <a:gd name="T96" fmla="*/ 10 w 18"/>
                  <a:gd name="T97" fmla="*/ 1 h 17"/>
                  <a:gd name="T98" fmla="*/ 9 w 18"/>
                  <a:gd name="T99" fmla="*/ 3 h 17"/>
                  <a:gd name="T100" fmla="*/ 9 w 18"/>
                  <a:gd name="T101" fmla="*/ 1 h 17"/>
                  <a:gd name="T102" fmla="*/ 9 w 18"/>
                  <a:gd name="T103" fmla="*/ 1 h 17"/>
                  <a:gd name="T104" fmla="*/ 7 w 18"/>
                  <a:gd name="T105" fmla="*/ 3 h 17"/>
                  <a:gd name="T106" fmla="*/ 4 w 18"/>
                  <a:gd name="T107" fmla="*/ 2 h 17"/>
                  <a:gd name="T108" fmla="*/ 9 w 18"/>
                  <a:gd name="T109" fmla="*/ 17 h 17"/>
                  <a:gd name="T110" fmla="*/ 13 w 18"/>
                  <a:gd name="T111" fmla="*/ 16 h 17"/>
                  <a:gd name="T112" fmla="*/ 14 w 18"/>
                  <a:gd name="T113" fmla="*/ 15 h 17"/>
                  <a:gd name="T114" fmla="*/ 14 w 18"/>
                  <a:gd name="T115" fmla="*/ 15 h 17"/>
                  <a:gd name="T116" fmla="*/ 16 w 18"/>
                  <a:gd name="T11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 h="17">
                    <a:moveTo>
                      <a:pt x="16" y="10"/>
                    </a:moveTo>
                    <a:cubicBezTo>
                      <a:pt x="16" y="9"/>
                      <a:pt x="16" y="9"/>
                      <a:pt x="16" y="9"/>
                    </a:cubicBezTo>
                    <a:cubicBezTo>
                      <a:pt x="16" y="9"/>
                      <a:pt x="16" y="9"/>
                      <a:pt x="16" y="9"/>
                    </a:cubicBezTo>
                    <a:cubicBezTo>
                      <a:pt x="16" y="9"/>
                      <a:pt x="16" y="9"/>
                      <a:pt x="16" y="9"/>
                    </a:cubicBezTo>
                    <a:cubicBezTo>
                      <a:pt x="16" y="10"/>
                      <a:pt x="16" y="10"/>
                      <a:pt x="16" y="10"/>
                    </a:cubicBezTo>
                    <a:moveTo>
                      <a:pt x="16" y="9"/>
                    </a:moveTo>
                    <a:cubicBezTo>
                      <a:pt x="16" y="8"/>
                      <a:pt x="16" y="8"/>
                      <a:pt x="16" y="8"/>
                    </a:cubicBezTo>
                    <a:cubicBezTo>
                      <a:pt x="16" y="8"/>
                      <a:pt x="16" y="8"/>
                      <a:pt x="16" y="8"/>
                    </a:cubicBezTo>
                    <a:cubicBezTo>
                      <a:pt x="16" y="8"/>
                      <a:pt x="16" y="8"/>
                      <a:pt x="16" y="8"/>
                    </a:cubicBezTo>
                    <a:cubicBezTo>
                      <a:pt x="16" y="9"/>
                      <a:pt x="16" y="9"/>
                      <a:pt x="16" y="9"/>
                    </a:cubicBezTo>
                    <a:moveTo>
                      <a:pt x="16" y="8"/>
                    </a:moveTo>
                    <a:cubicBezTo>
                      <a:pt x="16" y="8"/>
                      <a:pt x="16" y="8"/>
                      <a:pt x="16" y="8"/>
                    </a:cubicBezTo>
                    <a:cubicBezTo>
                      <a:pt x="16" y="7"/>
                      <a:pt x="16" y="7"/>
                      <a:pt x="16" y="7"/>
                    </a:cubicBezTo>
                    <a:cubicBezTo>
                      <a:pt x="16" y="8"/>
                      <a:pt x="16" y="8"/>
                      <a:pt x="16" y="8"/>
                    </a:cubicBezTo>
                    <a:cubicBezTo>
                      <a:pt x="16" y="8"/>
                      <a:pt x="16" y="8"/>
                      <a:pt x="16" y="8"/>
                    </a:cubicBezTo>
                    <a:moveTo>
                      <a:pt x="16" y="7"/>
                    </a:moveTo>
                    <a:cubicBezTo>
                      <a:pt x="15" y="7"/>
                      <a:pt x="15" y="7"/>
                      <a:pt x="15" y="7"/>
                    </a:cubicBezTo>
                    <a:cubicBezTo>
                      <a:pt x="16" y="7"/>
                      <a:pt x="16" y="7"/>
                      <a:pt x="16" y="7"/>
                    </a:cubicBezTo>
                    <a:cubicBezTo>
                      <a:pt x="16" y="7"/>
                      <a:pt x="16" y="7"/>
                      <a:pt x="16" y="7"/>
                    </a:cubicBezTo>
                    <a:cubicBezTo>
                      <a:pt x="16" y="7"/>
                      <a:pt x="16" y="7"/>
                      <a:pt x="16" y="7"/>
                    </a:cubicBezTo>
                    <a:moveTo>
                      <a:pt x="15" y="7"/>
                    </a:moveTo>
                    <a:cubicBezTo>
                      <a:pt x="15" y="6"/>
                      <a:pt x="15" y="6"/>
                      <a:pt x="15" y="6"/>
                    </a:cubicBezTo>
                    <a:cubicBezTo>
                      <a:pt x="16" y="6"/>
                      <a:pt x="16" y="6"/>
                      <a:pt x="16" y="6"/>
                    </a:cubicBezTo>
                    <a:cubicBezTo>
                      <a:pt x="16" y="6"/>
                      <a:pt x="16" y="6"/>
                      <a:pt x="16" y="6"/>
                    </a:cubicBezTo>
                    <a:cubicBezTo>
                      <a:pt x="15" y="7"/>
                      <a:pt x="15" y="7"/>
                      <a:pt x="15" y="7"/>
                    </a:cubicBezTo>
                    <a:moveTo>
                      <a:pt x="15" y="6"/>
                    </a:moveTo>
                    <a:cubicBezTo>
                      <a:pt x="14" y="6"/>
                      <a:pt x="14" y="6"/>
                      <a:pt x="14" y="6"/>
                    </a:cubicBezTo>
                    <a:cubicBezTo>
                      <a:pt x="15" y="5"/>
                      <a:pt x="15" y="5"/>
                      <a:pt x="15" y="5"/>
                    </a:cubicBezTo>
                    <a:cubicBezTo>
                      <a:pt x="16" y="6"/>
                      <a:pt x="16" y="6"/>
                      <a:pt x="16" y="6"/>
                    </a:cubicBezTo>
                    <a:cubicBezTo>
                      <a:pt x="15" y="6"/>
                      <a:pt x="15" y="6"/>
                      <a:pt x="15" y="6"/>
                    </a:cubicBezTo>
                    <a:moveTo>
                      <a:pt x="14" y="5"/>
                    </a:moveTo>
                    <a:cubicBezTo>
                      <a:pt x="14" y="5"/>
                      <a:pt x="14" y="5"/>
                      <a:pt x="14" y="5"/>
                    </a:cubicBezTo>
                    <a:cubicBezTo>
                      <a:pt x="15" y="4"/>
                      <a:pt x="15" y="4"/>
                      <a:pt x="15" y="4"/>
                    </a:cubicBezTo>
                    <a:cubicBezTo>
                      <a:pt x="15" y="5"/>
                      <a:pt x="15" y="5"/>
                      <a:pt x="15" y="5"/>
                    </a:cubicBezTo>
                    <a:cubicBezTo>
                      <a:pt x="15" y="5"/>
                      <a:pt x="15" y="5"/>
                      <a:pt x="15" y="5"/>
                    </a:cubicBezTo>
                    <a:cubicBezTo>
                      <a:pt x="14" y="5"/>
                      <a:pt x="14" y="5"/>
                      <a:pt x="14" y="5"/>
                    </a:cubicBezTo>
                    <a:moveTo>
                      <a:pt x="13" y="5"/>
                    </a:moveTo>
                    <a:cubicBezTo>
                      <a:pt x="13" y="4"/>
                      <a:pt x="13" y="4"/>
                      <a:pt x="13" y="4"/>
                    </a:cubicBezTo>
                    <a:cubicBezTo>
                      <a:pt x="14" y="4"/>
                      <a:pt x="14" y="4"/>
                      <a:pt x="14" y="4"/>
                    </a:cubicBezTo>
                    <a:cubicBezTo>
                      <a:pt x="15" y="4"/>
                      <a:pt x="15" y="4"/>
                      <a:pt x="15" y="4"/>
                    </a:cubicBezTo>
                    <a:cubicBezTo>
                      <a:pt x="14" y="4"/>
                      <a:pt x="14" y="5"/>
                      <a:pt x="13" y="5"/>
                    </a:cubicBezTo>
                    <a:moveTo>
                      <a:pt x="9" y="16"/>
                    </a:moveTo>
                    <a:cubicBezTo>
                      <a:pt x="7" y="16"/>
                      <a:pt x="5" y="15"/>
                      <a:pt x="3" y="13"/>
                    </a:cubicBezTo>
                    <a:cubicBezTo>
                      <a:pt x="2" y="11"/>
                      <a:pt x="2" y="9"/>
                      <a:pt x="2" y="7"/>
                    </a:cubicBezTo>
                    <a:cubicBezTo>
                      <a:pt x="2" y="7"/>
                      <a:pt x="2" y="7"/>
                      <a:pt x="2" y="7"/>
                    </a:cubicBezTo>
                    <a:cubicBezTo>
                      <a:pt x="3" y="6"/>
                      <a:pt x="3" y="6"/>
                      <a:pt x="4" y="5"/>
                    </a:cubicBezTo>
                    <a:cubicBezTo>
                      <a:pt x="6" y="4"/>
                      <a:pt x="7" y="4"/>
                      <a:pt x="8" y="4"/>
                    </a:cubicBezTo>
                    <a:cubicBezTo>
                      <a:pt x="10" y="4"/>
                      <a:pt x="11" y="4"/>
                      <a:pt x="12" y="4"/>
                    </a:cubicBezTo>
                    <a:cubicBezTo>
                      <a:pt x="14" y="6"/>
                      <a:pt x="16" y="9"/>
                      <a:pt x="16" y="12"/>
                    </a:cubicBezTo>
                    <a:cubicBezTo>
                      <a:pt x="16" y="12"/>
                      <a:pt x="16" y="12"/>
                      <a:pt x="16" y="12"/>
                    </a:cubicBezTo>
                    <a:cubicBezTo>
                      <a:pt x="15" y="13"/>
                      <a:pt x="15" y="14"/>
                      <a:pt x="13" y="15"/>
                    </a:cubicBezTo>
                    <a:cubicBezTo>
                      <a:pt x="13" y="15"/>
                      <a:pt x="13" y="15"/>
                      <a:pt x="13" y="15"/>
                    </a:cubicBezTo>
                    <a:cubicBezTo>
                      <a:pt x="13" y="15"/>
                      <a:pt x="13" y="15"/>
                      <a:pt x="13" y="15"/>
                    </a:cubicBezTo>
                    <a:cubicBezTo>
                      <a:pt x="12" y="16"/>
                      <a:pt x="11" y="16"/>
                      <a:pt x="9" y="16"/>
                    </a:cubicBezTo>
                    <a:moveTo>
                      <a:pt x="13" y="4"/>
                    </a:moveTo>
                    <a:cubicBezTo>
                      <a:pt x="12" y="4"/>
                      <a:pt x="12" y="4"/>
                      <a:pt x="12" y="4"/>
                    </a:cubicBezTo>
                    <a:cubicBezTo>
                      <a:pt x="13" y="3"/>
                      <a:pt x="13" y="3"/>
                      <a:pt x="13" y="3"/>
                    </a:cubicBezTo>
                    <a:cubicBezTo>
                      <a:pt x="14" y="3"/>
                      <a:pt x="14" y="3"/>
                      <a:pt x="14" y="3"/>
                    </a:cubicBezTo>
                    <a:cubicBezTo>
                      <a:pt x="13" y="4"/>
                      <a:pt x="13" y="4"/>
                      <a:pt x="13" y="4"/>
                    </a:cubicBezTo>
                    <a:moveTo>
                      <a:pt x="12" y="4"/>
                    </a:moveTo>
                    <a:cubicBezTo>
                      <a:pt x="11" y="4"/>
                      <a:pt x="11" y="4"/>
                      <a:pt x="11" y="4"/>
                    </a:cubicBezTo>
                    <a:cubicBezTo>
                      <a:pt x="12" y="3"/>
                      <a:pt x="12" y="3"/>
                      <a:pt x="13" y="3"/>
                    </a:cubicBezTo>
                    <a:cubicBezTo>
                      <a:pt x="13" y="3"/>
                      <a:pt x="13" y="3"/>
                      <a:pt x="13" y="3"/>
                    </a:cubicBezTo>
                    <a:cubicBezTo>
                      <a:pt x="12" y="4"/>
                      <a:pt x="12" y="4"/>
                      <a:pt x="12" y="4"/>
                    </a:cubicBezTo>
                    <a:moveTo>
                      <a:pt x="3" y="5"/>
                    </a:moveTo>
                    <a:cubicBezTo>
                      <a:pt x="3" y="5"/>
                      <a:pt x="3" y="5"/>
                      <a:pt x="3" y="5"/>
                    </a:cubicBezTo>
                    <a:cubicBezTo>
                      <a:pt x="3" y="5"/>
                      <a:pt x="4" y="4"/>
                      <a:pt x="5" y="3"/>
                    </a:cubicBezTo>
                    <a:cubicBezTo>
                      <a:pt x="5" y="3"/>
                      <a:pt x="5" y="3"/>
                      <a:pt x="5" y="3"/>
                    </a:cubicBezTo>
                    <a:cubicBezTo>
                      <a:pt x="5" y="2"/>
                      <a:pt x="5" y="2"/>
                      <a:pt x="5" y="2"/>
                    </a:cubicBezTo>
                    <a:cubicBezTo>
                      <a:pt x="5" y="3"/>
                      <a:pt x="4" y="4"/>
                      <a:pt x="3" y="5"/>
                    </a:cubicBezTo>
                    <a:cubicBezTo>
                      <a:pt x="3" y="5"/>
                      <a:pt x="3" y="5"/>
                      <a:pt x="3" y="5"/>
                    </a:cubicBezTo>
                    <a:moveTo>
                      <a:pt x="11" y="3"/>
                    </a:moveTo>
                    <a:cubicBezTo>
                      <a:pt x="10" y="3"/>
                      <a:pt x="10" y="3"/>
                      <a:pt x="10" y="3"/>
                    </a:cubicBezTo>
                    <a:cubicBezTo>
                      <a:pt x="11" y="2"/>
                      <a:pt x="11" y="2"/>
                      <a:pt x="11" y="2"/>
                    </a:cubicBezTo>
                    <a:cubicBezTo>
                      <a:pt x="12" y="2"/>
                      <a:pt x="12" y="2"/>
                      <a:pt x="12" y="2"/>
                    </a:cubicBezTo>
                    <a:cubicBezTo>
                      <a:pt x="12" y="2"/>
                      <a:pt x="12" y="2"/>
                      <a:pt x="12" y="2"/>
                    </a:cubicBezTo>
                    <a:cubicBezTo>
                      <a:pt x="12" y="3"/>
                      <a:pt x="11" y="3"/>
                      <a:pt x="11" y="3"/>
                    </a:cubicBezTo>
                    <a:moveTo>
                      <a:pt x="10" y="3"/>
                    </a:moveTo>
                    <a:cubicBezTo>
                      <a:pt x="10" y="3"/>
                      <a:pt x="10" y="3"/>
                      <a:pt x="10" y="3"/>
                    </a:cubicBezTo>
                    <a:cubicBezTo>
                      <a:pt x="10" y="2"/>
                      <a:pt x="10" y="2"/>
                      <a:pt x="11" y="2"/>
                    </a:cubicBezTo>
                    <a:cubicBezTo>
                      <a:pt x="11" y="2"/>
                      <a:pt x="11" y="2"/>
                      <a:pt x="11" y="2"/>
                    </a:cubicBezTo>
                    <a:cubicBezTo>
                      <a:pt x="11" y="2"/>
                      <a:pt x="11" y="2"/>
                      <a:pt x="11" y="2"/>
                    </a:cubicBezTo>
                    <a:cubicBezTo>
                      <a:pt x="11" y="2"/>
                      <a:pt x="10" y="3"/>
                      <a:pt x="10" y="3"/>
                    </a:cubicBezTo>
                    <a:moveTo>
                      <a:pt x="5" y="4"/>
                    </a:moveTo>
                    <a:cubicBezTo>
                      <a:pt x="5" y="3"/>
                      <a:pt x="6" y="3"/>
                      <a:pt x="6" y="2"/>
                    </a:cubicBezTo>
                    <a:cubicBezTo>
                      <a:pt x="7" y="2"/>
                      <a:pt x="7" y="2"/>
                      <a:pt x="7" y="2"/>
                    </a:cubicBezTo>
                    <a:cubicBezTo>
                      <a:pt x="5" y="4"/>
                      <a:pt x="5" y="4"/>
                      <a:pt x="5" y="4"/>
                    </a:cubicBezTo>
                    <a:cubicBezTo>
                      <a:pt x="5" y="4"/>
                      <a:pt x="5" y="4"/>
                      <a:pt x="5" y="4"/>
                    </a:cubicBezTo>
                    <a:cubicBezTo>
                      <a:pt x="5" y="4"/>
                      <a:pt x="5" y="4"/>
                      <a:pt x="5" y="4"/>
                    </a:cubicBezTo>
                    <a:moveTo>
                      <a:pt x="6" y="3"/>
                    </a:moveTo>
                    <a:cubicBezTo>
                      <a:pt x="8" y="1"/>
                      <a:pt x="8" y="1"/>
                      <a:pt x="8" y="1"/>
                    </a:cubicBezTo>
                    <a:cubicBezTo>
                      <a:pt x="8" y="1"/>
                      <a:pt x="8" y="1"/>
                      <a:pt x="8" y="1"/>
                    </a:cubicBezTo>
                    <a:cubicBezTo>
                      <a:pt x="8" y="2"/>
                      <a:pt x="7" y="2"/>
                      <a:pt x="6" y="3"/>
                    </a:cubicBezTo>
                    <a:cubicBezTo>
                      <a:pt x="6" y="3"/>
                      <a:pt x="6" y="3"/>
                      <a:pt x="6" y="3"/>
                    </a:cubicBezTo>
                    <a:cubicBezTo>
                      <a:pt x="6" y="3"/>
                      <a:pt x="6" y="3"/>
                      <a:pt x="6" y="3"/>
                    </a:cubicBezTo>
                    <a:moveTo>
                      <a:pt x="9" y="3"/>
                    </a:moveTo>
                    <a:cubicBezTo>
                      <a:pt x="8" y="3"/>
                      <a:pt x="8" y="3"/>
                      <a:pt x="8" y="3"/>
                    </a:cubicBezTo>
                    <a:cubicBezTo>
                      <a:pt x="9" y="2"/>
                      <a:pt x="9" y="2"/>
                      <a:pt x="10" y="1"/>
                    </a:cubicBezTo>
                    <a:cubicBezTo>
                      <a:pt x="10" y="2"/>
                      <a:pt x="10" y="2"/>
                      <a:pt x="10" y="2"/>
                    </a:cubicBezTo>
                    <a:cubicBezTo>
                      <a:pt x="10" y="2"/>
                      <a:pt x="9" y="2"/>
                      <a:pt x="9" y="3"/>
                    </a:cubicBezTo>
                    <a:moveTo>
                      <a:pt x="7" y="3"/>
                    </a:moveTo>
                    <a:cubicBezTo>
                      <a:pt x="8" y="2"/>
                      <a:pt x="8" y="2"/>
                      <a:pt x="9" y="1"/>
                    </a:cubicBezTo>
                    <a:cubicBezTo>
                      <a:pt x="9" y="1"/>
                      <a:pt x="9" y="1"/>
                      <a:pt x="9" y="1"/>
                    </a:cubicBezTo>
                    <a:cubicBezTo>
                      <a:pt x="9" y="1"/>
                      <a:pt x="9" y="1"/>
                      <a:pt x="9" y="1"/>
                    </a:cubicBezTo>
                    <a:cubicBezTo>
                      <a:pt x="9" y="2"/>
                      <a:pt x="8" y="2"/>
                      <a:pt x="8" y="3"/>
                    </a:cubicBezTo>
                    <a:cubicBezTo>
                      <a:pt x="7" y="3"/>
                      <a:pt x="7" y="3"/>
                      <a:pt x="7" y="3"/>
                    </a:cubicBezTo>
                    <a:moveTo>
                      <a:pt x="9" y="0"/>
                    </a:moveTo>
                    <a:cubicBezTo>
                      <a:pt x="8" y="0"/>
                      <a:pt x="6" y="1"/>
                      <a:pt x="4" y="2"/>
                    </a:cubicBezTo>
                    <a:cubicBezTo>
                      <a:pt x="0" y="5"/>
                      <a:pt x="0" y="10"/>
                      <a:pt x="3" y="13"/>
                    </a:cubicBezTo>
                    <a:cubicBezTo>
                      <a:pt x="4" y="15"/>
                      <a:pt x="7" y="17"/>
                      <a:pt x="9" y="17"/>
                    </a:cubicBezTo>
                    <a:cubicBezTo>
                      <a:pt x="11" y="17"/>
                      <a:pt x="12" y="17"/>
                      <a:pt x="13" y="16"/>
                    </a:cubicBezTo>
                    <a:cubicBezTo>
                      <a:pt x="13" y="16"/>
                      <a:pt x="13" y="16"/>
                      <a:pt x="13" y="16"/>
                    </a:cubicBezTo>
                    <a:cubicBezTo>
                      <a:pt x="14" y="15"/>
                      <a:pt x="14" y="15"/>
                      <a:pt x="14" y="15"/>
                    </a:cubicBezTo>
                    <a:cubicBezTo>
                      <a:pt x="14" y="15"/>
                      <a:pt x="14" y="15"/>
                      <a:pt x="14" y="15"/>
                    </a:cubicBezTo>
                    <a:cubicBezTo>
                      <a:pt x="14" y="15"/>
                      <a:pt x="14" y="15"/>
                      <a:pt x="14" y="15"/>
                    </a:cubicBezTo>
                    <a:cubicBezTo>
                      <a:pt x="14" y="15"/>
                      <a:pt x="14" y="15"/>
                      <a:pt x="14" y="15"/>
                    </a:cubicBezTo>
                    <a:cubicBezTo>
                      <a:pt x="14" y="15"/>
                      <a:pt x="14" y="15"/>
                      <a:pt x="14" y="15"/>
                    </a:cubicBezTo>
                    <a:cubicBezTo>
                      <a:pt x="18" y="12"/>
                      <a:pt x="18" y="7"/>
                      <a:pt x="16" y="4"/>
                    </a:cubicBezTo>
                    <a:cubicBezTo>
                      <a:pt x="14" y="2"/>
                      <a:pt x="12" y="0"/>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49" name="Freeform 35"/>
              <p:cNvSpPr>
                <a:spLocks noEditPoints="1"/>
              </p:cNvSpPr>
              <p:nvPr/>
            </p:nvSpPr>
            <p:spPr bwMode="auto">
              <a:xfrm>
                <a:off x="3625" y="1972"/>
                <a:ext cx="35" cy="31"/>
              </a:xfrm>
              <a:custGeom>
                <a:avLst/>
                <a:gdLst>
                  <a:gd name="T0" fmla="*/ 14 w 15"/>
                  <a:gd name="T1" fmla="*/ 7 h 13"/>
                  <a:gd name="T2" fmla="*/ 14 w 15"/>
                  <a:gd name="T3" fmla="*/ 7 h 13"/>
                  <a:gd name="T4" fmla="*/ 13 w 15"/>
                  <a:gd name="T5" fmla="*/ 7 h 13"/>
                  <a:gd name="T6" fmla="*/ 14 w 15"/>
                  <a:gd name="T7" fmla="*/ 7 h 13"/>
                  <a:gd name="T8" fmla="*/ 13 w 15"/>
                  <a:gd name="T9" fmla="*/ 6 h 13"/>
                  <a:gd name="T10" fmla="*/ 14 w 15"/>
                  <a:gd name="T11" fmla="*/ 6 h 13"/>
                  <a:gd name="T12" fmla="*/ 13 w 15"/>
                  <a:gd name="T13" fmla="*/ 6 h 13"/>
                  <a:gd name="T14" fmla="*/ 13 w 15"/>
                  <a:gd name="T15" fmla="*/ 5 h 13"/>
                  <a:gd name="T16" fmla="*/ 14 w 15"/>
                  <a:gd name="T17" fmla="*/ 6 h 13"/>
                  <a:gd name="T18" fmla="*/ 13 w 15"/>
                  <a:gd name="T19" fmla="*/ 5 h 13"/>
                  <a:gd name="T20" fmla="*/ 13 w 15"/>
                  <a:gd name="T21" fmla="*/ 4 h 13"/>
                  <a:gd name="T22" fmla="*/ 13 w 15"/>
                  <a:gd name="T23" fmla="*/ 4 h 13"/>
                  <a:gd name="T24" fmla="*/ 8 w 15"/>
                  <a:gd name="T25" fmla="*/ 13 h 13"/>
                  <a:gd name="T26" fmla="*/ 2 w 15"/>
                  <a:gd name="T27" fmla="*/ 5 h 13"/>
                  <a:gd name="T28" fmla="*/ 4 w 15"/>
                  <a:gd name="T29" fmla="*/ 3 h 13"/>
                  <a:gd name="T30" fmla="*/ 10 w 15"/>
                  <a:gd name="T31" fmla="*/ 3 h 13"/>
                  <a:gd name="T32" fmla="*/ 11 w 15"/>
                  <a:gd name="T33" fmla="*/ 12 h 13"/>
                  <a:gd name="T34" fmla="*/ 11 w 15"/>
                  <a:gd name="T35" fmla="*/ 12 h 13"/>
                  <a:gd name="T36" fmla="*/ 12 w 15"/>
                  <a:gd name="T37" fmla="*/ 4 h 13"/>
                  <a:gd name="T38" fmla="*/ 12 w 15"/>
                  <a:gd name="T39" fmla="*/ 2 h 13"/>
                  <a:gd name="T40" fmla="*/ 12 w 15"/>
                  <a:gd name="T41" fmla="*/ 4 h 13"/>
                  <a:gd name="T42" fmla="*/ 5 w 15"/>
                  <a:gd name="T43" fmla="*/ 1 h 13"/>
                  <a:gd name="T44" fmla="*/ 3 w 15"/>
                  <a:gd name="T45" fmla="*/ 3 h 13"/>
                  <a:gd name="T46" fmla="*/ 10 w 15"/>
                  <a:gd name="T47" fmla="*/ 3 h 13"/>
                  <a:gd name="T48" fmla="*/ 10 w 15"/>
                  <a:gd name="T49" fmla="*/ 1 h 13"/>
                  <a:gd name="T50" fmla="*/ 11 w 15"/>
                  <a:gd name="T51" fmla="*/ 2 h 13"/>
                  <a:gd name="T52" fmla="*/ 5 w 15"/>
                  <a:gd name="T53" fmla="*/ 2 h 13"/>
                  <a:gd name="T54" fmla="*/ 6 w 15"/>
                  <a:gd name="T55" fmla="*/ 1 h 13"/>
                  <a:gd name="T56" fmla="*/ 5 w 15"/>
                  <a:gd name="T57" fmla="*/ 2 h 13"/>
                  <a:gd name="T58" fmla="*/ 8 w 15"/>
                  <a:gd name="T59" fmla="*/ 2 h 13"/>
                  <a:gd name="T60" fmla="*/ 10 w 15"/>
                  <a:gd name="T61" fmla="*/ 1 h 13"/>
                  <a:gd name="T62" fmla="*/ 9 w 15"/>
                  <a:gd name="T63" fmla="*/ 2 h 13"/>
                  <a:gd name="T64" fmla="*/ 7 w 15"/>
                  <a:gd name="T65" fmla="*/ 1 h 13"/>
                  <a:gd name="T66" fmla="*/ 8 w 15"/>
                  <a:gd name="T67" fmla="*/ 1 h 13"/>
                  <a:gd name="T68" fmla="*/ 6 w 15"/>
                  <a:gd name="T69" fmla="*/ 2 h 13"/>
                  <a:gd name="T70" fmla="*/ 4 w 15"/>
                  <a:gd name="T71" fmla="*/ 1 h 13"/>
                  <a:gd name="T72" fmla="*/ 8 w 15"/>
                  <a:gd name="T73" fmla="*/ 13 h 13"/>
                  <a:gd name="T74" fmla="*/ 11 w 15"/>
                  <a:gd name="T75" fmla="*/ 13 h 13"/>
                  <a:gd name="T76" fmla="*/ 12 w 15"/>
                  <a:gd name="T77" fmla="*/ 12 h 13"/>
                  <a:gd name="T78" fmla="*/ 13 w 15"/>
                  <a:gd name="T7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 h="13">
                    <a:moveTo>
                      <a:pt x="14" y="7"/>
                    </a:moveTo>
                    <a:cubicBezTo>
                      <a:pt x="14" y="7"/>
                      <a:pt x="14" y="7"/>
                      <a:pt x="14" y="7"/>
                    </a:cubicBezTo>
                    <a:cubicBezTo>
                      <a:pt x="14" y="7"/>
                      <a:pt x="14" y="7"/>
                      <a:pt x="14" y="7"/>
                    </a:cubicBezTo>
                    <a:cubicBezTo>
                      <a:pt x="14" y="7"/>
                      <a:pt x="14" y="7"/>
                      <a:pt x="14" y="7"/>
                    </a:cubicBezTo>
                    <a:moveTo>
                      <a:pt x="14" y="7"/>
                    </a:moveTo>
                    <a:cubicBezTo>
                      <a:pt x="13" y="7"/>
                      <a:pt x="13" y="7"/>
                      <a:pt x="13" y="7"/>
                    </a:cubicBezTo>
                    <a:cubicBezTo>
                      <a:pt x="14" y="7"/>
                      <a:pt x="14" y="7"/>
                      <a:pt x="14" y="7"/>
                    </a:cubicBezTo>
                    <a:cubicBezTo>
                      <a:pt x="14" y="7"/>
                      <a:pt x="14" y="7"/>
                      <a:pt x="14" y="7"/>
                    </a:cubicBezTo>
                    <a:cubicBezTo>
                      <a:pt x="14" y="7"/>
                      <a:pt x="14" y="7"/>
                      <a:pt x="14" y="7"/>
                    </a:cubicBezTo>
                    <a:moveTo>
                      <a:pt x="13" y="6"/>
                    </a:moveTo>
                    <a:cubicBezTo>
                      <a:pt x="13" y="6"/>
                      <a:pt x="13" y="6"/>
                      <a:pt x="13" y="6"/>
                    </a:cubicBezTo>
                    <a:cubicBezTo>
                      <a:pt x="14" y="6"/>
                      <a:pt x="14" y="6"/>
                      <a:pt x="14" y="6"/>
                    </a:cubicBezTo>
                    <a:cubicBezTo>
                      <a:pt x="14" y="6"/>
                      <a:pt x="14" y="6"/>
                      <a:pt x="14" y="6"/>
                    </a:cubicBezTo>
                    <a:cubicBezTo>
                      <a:pt x="13" y="6"/>
                      <a:pt x="13" y="6"/>
                      <a:pt x="13" y="6"/>
                    </a:cubicBezTo>
                    <a:moveTo>
                      <a:pt x="13" y="6"/>
                    </a:moveTo>
                    <a:cubicBezTo>
                      <a:pt x="13" y="5"/>
                      <a:pt x="13" y="5"/>
                      <a:pt x="13" y="5"/>
                    </a:cubicBezTo>
                    <a:cubicBezTo>
                      <a:pt x="13" y="5"/>
                      <a:pt x="13" y="5"/>
                      <a:pt x="13" y="5"/>
                    </a:cubicBezTo>
                    <a:cubicBezTo>
                      <a:pt x="14" y="6"/>
                      <a:pt x="14" y="6"/>
                      <a:pt x="14" y="6"/>
                    </a:cubicBezTo>
                    <a:cubicBezTo>
                      <a:pt x="13" y="6"/>
                      <a:pt x="13" y="6"/>
                      <a:pt x="13" y="6"/>
                    </a:cubicBezTo>
                    <a:moveTo>
                      <a:pt x="13" y="5"/>
                    </a:moveTo>
                    <a:cubicBezTo>
                      <a:pt x="12" y="4"/>
                      <a:pt x="12" y="4"/>
                      <a:pt x="12" y="4"/>
                    </a:cubicBezTo>
                    <a:cubicBezTo>
                      <a:pt x="13" y="4"/>
                      <a:pt x="13" y="4"/>
                      <a:pt x="13" y="4"/>
                    </a:cubicBezTo>
                    <a:cubicBezTo>
                      <a:pt x="13" y="4"/>
                      <a:pt x="13" y="4"/>
                      <a:pt x="13" y="4"/>
                    </a:cubicBezTo>
                    <a:cubicBezTo>
                      <a:pt x="13" y="4"/>
                      <a:pt x="13" y="4"/>
                      <a:pt x="13" y="4"/>
                    </a:cubicBezTo>
                    <a:cubicBezTo>
                      <a:pt x="13" y="5"/>
                      <a:pt x="13" y="5"/>
                      <a:pt x="13" y="5"/>
                    </a:cubicBezTo>
                    <a:moveTo>
                      <a:pt x="8" y="13"/>
                    </a:moveTo>
                    <a:cubicBezTo>
                      <a:pt x="6" y="13"/>
                      <a:pt x="4" y="11"/>
                      <a:pt x="3" y="10"/>
                    </a:cubicBezTo>
                    <a:cubicBezTo>
                      <a:pt x="2" y="8"/>
                      <a:pt x="2" y="7"/>
                      <a:pt x="2" y="5"/>
                    </a:cubicBezTo>
                    <a:cubicBezTo>
                      <a:pt x="2" y="5"/>
                      <a:pt x="2" y="5"/>
                      <a:pt x="2" y="5"/>
                    </a:cubicBezTo>
                    <a:cubicBezTo>
                      <a:pt x="3" y="4"/>
                      <a:pt x="3" y="4"/>
                      <a:pt x="4" y="3"/>
                    </a:cubicBezTo>
                    <a:cubicBezTo>
                      <a:pt x="5" y="3"/>
                      <a:pt x="6" y="2"/>
                      <a:pt x="7" y="2"/>
                    </a:cubicBezTo>
                    <a:cubicBezTo>
                      <a:pt x="8" y="2"/>
                      <a:pt x="9" y="3"/>
                      <a:pt x="10" y="3"/>
                    </a:cubicBezTo>
                    <a:cubicBezTo>
                      <a:pt x="12" y="5"/>
                      <a:pt x="13" y="7"/>
                      <a:pt x="13" y="10"/>
                    </a:cubicBezTo>
                    <a:cubicBezTo>
                      <a:pt x="13" y="10"/>
                      <a:pt x="12" y="11"/>
                      <a:pt x="11" y="12"/>
                    </a:cubicBezTo>
                    <a:cubicBezTo>
                      <a:pt x="11" y="12"/>
                      <a:pt x="11" y="12"/>
                      <a:pt x="11" y="12"/>
                    </a:cubicBezTo>
                    <a:cubicBezTo>
                      <a:pt x="11" y="12"/>
                      <a:pt x="11" y="12"/>
                      <a:pt x="11" y="12"/>
                    </a:cubicBezTo>
                    <a:cubicBezTo>
                      <a:pt x="10" y="12"/>
                      <a:pt x="9" y="13"/>
                      <a:pt x="8" y="13"/>
                    </a:cubicBezTo>
                    <a:moveTo>
                      <a:pt x="12" y="4"/>
                    </a:moveTo>
                    <a:cubicBezTo>
                      <a:pt x="11" y="3"/>
                      <a:pt x="11" y="3"/>
                      <a:pt x="11" y="3"/>
                    </a:cubicBezTo>
                    <a:cubicBezTo>
                      <a:pt x="12" y="2"/>
                      <a:pt x="12" y="2"/>
                      <a:pt x="12" y="2"/>
                    </a:cubicBezTo>
                    <a:cubicBezTo>
                      <a:pt x="12" y="3"/>
                      <a:pt x="12" y="3"/>
                      <a:pt x="12" y="3"/>
                    </a:cubicBezTo>
                    <a:cubicBezTo>
                      <a:pt x="12" y="4"/>
                      <a:pt x="12" y="4"/>
                      <a:pt x="12" y="4"/>
                    </a:cubicBezTo>
                    <a:moveTo>
                      <a:pt x="3" y="3"/>
                    </a:moveTo>
                    <a:cubicBezTo>
                      <a:pt x="3" y="3"/>
                      <a:pt x="4" y="2"/>
                      <a:pt x="5" y="1"/>
                    </a:cubicBezTo>
                    <a:cubicBezTo>
                      <a:pt x="5" y="1"/>
                      <a:pt x="5" y="1"/>
                      <a:pt x="5" y="1"/>
                    </a:cubicBezTo>
                    <a:cubicBezTo>
                      <a:pt x="4" y="2"/>
                      <a:pt x="4" y="2"/>
                      <a:pt x="3" y="3"/>
                    </a:cubicBezTo>
                    <a:cubicBezTo>
                      <a:pt x="3" y="3"/>
                      <a:pt x="3" y="3"/>
                      <a:pt x="3" y="3"/>
                    </a:cubicBezTo>
                    <a:moveTo>
                      <a:pt x="10" y="3"/>
                    </a:moveTo>
                    <a:cubicBezTo>
                      <a:pt x="9" y="2"/>
                      <a:pt x="9" y="2"/>
                      <a:pt x="9" y="2"/>
                    </a:cubicBezTo>
                    <a:cubicBezTo>
                      <a:pt x="10" y="1"/>
                      <a:pt x="10" y="1"/>
                      <a:pt x="10" y="1"/>
                    </a:cubicBezTo>
                    <a:cubicBezTo>
                      <a:pt x="10" y="1"/>
                      <a:pt x="10" y="1"/>
                      <a:pt x="10" y="1"/>
                    </a:cubicBezTo>
                    <a:cubicBezTo>
                      <a:pt x="11" y="2"/>
                      <a:pt x="11" y="2"/>
                      <a:pt x="11" y="2"/>
                    </a:cubicBezTo>
                    <a:cubicBezTo>
                      <a:pt x="10" y="3"/>
                      <a:pt x="10" y="3"/>
                      <a:pt x="10" y="3"/>
                    </a:cubicBezTo>
                    <a:moveTo>
                      <a:pt x="5" y="2"/>
                    </a:moveTo>
                    <a:cubicBezTo>
                      <a:pt x="5" y="2"/>
                      <a:pt x="5" y="1"/>
                      <a:pt x="6" y="1"/>
                    </a:cubicBezTo>
                    <a:cubicBezTo>
                      <a:pt x="6" y="1"/>
                      <a:pt x="6" y="1"/>
                      <a:pt x="6" y="1"/>
                    </a:cubicBezTo>
                    <a:cubicBezTo>
                      <a:pt x="5" y="2"/>
                      <a:pt x="5" y="2"/>
                      <a:pt x="5" y="2"/>
                    </a:cubicBezTo>
                    <a:cubicBezTo>
                      <a:pt x="5" y="2"/>
                      <a:pt x="5" y="2"/>
                      <a:pt x="5" y="2"/>
                    </a:cubicBezTo>
                    <a:moveTo>
                      <a:pt x="9" y="2"/>
                    </a:moveTo>
                    <a:cubicBezTo>
                      <a:pt x="8" y="2"/>
                      <a:pt x="8" y="2"/>
                      <a:pt x="8" y="2"/>
                    </a:cubicBezTo>
                    <a:cubicBezTo>
                      <a:pt x="8" y="1"/>
                      <a:pt x="8" y="1"/>
                      <a:pt x="9" y="1"/>
                    </a:cubicBezTo>
                    <a:cubicBezTo>
                      <a:pt x="9" y="1"/>
                      <a:pt x="10" y="1"/>
                      <a:pt x="10" y="1"/>
                    </a:cubicBezTo>
                    <a:cubicBezTo>
                      <a:pt x="10" y="1"/>
                      <a:pt x="10" y="1"/>
                      <a:pt x="10" y="1"/>
                    </a:cubicBezTo>
                    <a:cubicBezTo>
                      <a:pt x="9" y="2"/>
                      <a:pt x="9" y="2"/>
                      <a:pt x="9" y="2"/>
                    </a:cubicBezTo>
                    <a:moveTo>
                      <a:pt x="6" y="2"/>
                    </a:moveTo>
                    <a:cubicBezTo>
                      <a:pt x="7" y="1"/>
                      <a:pt x="7" y="1"/>
                      <a:pt x="7" y="1"/>
                    </a:cubicBezTo>
                    <a:cubicBezTo>
                      <a:pt x="8" y="1"/>
                      <a:pt x="8" y="1"/>
                      <a:pt x="8" y="1"/>
                    </a:cubicBezTo>
                    <a:cubicBezTo>
                      <a:pt x="8" y="1"/>
                      <a:pt x="8" y="1"/>
                      <a:pt x="8" y="1"/>
                    </a:cubicBezTo>
                    <a:cubicBezTo>
                      <a:pt x="8" y="1"/>
                      <a:pt x="7" y="1"/>
                      <a:pt x="7" y="2"/>
                    </a:cubicBezTo>
                    <a:cubicBezTo>
                      <a:pt x="7" y="2"/>
                      <a:pt x="6" y="2"/>
                      <a:pt x="6" y="2"/>
                    </a:cubicBezTo>
                    <a:moveTo>
                      <a:pt x="8" y="0"/>
                    </a:moveTo>
                    <a:cubicBezTo>
                      <a:pt x="7" y="0"/>
                      <a:pt x="5" y="0"/>
                      <a:pt x="4" y="1"/>
                    </a:cubicBezTo>
                    <a:cubicBezTo>
                      <a:pt x="0" y="3"/>
                      <a:pt x="0" y="7"/>
                      <a:pt x="2" y="10"/>
                    </a:cubicBezTo>
                    <a:cubicBezTo>
                      <a:pt x="3" y="12"/>
                      <a:pt x="5" y="13"/>
                      <a:pt x="8" y="13"/>
                    </a:cubicBezTo>
                    <a:cubicBezTo>
                      <a:pt x="9" y="13"/>
                      <a:pt x="10" y="13"/>
                      <a:pt x="11" y="13"/>
                    </a:cubicBezTo>
                    <a:cubicBezTo>
                      <a:pt x="11" y="13"/>
                      <a:pt x="11" y="13"/>
                      <a:pt x="11" y="13"/>
                    </a:cubicBezTo>
                    <a:cubicBezTo>
                      <a:pt x="11" y="12"/>
                      <a:pt x="11" y="12"/>
                      <a:pt x="11" y="12"/>
                    </a:cubicBezTo>
                    <a:cubicBezTo>
                      <a:pt x="12" y="12"/>
                      <a:pt x="12" y="12"/>
                      <a:pt x="12" y="12"/>
                    </a:cubicBezTo>
                    <a:cubicBezTo>
                      <a:pt x="12" y="12"/>
                      <a:pt x="12" y="12"/>
                      <a:pt x="12" y="12"/>
                    </a:cubicBezTo>
                    <a:cubicBezTo>
                      <a:pt x="15" y="10"/>
                      <a:pt x="15" y="6"/>
                      <a:pt x="13" y="3"/>
                    </a:cubicBezTo>
                    <a:cubicBezTo>
                      <a:pt x="12" y="1"/>
                      <a:pt x="10"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50" name="Freeform 36"/>
              <p:cNvSpPr>
                <a:spLocks noEditPoints="1"/>
              </p:cNvSpPr>
              <p:nvPr/>
            </p:nvSpPr>
            <p:spPr bwMode="auto">
              <a:xfrm>
                <a:off x="3615" y="1963"/>
                <a:ext cx="55" cy="54"/>
              </a:xfrm>
              <a:custGeom>
                <a:avLst/>
                <a:gdLst>
                  <a:gd name="T0" fmla="*/ 10 w 23"/>
                  <a:gd name="T1" fmla="*/ 22 h 23"/>
                  <a:gd name="T2" fmla="*/ 9 w 23"/>
                  <a:gd name="T3" fmla="*/ 22 h 23"/>
                  <a:gd name="T4" fmla="*/ 8 w 23"/>
                  <a:gd name="T5" fmla="*/ 22 h 23"/>
                  <a:gd name="T6" fmla="*/ 8 w 23"/>
                  <a:gd name="T7" fmla="*/ 21 h 23"/>
                  <a:gd name="T8" fmla="*/ 16 w 23"/>
                  <a:gd name="T9" fmla="*/ 21 h 23"/>
                  <a:gd name="T10" fmla="*/ 15 w 23"/>
                  <a:gd name="T11" fmla="*/ 21 h 23"/>
                  <a:gd name="T12" fmla="*/ 12 w 23"/>
                  <a:gd name="T13" fmla="*/ 21 h 23"/>
                  <a:gd name="T14" fmla="*/ 17 w 23"/>
                  <a:gd name="T15" fmla="*/ 20 h 23"/>
                  <a:gd name="T16" fmla="*/ 12 w 23"/>
                  <a:gd name="T17" fmla="*/ 21 h 23"/>
                  <a:gd name="T18" fmla="*/ 13 w 23"/>
                  <a:gd name="T19" fmla="*/ 20 h 23"/>
                  <a:gd name="T20" fmla="*/ 7 w 23"/>
                  <a:gd name="T21" fmla="*/ 20 h 23"/>
                  <a:gd name="T22" fmla="*/ 6 w 23"/>
                  <a:gd name="T23" fmla="*/ 19 h 23"/>
                  <a:gd name="T24" fmla="*/ 4 w 23"/>
                  <a:gd name="T25" fmla="*/ 18 h 23"/>
                  <a:gd name="T26" fmla="*/ 6 w 23"/>
                  <a:gd name="T27" fmla="*/ 17 h 23"/>
                  <a:gd name="T28" fmla="*/ 3 w 23"/>
                  <a:gd name="T29" fmla="*/ 17 h 23"/>
                  <a:gd name="T30" fmla="*/ 2 w 23"/>
                  <a:gd name="T31" fmla="*/ 17 h 23"/>
                  <a:gd name="T32" fmla="*/ 2 w 23"/>
                  <a:gd name="T33" fmla="*/ 16 h 23"/>
                  <a:gd name="T34" fmla="*/ 20 w 23"/>
                  <a:gd name="T35" fmla="*/ 16 h 23"/>
                  <a:gd name="T36" fmla="*/ 20 w 23"/>
                  <a:gd name="T37" fmla="*/ 15 h 23"/>
                  <a:gd name="T38" fmla="*/ 3 w 23"/>
                  <a:gd name="T39" fmla="*/ 13 h 23"/>
                  <a:gd name="T40" fmla="*/ 2 w 23"/>
                  <a:gd name="T41" fmla="*/ 12 h 23"/>
                  <a:gd name="T42" fmla="*/ 2 w 23"/>
                  <a:gd name="T43" fmla="*/ 11 h 23"/>
                  <a:gd name="T44" fmla="*/ 2 w 23"/>
                  <a:gd name="T45" fmla="*/ 11 h 23"/>
                  <a:gd name="T46" fmla="*/ 21 w 23"/>
                  <a:gd name="T47" fmla="*/ 8 h 23"/>
                  <a:gd name="T48" fmla="*/ 5 w 23"/>
                  <a:gd name="T49" fmla="*/ 5 h 23"/>
                  <a:gd name="T50" fmla="*/ 12 w 23"/>
                  <a:gd name="T51" fmla="*/ 2 h 23"/>
                  <a:gd name="T52" fmla="*/ 15 w 23"/>
                  <a:gd name="T53" fmla="*/ 3 h 23"/>
                  <a:gd name="T54" fmla="*/ 21 w 23"/>
                  <a:gd name="T55" fmla="*/ 7 h 23"/>
                  <a:gd name="T56" fmla="*/ 22 w 23"/>
                  <a:gd name="T57" fmla="*/ 12 h 23"/>
                  <a:gd name="T58" fmla="*/ 17 w 23"/>
                  <a:gd name="T59" fmla="*/ 17 h 23"/>
                  <a:gd name="T60" fmla="*/ 12 w 23"/>
                  <a:gd name="T61" fmla="*/ 19 h 23"/>
                  <a:gd name="T62" fmla="*/ 8 w 23"/>
                  <a:gd name="T63" fmla="*/ 19 h 23"/>
                  <a:gd name="T64" fmla="*/ 3 w 23"/>
                  <a:gd name="T65" fmla="*/ 15 h 23"/>
                  <a:gd name="T66" fmla="*/ 2 w 23"/>
                  <a:gd name="T67" fmla="*/ 9 h 23"/>
                  <a:gd name="T68" fmla="*/ 6 w 23"/>
                  <a:gd name="T69" fmla="*/ 4 h 23"/>
                  <a:gd name="T70" fmla="*/ 12 w 23"/>
                  <a:gd name="T71" fmla="*/ 2 h 23"/>
                  <a:gd name="T72" fmla="*/ 9 w 23"/>
                  <a:gd name="T73" fmla="*/ 2 h 23"/>
                  <a:gd name="T74" fmla="*/ 5 w 23"/>
                  <a:gd name="T75" fmla="*/ 3 h 23"/>
                  <a:gd name="T76" fmla="*/ 4 w 23"/>
                  <a:gd name="T77" fmla="*/ 6 h 23"/>
                  <a:gd name="T78" fmla="*/ 0 w 23"/>
                  <a:gd name="T79" fmla="*/ 12 h 23"/>
                  <a:gd name="T80" fmla="*/ 2 w 23"/>
                  <a:gd name="T81" fmla="*/ 12 h 23"/>
                  <a:gd name="T82" fmla="*/ 1 w 23"/>
                  <a:gd name="T83" fmla="*/ 17 h 23"/>
                  <a:gd name="T84" fmla="*/ 3 w 23"/>
                  <a:gd name="T85" fmla="*/ 20 h 23"/>
                  <a:gd name="T86" fmla="*/ 7 w 23"/>
                  <a:gd name="T87" fmla="*/ 22 h 23"/>
                  <a:gd name="T88" fmla="*/ 11 w 23"/>
                  <a:gd name="T89" fmla="*/ 21 h 23"/>
                  <a:gd name="T90" fmla="*/ 18 w 23"/>
                  <a:gd name="T91" fmla="*/ 21 h 23"/>
                  <a:gd name="T92" fmla="*/ 19 w 23"/>
                  <a:gd name="T93" fmla="*/ 18 h 23"/>
                  <a:gd name="T94" fmla="*/ 21 w 23"/>
                  <a:gd name="T95" fmla="*/ 17 h 23"/>
                  <a:gd name="T96" fmla="*/ 21 w 23"/>
                  <a:gd name="T97" fmla="*/ 11 h 23"/>
                  <a:gd name="T98" fmla="*/ 22 w 23"/>
                  <a:gd name="T99" fmla="*/ 7 h 23"/>
                  <a:gd name="T100" fmla="*/ 20 w 23"/>
                  <a:gd name="T101" fmla="*/ 3 h 23"/>
                  <a:gd name="T102" fmla="*/ 16 w 23"/>
                  <a:gd name="T103"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 h="23">
                    <a:moveTo>
                      <a:pt x="10" y="22"/>
                    </a:moveTo>
                    <a:cubicBezTo>
                      <a:pt x="9" y="22"/>
                      <a:pt x="9" y="22"/>
                      <a:pt x="9" y="22"/>
                    </a:cubicBezTo>
                    <a:cubicBezTo>
                      <a:pt x="10" y="21"/>
                      <a:pt x="10" y="21"/>
                      <a:pt x="10" y="21"/>
                    </a:cubicBezTo>
                    <a:cubicBezTo>
                      <a:pt x="10" y="21"/>
                      <a:pt x="10" y="21"/>
                      <a:pt x="10" y="21"/>
                    </a:cubicBezTo>
                    <a:cubicBezTo>
                      <a:pt x="10" y="22"/>
                      <a:pt x="10" y="22"/>
                      <a:pt x="10" y="22"/>
                    </a:cubicBezTo>
                    <a:moveTo>
                      <a:pt x="9" y="22"/>
                    </a:moveTo>
                    <a:cubicBezTo>
                      <a:pt x="9" y="22"/>
                      <a:pt x="9" y="22"/>
                      <a:pt x="9" y="22"/>
                    </a:cubicBezTo>
                    <a:cubicBezTo>
                      <a:pt x="9" y="21"/>
                      <a:pt x="9" y="21"/>
                      <a:pt x="9" y="21"/>
                    </a:cubicBezTo>
                    <a:cubicBezTo>
                      <a:pt x="10" y="21"/>
                      <a:pt x="10" y="21"/>
                      <a:pt x="10" y="21"/>
                    </a:cubicBezTo>
                    <a:cubicBezTo>
                      <a:pt x="9" y="22"/>
                      <a:pt x="9" y="22"/>
                      <a:pt x="9" y="22"/>
                    </a:cubicBezTo>
                    <a:moveTo>
                      <a:pt x="8" y="22"/>
                    </a:moveTo>
                    <a:cubicBezTo>
                      <a:pt x="8" y="22"/>
                      <a:pt x="8" y="22"/>
                      <a:pt x="8" y="22"/>
                    </a:cubicBezTo>
                    <a:cubicBezTo>
                      <a:pt x="9" y="21"/>
                      <a:pt x="9" y="21"/>
                      <a:pt x="9" y="21"/>
                    </a:cubicBezTo>
                    <a:cubicBezTo>
                      <a:pt x="9" y="21"/>
                      <a:pt x="9" y="21"/>
                      <a:pt x="9" y="21"/>
                    </a:cubicBezTo>
                    <a:cubicBezTo>
                      <a:pt x="8" y="22"/>
                      <a:pt x="8" y="22"/>
                      <a:pt x="8" y="22"/>
                    </a:cubicBezTo>
                    <a:moveTo>
                      <a:pt x="8" y="21"/>
                    </a:moveTo>
                    <a:cubicBezTo>
                      <a:pt x="8" y="21"/>
                      <a:pt x="8" y="21"/>
                      <a:pt x="8" y="21"/>
                    </a:cubicBezTo>
                    <a:cubicBezTo>
                      <a:pt x="8" y="21"/>
                      <a:pt x="8" y="21"/>
                      <a:pt x="8" y="21"/>
                    </a:cubicBezTo>
                    <a:cubicBezTo>
                      <a:pt x="8" y="21"/>
                      <a:pt x="8" y="21"/>
                      <a:pt x="8" y="21"/>
                    </a:cubicBezTo>
                    <a:cubicBezTo>
                      <a:pt x="8" y="21"/>
                      <a:pt x="8" y="21"/>
                      <a:pt x="8" y="21"/>
                    </a:cubicBezTo>
                    <a:moveTo>
                      <a:pt x="16" y="21"/>
                    </a:moveTo>
                    <a:cubicBezTo>
                      <a:pt x="16" y="21"/>
                      <a:pt x="16" y="21"/>
                      <a:pt x="16" y="21"/>
                    </a:cubicBezTo>
                    <a:cubicBezTo>
                      <a:pt x="17" y="20"/>
                      <a:pt x="17" y="20"/>
                      <a:pt x="17" y="20"/>
                    </a:cubicBezTo>
                    <a:cubicBezTo>
                      <a:pt x="16" y="21"/>
                      <a:pt x="16" y="21"/>
                      <a:pt x="16" y="21"/>
                    </a:cubicBezTo>
                    <a:cubicBezTo>
                      <a:pt x="16" y="21"/>
                      <a:pt x="16" y="21"/>
                      <a:pt x="16" y="21"/>
                    </a:cubicBezTo>
                    <a:moveTo>
                      <a:pt x="15" y="21"/>
                    </a:moveTo>
                    <a:cubicBezTo>
                      <a:pt x="15" y="21"/>
                      <a:pt x="15" y="21"/>
                      <a:pt x="15" y="21"/>
                    </a:cubicBezTo>
                    <a:cubicBezTo>
                      <a:pt x="15" y="20"/>
                      <a:pt x="15" y="20"/>
                      <a:pt x="15" y="20"/>
                    </a:cubicBezTo>
                    <a:cubicBezTo>
                      <a:pt x="15" y="20"/>
                      <a:pt x="15" y="20"/>
                      <a:pt x="15" y="20"/>
                    </a:cubicBezTo>
                    <a:cubicBezTo>
                      <a:pt x="15" y="21"/>
                      <a:pt x="15" y="21"/>
                      <a:pt x="15" y="21"/>
                    </a:cubicBezTo>
                    <a:moveTo>
                      <a:pt x="12" y="21"/>
                    </a:moveTo>
                    <a:cubicBezTo>
                      <a:pt x="12" y="20"/>
                      <a:pt x="12" y="20"/>
                      <a:pt x="12" y="20"/>
                    </a:cubicBezTo>
                    <a:cubicBezTo>
                      <a:pt x="12" y="20"/>
                      <a:pt x="12" y="20"/>
                      <a:pt x="12" y="20"/>
                    </a:cubicBezTo>
                    <a:cubicBezTo>
                      <a:pt x="12" y="21"/>
                      <a:pt x="12" y="21"/>
                      <a:pt x="12" y="21"/>
                    </a:cubicBezTo>
                    <a:cubicBezTo>
                      <a:pt x="12" y="21"/>
                      <a:pt x="12" y="21"/>
                      <a:pt x="12" y="21"/>
                    </a:cubicBezTo>
                    <a:moveTo>
                      <a:pt x="17" y="20"/>
                    </a:moveTo>
                    <a:cubicBezTo>
                      <a:pt x="17" y="20"/>
                      <a:pt x="17" y="20"/>
                      <a:pt x="17" y="20"/>
                    </a:cubicBezTo>
                    <a:cubicBezTo>
                      <a:pt x="18" y="20"/>
                      <a:pt x="18" y="20"/>
                      <a:pt x="18" y="20"/>
                    </a:cubicBezTo>
                    <a:cubicBezTo>
                      <a:pt x="18" y="20"/>
                      <a:pt x="18" y="20"/>
                      <a:pt x="18" y="20"/>
                    </a:cubicBezTo>
                    <a:cubicBezTo>
                      <a:pt x="17" y="20"/>
                      <a:pt x="17" y="20"/>
                      <a:pt x="17" y="20"/>
                    </a:cubicBezTo>
                    <a:moveTo>
                      <a:pt x="12" y="21"/>
                    </a:moveTo>
                    <a:cubicBezTo>
                      <a:pt x="13" y="20"/>
                      <a:pt x="13" y="20"/>
                      <a:pt x="13" y="20"/>
                    </a:cubicBezTo>
                    <a:cubicBezTo>
                      <a:pt x="13" y="20"/>
                      <a:pt x="13" y="20"/>
                      <a:pt x="13" y="20"/>
                    </a:cubicBezTo>
                    <a:cubicBezTo>
                      <a:pt x="13" y="21"/>
                      <a:pt x="13" y="21"/>
                      <a:pt x="13" y="21"/>
                    </a:cubicBezTo>
                    <a:cubicBezTo>
                      <a:pt x="12" y="21"/>
                      <a:pt x="12" y="21"/>
                      <a:pt x="12" y="21"/>
                    </a:cubicBezTo>
                    <a:moveTo>
                      <a:pt x="13" y="20"/>
                    </a:moveTo>
                    <a:cubicBezTo>
                      <a:pt x="14" y="19"/>
                      <a:pt x="14" y="19"/>
                      <a:pt x="14" y="19"/>
                    </a:cubicBezTo>
                    <a:cubicBezTo>
                      <a:pt x="14" y="19"/>
                      <a:pt x="14" y="19"/>
                      <a:pt x="14" y="19"/>
                    </a:cubicBezTo>
                    <a:cubicBezTo>
                      <a:pt x="14" y="20"/>
                      <a:pt x="14" y="20"/>
                      <a:pt x="14" y="20"/>
                    </a:cubicBezTo>
                    <a:cubicBezTo>
                      <a:pt x="13" y="20"/>
                      <a:pt x="13" y="20"/>
                      <a:pt x="13" y="20"/>
                    </a:cubicBezTo>
                    <a:moveTo>
                      <a:pt x="7" y="20"/>
                    </a:moveTo>
                    <a:cubicBezTo>
                      <a:pt x="6" y="19"/>
                      <a:pt x="6" y="19"/>
                      <a:pt x="6" y="19"/>
                    </a:cubicBezTo>
                    <a:cubicBezTo>
                      <a:pt x="7" y="19"/>
                      <a:pt x="7" y="19"/>
                      <a:pt x="7" y="19"/>
                    </a:cubicBezTo>
                    <a:cubicBezTo>
                      <a:pt x="8" y="19"/>
                      <a:pt x="8" y="19"/>
                      <a:pt x="8" y="19"/>
                    </a:cubicBezTo>
                    <a:cubicBezTo>
                      <a:pt x="7" y="20"/>
                      <a:pt x="7" y="20"/>
                      <a:pt x="7" y="20"/>
                    </a:cubicBezTo>
                    <a:moveTo>
                      <a:pt x="6" y="19"/>
                    </a:moveTo>
                    <a:cubicBezTo>
                      <a:pt x="6" y="19"/>
                      <a:pt x="6" y="19"/>
                      <a:pt x="6" y="19"/>
                    </a:cubicBezTo>
                    <a:cubicBezTo>
                      <a:pt x="7" y="18"/>
                      <a:pt x="7" y="18"/>
                      <a:pt x="7" y="18"/>
                    </a:cubicBezTo>
                    <a:cubicBezTo>
                      <a:pt x="7" y="18"/>
                      <a:pt x="7" y="18"/>
                      <a:pt x="7" y="18"/>
                    </a:cubicBezTo>
                    <a:cubicBezTo>
                      <a:pt x="6" y="19"/>
                      <a:pt x="6" y="19"/>
                      <a:pt x="6" y="19"/>
                    </a:cubicBezTo>
                    <a:moveTo>
                      <a:pt x="4" y="18"/>
                    </a:moveTo>
                    <a:cubicBezTo>
                      <a:pt x="4" y="18"/>
                      <a:pt x="4" y="18"/>
                      <a:pt x="4" y="18"/>
                    </a:cubicBezTo>
                    <a:cubicBezTo>
                      <a:pt x="4" y="18"/>
                      <a:pt x="4" y="18"/>
                      <a:pt x="4" y="18"/>
                    </a:cubicBezTo>
                    <a:cubicBezTo>
                      <a:pt x="5" y="17"/>
                      <a:pt x="5" y="17"/>
                      <a:pt x="5" y="17"/>
                    </a:cubicBezTo>
                    <a:cubicBezTo>
                      <a:pt x="4" y="18"/>
                      <a:pt x="4" y="18"/>
                      <a:pt x="4" y="18"/>
                    </a:cubicBezTo>
                    <a:cubicBezTo>
                      <a:pt x="4" y="18"/>
                      <a:pt x="4" y="18"/>
                      <a:pt x="4" y="18"/>
                    </a:cubicBezTo>
                    <a:moveTo>
                      <a:pt x="5" y="18"/>
                    </a:moveTo>
                    <a:cubicBezTo>
                      <a:pt x="5" y="18"/>
                      <a:pt x="5" y="18"/>
                      <a:pt x="5" y="18"/>
                    </a:cubicBezTo>
                    <a:cubicBezTo>
                      <a:pt x="5" y="18"/>
                      <a:pt x="5" y="18"/>
                      <a:pt x="5" y="18"/>
                    </a:cubicBezTo>
                    <a:cubicBezTo>
                      <a:pt x="6" y="17"/>
                      <a:pt x="6" y="17"/>
                      <a:pt x="6" y="17"/>
                    </a:cubicBezTo>
                    <a:cubicBezTo>
                      <a:pt x="6" y="18"/>
                      <a:pt x="6" y="18"/>
                      <a:pt x="6" y="18"/>
                    </a:cubicBezTo>
                    <a:cubicBezTo>
                      <a:pt x="5" y="18"/>
                      <a:pt x="5" y="18"/>
                      <a:pt x="5" y="18"/>
                    </a:cubicBezTo>
                    <a:moveTo>
                      <a:pt x="3" y="18"/>
                    </a:moveTo>
                    <a:cubicBezTo>
                      <a:pt x="3" y="18"/>
                      <a:pt x="3" y="18"/>
                      <a:pt x="3" y="18"/>
                    </a:cubicBezTo>
                    <a:cubicBezTo>
                      <a:pt x="3" y="17"/>
                      <a:pt x="3" y="17"/>
                      <a:pt x="3" y="17"/>
                    </a:cubicBezTo>
                    <a:cubicBezTo>
                      <a:pt x="3" y="17"/>
                      <a:pt x="3" y="17"/>
                      <a:pt x="3" y="17"/>
                    </a:cubicBezTo>
                    <a:cubicBezTo>
                      <a:pt x="3" y="18"/>
                      <a:pt x="3" y="18"/>
                      <a:pt x="3" y="18"/>
                    </a:cubicBezTo>
                    <a:cubicBezTo>
                      <a:pt x="3" y="18"/>
                      <a:pt x="3" y="18"/>
                      <a:pt x="3" y="18"/>
                    </a:cubicBezTo>
                    <a:moveTo>
                      <a:pt x="2" y="17"/>
                    </a:moveTo>
                    <a:cubicBezTo>
                      <a:pt x="2" y="17"/>
                      <a:pt x="2" y="17"/>
                      <a:pt x="2" y="17"/>
                    </a:cubicBezTo>
                    <a:cubicBezTo>
                      <a:pt x="3" y="16"/>
                      <a:pt x="3" y="16"/>
                      <a:pt x="3" y="16"/>
                    </a:cubicBezTo>
                    <a:cubicBezTo>
                      <a:pt x="3" y="17"/>
                      <a:pt x="3" y="17"/>
                      <a:pt x="3" y="17"/>
                    </a:cubicBezTo>
                    <a:cubicBezTo>
                      <a:pt x="2" y="17"/>
                      <a:pt x="2" y="17"/>
                      <a:pt x="2" y="17"/>
                    </a:cubicBezTo>
                    <a:moveTo>
                      <a:pt x="2" y="16"/>
                    </a:moveTo>
                    <a:cubicBezTo>
                      <a:pt x="2" y="16"/>
                      <a:pt x="2" y="16"/>
                      <a:pt x="2" y="16"/>
                    </a:cubicBezTo>
                    <a:cubicBezTo>
                      <a:pt x="2" y="15"/>
                      <a:pt x="2" y="15"/>
                      <a:pt x="2" y="15"/>
                    </a:cubicBezTo>
                    <a:cubicBezTo>
                      <a:pt x="2" y="16"/>
                      <a:pt x="2" y="16"/>
                      <a:pt x="2" y="16"/>
                    </a:cubicBezTo>
                    <a:cubicBezTo>
                      <a:pt x="2" y="16"/>
                      <a:pt x="2" y="16"/>
                      <a:pt x="2" y="16"/>
                    </a:cubicBezTo>
                    <a:moveTo>
                      <a:pt x="20" y="16"/>
                    </a:moveTo>
                    <a:cubicBezTo>
                      <a:pt x="20" y="16"/>
                      <a:pt x="20" y="16"/>
                      <a:pt x="20" y="16"/>
                    </a:cubicBezTo>
                    <a:cubicBezTo>
                      <a:pt x="21" y="15"/>
                      <a:pt x="21" y="15"/>
                      <a:pt x="21" y="15"/>
                    </a:cubicBezTo>
                    <a:cubicBezTo>
                      <a:pt x="20" y="16"/>
                      <a:pt x="20" y="16"/>
                      <a:pt x="20" y="16"/>
                    </a:cubicBezTo>
                    <a:moveTo>
                      <a:pt x="19" y="16"/>
                    </a:moveTo>
                    <a:cubicBezTo>
                      <a:pt x="19" y="16"/>
                      <a:pt x="19" y="16"/>
                      <a:pt x="19" y="16"/>
                    </a:cubicBezTo>
                    <a:cubicBezTo>
                      <a:pt x="20" y="15"/>
                      <a:pt x="20" y="15"/>
                      <a:pt x="20" y="15"/>
                    </a:cubicBezTo>
                    <a:cubicBezTo>
                      <a:pt x="20" y="15"/>
                      <a:pt x="20" y="15"/>
                      <a:pt x="20" y="15"/>
                    </a:cubicBezTo>
                    <a:cubicBezTo>
                      <a:pt x="20" y="16"/>
                      <a:pt x="20" y="16"/>
                      <a:pt x="20" y="16"/>
                    </a:cubicBezTo>
                    <a:cubicBezTo>
                      <a:pt x="20" y="16"/>
                      <a:pt x="20" y="16"/>
                      <a:pt x="20" y="16"/>
                    </a:cubicBezTo>
                    <a:cubicBezTo>
                      <a:pt x="19" y="16"/>
                      <a:pt x="19" y="16"/>
                      <a:pt x="19" y="16"/>
                    </a:cubicBezTo>
                    <a:moveTo>
                      <a:pt x="3" y="13"/>
                    </a:moveTo>
                    <a:cubicBezTo>
                      <a:pt x="3" y="13"/>
                      <a:pt x="3" y="13"/>
                      <a:pt x="3" y="13"/>
                    </a:cubicBezTo>
                    <a:cubicBezTo>
                      <a:pt x="3" y="13"/>
                      <a:pt x="3" y="13"/>
                      <a:pt x="3" y="13"/>
                    </a:cubicBezTo>
                    <a:cubicBezTo>
                      <a:pt x="3" y="13"/>
                      <a:pt x="3" y="13"/>
                      <a:pt x="3" y="13"/>
                    </a:cubicBezTo>
                    <a:cubicBezTo>
                      <a:pt x="3" y="13"/>
                      <a:pt x="3" y="13"/>
                      <a:pt x="3" y="13"/>
                    </a:cubicBezTo>
                    <a:moveTo>
                      <a:pt x="2" y="12"/>
                    </a:moveTo>
                    <a:cubicBezTo>
                      <a:pt x="2" y="12"/>
                      <a:pt x="2" y="12"/>
                      <a:pt x="2" y="12"/>
                    </a:cubicBezTo>
                    <a:cubicBezTo>
                      <a:pt x="2" y="11"/>
                      <a:pt x="2" y="11"/>
                      <a:pt x="2" y="11"/>
                    </a:cubicBezTo>
                    <a:cubicBezTo>
                      <a:pt x="2" y="11"/>
                      <a:pt x="2" y="11"/>
                      <a:pt x="2" y="11"/>
                    </a:cubicBezTo>
                    <a:cubicBezTo>
                      <a:pt x="2" y="12"/>
                      <a:pt x="2" y="12"/>
                      <a:pt x="2" y="12"/>
                    </a:cubicBezTo>
                    <a:moveTo>
                      <a:pt x="2" y="11"/>
                    </a:moveTo>
                    <a:cubicBezTo>
                      <a:pt x="1" y="11"/>
                      <a:pt x="1" y="11"/>
                      <a:pt x="1" y="11"/>
                    </a:cubicBezTo>
                    <a:cubicBezTo>
                      <a:pt x="1" y="11"/>
                      <a:pt x="1" y="11"/>
                      <a:pt x="1" y="11"/>
                    </a:cubicBezTo>
                    <a:cubicBezTo>
                      <a:pt x="2" y="10"/>
                      <a:pt x="2" y="10"/>
                      <a:pt x="2" y="10"/>
                    </a:cubicBezTo>
                    <a:cubicBezTo>
                      <a:pt x="2" y="10"/>
                      <a:pt x="2" y="10"/>
                      <a:pt x="2" y="10"/>
                    </a:cubicBezTo>
                    <a:cubicBezTo>
                      <a:pt x="2" y="11"/>
                      <a:pt x="2" y="11"/>
                      <a:pt x="2" y="11"/>
                    </a:cubicBezTo>
                    <a:moveTo>
                      <a:pt x="1" y="10"/>
                    </a:moveTo>
                    <a:cubicBezTo>
                      <a:pt x="1" y="10"/>
                      <a:pt x="1" y="10"/>
                      <a:pt x="1" y="10"/>
                    </a:cubicBezTo>
                    <a:cubicBezTo>
                      <a:pt x="1" y="10"/>
                      <a:pt x="1" y="10"/>
                      <a:pt x="1" y="10"/>
                    </a:cubicBezTo>
                    <a:cubicBezTo>
                      <a:pt x="1" y="10"/>
                      <a:pt x="1" y="10"/>
                      <a:pt x="1" y="10"/>
                    </a:cubicBezTo>
                    <a:moveTo>
                      <a:pt x="21" y="8"/>
                    </a:moveTo>
                    <a:cubicBezTo>
                      <a:pt x="20" y="8"/>
                      <a:pt x="20" y="8"/>
                      <a:pt x="20" y="8"/>
                    </a:cubicBezTo>
                    <a:cubicBezTo>
                      <a:pt x="21" y="8"/>
                      <a:pt x="21" y="8"/>
                      <a:pt x="21" y="8"/>
                    </a:cubicBezTo>
                    <a:cubicBezTo>
                      <a:pt x="21" y="8"/>
                      <a:pt x="21" y="8"/>
                      <a:pt x="21" y="8"/>
                    </a:cubicBezTo>
                    <a:cubicBezTo>
                      <a:pt x="21" y="8"/>
                      <a:pt x="21" y="8"/>
                      <a:pt x="21" y="8"/>
                    </a:cubicBezTo>
                    <a:moveTo>
                      <a:pt x="5" y="5"/>
                    </a:moveTo>
                    <a:cubicBezTo>
                      <a:pt x="5" y="5"/>
                      <a:pt x="5" y="5"/>
                      <a:pt x="5" y="5"/>
                    </a:cubicBezTo>
                    <a:cubicBezTo>
                      <a:pt x="5" y="4"/>
                      <a:pt x="5" y="4"/>
                      <a:pt x="5" y="4"/>
                    </a:cubicBezTo>
                    <a:cubicBezTo>
                      <a:pt x="5" y="4"/>
                      <a:pt x="5" y="4"/>
                      <a:pt x="5" y="4"/>
                    </a:cubicBezTo>
                    <a:cubicBezTo>
                      <a:pt x="5" y="5"/>
                      <a:pt x="5" y="5"/>
                      <a:pt x="5" y="5"/>
                    </a:cubicBezTo>
                    <a:moveTo>
                      <a:pt x="12" y="2"/>
                    </a:moveTo>
                    <a:cubicBezTo>
                      <a:pt x="13" y="2"/>
                      <a:pt x="13" y="2"/>
                      <a:pt x="13" y="2"/>
                    </a:cubicBezTo>
                    <a:cubicBezTo>
                      <a:pt x="13" y="1"/>
                      <a:pt x="13" y="1"/>
                      <a:pt x="13" y="1"/>
                    </a:cubicBezTo>
                    <a:cubicBezTo>
                      <a:pt x="14" y="1"/>
                      <a:pt x="15" y="1"/>
                      <a:pt x="15" y="1"/>
                    </a:cubicBezTo>
                    <a:cubicBezTo>
                      <a:pt x="15" y="3"/>
                      <a:pt x="15" y="3"/>
                      <a:pt x="15" y="3"/>
                    </a:cubicBezTo>
                    <a:cubicBezTo>
                      <a:pt x="15" y="3"/>
                      <a:pt x="15" y="3"/>
                      <a:pt x="15" y="3"/>
                    </a:cubicBezTo>
                    <a:cubicBezTo>
                      <a:pt x="16" y="4"/>
                      <a:pt x="17" y="4"/>
                      <a:pt x="18" y="5"/>
                    </a:cubicBezTo>
                    <a:cubicBezTo>
                      <a:pt x="18" y="5"/>
                      <a:pt x="18" y="5"/>
                      <a:pt x="18" y="5"/>
                    </a:cubicBezTo>
                    <a:cubicBezTo>
                      <a:pt x="20" y="4"/>
                      <a:pt x="20" y="4"/>
                      <a:pt x="20" y="4"/>
                    </a:cubicBezTo>
                    <a:cubicBezTo>
                      <a:pt x="20" y="5"/>
                      <a:pt x="21" y="6"/>
                      <a:pt x="21" y="6"/>
                    </a:cubicBezTo>
                    <a:cubicBezTo>
                      <a:pt x="21" y="7"/>
                      <a:pt x="21" y="7"/>
                      <a:pt x="21" y="7"/>
                    </a:cubicBezTo>
                    <a:cubicBezTo>
                      <a:pt x="20" y="7"/>
                      <a:pt x="20" y="7"/>
                      <a:pt x="20" y="7"/>
                    </a:cubicBezTo>
                    <a:cubicBezTo>
                      <a:pt x="20" y="8"/>
                      <a:pt x="20" y="8"/>
                      <a:pt x="20" y="8"/>
                    </a:cubicBezTo>
                    <a:cubicBezTo>
                      <a:pt x="20" y="9"/>
                      <a:pt x="20" y="10"/>
                      <a:pt x="20" y="11"/>
                    </a:cubicBezTo>
                    <a:cubicBezTo>
                      <a:pt x="20" y="11"/>
                      <a:pt x="20" y="11"/>
                      <a:pt x="20" y="11"/>
                    </a:cubicBezTo>
                    <a:cubicBezTo>
                      <a:pt x="22" y="12"/>
                      <a:pt x="22" y="12"/>
                      <a:pt x="22" y="12"/>
                    </a:cubicBezTo>
                    <a:cubicBezTo>
                      <a:pt x="22" y="13"/>
                      <a:pt x="21" y="13"/>
                      <a:pt x="21" y="14"/>
                    </a:cubicBezTo>
                    <a:cubicBezTo>
                      <a:pt x="21" y="14"/>
                      <a:pt x="21" y="14"/>
                      <a:pt x="20" y="14"/>
                    </a:cubicBezTo>
                    <a:cubicBezTo>
                      <a:pt x="19" y="14"/>
                      <a:pt x="19" y="15"/>
                      <a:pt x="18" y="15"/>
                    </a:cubicBezTo>
                    <a:cubicBezTo>
                      <a:pt x="18" y="16"/>
                      <a:pt x="18" y="16"/>
                      <a:pt x="17" y="17"/>
                    </a:cubicBezTo>
                    <a:cubicBezTo>
                      <a:pt x="17" y="17"/>
                      <a:pt x="17" y="17"/>
                      <a:pt x="17" y="17"/>
                    </a:cubicBezTo>
                    <a:cubicBezTo>
                      <a:pt x="18" y="18"/>
                      <a:pt x="18" y="18"/>
                      <a:pt x="18" y="18"/>
                    </a:cubicBezTo>
                    <a:cubicBezTo>
                      <a:pt x="17" y="19"/>
                      <a:pt x="17" y="19"/>
                      <a:pt x="16" y="20"/>
                    </a:cubicBezTo>
                    <a:cubicBezTo>
                      <a:pt x="15" y="19"/>
                      <a:pt x="15" y="19"/>
                      <a:pt x="15" y="19"/>
                    </a:cubicBezTo>
                    <a:cubicBezTo>
                      <a:pt x="15" y="18"/>
                      <a:pt x="15" y="18"/>
                      <a:pt x="15" y="18"/>
                    </a:cubicBezTo>
                    <a:cubicBezTo>
                      <a:pt x="14" y="19"/>
                      <a:pt x="13" y="19"/>
                      <a:pt x="12" y="19"/>
                    </a:cubicBezTo>
                    <a:cubicBezTo>
                      <a:pt x="12" y="19"/>
                      <a:pt x="12" y="19"/>
                      <a:pt x="11" y="19"/>
                    </a:cubicBezTo>
                    <a:cubicBezTo>
                      <a:pt x="11" y="19"/>
                      <a:pt x="11" y="19"/>
                      <a:pt x="11" y="19"/>
                    </a:cubicBezTo>
                    <a:cubicBezTo>
                      <a:pt x="11" y="21"/>
                      <a:pt x="11" y="21"/>
                      <a:pt x="11" y="21"/>
                    </a:cubicBezTo>
                    <a:cubicBezTo>
                      <a:pt x="10" y="20"/>
                      <a:pt x="9" y="20"/>
                      <a:pt x="8" y="20"/>
                    </a:cubicBezTo>
                    <a:cubicBezTo>
                      <a:pt x="8" y="19"/>
                      <a:pt x="8" y="19"/>
                      <a:pt x="8" y="19"/>
                    </a:cubicBezTo>
                    <a:cubicBezTo>
                      <a:pt x="8" y="18"/>
                      <a:pt x="8" y="18"/>
                      <a:pt x="8" y="18"/>
                    </a:cubicBezTo>
                    <a:cubicBezTo>
                      <a:pt x="7" y="18"/>
                      <a:pt x="6" y="17"/>
                      <a:pt x="6" y="16"/>
                    </a:cubicBezTo>
                    <a:cubicBezTo>
                      <a:pt x="5" y="16"/>
                      <a:pt x="5" y="16"/>
                      <a:pt x="5" y="16"/>
                    </a:cubicBezTo>
                    <a:cubicBezTo>
                      <a:pt x="4" y="17"/>
                      <a:pt x="4" y="17"/>
                      <a:pt x="4" y="17"/>
                    </a:cubicBezTo>
                    <a:cubicBezTo>
                      <a:pt x="3" y="16"/>
                      <a:pt x="3" y="15"/>
                      <a:pt x="3" y="15"/>
                    </a:cubicBezTo>
                    <a:cubicBezTo>
                      <a:pt x="4" y="14"/>
                      <a:pt x="4" y="14"/>
                      <a:pt x="4" y="14"/>
                    </a:cubicBezTo>
                    <a:cubicBezTo>
                      <a:pt x="4" y="13"/>
                      <a:pt x="4" y="13"/>
                      <a:pt x="4" y="13"/>
                    </a:cubicBezTo>
                    <a:cubicBezTo>
                      <a:pt x="4" y="12"/>
                      <a:pt x="3" y="11"/>
                      <a:pt x="4" y="10"/>
                    </a:cubicBezTo>
                    <a:cubicBezTo>
                      <a:pt x="3" y="10"/>
                      <a:pt x="3" y="10"/>
                      <a:pt x="3" y="10"/>
                    </a:cubicBezTo>
                    <a:cubicBezTo>
                      <a:pt x="2" y="9"/>
                      <a:pt x="2" y="9"/>
                      <a:pt x="2" y="9"/>
                    </a:cubicBezTo>
                    <a:cubicBezTo>
                      <a:pt x="2" y="9"/>
                      <a:pt x="2" y="8"/>
                      <a:pt x="2" y="7"/>
                    </a:cubicBezTo>
                    <a:cubicBezTo>
                      <a:pt x="4" y="7"/>
                      <a:pt x="4" y="7"/>
                      <a:pt x="4" y="7"/>
                    </a:cubicBezTo>
                    <a:cubicBezTo>
                      <a:pt x="4" y="7"/>
                      <a:pt x="4" y="7"/>
                      <a:pt x="4" y="7"/>
                    </a:cubicBezTo>
                    <a:cubicBezTo>
                      <a:pt x="5" y="6"/>
                      <a:pt x="5" y="5"/>
                      <a:pt x="6" y="5"/>
                    </a:cubicBezTo>
                    <a:cubicBezTo>
                      <a:pt x="6" y="4"/>
                      <a:pt x="6" y="4"/>
                      <a:pt x="6" y="4"/>
                    </a:cubicBezTo>
                    <a:cubicBezTo>
                      <a:pt x="6" y="3"/>
                      <a:pt x="6" y="3"/>
                      <a:pt x="6" y="3"/>
                    </a:cubicBezTo>
                    <a:cubicBezTo>
                      <a:pt x="6" y="2"/>
                      <a:pt x="7" y="2"/>
                      <a:pt x="8" y="1"/>
                    </a:cubicBezTo>
                    <a:cubicBezTo>
                      <a:pt x="9" y="3"/>
                      <a:pt x="9" y="3"/>
                      <a:pt x="9" y="3"/>
                    </a:cubicBezTo>
                    <a:cubicBezTo>
                      <a:pt x="9" y="3"/>
                      <a:pt x="9" y="3"/>
                      <a:pt x="9" y="3"/>
                    </a:cubicBezTo>
                    <a:cubicBezTo>
                      <a:pt x="10" y="3"/>
                      <a:pt x="11" y="2"/>
                      <a:pt x="12" y="2"/>
                    </a:cubicBezTo>
                    <a:cubicBezTo>
                      <a:pt x="12" y="2"/>
                      <a:pt x="12" y="2"/>
                      <a:pt x="12" y="2"/>
                    </a:cubicBezTo>
                    <a:moveTo>
                      <a:pt x="13" y="0"/>
                    </a:moveTo>
                    <a:cubicBezTo>
                      <a:pt x="12" y="0"/>
                      <a:pt x="12" y="0"/>
                      <a:pt x="12" y="0"/>
                    </a:cubicBezTo>
                    <a:cubicBezTo>
                      <a:pt x="12" y="2"/>
                      <a:pt x="12" y="2"/>
                      <a:pt x="12" y="2"/>
                    </a:cubicBezTo>
                    <a:cubicBezTo>
                      <a:pt x="11" y="2"/>
                      <a:pt x="10" y="2"/>
                      <a:pt x="9" y="2"/>
                    </a:cubicBezTo>
                    <a:cubicBezTo>
                      <a:pt x="8" y="1"/>
                      <a:pt x="8" y="1"/>
                      <a:pt x="8" y="1"/>
                    </a:cubicBezTo>
                    <a:cubicBezTo>
                      <a:pt x="8" y="1"/>
                      <a:pt x="8" y="1"/>
                      <a:pt x="8" y="1"/>
                    </a:cubicBezTo>
                    <a:cubicBezTo>
                      <a:pt x="7" y="1"/>
                      <a:pt x="6" y="2"/>
                      <a:pt x="5" y="2"/>
                    </a:cubicBezTo>
                    <a:cubicBezTo>
                      <a:pt x="5" y="3"/>
                      <a:pt x="5" y="3"/>
                      <a:pt x="5" y="3"/>
                    </a:cubicBezTo>
                    <a:cubicBezTo>
                      <a:pt x="5" y="3"/>
                      <a:pt x="5" y="3"/>
                      <a:pt x="5" y="3"/>
                    </a:cubicBezTo>
                    <a:cubicBezTo>
                      <a:pt x="4" y="3"/>
                      <a:pt x="4" y="3"/>
                      <a:pt x="4" y="3"/>
                    </a:cubicBezTo>
                    <a:cubicBezTo>
                      <a:pt x="4" y="4"/>
                      <a:pt x="4" y="4"/>
                      <a:pt x="4" y="4"/>
                    </a:cubicBezTo>
                    <a:cubicBezTo>
                      <a:pt x="4" y="5"/>
                      <a:pt x="4" y="5"/>
                      <a:pt x="4" y="5"/>
                    </a:cubicBezTo>
                    <a:cubicBezTo>
                      <a:pt x="4" y="5"/>
                      <a:pt x="4" y="5"/>
                      <a:pt x="4" y="5"/>
                    </a:cubicBezTo>
                    <a:cubicBezTo>
                      <a:pt x="4" y="6"/>
                      <a:pt x="4" y="6"/>
                      <a:pt x="4" y="6"/>
                    </a:cubicBezTo>
                    <a:cubicBezTo>
                      <a:pt x="2" y="6"/>
                      <a:pt x="2" y="6"/>
                      <a:pt x="2" y="6"/>
                    </a:cubicBezTo>
                    <a:cubicBezTo>
                      <a:pt x="2" y="6"/>
                      <a:pt x="2" y="6"/>
                      <a:pt x="2" y="6"/>
                    </a:cubicBezTo>
                    <a:cubicBezTo>
                      <a:pt x="2" y="7"/>
                      <a:pt x="2" y="7"/>
                      <a:pt x="2" y="7"/>
                    </a:cubicBezTo>
                    <a:cubicBezTo>
                      <a:pt x="2" y="7"/>
                      <a:pt x="2" y="7"/>
                      <a:pt x="2" y="7"/>
                    </a:cubicBezTo>
                    <a:cubicBezTo>
                      <a:pt x="1" y="8"/>
                      <a:pt x="0" y="10"/>
                      <a:pt x="0" y="12"/>
                    </a:cubicBezTo>
                    <a:cubicBezTo>
                      <a:pt x="1" y="12"/>
                      <a:pt x="1" y="12"/>
                      <a:pt x="1" y="12"/>
                    </a:cubicBezTo>
                    <a:cubicBezTo>
                      <a:pt x="1" y="12"/>
                      <a:pt x="1" y="12"/>
                      <a:pt x="1" y="12"/>
                    </a:cubicBezTo>
                    <a:cubicBezTo>
                      <a:pt x="1" y="12"/>
                      <a:pt x="1" y="12"/>
                      <a:pt x="1" y="12"/>
                    </a:cubicBezTo>
                    <a:cubicBezTo>
                      <a:pt x="1" y="12"/>
                      <a:pt x="1" y="12"/>
                      <a:pt x="1" y="12"/>
                    </a:cubicBezTo>
                    <a:cubicBezTo>
                      <a:pt x="2" y="12"/>
                      <a:pt x="2" y="12"/>
                      <a:pt x="2" y="12"/>
                    </a:cubicBezTo>
                    <a:cubicBezTo>
                      <a:pt x="2" y="13"/>
                      <a:pt x="2" y="13"/>
                      <a:pt x="2" y="14"/>
                    </a:cubicBezTo>
                    <a:cubicBezTo>
                      <a:pt x="2" y="14"/>
                      <a:pt x="2" y="14"/>
                      <a:pt x="2" y="14"/>
                    </a:cubicBezTo>
                    <a:cubicBezTo>
                      <a:pt x="2" y="14"/>
                      <a:pt x="2" y="14"/>
                      <a:pt x="2" y="14"/>
                    </a:cubicBezTo>
                    <a:cubicBezTo>
                      <a:pt x="2" y="15"/>
                      <a:pt x="1" y="16"/>
                      <a:pt x="1" y="16"/>
                    </a:cubicBezTo>
                    <a:cubicBezTo>
                      <a:pt x="1" y="17"/>
                      <a:pt x="1" y="17"/>
                      <a:pt x="1" y="17"/>
                    </a:cubicBezTo>
                    <a:cubicBezTo>
                      <a:pt x="2" y="18"/>
                      <a:pt x="2" y="19"/>
                      <a:pt x="3" y="19"/>
                    </a:cubicBezTo>
                    <a:cubicBezTo>
                      <a:pt x="3" y="19"/>
                      <a:pt x="3" y="19"/>
                      <a:pt x="3" y="19"/>
                    </a:cubicBezTo>
                    <a:cubicBezTo>
                      <a:pt x="3" y="19"/>
                      <a:pt x="3" y="19"/>
                      <a:pt x="3" y="19"/>
                    </a:cubicBezTo>
                    <a:cubicBezTo>
                      <a:pt x="3" y="19"/>
                      <a:pt x="3" y="19"/>
                      <a:pt x="3" y="19"/>
                    </a:cubicBezTo>
                    <a:cubicBezTo>
                      <a:pt x="3" y="20"/>
                      <a:pt x="3" y="20"/>
                      <a:pt x="3" y="20"/>
                    </a:cubicBezTo>
                    <a:cubicBezTo>
                      <a:pt x="3" y="20"/>
                      <a:pt x="3" y="20"/>
                      <a:pt x="3" y="20"/>
                    </a:cubicBezTo>
                    <a:cubicBezTo>
                      <a:pt x="3" y="20"/>
                      <a:pt x="3" y="20"/>
                      <a:pt x="3" y="20"/>
                    </a:cubicBezTo>
                    <a:cubicBezTo>
                      <a:pt x="5" y="19"/>
                      <a:pt x="5" y="19"/>
                      <a:pt x="5" y="19"/>
                    </a:cubicBezTo>
                    <a:cubicBezTo>
                      <a:pt x="5" y="19"/>
                      <a:pt x="6" y="20"/>
                      <a:pt x="7" y="20"/>
                    </a:cubicBezTo>
                    <a:cubicBezTo>
                      <a:pt x="7" y="21"/>
                      <a:pt x="7" y="21"/>
                      <a:pt x="7" y="22"/>
                    </a:cubicBezTo>
                    <a:cubicBezTo>
                      <a:pt x="7" y="22"/>
                      <a:pt x="7" y="22"/>
                      <a:pt x="7" y="22"/>
                    </a:cubicBezTo>
                    <a:cubicBezTo>
                      <a:pt x="8" y="23"/>
                      <a:pt x="9" y="23"/>
                      <a:pt x="10" y="23"/>
                    </a:cubicBezTo>
                    <a:cubicBezTo>
                      <a:pt x="11" y="23"/>
                      <a:pt x="11" y="23"/>
                      <a:pt x="11" y="23"/>
                    </a:cubicBezTo>
                    <a:cubicBezTo>
                      <a:pt x="11" y="22"/>
                      <a:pt x="11" y="22"/>
                      <a:pt x="11" y="22"/>
                    </a:cubicBezTo>
                    <a:cubicBezTo>
                      <a:pt x="11" y="21"/>
                      <a:pt x="11" y="21"/>
                      <a:pt x="11" y="21"/>
                    </a:cubicBezTo>
                    <a:cubicBezTo>
                      <a:pt x="11" y="21"/>
                      <a:pt x="11" y="21"/>
                      <a:pt x="11" y="21"/>
                    </a:cubicBezTo>
                    <a:cubicBezTo>
                      <a:pt x="12" y="21"/>
                      <a:pt x="13" y="21"/>
                      <a:pt x="14" y="21"/>
                    </a:cubicBezTo>
                    <a:cubicBezTo>
                      <a:pt x="15" y="22"/>
                      <a:pt x="15" y="22"/>
                      <a:pt x="15" y="22"/>
                    </a:cubicBezTo>
                    <a:cubicBezTo>
                      <a:pt x="15" y="22"/>
                      <a:pt x="15" y="22"/>
                      <a:pt x="15" y="22"/>
                    </a:cubicBezTo>
                    <a:cubicBezTo>
                      <a:pt x="16" y="22"/>
                      <a:pt x="17" y="21"/>
                      <a:pt x="18" y="21"/>
                    </a:cubicBezTo>
                    <a:cubicBezTo>
                      <a:pt x="18" y="20"/>
                      <a:pt x="18" y="20"/>
                      <a:pt x="18" y="20"/>
                    </a:cubicBezTo>
                    <a:cubicBezTo>
                      <a:pt x="18" y="20"/>
                      <a:pt x="19" y="20"/>
                      <a:pt x="19" y="19"/>
                    </a:cubicBezTo>
                    <a:cubicBezTo>
                      <a:pt x="19" y="19"/>
                      <a:pt x="19" y="19"/>
                      <a:pt x="19" y="19"/>
                    </a:cubicBezTo>
                    <a:cubicBezTo>
                      <a:pt x="19" y="18"/>
                      <a:pt x="19" y="18"/>
                      <a:pt x="19" y="18"/>
                    </a:cubicBezTo>
                    <a:cubicBezTo>
                      <a:pt x="19" y="18"/>
                      <a:pt x="19" y="18"/>
                      <a:pt x="19" y="18"/>
                    </a:cubicBezTo>
                    <a:cubicBezTo>
                      <a:pt x="19" y="18"/>
                      <a:pt x="19" y="18"/>
                      <a:pt x="19" y="18"/>
                    </a:cubicBezTo>
                    <a:cubicBezTo>
                      <a:pt x="19" y="17"/>
                      <a:pt x="19" y="17"/>
                      <a:pt x="19" y="17"/>
                    </a:cubicBezTo>
                    <a:cubicBezTo>
                      <a:pt x="19" y="17"/>
                      <a:pt x="19" y="17"/>
                      <a:pt x="20" y="17"/>
                    </a:cubicBezTo>
                    <a:cubicBezTo>
                      <a:pt x="20" y="17"/>
                      <a:pt x="20" y="17"/>
                      <a:pt x="21" y="17"/>
                    </a:cubicBezTo>
                    <a:cubicBezTo>
                      <a:pt x="21" y="17"/>
                      <a:pt x="21" y="17"/>
                      <a:pt x="21" y="17"/>
                    </a:cubicBezTo>
                    <a:cubicBezTo>
                      <a:pt x="21" y="16"/>
                      <a:pt x="22" y="15"/>
                      <a:pt x="22" y="15"/>
                    </a:cubicBezTo>
                    <a:cubicBezTo>
                      <a:pt x="22" y="15"/>
                      <a:pt x="22" y="15"/>
                      <a:pt x="22" y="15"/>
                    </a:cubicBezTo>
                    <a:cubicBezTo>
                      <a:pt x="22" y="14"/>
                      <a:pt x="22" y="13"/>
                      <a:pt x="23" y="11"/>
                    </a:cubicBezTo>
                    <a:cubicBezTo>
                      <a:pt x="22" y="11"/>
                      <a:pt x="22" y="11"/>
                      <a:pt x="22" y="11"/>
                    </a:cubicBezTo>
                    <a:cubicBezTo>
                      <a:pt x="21" y="11"/>
                      <a:pt x="21" y="11"/>
                      <a:pt x="21" y="11"/>
                    </a:cubicBezTo>
                    <a:cubicBezTo>
                      <a:pt x="21" y="10"/>
                      <a:pt x="21" y="10"/>
                      <a:pt x="21" y="9"/>
                    </a:cubicBezTo>
                    <a:cubicBezTo>
                      <a:pt x="21" y="9"/>
                      <a:pt x="21" y="9"/>
                      <a:pt x="21" y="9"/>
                    </a:cubicBezTo>
                    <a:cubicBezTo>
                      <a:pt x="21" y="9"/>
                      <a:pt x="21" y="9"/>
                      <a:pt x="21" y="9"/>
                    </a:cubicBezTo>
                    <a:cubicBezTo>
                      <a:pt x="21" y="9"/>
                      <a:pt x="21" y="9"/>
                      <a:pt x="21" y="9"/>
                    </a:cubicBezTo>
                    <a:cubicBezTo>
                      <a:pt x="21" y="8"/>
                      <a:pt x="22" y="8"/>
                      <a:pt x="22" y="7"/>
                    </a:cubicBezTo>
                    <a:cubicBezTo>
                      <a:pt x="22" y="7"/>
                      <a:pt x="22" y="7"/>
                      <a:pt x="22" y="7"/>
                    </a:cubicBezTo>
                    <a:cubicBezTo>
                      <a:pt x="22" y="7"/>
                      <a:pt x="22" y="7"/>
                      <a:pt x="22" y="7"/>
                    </a:cubicBezTo>
                    <a:cubicBezTo>
                      <a:pt x="22" y="6"/>
                      <a:pt x="22" y="6"/>
                      <a:pt x="22" y="6"/>
                    </a:cubicBezTo>
                    <a:cubicBezTo>
                      <a:pt x="21" y="6"/>
                      <a:pt x="21" y="6"/>
                      <a:pt x="21" y="6"/>
                    </a:cubicBezTo>
                    <a:cubicBezTo>
                      <a:pt x="21" y="6"/>
                      <a:pt x="20" y="4"/>
                      <a:pt x="20" y="3"/>
                    </a:cubicBezTo>
                    <a:cubicBezTo>
                      <a:pt x="19" y="3"/>
                      <a:pt x="19" y="3"/>
                      <a:pt x="19" y="3"/>
                    </a:cubicBezTo>
                    <a:cubicBezTo>
                      <a:pt x="18" y="4"/>
                      <a:pt x="18" y="4"/>
                      <a:pt x="18" y="4"/>
                    </a:cubicBezTo>
                    <a:cubicBezTo>
                      <a:pt x="18" y="4"/>
                      <a:pt x="17" y="3"/>
                      <a:pt x="16" y="3"/>
                    </a:cubicBezTo>
                    <a:cubicBezTo>
                      <a:pt x="16" y="1"/>
                      <a:pt x="16" y="1"/>
                      <a:pt x="16" y="1"/>
                    </a:cubicBezTo>
                    <a:cubicBezTo>
                      <a:pt x="16" y="1"/>
                      <a:pt x="16" y="1"/>
                      <a:pt x="16" y="1"/>
                    </a:cubicBezTo>
                    <a:cubicBezTo>
                      <a:pt x="15" y="0"/>
                      <a:pt x="14" y="0"/>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51" name="Freeform 37"/>
              <p:cNvSpPr>
                <a:spLocks noEditPoints="1"/>
              </p:cNvSpPr>
              <p:nvPr/>
            </p:nvSpPr>
            <p:spPr bwMode="auto">
              <a:xfrm>
                <a:off x="3439" y="2008"/>
                <a:ext cx="38" cy="26"/>
              </a:xfrm>
              <a:custGeom>
                <a:avLst/>
                <a:gdLst>
                  <a:gd name="T0" fmla="*/ 7 w 16"/>
                  <a:gd name="T1" fmla="*/ 10 h 11"/>
                  <a:gd name="T2" fmla="*/ 6 w 16"/>
                  <a:gd name="T3" fmla="*/ 9 h 11"/>
                  <a:gd name="T4" fmla="*/ 7 w 16"/>
                  <a:gd name="T5" fmla="*/ 8 h 11"/>
                  <a:gd name="T6" fmla="*/ 8 w 16"/>
                  <a:gd name="T7" fmla="*/ 9 h 11"/>
                  <a:gd name="T8" fmla="*/ 8 w 16"/>
                  <a:gd name="T9" fmla="*/ 10 h 11"/>
                  <a:gd name="T10" fmla="*/ 7 w 16"/>
                  <a:gd name="T11" fmla="*/ 10 h 11"/>
                  <a:gd name="T12" fmla="*/ 1 w 16"/>
                  <a:gd name="T13" fmla="*/ 0 h 11"/>
                  <a:gd name="T14" fmla="*/ 1 w 16"/>
                  <a:gd name="T15" fmla="*/ 0 h 11"/>
                  <a:gd name="T16" fmla="*/ 1 w 16"/>
                  <a:gd name="T17" fmla="*/ 3 h 11"/>
                  <a:gd name="T18" fmla="*/ 7 w 16"/>
                  <a:gd name="T19" fmla="*/ 11 h 11"/>
                  <a:gd name="T20" fmla="*/ 7 w 16"/>
                  <a:gd name="T21" fmla="*/ 11 h 11"/>
                  <a:gd name="T22" fmla="*/ 15 w 16"/>
                  <a:gd name="T23" fmla="*/ 6 h 11"/>
                  <a:gd name="T24" fmla="*/ 14 w 16"/>
                  <a:gd name="T25" fmla="*/ 4 h 11"/>
                  <a:gd name="T26" fmla="*/ 7 w 16"/>
                  <a:gd name="T27" fmla="*/ 8 h 11"/>
                  <a:gd name="T28" fmla="*/ 3 w 16"/>
                  <a:gd name="T29" fmla="*/ 1 h 11"/>
                  <a:gd name="T30" fmla="*/ 1 w 16"/>
                  <a:gd name="T3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11">
                    <a:moveTo>
                      <a:pt x="7" y="10"/>
                    </a:moveTo>
                    <a:cubicBezTo>
                      <a:pt x="7" y="10"/>
                      <a:pt x="6" y="10"/>
                      <a:pt x="6" y="9"/>
                    </a:cubicBezTo>
                    <a:cubicBezTo>
                      <a:pt x="6" y="9"/>
                      <a:pt x="6" y="8"/>
                      <a:pt x="7" y="8"/>
                    </a:cubicBezTo>
                    <a:cubicBezTo>
                      <a:pt x="8" y="9"/>
                      <a:pt x="8" y="9"/>
                      <a:pt x="8" y="9"/>
                    </a:cubicBezTo>
                    <a:cubicBezTo>
                      <a:pt x="8" y="10"/>
                      <a:pt x="8" y="10"/>
                      <a:pt x="8" y="10"/>
                    </a:cubicBezTo>
                    <a:cubicBezTo>
                      <a:pt x="7" y="10"/>
                      <a:pt x="7" y="10"/>
                      <a:pt x="7" y="10"/>
                    </a:cubicBezTo>
                    <a:moveTo>
                      <a:pt x="1" y="0"/>
                    </a:moveTo>
                    <a:cubicBezTo>
                      <a:pt x="1" y="0"/>
                      <a:pt x="1" y="0"/>
                      <a:pt x="1" y="0"/>
                    </a:cubicBezTo>
                    <a:cubicBezTo>
                      <a:pt x="0" y="0"/>
                      <a:pt x="1" y="3"/>
                      <a:pt x="1" y="3"/>
                    </a:cubicBezTo>
                    <a:cubicBezTo>
                      <a:pt x="3" y="5"/>
                      <a:pt x="6" y="10"/>
                      <a:pt x="7" y="11"/>
                    </a:cubicBezTo>
                    <a:cubicBezTo>
                      <a:pt x="7" y="11"/>
                      <a:pt x="7" y="11"/>
                      <a:pt x="7" y="11"/>
                    </a:cubicBezTo>
                    <a:cubicBezTo>
                      <a:pt x="8" y="11"/>
                      <a:pt x="15" y="6"/>
                      <a:pt x="15" y="6"/>
                    </a:cubicBezTo>
                    <a:cubicBezTo>
                      <a:pt x="16" y="5"/>
                      <a:pt x="14" y="4"/>
                      <a:pt x="14" y="4"/>
                    </a:cubicBezTo>
                    <a:cubicBezTo>
                      <a:pt x="14" y="4"/>
                      <a:pt x="9" y="7"/>
                      <a:pt x="7" y="8"/>
                    </a:cubicBezTo>
                    <a:cubicBezTo>
                      <a:pt x="7" y="7"/>
                      <a:pt x="4" y="3"/>
                      <a:pt x="3" y="1"/>
                    </a:cubicBezTo>
                    <a:cubicBezTo>
                      <a:pt x="3" y="1"/>
                      <a:pt x="2"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52" name="Freeform 38"/>
              <p:cNvSpPr>
                <a:spLocks noEditPoints="1"/>
              </p:cNvSpPr>
              <p:nvPr/>
            </p:nvSpPr>
            <p:spPr bwMode="auto">
              <a:xfrm>
                <a:off x="3989" y="2270"/>
                <a:ext cx="133" cy="123"/>
              </a:xfrm>
              <a:custGeom>
                <a:avLst/>
                <a:gdLst>
                  <a:gd name="T0" fmla="*/ 24 w 56"/>
                  <a:gd name="T1" fmla="*/ 40 h 52"/>
                  <a:gd name="T2" fmla="*/ 32 w 56"/>
                  <a:gd name="T3" fmla="*/ 42 h 52"/>
                  <a:gd name="T4" fmla="*/ 23 w 56"/>
                  <a:gd name="T5" fmla="*/ 39 h 52"/>
                  <a:gd name="T6" fmla="*/ 40 w 56"/>
                  <a:gd name="T7" fmla="*/ 50 h 52"/>
                  <a:gd name="T8" fmla="*/ 23 w 56"/>
                  <a:gd name="T9" fmla="*/ 39 h 52"/>
                  <a:gd name="T10" fmla="*/ 43 w 56"/>
                  <a:gd name="T11" fmla="*/ 44 h 52"/>
                  <a:gd name="T12" fmla="*/ 42 w 56"/>
                  <a:gd name="T13" fmla="*/ 49 h 52"/>
                  <a:gd name="T14" fmla="*/ 43 w 56"/>
                  <a:gd name="T15" fmla="*/ 44 h 52"/>
                  <a:gd name="T16" fmla="*/ 45 w 56"/>
                  <a:gd name="T17" fmla="*/ 39 h 52"/>
                  <a:gd name="T18" fmla="*/ 53 w 56"/>
                  <a:gd name="T19" fmla="*/ 27 h 52"/>
                  <a:gd name="T20" fmla="*/ 26 w 56"/>
                  <a:gd name="T21" fmla="*/ 35 h 52"/>
                  <a:gd name="T22" fmla="*/ 44 w 56"/>
                  <a:gd name="T23" fmla="*/ 39 h 52"/>
                  <a:gd name="T24" fmla="*/ 44 w 56"/>
                  <a:gd name="T25" fmla="*/ 39 h 52"/>
                  <a:gd name="T26" fmla="*/ 2 w 56"/>
                  <a:gd name="T27" fmla="*/ 26 h 52"/>
                  <a:gd name="T28" fmla="*/ 17 w 56"/>
                  <a:gd name="T29" fmla="*/ 36 h 52"/>
                  <a:gd name="T30" fmla="*/ 9 w 56"/>
                  <a:gd name="T31" fmla="*/ 27 h 52"/>
                  <a:gd name="T32" fmla="*/ 20 w 56"/>
                  <a:gd name="T33" fmla="*/ 36 h 52"/>
                  <a:gd name="T34" fmla="*/ 23 w 56"/>
                  <a:gd name="T35" fmla="*/ 35 h 52"/>
                  <a:gd name="T36" fmla="*/ 55 w 56"/>
                  <a:gd name="T37" fmla="*/ 21 h 52"/>
                  <a:gd name="T38" fmla="*/ 52 w 56"/>
                  <a:gd name="T39" fmla="*/ 26 h 52"/>
                  <a:gd name="T40" fmla="*/ 23 w 56"/>
                  <a:gd name="T41" fmla="*/ 35 h 52"/>
                  <a:gd name="T42" fmla="*/ 2 w 56"/>
                  <a:gd name="T43" fmla="*/ 23 h 52"/>
                  <a:gd name="T44" fmla="*/ 10 w 56"/>
                  <a:gd name="T45" fmla="*/ 11 h 52"/>
                  <a:gd name="T46" fmla="*/ 5 w 56"/>
                  <a:gd name="T47" fmla="*/ 21 h 52"/>
                  <a:gd name="T48" fmla="*/ 6 w 56"/>
                  <a:gd name="T49" fmla="*/ 20 h 52"/>
                  <a:gd name="T50" fmla="*/ 15 w 56"/>
                  <a:gd name="T51" fmla="*/ 5 h 52"/>
                  <a:gd name="T52" fmla="*/ 9 w 56"/>
                  <a:gd name="T53" fmla="*/ 17 h 52"/>
                  <a:gd name="T54" fmla="*/ 10 w 56"/>
                  <a:gd name="T55" fmla="*/ 18 h 52"/>
                  <a:gd name="T56" fmla="*/ 10 w 56"/>
                  <a:gd name="T57" fmla="*/ 17 h 52"/>
                  <a:gd name="T58" fmla="*/ 33 w 56"/>
                  <a:gd name="T59" fmla="*/ 16 h 52"/>
                  <a:gd name="T60" fmla="*/ 20 w 56"/>
                  <a:gd name="T61" fmla="*/ 0 h 52"/>
                  <a:gd name="T62" fmla="*/ 15 w 56"/>
                  <a:gd name="T63" fmla="*/ 4 h 52"/>
                  <a:gd name="T64" fmla="*/ 11 w 56"/>
                  <a:gd name="T65" fmla="*/ 7 h 52"/>
                  <a:gd name="T66" fmla="*/ 1 w 56"/>
                  <a:gd name="T67" fmla="*/ 24 h 52"/>
                  <a:gd name="T68" fmla="*/ 0 w 56"/>
                  <a:gd name="T69" fmla="*/ 28 h 52"/>
                  <a:gd name="T70" fmla="*/ 17 w 56"/>
                  <a:gd name="T71" fmla="*/ 37 h 52"/>
                  <a:gd name="T72" fmla="*/ 17 w 56"/>
                  <a:gd name="T73" fmla="*/ 37 h 52"/>
                  <a:gd name="T74" fmla="*/ 23 w 56"/>
                  <a:gd name="T75" fmla="*/ 41 h 52"/>
                  <a:gd name="T76" fmla="*/ 23 w 56"/>
                  <a:gd name="T77" fmla="*/ 41 h 52"/>
                  <a:gd name="T78" fmla="*/ 38 w 56"/>
                  <a:gd name="T79" fmla="*/ 52 h 52"/>
                  <a:gd name="T80" fmla="*/ 42 w 56"/>
                  <a:gd name="T81" fmla="*/ 50 h 52"/>
                  <a:gd name="T82" fmla="*/ 55 w 56"/>
                  <a:gd name="T83" fmla="*/ 31 h 52"/>
                  <a:gd name="T84" fmla="*/ 54 w 56"/>
                  <a:gd name="T85" fmla="*/ 29 h 52"/>
                  <a:gd name="T86" fmla="*/ 53 w 56"/>
                  <a:gd name="T87" fmla="*/ 26 h 52"/>
                  <a:gd name="T88" fmla="*/ 56 w 56"/>
                  <a:gd name="T89" fmla="*/ 20 h 52"/>
                  <a:gd name="T90" fmla="*/ 21 w 56"/>
                  <a:gd name="T9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52">
                    <a:moveTo>
                      <a:pt x="39" y="51"/>
                    </a:moveTo>
                    <a:cubicBezTo>
                      <a:pt x="34" y="43"/>
                      <a:pt x="26" y="41"/>
                      <a:pt x="24" y="41"/>
                    </a:cubicBezTo>
                    <a:cubicBezTo>
                      <a:pt x="24" y="40"/>
                      <a:pt x="24" y="40"/>
                      <a:pt x="24" y="40"/>
                    </a:cubicBezTo>
                    <a:cubicBezTo>
                      <a:pt x="24" y="39"/>
                      <a:pt x="24" y="39"/>
                      <a:pt x="24" y="39"/>
                    </a:cubicBezTo>
                    <a:cubicBezTo>
                      <a:pt x="24" y="39"/>
                      <a:pt x="24" y="39"/>
                      <a:pt x="24" y="39"/>
                    </a:cubicBezTo>
                    <a:cubicBezTo>
                      <a:pt x="27" y="40"/>
                      <a:pt x="29" y="41"/>
                      <a:pt x="32" y="42"/>
                    </a:cubicBezTo>
                    <a:cubicBezTo>
                      <a:pt x="35" y="44"/>
                      <a:pt x="38" y="47"/>
                      <a:pt x="39" y="50"/>
                    </a:cubicBezTo>
                    <a:cubicBezTo>
                      <a:pt x="39" y="51"/>
                      <a:pt x="39" y="51"/>
                      <a:pt x="39" y="51"/>
                    </a:cubicBezTo>
                    <a:moveTo>
                      <a:pt x="23" y="39"/>
                    </a:moveTo>
                    <a:cubicBezTo>
                      <a:pt x="23" y="38"/>
                      <a:pt x="23" y="38"/>
                      <a:pt x="23" y="37"/>
                    </a:cubicBezTo>
                    <a:cubicBezTo>
                      <a:pt x="35" y="40"/>
                      <a:pt x="40" y="48"/>
                      <a:pt x="41" y="49"/>
                    </a:cubicBezTo>
                    <a:cubicBezTo>
                      <a:pt x="40" y="50"/>
                      <a:pt x="40" y="50"/>
                      <a:pt x="40" y="50"/>
                    </a:cubicBezTo>
                    <a:cubicBezTo>
                      <a:pt x="38" y="46"/>
                      <a:pt x="36" y="43"/>
                      <a:pt x="32" y="42"/>
                    </a:cubicBezTo>
                    <a:cubicBezTo>
                      <a:pt x="30" y="40"/>
                      <a:pt x="27" y="39"/>
                      <a:pt x="24" y="39"/>
                    </a:cubicBezTo>
                    <a:cubicBezTo>
                      <a:pt x="23" y="39"/>
                      <a:pt x="23" y="39"/>
                      <a:pt x="23" y="39"/>
                    </a:cubicBezTo>
                    <a:cubicBezTo>
                      <a:pt x="23" y="39"/>
                      <a:pt x="23" y="39"/>
                      <a:pt x="23" y="39"/>
                    </a:cubicBezTo>
                    <a:moveTo>
                      <a:pt x="43" y="44"/>
                    </a:moveTo>
                    <a:cubicBezTo>
                      <a:pt x="43" y="44"/>
                      <a:pt x="43" y="44"/>
                      <a:pt x="43" y="44"/>
                    </a:cubicBezTo>
                    <a:cubicBezTo>
                      <a:pt x="48" y="39"/>
                      <a:pt x="51" y="34"/>
                      <a:pt x="54" y="30"/>
                    </a:cubicBezTo>
                    <a:cubicBezTo>
                      <a:pt x="54" y="31"/>
                      <a:pt x="54" y="31"/>
                      <a:pt x="54" y="31"/>
                    </a:cubicBezTo>
                    <a:cubicBezTo>
                      <a:pt x="42" y="49"/>
                      <a:pt x="42" y="49"/>
                      <a:pt x="42" y="49"/>
                    </a:cubicBezTo>
                    <a:cubicBezTo>
                      <a:pt x="41" y="46"/>
                      <a:pt x="36" y="39"/>
                      <a:pt x="24" y="37"/>
                    </a:cubicBezTo>
                    <a:cubicBezTo>
                      <a:pt x="25" y="37"/>
                      <a:pt x="25" y="37"/>
                      <a:pt x="26" y="37"/>
                    </a:cubicBezTo>
                    <a:cubicBezTo>
                      <a:pt x="30" y="37"/>
                      <a:pt x="38" y="38"/>
                      <a:pt x="43" y="44"/>
                    </a:cubicBezTo>
                    <a:cubicBezTo>
                      <a:pt x="43" y="44"/>
                      <a:pt x="43" y="44"/>
                      <a:pt x="43" y="44"/>
                    </a:cubicBezTo>
                    <a:moveTo>
                      <a:pt x="44" y="39"/>
                    </a:moveTo>
                    <a:cubicBezTo>
                      <a:pt x="45" y="39"/>
                      <a:pt x="45" y="39"/>
                      <a:pt x="45" y="39"/>
                    </a:cubicBezTo>
                    <a:cubicBezTo>
                      <a:pt x="45" y="39"/>
                      <a:pt x="45" y="39"/>
                      <a:pt x="45" y="39"/>
                    </a:cubicBezTo>
                    <a:cubicBezTo>
                      <a:pt x="45" y="39"/>
                      <a:pt x="45" y="39"/>
                      <a:pt x="45" y="39"/>
                    </a:cubicBezTo>
                    <a:cubicBezTo>
                      <a:pt x="48" y="34"/>
                      <a:pt x="50" y="31"/>
                      <a:pt x="53" y="27"/>
                    </a:cubicBezTo>
                    <a:cubicBezTo>
                      <a:pt x="54" y="28"/>
                      <a:pt x="54" y="28"/>
                      <a:pt x="54" y="28"/>
                    </a:cubicBezTo>
                    <a:cubicBezTo>
                      <a:pt x="51" y="33"/>
                      <a:pt x="48" y="37"/>
                      <a:pt x="43" y="43"/>
                    </a:cubicBezTo>
                    <a:cubicBezTo>
                      <a:pt x="38" y="37"/>
                      <a:pt x="30" y="35"/>
                      <a:pt x="26" y="35"/>
                    </a:cubicBezTo>
                    <a:cubicBezTo>
                      <a:pt x="25" y="35"/>
                      <a:pt x="25" y="35"/>
                      <a:pt x="25" y="35"/>
                    </a:cubicBezTo>
                    <a:cubicBezTo>
                      <a:pt x="27" y="35"/>
                      <a:pt x="30" y="34"/>
                      <a:pt x="33" y="34"/>
                    </a:cubicBezTo>
                    <a:cubicBezTo>
                      <a:pt x="36" y="34"/>
                      <a:pt x="40" y="35"/>
                      <a:pt x="44" y="39"/>
                    </a:cubicBezTo>
                    <a:cubicBezTo>
                      <a:pt x="44" y="39"/>
                      <a:pt x="44" y="39"/>
                      <a:pt x="44" y="39"/>
                    </a:cubicBezTo>
                    <a:cubicBezTo>
                      <a:pt x="44" y="39"/>
                      <a:pt x="44" y="39"/>
                      <a:pt x="44" y="39"/>
                    </a:cubicBezTo>
                    <a:cubicBezTo>
                      <a:pt x="44" y="39"/>
                      <a:pt x="44" y="39"/>
                      <a:pt x="44" y="39"/>
                    </a:cubicBezTo>
                    <a:moveTo>
                      <a:pt x="17" y="36"/>
                    </a:moveTo>
                    <a:cubicBezTo>
                      <a:pt x="14" y="31"/>
                      <a:pt x="10" y="28"/>
                      <a:pt x="1" y="27"/>
                    </a:cubicBezTo>
                    <a:cubicBezTo>
                      <a:pt x="1" y="27"/>
                      <a:pt x="2" y="27"/>
                      <a:pt x="2" y="26"/>
                    </a:cubicBezTo>
                    <a:cubicBezTo>
                      <a:pt x="3" y="26"/>
                      <a:pt x="6" y="27"/>
                      <a:pt x="9" y="28"/>
                    </a:cubicBezTo>
                    <a:cubicBezTo>
                      <a:pt x="13" y="30"/>
                      <a:pt x="16" y="33"/>
                      <a:pt x="18" y="36"/>
                    </a:cubicBezTo>
                    <a:cubicBezTo>
                      <a:pt x="17" y="36"/>
                      <a:pt x="17" y="36"/>
                      <a:pt x="17" y="36"/>
                    </a:cubicBezTo>
                    <a:moveTo>
                      <a:pt x="18" y="36"/>
                    </a:moveTo>
                    <a:cubicBezTo>
                      <a:pt x="18" y="36"/>
                      <a:pt x="18" y="36"/>
                      <a:pt x="18" y="36"/>
                    </a:cubicBezTo>
                    <a:cubicBezTo>
                      <a:pt x="16" y="32"/>
                      <a:pt x="13" y="30"/>
                      <a:pt x="9" y="27"/>
                    </a:cubicBezTo>
                    <a:cubicBezTo>
                      <a:pt x="7" y="26"/>
                      <a:pt x="3" y="26"/>
                      <a:pt x="2" y="25"/>
                    </a:cubicBezTo>
                    <a:cubicBezTo>
                      <a:pt x="2" y="25"/>
                      <a:pt x="2" y="25"/>
                      <a:pt x="2" y="25"/>
                    </a:cubicBezTo>
                    <a:cubicBezTo>
                      <a:pt x="4" y="25"/>
                      <a:pt x="15" y="26"/>
                      <a:pt x="20" y="36"/>
                    </a:cubicBezTo>
                    <a:cubicBezTo>
                      <a:pt x="20" y="36"/>
                      <a:pt x="19" y="36"/>
                      <a:pt x="19" y="36"/>
                    </a:cubicBezTo>
                    <a:cubicBezTo>
                      <a:pt x="19" y="36"/>
                      <a:pt x="19" y="36"/>
                      <a:pt x="18" y="36"/>
                    </a:cubicBezTo>
                    <a:moveTo>
                      <a:pt x="23" y="35"/>
                    </a:moveTo>
                    <a:cubicBezTo>
                      <a:pt x="34" y="17"/>
                      <a:pt x="34" y="17"/>
                      <a:pt x="34" y="17"/>
                    </a:cubicBezTo>
                    <a:cubicBezTo>
                      <a:pt x="36" y="16"/>
                      <a:pt x="39" y="16"/>
                      <a:pt x="42" y="16"/>
                    </a:cubicBezTo>
                    <a:cubicBezTo>
                      <a:pt x="47" y="16"/>
                      <a:pt x="51" y="17"/>
                      <a:pt x="55" y="21"/>
                    </a:cubicBezTo>
                    <a:cubicBezTo>
                      <a:pt x="54" y="23"/>
                      <a:pt x="53" y="24"/>
                      <a:pt x="52" y="26"/>
                    </a:cubicBezTo>
                    <a:cubicBezTo>
                      <a:pt x="52" y="26"/>
                      <a:pt x="52" y="26"/>
                      <a:pt x="52" y="26"/>
                    </a:cubicBezTo>
                    <a:cubicBezTo>
                      <a:pt x="52" y="26"/>
                      <a:pt x="52" y="26"/>
                      <a:pt x="52" y="26"/>
                    </a:cubicBezTo>
                    <a:cubicBezTo>
                      <a:pt x="50" y="30"/>
                      <a:pt x="47" y="33"/>
                      <a:pt x="44" y="38"/>
                    </a:cubicBezTo>
                    <a:cubicBezTo>
                      <a:pt x="41" y="34"/>
                      <a:pt x="36" y="33"/>
                      <a:pt x="33" y="33"/>
                    </a:cubicBezTo>
                    <a:cubicBezTo>
                      <a:pt x="29" y="33"/>
                      <a:pt x="25" y="34"/>
                      <a:pt x="23" y="35"/>
                    </a:cubicBezTo>
                    <a:cubicBezTo>
                      <a:pt x="23" y="35"/>
                      <a:pt x="23" y="35"/>
                      <a:pt x="23" y="35"/>
                    </a:cubicBezTo>
                    <a:moveTo>
                      <a:pt x="19" y="32"/>
                    </a:moveTo>
                    <a:cubicBezTo>
                      <a:pt x="13" y="25"/>
                      <a:pt x="5" y="24"/>
                      <a:pt x="2" y="23"/>
                    </a:cubicBezTo>
                    <a:cubicBezTo>
                      <a:pt x="11" y="8"/>
                      <a:pt x="11" y="8"/>
                      <a:pt x="11" y="8"/>
                    </a:cubicBezTo>
                    <a:cubicBezTo>
                      <a:pt x="12" y="8"/>
                      <a:pt x="12" y="8"/>
                      <a:pt x="12" y="8"/>
                    </a:cubicBezTo>
                    <a:cubicBezTo>
                      <a:pt x="11" y="9"/>
                      <a:pt x="11" y="10"/>
                      <a:pt x="10" y="11"/>
                    </a:cubicBezTo>
                    <a:cubicBezTo>
                      <a:pt x="9" y="14"/>
                      <a:pt x="7" y="16"/>
                      <a:pt x="5" y="20"/>
                    </a:cubicBezTo>
                    <a:cubicBezTo>
                      <a:pt x="4" y="21"/>
                      <a:pt x="4" y="21"/>
                      <a:pt x="4" y="21"/>
                    </a:cubicBezTo>
                    <a:cubicBezTo>
                      <a:pt x="5" y="21"/>
                      <a:pt x="5" y="21"/>
                      <a:pt x="5" y="21"/>
                    </a:cubicBezTo>
                    <a:cubicBezTo>
                      <a:pt x="13" y="24"/>
                      <a:pt x="16" y="28"/>
                      <a:pt x="19" y="32"/>
                    </a:cubicBezTo>
                    <a:moveTo>
                      <a:pt x="21" y="34"/>
                    </a:moveTo>
                    <a:cubicBezTo>
                      <a:pt x="19" y="29"/>
                      <a:pt x="16" y="24"/>
                      <a:pt x="6" y="20"/>
                    </a:cubicBezTo>
                    <a:cubicBezTo>
                      <a:pt x="8" y="17"/>
                      <a:pt x="10" y="14"/>
                      <a:pt x="11" y="12"/>
                    </a:cubicBezTo>
                    <a:cubicBezTo>
                      <a:pt x="12" y="9"/>
                      <a:pt x="13" y="8"/>
                      <a:pt x="15" y="5"/>
                    </a:cubicBezTo>
                    <a:cubicBezTo>
                      <a:pt x="15" y="5"/>
                      <a:pt x="15" y="5"/>
                      <a:pt x="15" y="5"/>
                    </a:cubicBezTo>
                    <a:cubicBezTo>
                      <a:pt x="16" y="6"/>
                      <a:pt x="16" y="6"/>
                      <a:pt x="16" y="6"/>
                    </a:cubicBezTo>
                    <a:cubicBezTo>
                      <a:pt x="15" y="7"/>
                      <a:pt x="14" y="9"/>
                      <a:pt x="14" y="10"/>
                    </a:cubicBezTo>
                    <a:cubicBezTo>
                      <a:pt x="12" y="12"/>
                      <a:pt x="11" y="14"/>
                      <a:pt x="9" y="17"/>
                    </a:cubicBezTo>
                    <a:cubicBezTo>
                      <a:pt x="9" y="18"/>
                      <a:pt x="9" y="18"/>
                      <a:pt x="9" y="18"/>
                    </a:cubicBezTo>
                    <a:cubicBezTo>
                      <a:pt x="10" y="18"/>
                      <a:pt x="10" y="18"/>
                      <a:pt x="10" y="18"/>
                    </a:cubicBezTo>
                    <a:cubicBezTo>
                      <a:pt x="10" y="18"/>
                      <a:pt x="10" y="18"/>
                      <a:pt x="10" y="18"/>
                    </a:cubicBezTo>
                    <a:cubicBezTo>
                      <a:pt x="20" y="24"/>
                      <a:pt x="21" y="31"/>
                      <a:pt x="21" y="34"/>
                    </a:cubicBezTo>
                    <a:moveTo>
                      <a:pt x="22" y="34"/>
                    </a:moveTo>
                    <a:cubicBezTo>
                      <a:pt x="22" y="31"/>
                      <a:pt x="21" y="24"/>
                      <a:pt x="10" y="17"/>
                    </a:cubicBezTo>
                    <a:cubicBezTo>
                      <a:pt x="12" y="15"/>
                      <a:pt x="13" y="13"/>
                      <a:pt x="14" y="11"/>
                    </a:cubicBezTo>
                    <a:cubicBezTo>
                      <a:pt x="17" y="7"/>
                      <a:pt x="18" y="4"/>
                      <a:pt x="21" y="1"/>
                    </a:cubicBezTo>
                    <a:cubicBezTo>
                      <a:pt x="30" y="3"/>
                      <a:pt x="33" y="12"/>
                      <a:pt x="33" y="16"/>
                    </a:cubicBezTo>
                    <a:cubicBezTo>
                      <a:pt x="22" y="34"/>
                      <a:pt x="22" y="34"/>
                      <a:pt x="22" y="34"/>
                    </a:cubicBezTo>
                    <a:moveTo>
                      <a:pt x="21" y="0"/>
                    </a:moveTo>
                    <a:cubicBezTo>
                      <a:pt x="20" y="0"/>
                      <a:pt x="20" y="0"/>
                      <a:pt x="20" y="0"/>
                    </a:cubicBezTo>
                    <a:cubicBezTo>
                      <a:pt x="19" y="2"/>
                      <a:pt x="18" y="3"/>
                      <a:pt x="17" y="5"/>
                    </a:cubicBezTo>
                    <a:cubicBezTo>
                      <a:pt x="16" y="4"/>
                      <a:pt x="16" y="4"/>
                      <a:pt x="16" y="4"/>
                    </a:cubicBezTo>
                    <a:cubicBezTo>
                      <a:pt x="16" y="4"/>
                      <a:pt x="15" y="4"/>
                      <a:pt x="15" y="4"/>
                    </a:cubicBezTo>
                    <a:cubicBezTo>
                      <a:pt x="14" y="4"/>
                      <a:pt x="14" y="4"/>
                      <a:pt x="14" y="4"/>
                    </a:cubicBezTo>
                    <a:cubicBezTo>
                      <a:pt x="14" y="5"/>
                      <a:pt x="13" y="6"/>
                      <a:pt x="12" y="7"/>
                    </a:cubicBezTo>
                    <a:cubicBezTo>
                      <a:pt x="11" y="7"/>
                      <a:pt x="11" y="7"/>
                      <a:pt x="11" y="7"/>
                    </a:cubicBezTo>
                    <a:cubicBezTo>
                      <a:pt x="10" y="7"/>
                      <a:pt x="10" y="7"/>
                      <a:pt x="10" y="7"/>
                    </a:cubicBezTo>
                    <a:cubicBezTo>
                      <a:pt x="1" y="24"/>
                      <a:pt x="1" y="24"/>
                      <a:pt x="1" y="24"/>
                    </a:cubicBezTo>
                    <a:cubicBezTo>
                      <a:pt x="1" y="24"/>
                      <a:pt x="1" y="24"/>
                      <a:pt x="1" y="24"/>
                    </a:cubicBezTo>
                    <a:cubicBezTo>
                      <a:pt x="1" y="24"/>
                      <a:pt x="1" y="24"/>
                      <a:pt x="1" y="24"/>
                    </a:cubicBezTo>
                    <a:cubicBezTo>
                      <a:pt x="1" y="24"/>
                      <a:pt x="1" y="24"/>
                      <a:pt x="1" y="24"/>
                    </a:cubicBezTo>
                    <a:cubicBezTo>
                      <a:pt x="1" y="24"/>
                      <a:pt x="0" y="27"/>
                      <a:pt x="0" y="28"/>
                    </a:cubicBezTo>
                    <a:cubicBezTo>
                      <a:pt x="0" y="28"/>
                      <a:pt x="0" y="28"/>
                      <a:pt x="0" y="28"/>
                    </a:cubicBezTo>
                    <a:cubicBezTo>
                      <a:pt x="1" y="28"/>
                      <a:pt x="1" y="28"/>
                      <a:pt x="1" y="28"/>
                    </a:cubicBezTo>
                    <a:cubicBezTo>
                      <a:pt x="9" y="29"/>
                      <a:pt x="13" y="32"/>
                      <a:pt x="17" y="37"/>
                    </a:cubicBezTo>
                    <a:cubicBezTo>
                      <a:pt x="17" y="37"/>
                      <a:pt x="17" y="37"/>
                      <a:pt x="17" y="37"/>
                    </a:cubicBezTo>
                    <a:cubicBezTo>
                      <a:pt x="17" y="37"/>
                      <a:pt x="17" y="37"/>
                      <a:pt x="17" y="37"/>
                    </a:cubicBezTo>
                    <a:cubicBezTo>
                      <a:pt x="17" y="37"/>
                      <a:pt x="17" y="37"/>
                      <a:pt x="17" y="37"/>
                    </a:cubicBezTo>
                    <a:cubicBezTo>
                      <a:pt x="18" y="37"/>
                      <a:pt x="19" y="37"/>
                      <a:pt x="19" y="37"/>
                    </a:cubicBezTo>
                    <a:cubicBezTo>
                      <a:pt x="20" y="37"/>
                      <a:pt x="20" y="37"/>
                      <a:pt x="21" y="37"/>
                    </a:cubicBezTo>
                    <a:cubicBezTo>
                      <a:pt x="22" y="38"/>
                      <a:pt x="23" y="39"/>
                      <a:pt x="23" y="41"/>
                    </a:cubicBezTo>
                    <a:cubicBezTo>
                      <a:pt x="23" y="41"/>
                      <a:pt x="23" y="41"/>
                      <a:pt x="23" y="41"/>
                    </a:cubicBezTo>
                    <a:cubicBezTo>
                      <a:pt x="22" y="41"/>
                      <a:pt x="22" y="41"/>
                      <a:pt x="22" y="41"/>
                    </a:cubicBezTo>
                    <a:cubicBezTo>
                      <a:pt x="23" y="41"/>
                      <a:pt x="23" y="41"/>
                      <a:pt x="23" y="41"/>
                    </a:cubicBezTo>
                    <a:cubicBezTo>
                      <a:pt x="23" y="42"/>
                      <a:pt x="32" y="43"/>
                      <a:pt x="38" y="51"/>
                    </a:cubicBezTo>
                    <a:cubicBezTo>
                      <a:pt x="38" y="51"/>
                      <a:pt x="38" y="51"/>
                      <a:pt x="38" y="51"/>
                    </a:cubicBezTo>
                    <a:cubicBezTo>
                      <a:pt x="38" y="52"/>
                      <a:pt x="38" y="52"/>
                      <a:pt x="38" y="52"/>
                    </a:cubicBezTo>
                    <a:cubicBezTo>
                      <a:pt x="39" y="52"/>
                      <a:pt x="39" y="52"/>
                      <a:pt x="39" y="52"/>
                    </a:cubicBezTo>
                    <a:cubicBezTo>
                      <a:pt x="39" y="52"/>
                      <a:pt x="39" y="52"/>
                      <a:pt x="39" y="52"/>
                    </a:cubicBezTo>
                    <a:cubicBezTo>
                      <a:pt x="42" y="50"/>
                      <a:pt x="42" y="50"/>
                      <a:pt x="42" y="50"/>
                    </a:cubicBezTo>
                    <a:cubicBezTo>
                      <a:pt x="42" y="50"/>
                      <a:pt x="42" y="50"/>
                      <a:pt x="42" y="50"/>
                    </a:cubicBezTo>
                    <a:cubicBezTo>
                      <a:pt x="42" y="50"/>
                      <a:pt x="42" y="50"/>
                      <a:pt x="42" y="50"/>
                    </a:cubicBezTo>
                    <a:cubicBezTo>
                      <a:pt x="55" y="31"/>
                      <a:pt x="55" y="31"/>
                      <a:pt x="55" y="31"/>
                    </a:cubicBezTo>
                    <a:cubicBezTo>
                      <a:pt x="55" y="31"/>
                      <a:pt x="55" y="31"/>
                      <a:pt x="55" y="31"/>
                    </a:cubicBezTo>
                    <a:cubicBezTo>
                      <a:pt x="54" y="29"/>
                      <a:pt x="54" y="29"/>
                      <a:pt x="54" y="29"/>
                    </a:cubicBezTo>
                    <a:cubicBezTo>
                      <a:pt x="54" y="29"/>
                      <a:pt x="54" y="29"/>
                      <a:pt x="54" y="29"/>
                    </a:cubicBezTo>
                    <a:cubicBezTo>
                      <a:pt x="54" y="29"/>
                      <a:pt x="55" y="28"/>
                      <a:pt x="55" y="28"/>
                    </a:cubicBezTo>
                    <a:cubicBezTo>
                      <a:pt x="55" y="27"/>
                      <a:pt x="55" y="27"/>
                      <a:pt x="55" y="27"/>
                    </a:cubicBezTo>
                    <a:cubicBezTo>
                      <a:pt x="53" y="26"/>
                      <a:pt x="53" y="26"/>
                      <a:pt x="53" y="26"/>
                    </a:cubicBezTo>
                    <a:cubicBezTo>
                      <a:pt x="54" y="24"/>
                      <a:pt x="55" y="23"/>
                      <a:pt x="56" y="21"/>
                    </a:cubicBezTo>
                    <a:cubicBezTo>
                      <a:pt x="56" y="20"/>
                      <a:pt x="56" y="20"/>
                      <a:pt x="56" y="20"/>
                    </a:cubicBezTo>
                    <a:cubicBezTo>
                      <a:pt x="56" y="20"/>
                      <a:pt x="56" y="20"/>
                      <a:pt x="56" y="20"/>
                    </a:cubicBezTo>
                    <a:cubicBezTo>
                      <a:pt x="52" y="16"/>
                      <a:pt x="47" y="15"/>
                      <a:pt x="42" y="15"/>
                    </a:cubicBezTo>
                    <a:cubicBezTo>
                      <a:pt x="39" y="15"/>
                      <a:pt x="37" y="15"/>
                      <a:pt x="35" y="16"/>
                    </a:cubicBezTo>
                    <a:cubicBezTo>
                      <a:pt x="34" y="11"/>
                      <a:pt x="31" y="2"/>
                      <a:pt x="21" y="0"/>
                    </a:cubicBezTo>
                    <a:cubicBezTo>
                      <a:pt x="21" y="0"/>
                      <a:pt x="21" y="0"/>
                      <a:pt x="2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53" name="Freeform 39"/>
              <p:cNvSpPr/>
              <p:nvPr/>
            </p:nvSpPr>
            <p:spPr bwMode="auto">
              <a:xfrm>
                <a:off x="4041" y="2284"/>
                <a:ext cx="21" cy="26"/>
              </a:xfrm>
              <a:custGeom>
                <a:avLst/>
                <a:gdLst>
                  <a:gd name="T0" fmla="*/ 1 w 9"/>
                  <a:gd name="T1" fmla="*/ 0 h 11"/>
                  <a:gd name="T2" fmla="*/ 0 w 9"/>
                  <a:gd name="T3" fmla="*/ 0 h 11"/>
                  <a:gd name="T4" fmla="*/ 0 w 9"/>
                  <a:gd name="T5" fmla="*/ 1 h 11"/>
                  <a:gd name="T6" fmla="*/ 8 w 9"/>
                  <a:gd name="T7" fmla="*/ 11 h 11"/>
                  <a:gd name="T8" fmla="*/ 8 w 9"/>
                  <a:gd name="T9" fmla="*/ 11 h 11"/>
                  <a:gd name="T10" fmla="*/ 8 w 9"/>
                  <a:gd name="T11" fmla="*/ 11 h 11"/>
                  <a:gd name="T12" fmla="*/ 9 w 9"/>
                  <a:gd name="T13" fmla="*/ 11 h 11"/>
                  <a:gd name="T14" fmla="*/ 1 w 9"/>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1">
                    <a:moveTo>
                      <a:pt x="1" y="0"/>
                    </a:moveTo>
                    <a:cubicBezTo>
                      <a:pt x="0" y="0"/>
                      <a:pt x="0" y="0"/>
                      <a:pt x="0" y="0"/>
                    </a:cubicBezTo>
                    <a:cubicBezTo>
                      <a:pt x="0" y="1"/>
                      <a:pt x="0" y="1"/>
                      <a:pt x="0" y="1"/>
                    </a:cubicBezTo>
                    <a:cubicBezTo>
                      <a:pt x="4" y="3"/>
                      <a:pt x="7" y="7"/>
                      <a:pt x="8" y="11"/>
                    </a:cubicBezTo>
                    <a:cubicBezTo>
                      <a:pt x="8" y="11"/>
                      <a:pt x="8" y="11"/>
                      <a:pt x="8" y="11"/>
                    </a:cubicBezTo>
                    <a:cubicBezTo>
                      <a:pt x="8" y="11"/>
                      <a:pt x="8" y="11"/>
                      <a:pt x="8" y="11"/>
                    </a:cubicBezTo>
                    <a:cubicBezTo>
                      <a:pt x="9" y="11"/>
                      <a:pt x="9" y="11"/>
                      <a:pt x="9" y="11"/>
                    </a:cubicBezTo>
                    <a:cubicBezTo>
                      <a:pt x="8" y="6"/>
                      <a:pt x="5" y="3"/>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54" name="Freeform 40"/>
              <p:cNvSpPr/>
              <p:nvPr/>
            </p:nvSpPr>
            <p:spPr bwMode="auto">
              <a:xfrm>
                <a:off x="4036" y="2293"/>
                <a:ext cx="19" cy="24"/>
              </a:xfrm>
              <a:custGeom>
                <a:avLst/>
                <a:gdLst>
                  <a:gd name="T0" fmla="*/ 1 w 8"/>
                  <a:gd name="T1" fmla="*/ 0 h 10"/>
                  <a:gd name="T2" fmla="*/ 0 w 8"/>
                  <a:gd name="T3" fmla="*/ 0 h 10"/>
                  <a:gd name="T4" fmla="*/ 0 w 8"/>
                  <a:gd name="T5" fmla="*/ 1 h 10"/>
                  <a:gd name="T6" fmla="*/ 7 w 8"/>
                  <a:gd name="T7" fmla="*/ 10 h 10"/>
                  <a:gd name="T8" fmla="*/ 8 w 8"/>
                  <a:gd name="T9" fmla="*/ 10 h 10"/>
                  <a:gd name="T10" fmla="*/ 8 w 8"/>
                  <a:gd name="T11" fmla="*/ 10 h 10"/>
                  <a:gd name="T12" fmla="*/ 8 w 8"/>
                  <a:gd name="T13" fmla="*/ 10 h 10"/>
                  <a:gd name="T14" fmla="*/ 1 w 8"/>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0">
                    <a:moveTo>
                      <a:pt x="1" y="0"/>
                    </a:moveTo>
                    <a:cubicBezTo>
                      <a:pt x="0" y="0"/>
                      <a:pt x="0" y="0"/>
                      <a:pt x="0" y="0"/>
                    </a:cubicBezTo>
                    <a:cubicBezTo>
                      <a:pt x="0" y="1"/>
                      <a:pt x="0" y="1"/>
                      <a:pt x="0" y="1"/>
                    </a:cubicBezTo>
                    <a:cubicBezTo>
                      <a:pt x="4" y="3"/>
                      <a:pt x="6" y="6"/>
                      <a:pt x="7" y="10"/>
                    </a:cubicBezTo>
                    <a:cubicBezTo>
                      <a:pt x="8" y="10"/>
                      <a:pt x="8" y="10"/>
                      <a:pt x="8" y="10"/>
                    </a:cubicBezTo>
                    <a:cubicBezTo>
                      <a:pt x="8" y="10"/>
                      <a:pt x="8" y="10"/>
                      <a:pt x="8" y="10"/>
                    </a:cubicBezTo>
                    <a:cubicBezTo>
                      <a:pt x="8" y="10"/>
                      <a:pt x="8" y="10"/>
                      <a:pt x="8" y="10"/>
                    </a:cubicBezTo>
                    <a:cubicBezTo>
                      <a:pt x="7" y="6"/>
                      <a:pt x="5" y="2"/>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55" name="Freeform 41"/>
              <p:cNvSpPr/>
              <p:nvPr/>
            </p:nvSpPr>
            <p:spPr bwMode="auto">
              <a:xfrm>
                <a:off x="4032" y="2301"/>
                <a:ext cx="19" cy="26"/>
              </a:xfrm>
              <a:custGeom>
                <a:avLst/>
                <a:gdLst>
                  <a:gd name="T0" fmla="*/ 1 w 8"/>
                  <a:gd name="T1" fmla="*/ 0 h 11"/>
                  <a:gd name="T2" fmla="*/ 0 w 8"/>
                  <a:gd name="T3" fmla="*/ 0 h 11"/>
                  <a:gd name="T4" fmla="*/ 0 w 8"/>
                  <a:gd name="T5" fmla="*/ 1 h 11"/>
                  <a:gd name="T6" fmla="*/ 7 w 8"/>
                  <a:gd name="T7" fmla="*/ 10 h 11"/>
                  <a:gd name="T8" fmla="*/ 8 w 8"/>
                  <a:gd name="T9" fmla="*/ 11 h 11"/>
                  <a:gd name="T10" fmla="*/ 8 w 8"/>
                  <a:gd name="T11" fmla="*/ 11 h 11"/>
                  <a:gd name="T12" fmla="*/ 8 w 8"/>
                  <a:gd name="T13" fmla="*/ 10 h 11"/>
                  <a:gd name="T14" fmla="*/ 1 w 8"/>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1">
                    <a:moveTo>
                      <a:pt x="1" y="0"/>
                    </a:moveTo>
                    <a:cubicBezTo>
                      <a:pt x="0" y="0"/>
                      <a:pt x="0" y="0"/>
                      <a:pt x="0" y="0"/>
                    </a:cubicBezTo>
                    <a:cubicBezTo>
                      <a:pt x="0" y="1"/>
                      <a:pt x="0" y="1"/>
                      <a:pt x="0" y="1"/>
                    </a:cubicBezTo>
                    <a:cubicBezTo>
                      <a:pt x="4" y="3"/>
                      <a:pt x="6" y="6"/>
                      <a:pt x="7" y="10"/>
                    </a:cubicBezTo>
                    <a:cubicBezTo>
                      <a:pt x="8" y="11"/>
                      <a:pt x="8" y="11"/>
                      <a:pt x="8" y="11"/>
                    </a:cubicBezTo>
                    <a:cubicBezTo>
                      <a:pt x="8" y="11"/>
                      <a:pt x="8" y="11"/>
                      <a:pt x="8" y="11"/>
                    </a:cubicBezTo>
                    <a:cubicBezTo>
                      <a:pt x="8" y="10"/>
                      <a:pt x="8" y="10"/>
                      <a:pt x="8" y="10"/>
                    </a:cubicBezTo>
                    <a:cubicBezTo>
                      <a:pt x="7" y="6"/>
                      <a:pt x="5" y="3"/>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56" name="Freeform 42"/>
              <p:cNvSpPr/>
              <p:nvPr/>
            </p:nvSpPr>
            <p:spPr bwMode="auto">
              <a:xfrm>
                <a:off x="4034" y="2315"/>
                <a:ext cx="12" cy="19"/>
              </a:xfrm>
              <a:custGeom>
                <a:avLst/>
                <a:gdLst>
                  <a:gd name="T0" fmla="*/ 0 w 5"/>
                  <a:gd name="T1" fmla="*/ 0 h 8"/>
                  <a:gd name="T2" fmla="*/ 0 w 5"/>
                  <a:gd name="T3" fmla="*/ 0 h 8"/>
                  <a:gd name="T4" fmla="*/ 0 w 5"/>
                  <a:gd name="T5" fmla="*/ 1 h 8"/>
                  <a:gd name="T6" fmla="*/ 4 w 5"/>
                  <a:gd name="T7" fmla="*/ 7 h 8"/>
                  <a:gd name="T8" fmla="*/ 4 w 5"/>
                  <a:gd name="T9" fmla="*/ 8 h 8"/>
                  <a:gd name="T10" fmla="*/ 4 w 5"/>
                  <a:gd name="T11" fmla="*/ 8 h 8"/>
                  <a:gd name="T12" fmla="*/ 5 w 5"/>
                  <a:gd name="T13" fmla="*/ 7 h 8"/>
                  <a:gd name="T14" fmla="*/ 0 w 5"/>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8">
                    <a:moveTo>
                      <a:pt x="0" y="0"/>
                    </a:moveTo>
                    <a:cubicBezTo>
                      <a:pt x="0" y="0"/>
                      <a:pt x="0" y="0"/>
                      <a:pt x="0" y="0"/>
                    </a:cubicBezTo>
                    <a:cubicBezTo>
                      <a:pt x="0" y="1"/>
                      <a:pt x="0" y="1"/>
                      <a:pt x="0" y="1"/>
                    </a:cubicBezTo>
                    <a:cubicBezTo>
                      <a:pt x="2" y="3"/>
                      <a:pt x="3" y="4"/>
                      <a:pt x="4" y="7"/>
                    </a:cubicBezTo>
                    <a:cubicBezTo>
                      <a:pt x="4" y="8"/>
                      <a:pt x="4" y="8"/>
                      <a:pt x="4" y="8"/>
                    </a:cubicBezTo>
                    <a:cubicBezTo>
                      <a:pt x="4" y="8"/>
                      <a:pt x="4" y="8"/>
                      <a:pt x="4" y="8"/>
                    </a:cubicBezTo>
                    <a:cubicBezTo>
                      <a:pt x="5" y="7"/>
                      <a:pt x="5" y="7"/>
                      <a:pt x="5" y="7"/>
                    </a:cubicBezTo>
                    <a:cubicBezTo>
                      <a:pt x="4" y="4"/>
                      <a:pt x="3" y="2"/>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57" name="Freeform 43"/>
              <p:cNvSpPr/>
              <p:nvPr/>
            </p:nvSpPr>
            <p:spPr bwMode="auto">
              <a:xfrm>
                <a:off x="4074" y="2312"/>
                <a:ext cx="31" cy="10"/>
              </a:xfrm>
              <a:custGeom>
                <a:avLst/>
                <a:gdLst>
                  <a:gd name="T0" fmla="*/ 4 w 13"/>
                  <a:gd name="T1" fmla="*/ 0 h 4"/>
                  <a:gd name="T2" fmla="*/ 0 w 13"/>
                  <a:gd name="T3" fmla="*/ 1 h 4"/>
                  <a:gd name="T4" fmla="*/ 0 w 13"/>
                  <a:gd name="T5" fmla="*/ 1 h 4"/>
                  <a:gd name="T6" fmla="*/ 0 w 13"/>
                  <a:gd name="T7" fmla="*/ 2 h 4"/>
                  <a:gd name="T8" fmla="*/ 4 w 13"/>
                  <a:gd name="T9" fmla="*/ 1 h 4"/>
                  <a:gd name="T10" fmla="*/ 12 w 13"/>
                  <a:gd name="T11" fmla="*/ 4 h 4"/>
                  <a:gd name="T12" fmla="*/ 13 w 13"/>
                  <a:gd name="T13" fmla="*/ 4 h 4"/>
                  <a:gd name="T14" fmla="*/ 13 w 13"/>
                  <a:gd name="T15" fmla="*/ 4 h 4"/>
                  <a:gd name="T16" fmla="*/ 13 w 13"/>
                  <a:gd name="T17" fmla="*/ 3 h 4"/>
                  <a:gd name="T18" fmla="*/ 4 w 13"/>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4">
                    <a:moveTo>
                      <a:pt x="4" y="0"/>
                    </a:moveTo>
                    <a:cubicBezTo>
                      <a:pt x="3" y="0"/>
                      <a:pt x="1" y="0"/>
                      <a:pt x="0" y="1"/>
                    </a:cubicBezTo>
                    <a:cubicBezTo>
                      <a:pt x="0" y="1"/>
                      <a:pt x="0" y="1"/>
                      <a:pt x="0" y="1"/>
                    </a:cubicBezTo>
                    <a:cubicBezTo>
                      <a:pt x="0" y="2"/>
                      <a:pt x="0" y="2"/>
                      <a:pt x="0" y="2"/>
                    </a:cubicBezTo>
                    <a:cubicBezTo>
                      <a:pt x="2" y="2"/>
                      <a:pt x="3" y="1"/>
                      <a:pt x="4" y="1"/>
                    </a:cubicBezTo>
                    <a:cubicBezTo>
                      <a:pt x="7" y="1"/>
                      <a:pt x="10" y="2"/>
                      <a:pt x="12" y="4"/>
                    </a:cubicBezTo>
                    <a:cubicBezTo>
                      <a:pt x="13" y="4"/>
                      <a:pt x="13" y="4"/>
                      <a:pt x="13" y="4"/>
                    </a:cubicBezTo>
                    <a:cubicBezTo>
                      <a:pt x="13" y="4"/>
                      <a:pt x="13" y="4"/>
                      <a:pt x="13" y="4"/>
                    </a:cubicBezTo>
                    <a:cubicBezTo>
                      <a:pt x="13" y="3"/>
                      <a:pt x="13" y="3"/>
                      <a:pt x="13" y="3"/>
                    </a:cubicBezTo>
                    <a:cubicBezTo>
                      <a:pt x="10" y="1"/>
                      <a:pt x="7"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58" name="Freeform 44"/>
              <p:cNvSpPr/>
              <p:nvPr/>
            </p:nvSpPr>
            <p:spPr bwMode="auto">
              <a:xfrm>
                <a:off x="4070" y="2322"/>
                <a:ext cx="31" cy="7"/>
              </a:xfrm>
              <a:custGeom>
                <a:avLst/>
                <a:gdLst>
                  <a:gd name="T0" fmla="*/ 4 w 13"/>
                  <a:gd name="T1" fmla="*/ 0 h 3"/>
                  <a:gd name="T2" fmla="*/ 1 w 13"/>
                  <a:gd name="T3" fmla="*/ 0 h 3"/>
                  <a:gd name="T4" fmla="*/ 0 w 13"/>
                  <a:gd name="T5" fmla="*/ 1 h 3"/>
                  <a:gd name="T6" fmla="*/ 1 w 13"/>
                  <a:gd name="T7" fmla="*/ 1 h 3"/>
                  <a:gd name="T8" fmla="*/ 4 w 13"/>
                  <a:gd name="T9" fmla="*/ 1 h 3"/>
                  <a:gd name="T10" fmla="*/ 12 w 13"/>
                  <a:gd name="T11" fmla="*/ 3 h 3"/>
                  <a:gd name="T12" fmla="*/ 13 w 13"/>
                  <a:gd name="T13" fmla="*/ 3 h 3"/>
                  <a:gd name="T14" fmla="*/ 13 w 13"/>
                  <a:gd name="T15" fmla="*/ 3 h 3"/>
                  <a:gd name="T16" fmla="*/ 13 w 13"/>
                  <a:gd name="T17" fmla="*/ 2 h 3"/>
                  <a:gd name="T18" fmla="*/ 4 w 13"/>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3">
                    <a:moveTo>
                      <a:pt x="4" y="0"/>
                    </a:moveTo>
                    <a:cubicBezTo>
                      <a:pt x="3" y="0"/>
                      <a:pt x="2" y="0"/>
                      <a:pt x="1" y="0"/>
                    </a:cubicBezTo>
                    <a:cubicBezTo>
                      <a:pt x="0" y="1"/>
                      <a:pt x="0" y="1"/>
                      <a:pt x="0" y="1"/>
                    </a:cubicBezTo>
                    <a:cubicBezTo>
                      <a:pt x="1" y="1"/>
                      <a:pt x="1" y="1"/>
                      <a:pt x="1" y="1"/>
                    </a:cubicBezTo>
                    <a:cubicBezTo>
                      <a:pt x="2" y="1"/>
                      <a:pt x="3" y="1"/>
                      <a:pt x="4" y="1"/>
                    </a:cubicBezTo>
                    <a:cubicBezTo>
                      <a:pt x="7" y="1"/>
                      <a:pt x="10" y="2"/>
                      <a:pt x="12" y="3"/>
                    </a:cubicBezTo>
                    <a:cubicBezTo>
                      <a:pt x="13" y="3"/>
                      <a:pt x="13" y="3"/>
                      <a:pt x="13" y="3"/>
                    </a:cubicBezTo>
                    <a:cubicBezTo>
                      <a:pt x="13" y="3"/>
                      <a:pt x="13" y="3"/>
                      <a:pt x="13" y="3"/>
                    </a:cubicBezTo>
                    <a:cubicBezTo>
                      <a:pt x="13" y="2"/>
                      <a:pt x="13" y="2"/>
                      <a:pt x="13" y="2"/>
                    </a:cubicBezTo>
                    <a:cubicBezTo>
                      <a:pt x="10" y="1"/>
                      <a:pt x="7"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59" name="Freeform 45"/>
              <p:cNvSpPr/>
              <p:nvPr/>
            </p:nvSpPr>
            <p:spPr bwMode="auto">
              <a:xfrm>
                <a:off x="4065" y="2329"/>
                <a:ext cx="31" cy="10"/>
              </a:xfrm>
              <a:custGeom>
                <a:avLst/>
                <a:gdLst>
                  <a:gd name="T0" fmla="*/ 4 w 13"/>
                  <a:gd name="T1" fmla="*/ 0 h 4"/>
                  <a:gd name="T2" fmla="*/ 1 w 13"/>
                  <a:gd name="T3" fmla="*/ 0 h 4"/>
                  <a:gd name="T4" fmla="*/ 0 w 13"/>
                  <a:gd name="T5" fmla="*/ 1 h 4"/>
                  <a:gd name="T6" fmla="*/ 1 w 13"/>
                  <a:gd name="T7" fmla="*/ 2 h 4"/>
                  <a:gd name="T8" fmla="*/ 4 w 13"/>
                  <a:gd name="T9" fmla="*/ 1 h 4"/>
                  <a:gd name="T10" fmla="*/ 12 w 13"/>
                  <a:gd name="T11" fmla="*/ 4 h 4"/>
                  <a:gd name="T12" fmla="*/ 12 w 13"/>
                  <a:gd name="T13" fmla="*/ 4 h 4"/>
                  <a:gd name="T14" fmla="*/ 13 w 13"/>
                  <a:gd name="T15" fmla="*/ 4 h 4"/>
                  <a:gd name="T16" fmla="*/ 13 w 13"/>
                  <a:gd name="T17" fmla="*/ 3 h 4"/>
                  <a:gd name="T18" fmla="*/ 4 w 13"/>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4">
                    <a:moveTo>
                      <a:pt x="4" y="0"/>
                    </a:moveTo>
                    <a:cubicBezTo>
                      <a:pt x="3" y="0"/>
                      <a:pt x="2" y="0"/>
                      <a:pt x="1" y="0"/>
                    </a:cubicBezTo>
                    <a:cubicBezTo>
                      <a:pt x="0" y="1"/>
                      <a:pt x="0" y="1"/>
                      <a:pt x="0" y="1"/>
                    </a:cubicBezTo>
                    <a:cubicBezTo>
                      <a:pt x="1" y="2"/>
                      <a:pt x="1" y="2"/>
                      <a:pt x="1" y="2"/>
                    </a:cubicBezTo>
                    <a:cubicBezTo>
                      <a:pt x="2" y="1"/>
                      <a:pt x="3" y="1"/>
                      <a:pt x="4" y="1"/>
                    </a:cubicBezTo>
                    <a:cubicBezTo>
                      <a:pt x="7" y="1"/>
                      <a:pt x="9" y="2"/>
                      <a:pt x="12" y="4"/>
                    </a:cubicBezTo>
                    <a:cubicBezTo>
                      <a:pt x="12" y="4"/>
                      <a:pt x="12" y="4"/>
                      <a:pt x="12" y="4"/>
                    </a:cubicBezTo>
                    <a:cubicBezTo>
                      <a:pt x="13" y="4"/>
                      <a:pt x="13" y="4"/>
                      <a:pt x="13" y="4"/>
                    </a:cubicBezTo>
                    <a:cubicBezTo>
                      <a:pt x="13" y="3"/>
                      <a:pt x="13" y="3"/>
                      <a:pt x="13" y="3"/>
                    </a:cubicBezTo>
                    <a:cubicBezTo>
                      <a:pt x="10" y="1"/>
                      <a:pt x="7"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60" name="Freeform 46"/>
              <p:cNvSpPr/>
              <p:nvPr/>
            </p:nvSpPr>
            <p:spPr bwMode="auto">
              <a:xfrm>
                <a:off x="4060" y="2336"/>
                <a:ext cx="21" cy="5"/>
              </a:xfrm>
              <a:custGeom>
                <a:avLst/>
                <a:gdLst>
                  <a:gd name="T0" fmla="*/ 4 w 9"/>
                  <a:gd name="T1" fmla="*/ 0 h 2"/>
                  <a:gd name="T2" fmla="*/ 1 w 9"/>
                  <a:gd name="T3" fmla="*/ 1 h 2"/>
                  <a:gd name="T4" fmla="*/ 0 w 9"/>
                  <a:gd name="T5" fmla="*/ 1 h 2"/>
                  <a:gd name="T6" fmla="*/ 1 w 9"/>
                  <a:gd name="T7" fmla="*/ 2 h 2"/>
                  <a:gd name="T8" fmla="*/ 4 w 9"/>
                  <a:gd name="T9" fmla="*/ 1 h 2"/>
                  <a:gd name="T10" fmla="*/ 8 w 9"/>
                  <a:gd name="T11" fmla="*/ 2 h 2"/>
                  <a:gd name="T12" fmla="*/ 8 w 9"/>
                  <a:gd name="T13" fmla="*/ 2 h 2"/>
                  <a:gd name="T14" fmla="*/ 9 w 9"/>
                  <a:gd name="T15" fmla="*/ 2 h 2"/>
                  <a:gd name="T16" fmla="*/ 8 w 9"/>
                  <a:gd name="T17" fmla="*/ 1 h 2"/>
                  <a:gd name="T18" fmla="*/ 4 w 9"/>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2">
                    <a:moveTo>
                      <a:pt x="4" y="0"/>
                    </a:moveTo>
                    <a:cubicBezTo>
                      <a:pt x="3" y="0"/>
                      <a:pt x="2" y="0"/>
                      <a:pt x="1" y="1"/>
                    </a:cubicBezTo>
                    <a:cubicBezTo>
                      <a:pt x="0" y="1"/>
                      <a:pt x="0" y="1"/>
                      <a:pt x="0" y="1"/>
                    </a:cubicBezTo>
                    <a:cubicBezTo>
                      <a:pt x="1" y="2"/>
                      <a:pt x="1" y="2"/>
                      <a:pt x="1" y="2"/>
                    </a:cubicBezTo>
                    <a:cubicBezTo>
                      <a:pt x="2" y="1"/>
                      <a:pt x="3" y="1"/>
                      <a:pt x="4" y="1"/>
                    </a:cubicBezTo>
                    <a:cubicBezTo>
                      <a:pt x="5" y="1"/>
                      <a:pt x="7" y="2"/>
                      <a:pt x="8" y="2"/>
                    </a:cubicBezTo>
                    <a:cubicBezTo>
                      <a:pt x="8" y="2"/>
                      <a:pt x="8" y="2"/>
                      <a:pt x="8" y="2"/>
                    </a:cubicBezTo>
                    <a:cubicBezTo>
                      <a:pt x="9" y="2"/>
                      <a:pt x="9" y="2"/>
                      <a:pt x="9" y="2"/>
                    </a:cubicBezTo>
                    <a:cubicBezTo>
                      <a:pt x="8" y="1"/>
                      <a:pt x="8" y="1"/>
                      <a:pt x="8" y="1"/>
                    </a:cubicBezTo>
                    <a:cubicBezTo>
                      <a:pt x="7"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61" name="Freeform 47"/>
              <p:cNvSpPr>
                <a:spLocks noEditPoints="1"/>
              </p:cNvSpPr>
              <p:nvPr/>
            </p:nvSpPr>
            <p:spPr bwMode="auto">
              <a:xfrm>
                <a:off x="4067" y="1946"/>
                <a:ext cx="124" cy="126"/>
              </a:xfrm>
              <a:custGeom>
                <a:avLst/>
                <a:gdLst>
                  <a:gd name="T0" fmla="*/ 34 w 52"/>
                  <a:gd name="T1" fmla="*/ 48 h 53"/>
                  <a:gd name="T2" fmla="*/ 22 w 52"/>
                  <a:gd name="T3" fmla="*/ 51 h 53"/>
                  <a:gd name="T4" fmla="*/ 28 w 52"/>
                  <a:gd name="T5" fmla="*/ 51 h 53"/>
                  <a:gd name="T6" fmla="*/ 31 w 52"/>
                  <a:gd name="T7" fmla="*/ 46 h 53"/>
                  <a:gd name="T8" fmla="*/ 14 w 52"/>
                  <a:gd name="T9" fmla="*/ 49 h 53"/>
                  <a:gd name="T10" fmla="*/ 34 w 52"/>
                  <a:gd name="T11" fmla="*/ 45 h 53"/>
                  <a:gd name="T12" fmla="*/ 38 w 52"/>
                  <a:gd name="T13" fmla="*/ 44 h 53"/>
                  <a:gd name="T14" fmla="*/ 13 w 52"/>
                  <a:gd name="T15" fmla="*/ 48 h 53"/>
                  <a:gd name="T16" fmla="*/ 10 w 52"/>
                  <a:gd name="T17" fmla="*/ 47 h 53"/>
                  <a:gd name="T18" fmla="*/ 42 w 52"/>
                  <a:gd name="T19" fmla="*/ 41 h 53"/>
                  <a:gd name="T20" fmla="*/ 34 w 52"/>
                  <a:gd name="T21" fmla="*/ 41 h 53"/>
                  <a:gd name="T22" fmla="*/ 7 w 52"/>
                  <a:gd name="T23" fmla="*/ 44 h 53"/>
                  <a:gd name="T24" fmla="*/ 43 w 52"/>
                  <a:gd name="T25" fmla="*/ 45 h 53"/>
                  <a:gd name="T26" fmla="*/ 32 w 52"/>
                  <a:gd name="T27" fmla="*/ 43 h 53"/>
                  <a:gd name="T28" fmla="*/ 5 w 52"/>
                  <a:gd name="T29" fmla="*/ 37 h 53"/>
                  <a:gd name="T30" fmla="*/ 44 w 52"/>
                  <a:gd name="T31" fmla="*/ 43 h 53"/>
                  <a:gd name="T32" fmla="*/ 3 w 52"/>
                  <a:gd name="T33" fmla="*/ 35 h 53"/>
                  <a:gd name="T34" fmla="*/ 30 w 52"/>
                  <a:gd name="T35" fmla="*/ 35 h 53"/>
                  <a:gd name="T36" fmla="*/ 47 w 52"/>
                  <a:gd name="T37" fmla="*/ 34 h 53"/>
                  <a:gd name="T38" fmla="*/ 28 w 52"/>
                  <a:gd name="T39" fmla="*/ 33 h 53"/>
                  <a:gd name="T40" fmla="*/ 45 w 52"/>
                  <a:gd name="T41" fmla="*/ 32 h 53"/>
                  <a:gd name="T42" fmla="*/ 43 w 52"/>
                  <a:gd name="T43" fmla="*/ 33 h 53"/>
                  <a:gd name="T44" fmla="*/ 40 w 52"/>
                  <a:gd name="T45" fmla="*/ 30 h 53"/>
                  <a:gd name="T46" fmla="*/ 37 w 52"/>
                  <a:gd name="T47" fmla="*/ 30 h 53"/>
                  <a:gd name="T48" fmla="*/ 49 w 52"/>
                  <a:gd name="T49" fmla="*/ 37 h 53"/>
                  <a:gd name="T50" fmla="*/ 27 w 52"/>
                  <a:gd name="T51" fmla="*/ 30 h 53"/>
                  <a:gd name="T52" fmla="*/ 36 w 52"/>
                  <a:gd name="T53" fmla="*/ 43 h 53"/>
                  <a:gd name="T54" fmla="*/ 38 w 52"/>
                  <a:gd name="T55" fmla="*/ 32 h 53"/>
                  <a:gd name="T56" fmla="*/ 47 w 52"/>
                  <a:gd name="T57" fmla="*/ 35 h 53"/>
                  <a:gd name="T58" fmla="*/ 30 w 52"/>
                  <a:gd name="T59" fmla="*/ 27 h 53"/>
                  <a:gd name="T60" fmla="*/ 29 w 52"/>
                  <a:gd name="T61" fmla="*/ 26 h 53"/>
                  <a:gd name="T62" fmla="*/ 27 w 52"/>
                  <a:gd name="T63" fmla="*/ 24 h 53"/>
                  <a:gd name="T64" fmla="*/ 31 w 52"/>
                  <a:gd name="T65" fmla="*/ 23 h 53"/>
                  <a:gd name="T66" fmla="*/ 48 w 52"/>
                  <a:gd name="T67" fmla="*/ 32 h 53"/>
                  <a:gd name="T68" fmla="*/ 31 w 52"/>
                  <a:gd name="T69" fmla="*/ 26 h 53"/>
                  <a:gd name="T70" fmla="*/ 34 w 52"/>
                  <a:gd name="T71" fmla="*/ 19 h 53"/>
                  <a:gd name="T72" fmla="*/ 36 w 52"/>
                  <a:gd name="T73" fmla="*/ 21 h 53"/>
                  <a:gd name="T74" fmla="*/ 42 w 52"/>
                  <a:gd name="T75" fmla="*/ 18 h 53"/>
                  <a:gd name="T76" fmla="*/ 47 w 52"/>
                  <a:gd name="T77" fmla="*/ 12 h 53"/>
                  <a:gd name="T78" fmla="*/ 47 w 52"/>
                  <a:gd name="T79" fmla="*/ 16 h 53"/>
                  <a:gd name="T80" fmla="*/ 1 w 52"/>
                  <a:gd name="T81" fmla="*/ 25 h 53"/>
                  <a:gd name="T82" fmla="*/ 26 w 52"/>
                  <a:gd name="T83" fmla="*/ 31 h 53"/>
                  <a:gd name="T84" fmla="*/ 31 w 52"/>
                  <a:gd name="T85" fmla="*/ 45 h 53"/>
                  <a:gd name="T86" fmla="*/ 27 w 52"/>
                  <a:gd name="T87" fmla="*/ 21 h 53"/>
                  <a:gd name="T88" fmla="*/ 29 w 52"/>
                  <a:gd name="T89" fmla="*/ 20 h 53"/>
                  <a:gd name="T90" fmla="*/ 26 w 52"/>
                  <a:gd name="T91" fmla="*/ 24 h 53"/>
                  <a:gd name="T92" fmla="*/ 26 w 52"/>
                  <a:gd name="T93" fmla="*/ 2 h 53"/>
                  <a:gd name="T94" fmla="*/ 1 w 52"/>
                  <a:gd name="T95" fmla="*/ 34 h 53"/>
                  <a:gd name="T96" fmla="*/ 3 w 52"/>
                  <a:gd name="T97" fmla="*/ 40 h 53"/>
                  <a:gd name="T98" fmla="*/ 6 w 52"/>
                  <a:gd name="T99" fmla="*/ 44 h 53"/>
                  <a:gd name="T100" fmla="*/ 16 w 52"/>
                  <a:gd name="T101" fmla="*/ 52 h 53"/>
                  <a:gd name="T102" fmla="*/ 22 w 52"/>
                  <a:gd name="T103" fmla="*/ 52 h 53"/>
                  <a:gd name="T104" fmla="*/ 29 w 52"/>
                  <a:gd name="T105" fmla="*/ 52 h 53"/>
                  <a:gd name="T106" fmla="*/ 35 w 52"/>
                  <a:gd name="T107" fmla="*/ 51 h 53"/>
                  <a:gd name="T108" fmla="*/ 41 w 52"/>
                  <a:gd name="T109" fmla="*/ 48 h 53"/>
                  <a:gd name="T110" fmla="*/ 52 w 52"/>
                  <a:gd name="T111" fmla="*/ 28 h 53"/>
                  <a:gd name="T112" fmla="*/ 48 w 52"/>
                  <a:gd name="T113" fmla="*/ 1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2" h="53">
                    <a:moveTo>
                      <a:pt x="31" y="51"/>
                    </a:moveTo>
                    <a:cubicBezTo>
                      <a:pt x="31" y="50"/>
                      <a:pt x="31" y="50"/>
                      <a:pt x="31" y="50"/>
                    </a:cubicBezTo>
                    <a:cubicBezTo>
                      <a:pt x="31" y="51"/>
                      <a:pt x="31" y="51"/>
                      <a:pt x="31" y="51"/>
                    </a:cubicBezTo>
                    <a:cubicBezTo>
                      <a:pt x="31" y="51"/>
                      <a:pt x="31" y="51"/>
                      <a:pt x="31" y="51"/>
                    </a:cubicBezTo>
                    <a:cubicBezTo>
                      <a:pt x="31" y="51"/>
                      <a:pt x="31" y="51"/>
                      <a:pt x="31" y="51"/>
                    </a:cubicBezTo>
                    <a:moveTo>
                      <a:pt x="34" y="49"/>
                    </a:moveTo>
                    <a:cubicBezTo>
                      <a:pt x="34" y="49"/>
                      <a:pt x="34" y="49"/>
                      <a:pt x="34" y="49"/>
                    </a:cubicBezTo>
                    <a:cubicBezTo>
                      <a:pt x="34" y="48"/>
                      <a:pt x="34" y="48"/>
                      <a:pt x="34" y="48"/>
                    </a:cubicBezTo>
                    <a:cubicBezTo>
                      <a:pt x="34" y="48"/>
                      <a:pt x="34" y="49"/>
                      <a:pt x="34" y="49"/>
                    </a:cubicBezTo>
                    <a:moveTo>
                      <a:pt x="25" y="46"/>
                    </a:moveTo>
                    <a:cubicBezTo>
                      <a:pt x="26" y="46"/>
                      <a:pt x="26" y="46"/>
                      <a:pt x="27" y="46"/>
                    </a:cubicBezTo>
                    <a:cubicBezTo>
                      <a:pt x="25" y="51"/>
                      <a:pt x="25" y="51"/>
                      <a:pt x="25" y="51"/>
                    </a:cubicBezTo>
                    <a:cubicBezTo>
                      <a:pt x="24" y="51"/>
                      <a:pt x="24" y="51"/>
                      <a:pt x="23" y="51"/>
                    </a:cubicBezTo>
                    <a:cubicBezTo>
                      <a:pt x="25" y="46"/>
                      <a:pt x="25" y="46"/>
                      <a:pt x="25" y="46"/>
                    </a:cubicBezTo>
                    <a:cubicBezTo>
                      <a:pt x="25" y="46"/>
                      <a:pt x="25" y="46"/>
                      <a:pt x="25" y="46"/>
                    </a:cubicBezTo>
                    <a:moveTo>
                      <a:pt x="22" y="51"/>
                    </a:moveTo>
                    <a:cubicBezTo>
                      <a:pt x="21" y="51"/>
                      <a:pt x="21" y="51"/>
                      <a:pt x="20" y="51"/>
                    </a:cubicBezTo>
                    <a:cubicBezTo>
                      <a:pt x="21" y="49"/>
                      <a:pt x="21" y="48"/>
                      <a:pt x="22" y="46"/>
                    </a:cubicBezTo>
                    <a:cubicBezTo>
                      <a:pt x="23" y="46"/>
                      <a:pt x="23" y="46"/>
                      <a:pt x="24" y="46"/>
                    </a:cubicBezTo>
                    <a:cubicBezTo>
                      <a:pt x="22" y="51"/>
                      <a:pt x="22" y="51"/>
                      <a:pt x="22" y="51"/>
                    </a:cubicBezTo>
                    <a:moveTo>
                      <a:pt x="26" y="51"/>
                    </a:moveTo>
                    <a:cubicBezTo>
                      <a:pt x="28" y="46"/>
                      <a:pt x="28" y="46"/>
                      <a:pt x="28" y="46"/>
                    </a:cubicBezTo>
                    <a:cubicBezTo>
                      <a:pt x="29" y="46"/>
                      <a:pt x="29" y="46"/>
                      <a:pt x="30" y="46"/>
                    </a:cubicBezTo>
                    <a:cubicBezTo>
                      <a:pt x="29" y="48"/>
                      <a:pt x="28" y="49"/>
                      <a:pt x="28" y="51"/>
                    </a:cubicBezTo>
                    <a:cubicBezTo>
                      <a:pt x="27" y="51"/>
                      <a:pt x="27" y="51"/>
                      <a:pt x="26" y="51"/>
                    </a:cubicBezTo>
                    <a:moveTo>
                      <a:pt x="19" y="51"/>
                    </a:moveTo>
                    <a:cubicBezTo>
                      <a:pt x="18" y="51"/>
                      <a:pt x="18" y="50"/>
                      <a:pt x="17" y="50"/>
                    </a:cubicBezTo>
                    <a:cubicBezTo>
                      <a:pt x="18" y="49"/>
                      <a:pt x="19" y="47"/>
                      <a:pt x="19" y="46"/>
                    </a:cubicBezTo>
                    <a:cubicBezTo>
                      <a:pt x="20" y="46"/>
                      <a:pt x="20" y="46"/>
                      <a:pt x="21" y="46"/>
                    </a:cubicBezTo>
                    <a:cubicBezTo>
                      <a:pt x="20" y="47"/>
                      <a:pt x="20" y="49"/>
                      <a:pt x="19" y="51"/>
                    </a:cubicBezTo>
                    <a:moveTo>
                      <a:pt x="29" y="51"/>
                    </a:moveTo>
                    <a:cubicBezTo>
                      <a:pt x="30" y="49"/>
                      <a:pt x="30" y="47"/>
                      <a:pt x="31" y="46"/>
                    </a:cubicBezTo>
                    <a:cubicBezTo>
                      <a:pt x="31" y="46"/>
                      <a:pt x="31" y="46"/>
                      <a:pt x="31" y="46"/>
                    </a:cubicBezTo>
                    <a:cubicBezTo>
                      <a:pt x="31" y="46"/>
                      <a:pt x="31" y="47"/>
                      <a:pt x="31" y="47"/>
                    </a:cubicBezTo>
                    <a:cubicBezTo>
                      <a:pt x="31" y="47"/>
                      <a:pt x="31" y="47"/>
                      <a:pt x="31" y="47"/>
                    </a:cubicBezTo>
                    <a:cubicBezTo>
                      <a:pt x="30" y="51"/>
                      <a:pt x="30" y="51"/>
                      <a:pt x="30" y="51"/>
                    </a:cubicBezTo>
                    <a:cubicBezTo>
                      <a:pt x="29" y="51"/>
                      <a:pt x="29" y="51"/>
                      <a:pt x="29" y="51"/>
                    </a:cubicBezTo>
                    <a:moveTo>
                      <a:pt x="16" y="50"/>
                    </a:moveTo>
                    <a:cubicBezTo>
                      <a:pt x="15" y="50"/>
                      <a:pt x="14" y="49"/>
                      <a:pt x="14" y="49"/>
                    </a:cubicBezTo>
                    <a:cubicBezTo>
                      <a:pt x="14" y="49"/>
                      <a:pt x="14" y="49"/>
                      <a:pt x="14" y="49"/>
                    </a:cubicBezTo>
                    <a:cubicBezTo>
                      <a:pt x="16" y="45"/>
                      <a:pt x="16" y="45"/>
                      <a:pt x="16" y="45"/>
                    </a:cubicBezTo>
                    <a:cubicBezTo>
                      <a:pt x="17" y="45"/>
                      <a:pt x="18" y="45"/>
                      <a:pt x="18" y="45"/>
                    </a:cubicBezTo>
                    <a:cubicBezTo>
                      <a:pt x="17" y="47"/>
                      <a:pt x="17" y="48"/>
                      <a:pt x="16" y="50"/>
                    </a:cubicBezTo>
                    <a:moveTo>
                      <a:pt x="33" y="48"/>
                    </a:moveTo>
                    <a:cubicBezTo>
                      <a:pt x="33" y="47"/>
                      <a:pt x="33" y="47"/>
                      <a:pt x="33" y="47"/>
                    </a:cubicBezTo>
                    <a:cubicBezTo>
                      <a:pt x="33" y="47"/>
                      <a:pt x="33" y="47"/>
                      <a:pt x="33" y="47"/>
                    </a:cubicBezTo>
                    <a:cubicBezTo>
                      <a:pt x="33" y="46"/>
                      <a:pt x="34" y="46"/>
                      <a:pt x="34" y="45"/>
                    </a:cubicBezTo>
                    <a:cubicBezTo>
                      <a:pt x="34" y="45"/>
                      <a:pt x="34" y="45"/>
                      <a:pt x="34" y="45"/>
                    </a:cubicBezTo>
                    <a:cubicBezTo>
                      <a:pt x="35" y="44"/>
                      <a:pt x="35" y="44"/>
                      <a:pt x="35" y="44"/>
                    </a:cubicBezTo>
                    <a:cubicBezTo>
                      <a:pt x="35" y="44"/>
                      <a:pt x="35" y="45"/>
                      <a:pt x="35" y="46"/>
                    </a:cubicBezTo>
                    <a:cubicBezTo>
                      <a:pt x="34" y="46"/>
                      <a:pt x="34" y="46"/>
                      <a:pt x="34" y="46"/>
                    </a:cubicBezTo>
                    <a:cubicBezTo>
                      <a:pt x="33" y="48"/>
                      <a:pt x="33" y="48"/>
                      <a:pt x="33" y="48"/>
                    </a:cubicBezTo>
                    <a:moveTo>
                      <a:pt x="35" y="50"/>
                    </a:moveTo>
                    <a:cubicBezTo>
                      <a:pt x="35" y="49"/>
                      <a:pt x="35" y="48"/>
                      <a:pt x="35" y="48"/>
                    </a:cubicBezTo>
                    <a:cubicBezTo>
                      <a:pt x="36" y="46"/>
                      <a:pt x="36" y="45"/>
                      <a:pt x="36" y="45"/>
                    </a:cubicBezTo>
                    <a:cubicBezTo>
                      <a:pt x="36" y="44"/>
                      <a:pt x="37" y="44"/>
                      <a:pt x="38" y="44"/>
                    </a:cubicBezTo>
                    <a:cubicBezTo>
                      <a:pt x="36" y="49"/>
                      <a:pt x="36" y="49"/>
                      <a:pt x="36" y="49"/>
                    </a:cubicBezTo>
                    <a:cubicBezTo>
                      <a:pt x="36" y="49"/>
                      <a:pt x="36" y="49"/>
                      <a:pt x="36" y="49"/>
                    </a:cubicBezTo>
                    <a:cubicBezTo>
                      <a:pt x="35" y="50"/>
                      <a:pt x="35" y="50"/>
                      <a:pt x="35" y="50"/>
                    </a:cubicBezTo>
                    <a:moveTo>
                      <a:pt x="13" y="48"/>
                    </a:moveTo>
                    <a:cubicBezTo>
                      <a:pt x="12" y="48"/>
                      <a:pt x="11" y="48"/>
                      <a:pt x="11" y="47"/>
                    </a:cubicBezTo>
                    <a:cubicBezTo>
                      <a:pt x="11" y="46"/>
                      <a:pt x="12" y="45"/>
                      <a:pt x="13" y="43"/>
                    </a:cubicBezTo>
                    <a:cubicBezTo>
                      <a:pt x="14" y="44"/>
                      <a:pt x="14" y="44"/>
                      <a:pt x="15" y="44"/>
                    </a:cubicBezTo>
                    <a:cubicBezTo>
                      <a:pt x="13" y="48"/>
                      <a:pt x="13" y="48"/>
                      <a:pt x="13" y="48"/>
                    </a:cubicBezTo>
                    <a:cubicBezTo>
                      <a:pt x="13" y="48"/>
                      <a:pt x="13" y="48"/>
                      <a:pt x="13" y="48"/>
                    </a:cubicBezTo>
                    <a:moveTo>
                      <a:pt x="37" y="49"/>
                    </a:moveTo>
                    <a:cubicBezTo>
                      <a:pt x="39" y="43"/>
                      <a:pt x="39" y="43"/>
                      <a:pt x="39" y="43"/>
                    </a:cubicBezTo>
                    <a:cubicBezTo>
                      <a:pt x="39" y="43"/>
                      <a:pt x="39" y="43"/>
                      <a:pt x="39" y="43"/>
                    </a:cubicBezTo>
                    <a:cubicBezTo>
                      <a:pt x="40" y="43"/>
                      <a:pt x="40" y="43"/>
                      <a:pt x="40" y="43"/>
                    </a:cubicBezTo>
                    <a:cubicBezTo>
                      <a:pt x="39" y="45"/>
                      <a:pt x="38" y="47"/>
                      <a:pt x="38" y="48"/>
                    </a:cubicBezTo>
                    <a:cubicBezTo>
                      <a:pt x="37" y="49"/>
                      <a:pt x="37" y="49"/>
                      <a:pt x="37" y="49"/>
                    </a:cubicBezTo>
                    <a:moveTo>
                      <a:pt x="10" y="47"/>
                    </a:moveTo>
                    <a:cubicBezTo>
                      <a:pt x="9" y="46"/>
                      <a:pt x="9" y="46"/>
                      <a:pt x="9" y="45"/>
                    </a:cubicBezTo>
                    <a:cubicBezTo>
                      <a:pt x="9" y="44"/>
                      <a:pt x="10" y="43"/>
                      <a:pt x="10" y="42"/>
                    </a:cubicBezTo>
                    <a:cubicBezTo>
                      <a:pt x="11" y="42"/>
                      <a:pt x="11" y="43"/>
                      <a:pt x="12" y="43"/>
                    </a:cubicBezTo>
                    <a:cubicBezTo>
                      <a:pt x="11" y="44"/>
                      <a:pt x="11" y="45"/>
                      <a:pt x="10" y="47"/>
                    </a:cubicBezTo>
                    <a:moveTo>
                      <a:pt x="39" y="48"/>
                    </a:moveTo>
                    <a:cubicBezTo>
                      <a:pt x="40" y="46"/>
                      <a:pt x="40" y="44"/>
                      <a:pt x="41" y="42"/>
                    </a:cubicBezTo>
                    <a:cubicBezTo>
                      <a:pt x="41" y="42"/>
                      <a:pt x="41" y="42"/>
                      <a:pt x="41" y="42"/>
                    </a:cubicBezTo>
                    <a:cubicBezTo>
                      <a:pt x="42" y="41"/>
                      <a:pt x="42" y="41"/>
                      <a:pt x="42" y="41"/>
                    </a:cubicBezTo>
                    <a:cubicBezTo>
                      <a:pt x="41" y="43"/>
                      <a:pt x="41" y="45"/>
                      <a:pt x="40" y="47"/>
                    </a:cubicBezTo>
                    <a:cubicBezTo>
                      <a:pt x="39" y="48"/>
                      <a:pt x="39" y="48"/>
                      <a:pt x="39" y="48"/>
                    </a:cubicBezTo>
                    <a:moveTo>
                      <a:pt x="33" y="46"/>
                    </a:moveTo>
                    <a:cubicBezTo>
                      <a:pt x="33" y="45"/>
                      <a:pt x="33" y="45"/>
                      <a:pt x="33" y="45"/>
                    </a:cubicBezTo>
                    <a:cubicBezTo>
                      <a:pt x="32" y="44"/>
                      <a:pt x="32" y="44"/>
                      <a:pt x="32" y="44"/>
                    </a:cubicBezTo>
                    <a:cubicBezTo>
                      <a:pt x="32" y="44"/>
                      <a:pt x="32" y="44"/>
                      <a:pt x="32" y="44"/>
                    </a:cubicBezTo>
                    <a:cubicBezTo>
                      <a:pt x="32" y="44"/>
                      <a:pt x="32" y="44"/>
                      <a:pt x="32" y="44"/>
                    </a:cubicBezTo>
                    <a:cubicBezTo>
                      <a:pt x="33" y="43"/>
                      <a:pt x="33" y="42"/>
                      <a:pt x="34" y="41"/>
                    </a:cubicBezTo>
                    <a:cubicBezTo>
                      <a:pt x="34" y="42"/>
                      <a:pt x="34" y="42"/>
                      <a:pt x="34" y="42"/>
                    </a:cubicBezTo>
                    <a:cubicBezTo>
                      <a:pt x="34" y="43"/>
                      <a:pt x="34" y="43"/>
                      <a:pt x="34" y="43"/>
                    </a:cubicBezTo>
                    <a:cubicBezTo>
                      <a:pt x="34" y="43"/>
                      <a:pt x="34" y="43"/>
                      <a:pt x="33" y="44"/>
                    </a:cubicBezTo>
                    <a:cubicBezTo>
                      <a:pt x="33" y="44"/>
                      <a:pt x="33" y="44"/>
                      <a:pt x="33" y="44"/>
                    </a:cubicBezTo>
                    <a:cubicBezTo>
                      <a:pt x="33" y="45"/>
                      <a:pt x="33" y="45"/>
                      <a:pt x="33" y="46"/>
                    </a:cubicBezTo>
                    <a:moveTo>
                      <a:pt x="8" y="45"/>
                    </a:moveTo>
                    <a:cubicBezTo>
                      <a:pt x="7" y="44"/>
                      <a:pt x="7" y="44"/>
                      <a:pt x="7" y="44"/>
                    </a:cubicBezTo>
                    <a:cubicBezTo>
                      <a:pt x="7" y="44"/>
                      <a:pt x="7" y="44"/>
                      <a:pt x="7" y="44"/>
                    </a:cubicBezTo>
                    <a:cubicBezTo>
                      <a:pt x="8" y="40"/>
                      <a:pt x="8" y="40"/>
                      <a:pt x="8" y="40"/>
                    </a:cubicBezTo>
                    <a:cubicBezTo>
                      <a:pt x="9" y="41"/>
                      <a:pt x="9" y="41"/>
                      <a:pt x="9" y="41"/>
                    </a:cubicBezTo>
                    <a:cubicBezTo>
                      <a:pt x="9" y="42"/>
                      <a:pt x="8" y="43"/>
                      <a:pt x="8" y="45"/>
                    </a:cubicBezTo>
                    <a:moveTo>
                      <a:pt x="42" y="46"/>
                    </a:moveTo>
                    <a:cubicBezTo>
                      <a:pt x="42" y="44"/>
                      <a:pt x="43" y="42"/>
                      <a:pt x="43" y="41"/>
                    </a:cubicBezTo>
                    <a:cubicBezTo>
                      <a:pt x="43" y="41"/>
                      <a:pt x="43" y="41"/>
                      <a:pt x="43" y="41"/>
                    </a:cubicBezTo>
                    <a:cubicBezTo>
                      <a:pt x="44" y="40"/>
                      <a:pt x="44" y="40"/>
                      <a:pt x="44" y="40"/>
                    </a:cubicBezTo>
                    <a:cubicBezTo>
                      <a:pt x="44" y="42"/>
                      <a:pt x="43" y="43"/>
                      <a:pt x="43" y="45"/>
                    </a:cubicBezTo>
                    <a:cubicBezTo>
                      <a:pt x="43" y="45"/>
                      <a:pt x="43" y="45"/>
                      <a:pt x="43" y="45"/>
                    </a:cubicBezTo>
                    <a:cubicBezTo>
                      <a:pt x="42" y="45"/>
                      <a:pt x="42" y="46"/>
                      <a:pt x="42" y="46"/>
                    </a:cubicBezTo>
                    <a:moveTo>
                      <a:pt x="32" y="43"/>
                    </a:moveTo>
                    <a:cubicBezTo>
                      <a:pt x="31" y="42"/>
                      <a:pt x="31" y="42"/>
                      <a:pt x="31" y="41"/>
                    </a:cubicBezTo>
                    <a:cubicBezTo>
                      <a:pt x="31" y="41"/>
                      <a:pt x="31" y="41"/>
                      <a:pt x="31" y="41"/>
                    </a:cubicBezTo>
                    <a:cubicBezTo>
                      <a:pt x="31" y="41"/>
                      <a:pt x="32" y="40"/>
                      <a:pt x="32" y="39"/>
                    </a:cubicBezTo>
                    <a:cubicBezTo>
                      <a:pt x="33" y="39"/>
                      <a:pt x="33" y="40"/>
                      <a:pt x="33" y="40"/>
                    </a:cubicBezTo>
                    <a:cubicBezTo>
                      <a:pt x="32" y="41"/>
                      <a:pt x="32" y="42"/>
                      <a:pt x="32" y="43"/>
                    </a:cubicBezTo>
                    <a:moveTo>
                      <a:pt x="6" y="43"/>
                    </a:moveTo>
                    <a:cubicBezTo>
                      <a:pt x="6" y="42"/>
                      <a:pt x="5" y="42"/>
                      <a:pt x="5" y="41"/>
                    </a:cubicBezTo>
                    <a:cubicBezTo>
                      <a:pt x="5" y="40"/>
                      <a:pt x="6" y="40"/>
                      <a:pt x="6" y="39"/>
                    </a:cubicBezTo>
                    <a:cubicBezTo>
                      <a:pt x="7" y="40"/>
                      <a:pt x="7" y="40"/>
                      <a:pt x="7" y="40"/>
                    </a:cubicBezTo>
                    <a:cubicBezTo>
                      <a:pt x="6" y="43"/>
                      <a:pt x="6" y="43"/>
                      <a:pt x="6" y="43"/>
                    </a:cubicBezTo>
                    <a:moveTo>
                      <a:pt x="4" y="40"/>
                    </a:moveTo>
                    <a:cubicBezTo>
                      <a:pt x="4" y="39"/>
                      <a:pt x="4" y="39"/>
                      <a:pt x="4" y="39"/>
                    </a:cubicBezTo>
                    <a:cubicBezTo>
                      <a:pt x="5" y="37"/>
                      <a:pt x="5" y="37"/>
                      <a:pt x="5" y="37"/>
                    </a:cubicBezTo>
                    <a:cubicBezTo>
                      <a:pt x="5" y="38"/>
                      <a:pt x="5" y="38"/>
                      <a:pt x="5" y="38"/>
                    </a:cubicBezTo>
                    <a:cubicBezTo>
                      <a:pt x="5" y="39"/>
                      <a:pt x="5" y="39"/>
                      <a:pt x="4" y="40"/>
                    </a:cubicBezTo>
                    <a:moveTo>
                      <a:pt x="44" y="43"/>
                    </a:moveTo>
                    <a:cubicBezTo>
                      <a:pt x="45" y="42"/>
                      <a:pt x="45" y="40"/>
                      <a:pt x="46" y="38"/>
                    </a:cubicBezTo>
                    <a:cubicBezTo>
                      <a:pt x="47" y="37"/>
                      <a:pt x="47" y="37"/>
                      <a:pt x="47" y="37"/>
                    </a:cubicBezTo>
                    <a:cubicBezTo>
                      <a:pt x="47" y="38"/>
                      <a:pt x="46" y="40"/>
                      <a:pt x="46" y="40"/>
                    </a:cubicBezTo>
                    <a:cubicBezTo>
                      <a:pt x="46" y="40"/>
                      <a:pt x="46" y="40"/>
                      <a:pt x="46" y="40"/>
                    </a:cubicBezTo>
                    <a:cubicBezTo>
                      <a:pt x="46" y="41"/>
                      <a:pt x="45" y="42"/>
                      <a:pt x="44" y="43"/>
                    </a:cubicBezTo>
                    <a:moveTo>
                      <a:pt x="31" y="40"/>
                    </a:moveTo>
                    <a:cubicBezTo>
                      <a:pt x="30" y="40"/>
                      <a:pt x="30" y="39"/>
                      <a:pt x="30" y="39"/>
                    </a:cubicBezTo>
                    <a:cubicBezTo>
                      <a:pt x="31" y="37"/>
                      <a:pt x="31" y="37"/>
                      <a:pt x="31" y="37"/>
                    </a:cubicBezTo>
                    <a:cubicBezTo>
                      <a:pt x="31" y="37"/>
                      <a:pt x="31" y="37"/>
                      <a:pt x="32" y="38"/>
                    </a:cubicBezTo>
                    <a:cubicBezTo>
                      <a:pt x="31" y="39"/>
                      <a:pt x="31" y="39"/>
                      <a:pt x="31" y="40"/>
                    </a:cubicBezTo>
                    <a:moveTo>
                      <a:pt x="3" y="38"/>
                    </a:moveTo>
                    <a:cubicBezTo>
                      <a:pt x="3" y="38"/>
                      <a:pt x="3" y="37"/>
                      <a:pt x="3" y="37"/>
                    </a:cubicBezTo>
                    <a:cubicBezTo>
                      <a:pt x="3" y="36"/>
                      <a:pt x="3" y="36"/>
                      <a:pt x="3" y="35"/>
                    </a:cubicBezTo>
                    <a:cubicBezTo>
                      <a:pt x="4" y="36"/>
                      <a:pt x="4" y="36"/>
                      <a:pt x="4" y="36"/>
                    </a:cubicBezTo>
                    <a:cubicBezTo>
                      <a:pt x="4" y="37"/>
                      <a:pt x="4" y="37"/>
                      <a:pt x="4" y="37"/>
                    </a:cubicBezTo>
                    <a:cubicBezTo>
                      <a:pt x="3" y="38"/>
                      <a:pt x="3" y="38"/>
                      <a:pt x="3" y="38"/>
                    </a:cubicBezTo>
                    <a:moveTo>
                      <a:pt x="29" y="37"/>
                    </a:moveTo>
                    <a:cubicBezTo>
                      <a:pt x="29" y="37"/>
                      <a:pt x="29" y="36"/>
                      <a:pt x="29" y="36"/>
                    </a:cubicBezTo>
                    <a:cubicBezTo>
                      <a:pt x="29" y="36"/>
                      <a:pt x="29" y="36"/>
                      <a:pt x="29" y="36"/>
                    </a:cubicBezTo>
                    <a:cubicBezTo>
                      <a:pt x="30" y="34"/>
                      <a:pt x="30" y="34"/>
                      <a:pt x="30" y="34"/>
                    </a:cubicBezTo>
                    <a:cubicBezTo>
                      <a:pt x="30" y="35"/>
                      <a:pt x="30" y="35"/>
                      <a:pt x="30" y="35"/>
                    </a:cubicBezTo>
                    <a:cubicBezTo>
                      <a:pt x="29" y="37"/>
                      <a:pt x="29" y="37"/>
                      <a:pt x="29" y="37"/>
                    </a:cubicBezTo>
                    <a:moveTo>
                      <a:pt x="2" y="36"/>
                    </a:moveTo>
                    <a:cubicBezTo>
                      <a:pt x="2" y="35"/>
                      <a:pt x="2" y="35"/>
                      <a:pt x="2" y="34"/>
                    </a:cubicBezTo>
                    <a:cubicBezTo>
                      <a:pt x="2" y="33"/>
                      <a:pt x="2" y="33"/>
                      <a:pt x="2" y="33"/>
                    </a:cubicBezTo>
                    <a:cubicBezTo>
                      <a:pt x="2" y="34"/>
                      <a:pt x="3" y="34"/>
                      <a:pt x="3" y="34"/>
                    </a:cubicBezTo>
                    <a:cubicBezTo>
                      <a:pt x="3" y="34"/>
                      <a:pt x="3" y="34"/>
                      <a:pt x="3" y="34"/>
                    </a:cubicBezTo>
                    <a:cubicBezTo>
                      <a:pt x="3" y="35"/>
                      <a:pt x="2" y="35"/>
                      <a:pt x="2" y="36"/>
                    </a:cubicBezTo>
                    <a:moveTo>
                      <a:pt x="47" y="34"/>
                    </a:moveTo>
                    <a:cubicBezTo>
                      <a:pt x="46" y="34"/>
                      <a:pt x="46" y="34"/>
                      <a:pt x="46" y="34"/>
                    </a:cubicBezTo>
                    <a:cubicBezTo>
                      <a:pt x="47" y="34"/>
                      <a:pt x="47" y="33"/>
                      <a:pt x="47" y="33"/>
                    </a:cubicBezTo>
                    <a:cubicBezTo>
                      <a:pt x="48" y="33"/>
                      <a:pt x="48" y="33"/>
                      <a:pt x="48" y="33"/>
                    </a:cubicBezTo>
                    <a:cubicBezTo>
                      <a:pt x="48" y="33"/>
                      <a:pt x="48" y="33"/>
                      <a:pt x="48" y="33"/>
                    </a:cubicBezTo>
                    <a:cubicBezTo>
                      <a:pt x="48" y="33"/>
                      <a:pt x="48" y="33"/>
                      <a:pt x="48" y="33"/>
                    </a:cubicBezTo>
                    <a:cubicBezTo>
                      <a:pt x="48" y="34"/>
                      <a:pt x="47" y="34"/>
                      <a:pt x="47" y="34"/>
                    </a:cubicBezTo>
                    <a:moveTo>
                      <a:pt x="29" y="34"/>
                    </a:moveTo>
                    <a:cubicBezTo>
                      <a:pt x="28" y="33"/>
                      <a:pt x="28" y="33"/>
                      <a:pt x="28" y="33"/>
                    </a:cubicBezTo>
                    <a:cubicBezTo>
                      <a:pt x="28" y="33"/>
                      <a:pt x="28" y="33"/>
                      <a:pt x="28" y="33"/>
                    </a:cubicBezTo>
                    <a:cubicBezTo>
                      <a:pt x="29" y="32"/>
                      <a:pt x="29" y="32"/>
                      <a:pt x="29" y="32"/>
                    </a:cubicBezTo>
                    <a:cubicBezTo>
                      <a:pt x="29" y="33"/>
                      <a:pt x="29" y="33"/>
                      <a:pt x="29" y="33"/>
                    </a:cubicBezTo>
                    <a:cubicBezTo>
                      <a:pt x="29" y="34"/>
                      <a:pt x="29" y="34"/>
                      <a:pt x="29" y="34"/>
                    </a:cubicBezTo>
                    <a:moveTo>
                      <a:pt x="45" y="34"/>
                    </a:moveTo>
                    <a:cubicBezTo>
                      <a:pt x="45" y="33"/>
                      <a:pt x="45" y="33"/>
                      <a:pt x="44" y="33"/>
                    </a:cubicBezTo>
                    <a:cubicBezTo>
                      <a:pt x="44" y="33"/>
                      <a:pt x="45" y="32"/>
                      <a:pt x="45" y="32"/>
                    </a:cubicBezTo>
                    <a:cubicBezTo>
                      <a:pt x="45" y="32"/>
                      <a:pt x="45" y="32"/>
                      <a:pt x="45" y="32"/>
                    </a:cubicBezTo>
                    <a:cubicBezTo>
                      <a:pt x="45" y="32"/>
                      <a:pt x="46" y="32"/>
                      <a:pt x="46" y="32"/>
                    </a:cubicBezTo>
                    <a:cubicBezTo>
                      <a:pt x="46" y="33"/>
                      <a:pt x="46" y="33"/>
                      <a:pt x="45" y="34"/>
                    </a:cubicBezTo>
                    <a:moveTo>
                      <a:pt x="28" y="32"/>
                    </a:moveTo>
                    <a:cubicBezTo>
                      <a:pt x="28" y="31"/>
                      <a:pt x="28" y="31"/>
                      <a:pt x="28" y="31"/>
                    </a:cubicBezTo>
                    <a:cubicBezTo>
                      <a:pt x="28" y="31"/>
                      <a:pt x="28" y="31"/>
                      <a:pt x="28" y="31"/>
                    </a:cubicBezTo>
                    <a:cubicBezTo>
                      <a:pt x="28" y="31"/>
                      <a:pt x="28" y="31"/>
                      <a:pt x="28" y="31"/>
                    </a:cubicBezTo>
                    <a:cubicBezTo>
                      <a:pt x="28" y="32"/>
                      <a:pt x="28" y="32"/>
                      <a:pt x="28" y="32"/>
                    </a:cubicBezTo>
                    <a:moveTo>
                      <a:pt x="43" y="33"/>
                    </a:moveTo>
                    <a:cubicBezTo>
                      <a:pt x="42" y="32"/>
                      <a:pt x="42" y="32"/>
                      <a:pt x="41" y="32"/>
                    </a:cubicBezTo>
                    <a:cubicBezTo>
                      <a:pt x="41" y="31"/>
                      <a:pt x="42" y="31"/>
                      <a:pt x="42" y="31"/>
                    </a:cubicBezTo>
                    <a:cubicBezTo>
                      <a:pt x="42" y="31"/>
                      <a:pt x="43" y="31"/>
                      <a:pt x="43" y="31"/>
                    </a:cubicBezTo>
                    <a:cubicBezTo>
                      <a:pt x="44" y="31"/>
                      <a:pt x="44" y="31"/>
                      <a:pt x="44" y="31"/>
                    </a:cubicBezTo>
                    <a:cubicBezTo>
                      <a:pt x="44" y="32"/>
                      <a:pt x="43" y="32"/>
                      <a:pt x="43" y="33"/>
                    </a:cubicBezTo>
                    <a:moveTo>
                      <a:pt x="40" y="31"/>
                    </a:moveTo>
                    <a:cubicBezTo>
                      <a:pt x="39" y="31"/>
                      <a:pt x="39" y="31"/>
                      <a:pt x="39" y="31"/>
                    </a:cubicBezTo>
                    <a:cubicBezTo>
                      <a:pt x="40" y="30"/>
                      <a:pt x="40" y="30"/>
                      <a:pt x="40" y="30"/>
                    </a:cubicBezTo>
                    <a:cubicBezTo>
                      <a:pt x="41" y="30"/>
                      <a:pt x="41" y="30"/>
                      <a:pt x="41" y="30"/>
                    </a:cubicBezTo>
                    <a:cubicBezTo>
                      <a:pt x="40" y="31"/>
                      <a:pt x="40" y="31"/>
                      <a:pt x="40" y="31"/>
                    </a:cubicBezTo>
                    <a:moveTo>
                      <a:pt x="1" y="32"/>
                    </a:moveTo>
                    <a:cubicBezTo>
                      <a:pt x="1" y="32"/>
                      <a:pt x="1" y="31"/>
                      <a:pt x="1" y="30"/>
                    </a:cubicBezTo>
                    <a:cubicBezTo>
                      <a:pt x="1" y="31"/>
                      <a:pt x="1" y="31"/>
                      <a:pt x="2" y="32"/>
                    </a:cubicBezTo>
                    <a:cubicBezTo>
                      <a:pt x="1" y="32"/>
                      <a:pt x="1" y="32"/>
                      <a:pt x="1" y="32"/>
                    </a:cubicBezTo>
                    <a:moveTo>
                      <a:pt x="38" y="31"/>
                    </a:moveTo>
                    <a:cubicBezTo>
                      <a:pt x="38" y="30"/>
                      <a:pt x="37" y="30"/>
                      <a:pt x="37" y="30"/>
                    </a:cubicBezTo>
                    <a:cubicBezTo>
                      <a:pt x="37" y="29"/>
                      <a:pt x="37" y="29"/>
                      <a:pt x="37" y="29"/>
                    </a:cubicBezTo>
                    <a:cubicBezTo>
                      <a:pt x="38" y="29"/>
                      <a:pt x="38" y="29"/>
                      <a:pt x="39" y="30"/>
                    </a:cubicBezTo>
                    <a:cubicBezTo>
                      <a:pt x="38" y="31"/>
                      <a:pt x="38" y="31"/>
                      <a:pt x="38" y="31"/>
                    </a:cubicBezTo>
                    <a:moveTo>
                      <a:pt x="49" y="37"/>
                    </a:moveTo>
                    <a:cubicBezTo>
                      <a:pt x="49" y="33"/>
                      <a:pt x="49" y="33"/>
                      <a:pt x="49" y="33"/>
                    </a:cubicBezTo>
                    <a:cubicBezTo>
                      <a:pt x="49" y="33"/>
                      <a:pt x="49" y="33"/>
                      <a:pt x="49" y="33"/>
                    </a:cubicBezTo>
                    <a:cubicBezTo>
                      <a:pt x="50" y="31"/>
                      <a:pt x="50" y="30"/>
                      <a:pt x="50" y="29"/>
                    </a:cubicBezTo>
                    <a:cubicBezTo>
                      <a:pt x="50" y="32"/>
                      <a:pt x="50" y="35"/>
                      <a:pt x="49" y="37"/>
                    </a:cubicBezTo>
                    <a:moveTo>
                      <a:pt x="36" y="29"/>
                    </a:moveTo>
                    <a:cubicBezTo>
                      <a:pt x="35" y="29"/>
                      <a:pt x="35" y="29"/>
                      <a:pt x="35" y="29"/>
                    </a:cubicBezTo>
                    <a:cubicBezTo>
                      <a:pt x="35" y="28"/>
                      <a:pt x="35" y="28"/>
                      <a:pt x="35" y="28"/>
                    </a:cubicBezTo>
                    <a:cubicBezTo>
                      <a:pt x="35" y="28"/>
                      <a:pt x="36" y="29"/>
                      <a:pt x="36" y="29"/>
                    </a:cubicBezTo>
                    <a:cubicBezTo>
                      <a:pt x="36" y="29"/>
                      <a:pt x="36" y="29"/>
                      <a:pt x="36" y="29"/>
                    </a:cubicBezTo>
                    <a:moveTo>
                      <a:pt x="27" y="30"/>
                    </a:moveTo>
                    <a:cubicBezTo>
                      <a:pt x="27" y="29"/>
                      <a:pt x="27" y="29"/>
                      <a:pt x="26" y="28"/>
                    </a:cubicBezTo>
                    <a:cubicBezTo>
                      <a:pt x="27" y="29"/>
                      <a:pt x="27" y="29"/>
                      <a:pt x="27" y="30"/>
                    </a:cubicBezTo>
                    <a:cubicBezTo>
                      <a:pt x="27" y="30"/>
                      <a:pt x="27" y="30"/>
                      <a:pt x="27" y="30"/>
                    </a:cubicBezTo>
                    <a:cubicBezTo>
                      <a:pt x="27" y="30"/>
                      <a:pt x="27" y="30"/>
                      <a:pt x="27" y="30"/>
                    </a:cubicBezTo>
                    <a:moveTo>
                      <a:pt x="34" y="29"/>
                    </a:moveTo>
                    <a:cubicBezTo>
                      <a:pt x="33" y="28"/>
                      <a:pt x="33" y="28"/>
                      <a:pt x="32" y="28"/>
                    </a:cubicBezTo>
                    <a:cubicBezTo>
                      <a:pt x="32" y="27"/>
                      <a:pt x="32" y="27"/>
                      <a:pt x="32" y="27"/>
                    </a:cubicBezTo>
                    <a:cubicBezTo>
                      <a:pt x="33" y="28"/>
                      <a:pt x="33" y="28"/>
                      <a:pt x="34" y="28"/>
                    </a:cubicBezTo>
                    <a:cubicBezTo>
                      <a:pt x="34" y="29"/>
                      <a:pt x="34" y="29"/>
                      <a:pt x="34" y="29"/>
                    </a:cubicBezTo>
                    <a:moveTo>
                      <a:pt x="36" y="43"/>
                    </a:moveTo>
                    <a:cubicBezTo>
                      <a:pt x="36" y="43"/>
                      <a:pt x="35" y="42"/>
                      <a:pt x="34" y="40"/>
                    </a:cubicBezTo>
                    <a:cubicBezTo>
                      <a:pt x="34" y="40"/>
                      <a:pt x="34" y="40"/>
                      <a:pt x="34" y="40"/>
                    </a:cubicBezTo>
                    <a:cubicBezTo>
                      <a:pt x="33" y="39"/>
                      <a:pt x="33" y="37"/>
                      <a:pt x="32" y="36"/>
                    </a:cubicBezTo>
                    <a:cubicBezTo>
                      <a:pt x="31" y="34"/>
                      <a:pt x="30" y="32"/>
                      <a:pt x="29" y="31"/>
                    </a:cubicBezTo>
                    <a:cubicBezTo>
                      <a:pt x="29" y="31"/>
                      <a:pt x="29" y="31"/>
                      <a:pt x="29" y="31"/>
                    </a:cubicBezTo>
                    <a:cubicBezTo>
                      <a:pt x="28" y="29"/>
                      <a:pt x="28" y="28"/>
                      <a:pt x="27" y="27"/>
                    </a:cubicBezTo>
                    <a:cubicBezTo>
                      <a:pt x="30" y="28"/>
                      <a:pt x="34" y="30"/>
                      <a:pt x="38" y="32"/>
                    </a:cubicBezTo>
                    <a:cubicBezTo>
                      <a:pt x="38" y="32"/>
                      <a:pt x="38" y="32"/>
                      <a:pt x="38" y="32"/>
                    </a:cubicBezTo>
                    <a:cubicBezTo>
                      <a:pt x="39" y="32"/>
                      <a:pt x="39" y="32"/>
                      <a:pt x="39" y="32"/>
                    </a:cubicBezTo>
                    <a:cubicBezTo>
                      <a:pt x="39" y="32"/>
                      <a:pt x="39" y="32"/>
                      <a:pt x="39" y="32"/>
                    </a:cubicBezTo>
                    <a:cubicBezTo>
                      <a:pt x="40" y="33"/>
                      <a:pt x="42" y="33"/>
                      <a:pt x="44" y="34"/>
                    </a:cubicBezTo>
                    <a:cubicBezTo>
                      <a:pt x="44" y="34"/>
                      <a:pt x="45" y="35"/>
                      <a:pt x="45" y="35"/>
                    </a:cubicBezTo>
                    <a:cubicBezTo>
                      <a:pt x="46" y="35"/>
                      <a:pt x="46" y="35"/>
                      <a:pt x="46" y="35"/>
                    </a:cubicBezTo>
                    <a:cubicBezTo>
                      <a:pt x="46" y="35"/>
                      <a:pt x="46" y="35"/>
                      <a:pt x="46" y="35"/>
                    </a:cubicBezTo>
                    <a:cubicBezTo>
                      <a:pt x="46" y="35"/>
                      <a:pt x="46" y="35"/>
                      <a:pt x="46" y="35"/>
                    </a:cubicBezTo>
                    <a:cubicBezTo>
                      <a:pt x="47" y="35"/>
                      <a:pt x="47" y="35"/>
                      <a:pt x="47" y="35"/>
                    </a:cubicBezTo>
                    <a:cubicBezTo>
                      <a:pt x="46" y="35"/>
                      <a:pt x="46" y="35"/>
                      <a:pt x="46" y="35"/>
                    </a:cubicBezTo>
                    <a:cubicBezTo>
                      <a:pt x="47" y="36"/>
                      <a:pt x="47" y="36"/>
                      <a:pt x="47" y="36"/>
                    </a:cubicBezTo>
                    <a:cubicBezTo>
                      <a:pt x="46" y="36"/>
                      <a:pt x="46" y="37"/>
                      <a:pt x="45" y="38"/>
                    </a:cubicBezTo>
                    <a:cubicBezTo>
                      <a:pt x="45" y="38"/>
                      <a:pt x="45" y="38"/>
                      <a:pt x="45" y="38"/>
                    </a:cubicBezTo>
                    <a:cubicBezTo>
                      <a:pt x="43" y="40"/>
                      <a:pt x="40" y="42"/>
                      <a:pt x="36" y="43"/>
                    </a:cubicBezTo>
                    <a:moveTo>
                      <a:pt x="31" y="28"/>
                    </a:moveTo>
                    <a:cubicBezTo>
                      <a:pt x="30" y="27"/>
                      <a:pt x="30" y="27"/>
                      <a:pt x="30" y="27"/>
                    </a:cubicBezTo>
                    <a:cubicBezTo>
                      <a:pt x="30" y="27"/>
                      <a:pt x="30" y="27"/>
                      <a:pt x="30" y="27"/>
                    </a:cubicBezTo>
                    <a:cubicBezTo>
                      <a:pt x="30" y="27"/>
                      <a:pt x="30" y="27"/>
                      <a:pt x="30" y="27"/>
                    </a:cubicBezTo>
                    <a:cubicBezTo>
                      <a:pt x="31" y="27"/>
                      <a:pt x="31" y="27"/>
                      <a:pt x="31" y="27"/>
                    </a:cubicBezTo>
                    <a:cubicBezTo>
                      <a:pt x="31" y="28"/>
                      <a:pt x="31" y="28"/>
                      <a:pt x="31" y="28"/>
                    </a:cubicBezTo>
                    <a:moveTo>
                      <a:pt x="29" y="27"/>
                    </a:moveTo>
                    <a:cubicBezTo>
                      <a:pt x="28" y="26"/>
                      <a:pt x="27" y="26"/>
                      <a:pt x="27" y="26"/>
                    </a:cubicBezTo>
                    <a:cubicBezTo>
                      <a:pt x="27" y="25"/>
                      <a:pt x="27" y="25"/>
                      <a:pt x="27" y="25"/>
                    </a:cubicBezTo>
                    <a:cubicBezTo>
                      <a:pt x="27" y="25"/>
                      <a:pt x="27" y="25"/>
                      <a:pt x="27" y="25"/>
                    </a:cubicBezTo>
                    <a:cubicBezTo>
                      <a:pt x="27" y="26"/>
                      <a:pt x="28" y="26"/>
                      <a:pt x="29" y="26"/>
                    </a:cubicBezTo>
                    <a:cubicBezTo>
                      <a:pt x="29" y="27"/>
                      <a:pt x="29" y="27"/>
                      <a:pt x="29" y="27"/>
                    </a:cubicBezTo>
                    <a:moveTo>
                      <a:pt x="27" y="24"/>
                    </a:moveTo>
                    <a:cubicBezTo>
                      <a:pt x="27" y="24"/>
                      <a:pt x="27" y="24"/>
                      <a:pt x="27" y="24"/>
                    </a:cubicBezTo>
                    <a:cubicBezTo>
                      <a:pt x="27" y="23"/>
                      <a:pt x="27" y="23"/>
                      <a:pt x="27" y="23"/>
                    </a:cubicBezTo>
                    <a:cubicBezTo>
                      <a:pt x="27" y="23"/>
                      <a:pt x="28" y="22"/>
                      <a:pt x="29" y="22"/>
                    </a:cubicBezTo>
                    <a:cubicBezTo>
                      <a:pt x="29" y="22"/>
                      <a:pt x="29" y="23"/>
                      <a:pt x="28" y="24"/>
                    </a:cubicBezTo>
                    <a:cubicBezTo>
                      <a:pt x="28" y="24"/>
                      <a:pt x="27" y="24"/>
                      <a:pt x="27" y="24"/>
                    </a:cubicBezTo>
                    <a:cubicBezTo>
                      <a:pt x="27" y="24"/>
                      <a:pt x="27" y="24"/>
                      <a:pt x="27" y="24"/>
                    </a:cubicBezTo>
                    <a:cubicBezTo>
                      <a:pt x="27" y="24"/>
                      <a:pt x="27" y="24"/>
                      <a:pt x="27" y="24"/>
                    </a:cubicBezTo>
                    <a:cubicBezTo>
                      <a:pt x="27" y="24"/>
                      <a:pt x="27" y="24"/>
                      <a:pt x="27" y="24"/>
                    </a:cubicBezTo>
                    <a:moveTo>
                      <a:pt x="30" y="24"/>
                    </a:moveTo>
                    <a:cubicBezTo>
                      <a:pt x="30" y="23"/>
                      <a:pt x="30" y="22"/>
                      <a:pt x="31" y="21"/>
                    </a:cubicBezTo>
                    <a:cubicBezTo>
                      <a:pt x="31" y="21"/>
                      <a:pt x="31" y="21"/>
                      <a:pt x="31" y="21"/>
                    </a:cubicBezTo>
                    <a:cubicBezTo>
                      <a:pt x="31" y="20"/>
                      <a:pt x="32" y="20"/>
                      <a:pt x="33" y="20"/>
                    </a:cubicBezTo>
                    <a:cubicBezTo>
                      <a:pt x="32" y="21"/>
                      <a:pt x="32" y="22"/>
                      <a:pt x="31" y="23"/>
                    </a:cubicBezTo>
                    <a:cubicBezTo>
                      <a:pt x="31" y="23"/>
                      <a:pt x="31" y="23"/>
                      <a:pt x="31" y="23"/>
                    </a:cubicBezTo>
                    <a:cubicBezTo>
                      <a:pt x="30" y="23"/>
                      <a:pt x="30" y="23"/>
                      <a:pt x="30" y="23"/>
                    </a:cubicBezTo>
                    <a:cubicBezTo>
                      <a:pt x="30" y="24"/>
                      <a:pt x="30" y="24"/>
                      <a:pt x="30" y="24"/>
                    </a:cubicBezTo>
                    <a:moveTo>
                      <a:pt x="34" y="23"/>
                    </a:moveTo>
                    <a:cubicBezTo>
                      <a:pt x="34" y="23"/>
                      <a:pt x="34" y="23"/>
                      <a:pt x="34" y="23"/>
                    </a:cubicBezTo>
                    <a:cubicBezTo>
                      <a:pt x="35" y="23"/>
                      <a:pt x="36" y="23"/>
                      <a:pt x="37" y="22"/>
                    </a:cubicBezTo>
                    <a:cubicBezTo>
                      <a:pt x="41" y="21"/>
                      <a:pt x="46" y="19"/>
                      <a:pt x="49" y="18"/>
                    </a:cubicBezTo>
                    <a:cubicBezTo>
                      <a:pt x="50" y="23"/>
                      <a:pt x="50" y="28"/>
                      <a:pt x="49" y="32"/>
                    </a:cubicBezTo>
                    <a:cubicBezTo>
                      <a:pt x="48" y="32"/>
                      <a:pt x="48" y="32"/>
                      <a:pt x="48" y="32"/>
                    </a:cubicBezTo>
                    <a:cubicBezTo>
                      <a:pt x="47" y="31"/>
                      <a:pt x="45" y="31"/>
                      <a:pt x="43" y="30"/>
                    </a:cubicBezTo>
                    <a:cubicBezTo>
                      <a:pt x="43" y="30"/>
                      <a:pt x="42" y="30"/>
                      <a:pt x="42" y="30"/>
                    </a:cubicBezTo>
                    <a:cubicBezTo>
                      <a:pt x="42" y="29"/>
                      <a:pt x="42" y="29"/>
                      <a:pt x="42" y="29"/>
                    </a:cubicBezTo>
                    <a:cubicBezTo>
                      <a:pt x="41" y="29"/>
                      <a:pt x="41" y="29"/>
                      <a:pt x="41" y="29"/>
                    </a:cubicBezTo>
                    <a:cubicBezTo>
                      <a:pt x="38" y="28"/>
                      <a:pt x="35" y="27"/>
                      <a:pt x="33" y="26"/>
                    </a:cubicBezTo>
                    <a:cubicBezTo>
                      <a:pt x="32" y="26"/>
                      <a:pt x="32" y="26"/>
                      <a:pt x="32" y="26"/>
                    </a:cubicBezTo>
                    <a:cubicBezTo>
                      <a:pt x="32" y="26"/>
                      <a:pt x="32" y="26"/>
                      <a:pt x="32" y="26"/>
                    </a:cubicBezTo>
                    <a:cubicBezTo>
                      <a:pt x="31" y="26"/>
                      <a:pt x="31" y="26"/>
                      <a:pt x="31" y="26"/>
                    </a:cubicBezTo>
                    <a:cubicBezTo>
                      <a:pt x="31" y="26"/>
                      <a:pt x="31" y="26"/>
                      <a:pt x="31" y="26"/>
                    </a:cubicBezTo>
                    <a:cubicBezTo>
                      <a:pt x="30" y="25"/>
                      <a:pt x="30" y="25"/>
                      <a:pt x="30" y="25"/>
                    </a:cubicBezTo>
                    <a:cubicBezTo>
                      <a:pt x="30" y="25"/>
                      <a:pt x="29" y="25"/>
                      <a:pt x="29" y="25"/>
                    </a:cubicBezTo>
                    <a:cubicBezTo>
                      <a:pt x="30" y="25"/>
                      <a:pt x="32" y="24"/>
                      <a:pt x="34" y="23"/>
                    </a:cubicBezTo>
                    <a:cubicBezTo>
                      <a:pt x="34" y="23"/>
                      <a:pt x="34" y="23"/>
                      <a:pt x="34" y="23"/>
                    </a:cubicBezTo>
                    <a:moveTo>
                      <a:pt x="33" y="22"/>
                    </a:moveTo>
                    <a:cubicBezTo>
                      <a:pt x="33" y="21"/>
                      <a:pt x="34" y="20"/>
                      <a:pt x="34" y="19"/>
                    </a:cubicBezTo>
                    <a:cubicBezTo>
                      <a:pt x="34" y="19"/>
                      <a:pt x="34" y="19"/>
                      <a:pt x="34" y="19"/>
                    </a:cubicBezTo>
                    <a:cubicBezTo>
                      <a:pt x="34" y="18"/>
                      <a:pt x="35" y="18"/>
                      <a:pt x="35" y="18"/>
                    </a:cubicBezTo>
                    <a:cubicBezTo>
                      <a:pt x="35" y="19"/>
                      <a:pt x="34" y="20"/>
                      <a:pt x="34" y="22"/>
                    </a:cubicBezTo>
                    <a:cubicBezTo>
                      <a:pt x="33" y="22"/>
                      <a:pt x="33" y="22"/>
                      <a:pt x="33" y="22"/>
                    </a:cubicBezTo>
                    <a:moveTo>
                      <a:pt x="35" y="21"/>
                    </a:moveTo>
                    <a:cubicBezTo>
                      <a:pt x="36" y="20"/>
                      <a:pt x="36" y="19"/>
                      <a:pt x="37" y="18"/>
                    </a:cubicBezTo>
                    <a:cubicBezTo>
                      <a:pt x="37" y="17"/>
                      <a:pt x="37" y="17"/>
                      <a:pt x="37" y="17"/>
                    </a:cubicBezTo>
                    <a:cubicBezTo>
                      <a:pt x="37" y="17"/>
                      <a:pt x="38" y="17"/>
                      <a:pt x="38" y="16"/>
                    </a:cubicBezTo>
                    <a:cubicBezTo>
                      <a:pt x="36" y="21"/>
                      <a:pt x="36" y="21"/>
                      <a:pt x="36" y="21"/>
                    </a:cubicBezTo>
                    <a:cubicBezTo>
                      <a:pt x="36" y="21"/>
                      <a:pt x="36" y="21"/>
                      <a:pt x="35" y="21"/>
                    </a:cubicBezTo>
                    <a:moveTo>
                      <a:pt x="38" y="20"/>
                    </a:moveTo>
                    <a:cubicBezTo>
                      <a:pt x="40" y="16"/>
                      <a:pt x="40" y="16"/>
                      <a:pt x="40" y="16"/>
                    </a:cubicBezTo>
                    <a:cubicBezTo>
                      <a:pt x="40" y="15"/>
                      <a:pt x="40" y="15"/>
                      <a:pt x="40" y="15"/>
                    </a:cubicBezTo>
                    <a:cubicBezTo>
                      <a:pt x="40" y="15"/>
                      <a:pt x="41" y="15"/>
                      <a:pt x="42" y="14"/>
                    </a:cubicBezTo>
                    <a:cubicBezTo>
                      <a:pt x="41" y="16"/>
                      <a:pt x="41" y="17"/>
                      <a:pt x="40" y="19"/>
                    </a:cubicBezTo>
                    <a:cubicBezTo>
                      <a:pt x="39" y="19"/>
                      <a:pt x="39" y="20"/>
                      <a:pt x="38" y="20"/>
                    </a:cubicBezTo>
                    <a:moveTo>
                      <a:pt x="42" y="18"/>
                    </a:moveTo>
                    <a:cubicBezTo>
                      <a:pt x="42" y="17"/>
                      <a:pt x="43" y="15"/>
                      <a:pt x="43" y="14"/>
                    </a:cubicBezTo>
                    <a:cubicBezTo>
                      <a:pt x="44" y="13"/>
                      <a:pt x="44" y="13"/>
                      <a:pt x="45" y="13"/>
                    </a:cubicBezTo>
                    <a:cubicBezTo>
                      <a:pt x="44" y="14"/>
                      <a:pt x="43" y="16"/>
                      <a:pt x="43" y="17"/>
                    </a:cubicBezTo>
                    <a:cubicBezTo>
                      <a:pt x="43" y="18"/>
                      <a:pt x="43" y="18"/>
                      <a:pt x="43" y="18"/>
                    </a:cubicBezTo>
                    <a:cubicBezTo>
                      <a:pt x="42" y="18"/>
                      <a:pt x="42" y="18"/>
                      <a:pt x="42" y="18"/>
                    </a:cubicBezTo>
                    <a:moveTo>
                      <a:pt x="44" y="17"/>
                    </a:moveTo>
                    <a:cubicBezTo>
                      <a:pt x="45" y="15"/>
                      <a:pt x="45" y="14"/>
                      <a:pt x="46" y="12"/>
                    </a:cubicBezTo>
                    <a:cubicBezTo>
                      <a:pt x="47" y="12"/>
                      <a:pt x="47" y="12"/>
                      <a:pt x="47" y="12"/>
                    </a:cubicBezTo>
                    <a:cubicBezTo>
                      <a:pt x="46" y="13"/>
                      <a:pt x="46" y="15"/>
                      <a:pt x="45" y="16"/>
                    </a:cubicBezTo>
                    <a:cubicBezTo>
                      <a:pt x="44" y="17"/>
                      <a:pt x="44" y="17"/>
                      <a:pt x="44" y="17"/>
                    </a:cubicBezTo>
                    <a:cubicBezTo>
                      <a:pt x="44" y="17"/>
                      <a:pt x="44" y="17"/>
                      <a:pt x="44" y="17"/>
                    </a:cubicBezTo>
                    <a:moveTo>
                      <a:pt x="47" y="16"/>
                    </a:moveTo>
                    <a:cubicBezTo>
                      <a:pt x="47" y="14"/>
                      <a:pt x="48" y="13"/>
                      <a:pt x="48" y="12"/>
                    </a:cubicBezTo>
                    <a:cubicBezTo>
                      <a:pt x="48" y="12"/>
                      <a:pt x="48" y="12"/>
                      <a:pt x="48" y="12"/>
                    </a:cubicBezTo>
                    <a:cubicBezTo>
                      <a:pt x="48" y="13"/>
                      <a:pt x="47" y="14"/>
                      <a:pt x="47" y="16"/>
                    </a:cubicBezTo>
                    <a:cubicBezTo>
                      <a:pt x="47" y="16"/>
                      <a:pt x="47" y="16"/>
                      <a:pt x="47" y="16"/>
                    </a:cubicBezTo>
                    <a:moveTo>
                      <a:pt x="19" y="44"/>
                    </a:moveTo>
                    <a:cubicBezTo>
                      <a:pt x="17" y="44"/>
                      <a:pt x="15" y="43"/>
                      <a:pt x="13" y="42"/>
                    </a:cubicBezTo>
                    <a:cubicBezTo>
                      <a:pt x="13" y="42"/>
                      <a:pt x="13" y="42"/>
                      <a:pt x="13" y="42"/>
                    </a:cubicBezTo>
                    <a:cubicBezTo>
                      <a:pt x="13" y="42"/>
                      <a:pt x="13" y="42"/>
                      <a:pt x="13" y="42"/>
                    </a:cubicBezTo>
                    <a:cubicBezTo>
                      <a:pt x="11" y="41"/>
                      <a:pt x="10" y="40"/>
                      <a:pt x="8" y="39"/>
                    </a:cubicBezTo>
                    <a:cubicBezTo>
                      <a:pt x="6" y="37"/>
                      <a:pt x="4" y="35"/>
                      <a:pt x="3" y="32"/>
                    </a:cubicBezTo>
                    <a:cubicBezTo>
                      <a:pt x="3" y="31"/>
                      <a:pt x="3" y="31"/>
                      <a:pt x="3" y="31"/>
                    </a:cubicBezTo>
                    <a:cubicBezTo>
                      <a:pt x="2" y="29"/>
                      <a:pt x="1" y="27"/>
                      <a:pt x="1" y="25"/>
                    </a:cubicBezTo>
                    <a:cubicBezTo>
                      <a:pt x="2" y="24"/>
                      <a:pt x="2" y="24"/>
                      <a:pt x="2" y="24"/>
                    </a:cubicBezTo>
                    <a:cubicBezTo>
                      <a:pt x="1" y="24"/>
                      <a:pt x="1" y="24"/>
                      <a:pt x="1" y="24"/>
                    </a:cubicBezTo>
                    <a:cubicBezTo>
                      <a:pt x="1" y="20"/>
                      <a:pt x="2" y="17"/>
                      <a:pt x="5" y="13"/>
                    </a:cubicBezTo>
                    <a:cubicBezTo>
                      <a:pt x="9" y="7"/>
                      <a:pt x="16" y="3"/>
                      <a:pt x="25" y="3"/>
                    </a:cubicBezTo>
                    <a:cubicBezTo>
                      <a:pt x="24" y="7"/>
                      <a:pt x="24" y="22"/>
                      <a:pt x="24" y="25"/>
                    </a:cubicBezTo>
                    <a:cubicBezTo>
                      <a:pt x="25" y="25"/>
                      <a:pt x="25" y="25"/>
                      <a:pt x="25" y="25"/>
                    </a:cubicBezTo>
                    <a:cubicBezTo>
                      <a:pt x="25" y="26"/>
                      <a:pt x="25" y="26"/>
                      <a:pt x="25" y="26"/>
                    </a:cubicBezTo>
                    <a:cubicBezTo>
                      <a:pt x="25" y="26"/>
                      <a:pt x="25" y="29"/>
                      <a:pt x="26" y="31"/>
                    </a:cubicBezTo>
                    <a:cubicBezTo>
                      <a:pt x="26" y="32"/>
                      <a:pt x="26" y="32"/>
                      <a:pt x="26" y="32"/>
                    </a:cubicBezTo>
                    <a:cubicBezTo>
                      <a:pt x="27" y="32"/>
                      <a:pt x="27" y="32"/>
                      <a:pt x="27" y="32"/>
                    </a:cubicBezTo>
                    <a:cubicBezTo>
                      <a:pt x="27" y="32"/>
                      <a:pt x="27" y="32"/>
                      <a:pt x="27" y="32"/>
                    </a:cubicBezTo>
                    <a:cubicBezTo>
                      <a:pt x="27" y="34"/>
                      <a:pt x="28" y="37"/>
                      <a:pt x="29" y="39"/>
                    </a:cubicBezTo>
                    <a:cubicBezTo>
                      <a:pt x="29" y="39"/>
                      <a:pt x="29" y="39"/>
                      <a:pt x="29" y="39"/>
                    </a:cubicBezTo>
                    <a:cubicBezTo>
                      <a:pt x="30" y="41"/>
                      <a:pt x="30" y="43"/>
                      <a:pt x="31" y="44"/>
                    </a:cubicBezTo>
                    <a:cubicBezTo>
                      <a:pt x="31" y="45"/>
                      <a:pt x="31" y="45"/>
                      <a:pt x="31" y="45"/>
                    </a:cubicBezTo>
                    <a:cubicBezTo>
                      <a:pt x="31" y="45"/>
                      <a:pt x="31" y="45"/>
                      <a:pt x="31" y="45"/>
                    </a:cubicBezTo>
                    <a:cubicBezTo>
                      <a:pt x="29" y="45"/>
                      <a:pt x="27" y="45"/>
                      <a:pt x="25" y="45"/>
                    </a:cubicBezTo>
                    <a:cubicBezTo>
                      <a:pt x="25" y="45"/>
                      <a:pt x="25" y="45"/>
                      <a:pt x="25" y="45"/>
                    </a:cubicBezTo>
                    <a:cubicBezTo>
                      <a:pt x="25" y="45"/>
                      <a:pt x="25" y="45"/>
                      <a:pt x="25" y="45"/>
                    </a:cubicBezTo>
                    <a:cubicBezTo>
                      <a:pt x="24" y="45"/>
                      <a:pt x="24" y="45"/>
                      <a:pt x="24" y="45"/>
                    </a:cubicBezTo>
                    <a:cubicBezTo>
                      <a:pt x="23" y="45"/>
                      <a:pt x="21" y="45"/>
                      <a:pt x="20" y="44"/>
                    </a:cubicBezTo>
                    <a:cubicBezTo>
                      <a:pt x="19" y="44"/>
                      <a:pt x="19" y="44"/>
                      <a:pt x="19" y="44"/>
                    </a:cubicBezTo>
                    <a:cubicBezTo>
                      <a:pt x="19" y="44"/>
                      <a:pt x="19" y="44"/>
                      <a:pt x="19" y="44"/>
                    </a:cubicBezTo>
                    <a:moveTo>
                      <a:pt x="27" y="21"/>
                    </a:moveTo>
                    <a:cubicBezTo>
                      <a:pt x="28" y="16"/>
                      <a:pt x="28" y="13"/>
                      <a:pt x="29" y="8"/>
                    </a:cubicBezTo>
                    <a:cubicBezTo>
                      <a:pt x="29" y="6"/>
                      <a:pt x="29" y="4"/>
                      <a:pt x="30" y="1"/>
                    </a:cubicBezTo>
                    <a:cubicBezTo>
                      <a:pt x="31" y="1"/>
                      <a:pt x="31" y="1"/>
                      <a:pt x="32" y="1"/>
                    </a:cubicBezTo>
                    <a:cubicBezTo>
                      <a:pt x="39" y="2"/>
                      <a:pt x="44" y="4"/>
                      <a:pt x="47" y="8"/>
                    </a:cubicBezTo>
                    <a:cubicBezTo>
                      <a:pt x="47" y="8"/>
                      <a:pt x="48" y="9"/>
                      <a:pt x="48" y="10"/>
                    </a:cubicBezTo>
                    <a:cubicBezTo>
                      <a:pt x="47" y="10"/>
                      <a:pt x="47" y="11"/>
                      <a:pt x="46" y="11"/>
                    </a:cubicBezTo>
                    <a:cubicBezTo>
                      <a:pt x="45" y="11"/>
                      <a:pt x="45" y="11"/>
                      <a:pt x="45" y="11"/>
                    </a:cubicBezTo>
                    <a:cubicBezTo>
                      <a:pt x="40" y="14"/>
                      <a:pt x="33" y="18"/>
                      <a:pt x="29" y="20"/>
                    </a:cubicBezTo>
                    <a:cubicBezTo>
                      <a:pt x="28" y="21"/>
                      <a:pt x="28" y="21"/>
                      <a:pt x="27" y="21"/>
                    </a:cubicBezTo>
                    <a:moveTo>
                      <a:pt x="30" y="0"/>
                    </a:moveTo>
                    <a:cubicBezTo>
                      <a:pt x="29" y="0"/>
                      <a:pt x="29" y="0"/>
                      <a:pt x="29" y="0"/>
                    </a:cubicBezTo>
                    <a:cubicBezTo>
                      <a:pt x="29" y="0"/>
                      <a:pt x="29" y="0"/>
                      <a:pt x="29" y="0"/>
                    </a:cubicBezTo>
                    <a:cubicBezTo>
                      <a:pt x="28" y="3"/>
                      <a:pt x="28" y="6"/>
                      <a:pt x="28" y="8"/>
                    </a:cubicBezTo>
                    <a:cubicBezTo>
                      <a:pt x="27" y="12"/>
                      <a:pt x="27" y="16"/>
                      <a:pt x="26" y="22"/>
                    </a:cubicBezTo>
                    <a:cubicBezTo>
                      <a:pt x="26" y="22"/>
                      <a:pt x="26" y="22"/>
                      <a:pt x="26" y="22"/>
                    </a:cubicBezTo>
                    <a:cubicBezTo>
                      <a:pt x="26" y="22"/>
                      <a:pt x="26" y="23"/>
                      <a:pt x="26" y="24"/>
                    </a:cubicBezTo>
                    <a:cubicBezTo>
                      <a:pt x="26" y="24"/>
                      <a:pt x="26" y="25"/>
                      <a:pt x="26" y="25"/>
                    </a:cubicBezTo>
                    <a:cubicBezTo>
                      <a:pt x="26" y="25"/>
                      <a:pt x="26" y="25"/>
                      <a:pt x="26" y="25"/>
                    </a:cubicBezTo>
                    <a:cubicBezTo>
                      <a:pt x="26" y="25"/>
                      <a:pt x="26" y="25"/>
                      <a:pt x="26" y="25"/>
                    </a:cubicBezTo>
                    <a:cubicBezTo>
                      <a:pt x="25" y="22"/>
                      <a:pt x="25" y="4"/>
                      <a:pt x="26" y="2"/>
                    </a:cubicBezTo>
                    <a:cubicBezTo>
                      <a:pt x="26" y="2"/>
                      <a:pt x="26" y="2"/>
                      <a:pt x="26" y="2"/>
                    </a:cubicBezTo>
                    <a:cubicBezTo>
                      <a:pt x="26" y="2"/>
                      <a:pt x="26" y="2"/>
                      <a:pt x="26" y="2"/>
                    </a:cubicBezTo>
                    <a:cubicBezTo>
                      <a:pt x="26" y="2"/>
                      <a:pt x="26" y="2"/>
                      <a:pt x="26" y="2"/>
                    </a:cubicBezTo>
                    <a:cubicBezTo>
                      <a:pt x="26" y="2"/>
                      <a:pt x="26" y="2"/>
                      <a:pt x="26" y="2"/>
                    </a:cubicBezTo>
                    <a:cubicBezTo>
                      <a:pt x="26" y="2"/>
                      <a:pt x="26" y="2"/>
                      <a:pt x="26" y="2"/>
                    </a:cubicBezTo>
                    <a:cubicBezTo>
                      <a:pt x="25" y="2"/>
                      <a:pt x="25" y="2"/>
                      <a:pt x="25" y="2"/>
                    </a:cubicBezTo>
                    <a:cubicBezTo>
                      <a:pt x="25" y="2"/>
                      <a:pt x="25" y="2"/>
                      <a:pt x="25" y="2"/>
                    </a:cubicBezTo>
                    <a:cubicBezTo>
                      <a:pt x="25" y="2"/>
                      <a:pt x="25" y="2"/>
                      <a:pt x="25" y="2"/>
                    </a:cubicBezTo>
                    <a:cubicBezTo>
                      <a:pt x="16" y="2"/>
                      <a:pt x="8" y="6"/>
                      <a:pt x="4" y="13"/>
                    </a:cubicBezTo>
                    <a:cubicBezTo>
                      <a:pt x="1" y="16"/>
                      <a:pt x="0" y="21"/>
                      <a:pt x="0" y="25"/>
                    </a:cubicBezTo>
                    <a:cubicBezTo>
                      <a:pt x="0" y="28"/>
                      <a:pt x="0" y="31"/>
                      <a:pt x="1" y="34"/>
                    </a:cubicBezTo>
                    <a:cubicBezTo>
                      <a:pt x="1" y="34"/>
                      <a:pt x="1" y="34"/>
                      <a:pt x="1" y="34"/>
                    </a:cubicBezTo>
                    <a:cubicBezTo>
                      <a:pt x="1" y="35"/>
                      <a:pt x="1" y="35"/>
                      <a:pt x="1" y="35"/>
                    </a:cubicBezTo>
                    <a:cubicBezTo>
                      <a:pt x="1" y="35"/>
                      <a:pt x="1" y="35"/>
                      <a:pt x="1" y="35"/>
                    </a:cubicBezTo>
                    <a:cubicBezTo>
                      <a:pt x="1" y="35"/>
                      <a:pt x="1" y="36"/>
                      <a:pt x="1" y="37"/>
                    </a:cubicBezTo>
                    <a:cubicBezTo>
                      <a:pt x="2" y="37"/>
                      <a:pt x="2" y="37"/>
                      <a:pt x="2" y="37"/>
                    </a:cubicBezTo>
                    <a:cubicBezTo>
                      <a:pt x="2" y="37"/>
                      <a:pt x="2" y="37"/>
                      <a:pt x="2" y="37"/>
                    </a:cubicBezTo>
                    <a:cubicBezTo>
                      <a:pt x="2" y="38"/>
                      <a:pt x="2" y="39"/>
                      <a:pt x="3" y="39"/>
                    </a:cubicBezTo>
                    <a:cubicBezTo>
                      <a:pt x="3" y="39"/>
                      <a:pt x="3" y="39"/>
                      <a:pt x="3" y="39"/>
                    </a:cubicBezTo>
                    <a:cubicBezTo>
                      <a:pt x="3" y="40"/>
                      <a:pt x="3" y="40"/>
                      <a:pt x="3" y="40"/>
                    </a:cubicBezTo>
                    <a:cubicBezTo>
                      <a:pt x="3" y="40"/>
                      <a:pt x="3" y="40"/>
                      <a:pt x="3" y="40"/>
                    </a:cubicBezTo>
                    <a:cubicBezTo>
                      <a:pt x="3" y="41"/>
                      <a:pt x="3" y="41"/>
                      <a:pt x="4" y="41"/>
                    </a:cubicBezTo>
                    <a:cubicBezTo>
                      <a:pt x="4" y="42"/>
                      <a:pt x="4" y="42"/>
                      <a:pt x="4" y="42"/>
                    </a:cubicBezTo>
                    <a:cubicBezTo>
                      <a:pt x="4" y="42"/>
                      <a:pt x="4" y="42"/>
                      <a:pt x="4" y="42"/>
                    </a:cubicBezTo>
                    <a:cubicBezTo>
                      <a:pt x="5" y="43"/>
                      <a:pt x="5" y="43"/>
                      <a:pt x="5" y="44"/>
                    </a:cubicBezTo>
                    <a:cubicBezTo>
                      <a:pt x="6" y="44"/>
                      <a:pt x="6" y="44"/>
                      <a:pt x="6" y="44"/>
                    </a:cubicBezTo>
                    <a:cubicBezTo>
                      <a:pt x="6" y="44"/>
                      <a:pt x="6" y="44"/>
                      <a:pt x="6" y="44"/>
                    </a:cubicBezTo>
                    <a:cubicBezTo>
                      <a:pt x="6" y="44"/>
                      <a:pt x="6" y="44"/>
                      <a:pt x="6" y="44"/>
                    </a:cubicBezTo>
                    <a:cubicBezTo>
                      <a:pt x="7" y="45"/>
                      <a:pt x="7" y="45"/>
                      <a:pt x="7" y="45"/>
                    </a:cubicBezTo>
                    <a:cubicBezTo>
                      <a:pt x="8" y="47"/>
                      <a:pt x="10" y="48"/>
                      <a:pt x="13" y="50"/>
                    </a:cubicBezTo>
                    <a:cubicBezTo>
                      <a:pt x="13" y="50"/>
                      <a:pt x="13" y="50"/>
                      <a:pt x="13" y="50"/>
                    </a:cubicBezTo>
                    <a:cubicBezTo>
                      <a:pt x="13" y="50"/>
                      <a:pt x="13" y="50"/>
                      <a:pt x="13" y="50"/>
                    </a:cubicBezTo>
                    <a:cubicBezTo>
                      <a:pt x="13" y="50"/>
                      <a:pt x="13" y="50"/>
                      <a:pt x="13" y="50"/>
                    </a:cubicBezTo>
                    <a:cubicBezTo>
                      <a:pt x="13" y="50"/>
                      <a:pt x="13" y="50"/>
                      <a:pt x="13" y="50"/>
                    </a:cubicBezTo>
                    <a:cubicBezTo>
                      <a:pt x="14" y="50"/>
                      <a:pt x="15" y="51"/>
                      <a:pt x="16" y="51"/>
                    </a:cubicBezTo>
                    <a:cubicBezTo>
                      <a:pt x="16" y="52"/>
                      <a:pt x="16" y="52"/>
                      <a:pt x="16" y="52"/>
                    </a:cubicBezTo>
                    <a:cubicBezTo>
                      <a:pt x="16" y="52"/>
                      <a:pt x="16" y="52"/>
                      <a:pt x="16" y="52"/>
                    </a:cubicBezTo>
                    <a:cubicBezTo>
                      <a:pt x="17" y="51"/>
                      <a:pt x="17" y="51"/>
                      <a:pt x="17" y="51"/>
                    </a:cubicBezTo>
                    <a:cubicBezTo>
                      <a:pt x="17" y="51"/>
                      <a:pt x="18" y="52"/>
                      <a:pt x="19" y="52"/>
                    </a:cubicBezTo>
                    <a:cubicBezTo>
                      <a:pt x="19" y="52"/>
                      <a:pt x="19" y="52"/>
                      <a:pt x="19" y="52"/>
                    </a:cubicBezTo>
                    <a:cubicBezTo>
                      <a:pt x="19" y="52"/>
                      <a:pt x="19" y="52"/>
                      <a:pt x="19" y="52"/>
                    </a:cubicBezTo>
                    <a:cubicBezTo>
                      <a:pt x="20" y="52"/>
                      <a:pt x="20" y="52"/>
                      <a:pt x="20" y="52"/>
                    </a:cubicBezTo>
                    <a:cubicBezTo>
                      <a:pt x="20" y="52"/>
                      <a:pt x="20" y="52"/>
                      <a:pt x="20" y="52"/>
                    </a:cubicBezTo>
                    <a:cubicBezTo>
                      <a:pt x="20" y="52"/>
                      <a:pt x="21" y="52"/>
                      <a:pt x="22" y="52"/>
                    </a:cubicBezTo>
                    <a:cubicBezTo>
                      <a:pt x="22" y="53"/>
                      <a:pt x="22" y="53"/>
                      <a:pt x="22" y="53"/>
                    </a:cubicBezTo>
                    <a:cubicBezTo>
                      <a:pt x="22" y="53"/>
                      <a:pt x="22" y="53"/>
                      <a:pt x="22" y="53"/>
                    </a:cubicBezTo>
                    <a:cubicBezTo>
                      <a:pt x="22" y="52"/>
                      <a:pt x="22" y="52"/>
                      <a:pt x="22" y="52"/>
                    </a:cubicBezTo>
                    <a:cubicBezTo>
                      <a:pt x="23" y="52"/>
                      <a:pt x="24" y="52"/>
                      <a:pt x="25" y="52"/>
                    </a:cubicBezTo>
                    <a:cubicBezTo>
                      <a:pt x="26" y="52"/>
                      <a:pt x="27" y="52"/>
                      <a:pt x="28" y="52"/>
                    </a:cubicBezTo>
                    <a:cubicBezTo>
                      <a:pt x="28" y="53"/>
                      <a:pt x="28" y="53"/>
                      <a:pt x="28" y="53"/>
                    </a:cubicBezTo>
                    <a:cubicBezTo>
                      <a:pt x="28" y="53"/>
                      <a:pt x="28" y="53"/>
                      <a:pt x="28" y="53"/>
                    </a:cubicBezTo>
                    <a:cubicBezTo>
                      <a:pt x="29" y="52"/>
                      <a:pt x="29" y="52"/>
                      <a:pt x="29" y="52"/>
                    </a:cubicBezTo>
                    <a:cubicBezTo>
                      <a:pt x="29" y="52"/>
                      <a:pt x="29" y="52"/>
                      <a:pt x="29" y="52"/>
                    </a:cubicBezTo>
                    <a:cubicBezTo>
                      <a:pt x="30" y="52"/>
                      <a:pt x="31" y="52"/>
                      <a:pt x="32" y="52"/>
                    </a:cubicBezTo>
                    <a:cubicBezTo>
                      <a:pt x="32" y="51"/>
                      <a:pt x="32" y="51"/>
                      <a:pt x="32" y="51"/>
                    </a:cubicBezTo>
                    <a:cubicBezTo>
                      <a:pt x="32" y="51"/>
                      <a:pt x="32" y="51"/>
                      <a:pt x="32" y="51"/>
                    </a:cubicBezTo>
                    <a:cubicBezTo>
                      <a:pt x="32" y="50"/>
                      <a:pt x="32" y="49"/>
                      <a:pt x="32" y="48"/>
                    </a:cubicBezTo>
                    <a:cubicBezTo>
                      <a:pt x="33" y="49"/>
                      <a:pt x="33" y="49"/>
                      <a:pt x="33" y="49"/>
                    </a:cubicBezTo>
                    <a:cubicBezTo>
                      <a:pt x="33" y="50"/>
                      <a:pt x="34" y="50"/>
                      <a:pt x="34" y="51"/>
                    </a:cubicBezTo>
                    <a:cubicBezTo>
                      <a:pt x="35" y="51"/>
                      <a:pt x="35" y="51"/>
                      <a:pt x="35" y="51"/>
                    </a:cubicBezTo>
                    <a:cubicBezTo>
                      <a:pt x="35" y="51"/>
                      <a:pt x="35" y="51"/>
                      <a:pt x="35" y="51"/>
                    </a:cubicBezTo>
                    <a:cubicBezTo>
                      <a:pt x="35" y="51"/>
                      <a:pt x="35" y="51"/>
                      <a:pt x="35" y="51"/>
                    </a:cubicBezTo>
                    <a:cubicBezTo>
                      <a:pt x="35" y="51"/>
                      <a:pt x="35" y="51"/>
                      <a:pt x="35" y="51"/>
                    </a:cubicBezTo>
                    <a:cubicBezTo>
                      <a:pt x="35" y="51"/>
                      <a:pt x="35" y="51"/>
                      <a:pt x="35" y="51"/>
                    </a:cubicBezTo>
                    <a:cubicBezTo>
                      <a:pt x="35" y="51"/>
                      <a:pt x="35" y="51"/>
                      <a:pt x="35" y="51"/>
                    </a:cubicBezTo>
                    <a:cubicBezTo>
                      <a:pt x="37" y="50"/>
                      <a:pt x="39" y="49"/>
                      <a:pt x="41" y="48"/>
                    </a:cubicBezTo>
                    <a:cubicBezTo>
                      <a:pt x="41" y="48"/>
                      <a:pt x="41" y="48"/>
                      <a:pt x="41" y="48"/>
                    </a:cubicBezTo>
                    <a:cubicBezTo>
                      <a:pt x="41" y="48"/>
                      <a:pt x="41" y="48"/>
                      <a:pt x="41" y="48"/>
                    </a:cubicBezTo>
                    <a:cubicBezTo>
                      <a:pt x="41" y="48"/>
                      <a:pt x="41" y="48"/>
                      <a:pt x="41" y="48"/>
                    </a:cubicBezTo>
                    <a:cubicBezTo>
                      <a:pt x="44" y="46"/>
                      <a:pt x="46" y="44"/>
                      <a:pt x="47" y="41"/>
                    </a:cubicBezTo>
                    <a:cubicBezTo>
                      <a:pt x="47" y="41"/>
                      <a:pt x="47" y="41"/>
                      <a:pt x="48" y="38"/>
                    </a:cubicBezTo>
                    <a:cubicBezTo>
                      <a:pt x="48" y="38"/>
                      <a:pt x="48" y="38"/>
                      <a:pt x="48" y="38"/>
                    </a:cubicBezTo>
                    <a:cubicBezTo>
                      <a:pt x="48" y="39"/>
                      <a:pt x="48" y="39"/>
                      <a:pt x="48" y="39"/>
                    </a:cubicBezTo>
                    <a:cubicBezTo>
                      <a:pt x="49" y="39"/>
                      <a:pt x="49" y="39"/>
                      <a:pt x="49" y="39"/>
                    </a:cubicBezTo>
                    <a:cubicBezTo>
                      <a:pt x="49" y="39"/>
                      <a:pt x="49" y="39"/>
                      <a:pt x="49" y="39"/>
                    </a:cubicBezTo>
                    <a:cubicBezTo>
                      <a:pt x="51" y="36"/>
                      <a:pt x="52" y="32"/>
                      <a:pt x="52" y="28"/>
                    </a:cubicBezTo>
                    <a:cubicBezTo>
                      <a:pt x="52" y="24"/>
                      <a:pt x="51" y="21"/>
                      <a:pt x="50" y="17"/>
                    </a:cubicBezTo>
                    <a:cubicBezTo>
                      <a:pt x="50" y="17"/>
                      <a:pt x="50" y="17"/>
                      <a:pt x="50" y="17"/>
                    </a:cubicBezTo>
                    <a:cubicBezTo>
                      <a:pt x="49" y="17"/>
                      <a:pt x="49" y="17"/>
                      <a:pt x="49" y="17"/>
                    </a:cubicBezTo>
                    <a:cubicBezTo>
                      <a:pt x="49" y="17"/>
                      <a:pt x="49" y="17"/>
                      <a:pt x="49" y="17"/>
                    </a:cubicBezTo>
                    <a:cubicBezTo>
                      <a:pt x="47" y="17"/>
                      <a:pt x="45" y="18"/>
                      <a:pt x="42" y="19"/>
                    </a:cubicBezTo>
                    <a:cubicBezTo>
                      <a:pt x="43" y="19"/>
                      <a:pt x="44" y="18"/>
                      <a:pt x="45" y="18"/>
                    </a:cubicBezTo>
                    <a:cubicBezTo>
                      <a:pt x="48" y="16"/>
                      <a:pt x="48" y="16"/>
                      <a:pt x="48" y="16"/>
                    </a:cubicBezTo>
                    <a:cubicBezTo>
                      <a:pt x="48" y="16"/>
                      <a:pt x="48" y="16"/>
                      <a:pt x="48" y="16"/>
                    </a:cubicBezTo>
                    <a:cubicBezTo>
                      <a:pt x="48" y="15"/>
                      <a:pt x="49" y="13"/>
                      <a:pt x="49" y="12"/>
                    </a:cubicBezTo>
                    <a:cubicBezTo>
                      <a:pt x="49" y="11"/>
                      <a:pt x="49" y="11"/>
                      <a:pt x="49" y="11"/>
                    </a:cubicBezTo>
                    <a:cubicBezTo>
                      <a:pt x="50" y="10"/>
                      <a:pt x="50" y="10"/>
                      <a:pt x="50" y="10"/>
                    </a:cubicBezTo>
                    <a:cubicBezTo>
                      <a:pt x="49" y="9"/>
                      <a:pt x="49" y="8"/>
                      <a:pt x="48" y="7"/>
                    </a:cubicBezTo>
                    <a:cubicBezTo>
                      <a:pt x="45" y="3"/>
                      <a:pt x="39" y="1"/>
                      <a:pt x="32" y="0"/>
                    </a:cubicBezTo>
                    <a:cubicBezTo>
                      <a:pt x="31" y="0"/>
                      <a:pt x="31" y="0"/>
                      <a:pt x="3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62" name="Freeform 48"/>
              <p:cNvSpPr>
                <a:spLocks noEditPoints="1"/>
              </p:cNvSpPr>
              <p:nvPr/>
            </p:nvSpPr>
            <p:spPr bwMode="auto">
              <a:xfrm>
                <a:off x="4117" y="1856"/>
                <a:ext cx="50" cy="78"/>
              </a:xfrm>
              <a:custGeom>
                <a:avLst/>
                <a:gdLst>
                  <a:gd name="T0" fmla="*/ 3 w 21"/>
                  <a:gd name="T1" fmla="*/ 31 h 33"/>
                  <a:gd name="T2" fmla="*/ 3 w 21"/>
                  <a:gd name="T3" fmla="*/ 30 h 33"/>
                  <a:gd name="T4" fmla="*/ 4 w 21"/>
                  <a:gd name="T5" fmla="*/ 31 h 33"/>
                  <a:gd name="T6" fmla="*/ 2 w 21"/>
                  <a:gd name="T7" fmla="*/ 30 h 33"/>
                  <a:gd name="T8" fmla="*/ 3 w 21"/>
                  <a:gd name="T9" fmla="*/ 28 h 33"/>
                  <a:gd name="T10" fmla="*/ 1 w 21"/>
                  <a:gd name="T11" fmla="*/ 29 h 33"/>
                  <a:gd name="T12" fmla="*/ 1 w 21"/>
                  <a:gd name="T13" fmla="*/ 29 h 33"/>
                  <a:gd name="T14" fmla="*/ 2 w 21"/>
                  <a:gd name="T15" fmla="*/ 27 h 33"/>
                  <a:gd name="T16" fmla="*/ 1 w 21"/>
                  <a:gd name="T17" fmla="*/ 27 h 33"/>
                  <a:gd name="T18" fmla="*/ 1 w 21"/>
                  <a:gd name="T19" fmla="*/ 27 h 33"/>
                  <a:gd name="T20" fmla="*/ 5 w 21"/>
                  <a:gd name="T21" fmla="*/ 31 h 33"/>
                  <a:gd name="T22" fmla="*/ 20 w 21"/>
                  <a:gd name="T23" fmla="*/ 5 h 33"/>
                  <a:gd name="T24" fmla="*/ 20 w 21"/>
                  <a:gd name="T25" fmla="*/ 7 h 33"/>
                  <a:gd name="T26" fmla="*/ 4 w 21"/>
                  <a:gd name="T27" fmla="*/ 28 h 33"/>
                  <a:gd name="T28" fmla="*/ 9 w 21"/>
                  <a:gd name="T29" fmla="*/ 14 h 33"/>
                  <a:gd name="T30" fmla="*/ 19 w 21"/>
                  <a:gd name="T31" fmla="*/ 3 h 33"/>
                  <a:gd name="T32" fmla="*/ 4 w 21"/>
                  <a:gd name="T33" fmla="*/ 28 h 33"/>
                  <a:gd name="T34" fmla="*/ 16 w 21"/>
                  <a:gd name="T35" fmla="*/ 1 h 33"/>
                  <a:gd name="T36" fmla="*/ 0 w 21"/>
                  <a:gd name="T37" fmla="*/ 25 h 33"/>
                  <a:gd name="T38" fmla="*/ 0 w 21"/>
                  <a:gd name="T39" fmla="*/ 25 h 33"/>
                  <a:gd name="T40" fmla="*/ 0 w 21"/>
                  <a:gd name="T41" fmla="*/ 25 h 33"/>
                  <a:gd name="T42" fmla="*/ 0 w 21"/>
                  <a:gd name="T43" fmla="*/ 29 h 33"/>
                  <a:gd name="T44" fmla="*/ 0 w 21"/>
                  <a:gd name="T45" fmla="*/ 29 h 33"/>
                  <a:gd name="T46" fmla="*/ 1 w 21"/>
                  <a:gd name="T47" fmla="*/ 30 h 33"/>
                  <a:gd name="T48" fmla="*/ 4 w 21"/>
                  <a:gd name="T49" fmla="*/ 33 h 33"/>
                  <a:gd name="T50" fmla="*/ 4 w 21"/>
                  <a:gd name="T51" fmla="*/ 33 h 33"/>
                  <a:gd name="T52" fmla="*/ 5 w 21"/>
                  <a:gd name="T53" fmla="*/ 33 h 33"/>
                  <a:gd name="T54" fmla="*/ 5 w 21"/>
                  <a:gd name="T55" fmla="*/ 33 h 33"/>
                  <a:gd name="T56" fmla="*/ 21 w 21"/>
                  <a:gd name="T57" fmla="*/ 7 h 33"/>
                  <a:gd name="T58" fmla="*/ 21 w 21"/>
                  <a:gd name="T59" fmla="*/ 3 h 33"/>
                  <a:gd name="T60" fmla="*/ 21 w 21"/>
                  <a:gd name="T61" fmla="*/ 3 h 33"/>
                  <a:gd name="T62" fmla="*/ 20 w 21"/>
                  <a:gd name="T63" fmla="*/ 3 h 33"/>
                  <a:gd name="T64" fmla="*/ 17 w 21"/>
                  <a:gd name="T6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 h="33">
                    <a:moveTo>
                      <a:pt x="4" y="31"/>
                    </a:moveTo>
                    <a:cubicBezTo>
                      <a:pt x="3" y="31"/>
                      <a:pt x="3" y="31"/>
                      <a:pt x="3" y="31"/>
                    </a:cubicBezTo>
                    <a:cubicBezTo>
                      <a:pt x="3" y="31"/>
                      <a:pt x="3" y="31"/>
                      <a:pt x="3" y="31"/>
                    </a:cubicBezTo>
                    <a:cubicBezTo>
                      <a:pt x="3" y="30"/>
                      <a:pt x="3" y="30"/>
                      <a:pt x="3" y="30"/>
                    </a:cubicBezTo>
                    <a:cubicBezTo>
                      <a:pt x="4" y="29"/>
                      <a:pt x="4" y="29"/>
                      <a:pt x="4" y="29"/>
                    </a:cubicBezTo>
                    <a:cubicBezTo>
                      <a:pt x="4" y="31"/>
                      <a:pt x="4" y="31"/>
                      <a:pt x="4" y="31"/>
                    </a:cubicBezTo>
                    <a:moveTo>
                      <a:pt x="3" y="30"/>
                    </a:moveTo>
                    <a:cubicBezTo>
                      <a:pt x="2" y="30"/>
                      <a:pt x="2" y="30"/>
                      <a:pt x="2" y="30"/>
                    </a:cubicBezTo>
                    <a:cubicBezTo>
                      <a:pt x="3" y="28"/>
                      <a:pt x="3" y="28"/>
                      <a:pt x="3" y="28"/>
                    </a:cubicBezTo>
                    <a:cubicBezTo>
                      <a:pt x="3" y="28"/>
                      <a:pt x="3" y="28"/>
                      <a:pt x="3" y="28"/>
                    </a:cubicBezTo>
                    <a:cubicBezTo>
                      <a:pt x="3" y="30"/>
                      <a:pt x="3" y="30"/>
                      <a:pt x="3" y="30"/>
                    </a:cubicBezTo>
                    <a:moveTo>
                      <a:pt x="1" y="29"/>
                    </a:moveTo>
                    <a:cubicBezTo>
                      <a:pt x="1" y="29"/>
                      <a:pt x="1" y="29"/>
                      <a:pt x="1" y="29"/>
                    </a:cubicBezTo>
                    <a:cubicBezTo>
                      <a:pt x="1" y="29"/>
                      <a:pt x="1" y="29"/>
                      <a:pt x="1" y="29"/>
                    </a:cubicBezTo>
                    <a:cubicBezTo>
                      <a:pt x="2" y="27"/>
                      <a:pt x="2" y="27"/>
                      <a:pt x="2" y="27"/>
                    </a:cubicBezTo>
                    <a:cubicBezTo>
                      <a:pt x="2" y="27"/>
                      <a:pt x="2" y="27"/>
                      <a:pt x="2" y="27"/>
                    </a:cubicBezTo>
                    <a:cubicBezTo>
                      <a:pt x="1" y="29"/>
                      <a:pt x="1" y="29"/>
                      <a:pt x="1" y="29"/>
                    </a:cubicBezTo>
                    <a:moveTo>
                      <a:pt x="1" y="27"/>
                    </a:moveTo>
                    <a:cubicBezTo>
                      <a:pt x="1" y="27"/>
                      <a:pt x="1" y="27"/>
                      <a:pt x="1" y="26"/>
                    </a:cubicBezTo>
                    <a:cubicBezTo>
                      <a:pt x="1" y="27"/>
                      <a:pt x="1" y="27"/>
                      <a:pt x="1" y="27"/>
                    </a:cubicBezTo>
                    <a:cubicBezTo>
                      <a:pt x="1" y="27"/>
                      <a:pt x="1" y="27"/>
                      <a:pt x="1" y="27"/>
                    </a:cubicBezTo>
                    <a:moveTo>
                      <a:pt x="5" y="31"/>
                    </a:moveTo>
                    <a:cubicBezTo>
                      <a:pt x="5" y="29"/>
                      <a:pt x="5" y="29"/>
                      <a:pt x="5" y="29"/>
                    </a:cubicBezTo>
                    <a:cubicBezTo>
                      <a:pt x="9" y="22"/>
                      <a:pt x="15" y="13"/>
                      <a:pt x="20" y="5"/>
                    </a:cubicBezTo>
                    <a:cubicBezTo>
                      <a:pt x="20" y="5"/>
                      <a:pt x="20" y="5"/>
                      <a:pt x="20" y="5"/>
                    </a:cubicBezTo>
                    <a:cubicBezTo>
                      <a:pt x="20" y="6"/>
                      <a:pt x="20" y="6"/>
                      <a:pt x="20" y="7"/>
                    </a:cubicBezTo>
                    <a:cubicBezTo>
                      <a:pt x="15" y="15"/>
                      <a:pt x="9" y="24"/>
                      <a:pt x="5" y="31"/>
                    </a:cubicBezTo>
                    <a:moveTo>
                      <a:pt x="4" y="28"/>
                    </a:moveTo>
                    <a:cubicBezTo>
                      <a:pt x="3" y="27"/>
                      <a:pt x="2" y="26"/>
                      <a:pt x="1" y="25"/>
                    </a:cubicBezTo>
                    <a:cubicBezTo>
                      <a:pt x="4" y="22"/>
                      <a:pt x="7" y="18"/>
                      <a:pt x="9" y="14"/>
                    </a:cubicBezTo>
                    <a:cubicBezTo>
                      <a:pt x="17" y="2"/>
                      <a:pt x="17" y="2"/>
                      <a:pt x="17" y="2"/>
                    </a:cubicBezTo>
                    <a:cubicBezTo>
                      <a:pt x="17" y="2"/>
                      <a:pt x="18" y="2"/>
                      <a:pt x="19" y="3"/>
                    </a:cubicBezTo>
                    <a:cubicBezTo>
                      <a:pt x="19" y="3"/>
                      <a:pt x="19" y="3"/>
                      <a:pt x="19" y="3"/>
                    </a:cubicBezTo>
                    <a:cubicBezTo>
                      <a:pt x="15" y="12"/>
                      <a:pt x="9" y="21"/>
                      <a:pt x="4" y="28"/>
                    </a:cubicBezTo>
                    <a:moveTo>
                      <a:pt x="17" y="0"/>
                    </a:moveTo>
                    <a:cubicBezTo>
                      <a:pt x="16" y="1"/>
                      <a:pt x="16" y="1"/>
                      <a:pt x="16" y="1"/>
                    </a:cubicBezTo>
                    <a:cubicBezTo>
                      <a:pt x="8" y="13"/>
                      <a:pt x="8" y="13"/>
                      <a:pt x="8" y="13"/>
                    </a:cubicBezTo>
                    <a:cubicBezTo>
                      <a:pt x="6" y="17"/>
                      <a:pt x="3" y="21"/>
                      <a:pt x="0" y="25"/>
                    </a:cubicBezTo>
                    <a:cubicBezTo>
                      <a:pt x="0" y="25"/>
                      <a:pt x="0" y="25"/>
                      <a:pt x="0" y="25"/>
                    </a:cubicBezTo>
                    <a:cubicBezTo>
                      <a:pt x="0" y="25"/>
                      <a:pt x="0" y="25"/>
                      <a:pt x="0" y="25"/>
                    </a:cubicBezTo>
                    <a:cubicBezTo>
                      <a:pt x="0" y="25"/>
                      <a:pt x="0" y="25"/>
                      <a:pt x="0" y="25"/>
                    </a:cubicBezTo>
                    <a:cubicBezTo>
                      <a:pt x="0" y="25"/>
                      <a:pt x="0" y="25"/>
                      <a:pt x="0" y="25"/>
                    </a:cubicBezTo>
                    <a:cubicBezTo>
                      <a:pt x="0" y="25"/>
                      <a:pt x="0" y="25"/>
                      <a:pt x="0" y="25"/>
                    </a:cubicBezTo>
                    <a:cubicBezTo>
                      <a:pt x="0" y="26"/>
                      <a:pt x="0" y="27"/>
                      <a:pt x="0" y="29"/>
                    </a:cubicBezTo>
                    <a:cubicBezTo>
                      <a:pt x="0" y="29"/>
                      <a:pt x="0" y="29"/>
                      <a:pt x="0" y="29"/>
                    </a:cubicBezTo>
                    <a:cubicBezTo>
                      <a:pt x="0" y="29"/>
                      <a:pt x="0" y="29"/>
                      <a:pt x="0" y="29"/>
                    </a:cubicBezTo>
                    <a:cubicBezTo>
                      <a:pt x="0" y="30"/>
                      <a:pt x="0" y="30"/>
                      <a:pt x="0" y="30"/>
                    </a:cubicBezTo>
                    <a:cubicBezTo>
                      <a:pt x="1" y="30"/>
                      <a:pt x="1" y="30"/>
                      <a:pt x="1" y="30"/>
                    </a:cubicBezTo>
                    <a:cubicBezTo>
                      <a:pt x="1" y="30"/>
                      <a:pt x="1" y="30"/>
                      <a:pt x="1" y="30"/>
                    </a:cubicBezTo>
                    <a:cubicBezTo>
                      <a:pt x="2" y="31"/>
                      <a:pt x="3" y="32"/>
                      <a:pt x="4" y="33"/>
                    </a:cubicBezTo>
                    <a:cubicBezTo>
                      <a:pt x="4" y="33"/>
                      <a:pt x="4" y="33"/>
                      <a:pt x="4" y="33"/>
                    </a:cubicBezTo>
                    <a:cubicBezTo>
                      <a:pt x="4" y="33"/>
                      <a:pt x="4" y="33"/>
                      <a:pt x="4" y="33"/>
                    </a:cubicBezTo>
                    <a:cubicBezTo>
                      <a:pt x="4" y="33"/>
                      <a:pt x="4" y="33"/>
                      <a:pt x="4" y="33"/>
                    </a:cubicBezTo>
                    <a:cubicBezTo>
                      <a:pt x="5" y="33"/>
                      <a:pt x="5" y="33"/>
                      <a:pt x="5" y="33"/>
                    </a:cubicBezTo>
                    <a:cubicBezTo>
                      <a:pt x="5" y="33"/>
                      <a:pt x="5" y="33"/>
                      <a:pt x="5" y="33"/>
                    </a:cubicBezTo>
                    <a:cubicBezTo>
                      <a:pt x="5" y="33"/>
                      <a:pt x="5" y="33"/>
                      <a:pt x="5" y="33"/>
                    </a:cubicBezTo>
                    <a:cubicBezTo>
                      <a:pt x="10" y="25"/>
                      <a:pt x="16" y="16"/>
                      <a:pt x="21" y="7"/>
                    </a:cubicBezTo>
                    <a:cubicBezTo>
                      <a:pt x="21" y="7"/>
                      <a:pt x="21" y="7"/>
                      <a:pt x="21" y="7"/>
                    </a:cubicBezTo>
                    <a:cubicBezTo>
                      <a:pt x="21" y="6"/>
                      <a:pt x="21" y="6"/>
                      <a:pt x="21" y="5"/>
                    </a:cubicBezTo>
                    <a:cubicBezTo>
                      <a:pt x="21" y="5"/>
                      <a:pt x="21" y="4"/>
                      <a:pt x="21" y="3"/>
                    </a:cubicBezTo>
                    <a:cubicBezTo>
                      <a:pt x="21" y="3"/>
                      <a:pt x="21" y="3"/>
                      <a:pt x="21" y="3"/>
                    </a:cubicBezTo>
                    <a:cubicBezTo>
                      <a:pt x="21" y="3"/>
                      <a:pt x="21" y="3"/>
                      <a:pt x="21" y="3"/>
                    </a:cubicBezTo>
                    <a:cubicBezTo>
                      <a:pt x="20" y="3"/>
                      <a:pt x="20" y="3"/>
                      <a:pt x="20" y="3"/>
                    </a:cubicBezTo>
                    <a:cubicBezTo>
                      <a:pt x="20" y="3"/>
                      <a:pt x="20" y="3"/>
                      <a:pt x="20" y="3"/>
                    </a:cubicBezTo>
                    <a:cubicBezTo>
                      <a:pt x="20" y="2"/>
                      <a:pt x="19" y="2"/>
                      <a:pt x="19" y="2"/>
                    </a:cubicBezTo>
                    <a:cubicBezTo>
                      <a:pt x="18" y="1"/>
                      <a:pt x="18" y="1"/>
                      <a:pt x="1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63" name="Freeform 49"/>
              <p:cNvSpPr>
                <a:spLocks noEditPoints="1"/>
              </p:cNvSpPr>
              <p:nvPr/>
            </p:nvSpPr>
            <p:spPr bwMode="auto">
              <a:xfrm>
                <a:off x="4115" y="1865"/>
                <a:ext cx="14" cy="17"/>
              </a:xfrm>
              <a:custGeom>
                <a:avLst/>
                <a:gdLst>
                  <a:gd name="T0" fmla="*/ 2 w 6"/>
                  <a:gd name="T1" fmla="*/ 6 h 7"/>
                  <a:gd name="T2" fmla="*/ 2 w 6"/>
                  <a:gd name="T3" fmla="*/ 6 h 7"/>
                  <a:gd name="T4" fmla="*/ 1 w 6"/>
                  <a:gd name="T5" fmla="*/ 5 h 7"/>
                  <a:gd name="T6" fmla="*/ 1 w 6"/>
                  <a:gd name="T7" fmla="*/ 5 h 7"/>
                  <a:gd name="T8" fmla="*/ 2 w 6"/>
                  <a:gd name="T9" fmla="*/ 3 h 7"/>
                  <a:gd name="T10" fmla="*/ 3 w 6"/>
                  <a:gd name="T11" fmla="*/ 3 h 7"/>
                  <a:gd name="T12" fmla="*/ 4 w 6"/>
                  <a:gd name="T13" fmla="*/ 3 h 7"/>
                  <a:gd name="T14" fmla="*/ 4 w 6"/>
                  <a:gd name="T15" fmla="*/ 3 h 7"/>
                  <a:gd name="T16" fmla="*/ 4 w 6"/>
                  <a:gd name="T17" fmla="*/ 4 h 7"/>
                  <a:gd name="T18" fmla="*/ 4 w 6"/>
                  <a:gd name="T19" fmla="*/ 5 h 7"/>
                  <a:gd name="T20" fmla="*/ 2 w 6"/>
                  <a:gd name="T21" fmla="*/ 6 h 7"/>
                  <a:gd name="T22" fmla="*/ 5 w 6"/>
                  <a:gd name="T23" fmla="*/ 2 h 7"/>
                  <a:gd name="T24" fmla="*/ 4 w 6"/>
                  <a:gd name="T25" fmla="*/ 2 h 7"/>
                  <a:gd name="T26" fmla="*/ 5 w 6"/>
                  <a:gd name="T27" fmla="*/ 2 h 7"/>
                  <a:gd name="T28" fmla="*/ 5 w 6"/>
                  <a:gd name="T29" fmla="*/ 2 h 7"/>
                  <a:gd name="T30" fmla="*/ 5 w 6"/>
                  <a:gd name="T31" fmla="*/ 2 h 7"/>
                  <a:gd name="T32" fmla="*/ 1 w 6"/>
                  <a:gd name="T33" fmla="*/ 3 h 7"/>
                  <a:gd name="T34" fmla="*/ 1 w 6"/>
                  <a:gd name="T35" fmla="*/ 3 h 7"/>
                  <a:gd name="T36" fmla="*/ 2 w 6"/>
                  <a:gd name="T37" fmla="*/ 2 h 7"/>
                  <a:gd name="T38" fmla="*/ 1 w 6"/>
                  <a:gd name="T39" fmla="*/ 3 h 7"/>
                  <a:gd name="T40" fmla="*/ 1 w 6"/>
                  <a:gd name="T41" fmla="*/ 3 h 7"/>
                  <a:gd name="T42" fmla="*/ 2 w 6"/>
                  <a:gd name="T43" fmla="*/ 2 h 7"/>
                  <a:gd name="T44" fmla="*/ 3 w 6"/>
                  <a:gd name="T45" fmla="*/ 1 h 7"/>
                  <a:gd name="T46" fmla="*/ 3 w 6"/>
                  <a:gd name="T47" fmla="*/ 1 h 7"/>
                  <a:gd name="T48" fmla="*/ 2 w 6"/>
                  <a:gd name="T49" fmla="*/ 2 h 7"/>
                  <a:gd name="T50" fmla="*/ 2 w 6"/>
                  <a:gd name="T51" fmla="*/ 2 h 7"/>
                  <a:gd name="T52" fmla="*/ 4 w 6"/>
                  <a:gd name="T53" fmla="*/ 2 h 7"/>
                  <a:gd name="T54" fmla="*/ 3 w 6"/>
                  <a:gd name="T55" fmla="*/ 2 h 7"/>
                  <a:gd name="T56" fmla="*/ 4 w 6"/>
                  <a:gd name="T57" fmla="*/ 1 h 7"/>
                  <a:gd name="T58" fmla="*/ 4 w 6"/>
                  <a:gd name="T59" fmla="*/ 1 h 7"/>
                  <a:gd name="T60" fmla="*/ 4 w 6"/>
                  <a:gd name="T61" fmla="*/ 2 h 7"/>
                  <a:gd name="T62" fmla="*/ 3 w 6"/>
                  <a:gd name="T63" fmla="*/ 0 h 7"/>
                  <a:gd name="T64" fmla="*/ 2 w 6"/>
                  <a:gd name="T65" fmla="*/ 0 h 7"/>
                  <a:gd name="T66" fmla="*/ 0 w 6"/>
                  <a:gd name="T67" fmla="*/ 3 h 7"/>
                  <a:gd name="T68" fmla="*/ 1 w 6"/>
                  <a:gd name="T69" fmla="*/ 7 h 7"/>
                  <a:gd name="T70" fmla="*/ 2 w 6"/>
                  <a:gd name="T71" fmla="*/ 7 h 7"/>
                  <a:gd name="T72" fmla="*/ 5 w 6"/>
                  <a:gd name="T73" fmla="*/ 6 h 7"/>
                  <a:gd name="T74" fmla="*/ 6 w 6"/>
                  <a:gd name="T75" fmla="*/ 2 h 7"/>
                  <a:gd name="T76" fmla="*/ 5 w 6"/>
                  <a:gd name="T77" fmla="*/ 1 h 7"/>
                  <a:gd name="T78" fmla="*/ 3 w 6"/>
                  <a:gd name="T7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 h="7">
                    <a:moveTo>
                      <a:pt x="2" y="6"/>
                    </a:moveTo>
                    <a:cubicBezTo>
                      <a:pt x="2" y="6"/>
                      <a:pt x="2" y="6"/>
                      <a:pt x="2" y="6"/>
                    </a:cubicBezTo>
                    <a:cubicBezTo>
                      <a:pt x="1" y="5"/>
                      <a:pt x="1" y="5"/>
                      <a:pt x="1" y="5"/>
                    </a:cubicBezTo>
                    <a:cubicBezTo>
                      <a:pt x="1" y="5"/>
                      <a:pt x="1" y="5"/>
                      <a:pt x="1" y="5"/>
                    </a:cubicBezTo>
                    <a:cubicBezTo>
                      <a:pt x="1" y="4"/>
                      <a:pt x="2" y="4"/>
                      <a:pt x="2" y="3"/>
                    </a:cubicBezTo>
                    <a:cubicBezTo>
                      <a:pt x="3" y="3"/>
                      <a:pt x="3" y="3"/>
                      <a:pt x="3" y="3"/>
                    </a:cubicBezTo>
                    <a:cubicBezTo>
                      <a:pt x="3" y="3"/>
                      <a:pt x="4" y="3"/>
                      <a:pt x="4" y="3"/>
                    </a:cubicBezTo>
                    <a:cubicBezTo>
                      <a:pt x="4" y="3"/>
                      <a:pt x="4" y="3"/>
                      <a:pt x="4" y="3"/>
                    </a:cubicBezTo>
                    <a:cubicBezTo>
                      <a:pt x="4" y="4"/>
                      <a:pt x="4" y="4"/>
                      <a:pt x="4" y="4"/>
                    </a:cubicBezTo>
                    <a:cubicBezTo>
                      <a:pt x="4" y="4"/>
                      <a:pt x="4" y="5"/>
                      <a:pt x="4" y="5"/>
                    </a:cubicBezTo>
                    <a:cubicBezTo>
                      <a:pt x="4" y="6"/>
                      <a:pt x="3" y="6"/>
                      <a:pt x="2" y="6"/>
                    </a:cubicBezTo>
                    <a:moveTo>
                      <a:pt x="5" y="2"/>
                    </a:moveTo>
                    <a:cubicBezTo>
                      <a:pt x="4" y="2"/>
                      <a:pt x="4" y="2"/>
                      <a:pt x="4" y="2"/>
                    </a:cubicBezTo>
                    <a:cubicBezTo>
                      <a:pt x="5" y="2"/>
                      <a:pt x="5" y="2"/>
                      <a:pt x="5" y="2"/>
                    </a:cubicBezTo>
                    <a:cubicBezTo>
                      <a:pt x="5" y="2"/>
                      <a:pt x="5" y="2"/>
                      <a:pt x="5" y="2"/>
                    </a:cubicBezTo>
                    <a:cubicBezTo>
                      <a:pt x="5" y="2"/>
                      <a:pt x="5" y="2"/>
                      <a:pt x="5" y="2"/>
                    </a:cubicBezTo>
                    <a:moveTo>
                      <a:pt x="1" y="3"/>
                    </a:moveTo>
                    <a:cubicBezTo>
                      <a:pt x="1" y="3"/>
                      <a:pt x="1" y="3"/>
                      <a:pt x="1" y="3"/>
                    </a:cubicBezTo>
                    <a:cubicBezTo>
                      <a:pt x="1" y="3"/>
                      <a:pt x="1" y="2"/>
                      <a:pt x="2" y="2"/>
                    </a:cubicBezTo>
                    <a:cubicBezTo>
                      <a:pt x="1" y="3"/>
                      <a:pt x="1" y="3"/>
                      <a:pt x="1" y="3"/>
                    </a:cubicBezTo>
                    <a:cubicBezTo>
                      <a:pt x="1" y="3"/>
                      <a:pt x="1" y="3"/>
                      <a:pt x="1" y="3"/>
                    </a:cubicBezTo>
                    <a:moveTo>
                      <a:pt x="2" y="2"/>
                    </a:moveTo>
                    <a:cubicBezTo>
                      <a:pt x="2" y="2"/>
                      <a:pt x="3" y="1"/>
                      <a:pt x="3" y="1"/>
                    </a:cubicBezTo>
                    <a:cubicBezTo>
                      <a:pt x="3" y="1"/>
                      <a:pt x="3" y="1"/>
                      <a:pt x="3" y="1"/>
                    </a:cubicBezTo>
                    <a:cubicBezTo>
                      <a:pt x="2" y="2"/>
                      <a:pt x="2" y="2"/>
                      <a:pt x="2" y="2"/>
                    </a:cubicBezTo>
                    <a:cubicBezTo>
                      <a:pt x="2" y="2"/>
                      <a:pt x="2" y="2"/>
                      <a:pt x="2" y="2"/>
                    </a:cubicBezTo>
                    <a:moveTo>
                      <a:pt x="4" y="2"/>
                    </a:moveTo>
                    <a:cubicBezTo>
                      <a:pt x="3" y="2"/>
                      <a:pt x="3" y="2"/>
                      <a:pt x="3" y="2"/>
                    </a:cubicBezTo>
                    <a:cubicBezTo>
                      <a:pt x="3" y="2"/>
                      <a:pt x="4" y="1"/>
                      <a:pt x="4" y="1"/>
                    </a:cubicBezTo>
                    <a:cubicBezTo>
                      <a:pt x="4" y="1"/>
                      <a:pt x="4" y="1"/>
                      <a:pt x="4" y="1"/>
                    </a:cubicBezTo>
                    <a:cubicBezTo>
                      <a:pt x="4" y="2"/>
                      <a:pt x="4" y="2"/>
                      <a:pt x="4" y="2"/>
                    </a:cubicBezTo>
                    <a:moveTo>
                      <a:pt x="3" y="0"/>
                    </a:moveTo>
                    <a:cubicBezTo>
                      <a:pt x="3" y="0"/>
                      <a:pt x="2" y="0"/>
                      <a:pt x="2" y="0"/>
                    </a:cubicBezTo>
                    <a:cubicBezTo>
                      <a:pt x="1" y="1"/>
                      <a:pt x="1" y="2"/>
                      <a:pt x="0" y="3"/>
                    </a:cubicBezTo>
                    <a:cubicBezTo>
                      <a:pt x="0" y="4"/>
                      <a:pt x="0" y="6"/>
                      <a:pt x="1" y="7"/>
                    </a:cubicBezTo>
                    <a:cubicBezTo>
                      <a:pt x="1" y="7"/>
                      <a:pt x="2" y="7"/>
                      <a:pt x="2" y="7"/>
                    </a:cubicBezTo>
                    <a:cubicBezTo>
                      <a:pt x="3" y="7"/>
                      <a:pt x="4" y="7"/>
                      <a:pt x="5" y="6"/>
                    </a:cubicBezTo>
                    <a:cubicBezTo>
                      <a:pt x="5" y="5"/>
                      <a:pt x="6" y="4"/>
                      <a:pt x="6" y="2"/>
                    </a:cubicBezTo>
                    <a:cubicBezTo>
                      <a:pt x="6" y="2"/>
                      <a:pt x="6" y="1"/>
                      <a:pt x="5" y="1"/>
                    </a:cubicBezTo>
                    <a:cubicBezTo>
                      <a:pt x="5"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64" name="Freeform 50"/>
              <p:cNvSpPr>
                <a:spLocks noEditPoints="1"/>
              </p:cNvSpPr>
              <p:nvPr/>
            </p:nvSpPr>
            <p:spPr bwMode="auto">
              <a:xfrm>
                <a:off x="4158" y="1903"/>
                <a:ext cx="12" cy="17"/>
              </a:xfrm>
              <a:custGeom>
                <a:avLst/>
                <a:gdLst>
                  <a:gd name="T0" fmla="*/ 2 w 5"/>
                  <a:gd name="T1" fmla="*/ 6 h 7"/>
                  <a:gd name="T2" fmla="*/ 1 w 5"/>
                  <a:gd name="T3" fmla="*/ 6 h 7"/>
                  <a:gd name="T4" fmla="*/ 1 w 5"/>
                  <a:gd name="T5" fmla="*/ 5 h 7"/>
                  <a:gd name="T6" fmla="*/ 1 w 5"/>
                  <a:gd name="T7" fmla="*/ 5 h 7"/>
                  <a:gd name="T8" fmla="*/ 2 w 5"/>
                  <a:gd name="T9" fmla="*/ 3 h 7"/>
                  <a:gd name="T10" fmla="*/ 3 w 5"/>
                  <a:gd name="T11" fmla="*/ 3 h 7"/>
                  <a:gd name="T12" fmla="*/ 4 w 5"/>
                  <a:gd name="T13" fmla="*/ 3 h 7"/>
                  <a:gd name="T14" fmla="*/ 4 w 5"/>
                  <a:gd name="T15" fmla="*/ 4 h 7"/>
                  <a:gd name="T16" fmla="*/ 4 w 5"/>
                  <a:gd name="T17" fmla="*/ 4 h 7"/>
                  <a:gd name="T18" fmla="*/ 4 w 5"/>
                  <a:gd name="T19" fmla="*/ 5 h 7"/>
                  <a:gd name="T20" fmla="*/ 2 w 5"/>
                  <a:gd name="T21" fmla="*/ 6 h 7"/>
                  <a:gd name="T22" fmla="*/ 4 w 5"/>
                  <a:gd name="T23" fmla="*/ 2 h 7"/>
                  <a:gd name="T24" fmla="*/ 4 w 5"/>
                  <a:gd name="T25" fmla="*/ 2 h 7"/>
                  <a:gd name="T26" fmla="*/ 4 w 5"/>
                  <a:gd name="T27" fmla="*/ 2 h 7"/>
                  <a:gd name="T28" fmla="*/ 4 w 5"/>
                  <a:gd name="T29" fmla="*/ 2 h 7"/>
                  <a:gd name="T30" fmla="*/ 4 w 5"/>
                  <a:gd name="T31" fmla="*/ 2 h 7"/>
                  <a:gd name="T32" fmla="*/ 1 w 5"/>
                  <a:gd name="T33" fmla="*/ 3 h 7"/>
                  <a:gd name="T34" fmla="*/ 1 w 5"/>
                  <a:gd name="T35" fmla="*/ 3 h 7"/>
                  <a:gd name="T36" fmla="*/ 2 w 5"/>
                  <a:gd name="T37" fmla="*/ 2 h 7"/>
                  <a:gd name="T38" fmla="*/ 1 w 5"/>
                  <a:gd name="T39" fmla="*/ 3 h 7"/>
                  <a:gd name="T40" fmla="*/ 1 w 5"/>
                  <a:gd name="T41" fmla="*/ 3 h 7"/>
                  <a:gd name="T42" fmla="*/ 2 w 5"/>
                  <a:gd name="T43" fmla="*/ 2 h 7"/>
                  <a:gd name="T44" fmla="*/ 3 w 5"/>
                  <a:gd name="T45" fmla="*/ 1 h 7"/>
                  <a:gd name="T46" fmla="*/ 3 w 5"/>
                  <a:gd name="T47" fmla="*/ 1 h 7"/>
                  <a:gd name="T48" fmla="*/ 2 w 5"/>
                  <a:gd name="T49" fmla="*/ 2 h 7"/>
                  <a:gd name="T50" fmla="*/ 2 w 5"/>
                  <a:gd name="T51" fmla="*/ 2 h 7"/>
                  <a:gd name="T52" fmla="*/ 4 w 5"/>
                  <a:gd name="T53" fmla="*/ 2 h 7"/>
                  <a:gd name="T54" fmla="*/ 3 w 5"/>
                  <a:gd name="T55" fmla="*/ 2 h 7"/>
                  <a:gd name="T56" fmla="*/ 4 w 5"/>
                  <a:gd name="T57" fmla="*/ 1 h 7"/>
                  <a:gd name="T58" fmla="*/ 4 w 5"/>
                  <a:gd name="T59" fmla="*/ 1 h 7"/>
                  <a:gd name="T60" fmla="*/ 4 w 5"/>
                  <a:gd name="T61" fmla="*/ 2 h 7"/>
                  <a:gd name="T62" fmla="*/ 3 w 5"/>
                  <a:gd name="T63" fmla="*/ 0 h 7"/>
                  <a:gd name="T64" fmla="*/ 2 w 5"/>
                  <a:gd name="T65" fmla="*/ 0 h 7"/>
                  <a:gd name="T66" fmla="*/ 0 w 5"/>
                  <a:gd name="T67" fmla="*/ 3 h 7"/>
                  <a:gd name="T68" fmla="*/ 1 w 5"/>
                  <a:gd name="T69" fmla="*/ 7 h 7"/>
                  <a:gd name="T70" fmla="*/ 2 w 5"/>
                  <a:gd name="T71" fmla="*/ 7 h 7"/>
                  <a:gd name="T72" fmla="*/ 5 w 5"/>
                  <a:gd name="T73" fmla="*/ 6 h 7"/>
                  <a:gd name="T74" fmla="*/ 5 w 5"/>
                  <a:gd name="T75" fmla="*/ 2 h 7"/>
                  <a:gd name="T76" fmla="*/ 5 w 5"/>
                  <a:gd name="T77" fmla="*/ 1 h 7"/>
                  <a:gd name="T78" fmla="*/ 3 w 5"/>
                  <a:gd name="T7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 h="7">
                    <a:moveTo>
                      <a:pt x="2" y="6"/>
                    </a:moveTo>
                    <a:cubicBezTo>
                      <a:pt x="2" y="6"/>
                      <a:pt x="2" y="6"/>
                      <a:pt x="1" y="6"/>
                    </a:cubicBezTo>
                    <a:cubicBezTo>
                      <a:pt x="1" y="5"/>
                      <a:pt x="1" y="5"/>
                      <a:pt x="1" y="5"/>
                    </a:cubicBezTo>
                    <a:cubicBezTo>
                      <a:pt x="1" y="5"/>
                      <a:pt x="1" y="5"/>
                      <a:pt x="1" y="5"/>
                    </a:cubicBezTo>
                    <a:cubicBezTo>
                      <a:pt x="1" y="5"/>
                      <a:pt x="2" y="4"/>
                      <a:pt x="2" y="3"/>
                    </a:cubicBezTo>
                    <a:cubicBezTo>
                      <a:pt x="3" y="3"/>
                      <a:pt x="3" y="3"/>
                      <a:pt x="3" y="3"/>
                    </a:cubicBezTo>
                    <a:cubicBezTo>
                      <a:pt x="3" y="3"/>
                      <a:pt x="3" y="3"/>
                      <a:pt x="4" y="3"/>
                    </a:cubicBezTo>
                    <a:cubicBezTo>
                      <a:pt x="4" y="4"/>
                      <a:pt x="4" y="4"/>
                      <a:pt x="4" y="4"/>
                    </a:cubicBezTo>
                    <a:cubicBezTo>
                      <a:pt x="4" y="4"/>
                      <a:pt x="4" y="4"/>
                      <a:pt x="4" y="4"/>
                    </a:cubicBezTo>
                    <a:cubicBezTo>
                      <a:pt x="4" y="5"/>
                      <a:pt x="4" y="5"/>
                      <a:pt x="4" y="5"/>
                    </a:cubicBezTo>
                    <a:cubicBezTo>
                      <a:pt x="3" y="6"/>
                      <a:pt x="3" y="6"/>
                      <a:pt x="2" y="6"/>
                    </a:cubicBezTo>
                    <a:moveTo>
                      <a:pt x="4" y="2"/>
                    </a:moveTo>
                    <a:cubicBezTo>
                      <a:pt x="4" y="2"/>
                      <a:pt x="4" y="2"/>
                      <a:pt x="4" y="2"/>
                    </a:cubicBezTo>
                    <a:cubicBezTo>
                      <a:pt x="4" y="2"/>
                      <a:pt x="4" y="2"/>
                      <a:pt x="4" y="2"/>
                    </a:cubicBezTo>
                    <a:cubicBezTo>
                      <a:pt x="4" y="2"/>
                      <a:pt x="4" y="2"/>
                      <a:pt x="4" y="2"/>
                    </a:cubicBezTo>
                    <a:cubicBezTo>
                      <a:pt x="4" y="2"/>
                      <a:pt x="4" y="2"/>
                      <a:pt x="4" y="2"/>
                    </a:cubicBezTo>
                    <a:moveTo>
                      <a:pt x="1" y="3"/>
                    </a:moveTo>
                    <a:cubicBezTo>
                      <a:pt x="1" y="3"/>
                      <a:pt x="1" y="3"/>
                      <a:pt x="1" y="3"/>
                    </a:cubicBezTo>
                    <a:cubicBezTo>
                      <a:pt x="1" y="3"/>
                      <a:pt x="1" y="2"/>
                      <a:pt x="2" y="2"/>
                    </a:cubicBezTo>
                    <a:cubicBezTo>
                      <a:pt x="1" y="3"/>
                      <a:pt x="1" y="3"/>
                      <a:pt x="1" y="3"/>
                    </a:cubicBezTo>
                    <a:cubicBezTo>
                      <a:pt x="1" y="3"/>
                      <a:pt x="1" y="3"/>
                      <a:pt x="1" y="3"/>
                    </a:cubicBezTo>
                    <a:moveTo>
                      <a:pt x="2" y="2"/>
                    </a:moveTo>
                    <a:cubicBezTo>
                      <a:pt x="2" y="2"/>
                      <a:pt x="2" y="1"/>
                      <a:pt x="3" y="1"/>
                    </a:cubicBezTo>
                    <a:cubicBezTo>
                      <a:pt x="3" y="1"/>
                      <a:pt x="3" y="1"/>
                      <a:pt x="3" y="1"/>
                    </a:cubicBezTo>
                    <a:cubicBezTo>
                      <a:pt x="2" y="2"/>
                      <a:pt x="2" y="2"/>
                      <a:pt x="2" y="2"/>
                    </a:cubicBezTo>
                    <a:cubicBezTo>
                      <a:pt x="2" y="2"/>
                      <a:pt x="2" y="2"/>
                      <a:pt x="2" y="2"/>
                    </a:cubicBezTo>
                    <a:moveTo>
                      <a:pt x="4" y="2"/>
                    </a:moveTo>
                    <a:cubicBezTo>
                      <a:pt x="3" y="2"/>
                      <a:pt x="3" y="2"/>
                      <a:pt x="3" y="2"/>
                    </a:cubicBezTo>
                    <a:cubicBezTo>
                      <a:pt x="3" y="2"/>
                      <a:pt x="4" y="1"/>
                      <a:pt x="4" y="1"/>
                    </a:cubicBezTo>
                    <a:cubicBezTo>
                      <a:pt x="4" y="1"/>
                      <a:pt x="4" y="1"/>
                      <a:pt x="4" y="1"/>
                    </a:cubicBezTo>
                    <a:cubicBezTo>
                      <a:pt x="4" y="2"/>
                      <a:pt x="4" y="2"/>
                      <a:pt x="4" y="2"/>
                    </a:cubicBezTo>
                    <a:moveTo>
                      <a:pt x="3" y="0"/>
                    </a:moveTo>
                    <a:cubicBezTo>
                      <a:pt x="3" y="0"/>
                      <a:pt x="2" y="0"/>
                      <a:pt x="2" y="0"/>
                    </a:cubicBezTo>
                    <a:cubicBezTo>
                      <a:pt x="1" y="1"/>
                      <a:pt x="0" y="2"/>
                      <a:pt x="0" y="3"/>
                    </a:cubicBezTo>
                    <a:cubicBezTo>
                      <a:pt x="0" y="4"/>
                      <a:pt x="0" y="6"/>
                      <a:pt x="1" y="7"/>
                    </a:cubicBezTo>
                    <a:cubicBezTo>
                      <a:pt x="1" y="7"/>
                      <a:pt x="2" y="7"/>
                      <a:pt x="2" y="7"/>
                    </a:cubicBezTo>
                    <a:cubicBezTo>
                      <a:pt x="3" y="7"/>
                      <a:pt x="4" y="7"/>
                      <a:pt x="5" y="6"/>
                    </a:cubicBezTo>
                    <a:cubicBezTo>
                      <a:pt x="5" y="5"/>
                      <a:pt x="5" y="4"/>
                      <a:pt x="5" y="2"/>
                    </a:cubicBezTo>
                    <a:cubicBezTo>
                      <a:pt x="5" y="2"/>
                      <a:pt x="5" y="1"/>
                      <a:pt x="5" y="1"/>
                    </a:cubicBezTo>
                    <a:cubicBezTo>
                      <a:pt x="5"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65" name="Freeform 51"/>
              <p:cNvSpPr>
                <a:spLocks noEditPoints="1"/>
              </p:cNvSpPr>
              <p:nvPr/>
            </p:nvSpPr>
            <p:spPr bwMode="auto">
              <a:xfrm>
                <a:off x="4148" y="1894"/>
                <a:ext cx="31" cy="40"/>
              </a:xfrm>
              <a:custGeom>
                <a:avLst/>
                <a:gdLst>
                  <a:gd name="T0" fmla="*/ 5 w 13"/>
                  <a:gd name="T1" fmla="*/ 16 h 17"/>
                  <a:gd name="T2" fmla="*/ 6 w 13"/>
                  <a:gd name="T3" fmla="*/ 15 h 17"/>
                  <a:gd name="T4" fmla="*/ 6 w 13"/>
                  <a:gd name="T5" fmla="*/ 16 h 17"/>
                  <a:gd name="T6" fmla="*/ 4 w 13"/>
                  <a:gd name="T7" fmla="*/ 16 h 17"/>
                  <a:gd name="T8" fmla="*/ 4 w 13"/>
                  <a:gd name="T9" fmla="*/ 15 h 17"/>
                  <a:gd name="T10" fmla="*/ 4 w 13"/>
                  <a:gd name="T11" fmla="*/ 14 h 17"/>
                  <a:gd name="T12" fmla="*/ 4 w 13"/>
                  <a:gd name="T13" fmla="*/ 16 h 17"/>
                  <a:gd name="T14" fmla="*/ 7 w 13"/>
                  <a:gd name="T15" fmla="*/ 15 h 17"/>
                  <a:gd name="T16" fmla="*/ 8 w 13"/>
                  <a:gd name="T17" fmla="*/ 14 h 17"/>
                  <a:gd name="T18" fmla="*/ 8 w 13"/>
                  <a:gd name="T19" fmla="*/ 16 h 17"/>
                  <a:gd name="T20" fmla="*/ 8 w 13"/>
                  <a:gd name="T21" fmla="*/ 16 h 17"/>
                  <a:gd name="T22" fmla="*/ 3 w 13"/>
                  <a:gd name="T23" fmla="*/ 15 h 17"/>
                  <a:gd name="T24" fmla="*/ 3 w 13"/>
                  <a:gd name="T25" fmla="*/ 13 h 17"/>
                  <a:gd name="T26" fmla="*/ 3 w 13"/>
                  <a:gd name="T27" fmla="*/ 15 h 17"/>
                  <a:gd name="T28" fmla="*/ 9 w 13"/>
                  <a:gd name="T29" fmla="*/ 14 h 17"/>
                  <a:gd name="T30" fmla="*/ 9 w 13"/>
                  <a:gd name="T31" fmla="*/ 14 h 17"/>
                  <a:gd name="T32" fmla="*/ 9 w 13"/>
                  <a:gd name="T33" fmla="*/ 15 h 17"/>
                  <a:gd name="T34" fmla="*/ 2 w 13"/>
                  <a:gd name="T35" fmla="*/ 14 h 17"/>
                  <a:gd name="T36" fmla="*/ 2 w 13"/>
                  <a:gd name="T37" fmla="*/ 13 h 17"/>
                  <a:gd name="T38" fmla="*/ 10 w 13"/>
                  <a:gd name="T39" fmla="*/ 13 h 17"/>
                  <a:gd name="T40" fmla="*/ 11 w 13"/>
                  <a:gd name="T41" fmla="*/ 12 h 17"/>
                  <a:gd name="T42" fmla="*/ 11 w 13"/>
                  <a:gd name="T43" fmla="*/ 12 h 17"/>
                  <a:gd name="T44" fmla="*/ 1 w 13"/>
                  <a:gd name="T45" fmla="*/ 12 h 17"/>
                  <a:gd name="T46" fmla="*/ 1 w 13"/>
                  <a:gd name="T47" fmla="*/ 12 h 17"/>
                  <a:gd name="T48" fmla="*/ 6 w 13"/>
                  <a:gd name="T49" fmla="*/ 14 h 17"/>
                  <a:gd name="T50" fmla="*/ 2 w 13"/>
                  <a:gd name="T51" fmla="*/ 6 h 17"/>
                  <a:gd name="T52" fmla="*/ 7 w 13"/>
                  <a:gd name="T53" fmla="*/ 1 h 17"/>
                  <a:gd name="T54" fmla="*/ 11 w 13"/>
                  <a:gd name="T55" fmla="*/ 3 h 17"/>
                  <a:gd name="T56" fmla="*/ 8 w 13"/>
                  <a:gd name="T57" fmla="*/ 13 h 17"/>
                  <a:gd name="T58" fmla="*/ 7 w 13"/>
                  <a:gd name="T59" fmla="*/ 0 h 17"/>
                  <a:gd name="T60" fmla="*/ 1 w 13"/>
                  <a:gd name="T61" fmla="*/ 6 h 17"/>
                  <a:gd name="T62" fmla="*/ 1 w 13"/>
                  <a:gd name="T63" fmla="*/ 9 h 17"/>
                  <a:gd name="T64" fmla="*/ 1 w 13"/>
                  <a:gd name="T65" fmla="*/ 14 h 17"/>
                  <a:gd name="T66" fmla="*/ 6 w 13"/>
                  <a:gd name="T67" fmla="*/ 17 h 17"/>
                  <a:gd name="T68" fmla="*/ 6 w 13"/>
                  <a:gd name="T69" fmla="*/ 17 h 17"/>
                  <a:gd name="T70" fmla="*/ 6 w 13"/>
                  <a:gd name="T71" fmla="*/ 17 h 17"/>
                  <a:gd name="T72" fmla="*/ 12 w 13"/>
                  <a:gd name="T73" fmla="*/ 13 h 17"/>
                  <a:gd name="T74" fmla="*/ 12 w 13"/>
                  <a:gd name="T75" fmla="*/ 7 h 17"/>
                  <a:gd name="T76" fmla="*/ 10 w 13"/>
                  <a:gd name="T7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 h="17">
                    <a:moveTo>
                      <a:pt x="6" y="16"/>
                    </a:moveTo>
                    <a:cubicBezTo>
                      <a:pt x="5" y="16"/>
                      <a:pt x="5" y="16"/>
                      <a:pt x="5" y="16"/>
                    </a:cubicBezTo>
                    <a:cubicBezTo>
                      <a:pt x="5" y="15"/>
                      <a:pt x="5" y="15"/>
                      <a:pt x="5" y="15"/>
                    </a:cubicBezTo>
                    <a:cubicBezTo>
                      <a:pt x="6" y="15"/>
                      <a:pt x="6" y="15"/>
                      <a:pt x="6" y="15"/>
                    </a:cubicBezTo>
                    <a:cubicBezTo>
                      <a:pt x="6" y="15"/>
                      <a:pt x="6" y="15"/>
                      <a:pt x="6" y="15"/>
                    </a:cubicBezTo>
                    <a:cubicBezTo>
                      <a:pt x="6" y="16"/>
                      <a:pt x="6" y="16"/>
                      <a:pt x="6" y="16"/>
                    </a:cubicBezTo>
                    <a:cubicBezTo>
                      <a:pt x="6" y="16"/>
                      <a:pt x="6" y="16"/>
                      <a:pt x="6" y="16"/>
                    </a:cubicBezTo>
                    <a:moveTo>
                      <a:pt x="4" y="16"/>
                    </a:moveTo>
                    <a:cubicBezTo>
                      <a:pt x="4" y="16"/>
                      <a:pt x="4" y="16"/>
                      <a:pt x="4" y="16"/>
                    </a:cubicBezTo>
                    <a:cubicBezTo>
                      <a:pt x="4" y="15"/>
                      <a:pt x="4" y="15"/>
                      <a:pt x="4" y="15"/>
                    </a:cubicBezTo>
                    <a:cubicBezTo>
                      <a:pt x="4" y="15"/>
                      <a:pt x="4" y="15"/>
                      <a:pt x="4" y="15"/>
                    </a:cubicBezTo>
                    <a:cubicBezTo>
                      <a:pt x="4" y="14"/>
                      <a:pt x="4" y="14"/>
                      <a:pt x="4" y="14"/>
                    </a:cubicBezTo>
                    <a:cubicBezTo>
                      <a:pt x="5" y="14"/>
                      <a:pt x="5" y="14"/>
                      <a:pt x="5" y="14"/>
                    </a:cubicBezTo>
                    <a:cubicBezTo>
                      <a:pt x="4" y="15"/>
                      <a:pt x="4" y="15"/>
                      <a:pt x="4" y="16"/>
                    </a:cubicBezTo>
                    <a:moveTo>
                      <a:pt x="7" y="16"/>
                    </a:moveTo>
                    <a:cubicBezTo>
                      <a:pt x="7" y="15"/>
                      <a:pt x="7" y="15"/>
                      <a:pt x="7" y="15"/>
                    </a:cubicBezTo>
                    <a:cubicBezTo>
                      <a:pt x="7" y="14"/>
                      <a:pt x="7" y="14"/>
                      <a:pt x="7" y="14"/>
                    </a:cubicBezTo>
                    <a:cubicBezTo>
                      <a:pt x="8" y="14"/>
                      <a:pt x="8" y="14"/>
                      <a:pt x="8" y="14"/>
                    </a:cubicBezTo>
                    <a:cubicBezTo>
                      <a:pt x="8" y="14"/>
                      <a:pt x="8" y="14"/>
                      <a:pt x="8" y="14"/>
                    </a:cubicBezTo>
                    <a:cubicBezTo>
                      <a:pt x="8" y="16"/>
                      <a:pt x="8" y="16"/>
                      <a:pt x="8" y="16"/>
                    </a:cubicBezTo>
                    <a:cubicBezTo>
                      <a:pt x="8" y="16"/>
                      <a:pt x="8" y="16"/>
                      <a:pt x="8" y="16"/>
                    </a:cubicBezTo>
                    <a:cubicBezTo>
                      <a:pt x="8" y="16"/>
                      <a:pt x="8" y="16"/>
                      <a:pt x="8" y="16"/>
                    </a:cubicBezTo>
                    <a:cubicBezTo>
                      <a:pt x="7" y="16"/>
                      <a:pt x="7" y="16"/>
                      <a:pt x="7" y="16"/>
                    </a:cubicBezTo>
                    <a:moveTo>
                      <a:pt x="3" y="15"/>
                    </a:moveTo>
                    <a:cubicBezTo>
                      <a:pt x="3" y="15"/>
                      <a:pt x="3" y="15"/>
                      <a:pt x="3" y="15"/>
                    </a:cubicBezTo>
                    <a:cubicBezTo>
                      <a:pt x="3" y="13"/>
                      <a:pt x="3" y="13"/>
                      <a:pt x="3" y="13"/>
                    </a:cubicBezTo>
                    <a:cubicBezTo>
                      <a:pt x="3" y="14"/>
                      <a:pt x="3" y="14"/>
                      <a:pt x="3" y="14"/>
                    </a:cubicBezTo>
                    <a:cubicBezTo>
                      <a:pt x="3" y="15"/>
                      <a:pt x="3" y="15"/>
                      <a:pt x="3" y="15"/>
                    </a:cubicBezTo>
                    <a:moveTo>
                      <a:pt x="9" y="15"/>
                    </a:moveTo>
                    <a:cubicBezTo>
                      <a:pt x="9" y="14"/>
                      <a:pt x="9" y="14"/>
                      <a:pt x="9" y="14"/>
                    </a:cubicBezTo>
                    <a:cubicBezTo>
                      <a:pt x="10" y="13"/>
                      <a:pt x="10" y="13"/>
                      <a:pt x="10" y="13"/>
                    </a:cubicBezTo>
                    <a:cubicBezTo>
                      <a:pt x="9" y="14"/>
                      <a:pt x="9" y="14"/>
                      <a:pt x="9" y="14"/>
                    </a:cubicBezTo>
                    <a:cubicBezTo>
                      <a:pt x="9" y="15"/>
                      <a:pt x="9" y="15"/>
                      <a:pt x="9" y="15"/>
                    </a:cubicBezTo>
                    <a:cubicBezTo>
                      <a:pt x="9" y="15"/>
                      <a:pt x="9" y="15"/>
                      <a:pt x="9" y="15"/>
                    </a:cubicBezTo>
                    <a:moveTo>
                      <a:pt x="2" y="14"/>
                    </a:moveTo>
                    <a:cubicBezTo>
                      <a:pt x="2" y="14"/>
                      <a:pt x="2" y="14"/>
                      <a:pt x="2" y="14"/>
                    </a:cubicBezTo>
                    <a:cubicBezTo>
                      <a:pt x="2" y="13"/>
                      <a:pt x="2" y="13"/>
                      <a:pt x="2" y="13"/>
                    </a:cubicBezTo>
                    <a:cubicBezTo>
                      <a:pt x="2" y="13"/>
                      <a:pt x="2" y="13"/>
                      <a:pt x="2" y="13"/>
                    </a:cubicBezTo>
                    <a:cubicBezTo>
                      <a:pt x="2" y="14"/>
                      <a:pt x="2" y="14"/>
                      <a:pt x="2" y="14"/>
                    </a:cubicBezTo>
                    <a:moveTo>
                      <a:pt x="10" y="13"/>
                    </a:moveTo>
                    <a:cubicBezTo>
                      <a:pt x="11" y="12"/>
                      <a:pt x="11" y="12"/>
                      <a:pt x="11" y="12"/>
                    </a:cubicBezTo>
                    <a:cubicBezTo>
                      <a:pt x="11" y="12"/>
                      <a:pt x="11" y="12"/>
                      <a:pt x="11" y="12"/>
                    </a:cubicBezTo>
                    <a:cubicBezTo>
                      <a:pt x="11" y="12"/>
                      <a:pt x="11" y="12"/>
                      <a:pt x="11" y="12"/>
                    </a:cubicBezTo>
                    <a:cubicBezTo>
                      <a:pt x="11" y="12"/>
                      <a:pt x="11" y="12"/>
                      <a:pt x="11" y="12"/>
                    </a:cubicBezTo>
                    <a:cubicBezTo>
                      <a:pt x="10" y="13"/>
                      <a:pt x="10" y="13"/>
                      <a:pt x="10" y="13"/>
                    </a:cubicBezTo>
                    <a:moveTo>
                      <a:pt x="1" y="12"/>
                    </a:moveTo>
                    <a:cubicBezTo>
                      <a:pt x="1" y="12"/>
                      <a:pt x="1" y="12"/>
                      <a:pt x="1" y="12"/>
                    </a:cubicBezTo>
                    <a:cubicBezTo>
                      <a:pt x="1" y="12"/>
                      <a:pt x="1" y="12"/>
                      <a:pt x="1" y="12"/>
                    </a:cubicBezTo>
                    <a:cubicBezTo>
                      <a:pt x="1" y="12"/>
                      <a:pt x="1" y="12"/>
                      <a:pt x="1" y="12"/>
                    </a:cubicBezTo>
                    <a:moveTo>
                      <a:pt x="6" y="14"/>
                    </a:moveTo>
                    <a:cubicBezTo>
                      <a:pt x="5" y="14"/>
                      <a:pt x="4" y="13"/>
                      <a:pt x="3" y="12"/>
                    </a:cubicBezTo>
                    <a:cubicBezTo>
                      <a:pt x="1" y="11"/>
                      <a:pt x="2" y="8"/>
                      <a:pt x="2" y="6"/>
                    </a:cubicBezTo>
                    <a:cubicBezTo>
                      <a:pt x="3" y="5"/>
                      <a:pt x="4" y="3"/>
                      <a:pt x="5" y="2"/>
                    </a:cubicBezTo>
                    <a:cubicBezTo>
                      <a:pt x="6" y="2"/>
                      <a:pt x="7" y="1"/>
                      <a:pt x="7" y="1"/>
                    </a:cubicBezTo>
                    <a:cubicBezTo>
                      <a:pt x="8" y="1"/>
                      <a:pt x="9" y="2"/>
                      <a:pt x="10" y="2"/>
                    </a:cubicBezTo>
                    <a:cubicBezTo>
                      <a:pt x="10" y="3"/>
                      <a:pt x="10" y="3"/>
                      <a:pt x="11" y="3"/>
                    </a:cubicBezTo>
                    <a:cubicBezTo>
                      <a:pt x="12" y="5"/>
                      <a:pt x="12" y="8"/>
                      <a:pt x="11" y="10"/>
                    </a:cubicBezTo>
                    <a:cubicBezTo>
                      <a:pt x="10" y="12"/>
                      <a:pt x="9" y="13"/>
                      <a:pt x="8" y="13"/>
                    </a:cubicBezTo>
                    <a:cubicBezTo>
                      <a:pt x="7" y="14"/>
                      <a:pt x="7" y="14"/>
                      <a:pt x="6" y="14"/>
                    </a:cubicBezTo>
                    <a:moveTo>
                      <a:pt x="7" y="0"/>
                    </a:moveTo>
                    <a:cubicBezTo>
                      <a:pt x="6" y="0"/>
                      <a:pt x="6" y="1"/>
                      <a:pt x="5" y="1"/>
                    </a:cubicBezTo>
                    <a:cubicBezTo>
                      <a:pt x="3" y="2"/>
                      <a:pt x="2" y="4"/>
                      <a:pt x="1" y="6"/>
                    </a:cubicBezTo>
                    <a:cubicBezTo>
                      <a:pt x="1" y="6"/>
                      <a:pt x="1" y="7"/>
                      <a:pt x="1" y="8"/>
                    </a:cubicBezTo>
                    <a:cubicBezTo>
                      <a:pt x="1" y="9"/>
                      <a:pt x="1" y="9"/>
                      <a:pt x="1" y="9"/>
                    </a:cubicBezTo>
                    <a:cubicBezTo>
                      <a:pt x="0" y="10"/>
                      <a:pt x="0" y="12"/>
                      <a:pt x="1" y="14"/>
                    </a:cubicBezTo>
                    <a:cubicBezTo>
                      <a:pt x="1" y="14"/>
                      <a:pt x="1" y="14"/>
                      <a:pt x="1" y="14"/>
                    </a:cubicBezTo>
                    <a:cubicBezTo>
                      <a:pt x="1" y="15"/>
                      <a:pt x="1" y="15"/>
                      <a:pt x="1" y="15"/>
                    </a:cubicBezTo>
                    <a:cubicBezTo>
                      <a:pt x="3" y="17"/>
                      <a:pt x="4" y="17"/>
                      <a:pt x="6" y="17"/>
                    </a:cubicBezTo>
                    <a:cubicBezTo>
                      <a:pt x="6" y="17"/>
                      <a:pt x="6" y="17"/>
                      <a:pt x="6" y="17"/>
                    </a:cubicBezTo>
                    <a:cubicBezTo>
                      <a:pt x="6" y="17"/>
                      <a:pt x="6" y="17"/>
                      <a:pt x="6" y="17"/>
                    </a:cubicBezTo>
                    <a:cubicBezTo>
                      <a:pt x="6" y="17"/>
                      <a:pt x="6" y="17"/>
                      <a:pt x="6" y="17"/>
                    </a:cubicBezTo>
                    <a:cubicBezTo>
                      <a:pt x="6" y="17"/>
                      <a:pt x="6" y="17"/>
                      <a:pt x="6" y="17"/>
                    </a:cubicBezTo>
                    <a:cubicBezTo>
                      <a:pt x="7" y="17"/>
                      <a:pt x="7" y="17"/>
                      <a:pt x="8" y="17"/>
                    </a:cubicBezTo>
                    <a:cubicBezTo>
                      <a:pt x="10" y="16"/>
                      <a:pt x="11" y="15"/>
                      <a:pt x="12" y="13"/>
                    </a:cubicBezTo>
                    <a:cubicBezTo>
                      <a:pt x="12" y="11"/>
                      <a:pt x="13" y="10"/>
                      <a:pt x="13" y="7"/>
                    </a:cubicBezTo>
                    <a:cubicBezTo>
                      <a:pt x="12" y="7"/>
                      <a:pt x="12" y="7"/>
                      <a:pt x="12" y="7"/>
                    </a:cubicBezTo>
                    <a:cubicBezTo>
                      <a:pt x="12" y="5"/>
                      <a:pt x="12" y="4"/>
                      <a:pt x="11" y="3"/>
                    </a:cubicBezTo>
                    <a:cubicBezTo>
                      <a:pt x="11" y="2"/>
                      <a:pt x="11" y="2"/>
                      <a:pt x="10" y="2"/>
                    </a:cubicBezTo>
                    <a:cubicBezTo>
                      <a:pt x="10" y="1"/>
                      <a:pt x="9"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66" name="Freeform 52"/>
              <p:cNvSpPr>
                <a:spLocks noEditPoints="1"/>
              </p:cNvSpPr>
              <p:nvPr/>
            </p:nvSpPr>
            <p:spPr bwMode="auto">
              <a:xfrm>
                <a:off x="4236" y="2334"/>
                <a:ext cx="91" cy="133"/>
              </a:xfrm>
              <a:custGeom>
                <a:avLst/>
                <a:gdLst>
                  <a:gd name="T0" fmla="*/ 4 w 38"/>
                  <a:gd name="T1" fmla="*/ 48 h 56"/>
                  <a:gd name="T2" fmla="*/ 8 w 38"/>
                  <a:gd name="T3" fmla="*/ 49 h 56"/>
                  <a:gd name="T4" fmla="*/ 9 w 38"/>
                  <a:gd name="T5" fmla="*/ 49 h 56"/>
                  <a:gd name="T6" fmla="*/ 7 w 38"/>
                  <a:gd name="T7" fmla="*/ 55 h 56"/>
                  <a:gd name="T8" fmla="*/ 13 w 38"/>
                  <a:gd name="T9" fmla="*/ 48 h 56"/>
                  <a:gd name="T10" fmla="*/ 8 w 38"/>
                  <a:gd name="T11" fmla="*/ 55 h 56"/>
                  <a:gd name="T12" fmla="*/ 18 w 38"/>
                  <a:gd name="T13" fmla="*/ 47 h 56"/>
                  <a:gd name="T14" fmla="*/ 15 w 38"/>
                  <a:gd name="T15" fmla="*/ 53 h 56"/>
                  <a:gd name="T16" fmla="*/ 18 w 38"/>
                  <a:gd name="T17" fmla="*/ 52 h 56"/>
                  <a:gd name="T18" fmla="*/ 22 w 38"/>
                  <a:gd name="T19" fmla="*/ 46 h 56"/>
                  <a:gd name="T20" fmla="*/ 21 w 38"/>
                  <a:gd name="T21" fmla="*/ 51 h 56"/>
                  <a:gd name="T22" fmla="*/ 28 w 38"/>
                  <a:gd name="T23" fmla="*/ 44 h 56"/>
                  <a:gd name="T24" fmla="*/ 26 w 38"/>
                  <a:gd name="T25" fmla="*/ 44 h 56"/>
                  <a:gd name="T26" fmla="*/ 24 w 38"/>
                  <a:gd name="T27" fmla="*/ 49 h 56"/>
                  <a:gd name="T28" fmla="*/ 4 w 38"/>
                  <a:gd name="T29" fmla="*/ 43 h 56"/>
                  <a:gd name="T30" fmla="*/ 3 w 38"/>
                  <a:gd name="T31" fmla="*/ 47 h 56"/>
                  <a:gd name="T32" fmla="*/ 6 w 38"/>
                  <a:gd name="T33" fmla="*/ 39 h 56"/>
                  <a:gd name="T34" fmla="*/ 5 w 38"/>
                  <a:gd name="T35" fmla="*/ 39 h 56"/>
                  <a:gd name="T36" fmla="*/ 6 w 38"/>
                  <a:gd name="T37" fmla="*/ 38 h 56"/>
                  <a:gd name="T38" fmla="*/ 7 w 38"/>
                  <a:gd name="T39" fmla="*/ 35 h 56"/>
                  <a:gd name="T40" fmla="*/ 17 w 38"/>
                  <a:gd name="T41" fmla="*/ 31 h 56"/>
                  <a:gd name="T42" fmla="*/ 15 w 38"/>
                  <a:gd name="T43" fmla="*/ 32 h 56"/>
                  <a:gd name="T44" fmla="*/ 19 w 38"/>
                  <a:gd name="T45" fmla="*/ 27 h 56"/>
                  <a:gd name="T46" fmla="*/ 19 w 38"/>
                  <a:gd name="T47" fmla="*/ 24 h 56"/>
                  <a:gd name="T48" fmla="*/ 19 w 38"/>
                  <a:gd name="T49" fmla="*/ 26 h 56"/>
                  <a:gd name="T50" fmla="*/ 21 w 38"/>
                  <a:gd name="T51" fmla="*/ 20 h 56"/>
                  <a:gd name="T52" fmla="*/ 19 w 38"/>
                  <a:gd name="T53" fmla="*/ 20 h 56"/>
                  <a:gd name="T54" fmla="*/ 21 w 38"/>
                  <a:gd name="T55" fmla="*/ 19 h 56"/>
                  <a:gd name="T56" fmla="*/ 20 w 38"/>
                  <a:gd name="T57" fmla="*/ 15 h 56"/>
                  <a:gd name="T58" fmla="*/ 20 w 38"/>
                  <a:gd name="T59" fmla="*/ 14 h 56"/>
                  <a:gd name="T60" fmla="*/ 20 w 38"/>
                  <a:gd name="T61" fmla="*/ 14 h 56"/>
                  <a:gd name="T62" fmla="*/ 21 w 38"/>
                  <a:gd name="T63" fmla="*/ 10 h 56"/>
                  <a:gd name="T64" fmla="*/ 20 w 38"/>
                  <a:gd name="T65" fmla="*/ 7 h 56"/>
                  <a:gd name="T66" fmla="*/ 18 w 38"/>
                  <a:gd name="T67" fmla="*/ 6 h 56"/>
                  <a:gd name="T68" fmla="*/ 19 w 38"/>
                  <a:gd name="T69" fmla="*/ 7 h 56"/>
                  <a:gd name="T70" fmla="*/ 18 w 38"/>
                  <a:gd name="T71" fmla="*/ 2 h 56"/>
                  <a:gd name="T72" fmla="*/ 24 w 38"/>
                  <a:gd name="T73" fmla="*/ 1 h 56"/>
                  <a:gd name="T74" fmla="*/ 25 w 38"/>
                  <a:gd name="T75" fmla="*/ 40 h 56"/>
                  <a:gd name="T76" fmla="*/ 6 w 38"/>
                  <a:gd name="T77" fmla="*/ 44 h 56"/>
                  <a:gd name="T78" fmla="*/ 13 w 38"/>
                  <a:gd name="T79" fmla="*/ 34 h 56"/>
                  <a:gd name="T80" fmla="*/ 16 w 38"/>
                  <a:gd name="T81" fmla="*/ 35 h 56"/>
                  <a:gd name="T82" fmla="*/ 24 w 38"/>
                  <a:gd name="T83" fmla="*/ 0 h 56"/>
                  <a:gd name="T84" fmla="*/ 18 w 38"/>
                  <a:gd name="T85" fmla="*/ 0 h 56"/>
                  <a:gd name="T86" fmla="*/ 17 w 38"/>
                  <a:gd name="T87" fmla="*/ 3 h 56"/>
                  <a:gd name="T88" fmla="*/ 16 w 38"/>
                  <a:gd name="T89" fmla="*/ 4 h 56"/>
                  <a:gd name="T90" fmla="*/ 18 w 38"/>
                  <a:gd name="T91" fmla="*/ 8 h 56"/>
                  <a:gd name="T92" fmla="*/ 7 w 38"/>
                  <a:gd name="T93" fmla="*/ 30 h 56"/>
                  <a:gd name="T94" fmla="*/ 7 w 38"/>
                  <a:gd name="T95" fmla="*/ 31 h 56"/>
                  <a:gd name="T96" fmla="*/ 4 w 38"/>
                  <a:gd name="T97" fmla="*/ 39 h 56"/>
                  <a:gd name="T98" fmla="*/ 1 w 38"/>
                  <a:gd name="T99" fmla="*/ 55 h 56"/>
                  <a:gd name="T100" fmla="*/ 0 w 38"/>
                  <a:gd name="T101" fmla="*/ 56 h 56"/>
                  <a:gd name="T102" fmla="*/ 2 w 38"/>
                  <a:gd name="T103" fmla="*/ 56 h 56"/>
                  <a:gd name="T104" fmla="*/ 7 w 38"/>
                  <a:gd name="T105" fmla="*/ 56 h 56"/>
                  <a:gd name="T106" fmla="*/ 11 w 38"/>
                  <a:gd name="T107" fmla="*/ 55 h 56"/>
                  <a:gd name="T108" fmla="*/ 31 w 38"/>
                  <a:gd name="T109" fmla="*/ 41 h 56"/>
                  <a:gd name="T110" fmla="*/ 25 w 38"/>
                  <a:gd name="T11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 h="56">
                    <a:moveTo>
                      <a:pt x="2" y="55"/>
                    </a:moveTo>
                    <a:cubicBezTo>
                      <a:pt x="2" y="55"/>
                      <a:pt x="2" y="55"/>
                      <a:pt x="2" y="55"/>
                    </a:cubicBezTo>
                    <a:cubicBezTo>
                      <a:pt x="2" y="54"/>
                      <a:pt x="2" y="53"/>
                      <a:pt x="3" y="52"/>
                    </a:cubicBezTo>
                    <a:cubicBezTo>
                      <a:pt x="3" y="50"/>
                      <a:pt x="4" y="49"/>
                      <a:pt x="4" y="48"/>
                    </a:cubicBezTo>
                    <a:cubicBezTo>
                      <a:pt x="4" y="48"/>
                      <a:pt x="4" y="48"/>
                      <a:pt x="4" y="48"/>
                    </a:cubicBezTo>
                    <a:cubicBezTo>
                      <a:pt x="5" y="48"/>
                      <a:pt x="6" y="48"/>
                      <a:pt x="7" y="48"/>
                    </a:cubicBezTo>
                    <a:cubicBezTo>
                      <a:pt x="8" y="48"/>
                      <a:pt x="8" y="48"/>
                      <a:pt x="8" y="48"/>
                    </a:cubicBezTo>
                    <a:cubicBezTo>
                      <a:pt x="8" y="49"/>
                      <a:pt x="8" y="49"/>
                      <a:pt x="8" y="49"/>
                    </a:cubicBezTo>
                    <a:cubicBezTo>
                      <a:pt x="6" y="51"/>
                      <a:pt x="4" y="54"/>
                      <a:pt x="3" y="55"/>
                    </a:cubicBezTo>
                    <a:cubicBezTo>
                      <a:pt x="3" y="55"/>
                      <a:pt x="2" y="55"/>
                      <a:pt x="2" y="55"/>
                    </a:cubicBezTo>
                    <a:moveTo>
                      <a:pt x="4" y="55"/>
                    </a:moveTo>
                    <a:cubicBezTo>
                      <a:pt x="5" y="54"/>
                      <a:pt x="6" y="52"/>
                      <a:pt x="9" y="49"/>
                    </a:cubicBezTo>
                    <a:cubicBezTo>
                      <a:pt x="9" y="48"/>
                      <a:pt x="9" y="48"/>
                      <a:pt x="9" y="48"/>
                    </a:cubicBezTo>
                    <a:cubicBezTo>
                      <a:pt x="9" y="48"/>
                      <a:pt x="9" y="48"/>
                      <a:pt x="9" y="48"/>
                    </a:cubicBezTo>
                    <a:cubicBezTo>
                      <a:pt x="10" y="48"/>
                      <a:pt x="11" y="48"/>
                      <a:pt x="12" y="48"/>
                    </a:cubicBezTo>
                    <a:cubicBezTo>
                      <a:pt x="7" y="55"/>
                      <a:pt x="7" y="55"/>
                      <a:pt x="7" y="55"/>
                    </a:cubicBezTo>
                    <a:cubicBezTo>
                      <a:pt x="6" y="55"/>
                      <a:pt x="6" y="55"/>
                      <a:pt x="6" y="55"/>
                    </a:cubicBezTo>
                    <a:cubicBezTo>
                      <a:pt x="5" y="55"/>
                      <a:pt x="5" y="55"/>
                      <a:pt x="4" y="55"/>
                    </a:cubicBezTo>
                    <a:moveTo>
                      <a:pt x="8" y="55"/>
                    </a:moveTo>
                    <a:cubicBezTo>
                      <a:pt x="13" y="48"/>
                      <a:pt x="13" y="48"/>
                      <a:pt x="13" y="48"/>
                    </a:cubicBezTo>
                    <a:cubicBezTo>
                      <a:pt x="14" y="48"/>
                      <a:pt x="14" y="48"/>
                      <a:pt x="15" y="48"/>
                    </a:cubicBezTo>
                    <a:cubicBezTo>
                      <a:pt x="11" y="54"/>
                      <a:pt x="11" y="54"/>
                      <a:pt x="11" y="54"/>
                    </a:cubicBezTo>
                    <a:cubicBezTo>
                      <a:pt x="10" y="54"/>
                      <a:pt x="10" y="54"/>
                      <a:pt x="10" y="54"/>
                    </a:cubicBezTo>
                    <a:cubicBezTo>
                      <a:pt x="10" y="54"/>
                      <a:pt x="9" y="54"/>
                      <a:pt x="8" y="55"/>
                    </a:cubicBezTo>
                    <a:moveTo>
                      <a:pt x="12" y="54"/>
                    </a:moveTo>
                    <a:cubicBezTo>
                      <a:pt x="15" y="48"/>
                      <a:pt x="15" y="48"/>
                      <a:pt x="15" y="48"/>
                    </a:cubicBezTo>
                    <a:cubicBezTo>
                      <a:pt x="15" y="48"/>
                      <a:pt x="15" y="48"/>
                      <a:pt x="15" y="48"/>
                    </a:cubicBezTo>
                    <a:cubicBezTo>
                      <a:pt x="16" y="47"/>
                      <a:pt x="17" y="47"/>
                      <a:pt x="18" y="47"/>
                    </a:cubicBezTo>
                    <a:cubicBezTo>
                      <a:pt x="14" y="52"/>
                      <a:pt x="14" y="52"/>
                      <a:pt x="14" y="52"/>
                    </a:cubicBezTo>
                    <a:cubicBezTo>
                      <a:pt x="14" y="53"/>
                      <a:pt x="14" y="53"/>
                      <a:pt x="14" y="53"/>
                    </a:cubicBezTo>
                    <a:cubicBezTo>
                      <a:pt x="14" y="53"/>
                      <a:pt x="13" y="53"/>
                      <a:pt x="12" y="54"/>
                    </a:cubicBezTo>
                    <a:moveTo>
                      <a:pt x="15" y="53"/>
                    </a:moveTo>
                    <a:cubicBezTo>
                      <a:pt x="19" y="47"/>
                      <a:pt x="19" y="47"/>
                      <a:pt x="19" y="47"/>
                    </a:cubicBezTo>
                    <a:cubicBezTo>
                      <a:pt x="19" y="47"/>
                      <a:pt x="19" y="47"/>
                      <a:pt x="19" y="47"/>
                    </a:cubicBezTo>
                    <a:cubicBezTo>
                      <a:pt x="20" y="47"/>
                      <a:pt x="20" y="46"/>
                      <a:pt x="21" y="46"/>
                    </a:cubicBezTo>
                    <a:cubicBezTo>
                      <a:pt x="18" y="52"/>
                      <a:pt x="18" y="52"/>
                      <a:pt x="18" y="52"/>
                    </a:cubicBezTo>
                    <a:cubicBezTo>
                      <a:pt x="18" y="52"/>
                      <a:pt x="18" y="52"/>
                      <a:pt x="18" y="52"/>
                    </a:cubicBezTo>
                    <a:cubicBezTo>
                      <a:pt x="17" y="52"/>
                      <a:pt x="16" y="52"/>
                      <a:pt x="15" y="53"/>
                    </a:cubicBezTo>
                    <a:moveTo>
                      <a:pt x="19" y="51"/>
                    </a:moveTo>
                    <a:cubicBezTo>
                      <a:pt x="22" y="46"/>
                      <a:pt x="22" y="46"/>
                      <a:pt x="22" y="46"/>
                    </a:cubicBezTo>
                    <a:cubicBezTo>
                      <a:pt x="22" y="46"/>
                      <a:pt x="22" y="46"/>
                      <a:pt x="22" y="46"/>
                    </a:cubicBezTo>
                    <a:cubicBezTo>
                      <a:pt x="23" y="45"/>
                      <a:pt x="24" y="45"/>
                      <a:pt x="24" y="45"/>
                    </a:cubicBezTo>
                    <a:cubicBezTo>
                      <a:pt x="23" y="47"/>
                      <a:pt x="22" y="49"/>
                      <a:pt x="21" y="51"/>
                    </a:cubicBezTo>
                    <a:cubicBezTo>
                      <a:pt x="21" y="51"/>
                      <a:pt x="21" y="51"/>
                      <a:pt x="21" y="51"/>
                    </a:cubicBezTo>
                    <a:cubicBezTo>
                      <a:pt x="20" y="51"/>
                      <a:pt x="20" y="51"/>
                      <a:pt x="19" y="51"/>
                    </a:cubicBezTo>
                    <a:moveTo>
                      <a:pt x="25" y="49"/>
                    </a:moveTo>
                    <a:cubicBezTo>
                      <a:pt x="28" y="44"/>
                      <a:pt x="28" y="44"/>
                      <a:pt x="28" y="44"/>
                    </a:cubicBezTo>
                    <a:cubicBezTo>
                      <a:pt x="28" y="44"/>
                      <a:pt x="28" y="44"/>
                      <a:pt x="28" y="44"/>
                    </a:cubicBezTo>
                    <a:cubicBezTo>
                      <a:pt x="28" y="45"/>
                      <a:pt x="27" y="47"/>
                      <a:pt x="27" y="48"/>
                    </a:cubicBezTo>
                    <a:cubicBezTo>
                      <a:pt x="26" y="48"/>
                      <a:pt x="25" y="49"/>
                      <a:pt x="25" y="49"/>
                    </a:cubicBezTo>
                    <a:moveTo>
                      <a:pt x="22" y="50"/>
                    </a:moveTo>
                    <a:cubicBezTo>
                      <a:pt x="23" y="48"/>
                      <a:pt x="25" y="46"/>
                      <a:pt x="26" y="44"/>
                    </a:cubicBezTo>
                    <a:cubicBezTo>
                      <a:pt x="27" y="44"/>
                      <a:pt x="27" y="43"/>
                      <a:pt x="28" y="43"/>
                    </a:cubicBezTo>
                    <a:cubicBezTo>
                      <a:pt x="27" y="43"/>
                      <a:pt x="27" y="43"/>
                      <a:pt x="27" y="43"/>
                    </a:cubicBezTo>
                    <a:cubicBezTo>
                      <a:pt x="24" y="49"/>
                      <a:pt x="24" y="49"/>
                      <a:pt x="24" y="49"/>
                    </a:cubicBezTo>
                    <a:cubicBezTo>
                      <a:pt x="24" y="49"/>
                      <a:pt x="24" y="49"/>
                      <a:pt x="24" y="49"/>
                    </a:cubicBezTo>
                    <a:cubicBezTo>
                      <a:pt x="23" y="50"/>
                      <a:pt x="23" y="50"/>
                      <a:pt x="22" y="50"/>
                    </a:cubicBezTo>
                    <a:moveTo>
                      <a:pt x="3" y="48"/>
                    </a:moveTo>
                    <a:cubicBezTo>
                      <a:pt x="3" y="48"/>
                      <a:pt x="3" y="48"/>
                      <a:pt x="3" y="47"/>
                    </a:cubicBezTo>
                    <a:cubicBezTo>
                      <a:pt x="4" y="46"/>
                      <a:pt x="4" y="44"/>
                      <a:pt x="4" y="43"/>
                    </a:cubicBezTo>
                    <a:cubicBezTo>
                      <a:pt x="5" y="42"/>
                      <a:pt x="5" y="42"/>
                      <a:pt x="5" y="42"/>
                    </a:cubicBezTo>
                    <a:cubicBezTo>
                      <a:pt x="5" y="43"/>
                      <a:pt x="5" y="43"/>
                      <a:pt x="5" y="44"/>
                    </a:cubicBezTo>
                    <a:cubicBezTo>
                      <a:pt x="4" y="46"/>
                      <a:pt x="4" y="47"/>
                      <a:pt x="4" y="47"/>
                    </a:cubicBezTo>
                    <a:cubicBezTo>
                      <a:pt x="3" y="47"/>
                      <a:pt x="3" y="47"/>
                      <a:pt x="3" y="47"/>
                    </a:cubicBezTo>
                    <a:cubicBezTo>
                      <a:pt x="3" y="48"/>
                      <a:pt x="3" y="48"/>
                      <a:pt x="3" y="48"/>
                    </a:cubicBezTo>
                    <a:moveTo>
                      <a:pt x="4" y="42"/>
                    </a:moveTo>
                    <a:cubicBezTo>
                      <a:pt x="5" y="41"/>
                      <a:pt x="5" y="41"/>
                      <a:pt x="5" y="40"/>
                    </a:cubicBezTo>
                    <a:cubicBezTo>
                      <a:pt x="5" y="40"/>
                      <a:pt x="5" y="40"/>
                      <a:pt x="6" y="39"/>
                    </a:cubicBezTo>
                    <a:cubicBezTo>
                      <a:pt x="6" y="40"/>
                      <a:pt x="5" y="41"/>
                      <a:pt x="5" y="41"/>
                    </a:cubicBezTo>
                    <a:cubicBezTo>
                      <a:pt x="5" y="41"/>
                      <a:pt x="5" y="41"/>
                      <a:pt x="5" y="41"/>
                    </a:cubicBezTo>
                    <a:cubicBezTo>
                      <a:pt x="4" y="42"/>
                      <a:pt x="4" y="42"/>
                      <a:pt x="4" y="42"/>
                    </a:cubicBezTo>
                    <a:moveTo>
                      <a:pt x="5" y="39"/>
                    </a:moveTo>
                    <a:cubicBezTo>
                      <a:pt x="5" y="38"/>
                      <a:pt x="5" y="38"/>
                      <a:pt x="5" y="37"/>
                    </a:cubicBezTo>
                    <a:cubicBezTo>
                      <a:pt x="6" y="36"/>
                      <a:pt x="6" y="36"/>
                      <a:pt x="6" y="36"/>
                    </a:cubicBezTo>
                    <a:cubicBezTo>
                      <a:pt x="6" y="37"/>
                      <a:pt x="6" y="38"/>
                      <a:pt x="6" y="38"/>
                    </a:cubicBezTo>
                    <a:cubicBezTo>
                      <a:pt x="6" y="38"/>
                      <a:pt x="6" y="38"/>
                      <a:pt x="6" y="38"/>
                    </a:cubicBezTo>
                    <a:cubicBezTo>
                      <a:pt x="5" y="39"/>
                      <a:pt x="5" y="39"/>
                      <a:pt x="5" y="39"/>
                    </a:cubicBezTo>
                    <a:moveTo>
                      <a:pt x="6" y="36"/>
                    </a:moveTo>
                    <a:cubicBezTo>
                      <a:pt x="6" y="35"/>
                      <a:pt x="6" y="34"/>
                      <a:pt x="7" y="33"/>
                    </a:cubicBezTo>
                    <a:cubicBezTo>
                      <a:pt x="7" y="34"/>
                      <a:pt x="7" y="34"/>
                      <a:pt x="7" y="35"/>
                    </a:cubicBezTo>
                    <a:cubicBezTo>
                      <a:pt x="6" y="36"/>
                      <a:pt x="6" y="36"/>
                      <a:pt x="6" y="36"/>
                    </a:cubicBezTo>
                    <a:moveTo>
                      <a:pt x="15" y="32"/>
                    </a:moveTo>
                    <a:cubicBezTo>
                      <a:pt x="15" y="32"/>
                      <a:pt x="15" y="32"/>
                      <a:pt x="15" y="32"/>
                    </a:cubicBezTo>
                    <a:cubicBezTo>
                      <a:pt x="17" y="31"/>
                      <a:pt x="17" y="31"/>
                      <a:pt x="17" y="31"/>
                    </a:cubicBezTo>
                    <a:cubicBezTo>
                      <a:pt x="16" y="32"/>
                      <a:pt x="16" y="32"/>
                      <a:pt x="16" y="33"/>
                    </a:cubicBezTo>
                    <a:cubicBezTo>
                      <a:pt x="15" y="33"/>
                      <a:pt x="15" y="33"/>
                      <a:pt x="14" y="33"/>
                    </a:cubicBezTo>
                    <a:cubicBezTo>
                      <a:pt x="14" y="33"/>
                      <a:pt x="14" y="33"/>
                      <a:pt x="14" y="33"/>
                    </a:cubicBezTo>
                    <a:cubicBezTo>
                      <a:pt x="14" y="33"/>
                      <a:pt x="15" y="33"/>
                      <a:pt x="15" y="32"/>
                    </a:cubicBezTo>
                    <a:cubicBezTo>
                      <a:pt x="15" y="32"/>
                      <a:pt x="15" y="32"/>
                      <a:pt x="15" y="32"/>
                    </a:cubicBezTo>
                    <a:moveTo>
                      <a:pt x="16" y="31"/>
                    </a:moveTo>
                    <a:cubicBezTo>
                      <a:pt x="16" y="30"/>
                      <a:pt x="17" y="29"/>
                      <a:pt x="17" y="28"/>
                    </a:cubicBezTo>
                    <a:cubicBezTo>
                      <a:pt x="19" y="27"/>
                      <a:pt x="19" y="27"/>
                      <a:pt x="19" y="27"/>
                    </a:cubicBezTo>
                    <a:cubicBezTo>
                      <a:pt x="18" y="28"/>
                      <a:pt x="18" y="29"/>
                      <a:pt x="18" y="29"/>
                    </a:cubicBezTo>
                    <a:cubicBezTo>
                      <a:pt x="16" y="31"/>
                      <a:pt x="16" y="31"/>
                      <a:pt x="16" y="31"/>
                    </a:cubicBezTo>
                    <a:moveTo>
                      <a:pt x="18" y="27"/>
                    </a:moveTo>
                    <a:cubicBezTo>
                      <a:pt x="18" y="26"/>
                      <a:pt x="18" y="25"/>
                      <a:pt x="19" y="24"/>
                    </a:cubicBezTo>
                    <a:cubicBezTo>
                      <a:pt x="19" y="24"/>
                      <a:pt x="19" y="24"/>
                      <a:pt x="19" y="24"/>
                    </a:cubicBezTo>
                    <a:cubicBezTo>
                      <a:pt x="20" y="23"/>
                      <a:pt x="20" y="23"/>
                      <a:pt x="20" y="23"/>
                    </a:cubicBezTo>
                    <a:cubicBezTo>
                      <a:pt x="20" y="24"/>
                      <a:pt x="20" y="25"/>
                      <a:pt x="19" y="26"/>
                    </a:cubicBezTo>
                    <a:cubicBezTo>
                      <a:pt x="19" y="26"/>
                      <a:pt x="19" y="26"/>
                      <a:pt x="19" y="26"/>
                    </a:cubicBezTo>
                    <a:cubicBezTo>
                      <a:pt x="18" y="27"/>
                      <a:pt x="18" y="27"/>
                      <a:pt x="18" y="27"/>
                    </a:cubicBezTo>
                    <a:moveTo>
                      <a:pt x="19" y="23"/>
                    </a:moveTo>
                    <a:cubicBezTo>
                      <a:pt x="19" y="22"/>
                      <a:pt x="19" y="22"/>
                      <a:pt x="19" y="21"/>
                    </a:cubicBezTo>
                    <a:cubicBezTo>
                      <a:pt x="21" y="20"/>
                      <a:pt x="21" y="20"/>
                      <a:pt x="21" y="20"/>
                    </a:cubicBezTo>
                    <a:cubicBezTo>
                      <a:pt x="21" y="21"/>
                      <a:pt x="21" y="21"/>
                      <a:pt x="20" y="22"/>
                    </a:cubicBezTo>
                    <a:cubicBezTo>
                      <a:pt x="20" y="22"/>
                      <a:pt x="20" y="22"/>
                      <a:pt x="20" y="22"/>
                    </a:cubicBezTo>
                    <a:cubicBezTo>
                      <a:pt x="19" y="23"/>
                      <a:pt x="19" y="23"/>
                      <a:pt x="19" y="23"/>
                    </a:cubicBezTo>
                    <a:moveTo>
                      <a:pt x="19" y="20"/>
                    </a:moveTo>
                    <a:cubicBezTo>
                      <a:pt x="20" y="19"/>
                      <a:pt x="20" y="19"/>
                      <a:pt x="20" y="18"/>
                    </a:cubicBezTo>
                    <a:cubicBezTo>
                      <a:pt x="20" y="18"/>
                      <a:pt x="20" y="18"/>
                      <a:pt x="20" y="18"/>
                    </a:cubicBezTo>
                    <a:cubicBezTo>
                      <a:pt x="20" y="18"/>
                      <a:pt x="21" y="17"/>
                      <a:pt x="21" y="17"/>
                    </a:cubicBezTo>
                    <a:cubicBezTo>
                      <a:pt x="21" y="18"/>
                      <a:pt x="21" y="19"/>
                      <a:pt x="21" y="19"/>
                    </a:cubicBezTo>
                    <a:cubicBezTo>
                      <a:pt x="19" y="20"/>
                      <a:pt x="19" y="20"/>
                      <a:pt x="19" y="20"/>
                    </a:cubicBezTo>
                    <a:moveTo>
                      <a:pt x="20" y="17"/>
                    </a:moveTo>
                    <a:cubicBezTo>
                      <a:pt x="20" y="16"/>
                      <a:pt x="20" y="16"/>
                      <a:pt x="20" y="15"/>
                    </a:cubicBezTo>
                    <a:cubicBezTo>
                      <a:pt x="20" y="15"/>
                      <a:pt x="20" y="15"/>
                      <a:pt x="20" y="15"/>
                    </a:cubicBezTo>
                    <a:cubicBezTo>
                      <a:pt x="20" y="15"/>
                      <a:pt x="21" y="14"/>
                      <a:pt x="21" y="14"/>
                    </a:cubicBezTo>
                    <a:cubicBezTo>
                      <a:pt x="21" y="15"/>
                      <a:pt x="21" y="15"/>
                      <a:pt x="21" y="16"/>
                    </a:cubicBezTo>
                    <a:cubicBezTo>
                      <a:pt x="21" y="16"/>
                      <a:pt x="20" y="17"/>
                      <a:pt x="20" y="17"/>
                    </a:cubicBezTo>
                    <a:moveTo>
                      <a:pt x="20" y="14"/>
                    </a:moveTo>
                    <a:cubicBezTo>
                      <a:pt x="20" y="13"/>
                      <a:pt x="20" y="13"/>
                      <a:pt x="20" y="12"/>
                    </a:cubicBezTo>
                    <a:cubicBezTo>
                      <a:pt x="21" y="11"/>
                      <a:pt x="21" y="11"/>
                      <a:pt x="21" y="11"/>
                    </a:cubicBezTo>
                    <a:cubicBezTo>
                      <a:pt x="21" y="12"/>
                      <a:pt x="21" y="12"/>
                      <a:pt x="21" y="13"/>
                    </a:cubicBezTo>
                    <a:cubicBezTo>
                      <a:pt x="21" y="13"/>
                      <a:pt x="20" y="14"/>
                      <a:pt x="20" y="14"/>
                    </a:cubicBezTo>
                    <a:moveTo>
                      <a:pt x="20" y="11"/>
                    </a:moveTo>
                    <a:cubicBezTo>
                      <a:pt x="19" y="11"/>
                      <a:pt x="19" y="10"/>
                      <a:pt x="19" y="9"/>
                    </a:cubicBezTo>
                    <a:cubicBezTo>
                      <a:pt x="21" y="9"/>
                      <a:pt x="21" y="9"/>
                      <a:pt x="21" y="9"/>
                    </a:cubicBezTo>
                    <a:cubicBezTo>
                      <a:pt x="21" y="9"/>
                      <a:pt x="21" y="10"/>
                      <a:pt x="21" y="10"/>
                    </a:cubicBezTo>
                    <a:cubicBezTo>
                      <a:pt x="20" y="11"/>
                      <a:pt x="20" y="11"/>
                      <a:pt x="20" y="11"/>
                    </a:cubicBezTo>
                    <a:moveTo>
                      <a:pt x="19" y="9"/>
                    </a:moveTo>
                    <a:cubicBezTo>
                      <a:pt x="19" y="8"/>
                      <a:pt x="19" y="8"/>
                      <a:pt x="19" y="8"/>
                    </a:cubicBezTo>
                    <a:cubicBezTo>
                      <a:pt x="19" y="7"/>
                      <a:pt x="20" y="7"/>
                      <a:pt x="20" y="7"/>
                    </a:cubicBezTo>
                    <a:cubicBezTo>
                      <a:pt x="20" y="8"/>
                      <a:pt x="20" y="8"/>
                      <a:pt x="20" y="8"/>
                    </a:cubicBezTo>
                    <a:cubicBezTo>
                      <a:pt x="19" y="9"/>
                      <a:pt x="19" y="9"/>
                      <a:pt x="19" y="9"/>
                    </a:cubicBezTo>
                    <a:moveTo>
                      <a:pt x="19" y="7"/>
                    </a:moveTo>
                    <a:cubicBezTo>
                      <a:pt x="18" y="6"/>
                      <a:pt x="18" y="6"/>
                      <a:pt x="18" y="6"/>
                    </a:cubicBezTo>
                    <a:cubicBezTo>
                      <a:pt x="19" y="6"/>
                      <a:pt x="19" y="5"/>
                      <a:pt x="20" y="5"/>
                    </a:cubicBezTo>
                    <a:cubicBezTo>
                      <a:pt x="20" y="6"/>
                      <a:pt x="20" y="6"/>
                      <a:pt x="20" y="6"/>
                    </a:cubicBezTo>
                    <a:cubicBezTo>
                      <a:pt x="20" y="6"/>
                      <a:pt x="20" y="6"/>
                      <a:pt x="20" y="6"/>
                    </a:cubicBezTo>
                    <a:cubicBezTo>
                      <a:pt x="19" y="6"/>
                      <a:pt x="19" y="7"/>
                      <a:pt x="19" y="7"/>
                    </a:cubicBezTo>
                    <a:moveTo>
                      <a:pt x="18" y="5"/>
                    </a:moveTo>
                    <a:cubicBezTo>
                      <a:pt x="18" y="5"/>
                      <a:pt x="18" y="4"/>
                      <a:pt x="18" y="4"/>
                    </a:cubicBezTo>
                    <a:cubicBezTo>
                      <a:pt x="18" y="4"/>
                      <a:pt x="18" y="4"/>
                      <a:pt x="18" y="4"/>
                    </a:cubicBezTo>
                    <a:cubicBezTo>
                      <a:pt x="18" y="3"/>
                      <a:pt x="18" y="3"/>
                      <a:pt x="18" y="2"/>
                    </a:cubicBezTo>
                    <a:cubicBezTo>
                      <a:pt x="19" y="3"/>
                      <a:pt x="19" y="4"/>
                      <a:pt x="19" y="4"/>
                    </a:cubicBezTo>
                    <a:cubicBezTo>
                      <a:pt x="19" y="5"/>
                      <a:pt x="18" y="5"/>
                      <a:pt x="18" y="5"/>
                    </a:cubicBezTo>
                    <a:moveTo>
                      <a:pt x="20" y="2"/>
                    </a:moveTo>
                    <a:cubicBezTo>
                      <a:pt x="21" y="2"/>
                      <a:pt x="23" y="1"/>
                      <a:pt x="24" y="1"/>
                    </a:cubicBezTo>
                    <a:cubicBezTo>
                      <a:pt x="25" y="1"/>
                      <a:pt x="25" y="1"/>
                      <a:pt x="25" y="1"/>
                    </a:cubicBezTo>
                    <a:cubicBezTo>
                      <a:pt x="27" y="5"/>
                      <a:pt x="37" y="22"/>
                      <a:pt x="24" y="39"/>
                    </a:cubicBezTo>
                    <a:cubicBezTo>
                      <a:pt x="24" y="39"/>
                      <a:pt x="24" y="39"/>
                      <a:pt x="24" y="39"/>
                    </a:cubicBezTo>
                    <a:cubicBezTo>
                      <a:pt x="25" y="40"/>
                      <a:pt x="25" y="40"/>
                      <a:pt x="25" y="40"/>
                    </a:cubicBezTo>
                    <a:cubicBezTo>
                      <a:pt x="29" y="41"/>
                      <a:pt x="29" y="41"/>
                      <a:pt x="29" y="41"/>
                    </a:cubicBezTo>
                    <a:cubicBezTo>
                      <a:pt x="24" y="45"/>
                      <a:pt x="17" y="47"/>
                      <a:pt x="7" y="47"/>
                    </a:cubicBezTo>
                    <a:cubicBezTo>
                      <a:pt x="6" y="47"/>
                      <a:pt x="6" y="47"/>
                      <a:pt x="5" y="47"/>
                    </a:cubicBezTo>
                    <a:cubicBezTo>
                      <a:pt x="5" y="46"/>
                      <a:pt x="5" y="45"/>
                      <a:pt x="6" y="44"/>
                    </a:cubicBezTo>
                    <a:cubicBezTo>
                      <a:pt x="7" y="40"/>
                      <a:pt x="8" y="35"/>
                      <a:pt x="8" y="32"/>
                    </a:cubicBezTo>
                    <a:cubicBezTo>
                      <a:pt x="9" y="32"/>
                      <a:pt x="10" y="33"/>
                      <a:pt x="11" y="33"/>
                    </a:cubicBezTo>
                    <a:cubicBezTo>
                      <a:pt x="12" y="33"/>
                      <a:pt x="12" y="34"/>
                      <a:pt x="13" y="34"/>
                    </a:cubicBezTo>
                    <a:cubicBezTo>
                      <a:pt x="13" y="34"/>
                      <a:pt x="13" y="34"/>
                      <a:pt x="13" y="34"/>
                    </a:cubicBezTo>
                    <a:cubicBezTo>
                      <a:pt x="13" y="34"/>
                      <a:pt x="13" y="34"/>
                      <a:pt x="13" y="34"/>
                    </a:cubicBezTo>
                    <a:cubicBezTo>
                      <a:pt x="14" y="34"/>
                      <a:pt x="14" y="34"/>
                      <a:pt x="14" y="34"/>
                    </a:cubicBezTo>
                    <a:cubicBezTo>
                      <a:pt x="14" y="35"/>
                      <a:pt x="15" y="35"/>
                      <a:pt x="15" y="35"/>
                    </a:cubicBezTo>
                    <a:cubicBezTo>
                      <a:pt x="16" y="35"/>
                      <a:pt x="16" y="35"/>
                      <a:pt x="16" y="35"/>
                    </a:cubicBezTo>
                    <a:cubicBezTo>
                      <a:pt x="23" y="24"/>
                      <a:pt x="24" y="13"/>
                      <a:pt x="19" y="2"/>
                    </a:cubicBezTo>
                    <a:cubicBezTo>
                      <a:pt x="19" y="2"/>
                      <a:pt x="20" y="2"/>
                      <a:pt x="20" y="2"/>
                    </a:cubicBezTo>
                    <a:moveTo>
                      <a:pt x="25" y="0"/>
                    </a:moveTo>
                    <a:cubicBezTo>
                      <a:pt x="24" y="0"/>
                      <a:pt x="24" y="0"/>
                      <a:pt x="24" y="0"/>
                    </a:cubicBezTo>
                    <a:cubicBezTo>
                      <a:pt x="23" y="0"/>
                      <a:pt x="21" y="0"/>
                      <a:pt x="20" y="0"/>
                    </a:cubicBezTo>
                    <a:cubicBezTo>
                      <a:pt x="19" y="0"/>
                      <a:pt x="19" y="0"/>
                      <a:pt x="19" y="0"/>
                    </a:cubicBezTo>
                    <a:cubicBezTo>
                      <a:pt x="19" y="0"/>
                      <a:pt x="19" y="0"/>
                      <a:pt x="19" y="0"/>
                    </a:cubicBezTo>
                    <a:cubicBezTo>
                      <a:pt x="18" y="0"/>
                      <a:pt x="18" y="0"/>
                      <a:pt x="18" y="0"/>
                    </a:cubicBezTo>
                    <a:cubicBezTo>
                      <a:pt x="18" y="0"/>
                      <a:pt x="18" y="0"/>
                      <a:pt x="18" y="0"/>
                    </a:cubicBezTo>
                    <a:cubicBezTo>
                      <a:pt x="18" y="0"/>
                      <a:pt x="18" y="0"/>
                      <a:pt x="18" y="0"/>
                    </a:cubicBezTo>
                    <a:cubicBezTo>
                      <a:pt x="18" y="1"/>
                      <a:pt x="18" y="1"/>
                      <a:pt x="18" y="1"/>
                    </a:cubicBezTo>
                    <a:cubicBezTo>
                      <a:pt x="17" y="2"/>
                      <a:pt x="17" y="3"/>
                      <a:pt x="17" y="3"/>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7" y="5"/>
                      <a:pt x="17" y="6"/>
                      <a:pt x="18" y="8"/>
                    </a:cubicBezTo>
                    <a:cubicBezTo>
                      <a:pt x="18" y="8"/>
                      <a:pt x="18" y="8"/>
                      <a:pt x="18" y="8"/>
                    </a:cubicBezTo>
                    <a:cubicBezTo>
                      <a:pt x="18" y="8"/>
                      <a:pt x="18" y="8"/>
                      <a:pt x="18" y="8"/>
                    </a:cubicBezTo>
                    <a:cubicBezTo>
                      <a:pt x="19" y="13"/>
                      <a:pt x="20" y="22"/>
                      <a:pt x="13" y="33"/>
                    </a:cubicBezTo>
                    <a:cubicBezTo>
                      <a:pt x="13" y="33"/>
                      <a:pt x="12" y="32"/>
                      <a:pt x="11" y="32"/>
                    </a:cubicBezTo>
                    <a:cubicBezTo>
                      <a:pt x="10" y="31"/>
                      <a:pt x="8" y="31"/>
                      <a:pt x="7" y="30"/>
                    </a:cubicBezTo>
                    <a:cubicBezTo>
                      <a:pt x="7" y="30"/>
                      <a:pt x="7" y="30"/>
                      <a:pt x="7" y="30"/>
                    </a:cubicBezTo>
                    <a:cubicBezTo>
                      <a:pt x="7" y="30"/>
                      <a:pt x="7" y="30"/>
                      <a:pt x="7" y="30"/>
                    </a:cubicBezTo>
                    <a:cubicBezTo>
                      <a:pt x="7" y="30"/>
                      <a:pt x="7" y="30"/>
                      <a:pt x="7" y="30"/>
                    </a:cubicBezTo>
                    <a:cubicBezTo>
                      <a:pt x="7" y="30"/>
                      <a:pt x="7" y="30"/>
                      <a:pt x="7" y="30"/>
                    </a:cubicBezTo>
                    <a:cubicBezTo>
                      <a:pt x="7" y="31"/>
                      <a:pt x="7" y="31"/>
                      <a:pt x="7" y="31"/>
                    </a:cubicBezTo>
                    <a:cubicBezTo>
                      <a:pt x="7" y="31"/>
                      <a:pt x="7" y="31"/>
                      <a:pt x="7" y="31"/>
                    </a:cubicBezTo>
                    <a:cubicBezTo>
                      <a:pt x="6" y="33"/>
                      <a:pt x="5" y="35"/>
                      <a:pt x="4" y="38"/>
                    </a:cubicBezTo>
                    <a:cubicBezTo>
                      <a:pt x="4" y="39"/>
                      <a:pt x="4" y="39"/>
                      <a:pt x="4" y="39"/>
                    </a:cubicBezTo>
                    <a:cubicBezTo>
                      <a:pt x="4" y="39"/>
                      <a:pt x="4" y="39"/>
                      <a:pt x="4" y="39"/>
                    </a:cubicBezTo>
                    <a:cubicBezTo>
                      <a:pt x="4" y="41"/>
                      <a:pt x="3" y="44"/>
                      <a:pt x="2" y="47"/>
                    </a:cubicBezTo>
                    <a:cubicBezTo>
                      <a:pt x="2" y="50"/>
                      <a:pt x="1" y="52"/>
                      <a:pt x="1" y="53"/>
                    </a:cubicBezTo>
                    <a:cubicBezTo>
                      <a:pt x="1" y="53"/>
                      <a:pt x="1" y="53"/>
                      <a:pt x="1" y="53"/>
                    </a:cubicBezTo>
                    <a:cubicBezTo>
                      <a:pt x="1" y="53"/>
                      <a:pt x="1" y="54"/>
                      <a:pt x="1" y="55"/>
                    </a:cubicBezTo>
                    <a:cubicBezTo>
                      <a:pt x="0" y="55"/>
                      <a:pt x="0" y="55"/>
                      <a:pt x="0" y="55"/>
                    </a:cubicBezTo>
                    <a:cubicBezTo>
                      <a:pt x="0" y="56"/>
                      <a:pt x="0" y="56"/>
                      <a:pt x="0" y="56"/>
                    </a:cubicBezTo>
                    <a:cubicBezTo>
                      <a:pt x="0" y="56"/>
                      <a:pt x="0" y="56"/>
                      <a:pt x="0" y="56"/>
                    </a:cubicBezTo>
                    <a:cubicBezTo>
                      <a:pt x="0" y="56"/>
                      <a:pt x="0" y="56"/>
                      <a:pt x="0" y="56"/>
                    </a:cubicBezTo>
                    <a:cubicBezTo>
                      <a:pt x="0" y="56"/>
                      <a:pt x="0" y="56"/>
                      <a:pt x="0" y="56"/>
                    </a:cubicBezTo>
                    <a:cubicBezTo>
                      <a:pt x="1" y="56"/>
                      <a:pt x="1" y="56"/>
                      <a:pt x="1" y="56"/>
                    </a:cubicBezTo>
                    <a:cubicBezTo>
                      <a:pt x="1" y="56"/>
                      <a:pt x="1" y="56"/>
                      <a:pt x="1" y="56"/>
                    </a:cubicBezTo>
                    <a:cubicBezTo>
                      <a:pt x="2" y="56"/>
                      <a:pt x="2" y="56"/>
                      <a:pt x="2" y="56"/>
                    </a:cubicBezTo>
                    <a:cubicBezTo>
                      <a:pt x="3" y="56"/>
                      <a:pt x="5" y="56"/>
                      <a:pt x="6" y="56"/>
                    </a:cubicBezTo>
                    <a:cubicBezTo>
                      <a:pt x="7" y="56"/>
                      <a:pt x="7" y="56"/>
                      <a:pt x="7" y="56"/>
                    </a:cubicBezTo>
                    <a:cubicBezTo>
                      <a:pt x="7" y="56"/>
                      <a:pt x="7" y="56"/>
                      <a:pt x="7" y="56"/>
                    </a:cubicBezTo>
                    <a:cubicBezTo>
                      <a:pt x="7" y="56"/>
                      <a:pt x="7" y="56"/>
                      <a:pt x="7" y="56"/>
                    </a:cubicBezTo>
                    <a:cubicBezTo>
                      <a:pt x="8" y="56"/>
                      <a:pt x="9" y="55"/>
                      <a:pt x="10" y="55"/>
                    </a:cubicBezTo>
                    <a:cubicBezTo>
                      <a:pt x="10" y="55"/>
                      <a:pt x="10" y="55"/>
                      <a:pt x="10" y="55"/>
                    </a:cubicBezTo>
                    <a:cubicBezTo>
                      <a:pt x="10" y="55"/>
                      <a:pt x="10" y="55"/>
                      <a:pt x="10" y="55"/>
                    </a:cubicBezTo>
                    <a:cubicBezTo>
                      <a:pt x="11" y="55"/>
                      <a:pt x="11" y="55"/>
                      <a:pt x="11" y="55"/>
                    </a:cubicBezTo>
                    <a:cubicBezTo>
                      <a:pt x="11" y="55"/>
                      <a:pt x="11" y="55"/>
                      <a:pt x="11" y="55"/>
                    </a:cubicBezTo>
                    <a:cubicBezTo>
                      <a:pt x="17" y="54"/>
                      <a:pt x="23" y="51"/>
                      <a:pt x="27" y="49"/>
                    </a:cubicBezTo>
                    <a:cubicBezTo>
                      <a:pt x="27" y="49"/>
                      <a:pt x="27" y="49"/>
                      <a:pt x="27" y="49"/>
                    </a:cubicBezTo>
                    <a:cubicBezTo>
                      <a:pt x="29" y="46"/>
                      <a:pt x="30" y="43"/>
                      <a:pt x="31" y="41"/>
                    </a:cubicBezTo>
                    <a:cubicBezTo>
                      <a:pt x="30" y="40"/>
                      <a:pt x="30" y="40"/>
                      <a:pt x="30" y="40"/>
                    </a:cubicBezTo>
                    <a:cubicBezTo>
                      <a:pt x="30" y="40"/>
                      <a:pt x="30" y="40"/>
                      <a:pt x="30" y="40"/>
                    </a:cubicBezTo>
                    <a:cubicBezTo>
                      <a:pt x="26" y="39"/>
                      <a:pt x="26" y="39"/>
                      <a:pt x="26" y="39"/>
                    </a:cubicBezTo>
                    <a:cubicBezTo>
                      <a:pt x="38" y="21"/>
                      <a:pt x="28" y="3"/>
                      <a:pt x="25" y="0"/>
                    </a:cubicBezTo>
                    <a:cubicBezTo>
                      <a:pt x="25" y="0"/>
                      <a:pt x="25" y="0"/>
                      <a:pt x="2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67" name="Freeform 53"/>
              <p:cNvSpPr>
                <a:spLocks noEditPoints="1"/>
              </p:cNvSpPr>
              <p:nvPr/>
            </p:nvSpPr>
            <p:spPr bwMode="auto">
              <a:xfrm>
                <a:off x="4039" y="2391"/>
                <a:ext cx="107" cy="128"/>
              </a:xfrm>
              <a:custGeom>
                <a:avLst/>
                <a:gdLst>
                  <a:gd name="T0" fmla="*/ 43 w 45"/>
                  <a:gd name="T1" fmla="*/ 25 h 54"/>
                  <a:gd name="T2" fmla="*/ 39 w 45"/>
                  <a:gd name="T3" fmla="*/ 23 h 54"/>
                  <a:gd name="T4" fmla="*/ 35 w 45"/>
                  <a:gd name="T5" fmla="*/ 22 h 54"/>
                  <a:gd name="T6" fmla="*/ 34 w 45"/>
                  <a:gd name="T7" fmla="*/ 21 h 54"/>
                  <a:gd name="T8" fmla="*/ 35 w 45"/>
                  <a:gd name="T9" fmla="*/ 20 h 54"/>
                  <a:gd name="T10" fmla="*/ 30 w 45"/>
                  <a:gd name="T11" fmla="*/ 19 h 54"/>
                  <a:gd name="T12" fmla="*/ 31 w 45"/>
                  <a:gd name="T13" fmla="*/ 19 h 54"/>
                  <a:gd name="T14" fmla="*/ 33 w 45"/>
                  <a:gd name="T15" fmla="*/ 20 h 54"/>
                  <a:gd name="T16" fmla="*/ 33 w 45"/>
                  <a:gd name="T17" fmla="*/ 18 h 54"/>
                  <a:gd name="T18" fmla="*/ 28 w 45"/>
                  <a:gd name="T19" fmla="*/ 19 h 54"/>
                  <a:gd name="T20" fmla="*/ 29 w 45"/>
                  <a:gd name="T21" fmla="*/ 18 h 54"/>
                  <a:gd name="T22" fmla="*/ 35 w 45"/>
                  <a:gd name="T23" fmla="*/ 18 h 54"/>
                  <a:gd name="T24" fmla="*/ 36 w 45"/>
                  <a:gd name="T25" fmla="*/ 19 h 54"/>
                  <a:gd name="T26" fmla="*/ 40 w 45"/>
                  <a:gd name="T27" fmla="*/ 17 h 54"/>
                  <a:gd name="T28" fmla="*/ 34 w 45"/>
                  <a:gd name="T29" fmla="*/ 17 h 54"/>
                  <a:gd name="T30" fmla="*/ 34 w 45"/>
                  <a:gd name="T31" fmla="*/ 18 h 54"/>
                  <a:gd name="T32" fmla="*/ 2 w 45"/>
                  <a:gd name="T33" fmla="*/ 41 h 54"/>
                  <a:gd name="T34" fmla="*/ 14 w 45"/>
                  <a:gd name="T35" fmla="*/ 20 h 54"/>
                  <a:gd name="T36" fmla="*/ 32 w 45"/>
                  <a:gd name="T37" fmla="*/ 25 h 54"/>
                  <a:gd name="T38" fmla="*/ 31 w 45"/>
                  <a:gd name="T39" fmla="*/ 49 h 54"/>
                  <a:gd name="T40" fmla="*/ 29 w 45"/>
                  <a:gd name="T41" fmla="*/ 51 h 54"/>
                  <a:gd name="T42" fmla="*/ 16 w 45"/>
                  <a:gd name="T43" fmla="*/ 48 h 54"/>
                  <a:gd name="T44" fmla="*/ 3 w 45"/>
                  <a:gd name="T45" fmla="*/ 43 h 54"/>
                  <a:gd name="T46" fmla="*/ 25 w 45"/>
                  <a:gd name="T47" fmla="*/ 17 h 54"/>
                  <a:gd name="T48" fmla="*/ 23 w 45"/>
                  <a:gd name="T49" fmla="*/ 17 h 54"/>
                  <a:gd name="T50" fmla="*/ 21 w 45"/>
                  <a:gd name="T51" fmla="*/ 16 h 54"/>
                  <a:gd name="T52" fmla="*/ 32 w 45"/>
                  <a:gd name="T53" fmla="*/ 17 h 54"/>
                  <a:gd name="T54" fmla="*/ 33 w 45"/>
                  <a:gd name="T55" fmla="*/ 16 h 54"/>
                  <a:gd name="T56" fmla="*/ 19 w 45"/>
                  <a:gd name="T57" fmla="*/ 15 h 54"/>
                  <a:gd name="T58" fmla="*/ 20 w 45"/>
                  <a:gd name="T59" fmla="*/ 15 h 54"/>
                  <a:gd name="T60" fmla="*/ 29 w 45"/>
                  <a:gd name="T61" fmla="*/ 14 h 54"/>
                  <a:gd name="T62" fmla="*/ 24 w 45"/>
                  <a:gd name="T63" fmla="*/ 15 h 54"/>
                  <a:gd name="T64" fmla="*/ 23 w 45"/>
                  <a:gd name="T65" fmla="*/ 15 h 54"/>
                  <a:gd name="T66" fmla="*/ 23 w 45"/>
                  <a:gd name="T67" fmla="*/ 15 h 54"/>
                  <a:gd name="T68" fmla="*/ 20 w 45"/>
                  <a:gd name="T69" fmla="*/ 12 h 54"/>
                  <a:gd name="T70" fmla="*/ 21 w 45"/>
                  <a:gd name="T71" fmla="*/ 12 h 54"/>
                  <a:gd name="T72" fmla="*/ 25 w 45"/>
                  <a:gd name="T73" fmla="*/ 10 h 54"/>
                  <a:gd name="T74" fmla="*/ 25 w 45"/>
                  <a:gd name="T75" fmla="*/ 2 h 54"/>
                  <a:gd name="T76" fmla="*/ 32 w 45"/>
                  <a:gd name="T77" fmla="*/ 4 h 54"/>
                  <a:gd name="T78" fmla="*/ 29 w 45"/>
                  <a:gd name="T79" fmla="*/ 11 h 54"/>
                  <a:gd name="T80" fmla="*/ 32 w 45"/>
                  <a:gd name="T81" fmla="*/ 8 h 54"/>
                  <a:gd name="T82" fmla="*/ 35 w 45"/>
                  <a:gd name="T83" fmla="*/ 7 h 54"/>
                  <a:gd name="T84" fmla="*/ 21 w 45"/>
                  <a:gd name="T85" fmla="*/ 11 h 54"/>
                  <a:gd name="T86" fmla="*/ 22 w 45"/>
                  <a:gd name="T87" fmla="*/ 3 h 54"/>
                  <a:gd name="T88" fmla="*/ 25 w 45"/>
                  <a:gd name="T89" fmla="*/ 0 h 54"/>
                  <a:gd name="T90" fmla="*/ 23 w 45"/>
                  <a:gd name="T91" fmla="*/ 2 h 54"/>
                  <a:gd name="T92" fmla="*/ 17 w 45"/>
                  <a:gd name="T93" fmla="*/ 3 h 54"/>
                  <a:gd name="T94" fmla="*/ 18 w 45"/>
                  <a:gd name="T95" fmla="*/ 12 h 54"/>
                  <a:gd name="T96" fmla="*/ 13 w 45"/>
                  <a:gd name="T97" fmla="*/ 18 h 54"/>
                  <a:gd name="T98" fmla="*/ 1 w 45"/>
                  <a:gd name="T99" fmla="*/ 41 h 54"/>
                  <a:gd name="T100" fmla="*/ 3 w 45"/>
                  <a:gd name="T101" fmla="*/ 45 h 54"/>
                  <a:gd name="T102" fmla="*/ 15 w 45"/>
                  <a:gd name="T103" fmla="*/ 49 h 54"/>
                  <a:gd name="T104" fmla="*/ 28 w 45"/>
                  <a:gd name="T105" fmla="*/ 52 h 54"/>
                  <a:gd name="T106" fmla="*/ 33 w 45"/>
                  <a:gd name="T107" fmla="*/ 50 h 54"/>
                  <a:gd name="T108" fmla="*/ 34 w 45"/>
                  <a:gd name="T109" fmla="*/ 24 h 54"/>
                  <a:gd name="T110" fmla="*/ 44 w 45"/>
                  <a:gd name="T111" fmla="*/ 27 h 54"/>
                  <a:gd name="T112" fmla="*/ 37 w 45"/>
                  <a:gd name="T113" fmla="*/ 20 h 54"/>
                  <a:gd name="T114" fmla="*/ 41 w 45"/>
                  <a:gd name="T115" fmla="*/ 19 h 54"/>
                  <a:gd name="T116" fmla="*/ 41 w 45"/>
                  <a:gd name="T117" fmla="*/ 16 h 54"/>
                  <a:gd name="T118" fmla="*/ 40 w 45"/>
                  <a:gd name="T119" fmla="*/ 10 h 54"/>
                  <a:gd name="T120" fmla="*/ 37 w 45"/>
                  <a:gd name="T121" fmla="*/ 5 h 54"/>
                  <a:gd name="T122" fmla="*/ 33 w 45"/>
                  <a:gd name="T123" fmla="*/ 5 h 54"/>
                  <a:gd name="T124" fmla="*/ 26 w 45"/>
                  <a:gd name="T1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54">
                    <a:moveTo>
                      <a:pt x="43" y="26"/>
                    </a:moveTo>
                    <a:cubicBezTo>
                      <a:pt x="42" y="26"/>
                      <a:pt x="41" y="26"/>
                      <a:pt x="40" y="25"/>
                    </a:cubicBezTo>
                    <a:cubicBezTo>
                      <a:pt x="42" y="24"/>
                      <a:pt x="42" y="24"/>
                      <a:pt x="42" y="24"/>
                    </a:cubicBezTo>
                    <a:cubicBezTo>
                      <a:pt x="42" y="24"/>
                      <a:pt x="43" y="24"/>
                      <a:pt x="43" y="25"/>
                    </a:cubicBezTo>
                    <a:cubicBezTo>
                      <a:pt x="43" y="25"/>
                      <a:pt x="43" y="25"/>
                      <a:pt x="43" y="26"/>
                    </a:cubicBezTo>
                    <a:moveTo>
                      <a:pt x="39" y="24"/>
                    </a:moveTo>
                    <a:cubicBezTo>
                      <a:pt x="39" y="24"/>
                      <a:pt x="38" y="24"/>
                      <a:pt x="38" y="24"/>
                    </a:cubicBezTo>
                    <a:cubicBezTo>
                      <a:pt x="39" y="23"/>
                      <a:pt x="39" y="23"/>
                      <a:pt x="39" y="23"/>
                    </a:cubicBezTo>
                    <a:cubicBezTo>
                      <a:pt x="40" y="23"/>
                      <a:pt x="40" y="23"/>
                      <a:pt x="41" y="23"/>
                    </a:cubicBezTo>
                    <a:cubicBezTo>
                      <a:pt x="39" y="24"/>
                      <a:pt x="39" y="24"/>
                      <a:pt x="39" y="24"/>
                    </a:cubicBezTo>
                    <a:moveTo>
                      <a:pt x="36" y="23"/>
                    </a:moveTo>
                    <a:cubicBezTo>
                      <a:pt x="36" y="23"/>
                      <a:pt x="36" y="22"/>
                      <a:pt x="35" y="22"/>
                    </a:cubicBezTo>
                    <a:cubicBezTo>
                      <a:pt x="37" y="21"/>
                      <a:pt x="37" y="21"/>
                      <a:pt x="37" y="21"/>
                    </a:cubicBezTo>
                    <a:cubicBezTo>
                      <a:pt x="37" y="21"/>
                      <a:pt x="37" y="22"/>
                      <a:pt x="38" y="22"/>
                    </a:cubicBezTo>
                    <a:cubicBezTo>
                      <a:pt x="36" y="23"/>
                      <a:pt x="36" y="23"/>
                      <a:pt x="36" y="23"/>
                    </a:cubicBezTo>
                    <a:moveTo>
                      <a:pt x="34" y="21"/>
                    </a:moveTo>
                    <a:cubicBezTo>
                      <a:pt x="33" y="21"/>
                      <a:pt x="33" y="21"/>
                      <a:pt x="33" y="21"/>
                    </a:cubicBezTo>
                    <a:cubicBezTo>
                      <a:pt x="34" y="20"/>
                      <a:pt x="34" y="20"/>
                      <a:pt x="35" y="20"/>
                    </a:cubicBezTo>
                    <a:cubicBezTo>
                      <a:pt x="35" y="20"/>
                      <a:pt x="35" y="20"/>
                      <a:pt x="35" y="20"/>
                    </a:cubicBezTo>
                    <a:cubicBezTo>
                      <a:pt x="35" y="20"/>
                      <a:pt x="35" y="20"/>
                      <a:pt x="35" y="20"/>
                    </a:cubicBezTo>
                    <a:cubicBezTo>
                      <a:pt x="34" y="21"/>
                      <a:pt x="34" y="21"/>
                      <a:pt x="34" y="21"/>
                    </a:cubicBezTo>
                    <a:moveTo>
                      <a:pt x="30" y="19"/>
                    </a:moveTo>
                    <a:cubicBezTo>
                      <a:pt x="30" y="19"/>
                      <a:pt x="30" y="19"/>
                      <a:pt x="30" y="19"/>
                    </a:cubicBezTo>
                    <a:cubicBezTo>
                      <a:pt x="30" y="19"/>
                      <a:pt x="30" y="19"/>
                      <a:pt x="30" y="19"/>
                    </a:cubicBezTo>
                    <a:cubicBezTo>
                      <a:pt x="31" y="18"/>
                      <a:pt x="31" y="18"/>
                      <a:pt x="31" y="18"/>
                    </a:cubicBezTo>
                    <a:cubicBezTo>
                      <a:pt x="31" y="18"/>
                      <a:pt x="31" y="18"/>
                      <a:pt x="31" y="18"/>
                    </a:cubicBezTo>
                    <a:cubicBezTo>
                      <a:pt x="31" y="19"/>
                      <a:pt x="31" y="19"/>
                      <a:pt x="31" y="19"/>
                    </a:cubicBezTo>
                    <a:cubicBezTo>
                      <a:pt x="31" y="19"/>
                      <a:pt x="31" y="19"/>
                      <a:pt x="31" y="19"/>
                    </a:cubicBezTo>
                    <a:cubicBezTo>
                      <a:pt x="31" y="19"/>
                      <a:pt x="31" y="19"/>
                      <a:pt x="31" y="19"/>
                    </a:cubicBezTo>
                    <a:cubicBezTo>
                      <a:pt x="30" y="19"/>
                      <a:pt x="30" y="19"/>
                      <a:pt x="30" y="19"/>
                    </a:cubicBezTo>
                    <a:cubicBezTo>
                      <a:pt x="30" y="19"/>
                      <a:pt x="30" y="19"/>
                      <a:pt x="30" y="19"/>
                    </a:cubicBezTo>
                    <a:moveTo>
                      <a:pt x="33" y="20"/>
                    </a:moveTo>
                    <a:cubicBezTo>
                      <a:pt x="32" y="20"/>
                      <a:pt x="32" y="20"/>
                      <a:pt x="32" y="20"/>
                    </a:cubicBezTo>
                    <a:cubicBezTo>
                      <a:pt x="33" y="19"/>
                      <a:pt x="33" y="19"/>
                      <a:pt x="33" y="19"/>
                    </a:cubicBezTo>
                    <a:cubicBezTo>
                      <a:pt x="33" y="18"/>
                      <a:pt x="33" y="18"/>
                      <a:pt x="33" y="18"/>
                    </a:cubicBezTo>
                    <a:cubicBezTo>
                      <a:pt x="33" y="18"/>
                      <a:pt x="33" y="18"/>
                      <a:pt x="33" y="18"/>
                    </a:cubicBezTo>
                    <a:cubicBezTo>
                      <a:pt x="33" y="18"/>
                      <a:pt x="33" y="18"/>
                      <a:pt x="33" y="18"/>
                    </a:cubicBezTo>
                    <a:cubicBezTo>
                      <a:pt x="34" y="19"/>
                      <a:pt x="34" y="19"/>
                      <a:pt x="34" y="19"/>
                    </a:cubicBezTo>
                    <a:cubicBezTo>
                      <a:pt x="33" y="19"/>
                      <a:pt x="33" y="19"/>
                      <a:pt x="33" y="20"/>
                    </a:cubicBezTo>
                    <a:moveTo>
                      <a:pt x="28" y="19"/>
                    </a:moveTo>
                    <a:cubicBezTo>
                      <a:pt x="28" y="19"/>
                      <a:pt x="28" y="18"/>
                      <a:pt x="27" y="18"/>
                    </a:cubicBezTo>
                    <a:cubicBezTo>
                      <a:pt x="28" y="18"/>
                      <a:pt x="28" y="18"/>
                      <a:pt x="28" y="18"/>
                    </a:cubicBezTo>
                    <a:cubicBezTo>
                      <a:pt x="28" y="17"/>
                      <a:pt x="28" y="17"/>
                      <a:pt x="28" y="17"/>
                    </a:cubicBezTo>
                    <a:cubicBezTo>
                      <a:pt x="29" y="18"/>
                      <a:pt x="29" y="18"/>
                      <a:pt x="29" y="18"/>
                    </a:cubicBezTo>
                    <a:cubicBezTo>
                      <a:pt x="28" y="19"/>
                      <a:pt x="28" y="19"/>
                      <a:pt x="28" y="19"/>
                    </a:cubicBezTo>
                    <a:cubicBezTo>
                      <a:pt x="28" y="19"/>
                      <a:pt x="28" y="19"/>
                      <a:pt x="28" y="19"/>
                    </a:cubicBezTo>
                    <a:moveTo>
                      <a:pt x="35" y="19"/>
                    </a:moveTo>
                    <a:cubicBezTo>
                      <a:pt x="35" y="18"/>
                      <a:pt x="35" y="18"/>
                      <a:pt x="35" y="18"/>
                    </a:cubicBezTo>
                    <a:cubicBezTo>
                      <a:pt x="35" y="18"/>
                      <a:pt x="35" y="18"/>
                      <a:pt x="36" y="17"/>
                    </a:cubicBezTo>
                    <a:cubicBezTo>
                      <a:pt x="36" y="17"/>
                      <a:pt x="36" y="17"/>
                      <a:pt x="37" y="17"/>
                    </a:cubicBezTo>
                    <a:cubicBezTo>
                      <a:pt x="37" y="17"/>
                      <a:pt x="37" y="17"/>
                      <a:pt x="37" y="17"/>
                    </a:cubicBezTo>
                    <a:cubicBezTo>
                      <a:pt x="36" y="19"/>
                      <a:pt x="36" y="19"/>
                      <a:pt x="36" y="19"/>
                    </a:cubicBezTo>
                    <a:cubicBezTo>
                      <a:pt x="36" y="19"/>
                      <a:pt x="36" y="19"/>
                      <a:pt x="35" y="19"/>
                    </a:cubicBezTo>
                    <a:moveTo>
                      <a:pt x="38" y="18"/>
                    </a:moveTo>
                    <a:cubicBezTo>
                      <a:pt x="38" y="17"/>
                      <a:pt x="38" y="17"/>
                      <a:pt x="38" y="17"/>
                    </a:cubicBezTo>
                    <a:cubicBezTo>
                      <a:pt x="39" y="17"/>
                      <a:pt x="40" y="17"/>
                      <a:pt x="40" y="17"/>
                    </a:cubicBezTo>
                    <a:cubicBezTo>
                      <a:pt x="40" y="18"/>
                      <a:pt x="40" y="18"/>
                      <a:pt x="40" y="18"/>
                    </a:cubicBezTo>
                    <a:cubicBezTo>
                      <a:pt x="39" y="18"/>
                      <a:pt x="39" y="18"/>
                      <a:pt x="38" y="18"/>
                    </a:cubicBezTo>
                    <a:moveTo>
                      <a:pt x="34" y="18"/>
                    </a:moveTo>
                    <a:cubicBezTo>
                      <a:pt x="34" y="17"/>
                      <a:pt x="34" y="17"/>
                      <a:pt x="34" y="17"/>
                    </a:cubicBezTo>
                    <a:cubicBezTo>
                      <a:pt x="34" y="17"/>
                      <a:pt x="34" y="17"/>
                      <a:pt x="34" y="17"/>
                    </a:cubicBezTo>
                    <a:cubicBezTo>
                      <a:pt x="34" y="17"/>
                      <a:pt x="34" y="17"/>
                      <a:pt x="34" y="17"/>
                    </a:cubicBezTo>
                    <a:cubicBezTo>
                      <a:pt x="34" y="17"/>
                      <a:pt x="34" y="17"/>
                      <a:pt x="34" y="17"/>
                    </a:cubicBezTo>
                    <a:cubicBezTo>
                      <a:pt x="34" y="18"/>
                      <a:pt x="34" y="18"/>
                      <a:pt x="34" y="18"/>
                    </a:cubicBezTo>
                    <a:moveTo>
                      <a:pt x="2" y="43"/>
                    </a:moveTo>
                    <a:cubicBezTo>
                      <a:pt x="2" y="43"/>
                      <a:pt x="1" y="43"/>
                      <a:pt x="1" y="43"/>
                    </a:cubicBezTo>
                    <a:cubicBezTo>
                      <a:pt x="2" y="42"/>
                      <a:pt x="2" y="42"/>
                      <a:pt x="2" y="42"/>
                    </a:cubicBezTo>
                    <a:cubicBezTo>
                      <a:pt x="2" y="42"/>
                      <a:pt x="2" y="41"/>
                      <a:pt x="2" y="41"/>
                    </a:cubicBezTo>
                    <a:cubicBezTo>
                      <a:pt x="2" y="40"/>
                      <a:pt x="2" y="39"/>
                      <a:pt x="2" y="39"/>
                    </a:cubicBezTo>
                    <a:cubicBezTo>
                      <a:pt x="2" y="36"/>
                      <a:pt x="2" y="34"/>
                      <a:pt x="3" y="31"/>
                    </a:cubicBezTo>
                    <a:cubicBezTo>
                      <a:pt x="5" y="27"/>
                      <a:pt x="7" y="23"/>
                      <a:pt x="10" y="21"/>
                    </a:cubicBezTo>
                    <a:cubicBezTo>
                      <a:pt x="11" y="21"/>
                      <a:pt x="12" y="20"/>
                      <a:pt x="14" y="20"/>
                    </a:cubicBezTo>
                    <a:cubicBezTo>
                      <a:pt x="15" y="19"/>
                      <a:pt x="17" y="19"/>
                      <a:pt x="19" y="17"/>
                    </a:cubicBezTo>
                    <a:cubicBezTo>
                      <a:pt x="19" y="17"/>
                      <a:pt x="20" y="17"/>
                      <a:pt x="20" y="18"/>
                    </a:cubicBezTo>
                    <a:cubicBezTo>
                      <a:pt x="24" y="19"/>
                      <a:pt x="27" y="20"/>
                      <a:pt x="30" y="20"/>
                    </a:cubicBezTo>
                    <a:cubicBezTo>
                      <a:pt x="30" y="21"/>
                      <a:pt x="31" y="23"/>
                      <a:pt x="32" y="25"/>
                    </a:cubicBezTo>
                    <a:cubicBezTo>
                      <a:pt x="34" y="28"/>
                      <a:pt x="36" y="31"/>
                      <a:pt x="37" y="34"/>
                    </a:cubicBezTo>
                    <a:cubicBezTo>
                      <a:pt x="38" y="37"/>
                      <a:pt x="37" y="42"/>
                      <a:pt x="35" y="45"/>
                    </a:cubicBezTo>
                    <a:cubicBezTo>
                      <a:pt x="34" y="45"/>
                      <a:pt x="34" y="46"/>
                      <a:pt x="33" y="46"/>
                    </a:cubicBezTo>
                    <a:cubicBezTo>
                      <a:pt x="33" y="47"/>
                      <a:pt x="32" y="48"/>
                      <a:pt x="31" y="49"/>
                    </a:cubicBezTo>
                    <a:cubicBezTo>
                      <a:pt x="31" y="50"/>
                      <a:pt x="31" y="50"/>
                      <a:pt x="31" y="51"/>
                    </a:cubicBezTo>
                    <a:cubicBezTo>
                      <a:pt x="31" y="52"/>
                      <a:pt x="31" y="53"/>
                      <a:pt x="31" y="53"/>
                    </a:cubicBezTo>
                    <a:cubicBezTo>
                      <a:pt x="31" y="53"/>
                      <a:pt x="31" y="53"/>
                      <a:pt x="31" y="53"/>
                    </a:cubicBezTo>
                    <a:cubicBezTo>
                      <a:pt x="30" y="53"/>
                      <a:pt x="30" y="52"/>
                      <a:pt x="29" y="51"/>
                    </a:cubicBezTo>
                    <a:cubicBezTo>
                      <a:pt x="28" y="51"/>
                      <a:pt x="28" y="51"/>
                      <a:pt x="28" y="51"/>
                    </a:cubicBezTo>
                    <a:cubicBezTo>
                      <a:pt x="27" y="51"/>
                      <a:pt x="26" y="50"/>
                      <a:pt x="25" y="50"/>
                    </a:cubicBezTo>
                    <a:cubicBezTo>
                      <a:pt x="24" y="50"/>
                      <a:pt x="23" y="50"/>
                      <a:pt x="22" y="50"/>
                    </a:cubicBezTo>
                    <a:cubicBezTo>
                      <a:pt x="20" y="49"/>
                      <a:pt x="18" y="48"/>
                      <a:pt x="16" y="48"/>
                    </a:cubicBezTo>
                    <a:cubicBezTo>
                      <a:pt x="14" y="47"/>
                      <a:pt x="11" y="46"/>
                      <a:pt x="9" y="45"/>
                    </a:cubicBezTo>
                    <a:cubicBezTo>
                      <a:pt x="9" y="45"/>
                      <a:pt x="9" y="45"/>
                      <a:pt x="9" y="45"/>
                    </a:cubicBezTo>
                    <a:cubicBezTo>
                      <a:pt x="7" y="44"/>
                      <a:pt x="6" y="43"/>
                      <a:pt x="4" y="43"/>
                    </a:cubicBezTo>
                    <a:cubicBezTo>
                      <a:pt x="3" y="43"/>
                      <a:pt x="3" y="43"/>
                      <a:pt x="3" y="43"/>
                    </a:cubicBezTo>
                    <a:cubicBezTo>
                      <a:pt x="2" y="43"/>
                      <a:pt x="2" y="43"/>
                      <a:pt x="2" y="43"/>
                    </a:cubicBezTo>
                    <a:moveTo>
                      <a:pt x="26" y="18"/>
                    </a:moveTo>
                    <a:cubicBezTo>
                      <a:pt x="25" y="18"/>
                      <a:pt x="25" y="18"/>
                      <a:pt x="24" y="17"/>
                    </a:cubicBezTo>
                    <a:cubicBezTo>
                      <a:pt x="25" y="17"/>
                      <a:pt x="25" y="17"/>
                      <a:pt x="25" y="17"/>
                    </a:cubicBezTo>
                    <a:cubicBezTo>
                      <a:pt x="25" y="17"/>
                      <a:pt x="26" y="17"/>
                      <a:pt x="27" y="17"/>
                    </a:cubicBezTo>
                    <a:cubicBezTo>
                      <a:pt x="26" y="18"/>
                      <a:pt x="26" y="18"/>
                      <a:pt x="26" y="18"/>
                    </a:cubicBezTo>
                    <a:cubicBezTo>
                      <a:pt x="26" y="18"/>
                      <a:pt x="26" y="18"/>
                      <a:pt x="26" y="18"/>
                    </a:cubicBezTo>
                    <a:moveTo>
                      <a:pt x="23" y="17"/>
                    </a:moveTo>
                    <a:cubicBezTo>
                      <a:pt x="22" y="17"/>
                      <a:pt x="22" y="17"/>
                      <a:pt x="21" y="16"/>
                    </a:cubicBezTo>
                    <a:cubicBezTo>
                      <a:pt x="21" y="16"/>
                      <a:pt x="21" y="16"/>
                      <a:pt x="21" y="16"/>
                    </a:cubicBezTo>
                    <a:cubicBezTo>
                      <a:pt x="21" y="16"/>
                      <a:pt x="21" y="16"/>
                      <a:pt x="21" y="16"/>
                    </a:cubicBezTo>
                    <a:cubicBezTo>
                      <a:pt x="21" y="16"/>
                      <a:pt x="21" y="16"/>
                      <a:pt x="21" y="16"/>
                    </a:cubicBezTo>
                    <a:cubicBezTo>
                      <a:pt x="22" y="16"/>
                      <a:pt x="23" y="16"/>
                      <a:pt x="23" y="16"/>
                    </a:cubicBezTo>
                    <a:cubicBezTo>
                      <a:pt x="23" y="17"/>
                      <a:pt x="23" y="17"/>
                      <a:pt x="23" y="17"/>
                    </a:cubicBezTo>
                    <a:cubicBezTo>
                      <a:pt x="23" y="17"/>
                      <a:pt x="23" y="17"/>
                      <a:pt x="23" y="17"/>
                    </a:cubicBezTo>
                    <a:moveTo>
                      <a:pt x="32" y="17"/>
                    </a:moveTo>
                    <a:cubicBezTo>
                      <a:pt x="32" y="17"/>
                      <a:pt x="31" y="17"/>
                      <a:pt x="31" y="17"/>
                    </a:cubicBezTo>
                    <a:cubicBezTo>
                      <a:pt x="32" y="15"/>
                      <a:pt x="32" y="15"/>
                      <a:pt x="32" y="15"/>
                    </a:cubicBezTo>
                    <a:cubicBezTo>
                      <a:pt x="33" y="16"/>
                      <a:pt x="33" y="16"/>
                      <a:pt x="33" y="16"/>
                    </a:cubicBezTo>
                    <a:cubicBezTo>
                      <a:pt x="33" y="16"/>
                      <a:pt x="33" y="16"/>
                      <a:pt x="33" y="16"/>
                    </a:cubicBezTo>
                    <a:cubicBezTo>
                      <a:pt x="32" y="17"/>
                      <a:pt x="32" y="17"/>
                      <a:pt x="32" y="17"/>
                    </a:cubicBezTo>
                    <a:moveTo>
                      <a:pt x="19" y="16"/>
                    </a:moveTo>
                    <a:cubicBezTo>
                      <a:pt x="19" y="16"/>
                      <a:pt x="19" y="15"/>
                      <a:pt x="19" y="15"/>
                    </a:cubicBezTo>
                    <a:cubicBezTo>
                      <a:pt x="19" y="15"/>
                      <a:pt x="19" y="15"/>
                      <a:pt x="19" y="15"/>
                    </a:cubicBezTo>
                    <a:cubicBezTo>
                      <a:pt x="19" y="15"/>
                      <a:pt x="19" y="15"/>
                      <a:pt x="19" y="15"/>
                    </a:cubicBezTo>
                    <a:cubicBezTo>
                      <a:pt x="19" y="15"/>
                      <a:pt x="19" y="15"/>
                      <a:pt x="19" y="15"/>
                    </a:cubicBezTo>
                    <a:cubicBezTo>
                      <a:pt x="20" y="15"/>
                      <a:pt x="20" y="15"/>
                      <a:pt x="20" y="15"/>
                    </a:cubicBezTo>
                    <a:cubicBezTo>
                      <a:pt x="20" y="15"/>
                      <a:pt x="20" y="15"/>
                      <a:pt x="20" y="15"/>
                    </a:cubicBezTo>
                    <a:cubicBezTo>
                      <a:pt x="19" y="16"/>
                      <a:pt x="19" y="16"/>
                      <a:pt x="19" y="16"/>
                    </a:cubicBezTo>
                    <a:moveTo>
                      <a:pt x="29" y="16"/>
                    </a:moveTo>
                    <a:cubicBezTo>
                      <a:pt x="29" y="16"/>
                      <a:pt x="28" y="16"/>
                      <a:pt x="28" y="16"/>
                    </a:cubicBezTo>
                    <a:cubicBezTo>
                      <a:pt x="29" y="14"/>
                      <a:pt x="29" y="14"/>
                      <a:pt x="29" y="14"/>
                    </a:cubicBezTo>
                    <a:cubicBezTo>
                      <a:pt x="30" y="15"/>
                      <a:pt x="30" y="15"/>
                      <a:pt x="31" y="15"/>
                    </a:cubicBezTo>
                    <a:cubicBezTo>
                      <a:pt x="29" y="16"/>
                      <a:pt x="29" y="16"/>
                      <a:pt x="29" y="16"/>
                    </a:cubicBezTo>
                    <a:moveTo>
                      <a:pt x="26" y="16"/>
                    </a:moveTo>
                    <a:cubicBezTo>
                      <a:pt x="26" y="16"/>
                      <a:pt x="25" y="15"/>
                      <a:pt x="24" y="15"/>
                    </a:cubicBezTo>
                    <a:cubicBezTo>
                      <a:pt x="26" y="14"/>
                      <a:pt x="26" y="14"/>
                      <a:pt x="26" y="14"/>
                    </a:cubicBezTo>
                    <a:cubicBezTo>
                      <a:pt x="27" y="14"/>
                      <a:pt x="27" y="14"/>
                      <a:pt x="28" y="14"/>
                    </a:cubicBezTo>
                    <a:cubicBezTo>
                      <a:pt x="26" y="16"/>
                      <a:pt x="26" y="16"/>
                      <a:pt x="26" y="16"/>
                    </a:cubicBezTo>
                    <a:moveTo>
                      <a:pt x="23" y="15"/>
                    </a:moveTo>
                    <a:cubicBezTo>
                      <a:pt x="22" y="15"/>
                      <a:pt x="22" y="15"/>
                      <a:pt x="21" y="14"/>
                    </a:cubicBezTo>
                    <a:cubicBezTo>
                      <a:pt x="22" y="14"/>
                      <a:pt x="22" y="13"/>
                      <a:pt x="22" y="13"/>
                    </a:cubicBezTo>
                    <a:cubicBezTo>
                      <a:pt x="23" y="13"/>
                      <a:pt x="24" y="13"/>
                      <a:pt x="25" y="13"/>
                    </a:cubicBezTo>
                    <a:cubicBezTo>
                      <a:pt x="23" y="15"/>
                      <a:pt x="23" y="15"/>
                      <a:pt x="23" y="15"/>
                    </a:cubicBezTo>
                    <a:cubicBezTo>
                      <a:pt x="23" y="15"/>
                      <a:pt x="23" y="15"/>
                      <a:pt x="23" y="15"/>
                    </a:cubicBezTo>
                    <a:moveTo>
                      <a:pt x="20" y="14"/>
                    </a:moveTo>
                    <a:cubicBezTo>
                      <a:pt x="19" y="14"/>
                      <a:pt x="19" y="13"/>
                      <a:pt x="19" y="13"/>
                    </a:cubicBezTo>
                    <a:cubicBezTo>
                      <a:pt x="19" y="12"/>
                      <a:pt x="20" y="12"/>
                      <a:pt x="20" y="12"/>
                    </a:cubicBezTo>
                    <a:cubicBezTo>
                      <a:pt x="20" y="12"/>
                      <a:pt x="20" y="12"/>
                      <a:pt x="20" y="12"/>
                    </a:cubicBezTo>
                    <a:cubicBezTo>
                      <a:pt x="20" y="12"/>
                      <a:pt x="20" y="12"/>
                      <a:pt x="20" y="12"/>
                    </a:cubicBezTo>
                    <a:cubicBezTo>
                      <a:pt x="21" y="12"/>
                      <a:pt x="21" y="12"/>
                      <a:pt x="21" y="12"/>
                    </a:cubicBezTo>
                    <a:cubicBezTo>
                      <a:pt x="21" y="12"/>
                      <a:pt x="21" y="12"/>
                      <a:pt x="21" y="12"/>
                    </a:cubicBezTo>
                    <a:cubicBezTo>
                      <a:pt x="21" y="13"/>
                      <a:pt x="20" y="13"/>
                      <a:pt x="20" y="14"/>
                    </a:cubicBezTo>
                    <a:cubicBezTo>
                      <a:pt x="20" y="14"/>
                      <a:pt x="20" y="14"/>
                      <a:pt x="20" y="14"/>
                    </a:cubicBezTo>
                    <a:moveTo>
                      <a:pt x="24" y="10"/>
                    </a:moveTo>
                    <a:cubicBezTo>
                      <a:pt x="25" y="10"/>
                      <a:pt x="25" y="10"/>
                      <a:pt x="25" y="10"/>
                    </a:cubicBezTo>
                    <a:cubicBezTo>
                      <a:pt x="26" y="9"/>
                      <a:pt x="25" y="9"/>
                      <a:pt x="25" y="8"/>
                    </a:cubicBezTo>
                    <a:cubicBezTo>
                      <a:pt x="25" y="7"/>
                      <a:pt x="25" y="6"/>
                      <a:pt x="25" y="5"/>
                    </a:cubicBezTo>
                    <a:cubicBezTo>
                      <a:pt x="25" y="4"/>
                      <a:pt x="25" y="3"/>
                      <a:pt x="25" y="2"/>
                    </a:cubicBezTo>
                    <a:cubicBezTo>
                      <a:pt x="25" y="2"/>
                      <a:pt x="25" y="2"/>
                      <a:pt x="25" y="2"/>
                    </a:cubicBezTo>
                    <a:cubicBezTo>
                      <a:pt x="25" y="2"/>
                      <a:pt x="25" y="2"/>
                      <a:pt x="25" y="2"/>
                    </a:cubicBezTo>
                    <a:cubicBezTo>
                      <a:pt x="27" y="2"/>
                      <a:pt x="28" y="3"/>
                      <a:pt x="29" y="3"/>
                    </a:cubicBezTo>
                    <a:cubicBezTo>
                      <a:pt x="30" y="3"/>
                      <a:pt x="31" y="4"/>
                      <a:pt x="32" y="4"/>
                    </a:cubicBezTo>
                    <a:cubicBezTo>
                      <a:pt x="32" y="4"/>
                      <a:pt x="32" y="4"/>
                      <a:pt x="32" y="4"/>
                    </a:cubicBezTo>
                    <a:cubicBezTo>
                      <a:pt x="32" y="4"/>
                      <a:pt x="32" y="4"/>
                      <a:pt x="32" y="4"/>
                    </a:cubicBezTo>
                    <a:cubicBezTo>
                      <a:pt x="31" y="5"/>
                      <a:pt x="31" y="5"/>
                      <a:pt x="30" y="6"/>
                    </a:cubicBezTo>
                    <a:cubicBezTo>
                      <a:pt x="29" y="7"/>
                      <a:pt x="28" y="9"/>
                      <a:pt x="29" y="10"/>
                    </a:cubicBezTo>
                    <a:cubicBezTo>
                      <a:pt x="29" y="11"/>
                      <a:pt x="29" y="11"/>
                      <a:pt x="29" y="11"/>
                    </a:cubicBezTo>
                    <a:cubicBezTo>
                      <a:pt x="29" y="11"/>
                      <a:pt x="29" y="11"/>
                      <a:pt x="29" y="11"/>
                    </a:cubicBezTo>
                    <a:cubicBezTo>
                      <a:pt x="30" y="11"/>
                      <a:pt x="30" y="11"/>
                      <a:pt x="30" y="11"/>
                    </a:cubicBezTo>
                    <a:cubicBezTo>
                      <a:pt x="30" y="10"/>
                      <a:pt x="31" y="9"/>
                      <a:pt x="31" y="9"/>
                    </a:cubicBezTo>
                    <a:cubicBezTo>
                      <a:pt x="32" y="8"/>
                      <a:pt x="32" y="8"/>
                      <a:pt x="32" y="8"/>
                    </a:cubicBezTo>
                    <a:cubicBezTo>
                      <a:pt x="32" y="7"/>
                      <a:pt x="33" y="7"/>
                      <a:pt x="34" y="6"/>
                    </a:cubicBezTo>
                    <a:cubicBezTo>
                      <a:pt x="34" y="6"/>
                      <a:pt x="34" y="6"/>
                      <a:pt x="34" y="6"/>
                    </a:cubicBezTo>
                    <a:cubicBezTo>
                      <a:pt x="34" y="6"/>
                      <a:pt x="35" y="6"/>
                      <a:pt x="35" y="6"/>
                    </a:cubicBezTo>
                    <a:cubicBezTo>
                      <a:pt x="35" y="7"/>
                      <a:pt x="35" y="7"/>
                      <a:pt x="35" y="7"/>
                    </a:cubicBezTo>
                    <a:cubicBezTo>
                      <a:pt x="36" y="7"/>
                      <a:pt x="38" y="8"/>
                      <a:pt x="38" y="9"/>
                    </a:cubicBezTo>
                    <a:cubicBezTo>
                      <a:pt x="36" y="10"/>
                      <a:pt x="33" y="12"/>
                      <a:pt x="32" y="14"/>
                    </a:cubicBezTo>
                    <a:cubicBezTo>
                      <a:pt x="32" y="14"/>
                      <a:pt x="32" y="14"/>
                      <a:pt x="32" y="14"/>
                    </a:cubicBezTo>
                    <a:cubicBezTo>
                      <a:pt x="30" y="13"/>
                      <a:pt x="24" y="12"/>
                      <a:pt x="21" y="11"/>
                    </a:cubicBezTo>
                    <a:cubicBezTo>
                      <a:pt x="21" y="10"/>
                      <a:pt x="21" y="10"/>
                      <a:pt x="21" y="10"/>
                    </a:cubicBezTo>
                    <a:cubicBezTo>
                      <a:pt x="22" y="8"/>
                      <a:pt x="21" y="5"/>
                      <a:pt x="19" y="3"/>
                    </a:cubicBezTo>
                    <a:cubicBezTo>
                      <a:pt x="20" y="3"/>
                      <a:pt x="20" y="3"/>
                      <a:pt x="21" y="3"/>
                    </a:cubicBezTo>
                    <a:cubicBezTo>
                      <a:pt x="21" y="3"/>
                      <a:pt x="22" y="3"/>
                      <a:pt x="22" y="3"/>
                    </a:cubicBezTo>
                    <a:cubicBezTo>
                      <a:pt x="22" y="3"/>
                      <a:pt x="22" y="4"/>
                      <a:pt x="22" y="5"/>
                    </a:cubicBezTo>
                    <a:cubicBezTo>
                      <a:pt x="23" y="6"/>
                      <a:pt x="23" y="7"/>
                      <a:pt x="23" y="8"/>
                    </a:cubicBezTo>
                    <a:cubicBezTo>
                      <a:pt x="23" y="9"/>
                      <a:pt x="24" y="10"/>
                      <a:pt x="24" y="10"/>
                    </a:cubicBezTo>
                    <a:moveTo>
                      <a:pt x="25" y="0"/>
                    </a:moveTo>
                    <a:cubicBezTo>
                      <a:pt x="25" y="0"/>
                      <a:pt x="24" y="0"/>
                      <a:pt x="24" y="1"/>
                    </a:cubicBezTo>
                    <a:cubicBezTo>
                      <a:pt x="24" y="1"/>
                      <a:pt x="23" y="1"/>
                      <a:pt x="23" y="2"/>
                    </a:cubicBezTo>
                    <a:cubicBezTo>
                      <a:pt x="23" y="2"/>
                      <a:pt x="23" y="2"/>
                      <a:pt x="23" y="2"/>
                    </a:cubicBezTo>
                    <a:cubicBezTo>
                      <a:pt x="23" y="2"/>
                      <a:pt x="23" y="2"/>
                      <a:pt x="23" y="2"/>
                    </a:cubicBezTo>
                    <a:cubicBezTo>
                      <a:pt x="23" y="2"/>
                      <a:pt x="23" y="2"/>
                      <a:pt x="23" y="2"/>
                    </a:cubicBezTo>
                    <a:cubicBezTo>
                      <a:pt x="22" y="1"/>
                      <a:pt x="22" y="1"/>
                      <a:pt x="21" y="1"/>
                    </a:cubicBezTo>
                    <a:cubicBezTo>
                      <a:pt x="20" y="1"/>
                      <a:pt x="19" y="2"/>
                      <a:pt x="18" y="2"/>
                    </a:cubicBezTo>
                    <a:cubicBezTo>
                      <a:pt x="17" y="3"/>
                      <a:pt x="17" y="3"/>
                      <a:pt x="17" y="3"/>
                    </a:cubicBezTo>
                    <a:cubicBezTo>
                      <a:pt x="18" y="4"/>
                      <a:pt x="18" y="4"/>
                      <a:pt x="18" y="4"/>
                    </a:cubicBezTo>
                    <a:cubicBezTo>
                      <a:pt x="20" y="6"/>
                      <a:pt x="20" y="8"/>
                      <a:pt x="20" y="10"/>
                    </a:cubicBezTo>
                    <a:cubicBezTo>
                      <a:pt x="20" y="11"/>
                      <a:pt x="20" y="11"/>
                      <a:pt x="20" y="11"/>
                    </a:cubicBezTo>
                    <a:cubicBezTo>
                      <a:pt x="19" y="11"/>
                      <a:pt x="18" y="12"/>
                      <a:pt x="18" y="12"/>
                    </a:cubicBezTo>
                    <a:cubicBezTo>
                      <a:pt x="18" y="13"/>
                      <a:pt x="18" y="13"/>
                      <a:pt x="18" y="14"/>
                    </a:cubicBezTo>
                    <a:cubicBezTo>
                      <a:pt x="17" y="14"/>
                      <a:pt x="17" y="14"/>
                      <a:pt x="17" y="14"/>
                    </a:cubicBezTo>
                    <a:cubicBezTo>
                      <a:pt x="17" y="15"/>
                      <a:pt x="17" y="16"/>
                      <a:pt x="18" y="16"/>
                    </a:cubicBezTo>
                    <a:cubicBezTo>
                      <a:pt x="16" y="17"/>
                      <a:pt x="15" y="18"/>
                      <a:pt x="13" y="18"/>
                    </a:cubicBezTo>
                    <a:cubicBezTo>
                      <a:pt x="12" y="19"/>
                      <a:pt x="11" y="19"/>
                      <a:pt x="9" y="20"/>
                    </a:cubicBezTo>
                    <a:cubicBezTo>
                      <a:pt x="6" y="22"/>
                      <a:pt x="3" y="26"/>
                      <a:pt x="2" y="30"/>
                    </a:cubicBezTo>
                    <a:cubicBezTo>
                      <a:pt x="1" y="33"/>
                      <a:pt x="1" y="36"/>
                      <a:pt x="1" y="39"/>
                    </a:cubicBezTo>
                    <a:cubicBezTo>
                      <a:pt x="1" y="39"/>
                      <a:pt x="1" y="40"/>
                      <a:pt x="1" y="41"/>
                    </a:cubicBezTo>
                    <a:cubicBezTo>
                      <a:pt x="0" y="42"/>
                      <a:pt x="0" y="42"/>
                      <a:pt x="0" y="42"/>
                    </a:cubicBezTo>
                    <a:cubicBezTo>
                      <a:pt x="0" y="43"/>
                      <a:pt x="0" y="43"/>
                      <a:pt x="0" y="44"/>
                    </a:cubicBezTo>
                    <a:cubicBezTo>
                      <a:pt x="0" y="45"/>
                      <a:pt x="1" y="45"/>
                      <a:pt x="2" y="45"/>
                    </a:cubicBezTo>
                    <a:cubicBezTo>
                      <a:pt x="2" y="45"/>
                      <a:pt x="3" y="45"/>
                      <a:pt x="3" y="45"/>
                    </a:cubicBezTo>
                    <a:cubicBezTo>
                      <a:pt x="3" y="45"/>
                      <a:pt x="3" y="45"/>
                      <a:pt x="4" y="45"/>
                    </a:cubicBezTo>
                    <a:cubicBezTo>
                      <a:pt x="5" y="45"/>
                      <a:pt x="7" y="45"/>
                      <a:pt x="8" y="46"/>
                    </a:cubicBezTo>
                    <a:cubicBezTo>
                      <a:pt x="9" y="46"/>
                      <a:pt x="9" y="46"/>
                      <a:pt x="9" y="46"/>
                    </a:cubicBezTo>
                    <a:cubicBezTo>
                      <a:pt x="11" y="47"/>
                      <a:pt x="13" y="48"/>
                      <a:pt x="15" y="49"/>
                    </a:cubicBezTo>
                    <a:cubicBezTo>
                      <a:pt x="17" y="50"/>
                      <a:pt x="20" y="50"/>
                      <a:pt x="22" y="51"/>
                    </a:cubicBezTo>
                    <a:cubicBezTo>
                      <a:pt x="23" y="51"/>
                      <a:pt x="24" y="52"/>
                      <a:pt x="25" y="52"/>
                    </a:cubicBezTo>
                    <a:cubicBezTo>
                      <a:pt x="25" y="52"/>
                      <a:pt x="26" y="52"/>
                      <a:pt x="27" y="52"/>
                    </a:cubicBezTo>
                    <a:cubicBezTo>
                      <a:pt x="28" y="52"/>
                      <a:pt x="28" y="52"/>
                      <a:pt x="28" y="52"/>
                    </a:cubicBezTo>
                    <a:cubicBezTo>
                      <a:pt x="28" y="53"/>
                      <a:pt x="29" y="54"/>
                      <a:pt x="31" y="54"/>
                    </a:cubicBezTo>
                    <a:cubicBezTo>
                      <a:pt x="31" y="54"/>
                      <a:pt x="31" y="54"/>
                      <a:pt x="31" y="54"/>
                    </a:cubicBezTo>
                    <a:cubicBezTo>
                      <a:pt x="32" y="54"/>
                      <a:pt x="32" y="52"/>
                      <a:pt x="33" y="51"/>
                    </a:cubicBezTo>
                    <a:cubicBezTo>
                      <a:pt x="33" y="51"/>
                      <a:pt x="33" y="50"/>
                      <a:pt x="33" y="50"/>
                    </a:cubicBezTo>
                    <a:cubicBezTo>
                      <a:pt x="33" y="49"/>
                      <a:pt x="34" y="48"/>
                      <a:pt x="34" y="47"/>
                    </a:cubicBezTo>
                    <a:cubicBezTo>
                      <a:pt x="35" y="47"/>
                      <a:pt x="35" y="46"/>
                      <a:pt x="36" y="46"/>
                    </a:cubicBezTo>
                    <a:cubicBezTo>
                      <a:pt x="38" y="42"/>
                      <a:pt x="39" y="38"/>
                      <a:pt x="38" y="33"/>
                    </a:cubicBezTo>
                    <a:cubicBezTo>
                      <a:pt x="37" y="30"/>
                      <a:pt x="35" y="27"/>
                      <a:pt x="34" y="24"/>
                    </a:cubicBezTo>
                    <a:cubicBezTo>
                      <a:pt x="33" y="23"/>
                      <a:pt x="32" y="21"/>
                      <a:pt x="31" y="20"/>
                    </a:cubicBezTo>
                    <a:cubicBezTo>
                      <a:pt x="34" y="23"/>
                      <a:pt x="39" y="27"/>
                      <a:pt x="43" y="27"/>
                    </a:cubicBezTo>
                    <a:cubicBezTo>
                      <a:pt x="43" y="27"/>
                      <a:pt x="43" y="27"/>
                      <a:pt x="43" y="27"/>
                    </a:cubicBezTo>
                    <a:cubicBezTo>
                      <a:pt x="44" y="27"/>
                      <a:pt x="44" y="27"/>
                      <a:pt x="44" y="27"/>
                    </a:cubicBezTo>
                    <a:cubicBezTo>
                      <a:pt x="44" y="26"/>
                      <a:pt x="44" y="25"/>
                      <a:pt x="45" y="25"/>
                    </a:cubicBezTo>
                    <a:cubicBezTo>
                      <a:pt x="45" y="24"/>
                      <a:pt x="45" y="24"/>
                      <a:pt x="45" y="24"/>
                    </a:cubicBezTo>
                    <a:cubicBezTo>
                      <a:pt x="45" y="24"/>
                      <a:pt x="45" y="24"/>
                      <a:pt x="45" y="24"/>
                    </a:cubicBezTo>
                    <a:cubicBezTo>
                      <a:pt x="42" y="23"/>
                      <a:pt x="39" y="21"/>
                      <a:pt x="37" y="20"/>
                    </a:cubicBezTo>
                    <a:cubicBezTo>
                      <a:pt x="37" y="20"/>
                      <a:pt x="37" y="20"/>
                      <a:pt x="37" y="20"/>
                    </a:cubicBezTo>
                    <a:cubicBezTo>
                      <a:pt x="37" y="20"/>
                      <a:pt x="37" y="20"/>
                      <a:pt x="37" y="20"/>
                    </a:cubicBezTo>
                    <a:cubicBezTo>
                      <a:pt x="38" y="20"/>
                      <a:pt x="39" y="19"/>
                      <a:pt x="41" y="19"/>
                    </a:cubicBezTo>
                    <a:cubicBezTo>
                      <a:pt x="41" y="19"/>
                      <a:pt x="41" y="19"/>
                      <a:pt x="41" y="19"/>
                    </a:cubicBezTo>
                    <a:cubicBezTo>
                      <a:pt x="41" y="18"/>
                      <a:pt x="41" y="18"/>
                      <a:pt x="41" y="18"/>
                    </a:cubicBezTo>
                    <a:cubicBezTo>
                      <a:pt x="41" y="18"/>
                      <a:pt x="41" y="17"/>
                      <a:pt x="41" y="16"/>
                    </a:cubicBezTo>
                    <a:cubicBezTo>
                      <a:pt x="41" y="16"/>
                      <a:pt x="41" y="16"/>
                      <a:pt x="41" y="16"/>
                    </a:cubicBezTo>
                    <a:cubicBezTo>
                      <a:pt x="41" y="16"/>
                      <a:pt x="41" y="16"/>
                      <a:pt x="41" y="16"/>
                    </a:cubicBezTo>
                    <a:cubicBezTo>
                      <a:pt x="39" y="16"/>
                      <a:pt x="38" y="16"/>
                      <a:pt x="36" y="16"/>
                    </a:cubicBezTo>
                    <a:cubicBezTo>
                      <a:pt x="36" y="16"/>
                      <a:pt x="35" y="16"/>
                      <a:pt x="34" y="16"/>
                    </a:cubicBezTo>
                    <a:cubicBezTo>
                      <a:pt x="34" y="15"/>
                      <a:pt x="34" y="15"/>
                      <a:pt x="33" y="15"/>
                    </a:cubicBezTo>
                    <a:cubicBezTo>
                      <a:pt x="34" y="13"/>
                      <a:pt x="37" y="11"/>
                      <a:pt x="40" y="10"/>
                    </a:cubicBezTo>
                    <a:cubicBezTo>
                      <a:pt x="40" y="10"/>
                      <a:pt x="40" y="10"/>
                      <a:pt x="40" y="10"/>
                    </a:cubicBezTo>
                    <a:cubicBezTo>
                      <a:pt x="40" y="9"/>
                      <a:pt x="40" y="9"/>
                      <a:pt x="40" y="9"/>
                    </a:cubicBezTo>
                    <a:cubicBezTo>
                      <a:pt x="39" y="8"/>
                      <a:pt x="38" y="7"/>
                      <a:pt x="37" y="6"/>
                    </a:cubicBezTo>
                    <a:cubicBezTo>
                      <a:pt x="37" y="5"/>
                      <a:pt x="37" y="5"/>
                      <a:pt x="37" y="5"/>
                    </a:cubicBezTo>
                    <a:cubicBezTo>
                      <a:pt x="36" y="5"/>
                      <a:pt x="36" y="5"/>
                      <a:pt x="36" y="5"/>
                    </a:cubicBezTo>
                    <a:cubicBezTo>
                      <a:pt x="36" y="5"/>
                      <a:pt x="36" y="5"/>
                      <a:pt x="36" y="5"/>
                    </a:cubicBezTo>
                    <a:cubicBezTo>
                      <a:pt x="35" y="5"/>
                      <a:pt x="35" y="5"/>
                      <a:pt x="34" y="5"/>
                    </a:cubicBezTo>
                    <a:cubicBezTo>
                      <a:pt x="34" y="5"/>
                      <a:pt x="34" y="5"/>
                      <a:pt x="33" y="5"/>
                    </a:cubicBezTo>
                    <a:cubicBezTo>
                      <a:pt x="33" y="4"/>
                      <a:pt x="33" y="4"/>
                      <a:pt x="33" y="4"/>
                    </a:cubicBezTo>
                    <a:cubicBezTo>
                      <a:pt x="33" y="3"/>
                      <a:pt x="33" y="3"/>
                      <a:pt x="32" y="3"/>
                    </a:cubicBezTo>
                    <a:cubicBezTo>
                      <a:pt x="31" y="2"/>
                      <a:pt x="30" y="2"/>
                      <a:pt x="29" y="2"/>
                    </a:cubicBezTo>
                    <a:cubicBezTo>
                      <a:pt x="28" y="1"/>
                      <a:pt x="27" y="1"/>
                      <a:pt x="26" y="0"/>
                    </a:cubicBezTo>
                    <a:cubicBezTo>
                      <a:pt x="26" y="0"/>
                      <a:pt x="25" y="0"/>
                      <a:pt x="2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68" name="Freeform 54"/>
              <p:cNvSpPr>
                <a:spLocks noEditPoints="1"/>
              </p:cNvSpPr>
              <p:nvPr/>
            </p:nvSpPr>
            <p:spPr bwMode="auto">
              <a:xfrm>
                <a:off x="4084" y="2477"/>
                <a:ext cx="9" cy="14"/>
              </a:xfrm>
              <a:custGeom>
                <a:avLst/>
                <a:gdLst>
                  <a:gd name="T0" fmla="*/ 1 w 4"/>
                  <a:gd name="T1" fmla="*/ 5 h 6"/>
                  <a:gd name="T2" fmla="*/ 1 w 4"/>
                  <a:gd name="T3" fmla="*/ 5 h 6"/>
                  <a:gd name="T4" fmla="*/ 2 w 4"/>
                  <a:gd name="T5" fmla="*/ 2 h 6"/>
                  <a:gd name="T6" fmla="*/ 2 w 4"/>
                  <a:gd name="T7" fmla="*/ 3 h 6"/>
                  <a:gd name="T8" fmla="*/ 2 w 4"/>
                  <a:gd name="T9" fmla="*/ 4 h 6"/>
                  <a:gd name="T10" fmla="*/ 1 w 4"/>
                  <a:gd name="T11" fmla="*/ 5 h 6"/>
                  <a:gd name="T12" fmla="*/ 1 w 4"/>
                  <a:gd name="T13" fmla="*/ 0 h 6"/>
                  <a:gd name="T14" fmla="*/ 1 w 4"/>
                  <a:gd name="T15" fmla="*/ 0 h 6"/>
                  <a:gd name="T16" fmla="*/ 0 w 4"/>
                  <a:gd name="T17" fmla="*/ 5 h 6"/>
                  <a:gd name="T18" fmla="*/ 0 w 4"/>
                  <a:gd name="T19" fmla="*/ 6 h 6"/>
                  <a:gd name="T20" fmla="*/ 0 w 4"/>
                  <a:gd name="T21" fmla="*/ 6 h 6"/>
                  <a:gd name="T22" fmla="*/ 1 w 4"/>
                  <a:gd name="T23" fmla="*/ 6 h 6"/>
                  <a:gd name="T24" fmla="*/ 1 w 4"/>
                  <a:gd name="T25" fmla="*/ 6 h 6"/>
                  <a:gd name="T26" fmla="*/ 3 w 4"/>
                  <a:gd name="T27" fmla="*/ 5 h 6"/>
                  <a:gd name="T28" fmla="*/ 3 w 4"/>
                  <a:gd name="T29" fmla="*/ 2 h 6"/>
                  <a:gd name="T30" fmla="*/ 2 w 4"/>
                  <a:gd name="T31" fmla="*/ 0 h 6"/>
                  <a:gd name="T32" fmla="*/ 1 w 4"/>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 h="6">
                    <a:moveTo>
                      <a:pt x="1" y="5"/>
                    </a:moveTo>
                    <a:cubicBezTo>
                      <a:pt x="1" y="5"/>
                      <a:pt x="1" y="5"/>
                      <a:pt x="1" y="5"/>
                    </a:cubicBezTo>
                    <a:cubicBezTo>
                      <a:pt x="1" y="4"/>
                      <a:pt x="1" y="3"/>
                      <a:pt x="2" y="2"/>
                    </a:cubicBezTo>
                    <a:cubicBezTo>
                      <a:pt x="2" y="3"/>
                      <a:pt x="2" y="3"/>
                      <a:pt x="2" y="3"/>
                    </a:cubicBezTo>
                    <a:cubicBezTo>
                      <a:pt x="2" y="3"/>
                      <a:pt x="2" y="4"/>
                      <a:pt x="2" y="4"/>
                    </a:cubicBezTo>
                    <a:cubicBezTo>
                      <a:pt x="2" y="5"/>
                      <a:pt x="1" y="5"/>
                      <a:pt x="1" y="5"/>
                    </a:cubicBezTo>
                    <a:moveTo>
                      <a:pt x="1" y="0"/>
                    </a:moveTo>
                    <a:cubicBezTo>
                      <a:pt x="1" y="0"/>
                      <a:pt x="1" y="0"/>
                      <a:pt x="1" y="0"/>
                    </a:cubicBezTo>
                    <a:cubicBezTo>
                      <a:pt x="0" y="2"/>
                      <a:pt x="0" y="4"/>
                      <a:pt x="0" y="5"/>
                    </a:cubicBezTo>
                    <a:cubicBezTo>
                      <a:pt x="0" y="6"/>
                      <a:pt x="0" y="6"/>
                      <a:pt x="0" y="6"/>
                    </a:cubicBezTo>
                    <a:cubicBezTo>
                      <a:pt x="0" y="6"/>
                      <a:pt x="0" y="6"/>
                      <a:pt x="0" y="6"/>
                    </a:cubicBezTo>
                    <a:cubicBezTo>
                      <a:pt x="1" y="6"/>
                      <a:pt x="1" y="6"/>
                      <a:pt x="1" y="6"/>
                    </a:cubicBezTo>
                    <a:cubicBezTo>
                      <a:pt x="1" y="6"/>
                      <a:pt x="1" y="6"/>
                      <a:pt x="1" y="6"/>
                    </a:cubicBezTo>
                    <a:cubicBezTo>
                      <a:pt x="2" y="6"/>
                      <a:pt x="3" y="6"/>
                      <a:pt x="3" y="5"/>
                    </a:cubicBezTo>
                    <a:cubicBezTo>
                      <a:pt x="4" y="4"/>
                      <a:pt x="4" y="3"/>
                      <a:pt x="3" y="2"/>
                    </a:cubicBezTo>
                    <a:cubicBezTo>
                      <a:pt x="3" y="2"/>
                      <a:pt x="2" y="1"/>
                      <a:pt x="2"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69" name="Freeform 55"/>
              <p:cNvSpPr>
                <a:spLocks noEditPoints="1"/>
              </p:cNvSpPr>
              <p:nvPr/>
            </p:nvSpPr>
            <p:spPr bwMode="auto">
              <a:xfrm>
                <a:off x="4062" y="2448"/>
                <a:ext cx="46" cy="50"/>
              </a:xfrm>
              <a:custGeom>
                <a:avLst/>
                <a:gdLst>
                  <a:gd name="T0" fmla="*/ 12 w 19"/>
                  <a:gd name="T1" fmla="*/ 3 h 21"/>
                  <a:gd name="T2" fmla="*/ 14 w 19"/>
                  <a:gd name="T3" fmla="*/ 1 h 21"/>
                  <a:gd name="T4" fmla="*/ 13 w 19"/>
                  <a:gd name="T5" fmla="*/ 3 h 21"/>
                  <a:gd name="T6" fmla="*/ 13 w 19"/>
                  <a:gd name="T7" fmla="*/ 3 h 21"/>
                  <a:gd name="T8" fmla="*/ 17 w 19"/>
                  <a:gd name="T9" fmla="*/ 7 h 21"/>
                  <a:gd name="T10" fmla="*/ 13 w 19"/>
                  <a:gd name="T11" fmla="*/ 5 h 21"/>
                  <a:gd name="T12" fmla="*/ 12 w 19"/>
                  <a:gd name="T13" fmla="*/ 5 h 21"/>
                  <a:gd name="T14" fmla="*/ 11 w 19"/>
                  <a:gd name="T15" fmla="*/ 11 h 21"/>
                  <a:gd name="T16" fmla="*/ 14 w 19"/>
                  <a:gd name="T17" fmla="*/ 14 h 21"/>
                  <a:gd name="T18" fmla="*/ 13 w 19"/>
                  <a:gd name="T19" fmla="*/ 18 h 21"/>
                  <a:gd name="T20" fmla="*/ 9 w 19"/>
                  <a:gd name="T21" fmla="*/ 19 h 21"/>
                  <a:gd name="T22" fmla="*/ 8 w 19"/>
                  <a:gd name="T23" fmla="*/ 19 h 21"/>
                  <a:gd name="T24" fmla="*/ 7 w 19"/>
                  <a:gd name="T25" fmla="*/ 20 h 21"/>
                  <a:gd name="T26" fmla="*/ 7 w 19"/>
                  <a:gd name="T27" fmla="*/ 19 h 21"/>
                  <a:gd name="T28" fmla="*/ 6 w 19"/>
                  <a:gd name="T29" fmla="*/ 18 h 21"/>
                  <a:gd name="T30" fmla="*/ 3 w 19"/>
                  <a:gd name="T31" fmla="*/ 14 h 21"/>
                  <a:gd name="T32" fmla="*/ 7 w 19"/>
                  <a:gd name="T33" fmla="*/ 17 h 21"/>
                  <a:gd name="T34" fmla="*/ 9 w 19"/>
                  <a:gd name="T35" fmla="*/ 11 h 21"/>
                  <a:gd name="T36" fmla="*/ 6 w 19"/>
                  <a:gd name="T37" fmla="*/ 6 h 21"/>
                  <a:gd name="T38" fmla="*/ 10 w 19"/>
                  <a:gd name="T39" fmla="*/ 3 h 21"/>
                  <a:gd name="T40" fmla="*/ 12 w 19"/>
                  <a:gd name="T41" fmla="*/ 0 h 21"/>
                  <a:gd name="T42" fmla="*/ 11 w 19"/>
                  <a:gd name="T43" fmla="*/ 2 h 21"/>
                  <a:gd name="T44" fmla="*/ 8 w 19"/>
                  <a:gd name="T45" fmla="*/ 2 h 21"/>
                  <a:gd name="T46" fmla="*/ 8 w 19"/>
                  <a:gd name="T47" fmla="*/ 11 h 21"/>
                  <a:gd name="T48" fmla="*/ 4 w 19"/>
                  <a:gd name="T49" fmla="*/ 13 h 21"/>
                  <a:gd name="T50" fmla="*/ 3 w 19"/>
                  <a:gd name="T51" fmla="*/ 13 h 21"/>
                  <a:gd name="T52" fmla="*/ 0 w 19"/>
                  <a:gd name="T53" fmla="*/ 15 h 21"/>
                  <a:gd name="T54" fmla="*/ 6 w 19"/>
                  <a:gd name="T55" fmla="*/ 19 h 21"/>
                  <a:gd name="T56" fmla="*/ 6 w 19"/>
                  <a:gd name="T57" fmla="*/ 20 h 21"/>
                  <a:gd name="T58" fmla="*/ 8 w 19"/>
                  <a:gd name="T59" fmla="*/ 21 h 21"/>
                  <a:gd name="T60" fmla="*/ 9 w 19"/>
                  <a:gd name="T61" fmla="*/ 21 h 21"/>
                  <a:gd name="T62" fmla="*/ 9 w 19"/>
                  <a:gd name="T63" fmla="*/ 20 h 21"/>
                  <a:gd name="T64" fmla="*/ 13 w 19"/>
                  <a:gd name="T65" fmla="*/ 19 h 21"/>
                  <a:gd name="T66" fmla="*/ 15 w 19"/>
                  <a:gd name="T67" fmla="*/ 13 h 21"/>
                  <a:gd name="T68" fmla="*/ 13 w 19"/>
                  <a:gd name="T69" fmla="*/ 6 h 21"/>
                  <a:gd name="T70" fmla="*/ 15 w 19"/>
                  <a:gd name="T71" fmla="*/ 9 h 21"/>
                  <a:gd name="T72" fmla="*/ 16 w 19"/>
                  <a:gd name="T73" fmla="*/ 9 h 21"/>
                  <a:gd name="T74" fmla="*/ 18 w 19"/>
                  <a:gd name="T75" fmla="*/ 6 h 21"/>
                  <a:gd name="T76" fmla="*/ 15 w 19"/>
                  <a:gd name="T77" fmla="*/ 2 h 21"/>
                  <a:gd name="T78" fmla="*/ 15 w 19"/>
                  <a:gd name="T79" fmla="*/ 0 h 21"/>
                  <a:gd name="T80" fmla="*/ 12 w 19"/>
                  <a:gd name="T8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 h="21">
                    <a:moveTo>
                      <a:pt x="11" y="3"/>
                    </a:moveTo>
                    <a:cubicBezTo>
                      <a:pt x="12" y="3"/>
                      <a:pt x="12" y="3"/>
                      <a:pt x="12" y="3"/>
                    </a:cubicBezTo>
                    <a:cubicBezTo>
                      <a:pt x="12" y="2"/>
                      <a:pt x="12" y="1"/>
                      <a:pt x="13" y="1"/>
                    </a:cubicBezTo>
                    <a:cubicBezTo>
                      <a:pt x="14" y="1"/>
                      <a:pt x="14" y="1"/>
                      <a:pt x="14" y="1"/>
                    </a:cubicBezTo>
                    <a:cubicBezTo>
                      <a:pt x="13" y="2"/>
                      <a:pt x="13" y="2"/>
                      <a:pt x="13" y="2"/>
                    </a:cubicBezTo>
                    <a:cubicBezTo>
                      <a:pt x="13" y="3"/>
                      <a:pt x="13" y="3"/>
                      <a:pt x="13" y="3"/>
                    </a:cubicBezTo>
                    <a:cubicBezTo>
                      <a:pt x="13" y="3"/>
                      <a:pt x="13" y="3"/>
                      <a:pt x="13" y="3"/>
                    </a:cubicBezTo>
                    <a:cubicBezTo>
                      <a:pt x="13" y="3"/>
                      <a:pt x="13" y="3"/>
                      <a:pt x="13" y="3"/>
                    </a:cubicBezTo>
                    <a:cubicBezTo>
                      <a:pt x="14" y="3"/>
                      <a:pt x="16" y="5"/>
                      <a:pt x="17" y="7"/>
                    </a:cubicBezTo>
                    <a:cubicBezTo>
                      <a:pt x="17" y="7"/>
                      <a:pt x="17" y="7"/>
                      <a:pt x="17" y="7"/>
                    </a:cubicBezTo>
                    <a:cubicBezTo>
                      <a:pt x="17" y="7"/>
                      <a:pt x="16" y="7"/>
                      <a:pt x="16" y="8"/>
                    </a:cubicBezTo>
                    <a:cubicBezTo>
                      <a:pt x="15" y="7"/>
                      <a:pt x="14" y="5"/>
                      <a:pt x="13" y="5"/>
                    </a:cubicBezTo>
                    <a:cubicBezTo>
                      <a:pt x="13" y="5"/>
                      <a:pt x="13" y="5"/>
                      <a:pt x="13" y="5"/>
                    </a:cubicBezTo>
                    <a:cubicBezTo>
                      <a:pt x="12" y="5"/>
                      <a:pt x="12" y="5"/>
                      <a:pt x="12" y="5"/>
                    </a:cubicBezTo>
                    <a:cubicBezTo>
                      <a:pt x="12" y="7"/>
                      <a:pt x="11" y="8"/>
                      <a:pt x="11" y="10"/>
                    </a:cubicBezTo>
                    <a:cubicBezTo>
                      <a:pt x="11" y="11"/>
                      <a:pt x="11" y="11"/>
                      <a:pt x="11" y="11"/>
                    </a:cubicBezTo>
                    <a:cubicBezTo>
                      <a:pt x="11" y="11"/>
                      <a:pt x="11" y="11"/>
                      <a:pt x="11" y="11"/>
                    </a:cubicBezTo>
                    <a:cubicBezTo>
                      <a:pt x="12" y="12"/>
                      <a:pt x="13" y="13"/>
                      <a:pt x="14" y="14"/>
                    </a:cubicBezTo>
                    <a:cubicBezTo>
                      <a:pt x="14" y="14"/>
                      <a:pt x="14" y="15"/>
                      <a:pt x="14" y="16"/>
                    </a:cubicBezTo>
                    <a:cubicBezTo>
                      <a:pt x="14" y="17"/>
                      <a:pt x="14" y="18"/>
                      <a:pt x="13" y="18"/>
                    </a:cubicBezTo>
                    <a:cubicBezTo>
                      <a:pt x="12" y="19"/>
                      <a:pt x="11" y="19"/>
                      <a:pt x="10" y="19"/>
                    </a:cubicBezTo>
                    <a:cubicBezTo>
                      <a:pt x="9" y="19"/>
                      <a:pt x="9" y="19"/>
                      <a:pt x="9" y="19"/>
                    </a:cubicBezTo>
                    <a:cubicBezTo>
                      <a:pt x="9" y="19"/>
                      <a:pt x="9" y="19"/>
                      <a:pt x="9" y="19"/>
                    </a:cubicBezTo>
                    <a:cubicBezTo>
                      <a:pt x="8" y="19"/>
                      <a:pt x="8" y="19"/>
                      <a:pt x="8" y="19"/>
                    </a:cubicBezTo>
                    <a:cubicBezTo>
                      <a:pt x="8" y="20"/>
                      <a:pt x="8" y="20"/>
                      <a:pt x="8" y="20"/>
                    </a:cubicBezTo>
                    <a:cubicBezTo>
                      <a:pt x="7" y="20"/>
                      <a:pt x="7" y="20"/>
                      <a:pt x="7" y="20"/>
                    </a:cubicBezTo>
                    <a:cubicBezTo>
                      <a:pt x="7" y="19"/>
                      <a:pt x="7" y="19"/>
                      <a:pt x="7" y="19"/>
                    </a:cubicBezTo>
                    <a:cubicBezTo>
                      <a:pt x="7" y="19"/>
                      <a:pt x="7" y="19"/>
                      <a:pt x="7" y="19"/>
                    </a:cubicBezTo>
                    <a:cubicBezTo>
                      <a:pt x="7" y="18"/>
                      <a:pt x="7" y="18"/>
                      <a:pt x="7" y="18"/>
                    </a:cubicBezTo>
                    <a:cubicBezTo>
                      <a:pt x="6" y="18"/>
                      <a:pt x="6" y="18"/>
                      <a:pt x="6" y="18"/>
                    </a:cubicBezTo>
                    <a:cubicBezTo>
                      <a:pt x="5" y="17"/>
                      <a:pt x="4" y="16"/>
                      <a:pt x="2" y="15"/>
                    </a:cubicBezTo>
                    <a:cubicBezTo>
                      <a:pt x="3" y="15"/>
                      <a:pt x="3" y="14"/>
                      <a:pt x="3" y="14"/>
                    </a:cubicBezTo>
                    <a:cubicBezTo>
                      <a:pt x="4" y="15"/>
                      <a:pt x="6" y="16"/>
                      <a:pt x="7" y="17"/>
                    </a:cubicBezTo>
                    <a:cubicBezTo>
                      <a:pt x="7" y="17"/>
                      <a:pt x="7" y="17"/>
                      <a:pt x="7" y="17"/>
                    </a:cubicBezTo>
                    <a:cubicBezTo>
                      <a:pt x="8" y="17"/>
                      <a:pt x="8" y="17"/>
                      <a:pt x="8" y="17"/>
                    </a:cubicBezTo>
                    <a:cubicBezTo>
                      <a:pt x="8" y="15"/>
                      <a:pt x="9" y="13"/>
                      <a:pt x="9" y="11"/>
                    </a:cubicBezTo>
                    <a:cubicBezTo>
                      <a:pt x="9" y="10"/>
                      <a:pt x="9" y="10"/>
                      <a:pt x="9" y="10"/>
                    </a:cubicBezTo>
                    <a:cubicBezTo>
                      <a:pt x="7" y="9"/>
                      <a:pt x="6" y="7"/>
                      <a:pt x="6" y="6"/>
                    </a:cubicBezTo>
                    <a:cubicBezTo>
                      <a:pt x="6" y="5"/>
                      <a:pt x="8" y="4"/>
                      <a:pt x="8" y="3"/>
                    </a:cubicBezTo>
                    <a:cubicBezTo>
                      <a:pt x="9" y="3"/>
                      <a:pt x="9" y="3"/>
                      <a:pt x="10" y="3"/>
                    </a:cubicBezTo>
                    <a:cubicBezTo>
                      <a:pt x="11" y="3"/>
                      <a:pt x="11" y="3"/>
                      <a:pt x="11" y="3"/>
                    </a:cubicBezTo>
                    <a:moveTo>
                      <a:pt x="12" y="0"/>
                    </a:moveTo>
                    <a:cubicBezTo>
                      <a:pt x="12" y="0"/>
                      <a:pt x="12" y="0"/>
                      <a:pt x="12" y="0"/>
                    </a:cubicBezTo>
                    <a:cubicBezTo>
                      <a:pt x="11" y="1"/>
                      <a:pt x="11" y="1"/>
                      <a:pt x="11" y="2"/>
                    </a:cubicBezTo>
                    <a:cubicBezTo>
                      <a:pt x="11" y="2"/>
                      <a:pt x="11" y="2"/>
                      <a:pt x="11" y="2"/>
                    </a:cubicBezTo>
                    <a:cubicBezTo>
                      <a:pt x="9" y="2"/>
                      <a:pt x="8" y="2"/>
                      <a:pt x="8" y="2"/>
                    </a:cubicBezTo>
                    <a:cubicBezTo>
                      <a:pt x="7" y="3"/>
                      <a:pt x="5" y="4"/>
                      <a:pt x="5" y="6"/>
                    </a:cubicBezTo>
                    <a:cubicBezTo>
                      <a:pt x="5" y="8"/>
                      <a:pt x="6" y="9"/>
                      <a:pt x="8" y="11"/>
                    </a:cubicBezTo>
                    <a:cubicBezTo>
                      <a:pt x="8" y="13"/>
                      <a:pt x="7" y="14"/>
                      <a:pt x="7" y="15"/>
                    </a:cubicBezTo>
                    <a:cubicBezTo>
                      <a:pt x="6" y="15"/>
                      <a:pt x="5" y="14"/>
                      <a:pt x="4" y="13"/>
                    </a:cubicBezTo>
                    <a:cubicBezTo>
                      <a:pt x="4" y="13"/>
                      <a:pt x="4" y="13"/>
                      <a:pt x="4" y="13"/>
                    </a:cubicBezTo>
                    <a:cubicBezTo>
                      <a:pt x="3" y="13"/>
                      <a:pt x="3" y="13"/>
                      <a:pt x="3" y="13"/>
                    </a:cubicBezTo>
                    <a:cubicBezTo>
                      <a:pt x="2" y="13"/>
                      <a:pt x="2" y="14"/>
                      <a:pt x="1" y="14"/>
                    </a:cubicBezTo>
                    <a:cubicBezTo>
                      <a:pt x="0" y="15"/>
                      <a:pt x="0" y="15"/>
                      <a:pt x="0" y="15"/>
                    </a:cubicBezTo>
                    <a:cubicBezTo>
                      <a:pt x="1" y="15"/>
                      <a:pt x="1" y="15"/>
                      <a:pt x="1" y="15"/>
                    </a:cubicBezTo>
                    <a:cubicBezTo>
                      <a:pt x="3" y="17"/>
                      <a:pt x="5" y="18"/>
                      <a:pt x="6" y="19"/>
                    </a:cubicBezTo>
                    <a:cubicBezTo>
                      <a:pt x="6" y="19"/>
                      <a:pt x="6" y="19"/>
                      <a:pt x="6" y="19"/>
                    </a:cubicBezTo>
                    <a:cubicBezTo>
                      <a:pt x="6" y="19"/>
                      <a:pt x="6" y="20"/>
                      <a:pt x="6" y="20"/>
                    </a:cubicBezTo>
                    <a:cubicBezTo>
                      <a:pt x="6" y="21"/>
                      <a:pt x="6" y="21"/>
                      <a:pt x="6" y="21"/>
                    </a:cubicBezTo>
                    <a:cubicBezTo>
                      <a:pt x="8" y="21"/>
                      <a:pt x="8" y="21"/>
                      <a:pt x="8" y="21"/>
                    </a:cubicBezTo>
                    <a:cubicBezTo>
                      <a:pt x="8" y="21"/>
                      <a:pt x="8" y="21"/>
                      <a:pt x="8" y="21"/>
                    </a:cubicBezTo>
                    <a:cubicBezTo>
                      <a:pt x="9" y="21"/>
                      <a:pt x="9" y="21"/>
                      <a:pt x="9" y="21"/>
                    </a:cubicBezTo>
                    <a:cubicBezTo>
                      <a:pt x="9" y="20"/>
                      <a:pt x="9" y="20"/>
                      <a:pt x="9" y="20"/>
                    </a:cubicBezTo>
                    <a:cubicBezTo>
                      <a:pt x="9" y="20"/>
                      <a:pt x="9" y="20"/>
                      <a:pt x="9" y="20"/>
                    </a:cubicBezTo>
                    <a:cubicBezTo>
                      <a:pt x="10" y="20"/>
                      <a:pt x="10" y="20"/>
                      <a:pt x="10" y="20"/>
                    </a:cubicBezTo>
                    <a:cubicBezTo>
                      <a:pt x="12" y="20"/>
                      <a:pt x="13" y="20"/>
                      <a:pt x="13" y="19"/>
                    </a:cubicBezTo>
                    <a:cubicBezTo>
                      <a:pt x="15" y="19"/>
                      <a:pt x="16" y="17"/>
                      <a:pt x="16" y="16"/>
                    </a:cubicBezTo>
                    <a:cubicBezTo>
                      <a:pt x="16" y="15"/>
                      <a:pt x="15" y="14"/>
                      <a:pt x="15" y="13"/>
                    </a:cubicBezTo>
                    <a:cubicBezTo>
                      <a:pt x="14" y="12"/>
                      <a:pt x="13" y="11"/>
                      <a:pt x="12" y="10"/>
                    </a:cubicBezTo>
                    <a:cubicBezTo>
                      <a:pt x="12" y="9"/>
                      <a:pt x="13" y="7"/>
                      <a:pt x="13" y="6"/>
                    </a:cubicBezTo>
                    <a:cubicBezTo>
                      <a:pt x="14" y="7"/>
                      <a:pt x="14" y="8"/>
                      <a:pt x="15" y="8"/>
                    </a:cubicBezTo>
                    <a:cubicBezTo>
                      <a:pt x="15" y="8"/>
                      <a:pt x="15" y="9"/>
                      <a:pt x="15" y="9"/>
                    </a:cubicBezTo>
                    <a:cubicBezTo>
                      <a:pt x="16" y="9"/>
                      <a:pt x="16" y="9"/>
                      <a:pt x="16" y="9"/>
                    </a:cubicBezTo>
                    <a:cubicBezTo>
                      <a:pt x="16" y="9"/>
                      <a:pt x="16" y="9"/>
                      <a:pt x="16" y="9"/>
                    </a:cubicBezTo>
                    <a:cubicBezTo>
                      <a:pt x="17" y="8"/>
                      <a:pt x="17" y="8"/>
                      <a:pt x="18" y="8"/>
                    </a:cubicBezTo>
                    <a:cubicBezTo>
                      <a:pt x="18" y="7"/>
                      <a:pt x="19" y="7"/>
                      <a:pt x="18" y="6"/>
                    </a:cubicBezTo>
                    <a:cubicBezTo>
                      <a:pt x="18" y="5"/>
                      <a:pt x="16" y="3"/>
                      <a:pt x="14" y="2"/>
                    </a:cubicBezTo>
                    <a:cubicBezTo>
                      <a:pt x="15" y="2"/>
                      <a:pt x="15" y="2"/>
                      <a:pt x="15" y="2"/>
                    </a:cubicBezTo>
                    <a:cubicBezTo>
                      <a:pt x="15" y="2"/>
                      <a:pt x="15" y="1"/>
                      <a:pt x="15" y="1"/>
                    </a:cubicBezTo>
                    <a:cubicBezTo>
                      <a:pt x="15" y="0"/>
                      <a:pt x="15" y="0"/>
                      <a:pt x="15" y="0"/>
                    </a:cubicBezTo>
                    <a:cubicBezTo>
                      <a:pt x="14" y="0"/>
                      <a:pt x="14" y="0"/>
                      <a:pt x="14" y="0"/>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70" name="Freeform 56"/>
              <p:cNvSpPr>
                <a:spLocks noEditPoints="1"/>
              </p:cNvSpPr>
              <p:nvPr/>
            </p:nvSpPr>
            <p:spPr bwMode="auto">
              <a:xfrm>
                <a:off x="4079" y="2458"/>
                <a:ext cx="10" cy="11"/>
              </a:xfrm>
              <a:custGeom>
                <a:avLst/>
                <a:gdLst>
                  <a:gd name="T0" fmla="*/ 2 w 4"/>
                  <a:gd name="T1" fmla="*/ 3 h 5"/>
                  <a:gd name="T2" fmla="*/ 2 w 4"/>
                  <a:gd name="T3" fmla="*/ 2 h 5"/>
                  <a:gd name="T4" fmla="*/ 3 w 4"/>
                  <a:gd name="T5" fmla="*/ 1 h 5"/>
                  <a:gd name="T6" fmla="*/ 2 w 4"/>
                  <a:gd name="T7" fmla="*/ 3 h 5"/>
                  <a:gd name="T8" fmla="*/ 4 w 4"/>
                  <a:gd name="T9" fmla="*/ 0 h 5"/>
                  <a:gd name="T10" fmla="*/ 1 w 4"/>
                  <a:gd name="T11" fmla="*/ 1 h 5"/>
                  <a:gd name="T12" fmla="*/ 2 w 4"/>
                  <a:gd name="T13" fmla="*/ 4 h 5"/>
                  <a:gd name="T14" fmla="*/ 2 w 4"/>
                  <a:gd name="T15" fmla="*/ 5 h 5"/>
                  <a:gd name="T16" fmla="*/ 2 w 4"/>
                  <a:gd name="T17" fmla="*/ 5 h 5"/>
                  <a:gd name="T18" fmla="*/ 2 w 4"/>
                  <a:gd name="T19" fmla="*/ 5 h 5"/>
                  <a:gd name="T20" fmla="*/ 3 w 4"/>
                  <a:gd name="T21" fmla="*/ 5 h 5"/>
                  <a:gd name="T22" fmla="*/ 3 w 4"/>
                  <a:gd name="T23" fmla="*/ 5 h 5"/>
                  <a:gd name="T24" fmla="*/ 4 w 4"/>
                  <a:gd name="T25" fmla="*/ 0 h 5"/>
                  <a:gd name="T26" fmla="*/ 4 w 4"/>
                  <a:gd name="T27" fmla="*/ 0 h 5"/>
                  <a:gd name="T28" fmla="*/ 4 w 4"/>
                  <a:gd name="T29" fmla="*/ 0 h 5"/>
                  <a:gd name="T30" fmla="*/ 4 w 4"/>
                  <a:gd name="T3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5">
                    <a:moveTo>
                      <a:pt x="2" y="3"/>
                    </a:moveTo>
                    <a:cubicBezTo>
                      <a:pt x="2" y="3"/>
                      <a:pt x="2" y="2"/>
                      <a:pt x="2" y="2"/>
                    </a:cubicBezTo>
                    <a:cubicBezTo>
                      <a:pt x="2" y="1"/>
                      <a:pt x="2" y="1"/>
                      <a:pt x="3" y="1"/>
                    </a:cubicBezTo>
                    <a:cubicBezTo>
                      <a:pt x="3" y="2"/>
                      <a:pt x="2" y="2"/>
                      <a:pt x="2" y="3"/>
                    </a:cubicBezTo>
                    <a:moveTo>
                      <a:pt x="4" y="0"/>
                    </a:moveTo>
                    <a:cubicBezTo>
                      <a:pt x="3" y="0"/>
                      <a:pt x="1" y="0"/>
                      <a:pt x="1" y="1"/>
                    </a:cubicBezTo>
                    <a:cubicBezTo>
                      <a:pt x="0" y="3"/>
                      <a:pt x="1" y="4"/>
                      <a:pt x="2" y="4"/>
                    </a:cubicBezTo>
                    <a:cubicBezTo>
                      <a:pt x="2" y="5"/>
                      <a:pt x="2" y="5"/>
                      <a:pt x="2" y="5"/>
                    </a:cubicBezTo>
                    <a:cubicBezTo>
                      <a:pt x="2" y="5"/>
                      <a:pt x="2" y="5"/>
                      <a:pt x="2" y="5"/>
                    </a:cubicBezTo>
                    <a:cubicBezTo>
                      <a:pt x="2" y="5"/>
                      <a:pt x="2" y="5"/>
                      <a:pt x="2" y="5"/>
                    </a:cubicBezTo>
                    <a:cubicBezTo>
                      <a:pt x="3" y="5"/>
                      <a:pt x="3" y="5"/>
                      <a:pt x="3" y="5"/>
                    </a:cubicBezTo>
                    <a:cubicBezTo>
                      <a:pt x="3" y="5"/>
                      <a:pt x="3" y="5"/>
                      <a:pt x="3" y="5"/>
                    </a:cubicBezTo>
                    <a:cubicBezTo>
                      <a:pt x="3" y="3"/>
                      <a:pt x="4" y="2"/>
                      <a:pt x="4" y="0"/>
                    </a:cubicBezTo>
                    <a:cubicBezTo>
                      <a:pt x="4" y="0"/>
                      <a:pt x="4" y="0"/>
                      <a:pt x="4" y="0"/>
                    </a:cubicBezTo>
                    <a:cubicBezTo>
                      <a:pt x="4" y="0"/>
                      <a:pt x="4" y="0"/>
                      <a:pt x="4" y="0"/>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71" name="Freeform 57"/>
              <p:cNvSpPr>
                <a:spLocks noEditPoints="1"/>
              </p:cNvSpPr>
              <p:nvPr/>
            </p:nvSpPr>
            <p:spPr bwMode="auto">
              <a:xfrm>
                <a:off x="3534" y="2367"/>
                <a:ext cx="55" cy="52"/>
              </a:xfrm>
              <a:custGeom>
                <a:avLst/>
                <a:gdLst>
                  <a:gd name="T0" fmla="*/ 14 w 23"/>
                  <a:gd name="T1" fmla="*/ 21 h 22"/>
                  <a:gd name="T2" fmla="*/ 12 w 23"/>
                  <a:gd name="T3" fmla="*/ 21 h 22"/>
                  <a:gd name="T4" fmla="*/ 13 w 23"/>
                  <a:gd name="T5" fmla="*/ 21 h 22"/>
                  <a:gd name="T6" fmla="*/ 11 w 23"/>
                  <a:gd name="T7" fmla="*/ 21 h 22"/>
                  <a:gd name="T8" fmla="*/ 11 w 23"/>
                  <a:gd name="T9" fmla="*/ 21 h 22"/>
                  <a:gd name="T10" fmla="*/ 10 w 23"/>
                  <a:gd name="T11" fmla="*/ 21 h 22"/>
                  <a:gd name="T12" fmla="*/ 9 w 23"/>
                  <a:gd name="T13" fmla="*/ 21 h 22"/>
                  <a:gd name="T14" fmla="*/ 10 w 23"/>
                  <a:gd name="T15" fmla="*/ 20 h 22"/>
                  <a:gd name="T16" fmla="*/ 8 w 23"/>
                  <a:gd name="T17" fmla="*/ 21 h 22"/>
                  <a:gd name="T18" fmla="*/ 9 w 23"/>
                  <a:gd name="T19" fmla="*/ 21 h 22"/>
                  <a:gd name="T20" fmla="*/ 8 w 23"/>
                  <a:gd name="T21" fmla="*/ 19 h 22"/>
                  <a:gd name="T22" fmla="*/ 7 w 23"/>
                  <a:gd name="T23" fmla="*/ 20 h 22"/>
                  <a:gd name="T24" fmla="*/ 8 w 23"/>
                  <a:gd name="T25" fmla="*/ 19 h 22"/>
                  <a:gd name="T26" fmla="*/ 4 w 23"/>
                  <a:gd name="T27" fmla="*/ 18 h 22"/>
                  <a:gd name="T28" fmla="*/ 5 w 23"/>
                  <a:gd name="T29" fmla="*/ 19 h 22"/>
                  <a:gd name="T30" fmla="*/ 4 w 23"/>
                  <a:gd name="T31" fmla="*/ 16 h 22"/>
                  <a:gd name="T32" fmla="*/ 4 w 23"/>
                  <a:gd name="T33" fmla="*/ 17 h 22"/>
                  <a:gd name="T34" fmla="*/ 3 w 23"/>
                  <a:gd name="T35" fmla="*/ 15 h 22"/>
                  <a:gd name="T36" fmla="*/ 4 w 23"/>
                  <a:gd name="T37" fmla="*/ 15 h 22"/>
                  <a:gd name="T38" fmla="*/ 2 w 23"/>
                  <a:gd name="T39" fmla="*/ 15 h 22"/>
                  <a:gd name="T40" fmla="*/ 3 w 23"/>
                  <a:gd name="T41" fmla="*/ 13 h 22"/>
                  <a:gd name="T42" fmla="*/ 2 w 23"/>
                  <a:gd name="T43" fmla="*/ 13 h 22"/>
                  <a:gd name="T44" fmla="*/ 3 w 23"/>
                  <a:gd name="T45" fmla="*/ 10 h 22"/>
                  <a:gd name="T46" fmla="*/ 2 w 23"/>
                  <a:gd name="T47" fmla="*/ 10 h 22"/>
                  <a:gd name="T48" fmla="*/ 3 w 23"/>
                  <a:gd name="T49" fmla="*/ 9 h 22"/>
                  <a:gd name="T50" fmla="*/ 2 w 23"/>
                  <a:gd name="T51" fmla="*/ 9 h 22"/>
                  <a:gd name="T52" fmla="*/ 3 w 23"/>
                  <a:gd name="T53" fmla="*/ 8 h 22"/>
                  <a:gd name="T54" fmla="*/ 2 w 23"/>
                  <a:gd name="T55" fmla="*/ 7 h 22"/>
                  <a:gd name="T56" fmla="*/ 3 w 23"/>
                  <a:gd name="T57" fmla="*/ 6 h 22"/>
                  <a:gd name="T58" fmla="*/ 3 w 23"/>
                  <a:gd name="T59" fmla="*/ 6 h 22"/>
                  <a:gd name="T60" fmla="*/ 4 w 23"/>
                  <a:gd name="T61" fmla="*/ 5 h 22"/>
                  <a:gd name="T62" fmla="*/ 14 w 23"/>
                  <a:gd name="T63" fmla="*/ 20 h 22"/>
                  <a:gd name="T64" fmla="*/ 9 w 23"/>
                  <a:gd name="T65" fmla="*/ 1 h 22"/>
                  <a:gd name="T66" fmla="*/ 21 w 23"/>
                  <a:gd name="T67" fmla="*/ 16 h 22"/>
                  <a:gd name="T68" fmla="*/ 12 w 23"/>
                  <a:gd name="T69" fmla="*/ 0 h 22"/>
                  <a:gd name="T70" fmla="*/ 6 w 23"/>
                  <a:gd name="T71" fmla="*/ 2 h 22"/>
                  <a:gd name="T72" fmla="*/ 3 w 23"/>
                  <a:gd name="T73" fmla="*/ 4 h 22"/>
                  <a:gd name="T74" fmla="*/ 1 w 23"/>
                  <a:gd name="T75" fmla="*/ 15 h 22"/>
                  <a:gd name="T76" fmla="*/ 10 w 23"/>
                  <a:gd name="T77" fmla="*/ 22 h 22"/>
                  <a:gd name="T78" fmla="*/ 13 w 23"/>
                  <a:gd name="T79" fmla="*/ 22 h 22"/>
                  <a:gd name="T80" fmla="*/ 13 w 23"/>
                  <a:gd name="T81" fmla="*/ 22 h 22"/>
                  <a:gd name="T82" fmla="*/ 18 w 23"/>
                  <a:gd name="T83" fmla="*/ 20 h 22"/>
                  <a:gd name="T84" fmla="*/ 22 w 23"/>
                  <a:gd name="T85"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22">
                    <a:moveTo>
                      <a:pt x="13" y="21"/>
                    </a:moveTo>
                    <a:cubicBezTo>
                      <a:pt x="13" y="21"/>
                      <a:pt x="13" y="21"/>
                      <a:pt x="13" y="21"/>
                    </a:cubicBezTo>
                    <a:cubicBezTo>
                      <a:pt x="14" y="21"/>
                      <a:pt x="14" y="21"/>
                      <a:pt x="14" y="21"/>
                    </a:cubicBezTo>
                    <a:cubicBezTo>
                      <a:pt x="13" y="21"/>
                      <a:pt x="13" y="21"/>
                      <a:pt x="13" y="21"/>
                    </a:cubicBezTo>
                    <a:moveTo>
                      <a:pt x="12" y="21"/>
                    </a:moveTo>
                    <a:cubicBezTo>
                      <a:pt x="12" y="21"/>
                      <a:pt x="12" y="21"/>
                      <a:pt x="12" y="21"/>
                    </a:cubicBezTo>
                    <a:cubicBezTo>
                      <a:pt x="13" y="21"/>
                      <a:pt x="13" y="21"/>
                      <a:pt x="13" y="21"/>
                    </a:cubicBezTo>
                    <a:cubicBezTo>
                      <a:pt x="13" y="21"/>
                      <a:pt x="13" y="21"/>
                      <a:pt x="13" y="21"/>
                    </a:cubicBezTo>
                    <a:cubicBezTo>
                      <a:pt x="13" y="21"/>
                      <a:pt x="13" y="21"/>
                      <a:pt x="13" y="21"/>
                    </a:cubicBezTo>
                    <a:cubicBezTo>
                      <a:pt x="12" y="21"/>
                      <a:pt x="12" y="21"/>
                      <a:pt x="12" y="21"/>
                    </a:cubicBezTo>
                    <a:moveTo>
                      <a:pt x="11" y="21"/>
                    </a:moveTo>
                    <a:cubicBezTo>
                      <a:pt x="11" y="21"/>
                      <a:pt x="11" y="21"/>
                      <a:pt x="11" y="21"/>
                    </a:cubicBezTo>
                    <a:cubicBezTo>
                      <a:pt x="11" y="21"/>
                      <a:pt x="11" y="21"/>
                      <a:pt x="11" y="21"/>
                    </a:cubicBezTo>
                    <a:cubicBezTo>
                      <a:pt x="12" y="21"/>
                      <a:pt x="12" y="21"/>
                      <a:pt x="12" y="21"/>
                    </a:cubicBezTo>
                    <a:cubicBezTo>
                      <a:pt x="11" y="21"/>
                      <a:pt x="11" y="21"/>
                      <a:pt x="11" y="21"/>
                    </a:cubicBezTo>
                    <a:moveTo>
                      <a:pt x="10" y="21"/>
                    </a:moveTo>
                    <a:cubicBezTo>
                      <a:pt x="10" y="21"/>
                      <a:pt x="10" y="21"/>
                      <a:pt x="10" y="21"/>
                    </a:cubicBezTo>
                    <a:cubicBezTo>
                      <a:pt x="10" y="21"/>
                      <a:pt x="10" y="21"/>
                      <a:pt x="10" y="21"/>
                    </a:cubicBezTo>
                    <a:cubicBezTo>
                      <a:pt x="11" y="21"/>
                      <a:pt x="11" y="21"/>
                      <a:pt x="11" y="21"/>
                    </a:cubicBezTo>
                    <a:cubicBezTo>
                      <a:pt x="10" y="21"/>
                      <a:pt x="10" y="21"/>
                      <a:pt x="10" y="21"/>
                    </a:cubicBezTo>
                    <a:moveTo>
                      <a:pt x="9" y="21"/>
                    </a:moveTo>
                    <a:cubicBezTo>
                      <a:pt x="9" y="21"/>
                      <a:pt x="9" y="21"/>
                      <a:pt x="9" y="21"/>
                    </a:cubicBezTo>
                    <a:cubicBezTo>
                      <a:pt x="10" y="20"/>
                      <a:pt x="10" y="20"/>
                      <a:pt x="10" y="20"/>
                    </a:cubicBezTo>
                    <a:cubicBezTo>
                      <a:pt x="10" y="20"/>
                      <a:pt x="10" y="20"/>
                      <a:pt x="10" y="20"/>
                    </a:cubicBezTo>
                    <a:cubicBezTo>
                      <a:pt x="9" y="21"/>
                      <a:pt x="9" y="21"/>
                      <a:pt x="9" y="21"/>
                    </a:cubicBezTo>
                    <a:moveTo>
                      <a:pt x="9" y="21"/>
                    </a:moveTo>
                    <a:cubicBezTo>
                      <a:pt x="8" y="21"/>
                      <a:pt x="8" y="21"/>
                      <a:pt x="8" y="21"/>
                    </a:cubicBezTo>
                    <a:cubicBezTo>
                      <a:pt x="9" y="20"/>
                      <a:pt x="9" y="20"/>
                      <a:pt x="9" y="20"/>
                    </a:cubicBezTo>
                    <a:cubicBezTo>
                      <a:pt x="9" y="20"/>
                      <a:pt x="9" y="20"/>
                      <a:pt x="9" y="20"/>
                    </a:cubicBezTo>
                    <a:cubicBezTo>
                      <a:pt x="9" y="21"/>
                      <a:pt x="9" y="21"/>
                      <a:pt x="9" y="21"/>
                    </a:cubicBezTo>
                    <a:moveTo>
                      <a:pt x="7" y="21"/>
                    </a:moveTo>
                    <a:cubicBezTo>
                      <a:pt x="7" y="20"/>
                      <a:pt x="7" y="20"/>
                      <a:pt x="7" y="20"/>
                    </a:cubicBezTo>
                    <a:cubicBezTo>
                      <a:pt x="8" y="19"/>
                      <a:pt x="8" y="19"/>
                      <a:pt x="8" y="19"/>
                    </a:cubicBezTo>
                    <a:cubicBezTo>
                      <a:pt x="8" y="20"/>
                      <a:pt x="8" y="20"/>
                      <a:pt x="8" y="20"/>
                    </a:cubicBezTo>
                    <a:cubicBezTo>
                      <a:pt x="7" y="21"/>
                      <a:pt x="7" y="21"/>
                      <a:pt x="7" y="21"/>
                    </a:cubicBezTo>
                    <a:moveTo>
                      <a:pt x="7" y="20"/>
                    </a:moveTo>
                    <a:cubicBezTo>
                      <a:pt x="6" y="20"/>
                      <a:pt x="6" y="20"/>
                      <a:pt x="5" y="19"/>
                    </a:cubicBezTo>
                    <a:cubicBezTo>
                      <a:pt x="6" y="18"/>
                      <a:pt x="6" y="18"/>
                      <a:pt x="6" y="18"/>
                    </a:cubicBezTo>
                    <a:cubicBezTo>
                      <a:pt x="7" y="18"/>
                      <a:pt x="7" y="19"/>
                      <a:pt x="8" y="19"/>
                    </a:cubicBezTo>
                    <a:cubicBezTo>
                      <a:pt x="7" y="20"/>
                      <a:pt x="7" y="20"/>
                      <a:pt x="7" y="20"/>
                    </a:cubicBezTo>
                    <a:moveTo>
                      <a:pt x="5" y="19"/>
                    </a:moveTo>
                    <a:cubicBezTo>
                      <a:pt x="5" y="19"/>
                      <a:pt x="4" y="18"/>
                      <a:pt x="4" y="18"/>
                    </a:cubicBezTo>
                    <a:cubicBezTo>
                      <a:pt x="4" y="17"/>
                      <a:pt x="5" y="17"/>
                      <a:pt x="5" y="16"/>
                    </a:cubicBezTo>
                    <a:cubicBezTo>
                      <a:pt x="5" y="17"/>
                      <a:pt x="5" y="17"/>
                      <a:pt x="6" y="18"/>
                    </a:cubicBezTo>
                    <a:cubicBezTo>
                      <a:pt x="5" y="19"/>
                      <a:pt x="5" y="19"/>
                      <a:pt x="5" y="19"/>
                    </a:cubicBezTo>
                    <a:moveTo>
                      <a:pt x="4" y="17"/>
                    </a:moveTo>
                    <a:cubicBezTo>
                      <a:pt x="3" y="17"/>
                      <a:pt x="3" y="17"/>
                      <a:pt x="3" y="17"/>
                    </a:cubicBezTo>
                    <a:cubicBezTo>
                      <a:pt x="4" y="16"/>
                      <a:pt x="4" y="16"/>
                      <a:pt x="4" y="16"/>
                    </a:cubicBezTo>
                    <a:cubicBezTo>
                      <a:pt x="4" y="15"/>
                      <a:pt x="4" y="15"/>
                      <a:pt x="4" y="15"/>
                    </a:cubicBezTo>
                    <a:cubicBezTo>
                      <a:pt x="5" y="16"/>
                      <a:pt x="5" y="16"/>
                      <a:pt x="5" y="16"/>
                    </a:cubicBezTo>
                    <a:cubicBezTo>
                      <a:pt x="4" y="16"/>
                      <a:pt x="4" y="17"/>
                      <a:pt x="4" y="17"/>
                    </a:cubicBezTo>
                    <a:moveTo>
                      <a:pt x="3" y="16"/>
                    </a:moveTo>
                    <a:cubicBezTo>
                      <a:pt x="3" y="16"/>
                      <a:pt x="2" y="15"/>
                      <a:pt x="2" y="15"/>
                    </a:cubicBezTo>
                    <a:cubicBezTo>
                      <a:pt x="3" y="15"/>
                      <a:pt x="3" y="15"/>
                      <a:pt x="3" y="15"/>
                    </a:cubicBezTo>
                    <a:cubicBezTo>
                      <a:pt x="4" y="14"/>
                      <a:pt x="4" y="14"/>
                      <a:pt x="4" y="14"/>
                    </a:cubicBezTo>
                    <a:cubicBezTo>
                      <a:pt x="4" y="14"/>
                      <a:pt x="4" y="14"/>
                      <a:pt x="4" y="14"/>
                    </a:cubicBezTo>
                    <a:cubicBezTo>
                      <a:pt x="4" y="15"/>
                      <a:pt x="4" y="15"/>
                      <a:pt x="4" y="15"/>
                    </a:cubicBezTo>
                    <a:cubicBezTo>
                      <a:pt x="3" y="16"/>
                      <a:pt x="3" y="16"/>
                      <a:pt x="3" y="16"/>
                    </a:cubicBezTo>
                    <a:cubicBezTo>
                      <a:pt x="3" y="16"/>
                      <a:pt x="3" y="16"/>
                      <a:pt x="3" y="16"/>
                    </a:cubicBezTo>
                    <a:moveTo>
                      <a:pt x="2" y="15"/>
                    </a:moveTo>
                    <a:cubicBezTo>
                      <a:pt x="2" y="14"/>
                      <a:pt x="2" y="14"/>
                      <a:pt x="2" y="13"/>
                    </a:cubicBezTo>
                    <a:cubicBezTo>
                      <a:pt x="3" y="12"/>
                      <a:pt x="3" y="12"/>
                      <a:pt x="3" y="12"/>
                    </a:cubicBezTo>
                    <a:cubicBezTo>
                      <a:pt x="3" y="13"/>
                      <a:pt x="3" y="13"/>
                      <a:pt x="3" y="13"/>
                    </a:cubicBezTo>
                    <a:cubicBezTo>
                      <a:pt x="3" y="14"/>
                      <a:pt x="3" y="14"/>
                      <a:pt x="3" y="14"/>
                    </a:cubicBezTo>
                    <a:cubicBezTo>
                      <a:pt x="2" y="15"/>
                      <a:pt x="2" y="15"/>
                      <a:pt x="2" y="15"/>
                    </a:cubicBezTo>
                    <a:moveTo>
                      <a:pt x="2" y="13"/>
                    </a:moveTo>
                    <a:cubicBezTo>
                      <a:pt x="2" y="12"/>
                      <a:pt x="2" y="11"/>
                      <a:pt x="2" y="11"/>
                    </a:cubicBezTo>
                    <a:cubicBezTo>
                      <a:pt x="3" y="10"/>
                      <a:pt x="3" y="10"/>
                      <a:pt x="3" y="10"/>
                    </a:cubicBezTo>
                    <a:cubicBezTo>
                      <a:pt x="3" y="10"/>
                      <a:pt x="3" y="10"/>
                      <a:pt x="3" y="10"/>
                    </a:cubicBezTo>
                    <a:cubicBezTo>
                      <a:pt x="3" y="10"/>
                      <a:pt x="3" y="11"/>
                      <a:pt x="3" y="12"/>
                    </a:cubicBezTo>
                    <a:cubicBezTo>
                      <a:pt x="2" y="13"/>
                      <a:pt x="2" y="13"/>
                      <a:pt x="2" y="13"/>
                    </a:cubicBezTo>
                    <a:moveTo>
                      <a:pt x="2" y="10"/>
                    </a:moveTo>
                    <a:cubicBezTo>
                      <a:pt x="2" y="9"/>
                      <a:pt x="2" y="9"/>
                      <a:pt x="2" y="9"/>
                    </a:cubicBezTo>
                    <a:cubicBezTo>
                      <a:pt x="3" y="8"/>
                      <a:pt x="3" y="8"/>
                      <a:pt x="3" y="8"/>
                    </a:cubicBezTo>
                    <a:cubicBezTo>
                      <a:pt x="3" y="9"/>
                      <a:pt x="3" y="9"/>
                      <a:pt x="3" y="9"/>
                    </a:cubicBezTo>
                    <a:cubicBezTo>
                      <a:pt x="2" y="10"/>
                      <a:pt x="2" y="10"/>
                      <a:pt x="2" y="10"/>
                    </a:cubicBezTo>
                    <a:cubicBezTo>
                      <a:pt x="2" y="10"/>
                      <a:pt x="2" y="10"/>
                      <a:pt x="2" y="10"/>
                    </a:cubicBezTo>
                    <a:moveTo>
                      <a:pt x="2" y="9"/>
                    </a:moveTo>
                    <a:cubicBezTo>
                      <a:pt x="2" y="8"/>
                      <a:pt x="2" y="8"/>
                      <a:pt x="2" y="8"/>
                    </a:cubicBezTo>
                    <a:cubicBezTo>
                      <a:pt x="2" y="8"/>
                      <a:pt x="3" y="8"/>
                      <a:pt x="3" y="7"/>
                    </a:cubicBezTo>
                    <a:cubicBezTo>
                      <a:pt x="3" y="8"/>
                      <a:pt x="3" y="8"/>
                      <a:pt x="3" y="8"/>
                    </a:cubicBezTo>
                    <a:cubicBezTo>
                      <a:pt x="2" y="9"/>
                      <a:pt x="2" y="9"/>
                      <a:pt x="2" y="9"/>
                    </a:cubicBezTo>
                    <a:moveTo>
                      <a:pt x="2" y="7"/>
                    </a:moveTo>
                    <a:cubicBezTo>
                      <a:pt x="2" y="7"/>
                      <a:pt x="2" y="7"/>
                      <a:pt x="2" y="7"/>
                    </a:cubicBezTo>
                    <a:cubicBezTo>
                      <a:pt x="3" y="6"/>
                      <a:pt x="3" y="6"/>
                      <a:pt x="3" y="6"/>
                    </a:cubicBezTo>
                    <a:cubicBezTo>
                      <a:pt x="3" y="6"/>
                      <a:pt x="3" y="6"/>
                      <a:pt x="3" y="6"/>
                    </a:cubicBezTo>
                    <a:cubicBezTo>
                      <a:pt x="3" y="6"/>
                      <a:pt x="3" y="6"/>
                      <a:pt x="3" y="6"/>
                    </a:cubicBezTo>
                    <a:cubicBezTo>
                      <a:pt x="3" y="7"/>
                      <a:pt x="3" y="7"/>
                      <a:pt x="3" y="7"/>
                    </a:cubicBezTo>
                    <a:cubicBezTo>
                      <a:pt x="3" y="7"/>
                      <a:pt x="2" y="7"/>
                      <a:pt x="2" y="7"/>
                    </a:cubicBezTo>
                    <a:moveTo>
                      <a:pt x="3" y="6"/>
                    </a:moveTo>
                    <a:cubicBezTo>
                      <a:pt x="3" y="5"/>
                      <a:pt x="3" y="5"/>
                      <a:pt x="3" y="5"/>
                    </a:cubicBezTo>
                    <a:cubicBezTo>
                      <a:pt x="4" y="5"/>
                      <a:pt x="4" y="5"/>
                      <a:pt x="4" y="5"/>
                    </a:cubicBezTo>
                    <a:cubicBezTo>
                      <a:pt x="4" y="5"/>
                      <a:pt x="4" y="5"/>
                      <a:pt x="4" y="5"/>
                    </a:cubicBezTo>
                    <a:cubicBezTo>
                      <a:pt x="3" y="6"/>
                      <a:pt x="3" y="6"/>
                      <a:pt x="3" y="6"/>
                    </a:cubicBezTo>
                    <a:cubicBezTo>
                      <a:pt x="3" y="6"/>
                      <a:pt x="3" y="6"/>
                      <a:pt x="3" y="6"/>
                    </a:cubicBezTo>
                    <a:moveTo>
                      <a:pt x="14" y="20"/>
                    </a:moveTo>
                    <a:cubicBezTo>
                      <a:pt x="10" y="20"/>
                      <a:pt x="6" y="18"/>
                      <a:pt x="5" y="14"/>
                    </a:cubicBezTo>
                    <a:cubicBezTo>
                      <a:pt x="3" y="11"/>
                      <a:pt x="4" y="7"/>
                      <a:pt x="5" y="5"/>
                    </a:cubicBezTo>
                    <a:cubicBezTo>
                      <a:pt x="6" y="3"/>
                      <a:pt x="7" y="2"/>
                      <a:pt x="9" y="1"/>
                    </a:cubicBezTo>
                    <a:cubicBezTo>
                      <a:pt x="10" y="1"/>
                      <a:pt x="11" y="1"/>
                      <a:pt x="12" y="1"/>
                    </a:cubicBezTo>
                    <a:cubicBezTo>
                      <a:pt x="16" y="1"/>
                      <a:pt x="19" y="4"/>
                      <a:pt x="21" y="8"/>
                    </a:cubicBezTo>
                    <a:cubicBezTo>
                      <a:pt x="22" y="11"/>
                      <a:pt x="22" y="14"/>
                      <a:pt x="21" y="16"/>
                    </a:cubicBezTo>
                    <a:cubicBezTo>
                      <a:pt x="20" y="18"/>
                      <a:pt x="18" y="19"/>
                      <a:pt x="16" y="20"/>
                    </a:cubicBezTo>
                    <a:cubicBezTo>
                      <a:pt x="15" y="20"/>
                      <a:pt x="14" y="20"/>
                      <a:pt x="14" y="20"/>
                    </a:cubicBezTo>
                    <a:moveTo>
                      <a:pt x="12" y="0"/>
                    </a:moveTo>
                    <a:cubicBezTo>
                      <a:pt x="11" y="0"/>
                      <a:pt x="10" y="0"/>
                      <a:pt x="9" y="0"/>
                    </a:cubicBezTo>
                    <a:cubicBezTo>
                      <a:pt x="8" y="1"/>
                      <a:pt x="7" y="1"/>
                      <a:pt x="6" y="2"/>
                    </a:cubicBezTo>
                    <a:cubicBezTo>
                      <a:pt x="6" y="2"/>
                      <a:pt x="6" y="2"/>
                      <a:pt x="6" y="2"/>
                    </a:cubicBezTo>
                    <a:cubicBezTo>
                      <a:pt x="5" y="2"/>
                      <a:pt x="4" y="3"/>
                      <a:pt x="3" y="4"/>
                    </a:cubicBezTo>
                    <a:cubicBezTo>
                      <a:pt x="3" y="4"/>
                      <a:pt x="3" y="4"/>
                      <a:pt x="3" y="4"/>
                    </a:cubicBezTo>
                    <a:cubicBezTo>
                      <a:pt x="3" y="4"/>
                      <a:pt x="3" y="4"/>
                      <a:pt x="3" y="4"/>
                    </a:cubicBezTo>
                    <a:cubicBezTo>
                      <a:pt x="3" y="4"/>
                      <a:pt x="3" y="4"/>
                      <a:pt x="3" y="4"/>
                    </a:cubicBezTo>
                    <a:cubicBezTo>
                      <a:pt x="2" y="4"/>
                      <a:pt x="2" y="4"/>
                      <a:pt x="2" y="4"/>
                    </a:cubicBezTo>
                    <a:cubicBezTo>
                      <a:pt x="0" y="7"/>
                      <a:pt x="0" y="12"/>
                      <a:pt x="1" y="15"/>
                    </a:cubicBezTo>
                    <a:cubicBezTo>
                      <a:pt x="3" y="19"/>
                      <a:pt x="6" y="22"/>
                      <a:pt x="10" y="22"/>
                    </a:cubicBezTo>
                    <a:cubicBezTo>
                      <a:pt x="10" y="22"/>
                      <a:pt x="10" y="22"/>
                      <a:pt x="10" y="22"/>
                    </a:cubicBezTo>
                    <a:cubicBezTo>
                      <a:pt x="10" y="22"/>
                      <a:pt x="10" y="22"/>
                      <a:pt x="10" y="22"/>
                    </a:cubicBezTo>
                    <a:cubicBezTo>
                      <a:pt x="10" y="22"/>
                      <a:pt x="10" y="22"/>
                      <a:pt x="10" y="22"/>
                    </a:cubicBezTo>
                    <a:cubicBezTo>
                      <a:pt x="11" y="22"/>
                      <a:pt x="11" y="22"/>
                      <a:pt x="12" y="22"/>
                    </a:cubicBezTo>
                    <a:cubicBezTo>
                      <a:pt x="12" y="22"/>
                      <a:pt x="13" y="22"/>
                      <a:pt x="13" y="22"/>
                    </a:cubicBezTo>
                    <a:cubicBezTo>
                      <a:pt x="13" y="22"/>
                      <a:pt x="13" y="22"/>
                      <a:pt x="13" y="22"/>
                    </a:cubicBezTo>
                    <a:cubicBezTo>
                      <a:pt x="13" y="22"/>
                      <a:pt x="13" y="22"/>
                      <a:pt x="13" y="22"/>
                    </a:cubicBezTo>
                    <a:cubicBezTo>
                      <a:pt x="13" y="22"/>
                      <a:pt x="13" y="22"/>
                      <a:pt x="13" y="22"/>
                    </a:cubicBezTo>
                    <a:cubicBezTo>
                      <a:pt x="13" y="22"/>
                      <a:pt x="13" y="22"/>
                      <a:pt x="13" y="22"/>
                    </a:cubicBezTo>
                    <a:cubicBezTo>
                      <a:pt x="14" y="22"/>
                      <a:pt x="14" y="22"/>
                      <a:pt x="14" y="22"/>
                    </a:cubicBezTo>
                    <a:cubicBezTo>
                      <a:pt x="15" y="22"/>
                      <a:pt x="17" y="21"/>
                      <a:pt x="18" y="20"/>
                    </a:cubicBezTo>
                    <a:cubicBezTo>
                      <a:pt x="18" y="20"/>
                      <a:pt x="18" y="20"/>
                      <a:pt x="18" y="20"/>
                    </a:cubicBezTo>
                    <a:cubicBezTo>
                      <a:pt x="20" y="19"/>
                      <a:pt x="21" y="18"/>
                      <a:pt x="22" y="16"/>
                    </a:cubicBezTo>
                    <a:cubicBezTo>
                      <a:pt x="23" y="14"/>
                      <a:pt x="23" y="11"/>
                      <a:pt x="22" y="8"/>
                    </a:cubicBezTo>
                    <a:cubicBezTo>
                      <a:pt x="20" y="3"/>
                      <a:pt x="16" y="0"/>
                      <a:pt x="1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72" name="Freeform 58"/>
              <p:cNvSpPr>
                <a:spLocks noEditPoints="1"/>
              </p:cNvSpPr>
              <p:nvPr/>
            </p:nvSpPr>
            <p:spPr bwMode="auto">
              <a:xfrm>
                <a:off x="3544" y="2372"/>
                <a:ext cx="40" cy="40"/>
              </a:xfrm>
              <a:custGeom>
                <a:avLst/>
                <a:gdLst>
                  <a:gd name="T0" fmla="*/ 16 w 17"/>
                  <a:gd name="T1" fmla="*/ 10 h 17"/>
                  <a:gd name="T2" fmla="*/ 16 w 17"/>
                  <a:gd name="T3" fmla="*/ 11 h 17"/>
                  <a:gd name="T4" fmla="*/ 16 w 17"/>
                  <a:gd name="T5" fmla="*/ 9 h 17"/>
                  <a:gd name="T6" fmla="*/ 16 w 17"/>
                  <a:gd name="T7" fmla="*/ 10 h 17"/>
                  <a:gd name="T8" fmla="*/ 16 w 17"/>
                  <a:gd name="T9" fmla="*/ 8 h 17"/>
                  <a:gd name="T10" fmla="*/ 16 w 17"/>
                  <a:gd name="T11" fmla="*/ 7 h 17"/>
                  <a:gd name="T12" fmla="*/ 16 w 17"/>
                  <a:gd name="T13" fmla="*/ 8 h 17"/>
                  <a:gd name="T14" fmla="*/ 15 w 17"/>
                  <a:gd name="T15" fmla="*/ 7 h 17"/>
                  <a:gd name="T16" fmla="*/ 15 w 17"/>
                  <a:gd name="T17" fmla="*/ 6 h 17"/>
                  <a:gd name="T18" fmla="*/ 15 w 17"/>
                  <a:gd name="T19" fmla="*/ 7 h 17"/>
                  <a:gd name="T20" fmla="*/ 14 w 17"/>
                  <a:gd name="T21" fmla="*/ 5 h 17"/>
                  <a:gd name="T22" fmla="*/ 15 w 17"/>
                  <a:gd name="T23" fmla="*/ 5 h 17"/>
                  <a:gd name="T24" fmla="*/ 14 w 17"/>
                  <a:gd name="T25" fmla="*/ 4 h 17"/>
                  <a:gd name="T26" fmla="*/ 13 w 17"/>
                  <a:gd name="T27" fmla="*/ 3 h 17"/>
                  <a:gd name="T28" fmla="*/ 14 w 17"/>
                  <a:gd name="T29" fmla="*/ 4 h 17"/>
                  <a:gd name="T30" fmla="*/ 12 w 17"/>
                  <a:gd name="T31" fmla="*/ 2 h 17"/>
                  <a:gd name="T32" fmla="*/ 13 w 17"/>
                  <a:gd name="T33" fmla="*/ 3 h 17"/>
                  <a:gd name="T34" fmla="*/ 10 w 17"/>
                  <a:gd name="T35" fmla="*/ 16 h 17"/>
                  <a:gd name="T36" fmla="*/ 2 w 17"/>
                  <a:gd name="T37" fmla="*/ 4 h 17"/>
                  <a:gd name="T38" fmla="*/ 4 w 17"/>
                  <a:gd name="T39" fmla="*/ 2 h 17"/>
                  <a:gd name="T40" fmla="*/ 7 w 17"/>
                  <a:gd name="T41" fmla="*/ 2 h 17"/>
                  <a:gd name="T42" fmla="*/ 12 w 17"/>
                  <a:gd name="T43" fmla="*/ 4 h 17"/>
                  <a:gd name="T44" fmla="*/ 12 w 17"/>
                  <a:gd name="T45" fmla="*/ 4 h 17"/>
                  <a:gd name="T46" fmla="*/ 13 w 17"/>
                  <a:gd name="T47" fmla="*/ 15 h 17"/>
                  <a:gd name="T48" fmla="*/ 11 w 17"/>
                  <a:gd name="T49" fmla="*/ 16 h 17"/>
                  <a:gd name="T50" fmla="*/ 11 w 17"/>
                  <a:gd name="T51" fmla="*/ 2 h 17"/>
                  <a:gd name="T52" fmla="*/ 11 w 17"/>
                  <a:gd name="T53" fmla="*/ 2 h 17"/>
                  <a:gd name="T54" fmla="*/ 11 w 17"/>
                  <a:gd name="T55" fmla="*/ 2 h 17"/>
                  <a:gd name="T56" fmla="*/ 10 w 17"/>
                  <a:gd name="T57" fmla="*/ 1 h 17"/>
                  <a:gd name="T58" fmla="*/ 10 w 17"/>
                  <a:gd name="T59" fmla="*/ 1 h 17"/>
                  <a:gd name="T60" fmla="*/ 6 w 17"/>
                  <a:gd name="T61" fmla="*/ 0 h 17"/>
                  <a:gd name="T62" fmla="*/ 1 w 17"/>
                  <a:gd name="T63" fmla="*/ 12 h 17"/>
                  <a:gd name="T64" fmla="*/ 11 w 17"/>
                  <a:gd name="T65" fmla="*/ 17 h 17"/>
                  <a:gd name="T66" fmla="*/ 16 w 17"/>
                  <a:gd name="T67"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 h="17">
                    <a:moveTo>
                      <a:pt x="16" y="11"/>
                    </a:moveTo>
                    <a:cubicBezTo>
                      <a:pt x="16" y="10"/>
                      <a:pt x="16" y="10"/>
                      <a:pt x="16" y="10"/>
                    </a:cubicBezTo>
                    <a:cubicBezTo>
                      <a:pt x="16" y="10"/>
                      <a:pt x="16" y="10"/>
                      <a:pt x="16" y="10"/>
                    </a:cubicBezTo>
                    <a:cubicBezTo>
                      <a:pt x="16" y="11"/>
                      <a:pt x="16" y="11"/>
                      <a:pt x="16" y="11"/>
                    </a:cubicBezTo>
                    <a:moveTo>
                      <a:pt x="16" y="10"/>
                    </a:moveTo>
                    <a:cubicBezTo>
                      <a:pt x="16" y="9"/>
                      <a:pt x="16" y="9"/>
                      <a:pt x="16" y="9"/>
                    </a:cubicBezTo>
                    <a:cubicBezTo>
                      <a:pt x="16" y="9"/>
                      <a:pt x="16" y="9"/>
                      <a:pt x="16" y="9"/>
                    </a:cubicBezTo>
                    <a:cubicBezTo>
                      <a:pt x="16" y="10"/>
                      <a:pt x="16" y="10"/>
                      <a:pt x="16" y="10"/>
                    </a:cubicBezTo>
                    <a:cubicBezTo>
                      <a:pt x="16" y="10"/>
                      <a:pt x="16" y="10"/>
                      <a:pt x="16" y="10"/>
                    </a:cubicBezTo>
                    <a:moveTo>
                      <a:pt x="16" y="8"/>
                    </a:moveTo>
                    <a:cubicBezTo>
                      <a:pt x="15" y="7"/>
                      <a:pt x="15" y="7"/>
                      <a:pt x="15" y="7"/>
                    </a:cubicBezTo>
                    <a:cubicBezTo>
                      <a:pt x="16" y="7"/>
                      <a:pt x="16" y="7"/>
                      <a:pt x="16" y="7"/>
                    </a:cubicBezTo>
                    <a:cubicBezTo>
                      <a:pt x="16" y="8"/>
                      <a:pt x="16" y="8"/>
                      <a:pt x="16" y="8"/>
                    </a:cubicBezTo>
                    <a:cubicBezTo>
                      <a:pt x="16" y="8"/>
                      <a:pt x="16" y="8"/>
                      <a:pt x="16" y="8"/>
                    </a:cubicBezTo>
                    <a:cubicBezTo>
                      <a:pt x="16" y="8"/>
                      <a:pt x="16" y="8"/>
                      <a:pt x="16" y="8"/>
                    </a:cubicBezTo>
                    <a:moveTo>
                      <a:pt x="15" y="7"/>
                    </a:moveTo>
                    <a:cubicBezTo>
                      <a:pt x="15" y="6"/>
                      <a:pt x="15" y="6"/>
                      <a:pt x="15" y="6"/>
                    </a:cubicBezTo>
                    <a:cubicBezTo>
                      <a:pt x="15" y="6"/>
                      <a:pt x="15" y="6"/>
                      <a:pt x="15" y="6"/>
                    </a:cubicBezTo>
                    <a:cubicBezTo>
                      <a:pt x="15" y="7"/>
                      <a:pt x="15" y="7"/>
                      <a:pt x="15" y="7"/>
                    </a:cubicBezTo>
                    <a:cubicBezTo>
                      <a:pt x="15" y="7"/>
                      <a:pt x="15" y="7"/>
                      <a:pt x="15" y="7"/>
                    </a:cubicBezTo>
                    <a:moveTo>
                      <a:pt x="15" y="6"/>
                    </a:moveTo>
                    <a:cubicBezTo>
                      <a:pt x="14" y="5"/>
                      <a:pt x="14" y="5"/>
                      <a:pt x="14" y="5"/>
                    </a:cubicBezTo>
                    <a:cubicBezTo>
                      <a:pt x="14" y="4"/>
                      <a:pt x="14" y="4"/>
                      <a:pt x="14" y="4"/>
                    </a:cubicBezTo>
                    <a:cubicBezTo>
                      <a:pt x="15" y="5"/>
                      <a:pt x="15" y="5"/>
                      <a:pt x="15" y="5"/>
                    </a:cubicBezTo>
                    <a:cubicBezTo>
                      <a:pt x="15" y="6"/>
                      <a:pt x="15" y="6"/>
                      <a:pt x="15" y="6"/>
                    </a:cubicBezTo>
                    <a:moveTo>
                      <a:pt x="14" y="4"/>
                    </a:moveTo>
                    <a:cubicBezTo>
                      <a:pt x="13" y="3"/>
                      <a:pt x="13" y="3"/>
                      <a:pt x="13" y="3"/>
                    </a:cubicBezTo>
                    <a:cubicBezTo>
                      <a:pt x="13" y="3"/>
                      <a:pt x="13" y="3"/>
                      <a:pt x="13" y="3"/>
                    </a:cubicBezTo>
                    <a:cubicBezTo>
                      <a:pt x="14" y="4"/>
                      <a:pt x="14" y="4"/>
                      <a:pt x="14" y="4"/>
                    </a:cubicBezTo>
                    <a:cubicBezTo>
                      <a:pt x="14" y="4"/>
                      <a:pt x="14" y="4"/>
                      <a:pt x="14" y="4"/>
                    </a:cubicBezTo>
                    <a:moveTo>
                      <a:pt x="13" y="3"/>
                    </a:moveTo>
                    <a:cubicBezTo>
                      <a:pt x="12" y="2"/>
                      <a:pt x="12" y="2"/>
                      <a:pt x="12" y="2"/>
                    </a:cubicBezTo>
                    <a:cubicBezTo>
                      <a:pt x="12" y="2"/>
                      <a:pt x="12" y="2"/>
                      <a:pt x="12" y="2"/>
                    </a:cubicBezTo>
                    <a:cubicBezTo>
                      <a:pt x="13" y="3"/>
                      <a:pt x="13" y="3"/>
                      <a:pt x="13" y="3"/>
                    </a:cubicBezTo>
                    <a:cubicBezTo>
                      <a:pt x="13" y="3"/>
                      <a:pt x="13" y="3"/>
                      <a:pt x="13" y="3"/>
                    </a:cubicBezTo>
                    <a:moveTo>
                      <a:pt x="10" y="16"/>
                    </a:moveTo>
                    <a:cubicBezTo>
                      <a:pt x="6" y="16"/>
                      <a:pt x="3" y="14"/>
                      <a:pt x="2" y="11"/>
                    </a:cubicBezTo>
                    <a:cubicBezTo>
                      <a:pt x="1" y="9"/>
                      <a:pt x="1" y="6"/>
                      <a:pt x="2" y="4"/>
                    </a:cubicBezTo>
                    <a:cubicBezTo>
                      <a:pt x="3" y="3"/>
                      <a:pt x="3" y="3"/>
                      <a:pt x="4" y="2"/>
                    </a:cubicBezTo>
                    <a:cubicBezTo>
                      <a:pt x="4" y="2"/>
                      <a:pt x="4" y="2"/>
                      <a:pt x="4" y="2"/>
                    </a:cubicBezTo>
                    <a:cubicBezTo>
                      <a:pt x="4" y="2"/>
                      <a:pt x="5" y="2"/>
                      <a:pt x="5" y="2"/>
                    </a:cubicBezTo>
                    <a:cubicBezTo>
                      <a:pt x="6" y="2"/>
                      <a:pt x="6" y="2"/>
                      <a:pt x="7" y="2"/>
                    </a:cubicBezTo>
                    <a:cubicBezTo>
                      <a:pt x="9" y="2"/>
                      <a:pt x="10" y="2"/>
                      <a:pt x="12" y="4"/>
                    </a:cubicBezTo>
                    <a:cubicBezTo>
                      <a:pt x="12" y="4"/>
                      <a:pt x="12" y="4"/>
                      <a:pt x="12" y="4"/>
                    </a:cubicBezTo>
                    <a:cubicBezTo>
                      <a:pt x="12" y="4"/>
                      <a:pt x="12" y="4"/>
                      <a:pt x="12" y="4"/>
                    </a:cubicBezTo>
                    <a:cubicBezTo>
                      <a:pt x="12" y="4"/>
                      <a:pt x="12" y="4"/>
                      <a:pt x="12" y="4"/>
                    </a:cubicBezTo>
                    <a:cubicBezTo>
                      <a:pt x="13" y="5"/>
                      <a:pt x="14" y="6"/>
                      <a:pt x="15" y="8"/>
                    </a:cubicBezTo>
                    <a:cubicBezTo>
                      <a:pt x="16" y="10"/>
                      <a:pt x="15" y="14"/>
                      <a:pt x="13" y="15"/>
                    </a:cubicBezTo>
                    <a:cubicBezTo>
                      <a:pt x="13" y="15"/>
                      <a:pt x="13" y="15"/>
                      <a:pt x="13" y="15"/>
                    </a:cubicBezTo>
                    <a:cubicBezTo>
                      <a:pt x="12" y="16"/>
                      <a:pt x="12" y="16"/>
                      <a:pt x="11" y="16"/>
                    </a:cubicBezTo>
                    <a:cubicBezTo>
                      <a:pt x="11" y="16"/>
                      <a:pt x="10" y="16"/>
                      <a:pt x="10" y="16"/>
                    </a:cubicBezTo>
                    <a:moveTo>
                      <a:pt x="11" y="2"/>
                    </a:moveTo>
                    <a:cubicBezTo>
                      <a:pt x="11" y="2"/>
                      <a:pt x="11" y="2"/>
                      <a:pt x="11" y="2"/>
                    </a:cubicBezTo>
                    <a:cubicBezTo>
                      <a:pt x="11" y="2"/>
                      <a:pt x="11" y="2"/>
                      <a:pt x="11" y="2"/>
                    </a:cubicBezTo>
                    <a:cubicBezTo>
                      <a:pt x="12" y="2"/>
                      <a:pt x="12" y="2"/>
                      <a:pt x="12" y="2"/>
                    </a:cubicBezTo>
                    <a:cubicBezTo>
                      <a:pt x="11" y="2"/>
                      <a:pt x="11" y="2"/>
                      <a:pt x="11" y="2"/>
                    </a:cubicBezTo>
                    <a:moveTo>
                      <a:pt x="10" y="1"/>
                    </a:moveTo>
                    <a:cubicBezTo>
                      <a:pt x="10" y="1"/>
                      <a:pt x="10" y="1"/>
                      <a:pt x="10" y="1"/>
                    </a:cubicBezTo>
                    <a:cubicBezTo>
                      <a:pt x="10" y="1"/>
                      <a:pt x="10" y="1"/>
                      <a:pt x="10" y="1"/>
                    </a:cubicBezTo>
                    <a:cubicBezTo>
                      <a:pt x="10" y="1"/>
                      <a:pt x="10" y="1"/>
                      <a:pt x="10" y="1"/>
                    </a:cubicBezTo>
                    <a:moveTo>
                      <a:pt x="8" y="0"/>
                    </a:moveTo>
                    <a:cubicBezTo>
                      <a:pt x="7" y="0"/>
                      <a:pt x="7" y="0"/>
                      <a:pt x="6" y="0"/>
                    </a:cubicBezTo>
                    <a:cubicBezTo>
                      <a:pt x="4" y="1"/>
                      <a:pt x="3" y="2"/>
                      <a:pt x="2" y="3"/>
                    </a:cubicBezTo>
                    <a:cubicBezTo>
                      <a:pt x="0" y="6"/>
                      <a:pt x="0" y="9"/>
                      <a:pt x="1" y="12"/>
                    </a:cubicBezTo>
                    <a:cubicBezTo>
                      <a:pt x="3" y="15"/>
                      <a:pt x="6" y="17"/>
                      <a:pt x="10" y="17"/>
                    </a:cubicBezTo>
                    <a:cubicBezTo>
                      <a:pt x="10" y="17"/>
                      <a:pt x="11" y="17"/>
                      <a:pt x="11" y="17"/>
                    </a:cubicBezTo>
                    <a:cubicBezTo>
                      <a:pt x="13" y="17"/>
                      <a:pt x="15" y="15"/>
                      <a:pt x="16" y="13"/>
                    </a:cubicBezTo>
                    <a:cubicBezTo>
                      <a:pt x="17" y="11"/>
                      <a:pt x="17" y="9"/>
                      <a:pt x="16" y="7"/>
                    </a:cubicBezTo>
                    <a:cubicBezTo>
                      <a:pt x="15" y="3"/>
                      <a:pt x="11"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73" name="Freeform 59"/>
              <p:cNvSpPr>
                <a:spLocks noEditPoints="1"/>
              </p:cNvSpPr>
              <p:nvPr/>
            </p:nvSpPr>
            <p:spPr bwMode="auto">
              <a:xfrm>
                <a:off x="3553" y="2379"/>
                <a:ext cx="22" cy="29"/>
              </a:xfrm>
              <a:custGeom>
                <a:avLst/>
                <a:gdLst>
                  <a:gd name="T0" fmla="*/ 1 w 9"/>
                  <a:gd name="T1" fmla="*/ 6 h 12"/>
                  <a:gd name="T2" fmla="*/ 1 w 9"/>
                  <a:gd name="T3" fmla="*/ 3 h 12"/>
                  <a:gd name="T4" fmla="*/ 2 w 9"/>
                  <a:gd name="T5" fmla="*/ 2 h 12"/>
                  <a:gd name="T6" fmla="*/ 1 w 9"/>
                  <a:gd name="T7" fmla="*/ 1 h 12"/>
                  <a:gd name="T8" fmla="*/ 2 w 9"/>
                  <a:gd name="T9" fmla="*/ 1 h 12"/>
                  <a:gd name="T10" fmla="*/ 2 w 9"/>
                  <a:gd name="T11" fmla="*/ 1 h 12"/>
                  <a:gd name="T12" fmla="*/ 3 w 9"/>
                  <a:gd name="T13" fmla="*/ 2 h 12"/>
                  <a:gd name="T14" fmla="*/ 5 w 9"/>
                  <a:gd name="T15" fmla="*/ 2 h 12"/>
                  <a:gd name="T16" fmla="*/ 4 w 9"/>
                  <a:gd name="T17" fmla="*/ 3 h 12"/>
                  <a:gd name="T18" fmla="*/ 2 w 9"/>
                  <a:gd name="T19" fmla="*/ 5 h 12"/>
                  <a:gd name="T20" fmla="*/ 4 w 9"/>
                  <a:gd name="T21" fmla="*/ 6 h 12"/>
                  <a:gd name="T22" fmla="*/ 7 w 9"/>
                  <a:gd name="T23" fmla="*/ 6 h 12"/>
                  <a:gd name="T24" fmla="*/ 7 w 9"/>
                  <a:gd name="T25" fmla="*/ 9 h 12"/>
                  <a:gd name="T26" fmla="*/ 8 w 9"/>
                  <a:gd name="T27" fmla="*/ 11 h 12"/>
                  <a:gd name="T28" fmla="*/ 7 w 9"/>
                  <a:gd name="T29" fmla="*/ 11 h 12"/>
                  <a:gd name="T30" fmla="*/ 6 w 9"/>
                  <a:gd name="T31" fmla="*/ 10 h 12"/>
                  <a:gd name="T32" fmla="*/ 6 w 9"/>
                  <a:gd name="T33" fmla="*/ 10 h 12"/>
                  <a:gd name="T34" fmla="*/ 4 w 9"/>
                  <a:gd name="T35" fmla="*/ 9 h 12"/>
                  <a:gd name="T36" fmla="*/ 5 w 9"/>
                  <a:gd name="T37" fmla="*/ 9 h 12"/>
                  <a:gd name="T38" fmla="*/ 7 w 9"/>
                  <a:gd name="T39" fmla="*/ 8 h 12"/>
                  <a:gd name="T40" fmla="*/ 6 w 9"/>
                  <a:gd name="T41" fmla="*/ 6 h 12"/>
                  <a:gd name="T42" fmla="*/ 3 w 9"/>
                  <a:gd name="T43" fmla="*/ 6 h 12"/>
                  <a:gd name="T44" fmla="*/ 1 w 9"/>
                  <a:gd name="T45" fmla="*/ 0 h 12"/>
                  <a:gd name="T46" fmla="*/ 0 w 9"/>
                  <a:gd name="T47" fmla="*/ 1 h 12"/>
                  <a:gd name="T48" fmla="*/ 0 w 9"/>
                  <a:gd name="T49" fmla="*/ 2 h 12"/>
                  <a:gd name="T50" fmla="*/ 0 w 9"/>
                  <a:gd name="T51" fmla="*/ 4 h 12"/>
                  <a:gd name="T52" fmla="*/ 3 w 9"/>
                  <a:gd name="T53" fmla="*/ 7 h 12"/>
                  <a:gd name="T54" fmla="*/ 5 w 9"/>
                  <a:gd name="T55" fmla="*/ 7 h 12"/>
                  <a:gd name="T56" fmla="*/ 6 w 9"/>
                  <a:gd name="T57" fmla="*/ 7 h 12"/>
                  <a:gd name="T58" fmla="*/ 6 w 9"/>
                  <a:gd name="T59" fmla="*/ 8 h 12"/>
                  <a:gd name="T60" fmla="*/ 4 w 9"/>
                  <a:gd name="T61" fmla="*/ 8 h 12"/>
                  <a:gd name="T62" fmla="*/ 3 w 9"/>
                  <a:gd name="T63" fmla="*/ 9 h 12"/>
                  <a:gd name="T64" fmla="*/ 5 w 9"/>
                  <a:gd name="T65" fmla="*/ 11 h 12"/>
                  <a:gd name="T66" fmla="*/ 7 w 9"/>
                  <a:gd name="T67" fmla="*/ 12 h 12"/>
                  <a:gd name="T68" fmla="*/ 7 w 9"/>
                  <a:gd name="T69" fmla="*/ 12 h 12"/>
                  <a:gd name="T70" fmla="*/ 8 w 9"/>
                  <a:gd name="T71" fmla="*/ 12 h 12"/>
                  <a:gd name="T72" fmla="*/ 9 w 9"/>
                  <a:gd name="T73" fmla="*/ 11 h 12"/>
                  <a:gd name="T74" fmla="*/ 9 w 9"/>
                  <a:gd name="T75" fmla="*/ 7 h 12"/>
                  <a:gd name="T76" fmla="*/ 5 w 9"/>
                  <a:gd name="T77" fmla="*/ 5 h 12"/>
                  <a:gd name="T78" fmla="*/ 3 w 9"/>
                  <a:gd name="T79" fmla="*/ 5 h 12"/>
                  <a:gd name="T80" fmla="*/ 3 w 9"/>
                  <a:gd name="T81" fmla="*/ 4 h 12"/>
                  <a:gd name="T82" fmla="*/ 4 w 9"/>
                  <a:gd name="T83" fmla="*/ 4 h 12"/>
                  <a:gd name="T84" fmla="*/ 5 w 9"/>
                  <a:gd name="T85" fmla="*/ 4 h 12"/>
                  <a:gd name="T86" fmla="*/ 6 w 9"/>
                  <a:gd name="T87" fmla="*/ 2 h 12"/>
                  <a:gd name="T88" fmla="*/ 3 w 9"/>
                  <a:gd name="T89" fmla="*/ 1 h 12"/>
                  <a:gd name="T90" fmla="*/ 2 w 9"/>
                  <a:gd name="T9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 h="12">
                    <a:moveTo>
                      <a:pt x="3" y="6"/>
                    </a:moveTo>
                    <a:cubicBezTo>
                      <a:pt x="3" y="6"/>
                      <a:pt x="2" y="6"/>
                      <a:pt x="1" y="6"/>
                    </a:cubicBezTo>
                    <a:cubicBezTo>
                      <a:pt x="1" y="5"/>
                      <a:pt x="1" y="5"/>
                      <a:pt x="1" y="4"/>
                    </a:cubicBezTo>
                    <a:cubicBezTo>
                      <a:pt x="1" y="4"/>
                      <a:pt x="1" y="3"/>
                      <a:pt x="1" y="3"/>
                    </a:cubicBezTo>
                    <a:cubicBezTo>
                      <a:pt x="2" y="3"/>
                      <a:pt x="2" y="3"/>
                      <a:pt x="2" y="3"/>
                    </a:cubicBezTo>
                    <a:cubicBezTo>
                      <a:pt x="2" y="2"/>
                      <a:pt x="2" y="2"/>
                      <a:pt x="2" y="2"/>
                    </a:cubicBezTo>
                    <a:cubicBezTo>
                      <a:pt x="1" y="1"/>
                      <a:pt x="1" y="1"/>
                      <a:pt x="1" y="1"/>
                    </a:cubicBezTo>
                    <a:cubicBezTo>
                      <a:pt x="1" y="1"/>
                      <a:pt x="1" y="1"/>
                      <a:pt x="1" y="1"/>
                    </a:cubicBezTo>
                    <a:cubicBezTo>
                      <a:pt x="1" y="1"/>
                      <a:pt x="1" y="1"/>
                      <a:pt x="1" y="1"/>
                    </a:cubicBezTo>
                    <a:cubicBezTo>
                      <a:pt x="2" y="1"/>
                      <a:pt x="2" y="1"/>
                      <a:pt x="2" y="1"/>
                    </a:cubicBezTo>
                    <a:cubicBezTo>
                      <a:pt x="2" y="1"/>
                      <a:pt x="2" y="1"/>
                      <a:pt x="2" y="1"/>
                    </a:cubicBezTo>
                    <a:cubicBezTo>
                      <a:pt x="2" y="1"/>
                      <a:pt x="2" y="1"/>
                      <a:pt x="2" y="1"/>
                    </a:cubicBezTo>
                    <a:cubicBezTo>
                      <a:pt x="2" y="2"/>
                      <a:pt x="2" y="2"/>
                      <a:pt x="2" y="2"/>
                    </a:cubicBezTo>
                    <a:cubicBezTo>
                      <a:pt x="3" y="2"/>
                      <a:pt x="3" y="2"/>
                      <a:pt x="3" y="2"/>
                    </a:cubicBezTo>
                    <a:cubicBezTo>
                      <a:pt x="3" y="2"/>
                      <a:pt x="3" y="2"/>
                      <a:pt x="4" y="2"/>
                    </a:cubicBezTo>
                    <a:cubicBezTo>
                      <a:pt x="4" y="2"/>
                      <a:pt x="5" y="2"/>
                      <a:pt x="5" y="2"/>
                    </a:cubicBezTo>
                    <a:cubicBezTo>
                      <a:pt x="5" y="3"/>
                      <a:pt x="5" y="3"/>
                      <a:pt x="5" y="3"/>
                    </a:cubicBezTo>
                    <a:cubicBezTo>
                      <a:pt x="5" y="3"/>
                      <a:pt x="4" y="3"/>
                      <a:pt x="4" y="3"/>
                    </a:cubicBezTo>
                    <a:cubicBezTo>
                      <a:pt x="3" y="3"/>
                      <a:pt x="3" y="3"/>
                      <a:pt x="2" y="3"/>
                    </a:cubicBezTo>
                    <a:cubicBezTo>
                      <a:pt x="2" y="4"/>
                      <a:pt x="1" y="4"/>
                      <a:pt x="2" y="5"/>
                    </a:cubicBezTo>
                    <a:cubicBezTo>
                      <a:pt x="2" y="5"/>
                      <a:pt x="2" y="6"/>
                      <a:pt x="3" y="6"/>
                    </a:cubicBezTo>
                    <a:cubicBezTo>
                      <a:pt x="4" y="6"/>
                      <a:pt x="4" y="6"/>
                      <a:pt x="4" y="6"/>
                    </a:cubicBezTo>
                    <a:cubicBezTo>
                      <a:pt x="5" y="6"/>
                      <a:pt x="5" y="6"/>
                      <a:pt x="5" y="6"/>
                    </a:cubicBezTo>
                    <a:cubicBezTo>
                      <a:pt x="6" y="6"/>
                      <a:pt x="7" y="6"/>
                      <a:pt x="7" y="6"/>
                    </a:cubicBezTo>
                    <a:cubicBezTo>
                      <a:pt x="8" y="6"/>
                      <a:pt x="8" y="7"/>
                      <a:pt x="8" y="7"/>
                    </a:cubicBezTo>
                    <a:cubicBezTo>
                      <a:pt x="8" y="8"/>
                      <a:pt x="8" y="9"/>
                      <a:pt x="7" y="9"/>
                    </a:cubicBezTo>
                    <a:cubicBezTo>
                      <a:pt x="7" y="10"/>
                      <a:pt x="7" y="10"/>
                      <a:pt x="7" y="10"/>
                    </a:cubicBezTo>
                    <a:cubicBezTo>
                      <a:pt x="8" y="11"/>
                      <a:pt x="8" y="11"/>
                      <a:pt x="8" y="11"/>
                    </a:cubicBezTo>
                    <a:cubicBezTo>
                      <a:pt x="8" y="11"/>
                      <a:pt x="8" y="11"/>
                      <a:pt x="8" y="11"/>
                    </a:cubicBezTo>
                    <a:cubicBezTo>
                      <a:pt x="7" y="11"/>
                      <a:pt x="7" y="11"/>
                      <a:pt x="7" y="11"/>
                    </a:cubicBezTo>
                    <a:cubicBezTo>
                      <a:pt x="7" y="10"/>
                      <a:pt x="7" y="10"/>
                      <a:pt x="7" y="10"/>
                    </a:cubicBezTo>
                    <a:cubicBezTo>
                      <a:pt x="6" y="10"/>
                      <a:pt x="6" y="10"/>
                      <a:pt x="6" y="10"/>
                    </a:cubicBezTo>
                    <a:cubicBezTo>
                      <a:pt x="6" y="10"/>
                      <a:pt x="6" y="10"/>
                      <a:pt x="6" y="10"/>
                    </a:cubicBezTo>
                    <a:cubicBezTo>
                      <a:pt x="6" y="10"/>
                      <a:pt x="6" y="10"/>
                      <a:pt x="6" y="10"/>
                    </a:cubicBezTo>
                    <a:cubicBezTo>
                      <a:pt x="6" y="10"/>
                      <a:pt x="5" y="10"/>
                      <a:pt x="5" y="10"/>
                    </a:cubicBezTo>
                    <a:cubicBezTo>
                      <a:pt x="5" y="10"/>
                      <a:pt x="4" y="10"/>
                      <a:pt x="4" y="9"/>
                    </a:cubicBezTo>
                    <a:cubicBezTo>
                      <a:pt x="4" y="9"/>
                      <a:pt x="4" y="9"/>
                      <a:pt x="4" y="9"/>
                    </a:cubicBezTo>
                    <a:cubicBezTo>
                      <a:pt x="4" y="9"/>
                      <a:pt x="5" y="9"/>
                      <a:pt x="5" y="9"/>
                    </a:cubicBezTo>
                    <a:cubicBezTo>
                      <a:pt x="6" y="9"/>
                      <a:pt x="6" y="9"/>
                      <a:pt x="6" y="9"/>
                    </a:cubicBezTo>
                    <a:cubicBezTo>
                      <a:pt x="7" y="9"/>
                      <a:pt x="7" y="8"/>
                      <a:pt x="7" y="8"/>
                    </a:cubicBezTo>
                    <a:cubicBezTo>
                      <a:pt x="7" y="7"/>
                      <a:pt x="7" y="7"/>
                      <a:pt x="7" y="6"/>
                    </a:cubicBezTo>
                    <a:cubicBezTo>
                      <a:pt x="6" y="6"/>
                      <a:pt x="6" y="6"/>
                      <a:pt x="6" y="6"/>
                    </a:cubicBezTo>
                    <a:cubicBezTo>
                      <a:pt x="5" y="6"/>
                      <a:pt x="5" y="6"/>
                      <a:pt x="5" y="6"/>
                    </a:cubicBezTo>
                    <a:cubicBezTo>
                      <a:pt x="3" y="6"/>
                      <a:pt x="3" y="6"/>
                      <a:pt x="3" y="6"/>
                    </a:cubicBezTo>
                    <a:moveTo>
                      <a:pt x="2" y="0"/>
                    </a:moveTo>
                    <a:cubicBezTo>
                      <a:pt x="1" y="0"/>
                      <a:pt x="1" y="0"/>
                      <a:pt x="1" y="0"/>
                    </a:cubicBezTo>
                    <a:cubicBezTo>
                      <a:pt x="1" y="1"/>
                      <a:pt x="1" y="1"/>
                      <a:pt x="1" y="1"/>
                    </a:cubicBezTo>
                    <a:cubicBezTo>
                      <a:pt x="0" y="1"/>
                      <a:pt x="0" y="1"/>
                      <a:pt x="0" y="1"/>
                    </a:cubicBezTo>
                    <a:cubicBezTo>
                      <a:pt x="0" y="1"/>
                      <a:pt x="0" y="1"/>
                      <a:pt x="0" y="1"/>
                    </a:cubicBezTo>
                    <a:cubicBezTo>
                      <a:pt x="0" y="2"/>
                      <a:pt x="0" y="2"/>
                      <a:pt x="0" y="2"/>
                    </a:cubicBezTo>
                    <a:cubicBezTo>
                      <a:pt x="1" y="2"/>
                      <a:pt x="1" y="2"/>
                      <a:pt x="1" y="2"/>
                    </a:cubicBezTo>
                    <a:cubicBezTo>
                      <a:pt x="0" y="3"/>
                      <a:pt x="0" y="3"/>
                      <a:pt x="0" y="4"/>
                    </a:cubicBezTo>
                    <a:cubicBezTo>
                      <a:pt x="0" y="5"/>
                      <a:pt x="0" y="6"/>
                      <a:pt x="0" y="6"/>
                    </a:cubicBezTo>
                    <a:cubicBezTo>
                      <a:pt x="1" y="7"/>
                      <a:pt x="3" y="7"/>
                      <a:pt x="3" y="7"/>
                    </a:cubicBezTo>
                    <a:cubicBezTo>
                      <a:pt x="3" y="7"/>
                      <a:pt x="3" y="7"/>
                      <a:pt x="3" y="7"/>
                    </a:cubicBezTo>
                    <a:cubicBezTo>
                      <a:pt x="5" y="7"/>
                      <a:pt x="5" y="7"/>
                      <a:pt x="5" y="7"/>
                    </a:cubicBezTo>
                    <a:cubicBezTo>
                      <a:pt x="5" y="7"/>
                      <a:pt x="5" y="7"/>
                      <a:pt x="6" y="7"/>
                    </a:cubicBezTo>
                    <a:cubicBezTo>
                      <a:pt x="6" y="7"/>
                      <a:pt x="6" y="7"/>
                      <a:pt x="6" y="7"/>
                    </a:cubicBezTo>
                    <a:cubicBezTo>
                      <a:pt x="6" y="7"/>
                      <a:pt x="6" y="7"/>
                      <a:pt x="6" y="7"/>
                    </a:cubicBezTo>
                    <a:cubicBezTo>
                      <a:pt x="6" y="8"/>
                      <a:pt x="6" y="8"/>
                      <a:pt x="6" y="8"/>
                    </a:cubicBezTo>
                    <a:cubicBezTo>
                      <a:pt x="6" y="8"/>
                      <a:pt x="5" y="8"/>
                      <a:pt x="5" y="8"/>
                    </a:cubicBezTo>
                    <a:cubicBezTo>
                      <a:pt x="5" y="8"/>
                      <a:pt x="5" y="8"/>
                      <a:pt x="4" y="8"/>
                    </a:cubicBezTo>
                    <a:cubicBezTo>
                      <a:pt x="4" y="8"/>
                      <a:pt x="4" y="8"/>
                      <a:pt x="4" y="8"/>
                    </a:cubicBezTo>
                    <a:cubicBezTo>
                      <a:pt x="3" y="8"/>
                      <a:pt x="3" y="9"/>
                      <a:pt x="3" y="9"/>
                    </a:cubicBezTo>
                    <a:cubicBezTo>
                      <a:pt x="3" y="10"/>
                      <a:pt x="3" y="10"/>
                      <a:pt x="3" y="10"/>
                    </a:cubicBezTo>
                    <a:cubicBezTo>
                      <a:pt x="3" y="10"/>
                      <a:pt x="4" y="11"/>
                      <a:pt x="5" y="11"/>
                    </a:cubicBezTo>
                    <a:cubicBezTo>
                      <a:pt x="5" y="11"/>
                      <a:pt x="6" y="11"/>
                      <a:pt x="6" y="11"/>
                    </a:cubicBezTo>
                    <a:cubicBezTo>
                      <a:pt x="7" y="12"/>
                      <a:pt x="7" y="12"/>
                      <a:pt x="7" y="12"/>
                    </a:cubicBezTo>
                    <a:cubicBezTo>
                      <a:pt x="7" y="12"/>
                      <a:pt x="7" y="12"/>
                      <a:pt x="7" y="12"/>
                    </a:cubicBezTo>
                    <a:cubicBezTo>
                      <a:pt x="7" y="12"/>
                      <a:pt x="7" y="12"/>
                      <a:pt x="7" y="12"/>
                    </a:cubicBezTo>
                    <a:cubicBezTo>
                      <a:pt x="8" y="12"/>
                      <a:pt x="8" y="12"/>
                      <a:pt x="8" y="12"/>
                    </a:cubicBezTo>
                    <a:cubicBezTo>
                      <a:pt x="8" y="12"/>
                      <a:pt x="8" y="12"/>
                      <a:pt x="8" y="12"/>
                    </a:cubicBezTo>
                    <a:cubicBezTo>
                      <a:pt x="9" y="11"/>
                      <a:pt x="9" y="11"/>
                      <a:pt x="9" y="11"/>
                    </a:cubicBezTo>
                    <a:cubicBezTo>
                      <a:pt x="9" y="11"/>
                      <a:pt x="9" y="11"/>
                      <a:pt x="9" y="11"/>
                    </a:cubicBezTo>
                    <a:cubicBezTo>
                      <a:pt x="9" y="11"/>
                      <a:pt x="9" y="11"/>
                      <a:pt x="8" y="10"/>
                    </a:cubicBezTo>
                    <a:cubicBezTo>
                      <a:pt x="8" y="9"/>
                      <a:pt x="9" y="8"/>
                      <a:pt x="9" y="7"/>
                    </a:cubicBezTo>
                    <a:cubicBezTo>
                      <a:pt x="9" y="7"/>
                      <a:pt x="8" y="6"/>
                      <a:pt x="8" y="5"/>
                    </a:cubicBezTo>
                    <a:cubicBezTo>
                      <a:pt x="7" y="5"/>
                      <a:pt x="6" y="5"/>
                      <a:pt x="5" y="5"/>
                    </a:cubicBezTo>
                    <a:cubicBezTo>
                      <a:pt x="5" y="5"/>
                      <a:pt x="5" y="5"/>
                      <a:pt x="4" y="5"/>
                    </a:cubicBezTo>
                    <a:cubicBezTo>
                      <a:pt x="4" y="5"/>
                      <a:pt x="4" y="5"/>
                      <a:pt x="3" y="5"/>
                    </a:cubicBezTo>
                    <a:cubicBezTo>
                      <a:pt x="3" y="5"/>
                      <a:pt x="2" y="5"/>
                      <a:pt x="2" y="5"/>
                    </a:cubicBezTo>
                    <a:cubicBezTo>
                      <a:pt x="2" y="4"/>
                      <a:pt x="3" y="4"/>
                      <a:pt x="3" y="4"/>
                    </a:cubicBezTo>
                    <a:cubicBezTo>
                      <a:pt x="3" y="4"/>
                      <a:pt x="4" y="3"/>
                      <a:pt x="4" y="3"/>
                    </a:cubicBezTo>
                    <a:cubicBezTo>
                      <a:pt x="4" y="3"/>
                      <a:pt x="4" y="3"/>
                      <a:pt x="4" y="4"/>
                    </a:cubicBezTo>
                    <a:cubicBezTo>
                      <a:pt x="5" y="4"/>
                      <a:pt x="5" y="4"/>
                      <a:pt x="5" y="4"/>
                    </a:cubicBezTo>
                    <a:cubicBezTo>
                      <a:pt x="5" y="4"/>
                      <a:pt x="5" y="4"/>
                      <a:pt x="5" y="4"/>
                    </a:cubicBezTo>
                    <a:cubicBezTo>
                      <a:pt x="6" y="3"/>
                      <a:pt x="6" y="3"/>
                      <a:pt x="6" y="3"/>
                    </a:cubicBezTo>
                    <a:cubicBezTo>
                      <a:pt x="6" y="2"/>
                      <a:pt x="6" y="2"/>
                      <a:pt x="6" y="2"/>
                    </a:cubicBezTo>
                    <a:cubicBezTo>
                      <a:pt x="6" y="1"/>
                      <a:pt x="5" y="1"/>
                      <a:pt x="4" y="1"/>
                    </a:cubicBezTo>
                    <a:cubicBezTo>
                      <a:pt x="3" y="1"/>
                      <a:pt x="3" y="1"/>
                      <a:pt x="3" y="1"/>
                    </a:cubicBezTo>
                    <a:cubicBezTo>
                      <a:pt x="3" y="1"/>
                      <a:pt x="3" y="1"/>
                      <a:pt x="3" y="1"/>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74" name="Freeform 60"/>
              <p:cNvSpPr>
                <a:spLocks noEditPoints="1"/>
              </p:cNvSpPr>
              <p:nvPr/>
            </p:nvSpPr>
            <p:spPr bwMode="auto">
              <a:xfrm>
                <a:off x="3589" y="2429"/>
                <a:ext cx="55" cy="55"/>
              </a:xfrm>
              <a:custGeom>
                <a:avLst/>
                <a:gdLst>
                  <a:gd name="T0" fmla="*/ 6 w 23"/>
                  <a:gd name="T1" fmla="*/ 20 h 23"/>
                  <a:gd name="T2" fmla="*/ 6 w 23"/>
                  <a:gd name="T3" fmla="*/ 20 h 23"/>
                  <a:gd name="T4" fmla="*/ 5 w 23"/>
                  <a:gd name="T5" fmla="*/ 19 h 23"/>
                  <a:gd name="T6" fmla="*/ 5 w 23"/>
                  <a:gd name="T7" fmla="*/ 19 h 23"/>
                  <a:gd name="T8" fmla="*/ 5 w 23"/>
                  <a:gd name="T9" fmla="*/ 19 h 23"/>
                  <a:gd name="T10" fmla="*/ 4 w 23"/>
                  <a:gd name="T11" fmla="*/ 18 h 23"/>
                  <a:gd name="T12" fmla="*/ 5 w 23"/>
                  <a:gd name="T13" fmla="*/ 18 h 23"/>
                  <a:gd name="T14" fmla="*/ 4 w 23"/>
                  <a:gd name="T15" fmla="*/ 18 h 23"/>
                  <a:gd name="T16" fmla="*/ 4 w 23"/>
                  <a:gd name="T17" fmla="*/ 17 h 23"/>
                  <a:gd name="T18" fmla="*/ 4 w 23"/>
                  <a:gd name="T19" fmla="*/ 18 h 23"/>
                  <a:gd name="T20" fmla="*/ 3 w 23"/>
                  <a:gd name="T21" fmla="*/ 17 h 23"/>
                  <a:gd name="T22" fmla="*/ 4 w 23"/>
                  <a:gd name="T23" fmla="*/ 17 h 23"/>
                  <a:gd name="T24" fmla="*/ 3 w 23"/>
                  <a:gd name="T25" fmla="*/ 16 h 23"/>
                  <a:gd name="T26" fmla="*/ 3 w 23"/>
                  <a:gd name="T27" fmla="*/ 15 h 23"/>
                  <a:gd name="T28" fmla="*/ 3 w 23"/>
                  <a:gd name="T29" fmla="*/ 16 h 23"/>
                  <a:gd name="T30" fmla="*/ 2 w 23"/>
                  <a:gd name="T31" fmla="*/ 15 h 23"/>
                  <a:gd name="T32" fmla="*/ 3 w 23"/>
                  <a:gd name="T33" fmla="*/ 15 h 23"/>
                  <a:gd name="T34" fmla="*/ 2 w 23"/>
                  <a:gd name="T35" fmla="*/ 14 h 23"/>
                  <a:gd name="T36" fmla="*/ 3 w 23"/>
                  <a:gd name="T37" fmla="*/ 12 h 23"/>
                  <a:gd name="T38" fmla="*/ 2 w 23"/>
                  <a:gd name="T39" fmla="*/ 14 h 23"/>
                  <a:gd name="T40" fmla="*/ 2 w 23"/>
                  <a:gd name="T41" fmla="*/ 11 h 23"/>
                  <a:gd name="T42" fmla="*/ 3 w 23"/>
                  <a:gd name="T43" fmla="*/ 12 h 23"/>
                  <a:gd name="T44" fmla="*/ 2 w 23"/>
                  <a:gd name="T45" fmla="*/ 10 h 23"/>
                  <a:gd name="T46" fmla="*/ 3 w 23"/>
                  <a:gd name="T47" fmla="*/ 9 h 23"/>
                  <a:gd name="T48" fmla="*/ 3 w 23"/>
                  <a:gd name="T49" fmla="*/ 10 h 23"/>
                  <a:gd name="T50" fmla="*/ 2 w 23"/>
                  <a:gd name="T51" fmla="*/ 9 h 23"/>
                  <a:gd name="T52" fmla="*/ 3 w 23"/>
                  <a:gd name="T53" fmla="*/ 8 h 23"/>
                  <a:gd name="T54" fmla="*/ 4 w 23"/>
                  <a:gd name="T55" fmla="*/ 8 h 23"/>
                  <a:gd name="T56" fmla="*/ 3 w 23"/>
                  <a:gd name="T57" fmla="*/ 9 h 23"/>
                  <a:gd name="T58" fmla="*/ 3 w 23"/>
                  <a:gd name="T59" fmla="*/ 7 h 23"/>
                  <a:gd name="T60" fmla="*/ 5 w 23"/>
                  <a:gd name="T61" fmla="*/ 6 h 23"/>
                  <a:gd name="T62" fmla="*/ 3 w 23"/>
                  <a:gd name="T63" fmla="*/ 7 h 23"/>
                  <a:gd name="T64" fmla="*/ 5 w 23"/>
                  <a:gd name="T65" fmla="*/ 6 h 23"/>
                  <a:gd name="T66" fmla="*/ 5 w 23"/>
                  <a:gd name="T67" fmla="*/ 4 h 23"/>
                  <a:gd name="T68" fmla="*/ 7 w 23"/>
                  <a:gd name="T69" fmla="*/ 4 h 23"/>
                  <a:gd name="T70" fmla="*/ 7 w 23"/>
                  <a:gd name="T71" fmla="*/ 4 h 23"/>
                  <a:gd name="T72" fmla="*/ 6 w 23"/>
                  <a:gd name="T73" fmla="*/ 4 h 23"/>
                  <a:gd name="T74" fmla="*/ 8 w 23"/>
                  <a:gd name="T75" fmla="*/ 3 h 23"/>
                  <a:gd name="T76" fmla="*/ 8 w 23"/>
                  <a:gd name="T77" fmla="*/ 3 h 23"/>
                  <a:gd name="T78" fmla="*/ 7 w 23"/>
                  <a:gd name="T79" fmla="*/ 2 h 23"/>
                  <a:gd name="T80" fmla="*/ 8 w 23"/>
                  <a:gd name="T81" fmla="*/ 3 h 23"/>
                  <a:gd name="T82" fmla="*/ 8 w 23"/>
                  <a:gd name="T83" fmla="*/ 21 h 23"/>
                  <a:gd name="T84" fmla="*/ 14 w 23"/>
                  <a:gd name="T85" fmla="*/ 2 h 23"/>
                  <a:gd name="T86" fmla="*/ 20 w 23"/>
                  <a:gd name="T87" fmla="*/ 17 h 23"/>
                  <a:gd name="T88" fmla="*/ 9 w 23"/>
                  <a:gd name="T89" fmla="*/ 2 h 23"/>
                  <a:gd name="T90" fmla="*/ 9 w 23"/>
                  <a:gd name="T91" fmla="*/ 2 h 23"/>
                  <a:gd name="T92" fmla="*/ 10 w 23"/>
                  <a:gd name="T93" fmla="*/ 2 h 23"/>
                  <a:gd name="T94" fmla="*/ 9 w 23"/>
                  <a:gd name="T95" fmla="*/ 2 h 23"/>
                  <a:gd name="T96" fmla="*/ 10 w 23"/>
                  <a:gd name="T97" fmla="*/ 1 h 23"/>
                  <a:gd name="T98" fmla="*/ 10 w 23"/>
                  <a:gd name="T99" fmla="*/ 1 h 23"/>
                  <a:gd name="T100" fmla="*/ 11 w 23"/>
                  <a:gd name="T101" fmla="*/ 2 h 23"/>
                  <a:gd name="T102" fmla="*/ 11 w 23"/>
                  <a:gd name="T103" fmla="*/ 0 h 23"/>
                  <a:gd name="T104" fmla="*/ 10 w 23"/>
                  <a:gd name="T105" fmla="*/ 0 h 23"/>
                  <a:gd name="T106" fmla="*/ 3 w 23"/>
                  <a:gd name="T107" fmla="*/ 18 h 23"/>
                  <a:gd name="T108" fmla="*/ 3 w 23"/>
                  <a:gd name="T109" fmla="*/ 18 h 23"/>
                  <a:gd name="T110" fmla="*/ 5 w 23"/>
                  <a:gd name="T111" fmla="*/ 21 h 23"/>
                  <a:gd name="T112" fmla="*/ 5 w 23"/>
                  <a:gd name="T113" fmla="*/ 21 h 23"/>
                  <a:gd name="T114" fmla="*/ 10 w 23"/>
                  <a:gd name="T115" fmla="*/ 22 h 23"/>
                  <a:gd name="T116" fmla="*/ 10 w 23"/>
                  <a:gd name="T117" fmla="*/ 22 h 23"/>
                  <a:gd name="T118" fmla="*/ 21 w 23"/>
                  <a:gd name="T119" fmla="*/ 17 h 23"/>
                  <a:gd name="T120" fmla="*/ 15 w 23"/>
                  <a:gd name="T121" fmla="*/ 1 h 23"/>
                  <a:gd name="T122" fmla="*/ 11 w 23"/>
                  <a:gd name="T1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3">
                    <a:moveTo>
                      <a:pt x="6" y="20"/>
                    </a:moveTo>
                    <a:cubicBezTo>
                      <a:pt x="6" y="20"/>
                      <a:pt x="6" y="20"/>
                      <a:pt x="6" y="20"/>
                    </a:cubicBezTo>
                    <a:cubicBezTo>
                      <a:pt x="6" y="20"/>
                      <a:pt x="6" y="20"/>
                      <a:pt x="6" y="20"/>
                    </a:cubicBezTo>
                    <a:cubicBezTo>
                      <a:pt x="6" y="20"/>
                      <a:pt x="6" y="20"/>
                      <a:pt x="6" y="20"/>
                    </a:cubicBezTo>
                    <a:moveTo>
                      <a:pt x="5" y="19"/>
                    </a:move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moveTo>
                      <a:pt x="4" y="19"/>
                    </a:moveTo>
                    <a:cubicBezTo>
                      <a:pt x="4" y="18"/>
                      <a:pt x="4" y="18"/>
                      <a:pt x="4" y="18"/>
                    </a:cubicBezTo>
                    <a:cubicBezTo>
                      <a:pt x="5" y="18"/>
                      <a:pt x="5" y="18"/>
                      <a:pt x="5" y="18"/>
                    </a:cubicBezTo>
                    <a:cubicBezTo>
                      <a:pt x="5" y="18"/>
                      <a:pt x="5" y="18"/>
                      <a:pt x="5" y="18"/>
                    </a:cubicBezTo>
                    <a:cubicBezTo>
                      <a:pt x="4" y="19"/>
                      <a:pt x="4" y="19"/>
                      <a:pt x="4" y="19"/>
                    </a:cubicBezTo>
                    <a:moveTo>
                      <a:pt x="4" y="18"/>
                    </a:moveTo>
                    <a:cubicBezTo>
                      <a:pt x="3" y="17"/>
                      <a:pt x="3" y="17"/>
                      <a:pt x="3" y="17"/>
                    </a:cubicBezTo>
                    <a:cubicBezTo>
                      <a:pt x="4" y="17"/>
                      <a:pt x="4" y="17"/>
                      <a:pt x="4" y="17"/>
                    </a:cubicBezTo>
                    <a:cubicBezTo>
                      <a:pt x="4" y="18"/>
                      <a:pt x="4" y="18"/>
                      <a:pt x="4" y="18"/>
                    </a:cubicBezTo>
                    <a:cubicBezTo>
                      <a:pt x="4" y="18"/>
                      <a:pt x="4" y="18"/>
                      <a:pt x="4" y="18"/>
                    </a:cubicBezTo>
                    <a:moveTo>
                      <a:pt x="3" y="17"/>
                    </a:moveTo>
                    <a:cubicBezTo>
                      <a:pt x="3" y="17"/>
                      <a:pt x="3" y="17"/>
                      <a:pt x="3" y="17"/>
                    </a:cubicBezTo>
                    <a:cubicBezTo>
                      <a:pt x="4" y="16"/>
                      <a:pt x="4" y="16"/>
                      <a:pt x="4" y="16"/>
                    </a:cubicBezTo>
                    <a:cubicBezTo>
                      <a:pt x="4" y="17"/>
                      <a:pt x="4" y="17"/>
                      <a:pt x="4" y="17"/>
                    </a:cubicBezTo>
                    <a:cubicBezTo>
                      <a:pt x="3" y="17"/>
                      <a:pt x="3" y="17"/>
                      <a:pt x="3" y="17"/>
                    </a:cubicBezTo>
                    <a:moveTo>
                      <a:pt x="3" y="16"/>
                    </a:moveTo>
                    <a:cubicBezTo>
                      <a:pt x="2" y="16"/>
                      <a:pt x="2" y="16"/>
                      <a:pt x="2" y="16"/>
                    </a:cubicBezTo>
                    <a:cubicBezTo>
                      <a:pt x="3" y="16"/>
                      <a:pt x="3" y="15"/>
                      <a:pt x="3" y="15"/>
                    </a:cubicBezTo>
                    <a:cubicBezTo>
                      <a:pt x="4" y="16"/>
                      <a:pt x="4" y="16"/>
                      <a:pt x="4" y="16"/>
                    </a:cubicBezTo>
                    <a:cubicBezTo>
                      <a:pt x="3" y="16"/>
                      <a:pt x="3" y="16"/>
                      <a:pt x="3" y="16"/>
                    </a:cubicBezTo>
                    <a:moveTo>
                      <a:pt x="2" y="15"/>
                    </a:moveTo>
                    <a:cubicBezTo>
                      <a:pt x="2" y="15"/>
                      <a:pt x="2" y="15"/>
                      <a:pt x="2" y="15"/>
                    </a:cubicBezTo>
                    <a:cubicBezTo>
                      <a:pt x="3" y="15"/>
                      <a:pt x="3" y="15"/>
                      <a:pt x="3" y="15"/>
                    </a:cubicBezTo>
                    <a:cubicBezTo>
                      <a:pt x="3" y="15"/>
                      <a:pt x="3" y="15"/>
                      <a:pt x="3" y="15"/>
                    </a:cubicBezTo>
                    <a:cubicBezTo>
                      <a:pt x="3" y="15"/>
                      <a:pt x="3" y="15"/>
                      <a:pt x="2" y="15"/>
                    </a:cubicBezTo>
                    <a:moveTo>
                      <a:pt x="2" y="14"/>
                    </a:moveTo>
                    <a:cubicBezTo>
                      <a:pt x="2" y="14"/>
                      <a:pt x="2" y="13"/>
                      <a:pt x="2" y="13"/>
                    </a:cubicBezTo>
                    <a:cubicBezTo>
                      <a:pt x="3" y="12"/>
                      <a:pt x="3" y="12"/>
                      <a:pt x="3" y="12"/>
                    </a:cubicBezTo>
                    <a:cubicBezTo>
                      <a:pt x="3" y="13"/>
                      <a:pt x="3" y="14"/>
                      <a:pt x="3" y="14"/>
                    </a:cubicBezTo>
                    <a:cubicBezTo>
                      <a:pt x="2" y="14"/>
                      <a:pt x="2" y="14"/>
                      <a:pt x="2" y="14"/>
                    </a:cubicBezTo>
                    <a:moveTo>
                      <a:pt x="2" y="12"/>
                    </a:moveTo>
                    <a:cubicBezTo>
                      <a:pt x="2" y="12"/>
                      <a:pt x="2" y="11"/>
                      <a:pt x="2" y="11"/>
                    </a:cubicBezTo>
                    <a:cubicBezTo>
                      <a:pt x="2" y="11"/>
                      <a:pt x="3" y="10"/>
                      <a:pt x="3" y="10"/>
                    </a:cubicBezTo>
                    <a:cubicBezTo>
                      <a:pt x="3" y="11"/>
                      <a:pt x="3" y="11"/>
                      <a:pt x="3" y="12"/>
                    </a:cubicBezTo>
                    <a:cubicBezTo>
                      <a:pt x="2" y="12"/>
                      <a:pt x="2" y="12"/>
                      <a:pt x="2" y="12"/>
                    </a:cubicBezTo>
                    <a:moveTo>
                      <a:pt x="2" y="10"/>
                    </a:moveTo>
                    <a:cubicBezTo>
                      <a:pt x="2" y="9"/>
                      <a:pt x="2" y="9"/>
                      <a:pt x="2" y="9"/>
                    </a:cubicBezTo>
                    <a:cubicBezTo>
                      <a:pt x="3" y="9"/>
                      <a:pt x="3" y="9"/>
                      <a:pt x="3" y="9"/>
                    </a:cubicBezTo>
                    <a:cubicBezTo>
                      <a:pt x="4" y="9"/>
                      <a:pt x="4" y="9"/>
                      <a:pt x="4" y="9"/>
                    </a:cubicBezTo>
                    <a:cubicBezTo>
                      <a:pt x="3" y="10"/>
                      <a:pt x="3" y="10"/>
                      <a:pt x="3" y="10"/>
                    </a:cubicBezTo>
                    <a:cubicBezTo>
                      <a:pt x="3" y="10"/>
                      <a:pt x="2" y="10"/>
                      <a:pt x="2" y="10"/>
                    </a:cubicBezTo>
                    <a:moveTo>
                      <a:pt x="2" y="9"/>
                    </a:moveTo>
                    <a:cubicBezTo>
                      <a:pt x="2" y="8"/>
                      <a:pt x="2" y="8"/>
                      <a:pt x="3" y="8"/>
                    </a:cubicBezTo>
                    <a:cubicBezTo>
                      <a:pt x="3" y="8"/>
                      <a:pt x="3" y="8"/>
                      <a:pt x="3" y="8"/>
                    </a:cubicBezTo>
                    <a:cubicBezTo>
                      <a:pt x="4" y="8"/>
                      <a:pt x="4" y="8"/>
                      <a:pt x="4" y="8"/>
                    </a:cubicBezTo>
                    <a:cubicBezTo>
                      <a:pt x="4" y="8"/>
                      <a:pt x="4" y="8"/>
                      <a:pt x="4" y="8"/>
                    </a:cubicBezTo>
                    <a:cubicBezTo>
                      <a:pt x="4" y="9"/>
                      <a:pt x="4" y="9"/>
                      <a:pt x="4" y="9"/>
                    </a:cubicBezTo>
                    <a:cubicBezTo>
                      <a:pt x="3" y="9"/>
                      <a:pt x="3" y="9"/>
                      <a:pt x="3" y="9"/>
                    </a:cubicBezTo>
                    <a:cubicBezTo>
                      <a:pt x="2" y="9"/>
                      <a:pt x="2" y="9"/>
                      <a:pt x="2" y="9"/>
                    </a:cubicBezTo>
                    <a:moveTo>
                      <a:pt x="3" y="7"/>
                    </a:moveTo>
                    <a:cubicBezTo>
                      <a:pt x="3" y="6"/>
                      <a:pt x="3" y="6"/>
                      <a:pt x="3" y="6"/>
                    </a:cubicBezTo>
                    <a:cubicBezTo>
                      <a:pt x="4" y="6"/>
                      <a:pt x="5" y="6"/>
                      <a:pt x="5" y="6"/>
                    </a:cubicBezTo>
                    <a:cubicBezTo>
                      <a:pt x="5" y="7"/>
                      <a:pt x="5" y="7"/>
                      <a:pt x="5" y="7"/>
                    </a:cubicBezTo>
                    <a:cubicBezTo>
                      <a:pt x="4" y="7"/>
                      <a:pt x="4" y="7"/>
                      <a:pt x="3" y="7"/>
                    </a:cubicBezTo>
                    <a:cubicBezTo>
                      <a:pt x="3" y="7"/>
                      <a:pt x="3" y="7"/>
                      <a:pt x="3" y="7"/>
                    </a:cubicBezTo>
                    <a:moveTo>
                      <a:pt x="5" y="6"/>
                    </a:moveTo>
                    <a:cubicBezTo>
                      <a:pt x="4" y="6"/>
                      <a:pt x="4" y="6"/>
                      <a:pt x="4" y="6"/>
                    </a:cubicBezTo>
                    <a:cubicBezTo>
                      <a:pt x="4" y="5"/>
                      <a:pt x="5" y="5"/>
                      <a:pt x="5" y="4"/>
                    </a:cubicBezTo>
                    <a:cubicBezTo>
                      <a:pt x="6" y="4"/>
                      <a:pt x="6" y="4"/>
                      <a:pt x="6" y="4"/>
                    </a:cubicBezTo>
                    <a:cubicBezTo>
                      <a:pt x="7" y="4"/>
                      <a:pt x="7" y="4"/>
                      <a:pt x="7" y="4"/>
                    </a:cubicBezTo>
                    <a:cubicBezTo>
                      <a:pt x="6" y="5"/>
                      <a:pt x="6" y="5"/>
                      <a:pt x="5" y="6"/>
                    </a:cubicBezTo>
                    <a:moveTo>
                      <a:pt x="7" y="4"/>
                    </a:moveTo>
                    <a:cubicBezTo>
                      <a:pt x="6" y="4"/>
                      <a:pt x="6" y="4"/>
                      <a:pt x="6" y="4"/>
                    </a:cubicBezTo>
                    <a:cubicBezTo>
                      <a:pt x="6" y="4"/>
                      <a:pt x="6" y="4"/>
                      <a:pt x="6" y="4"/>
                    </a:cubicBezTo>
                    <a:cubicBezTo>
                      <a:pt x="6" y="3"/>
                      <a:pt x="6" y="3"/>
                      <a:pt x="6" y="3"/>
                    </a:cubicBezTo>
                    <a:cubicBezTo>
                      <a:pt x="7" y="3"/>
                      <a:pt x="7" y="3"/>
                      <a:pt x="8" y="3"/>
                    </a:cubicBezTo>
                    <a:cubicBezTo>
                      <a:pt x="7" y="4"/>
                      <a:pt x="7" y="4"/>
                      <a:pt x="7" y="4"/>
                    </a:cubicBezTo>
                    <a:moveTo>
                      <a:pt x="8" y="3"/>
                    </a:moveTo>
                    <a:cubicBezTo>
                      <a:pt x="7" y="3"/>
                      <a:pt x="7" y="3"/>
                      <a:pt x="7" y="3"/>
                    </a:cubicBezTo>
                    <a:cubicBezTo>
                      <a:pt x="7" y="2"/>
                      <a:pt x="7" y="2"/>
                      <a:pt x="7" y="2"/>
                    </a:cubicBezTo>
                    <a:cubicBezTo>
                      <a:pt x="8" y="3"/>
                      <a:pt x="8" y="3"/>
                      <a:pt x="9" y="3"/>
                    </a:cubicBezTo>
                    <a:cubicBezTo>
                      <a:pt x="8" y="3"/>
                      <a:pt x="8" y="3"/>
                      <a:pt x="8" y="3"/>
                    </a:cubicBezTo>
                    <a:moveTo>
                      <a:pt x="12" y="22"/>
                    </a:moveTo>
                    <a:cubicBezTo>
                      <a:pt x="11" y="22"/>
                      <a:pt x="9" y="21"/>
                      <a:pt x="8" y="21"/>
                    </a:cubicBezTo>
                    <a:cubicBezTo>
                      <a:pt x="4" y="18"/>
                      <a:pt x="3" y="13"/>
                      <a:pt x="5" y="8"/>
                    </a:cubicBezTo>
                    <a:cubicBezTo>
                      <a:pt x="6" y="5"/>
                      <a:pt x="10" y="2"/>
                      <a:pt x="14" y="2"/>
                    </a:cubicBezTo>
                    <a:cubicBezTo>
                      <a:pt x="15" y="2"/>
                      <a:pt x="16" y="2"/>
                      <a:pt x="17" y="3"/>
                    </a:cubicBezTo>
                    <a:cubicBezTo>
                      <a:pt x="22" y="6"/>
                      <a:pt x="22" y="12"/>
                      <a:pt x="20" y="17"/>
                    </a:cubicBezTo>
                    <a:cubicBezTo>
                      <a:pt x="19" y="20"/>
                      <a:pt x="16" y="22"/>
                      <a:pt x="12" y="22"/>
                    </a:cubicBezTo>
                    <a:moveTo>
                      <a:pt x="9" y="2"/>
                    </a:moveTo>
                    <a:cubicBezTo>
                      <a:pt x="9" y="2"/>
                      <a:pt x="8" y="2"/>
                      <a:pt x="8" y="2"/>
                    </a:cubicBezTo>
                    <a:cubicBezTo>
                      <a:pt x="9" y="2"/>
                      <a:pt x="9" y="2"/>
                      <a:pt x="9" y="2"/>
                    </a:cubicBezTo>
                    <a:cubicBezTo>
                      <a:pt x="9" y="2"/>
                      <a:pt x="9" y="2"/>
                      <a:pt x="9" y="2"/>
                    </a:cubicBezTo>
                    <a:cubicBezTo>
                      <a:pt x="10" y="2"/>
                      <a:pt x="10" y="2"/>
                      <a:pt x="10" y="2"/>
                    </a:cubicBezTo>
                    <a:cubicBezTo>
                      <a:pt x="10" y="2"/>
                      <a:pt x="10" y="2"/>
                      <a:pt x="10" y="2"/>
                    </a:cubicBezTo>
                    <a:cubicBezTo>
                      <a:pt x="9" y="2"/>
                      <a:pt x="9" y="2"/>
                      <a:pt x="9" y="2"/>
                    </a:cubicBezTo>
                    <a:moveTo>
                      <a:pt x="11" y="2"/>
                    </a:moveTo>
                    <a:cubicBezTo>
                      <a:pt x="10" y="1"/>
                      <a:pt x="10" y="1"/>
                      <a:pt x="10" y="1"/>
                    </a:cubicBezTo>
                    <a:cubicBezTo>
                      <a:pt x="10" y="1"/>
                      <a:pt x="10" y="1"/>
                      <a:pt x="10" y="1"/>
                    </a:cubicBezTo>
                    <a:cubicBezTo>
                      <a:pt x="10" y="1"/>
                      <a:pt x="10" y="1"/>
                      <a:pt x="10" y="1"/>
                    </a:cubicBezTo>
                    <a:cubicBezTo>
                      <a:pt x="11" y="1"/>
                      <a:pt x="11" y="1"/>
                      <a:pt x="11" y="1"/>
                    </a:cubicBezTo>
                    <a:cubicBezTo>
                      <a:pt x="11" y="2"/>
                      <a:pt x="11" y="2"/>
                      <a:pt x="11" y="2"/>
                    </a:cubicBezTo>
                    <a:moveTo>
                      <a:pt x="11" y="0"/>
                    </a:moveTo>
                    <a:cubicBezTo>
                      <a:pt x="11" y="0"/>
                      <a:pt x="11" y="0"/>
                      <a:pt x="11" y="0"/>
                    </a:cubicBezTo>
                    <a:cubicBezTo>
                      <a:pt x="11" y="0"/>
                      <a:pt x="11" y="0"/>
                      <a:pt x="11" y="0"/>
                    </a:cubicBezTo>
                    <a:cubicBezTo>
                      <a:pt x="10" y="0"/>
                      <a:pt x="10" y="0"/>
                      <a:pt x="10" y="0"/>
                    </a:cubicBezTo>
                    <a:cubicBezTo>
                      <a:pt x="7" y="1"/>
                      <a:pt x="3" y="4"/>
                      <a:pt x="2" y="7"/>
                    </a:cubicBezTo>
                    <a:cubicBezTo>
                      <a:pt x="0" y="11"/>
                      <a:pt x="0" y="15"/>
                      <a:pt x="3" y="18"/>
                    </a:cubicBezTo>
                    <a:cubicBezTo>
                      <a:pt x="3" y="18"/>
                      <a:pt x="3" y="18"/>
                      <a:pt x="3" y="18"/>
                    </a:cubicBezTo>
                    <a:cubicBezTo>
                      <a:pt x="3" y="18"/>
                      <a:pt x="3" y="18"/>
                      <a:pt x="3" y="18"/>
                    </a:cubicBezTo>
                    <a:cubicBezTo>
                      <a:pt x="3" y="19"/>
                      <a:pt x="4" y="20"/>
                      <a:pt x="5" y="20"/>
                    </a:cubicBezTo>
                    <a:cubicBezTo>
                      <a:pt x="5" y="21"/>
                      <a:pt x="5" y="21"/>
                      <a:pt x="5" y="21"/>
                    </a:cubicBezTo>
                    <a:cubicBezTo>
                      <a:pt x="5" y="21"/>
                      <a:pt x="5" y="21"/>
                      <a:pt x="5" y="21"/>
                    </a:cubicBezTo>
                    <a:cubicBezTo>
                      <a:pt x="5" y="21"/>
                      <a:pt x="5" y="21"/>
                      <a:pt x="5" y="21"/>
                    </a:cubicBezTo>
                    <a:cubicBezTo>
                      <a:pt x="5" y="21"/>
                      <a:pt x="5" y="21"/>
                      <a:pt x="5" y="21"/>
                    </a:cubicBezTo>
                    <a:cubicBezTo>
                      <a:pt x="7" y="21"/>
                      <a:pt x="8" y="22"/>
                      <a:pt x="10" y="22"/>
                    </a:cubicBezTo>
                    <a:cubicBezTo>
                      <a:pt x="10" y="22"/>
                      <a:pt x="10" y="22"/>
                      <a:pt x="10" y="22"/>
                    </a:cubicBezTo>
                    <a:cubicBezTo>
                      <a:pt x="10" y="22"/>
                      <a:pt x="10" y="22"/>
                      <a:pt x="10" y="22"/>
                    </a:cubicBezTo>
                    <a:cubicBezTo>
                      <a:pt x="11" y="23"/>
                      <a:pt x="11" y="23"/>
                      <a:pt x="12" y="23"/>
                    </a:cubicBezTo>
                    <a:cubicBezTo>
                      <a:pt x="16" y="23"/>
                      <a:pt x="20" y="20"/>
                      <a:pt x="21" y="17"/>
                    </a:cubicBezTo>
                    <a:cubicBezTo>
                      <a:pt x="23" y="12"/>
                      <a:pt x="23" y="6"/>
                      <a:pt x="18" y="2"/>
                    </a:cubicBezTo>
                    <a:cubicBezTo>
                      <a:pt x="17" y="2"/>
                      <a:pt x="16" y="1"/>
                      <a:pt x="15" y="1"/>
                    </a:cubicBezTo>
                    <a:cubicBezTo>
                      <a:pt x="15" y="1"/>
                      <a:pt x="15" y="1"/>
                      <a:pt x="15" y="1"/>
                    </a:cubicBezTo>
                    <a:cubicBezTo>
                      <a:pt x="14" y="1"/>
                      <a:pt x="13" y="0"/>
                      <a:pt x="11" y="0"/>
                    </a:cubicBezTo>
                    <a:cubicBezTo>
                      <a:pt x="11" y="0"/>
                      <a:pt x="11" y="0"/>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75" name="Freeform 61"/>
              <p:cNvSpPr>
                <a:spLocks noEditPoints="1"/>
              </p:cNvSpPr>
              <p:nvPr/>
            </p:nvSpPr>
            <p:spPr bwMode="auto">
              <a:xfrm>
                <a:off x="3599" y="2436"/>
                <a:ext cx="42" cy="43"/>
              </a:xfrm>
              <a:custGeom>
                <a:avLst/>
                <a:gdLst>
                  <a:gd name="T0" fmla="*/ 13 w 18"/>
                  <a:gd name="T1" fmla="*/ 15 h 18"/>
                  <a:gd name="T2" fmla="*/ 12 w 18"/>
                  <a:gd name="T3" fmla="*/ 16 h 18"/>
                  <a:gd name="T4" fmla="*/ 14 w 18"/>
                  <a:gd name="T5" fmla="*/ 14 h 18"/>
                  <a:gd name="T6" fmla="*/ 13 w 18"/>
                  <a:gd name="T7" fmla="*/ 15 h 18"/>
                  <a:gd name="T8" fmla="*/ 14 w 18"/>
                  <a:gd name="T9" fmla="*/ 14 h 18"/>
                  <a:gd name="T10" fmla="*/ 15 w 18"/>
                  <a:gd name="T11" fmla="*/ 13 h 18"/>
                  <a:gd name="T12" fmla="*/ 14 w 18"/>
                  <a:gd name="T13" fmla="*/ 14 h 18"/>
                  <a:gd name="T14" fmla="*/ 15 w 18"/>
                  <a:gd name="T15" fmla="*/ 13 h 18"/>
                  <a:gd name="T16" fmla="*/ 15 w 18"/>
                  <a:gd name="T17" fmla="*/ 12 h 18"/>
                  <a:gd name="T18" fmla="*/ 15 w 18"/>
                  <a:gd name="T19" fmla="*/ 13 h 18"/>
                  <a:gd name="T20" fmla="*/ 15 w 18"/>
                  <a:gd name="T21" fmla="*/ 11 h 18"/>
                  <a:gd name="T22" fmla="*/ 16 w 18"/>
                  <a:gd name="T23" fmla="*/ 10 h 18"/>
                  <a:gd name="T24" fmla="*/ 16 w 18"/>
                  <a:gd name="T25" fmla="*/ 10 h 18"/>
                  <a:gd name="T26" fmla="*/ 16 w 18"/>
                  <a:gd name="T27" fmla="*/ 8 h 18"/>
                  <a:gd name="T28" fmla="*/ 16 w 18"/>
                  <a:gd name="T29" fmla="*/ 10 h 18"/>
                  <a:gd name="T30" fmla="*/ 16 w 18"/>
                  <a:gd name="T31" fmla="*/ 8 h 18"/>
                  <a:gd name="T32" fmla="*/ 16 w 18"/>
                  <a:gd name="T33" fmla="*/ 7 h 18"/>
                  <a:gd name="T34" fmla="*/ 16 w 18"/>
                  <a:gd name="T35" fmla="*/ 6 h 18"/>
                  <a:gd name="T36" fmla="*/ 15 w 18"/>
                  <a:gd name="T37" fmla="*/ 5 h 18"/>
                  <a:gd name="T38" fmla="*/ 16 w 18"/>
                  <a:gd name="T39" fmla="*/ 6 h 18"/>
                  <a:gd name="T40" fmla="*/ 15 w 18"/>
                  <a:gd name="T41" fmla="*/ 5 h 18"/>
                  <a:gd name="T42" fmla="*/ 15 w 18"/>
                  <a:gd name="T43" fmla="*/ 4 h 18"/>
                  <a:gd name="T44" fmla="*/ 15 w 18"/>
                  <a:gd name="T45" fmla="*/ 4 h 18"/>
                  <a:gd name="T46" fmla="*/ 15 w 18"/>
                  <a:gd name="T47" fmla="*/ 4 h 18"/>
                  <a:gd name="T48" fmla="*/ 7 w 18"/>
                  <a:gd name="T49" fmla="*/ 17 h 18"/>
                  <a:gd name="T50" fmla="*/ 2 w 18"/>
                  <a:gd name="T51" fmla="*/ 6 h 18"/>
                  <a:gd name="T52" fmla="*/ 10 w 18"/>
                  <a:gd name="T53" fmla="*/ 1 h 18"/>
                  <a:gd name="T54" fmla="*/ 11 w 18"/>
                  <a:gd name="T55" fmla="*/ 2 h 18"/>
                  <a:gd name="T56" fmla="*/ 15 w 18"/>
                  <a:gd name="T57" fmla="*/ 8 h 18"/>
                  <a:gd name="T58" fmla="*/ 15 w 18"/>
                  <a:gd name="T59" fmla="*/ 8 h 18"/>
                  <a:gd name="T60" fmla="*/ 7 w 18"/>
                  <a:gd name="T61" fmla="*/ 17 h 18"/>
                  <a:gd name="T62" fmla="*/ 7 w 18"/>
                  <a:gd name="T63" fmla="*/ 17 h 18"/>
                  <a:gd name="T64" fmla="*/ 2 w 18"/>
                  <a:gd name="T65" fmla="*/ 6 h 18"/>
                  <a:gd name="T66" fmla="*/ 8 w 18"/>
                  <a:gd name="T67" fmla="*/ 18 h 18"/>
                  <a:gd name="T68" fmla="*/ 13 w 18"/>
                  <a:gd name="T69"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 h="18">
                    <a:moveTo>
                      <a:pt x="12" y="16"/>
                    </a:moveTo>
                    <a:cubicBezTo>
                      <a:pt x="13" y="15"/>
                      <a:pt x="13" y="15"/>
                      <a:pt x="13" y="15"/>
                    </a:cubicBezTo>
                    <a:cubicBezTo>
                      <a:pt x="13" y="15"/>
                      <a:pt x="13" y="15"/>
                      <a:pt x="13" y="15"/>
                    </a:cubicBezTo>
                    <a:cubicBezTo>
                      <a:pt x="12" y="16"/>
                      <a:pt x="12" y="16"/>
                      <a:pt x="12" y="16"/>
                    </a:cubicBezTo>
                    <a:moveTo>
                      <a:pt x="13" y="15"/>
                    </a:moveTo>
                    <a:cubicBezTo>
                      <a:pt x="14" y="14"/>
                      <a:pt x="14" y="14"/>
                      <a:pt x="14" y="14"/>
                    </a:cubicBezTo>
                    <a:cubicBezTo>
                      <a:pt x="14" y="14"/>
                      <a:pt x="14" y="14"/>
                      <a:pt x="14" y="14"/>
                    </a:cubicBezTo>
                    <a:cubicBezTo>
                      <a:pt x="13" y="15"/>
                      <a:pt x="13" y="15"/>
                      <a:pt x="13" y="15"/>
                    </a:cubicBezTo>
                    <a:cubicBezTo>
                      <a:pt x="13" y="15"/>
                      <a:pt x="13" y="15"/>
                      <a:pt x="13" y="15"/>
                    </a:cubicBezTo>
                    <a:moveTo>
                      <a:pt x="14" y="14"/>
                    </a:moveTo>
                    <a:cubicBezTo>
                      <a:pt x="14" y="13"/>
                      <a:pt x="14" y="13"/>
                      <a:pt x="14" y="13"/>
                    </a:cubicBezTo>
                    <a:cubicBezTo>
                      <a:pt x="15" y="13"/>
                      <a:pt x="15" y="13"/>
                      <a:pt x="15" y="13"/>
                    </a:cubicBezTo>
                    <a:cubicBezTo>
                      <a:pt x="14" y="14"/>
                      <a:pt x="14" y="14"/>
                      <a:pt x="14" y="14"/>
                    </a:cubicBezTo>
                    <a:cubicBezTo>
                      <a:pt x="14" y="14"/>
                      <a:pt x="14" y="14"/>
                      <a:pt x="14" y="14"/>
                    </a:cubicBezTo>
                    <a:cubicBezTo>
                      <a:pt x="14" y="14"/>
                      <a:pt x="14" y="14"/>
                      <a:pt x="14" y="14"/>
                    </a:cubicBezTo>
                    <a:moveTo>
                      <a:pt x="15" y="13"/>
                    </a:moveTo>
                    <a:cubicBezTo>
                      <a:pt x="15" y="13"/>
                      <a:pt x="15" y="13"/>
                      <a:pt x="15" y="13"/>
                    </a:cubicBezTo>
                    <a:cubicBezTo>
                      <a:pt x="15" y="12"/>
                      <a:pt x="15" y="12"/>
                      <a:pt x="15" y="12"/>
                    </a:cubicBezTo>
                    <a:cubicBezTo>
                      <a:pt x="15" y="12"/>
                      <a:pt x="15" y="12"/>
                      <a:pt x="15" y="12"/>
                    </a:cubicBezTo>
                    <a:cubicBezTo>
                      <a:pt x="15" y="13"/>
                      <a:pt x="15" y="13"/>
                      <a:pt x="15" y="13"/>
                    </a:cubicBezTo>
                    <a:moveTo>
                      <a:pt x="16" y="11"/>
                    </a:moveTo>
                    <a:cubicBezTo>
                      <a:pt x="15" y="11"/>
                      <a:pt x="15" y="11"/>
                      <a:pt x="15" y="11"/>
                    </a:cubicBezTo>
                    <a:cubicBezTo>
                      <a:pt x="15" y="10"/>
                      <a:pt x="15" y="10"/>
                      <a:pt x="15" y="10"/>
                    </a:cubicBezTo>
                    <a:cubicBezTo>
                      <a:pt x="16" y="10"/>
                      <a:pt x="16" y="10"/>
                      <a:pt x="16" y="10"/>
                    </a:cubicBezTo>
                    <a:cubicBezTo>
                      <a:pt x="16" y="11"/>
                      <a:pt x="16" y="11"/>
                      <a:pt x="16" y="11"/>
                    </a:cubicBezTo>
                    <a:moveTo>
                      <a:pt x="16" y="10"/>
                    </a:moveTo>
                    <a:cubicBezTo>
                      <a:pt x="16" y="10"/>
                      <a:pt x="16" y="10"/>
                      <a:pt x="16" y="10"/>
                    </a:cubicBezTo>
                    <a:cubicBezTo>
                      <a:pt x="16" y="9"/>
                      <a:pt x="16" y="9"/>
                      <a:pt x="16" y="8"/>
                    </a:cubicBezTo>
                    <a:cubicBezTo>
                      <a:pt x="16" y="8"/>
                      <a:pt x="16" y="8"/>
                      <a:pt x="16" y="8"/>
                    </a:cubicBezTo>
                    <a:cubicBezTo>
                      <a:pt x="16" y="9"/>
                      <a:pt x="16" y="9"/>
                      <a:pt x="16" y="10"/>
                    </a:cubicBezTo>
                    <a:moveTo>
                      <a:pt x="16" y="8"/>
                    </a:moveTo>
                    <a:cubicBezTo>
                      <a:pt x="16" y="8"/>
                      <a:pt x="16" y="8"/>
                      <a:pt x="16" y="8"/>
                    </a:cubicBezTo>
                    <a:cubicBezTo>
                      <a:pt x="16" y="7"/>
                      <a:pt x="16" y="7"/>
                      <a:pt x="16" y="7"/>
                    </a:cubicBezTo>
                    <a:cubicBezTo>
                      <a:pt x="16" y="7"/>
                      <a:pt x="16" y="7"/>
                      <a:pt x="16" y="7"/>
                    </a:cubicBezTo>
                    <a:cubicBezTo>
                      <a:pt x="16" y="8"/>
                      <a:pt x="16" y="8"/>
                      <a:pt x="16" y="8"/>
                    </a:cubicBezTo>
                    <a:moveTo>
                      <a:pt x="16" y="6"/>
                    </a:moveTo>
                    <a:cubicBezTo>
                      <a:pt x="15" y="6"/>
                      <a:pt x="15" y="6"/>
                      <a:pt x="15" y="6"/>
                    </a:cubicBezTo>
                    <a:cubicBezTo>
                      <a:pt x="15" y="5"/>
                      <a:pt x="15" y="5"/>
                      <a:pt x="15" y="5"/>
                    </a:cubicBezTo>
                    <a:cubicBezTo>
                      <a:pt x="15" y="5"/>
                      <a:pt x="15" y="5"/>
                      <a:pt x="15" y="5"/>
                    </a:cubicBezTo>
                    <a:cubicBezTo>
                      <a:pt x="16" y="6"/>
                      <a:pt x="16" y="6"/>
                      <a:pt x="16" y="6"/>
                    </a:cubicBezTo>
                    <a:moveTo>
                      <a:pt x="15" y="5"/>
                    </a:moveTo>
                    <a:cubicBezTo>
                      <a:pt x="15" y="5"/>
                      <a:pt x="15" y="5"/>
                      <a:pt x="15" y="5"/>
                    </a:cubicBezTo>
                    <a:cubicBezTo>
                      <a:pt x="15" y="4"/>
                      <a:pt x="15" y="4"/>
                      <a:pt x="15" y="4"/>
                    </a:cubicBezTo>
                    <a:cubicBezTo>
                      <a:pt x="15" y="4"/>
                      <a:pt x="15" y="4"/>
                      <a:pt x="15" y="4"/>
                    </a:cubicBezTo>
                    <a:cubicBezTo>
                      <a:pt x="15" y="5"/>
                      <a:pt x="15" y="5"/>
                      <a:pt x="15" y="5"/>
                    </a:cubicBezTo>
                    <a:moveTo>
                      <a:pt x="15" y="4"/>
                    </a:moveTo>
                    <a:cubicBezTo>
                      <a:pt x="15" y="4"/>
                      <a:pt x="15" y="4"/>
                      <a:pt x="15" y="4"/>
                    </a:cubicBezTo>
                    <a:cubicBezTo>
                      <a:pt x="15" y="4"/>
                      <a:pt x="15" y="4"/>
                      <a:pt x="15" y="4"/>
                    </a:cubicBezTo>
                    <a:cubicBezTo>
                      <a:pt x="15" y="4"/>
                      <a:pt x="15" y="4"/>
                      <a:pt x="15" y="4"/>
                    </a:cubicBezTo>
                    <a:moveTo>
                      <a:pt x="7" y="17"/>
                    </a:moveTo>
                    <a:cubicBezTo>
                      <a:pt x="6" y="16"/>
                      <a:pt x="6" y="16"/>
                      <a:pt x="5" y="16"/>
                    </a:cubicBezTo>
                    <a:cubicBezTo>
                      <a:pt x="2" y="14"/>
                      <a:pt x="1" y="10"/>
                      <a:pt x="2" y="6"/>
                    </a:cubicBezTo>
                    <a:cubicBezTo>
                      <a:pt x="4" y="4"/>
                      <a:pt x="6" y="1"/>
                      <a:pt x="10" y="1"/>
                    </a:cubicBezTo>
                    <a:cubicBezTo>
                      <a:pt x="10" y="1"/>
                      <a:pt x="10" y="1"/>
                      <a:pt x="10" y="1"/>
                    </a:cubicBezTo>
                    <a:cubicBezTo>
                      <a:pt x="10" y="1"/>
                      <a:pt x="10" y="1"/>
                      <a:pt x="10" y="1"/>
                    </a:cubicBezTo>
                    <a:cubicBezTo>
                      <a:pt x="11" y="2"/>
                      <a:pt x="11" y="2"/>
                      <a:pt x="11" y="2"/>
                    </a:cubicBezTo>
                    <a:cubicBezTo>
                      <a:pt x="14" y="3"/>
                      <a:pt x="15" y="5"/>
                      <a:pt x="15" y="8"/>
                    </a:cubicBezTo>
                    <a:cubicBezTo>
                      <a:pt x="15" y="8"/>
                      <a:pt x="15" y="8"/>
                      <a:pt x="15" y="8"/>
                    </a:cubicBezTo>
                    <a:cubicBezTo>
                      <a:pt x="15" y="8"/>
                      <a:pt x="15" y="8"/>
                      <a:pt x="15" y="8"/>
                    </a:cubicBezTo>
                    <a:cubicBezTo>
                      <a:pt x="15" y="8"/>
                      <a:pt x="15" y="8"/>
                      <a:pt x="15" y="8"/>
                    </a:cubicBezTo>
                    <a:cubicBezTo>
                      <a:pt x="15" y="10"/>
                      <a:pt x="14" y="11"/>
                      <a:pt x="14" y="12"/>
                    </a:cubicBezTo>
                    <a:cubicBezTo>
                      <a:pt x="13" y="15"/>
                      <a:pt x="10" y="17"/>
                      <a:pt x="7" y="17"/>
                    </a:cubicBezTo>
                    <a:cubicBezTo>
                      <a:pt x="7" y="17"/>
                      <a:pt x="7" y="17"/>
                      <a:pt x="7" y="17"/>
                    </a:cubicBezTo>
                    <a:cubicBezTo>
                      <a:pt x="7" y="17"/>
                      <a:pt x="7" y="17"/>
                      <a:pt x="7" y="17"/>
                    </a:cubicBezTo>
                    <a:moveTo>
                      <a:pt x="10" y="0"/>
                    </a:moveTo>
                    <a:cubicBezTo>
                      <a:pt x="6" y="0"/>
                      <a:pt x="3" y="3"/>
                      <a:pt x="2" y="6"/>
                    </a:cubicBezTo>
                    <a:cubicBezTo>
                      <a:pt x="0" y="10"/>
                      <a:pt x="1" y="15"/>
                      <a:pt x="5" y="17"/>
                    </a:cubicBezTo>
                    <a:cubicBezTo>
                      <a:pt x="6" y="17"/>
                      <a:pt x="7" y="18"/>
                      <a:pt x="8" y="18"/>
                    </a:cubicBezTo>
                    <a:cubicBezTo>
                      <a:pt x="11" y="18"/>
                      <a:pt x="15" y="16"/>
                      <a:pt x="16" y="13"/>
                    </a:cubicBezTo>
                    <a:cubicBezTo>
                      <a:pt x="18" y="9"/>
                      <a:pt x="17" y="4"/>
                      <a:pt x="13" y="1"/>
                    </a:cubicBezTo>
                    <a:cubicBezTo>
                      <a:pt x="12" y="0"/>
                      <a:pt x="11" y="0"/>
                      <a:pt x="1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76" name="Freeform 62"/>
              <p:cNvSpPr>
                <a:spLocks noEditPoints="1"/>
              </p:cNvSpPr>
              <p:nvPr/>
            </p:nvSpPr>
            <p:spPr bwMode="auto">
              <a:xfrm>
                <a:off x="3608" y="2441"/>
                <a:ext cx="21" cy="33"/>
              </a:xfrm>
              <a:custGeom>
                <a:avLst/>
                <a:gdLst>
                  <a:gd name="T0" fmla="*/ 5 w 9"/>
                  <a:gd name="T1" fmla="*/ 2 h 14"/>
                  <a:gd name="T2" fmla="*/ 6 w 9"/>
                  <a:gd name="T3" fmla="*/ 1 h 14"/>
                  <a:gd name="T4" fmla="*/ 6 w 9"/>
                  <a:gd name="T5" fmla="*/ 2 h 14"/>
                  <a:gd name="T6" fmla="*/ 6 w 9"/>
                  <a:gd name="T7" fmla="*/ 2 h 14"/>
                  <a:gd name="T8" fmla="*/ 6 w 9"/>
                  <a:gd name="T9" fmla="*/ 3 h 14"/>
                  <a:gd name="T10" fmla="*/ 7 w 9"/>
                  <a:gd name="T11" fmla="*/ 5 h 14"/>
                  <a:gd name="T12" fmla="*/ 5 w 9"/>
                  <a:gd name="T13" fmla="*/ 3 h 14"/>
                  <a:gd name="T14" fmla="*/ 4 w 9"/>
                  <a:gd name="T15" fmla="*/ 6 h 14"/>
                  <a:gd name="T16" fmla="*/ 6 w 9"/>
                  <a:gd name="T17" fmla="*/ 9 h 14"/>
                  <a:gd name="T18" fmla="*/ 4 w 9"/>
                  <a:gd name="T19" fmla="*/ 11 h 14"/>
                  <a:gd name="T20" fmla="*/ 3 w 9"/>
                  <a:gd name="T21" fmla="*/ 13 h 14"/>
                  <a:gd name="T22" fmla="*/ 3 w 9"/>
                  <a:gd name="T23" fmla="*/ 13 h 14"/>
                  <a:gd name="T24" fmla="*/ 3 w 9"/>
                  <a:gd name="T25" fmla="*/ 11 h 14"/>
                  <a:gd name="T26" fmla="*/ 1 w 9"/>
                  <a:gd name="T27" fmla="*/ 9 h 14"/>
                  <a:gd name="T28" fmla="*/ 4 w 9"/>
                  <a:gd name="T29" fmla="*/ 10 h 14"/>
                  <a:gd name="T30" fmla="*/ 5 w 9"/>
                  <a:gd name="T31" fmla="*/ 10 h 14"/>
                  <a:gd name="T32" fmla="*/ 5 w 9"/>
                  <a:gd name="T33" fmla="*/ 8 h 14"/>
                  <a:gd name="T34" fmla="*/ 2 w 9"/>
                  <a:gd name="T35" fmla="*/ 4 h 14"/>
                  <a:gd name="T36" fmla="*/ 4 w 9"/>
                  <a:gd name="T37" fmla="*/ 3 h 14"/>
                  <a:gd name="T38" fmla="*/ 5 w 9"/>
                  <a:gd name="T39" fmla="*/ 3 h 14"/>
                  <a:gd name="T40" fmla="*/ 5 w 9"/>
                  <a:gd name="T41" fmla="*/ 1 h 14"/>
                  <a:gd name="T42" fmla="*/ 5 w 9"/>
                  <a:gd name="T43" fmla="*/ 2 h 14"/>
                  <a:gd name="T44" fmla="*/ 3 w 9"/>
                  <a:gd name="T45" fmla="*/ 2 h 14"/>
                  <a:gd name="T46" fmla="*/ 3 w 9"/>
                  <a:gd name="T47" fmla="*/ 7 h 14"/>
                  <a:gd name="T48" fmla="*/ 5 w 9"/>
                  <a:gd name="T49" fmla="*/ 9 h 14"/>
                  <a:gd name="T50" fmla="*/ 4 w 9"/>
                  <a:gd name="T51" fmla="*/ 10 h 14"/>
                  <a:gd name="T52" fmla="*/ 3 w 9"/>
                  <a:gd name="T53" fmla="*/ 8 h 14"/>
                  <a:gd name="T54" fmla="*/ 1 w 9"/>
                  <a:gd name="T55" fmla="*/ 8 h 14"/>
                  <a:gd name="T56" fmla="*/ 2 w 9"/>
                  <a:gd name="T57" fmla="*/ 13 h 14"/>
                  <a:gd name="T58" fmla="*/ 3 w 9"/>
                  <a:gd name="T59" fmla="*/ 13 h 14"/>
                  <a:gd name="T60" fmla="*/ 3 w 9"/>
                  <a:gd name="T61" fmla="*/ 14 h 14"/>
                  <a:gd name="T62" fmla="*/ 4 w 9"/>
                  <a:gd name="T63" fmla="*/ 14 h 14"/>
                  <a:gd name="T64" fmla="*/ 7 w 9"/>
                  <a:gd name="T65" fmla="*/ 11 h 14"/>
                  <a:gd name="T66" fmla="*/ 5 w 9"/>
                  <a:gd name="T67" fmla="*/ 6 h 14"/>
                  <a:gd name="T68" fmla="*/ 4 w 9"/>
                  <a:gd name="T69" fmla="*/ 5 h 14"/>
                  <a:gd name="T70" fmla="*/ 5 w 9"/>
                  <a:gd name="T71" fmla="*/ 4 h 14"/>
                  <a:gd name="T72" fmla="*/ 6 w 9"/>
                  <a:gd name="T73" fmla="*/ 6 h 14"/>
                  <a:gd name="T74" fmla="*/ 8 w 9"/>
                  <a:gd name="T75" fmla="*/ 6 h 14"/>
                  <a:gd name="T76" fmla="*/ 9 w 9"/>
                  <a:gd name="T77" fmla="*/ 6 h 14"/>
                  <a:gd name="T78" fmla="*/ 7 w 9"/>
                  <a:gd name="T79" fmla="*/ 2 h 14"/>
                  <a:gd name="T80" fmla="*/ 6 w 9"/>
                  <a:gd name="T81" fmla="*/ 1 h 14"/>
                  <a:gd name="T82" fmla="*/ 5 w 9"/>
                  <a:gd name="T8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 h="14">
                    <a:moveTo>
                      <a:pt x="5" y="3"/>
                    </a:moveTo>
                    <a:cubicBezTo>
                      <a:pt x="5" y="2"/>
                      <a:pt x="5" y="2"/>
                      <a:pt x="5" y="2"/>
                    </a:cubicBezTo>
                    <a:cubicBezTo>
                      <a:pt x="6" y="2"/>
                      <a:pt x="6" y="2"/>
                      <a:pt x="6" y="2"/>
                    </a:cubicBezTo>
                    <a:cubicBezTo>
                      <a:pt x="6" y="1"/>
                      <a:pt x="6" y="1"/>
                      <a:pt x="6" y="1"/>
                    </a:cubicBezTo>
                    <a:cubicBezTo>
                      <a:pt x="6" y="1"/>
                      <a:pt x="6" y="1"/>
                      <a:pt x="6" y="1"/>
                    </a:cubicBezTo>
                    <a:cubicBezTo>
                      <a:pt x="6" y="2"/>
                      <a:pt x="6" y="2"/>
                      <a:pt x="6" y="2"/>
                    </a:cubicBezTo>
                    <a:cubicBezTo>
                      <a:pt x="6" y="2"/>
                      <a:pt x="6" y="2"/>
                      <a:pt x="6" y="2"/>
                    </a:cubicBezTo>
                    <a:cubicBezTo>
                      <a:pt x="6" y="2"/>
                      <a:pt x="6" y="2"/>
                      <a:pt x="6" y="2"/>
                    </a:cubicBezTo>
                    <a:cubicBezTo>
                      <a:pt x="6" y="3"/>
                      <a:pt x="6" y="3"/>
                      <a:pt x="6" y="3"/>
                    </a:cubicBezTo>
                    <a:cubicBezTo>
                      <a:pt x="6" y="3"/>
                      <a:pt x="6" y="3"/>
                      <a:pt x="6" y="3"/>
                    </a:cubicBezTo>
                    <a:cubicBezTo>
                      <a:pt x="7" y="3"/>
                      <a:pt x="8" y="4"/>
                      <a:pt x="8" y="5"/>
                    </a:cubicBezTo>
                    <a:cubicBezTo>
                      <a:pt x="7" y="5"/>
                      <a:pt x="7" y="5"/>
                      <a:pt x="7" y="5"/>
                    </a:cubicBezTo>
                    <a:cubicBezTo>
                      <a:pt x="7" y="4"/>
                      <a:pt x="6" y="4"/>
                      <a:pt x="5" y="4"/>
                    </a:cubicBezTo>
                    <a:cubicBezTo>
                      <a:pt x="5" y="3"/>
                      <a:pt x="5" y="3"/>
                      <a:pt x="5" y="3"/>
                    </a:cubicBezTo>
                    <a:cubicBezTo>
                      <a:pt x="4" y="3"/>
                      <a:pt x="3" y="4"/>
                      <a:pt x="3" y="4"/>
                    </a:cubicBezTo>
                    <a:cubicBezTo>
                      <a:pt x="3" y="5"/>
                      <a:pt x="3" y="5"/>
                      <a:pt x="4" y="6"/>
                    </a:cubicBezTo>
                    <a:cubicBezTo>
                      <a:pt x="5" y="7"/>
                      <a:pt x="5" y="7"/>
                      <a:pt x="5" y="7"/>
                    </a:cubicBezTo>
                    <a:cubicBezTo>
                      <a:pt x="5" y="7"/>
                      <a:pt x="6" y="8"/>
                      <a:pt x="6" y="9"/>
                    </a:cubicBezTo>
                    <a:cubicBezTo>
                      <a:pt x="7" y="9"/>
                      <a:pt x="6" y="10"/>
                      <a:pt x="6" y="11"/>
                    </a:cubicBezTo>
                    <a:cubicBezTo>
                      <a:pt x="6" y="11"/>
                      <a:pt x="5" y="11"/>
                      <a:pt x="4" y="11"/>
                    </a:cubicBezTo>
                    <a:cubicBezTo>
                      <a:pt x="4" y="12"/>
                      <a:pt x="4" y="12"/>
                      <a:pt x="4" y="12"/>
                    </a:cubicBezTo>
                    <a:cubicBezTo>
                      <a:pt x="4" y="12"/>
                      <a:pt x="3" y="12"/>
                      <a:pt x="3" y="13"/>
                    </a:cubicBezTo>
                    <a:cubicBezTo>
                      <a:pt x="3" y="13"/>
                      <a:pt x="3" y="13"/>
                      <a:pt x="3" y="13"/>
                    </a:cubicBezTo>
                    <a:cubicBezTo>
                      <a:pt x="3" y="13"/>
                      <a:pt x="3" y="13"/>
                      <a:pt x="3" y="13"/>
                    </a:cubicBezTo>
                    <a:cubicBezTo>
                      <a:pt x="3" y="12"/>
                      <a:pt x="3" y="12"/>
                      <a:pt x="3" y="12"/>
                    </a:cubicBezTo>
                    <a:cubicBezTo>
                      <a:pt x="3" y="11"/>
                      <a:pt x="3" y="11"/>
                      <a:pt x="3" y="11"/>
                    </a:cubicBezTo>
                    <a:cubicBezTo>
                      <a:pt x="3" y="11"/>
                      <a:pt x="3" y="11"/>
                      <a:pt x="3" y="11"/>
                    </a:cubicBezTo>
                    <a:cubicBezTo>
                      <a:pt x="2" y="10"/>
                      <a:pt x="1" y="10"/>
                      <a:pt x="1" y="9"/>
                    </a:cubicBezTo>
                    <a:cubicBezTo>
                      <a:pt x="2" y="9"/>
                      <a:pt x="2" y="9"/>
                      <a:pt x="2" y="9"/>
                    </a:cubicBezTo>
                    <a:cubicBezTo>
                      <a:pt x="2" y="10"/>
                      <a:pt x="3" y="10"/>
                      <a:pt x="4" y="10"/>
                    </a:cubicBezTo>
                    <a:cubicBezTo>
                      <a:pt x="4" y="11"/>
                      <a:pt x="4" y="11"/>
                      <a:pt x="4" y="11"/>
                    </a:cubicBezTo>
                    <a:cubicBezTo>
                      <a:pt x="5" y="11"/>
                      <a:pt x="5" y="10"/>
                      <a:pt x="5" y="10"/>
                    </a:cubicBezTo>
                    <a:cubicBezTo>
                      <a:pt x="6" y="9"/>
                      <a:pt x="6" y="9"/>
                      <a:pt x="6" y="9"/>
                    </a:cubicBezTo>
                    <a:cubicBezTo>
                      <a:pt x="6" y="8"/>
                      <a:pt x="5" y="8"/>
                      <a:pt x="5" y="8"/>
                    </a:cubicBezTo>
                    <a:cubicBezTo>
                      <a:pt x="3" y="6"/>
                      <a:pt x="3" y="6"/>
                      <a:pt x="3" y="6"/>
                    </a:cubicBezTo>
                    <a:cubicBezTo>
                      <a:pt x="3" y="6"/>
                      <a:pt x="2" y="5"/>
                      <a:pt x="2" y="4"/>
                    </a:cubicBezTo>
                    <a:cubicBezTo>
                      <a:pt x="2" y="4"/>
                      <a:pt x="3" y="3"/>
                      <a:pt x="3" y="3"/>
                    </a:cubicBezTo>
                    <a:cubicBezTo>
                      <a:pt x="4" y="3"/>
                      <a:pt x="4" y="3"/>
                      <a:pt x="4" y="3"/>
                    </a:cubicBezTo>
                    <a:cubicBezTo>
                      <a:pt x="4" y="3"/>
                      <a:pt x="5" y="3"/>
                      <a:pt x="5" y="3"/>
                    </a:cubicBezTo>
                    <a:cubicBezTo>
                      <a:pt x="5" y="3"/>
                      <a:pt x="5" y="3"/>
                      <a:pt x="5" y="3"/>
                    </a:cubicBezTo>
                    <a:moveTo>
                      <a:pt x="5" y="0"/>
                    </a:moveTo>
                    <a:cubicBezTo>
                      <a:pt x="5" y="1"/>
                      <a:pt x="5" y="1"/>
                      <a:pt x="5" y="1"/>
                    </a:cubicBezTo>
                    <a:cubicBezTo>
                      <a:pt x="5" y="1"/>
                      <a:pt x="5" y="1"/>
                      <a:pt x="5" y="1"/>
                    </a:cubicBezTo>
                    <a:cubicBezTo>
                      <a:pt x="5" y="2"/>
                      <a:pt x="5" y="2"/>
                      <a:pt x="5" y="2"/>
                    </a:cubicBezTo>
                    <a:cubicBezTo>
                      <a:pt x="4" y="2"/>
                      <a:pt x="4" y="2"/>
                      <a:pt x="4" y="2"/>
                    </a:cubicBezTo>
                    <a:cubicBezTo>
                      <a:pt x="4" y="2"/>
                      <a:pt x="3" y="2"/>
                      <a:pt x="3" y="2"/>
                    </a:cubicBezTo>
                    <a:cubicBezTo>
                      <a:pt x="2" y="3"/>
                      <a:pt x="2" y="4"/>
                      <a:pt x="2" y="4"/>
                    </a:cubicBezTo>
                    <a:cubicBezTo>
                      <a:pt x="2" y="6"/>
                      <a:pt x="3" y="7"/>
                      <a:pt x="3" y="7"/>
                    </a:cubicBezTo>
                    <a:cubicBezTo>
                      <a:pt x="4" y="8"/>
                      <a:pt x="4" y="8"/>
                      <a:pt x="4" y="8"/>
                    </a:cubicBezTo>
                    <a:cubicBezTo>
                      <a:pt x="5" y="9"/>
                      <a:pt x="5" y="9"/>
                      <a:pt x="5" y="9"/>
                    </a:cubicBezTo>
                    <a:cubicBezTo>
                      <a:pt x="5" y="9"/>
                      <a:pt x="5" y="9"/>
                      <a:pt x="5" y="9"/>
                    </a:cubicBezTo>
                    <a:cubicBezTo>
                      <a:pt x="4" y="10"/>
                      <a:pt x="4" y="10"/>
                      <a:pt x="4" y="10"/>
                    </a:cubicBezTo>
                    <a:cubicBezTo>
                      <a:pt x="3" y="9"/>
                      <a:pt x="3" y="9"/>
                      <a:pt x="3" y="8"/>
                    </a:cubicBezTo>
                    <a:cubicBezTo>
                      <a:pt x="3" y="8"/>
                      <a:pt x="3" y="8"/>
                      <a:pt x="3" y="8"/>
                    </a:cubicBezTo>
                    <a:cubicBezTo>
                      <a:pt x="2" y="8"/>
                      <a:pt x="2" y="8"/>
                      <a:pt x="1" y="8"/>
                    </a:cubicBezTo>
                    <a:cubicBezTo>
                      <a:pt x="1" y="8"/>
                      <a:pt x="1" y="8"/>
                      <a:pt x="1" y="8"/>
                    </a:cubicBezTo>
                    <a:cubicBezTo>
                      <a:pt x="0" y="9"/>
                      <a:pt x="1" y="11"/>
                      <a:pt x="2" y="12"/>
                    </a:cubicBezTo>
                    <a:cubicBezTo>
                      <a:pt x="2" y="13"/>
                      <a:pt x="2" y="13"/>
                      <a:pt x="2" y="13"/>
                    </a:cubicBezTo>
                    <a:cubicBezTo>
                      <a:pt x="2" y="13"/>
                      <a:pt x="2" y="13"/>
                      <a:pt x="2" y="13"/>
                    </a:cubicBezTo>
                    <a:cubicBezTo>
                      <a:pt x="3" y="13"/>
                      <a:pt x="3" y="13"/>
                      <a:pt x="3" y="13"/>
                    </a:cubicBezTo>
                    <a:cubicBezTo>
                      <a:pt x="3" y="14"/>
                      <a:pt x="3" y="14"/>
                      <a:pt x="3" y="14"/>
                    </a:cubicBezTo>
                    <a:cubicBezTo>
                      <a:pt x="3" y="14"/>
                      <a:pt x="3" y="14"/>
                      <a:pt x="3" y="14"/>
                    </a:cubicBezTo>
                    <a:cubicBezTo>
                      <a:pt x="4" y="14"/>
                      <a:pt x="4" y="14"/>
                      <a:pt x="4" y="14"/>
                    </a:cubicBezTo>
                    <a:cubicBezTo>
                      <a:pt x="4" y="14"/>
                      <a:pt x="4" y="14"/>
                      <a:pt x="4" y="14"/>
                    </a:cubicBezTo>
                    <a:cubicBezTo>
                      <a:pt x="4" y="14"/>
                      <a:pt x="4" y="13"/>
                      <a:pt x="4" y="12"/>
                    </a:cubicBezTo>
                    <a:cubicBezTo>
                      <a:pt x="5" y="12"/>
                      <a:pt x="6" y="12"/>
                      <a:pt x="7" y="11"/>
                    </a:cubicBezTo>
                    <a:cubicBezTo>
                      <a:pt x="7" y="11"/>
                      <a:pt x="8" y="10"/>
                      <a:pt x="7" y="9"/>
                    </a:cubicBezTo>
                    <a:cubicBezTo>
                      <a:pt x="7" y="7"/>
                      <a:pt x="6" y="7"/>
                      <a:pt x="5" y="6"/>
                    </a:cubicBezTo>
                    <a:cubicBezTo>
                      <a:pt x="5" y="5"/>
                      <a:pt x="5" y="5"/>
                      <a:pt x="5" y="5"/>
                    </a:cubicBezTo>
                    <a:cubicBezTo>
                      <a:pt x="4" y="5"/>
                      <a:pt x="4" y="5"/>
                      <a:pt x="4" y="5"/>
                    </a:cubicBezTo>
                    <a:cubicBezTo>
                      <a:pt x="5" y="4"/>
                      <a:pt x="5" y="4"/>
                      <a:pt x="5" y="4"/>
                    </a:cubicBezTo>
                    <a:cubicBezTo>
                      <a:pt x="5" y="4"/>
                      <a:pt x="5" y="4"/>
                      <a:pt x="5" y="4"/>
                    </a:cubicBezTo>
                    <a:cubicBezTo>
                      <a:pt x="5" y="5"/>
                      <a:pt x="6" y="5"/>
                      <a:pt x="6" y="5"/>
                    </a:cubicBezTo>
                    <a:cubicBezTo>
                      <a:pt x="6" y="6"/>
                      <a:pt x="6" y="6"/>
                      <a:pt x="6" y="6"/>
                    </a:cubicBezTo>
                    <a:cubicBezTo>
                      <a:pt x="7" y="6"/>
                      <a:pt x="7" y="6"/>
                      <a:pt x="7" y="6"/>
                    </a:cubicBezTo>
                    <a:cubicBezTo>
                      <a:pt x="7" y="6"/>
                      <a:pt x="7" y="6"/>
                      <a:pt x="8" y="6"/>
                    </a:cubicBezTo>
                    <a:cubicBezTo>
                      <a:pt x="8" y="6"/>
                      <a:pt x="8" y="6"/>
                      <a:pt x="8" y="6"/>
                    </a:cubicBezTo>
                    <a:cubicBezTo>
                      <a:pt x="9" y="6"/>
                      <a:pt x="9" y="6"/>
                      <a:pt x="9" y="6"/>
                    </a:cubicBezTo>
                    <a:cubicBezTo>
                      <a:pt x="9" y="4"/>
                      <a:pt x="8" y="3"/>
                      <a:pt x="7" y="2"/>
                    </a:cubicBezTo>
                    <a:cubicBezTo>
                      <a:pt x="7" y="2"/>
                      <a:pt x="7" y="2"/>
                      <a:pt x="7" y="2"/>
                    </a:cubicBezTo>
                    <a:cubicBezTo>
                      <a:pt x="7" y="1"/>
                      <a:pt x="7" y="1"/>
                      <a:pt x="7" y="1"/>
                    </a:cubicBezTo>
                    <a:cubicBezTo>
                      <a:pt x="6" y="1"/>
                      <a:pt x="6" y="1"/>
                      <a:pt x="6" y="1"/>
                    </a:cubicBezTo>
                    <a:cubicBezTo>
                      <a:pt x="6" y="1"/>
                      <a:pt x="6" y="1"/>
                      <a:pt x="6" y="1"/>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77" name="Freeform 63"/>
              <p:cNvSpPr>
                <a:spLocks noEditPoints="1"/>
              </p:cNvSpPr>
              <p:nvPr/>
            </p:nvSpPr>
            <p:spPr bwMode="auto">
              <a:xfrm>
                <a:off x="3577" y="2496"/>
                <a:ext cx="62" cy="35"/>
              </a:xfrm>
              <a:custGeom>
                <a:avLst/>
                <a:gdLst>
                  <a:gd name="T0" fmla="*/ 13 w 26"/>
                  <a:gd name="T1" fmla="*/ 11 h 15"/>
                  <a:gd name="T2" fmla="*/ 12 w 26"/>
                  <a:gd name="T3" fmla="*/ 14 h 15"/>
                  <a:gd name="T4" fmla="*/ 10 w 26"/>
                  <a:gd name="T5" fmla="*/ 11 h 15"/>
                  <a:gd name="T6" fmla="*/ 14 w 26"/>
                  <a:gd name="T7" fmla="*/ 14 h 15"/>
                  <a:gd name="T8" fmla="*/ 15 w 26"/>
                  <a:gd name="T9" fmla="*/ 11 h 15"/>
                  <a:gd name="T10" fmla="*/ 15 w 26"/>
                  <a:gd name="T11" fmla="*/ 14 h 15"/>
                  <a:gd name="T12" fmla="*/ 15 w 26"/>
                  <a:gd name="T13" fmla="*/ 11 h 15"/>
                  <a:gd name="T14" fmla="*/ 15 w 26"/>
                  <a:gd name="T15" fmla="*/ 14 h 15"/>
                  <a:gd name="T16" fmla="*/ 8 w 26"/>
                  <a:gd name="T17" fmla="*/ 11 h 15"/>
                  <a:gd name="T18" fmla="*/ 10 w 26"/>
                  <a:gd name="T19" fmla="*/ 14 h 15"/>
                  <a:gd name="T20" fmla="*/ 16 w 26"/>
                  <a:gd name="T21" fmla="*/ 11 h 15"/>
                  <a:gd name="T22" fmla="*/ 16 w 26"/>
                  <a:gd name="T23" fmla="*/ 13 h 15"/>
                  <a:gd name="T24" fmla="*/ 18 w 26"/>
                  <a:gd name="T25" fmla="*/ 10 h 15"/>
                  <a:gd name="T26" fmla="*/ 17 w 26"/>
                  <a:gd name="T27" fmla="*/ 13 h 15"/>
                  <a:gd name="T28" fmla="*/ 6 w 26"/>
                  <a:gd name="T29" fmla="*/ 10 h 15"/>
                  <a:gd name="T30" fmla="*/ 18 w 26"/>
                  <a:gd name="T31" fmla="*/ 13 h 15"/>
                  <a:gd name="T32" fmla="*/ 18 w 26"/>
                  <a:gd name="T33" fmla="*/ 10 h 15"/>
                  <a:gd name="T34" fmla="*/ 18 w 26"/>
                  <a:gd name="T35" fmla="*/ 13 h 15"/>
                  <a:gd name="T36" fmla="*/ 21 w 26"/>
                  <a:gd name="T37" fmla="*/ 10 h 15"/>
                  <a:gd name="T38" fmla="*/ 6 w 26"/>
                  <a:gd name="T39" fmla="*/ 13 h 15"/>
                  <a:gd name="T40" fmla="*/ 6 w 26"/>
                  <a:gd name="T41" fmla="*/ 10 h 15"/>
                  <a:gd name="T42" fmla="*/ 21 w 26"/>
                  <a:gd name="T43" fmla="*/ 10 h 15"/>
                  <a:gd name="T44" fmla="*/ 21 w 26"/>
                  <a:gd name="T45" fmla="*/ 12 h 15"/>
                  <a:gd name="T46" fmla="*/ 3 w 26"/>
                  <a:gd name="T47" fmla="*/ 9 h 15"/>
                  <a:gd name="T48" fmla="*/ 3 w 26"/>
                  <a:gd name="T49" fmla="*/ 12 h 15"/>
                  <a:gd name="T50" fmla="*/ 24 w 26"/>
                  <a:gd name="T51" fmla="*/ 8 h 15"/>
                  <a:gd name="T52" fmla="*/ 2 w 26"/>
                  <a:gd name="T53" fmla="*/ 11 h 15"/>
                  <a:gd name="T54" fmla="*/ 2 w 26"/>
                  <a:gd name="T55" fmla="*/ 8 h 15"/>
                  <a:gd name="T56" fmla="*/ 2 w 26"/>
                  <a:gd name="T57" fmla="*/ 9 h 15"/>
                  <a:gd name="T58" fmla="*/ 2 w 26"/>
                  <a:gd name="T59" fmla="*/ 8 h 15"/>
                  <a:gd name="T60" fmla="*/ 24 w 26"/>
                  <a:gd name="T61" fmla="*/ 8 h 15"/>
                  <a:gd name="T62" fmla="*/ 25 w 26"/>
                  <a:gd name="T63" fmla="*/ 9 h 15"/>
                  <a:gd name="T64" fmla="*/ 3 w 26"/>
                  <a:gd name="T65" fmla="*/ 7 h 15"/>
                  <a:gd name="T66" fmla="*/ 14 w 26"/>
                  <a:gd name="T67" fmla="*/ 1 h 15"/>
                  <a:gd name="T68" fmla="*/ 25 w 26"/>
                  <a:gd name="T69" fmla="*/ 6 h 15"/>
                  <a:gd name="T70" fmla="*/ 3 w 26"/>
                  <a:gd name="T71" fmla="*/ 2 h 15"/>
                  <a:gd name="T72" fmla="*/ 1 w 26"/>
                  <a:gd name="T73" fmla="*/ 6 h 15"/>
                  <a:gd name="T74" fmla="*/ 2 w 26"/>
                  <a:gd name="T75" fmla="*/ 12 h 15"/>
                  <a:gd name="T76" fmla="*/ 22 w 26"/>
                  <a:gd name="T77" fmla="*/ 13 h 15"/>
                  <a:gd name="T78" fmla="*/ 24 w 26"/>
                  <a:gd name="T79" fmla="*/ 12 h 15"/>
                  <a:gd name="T80" fmla="*/ 24 w 26"/>
                  <a:gd name="T81" fmla="*/ 12 h 15"/>
                  <a:gd name="T82" fmla="*/ 26 w 26"/>
                  <a:gd name="T83" fmla="*/ 9 h 15"/>
                  <a:gd name="T84" fmla="*/ 25 w 26"/>
                  <a:gd name="T85" fmla="*/ 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 h="15">
                    <a:moveTo>
                      <a:pt x="12" y="14"/>
                    </a:moveTo>
                    <a:cubicBezTo>
                      <a:pt x="12" y="13"/>
                      <a:pt x="12" y="12"/>
                      <a:pt x="12" y="11"/>
                    </a:cubicBezTo>
                    <a:cubicBezTo>
                      <a:pt x="13" y="11"/>
                      <a:pt x="13" y="11"/>
                      <a:pt x="13" y="11"/>
                    </a:cubicBezTo>
                    <a:cubicBezTo>
                      <a:pt x="14" y="14"/>
                      <a:pt x="14" y="14"/>
                      <a:pt x="14" y="14"/>
                    </a:cubicBezTo>
                    <a:cubicBezTo>
                      <a:pt x="13" y="14"/>
                      <a:pt x="13" y="14"/>
                      <a:pt x="12" y="14"/>
                    </a:cubicBezTo>
                    <a:moveTo>
                      <a:pt x="12" y="14"/>
                    </a:moveTo>
                    <a:cubicBezTo>
                      <a:pt x="11" y="14"/>
                      <a:pt x="11" y="14"/>
                      <a:pt x="10" y="14"/>
                    </a:cubicBezTo>
                    <a:cubicBezTo>
                      <a:pt x="10" y="14"/>
                      <a:pt x="10" y="14"/>
                      <a:pt x="10" y="14"/>
                    </a:cubicBezTo>
                    <a:cubicBezTo>
                      <a:pt x="10" y="11"/>
                      <a:pt x="10" y="11"/>
                      <a:pt x="10" y="11"/>
                    </a:cubicBezTo>
                    <a:cubicBezTo>
                      <a:pt x="11" y="11"/>
                      <a:pt x="11" y="11"/>
                      <a:pt x="12" y="11"/>
                    </a:cubicBezTo>
                    <a:cubicBezTo>
                      <a:pt x="12" y="12"/>
                      <a:pt x="12" y="13"/>
                      <a:pt x="12" y="14"/>
                    </a:cubicBezTo>
                    <a:moveTo>
                      <a:pt x="14" y="14"/>
                    </a:moveTo>
                    <a:cubicBezTo>
                      <a:pt x="14" y="11"/>
                      <a:pt x="14" y="11"/>
                      <a:pt x="14" y="11"/>
                    </a:cubicBezTo>
                    <a:cubicBezTo>
                      <a:pt x="14" y="11"/>
                      <a:pt x="14" y="11"/>
                      <a:pt x="14" y="11"/>
                    </a:cubicBezTo>
                    <a:cubicBezTo>
                      <a:pt x="15" y="11"/>
                      <a:pt x="15" y="11"/>
                      <a:pt x="15" y="11"/>
                    </a:cubicBezTo>
                    <a:cubicBezTo>
                      <a:pt x="15" y="12"/>
                      <a:pt x="15" y="13"/>
                      <a:pt x="15" y="14"/>
                    </a:cubicBezTo>
                    <a:cubicBezTo>
                      <a:pt x="14" y="14"/>
                      <a:pt x="14" y="14"/>
                      <a:pt x="14" y="14"/>
                    </a:cubicBezTo>
                    <a:moveTo>
                      <a:pt x="15" y="14"/>
                    </a:moveTo>
                    <a:cubicBezTo>
                      <a:pt x="15" y="13"/>
                      <a:pt x="15" y="13"/>
                      <a:pt x="15" y="13"/>
                    </a:cubicBezTo>
                    <a:cubicBezTo>
                      <a:pt x="15" y="13"/>
                      <a:pt x="15" y="13"/>
                      <a:pt x="15" y="13"/>
                    </a:cubicBezTo>
                    <a:cubicBezTo>
                      <a:pt x="15" y="12"/>
                      <a:pt x="15" y="12"/>
                      <a:pt x="15" y="11"/>
                    </a:cubicBezTo>
                    <a:cubicBezTo>
                      <a:pt x="16" y="11"/>
                      <a:pt x="16" y="11"/>
                      <a:pt x="16" y="11"/>
                    </a:cubicBezTo>
                    <a:cubicBezTo>
                      <a:pt x="16" y="13"/>
                      <a:pt x="16" y="13"/>
                      <a:pt x="16" y="13"/>
                    </a:cubicBezTo>
                    <a:cubicBezTo>
                      <a:pt x="15" y="14"/>
                      <a:pt x="15" y="14"/>
                      <a:pt x="15" y="14"/>
                    </a:cubicBezTo>
                    <a:moveTo>
                      <a:pt x="10" y="14"/>
                    </a:moveTo>
                    <a:cubicBezTo>
                      <a:pt x="9" y="14"/>
                      <a:pt x="9" y="14"/>
                      <a:pt x="8" y="13"/>
                    </a:cubicBezTo>
                    <a:cubicBezTo>
                      <a:pt x="8" y="13"/>
                      <a:pt x="8" y="12"/>
                      <a:pt x="8" y="11"/>
                    </a:cubicBezTo>
                    <a:cubicBezTo>
                      <a:pt x="9" y="11"/>
                      <a:pt x="9" y="11"/>
                      <a:pt x="10" y="11"/>
                    </a:cubicBezTo>
                    <a:cubicBezTo>
                      <a:pt x="10" y="14"/>
                      <a:pt x="10" y="14"/>
                      <a:pt x="10" y="14"/>
                    </a:cubicBezTo>
                    <a:cubicBezTo>
                      <a:pt x="10" y="14"/>
                      <a:pt x="10" y="14"/>
                      <a:pt x="10" y="14"/>
                    </a:cubicBezTo>
                    <a:moveTo>
                      <a:pt x="16" y="13"/>
                    </a:moveTo>
                    <a:cubicBezTo>
                      <a:pt x="16" y="13"/>
                      <a:pt x="16" y="13"/>
                      <a:pt x="16" y="13"/>
                    </a:cubicBezTo>
                    <a:cubicBezTo>
                      <a:pt x="16" y="11"/>
                      <a:pt x="16" y="11"/>
                      <a:pt x="16" y="11"/>
                    </a:cubicBezTo>
                    <a:cubicBezTo>
                      <a:pt x="16" y="11"/>
                      <a:pt x="16" y="11"/>
                      <a:pt x="16" y="11"/>
                    </a:cubicBezTo>
                    <a:cubicBezTo>
                      <a:pt x="17" y="13"/>
                      <a:pt x="17" y="13"/>
                      <a:pt x="17" y="13"/>
                    </a:cubicBezTo>
                    <a:cubicBezTo>
                      <a:pt x="16" y="13"/>
                      <a:pt x="16" y="13"/>
                      <a:pt x="16" y="13"/>
                    </a:cubicBezTo>
                    <a:moveTo>
                      <a:pt x="17" y="13"/>
                    </a:moveTo>
                    <a:cubicBezTo>
                      <a:pt x="17" y="11"/>
                      <a:pt x="17" y="11"/>
                      <a:pt x="17" y="11"/>
                    </a:cubicBezTo>
                    <a:cubicBezTo>
                      <a:pt x="18" y="10"/>
                      <a:pt x="18" y="10"/>
                      <a:pt x="18" y="10"/>
                    </a:cubicBezTo>
                    <a:cubicBezTo>
                      <a:pt x="18" y="13"/>
                      <a:pt x="18" y="13"/>
                      <a:pt x="18" y="13"/>
                    </a:cubicBezTo>
                    <a:cubicBezTo>
                      <a:pt x="18" y="13"/>
                      <a:pt x="18" y="13"/>
                      <a:pt x="18" y="13"/>
                    </a:cubicBezTo>
                    <a:cubicBezTo>
                      <a:pt x="17" y="13"/>
                      <a:pt x="17" y="13"/>
                      <a:pt x="17" y="13"/>
                    </a:cubicBezTo>
                    <a:moveTo>
                      <a:pt x="8" y="13"/>
                    </a:moveTo>
                    <a:cubicBezTo>
                      <a:pt x="7" y="13"/>
                      <a:pt x="7" y="13"/>
                      <a:pt x="6" y="13"/>
                    </a:cubicBezTo>
                    <a:cubicBezTo>
                      <a:pt x="6" y="12"/>
                      <a:pt x="6" y="11"/>
                      <a:pt x="6" y="10"/>
                    </a:cubicBezTo>
                    <a:cubicBezTo>
                      <a:pt x="7" y="10"/>
                      <a:pt x="7" y="11"/>
                      <a:pt x="8" y="11"/>
                    </a:cubicBezTo>
                    <a:cubicBezTo>
                      <a:pt x="8" y="12"/>
                      <a:pt x="8" y="12"/>
                      <a:pt x="8" y="13"/>
                    </a:cubicBezTo>
                    <a:moveTo>
                      <a:pt x="18" y="13"/>
                    </a:moveTo>
                    <a:cubicBezTo>
                      <a:pt x="18" y="13"/>
                      <a:pt x="18" y="13"/>
                      <a:pt x="18" y="13"/>
                    </a:cubicBezTo>
                    <a:cubicBezTo>
                      <a:pt x="18" y="13"/>
                      <a:pt x="18" y="13"/>
                      <a:pt x="18" y="13"/>
                    </a:cubicBezTo>
                    <a:cubicBezTo>
                      <a:pt x="18" y="10"/>
                      <a:pt x="18" y="10"/>
                      <a:pt x="18" y="10"/>
                    </a:cubicBezTo>
                    <a:cubicBezTo>
                      <a:pt x="19" y="10"/>
                      <a:pt x="19" y="10"/>
                      <a:pt x="19" y="10"/>
                    </a:cubicBezTo>
                    <a:cubicBezTo>
                      <a:pt x="19" y="11"/>
                      <a:pt x="19" y="12"/>
                      <a:pt x="19" y="13"/>
                    </a:cubicBezTo>
                    <a:cubicBezTo>
                      <a:pt x="18" y="13"/>
                      <a:pt x="18" y="13"/>
                      <a:pt x="18" y="13"/>
                    </a:cubicBezTo>
                    <a:moveTo>
                      <a:pt x="20" y="13"/>
                    </a:moveTo>
                    <a:cubicBezTo>
                      <a:pt x="19" y="12"/>
                      <a:pt x="19" y="11"/>
                      <a:pt x="20" y="10"/>
                    </a:cubicBezTo>
                    <a:cubicBezTo>
                      <a:pt x="21" y="10"/>
                      <a:pt x="21" y="10"/>
                      <a:pt x="21" y="10"/>
                    </a:cubicBezTo>
                    <a:cubicBezTo>
                      <a:pt x="21" y="11"/>
                      <a:pt x="21" y="12"/>
                      <a:pt x="21" y="12"/>
                    </a:cubicBezTo>
                    <a:cubicBezTo>
                      <a:pt x="20" y="12"/>
                      <a:pt x="20" y="13"/>
                      <a:pt x="20" y="13"/>
                    </a:cubicBezTo>
                    <a:moveTo>
                      <a:pt x="6" y="13"/>
                    </a:moveTo>
                    <a:cubicBezTo>
                      <a:pt x="5" y="13"/>
                      <a:pt x="4" y="12"/>
                      <a:pt x="4" y="12"/>
                    </a:cubicBezTo>
                    <a:cubicBezTo>
                      <a:pt x="4" y="9"/>
                      <a:pt x="4" y="9"/>
                      <a:pt x="4" y="9"/>
                    </a:cubicBezTo>
                    <a:cubicBezTo>
                      <a:pt x="4" y="10"/>
                      <a:pt x="5" y="10"/>
                      <a:pt x="6" y="10"/>
                    </a:cubicBezTo>
                    <a:cubicBezTo>
                      <a:pt x="6" y="11"/>
                      <a:pt x="6" y="12"/>
                      <a:pt x="6" y="13"/>
                    </a:cubicBezTo>
                    <a:moveTo>
                      <a:pt x="21" y="12"/>
                    </a:moveTo>
                    <a:cubicBezTo>
                      <a:pt x="21" y="11"/>
                      <a:pt x="21" y="11"/>
                      <a:pt x="21" y="10"/>
                    </a:cubicBezTo>
                    <a:cubicBezTo>
                      <a:pt x="22" y="9"/>
                      <a:pt x="22" y="9"/>
                      <a:pt x="22" y="9"/>
                    </a:cubicBezTo>
                    <a:cubicBezTo>
                      <a:pt x="22" y="12"/>
                      <a:pt x="22" y="12"/>
                      <a:pt x="22" y="12"/>
                    </a:cubicBezTo>
                    <a:cubicBezTo>
                      <a:pt x="21" y="12"/>
                      <a:pt x="21" y="12"/>
                      <a:pt x="21" y="12"/>
                    </a:cubicBezTo>
                    <a:moveTo>
                      <a:pt x="3" y="12"/>
                    </a:moveTo>
                    <a:cubicBezTo>
                      <a:pt x="3" y="11"/>
                      <a:pt x="3" y="11"/>
                      <a:pt x="3" y="11"/>
                    </a:cubicBezTo>
                    <a:cubicBezTo>
                      <a:pt x="3" y="9"/>
                      <a:pt x="3" y="9"/>
                      <a:pt x="3" y="9"/>
                    </a:cubicBezTo>
                    <a:cubicBezTo>
                      <a:pt x="4" y="9"/>
                      <a:pt x="4" y="9"/>
                      <a:pt x="4" y="9"/>
                    </a:cubicBezTo>
                    <a:cubicBezTo>
                      <a:pt x="3" y="9"/>
                      <a:pt x="3" y="9"/>
                      <a:pt x="3" y="9"/>
                    </a:cubicBezTo>
                    <a:cubicBezTo>
                      <a:pt x="3" y="12"/>
                      <a:pt x="3" y="12"/>
                      <a:pt x="3" y="12"/>
                    </a:cubicBezTo>
                    <a:moveTo>
                      <a:pt x="22" y="12"/>
                    </a:moveTo>
                    <a:cubicBezTo>
                      <a:pt x="22" y="9"/>
                      <a:pt x="22" y="9"/>
                      <a:pt x="22" y="9"/>
                    </a:cubicBezTo>
                    <a:cubicBezTo>
                      <a:pt x="23" y="9"/>
                      <a:pt x="23" y="9"/>
                      <a:pt x="24" y="8"/>
                    </a:cubicBezTo>
                    <a:cubicBezTo>
                      <a:pt x="24" y="9"/>
                      <a:pt x="24" y="10"/>
                      <a:pt x="24" y="11"/>
                    </a:cubicBezTo>
                    <a:cubicBezTo>
                      <a:pt x="23" y="11"/>
                      <a:pt x="23" y="11"/>
                      <a:pt x="22" y="12"/>
                    </a:cubicBezTo>
                    <a:moveTo>
                      <a:pt x="2" y="11"/>
                    </a:moveTo>
                    <a:cubicBezTo>
                      <a:pt x="2" y="10"/>
                      <a:pt x="2" y="10"/>
                      <a:pt x="2" y="10"/>
                    </a:cubicBezTo>
                    <a:cubicBezTo>
                      <a:pt x="2" y="10"/>
                      <a:pt x="2" y="10"/>
                      <a:pt x="2" y="10"/>
                    </a:cubicBezTo>
                    <a:cubicBezTo>
                      <a:pt x="2" y="8"/>
                      <a:pt x="2" y="8"/>
                      <a:pt x="2" y="8"/>
                    </a:cubicBezTo>
                    <a:cubicBezTo>
                      <a:pt x="2" y="8"/>
                      <a:pt x="2" y="8"/>
                      <a:pt x="2" y="8"/>
                    </a:cubicBezTo>
                    <a:cubicBezTo>
                      <a:pt x="2" y="11"/>
                      <a:pt x="2" y="11"/>
                      <a:pt x="2" y="11"/>
                    </a:cubicBezTo>
                    <a:moveTo>
                      <a:pt x="2" y="9"/>
                    </a:moveTo>
                    <a:cubicBezTo>
                      <a:pt x="2" y="9"/>
                      <a:pt x="2" y="9"/>
                      <a:pt x="2" y="9"/>
                    </a:cubicBezTo>
                    <a:cubicBezTo>
                      <a:pt x="1" y="8"/>
                      <a:pt x="1" y="8"/>
                      <a:pt x="1" y="7"/>
                    </a:cubicBezTo>
                    <a:cubicBezTo>
                      <a:pt x="2" y="8"/>
                      <a:pt x="2" y="8"/>
                      <a:pt x="2" y="8"/>
                    </a:cubicBezTo>
                    <a:cubicBezTo>
                      <a:pt x="2" y="9"/>
                      <a:pt x="2" y="9"/>
                      <a:pt x="2" y="9"/>
                    </a:cubicBezTo>
                    <a:moveTo>
                      <a:pt x="24" y="10"/>
                    </a:moveTo>
                    <a:cubicBezTo>
                      <a:pt x="24" y="10"/>
                      <a:pt x="24" y="9"/>
                      <a:pt x="24" y="8"/>
                    </a:cubicBezTo>
                    <a:cubicBezTo>
                      <a:pt x="25" y="7"/>
                      <a:pt x="25" y="7"/>
                      <a:pt x="25" y="7"/>
                    </a:cubicBezTo>
                    <a:cubicBezTo>
                      <a:pt x="25" y="9"/>
                      <a:pt x="25" y="9"/>
                      <a:pt x="25" y="9"/>
                    </a:cubicBezTo>
                    <a:cubicBezTo>
                      <a:pt x="25" y="9"/>
                      <a:pt x="25" y="9"/>
                      <a:pt x="25" y="9"/>
                    </a:cubicBezTo>
                    <a:cubicBezTo>
                      <a:pt x="25" y="10"/>
                      <a:pt x="25" y="10"/>
                      <a:pt x="24" y="10"/>
                    </a:cubicBezTo>
                    <a:moveTo>
                      <a:pt x="12" y="10"/>
                    </a:moveTo>
                    <a:cubicBezTo>
                      <a:pt x="6" y="10"/>
                      <a:pt x="3" y="8"/>
                      <a:pt x="3" y="7"/>
                    </a:cubicBezTo>
                    <a:cubicBezTo>
                      <a:pt x="2" y="7"/>
                      <a:pt x="2" y="6"/>
                      <a:pt x="2" y="6"/>
                    </a:cubicBezTo>
                    <a:cubicBezTo>
                      <a:pt x="2" y="5"/>
                      <a:pt x="3" y="4"/>
                      <a:pt x="4" y="3"/>
                    </a:cubicBezTo>
                    <a:cubicBezTo>
                      <a:pt x="7" y="1"/>
                      <a:pt x="10" y="1"/>
                      <a:pt x="14" y="1"/>
                    </a:cubicBezTo>
                    <a:cubicBezTo>
                      <a:pt x="17" y="1"/>
                      <a:pt x="20" y="1"/>
                      <a:pt x="22" y="2"/>
                    </a:cubicBezTo>
                    <a:cubicBezTo>
                      <a:pt x="23" y="3"/>
                      <a:pt x="24" y="3"/>
                      <a:pt x="24" y="4"/>
                    </a:cubicBezTo>
                    <a:cubicBezTo>
                      <a:pt x="25" y="4"/>
                      <a:pt x="25" y="5"/>
                      <a:pt x="25" y="6"/>
                    </a:cubicBezTo>
                    <a:cubicBezTo>
                      <a:pt x="24" y="9"/>
                      <a:pt x="16" y="10"/>
                      <a:pt x="12" y="10"/>
                    </a:cubicBezTo>
                    <a:moveTo>
                      <a:pt x="14" y="0"/>
                    </a:moveTo>
                    <a:cubicBezTo>
                      <a:pt x="10" y="0"/>
                      <a:pt x="6" y="0"/>
                      <a:pt x="3" y="2"/>
                    </a:cubicBezTo>
                    <a:cubicBezTo>
                      <a:pt x="2" y="3"/>
                      <a:pt x="1" y="4"/>
                      <a:pt x="1" y="5"/>
                    </a:cubicBezTo>
                    <a:cubicBezTo>
                      <a:pt x="1" y="5"/>
                      <a:pt x="1" y="5"/>
                      <a:pt x="1" y="5"/>
                    </a:cubicBezTo>
                    <a:cubicBezTo>
                      <a:pt x="1" y="6"/>
                      <a:pt x="1" y="6"/>
                      <a:pt x="1" y="6"/>
                    </a:cubicBezTo>
                    <a:cubicBezTo>
                      <a:pt x="0" y="7"/>
                      <a:pt x="0" y="8"/>
                      <a:pt x="1" y="10"/>
                    </a:cubicBezTo>
                    <a:cubicBezTo>
                      <a:pt x="1" y="10"/>
                      <a:pt x="1" y="10"/>
                      <a:pt x="1" y="10"/>
                    </a:cubicBezTo>
                    <a:cubicBezTo>
                      <a:pt x="1" y="11"/>
                      <a:pt x="1" y="11"/>
                      <a:pt x="2" y="12"/>
                    </a:cubicBezTo>
                    <a:cubicBezTo>
                      <a:pt x="3" y="13"/>
                      <a:pt x="6" y="15"/>
                      <a:pt x="12" y="15"/>
                    </a:cubicBezTo>
                    <a:cubicBezTo>
                      <a:pt x="14" y="15"/>
                      <a:pt x="19" y="14"/>
                      <a:pt x="22" y="13"/>
                    </a:cubicBezTo>
                    <a:cubicBezTo>
                      <a:pt x="22" y="13"/>
                      <a:pt x="22" y="13"/>
                      <a:pt x="22" y="13"/>
                    </a:cubicBezTo>
                    <a:cubicBezTo>
                      <a:pt x="23" y="13"/>
                      <a:pt x="23" y="13"/>
                      <a:pt x="23" y="13"/>
                    </a:cubicBezTo>
                    <a:cubicBezTo>
                      <a:pt x="23" y="13"/>
                      <a:pt x="23" y="13"/>
                      <a:pt x="23" y="13"/>
                    </a:cubicBezTo>
                    <a:cubicBezTo>
                      <a:pt x="23" y="12"/>
                      <a:pt x="24" y="12"/>
                      <a:pt x="24" y="12"/>
                    </a:cubicBezTo>
                    <a:cubicBezTo>
                      <a:pt x="24" y="12"/>
                      <a:pt x="24" y="12"/>
                      <a:pt x="24" y="12"/>
                    </a:cubicBezTo>
                    <a:cubicBezTo>
                      <a:pt x="24" y="12"/>
                      <a:pt x="24" y="12"/>
                      <a:pt x="24" y="12"/>
                    </a:cubicBezTo>
                    <a:cubicBezTo>
                      <a:pt x="24" y="12"/>
                      <a:pt x="24" y="12"/>
                      <a:pt x="24" y="12"/>
                    </a:cubicBezTo>
                    <a:cubicBezTo>
                      <a:pt x="25" y="11"/>
                      <a:pt x="26" y="10"/>
                      <a:pt x="26" y="10"/>
                    </a:cubicBezTo>
                    <a:cubicBezTo>
                      <a:pt x="26" y="9"/>
                      <a:pt x="26" y="9"/>
                      <a:pt x="26" y="9"/>
                    </a:cubicBezTo>
                    <a:cubicBezTo>
                      <a:pt x="26" y="9"/>
                      <a:pt x="26" y="9"/>
                      <a:pt x="26" y="9"/>
                    </a:cubicBezTo>
                    <a:cubicBezTo>
                      <a:pt x="26" y="5"/>
                      <a:pt x="26" y="5"/>
                      <a:pt x="26" y="5"/>
                    </a:cubicBezTo>
                    <a:cubicBezTo>
                      <a:pt x="26" y="5"/>
                      <a:pt x="26" y="5"/>
                      <a:pt x="26" y="5"/>
                    </a:cubicBezTo>
                    <a:cubicBezTo>
                      <a:pt x="26" y="4"/>
                      <a:pt x="26" y="3"/>
                      <a:pt x="25" y="3"/>
                    </a:cubicBezTo>
                    <a:cubicBezTo>
                      <a:pt x="24" y="2"/>
                      <a:pt x="23" y="2"/>
                      <a:pt x="23" y="1"/>
                    </a:cubicBezTo>
                    <a:cubicBezTo>
                      <a:pt x="20" y="0"/>
                      <a:pt x="17" y="0"/>
                      <a:pt x="1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78" name="Freeform 64"/>
              <p:cNvSpPr>
                <a:spLocks noEditPoints="1"/>
              </p:cNvSpPr>
              <p:nvPr/>
            </p:nvSpPr>
            <p:spPr bwMode="auto">
              <a:xfrm>
                <a:off x="3584" y="2498"/>
                <a:ext cx="50" cy="19"/>
              </a:xfrm>
              <a:custGeom>
                <a:avLst/>
                <a:gdLst>
                  <a:gd name="T0" fmla="*/ 10 w 21"/>
                  <a:gd name="T1" fmla="*/ 7 h 8"/>
                  <a:gd name="T2" fmla="*/ 10 w 21"/>
                  <a:gd name="T3" fmla="*/ 7 h 8"/>
                  <a:gd name="T4" fmla="*/ 16 w 21"/>
                  <a:gd name="T5" fmla="*/ 4 h 8"/>
                  <a:gd name="T6" fmla="*/ 18 w 21"/>
                  <a:gd name="T7" fmla="*/ 5 h 8"/>
                  <a:gd name="T8" fmla="*/ 13 w 21"/>
                  <a:gd name="T9" fmla="*/ 7 h 8"/>
                  <a:gd name="T10" fmla="*/ 14 w 21"/>
                  <a:gd name="T11" fmla="*/ 6 h 8"/>
                  <a:gd name="T12" fmla="*/ 12 w 21"/>
                  <a:gd name="T13" fmla="*/ 4 h 8"/>
                  <a:gd name="T14" fmla="*/ 12 w 21"/>
                  <a:gd name="T15" fmla="*/ 4 h 8"/>
                  <a:gd name="T16" fmla="*/ 14 w 21"/>
                  <a:gd name="T17" fmla="*/ 5 h 8"/>
                  <a:gd name="T18" fmla="*/ 2 w 21"/>
                  <a:gd name="T19" fmla="*/ 5 h 8"/>
                  <a:gd name="T20" fmla="*/ 3 w 21"/>
                  <a:gd name="T21" fmla="*/ 4 h 8"/>
                  <a:gd name="T22" fmla="*/ 8 w 21"/>
                  <a:gd name="T23" fmla="*/ 4 h 8"/>
                  <a:gd name="T24" fmla="*/ 7 w 21"/>
                  <a:gd name="T25" fmla="*/ 4 h 8"/>
                  <a:gd name="T26" fmla="*/ 5 w 21"/>
                  <a:gd name="T27" fmla="*/ 5 h 8"/>
                  <a:gd name="T28" fmla="*/ 5 w 21"/>
                  <a:gd name="T29" fmla="*/ 5 h 8"/>
                  <a:gd name="T30" fmla="*/ 7 w 21"/>
                  <a:gd name="T31" fmla="*/ 7 h 8"/>
                  <a:gd name="T32" fmla="*/ 11 w 21"/>
                  <a:gd name="T33" fmla="*/ 3 h 8"/>
                  <a:gd name="T34" fmla="*/ 12 w 21"/>
                  <a:gd name="T35" fmla="*/ 2 h 8"/>
                  <a:gd name="T36" fmla="*/ 13 w 21"/>
                  <a:gd name="T37" fmla="*/ 2 h 8"/>
                  <a:gd name="T38" fmla="*/ 13 w 21"/>
                  <a:gd name="T39" fmla="*/ 3 h 8"/>
                  <a:gd name="T40" fmla="*/ 15 w 21"/>
                  <a:gd name="T41" fmla="*/ 4 h 8"/>
                  <a:gd name="T42" fmla="*/ 13 w 21"/>
                  <a:gd name="T43" fmla="*/ 4 h 8"/>
                  <a:gd name="T44" fmla="*/ 11 w 21"/>
                  <a:gd name="T45" fmla="*/ 3 h 8"/>
                  <a:gd name="T46" fmla="*/ 10 w 21"/>
                  <a:gd name="T47" fmla="*/ 4 h 8"/>
                  <a:gd name="T48" fmla="*/ 13 w 21"/>
                  <a:gd name="T49" fmla="*/ 5 h 8"/>
                  <a:gd name="T50" fmla="*/ 13 w 21"/>
                  <a:gd name="T51" fmla="*/ 6 h 8"/>
                  <a:gd name="T52" fmla="*/ 10 w 21"/>
                  <a:gd name="T53" fmla="*/ 6 h 8"/>
                  <a:gd name="T54" fmla="*/ 10 w 21"/>
                  <a:gd name="T55" fmla="*/ 6 h 8"/>
                  <a:gd name="T56" fmla="*/ 9 w 21"/>
                  <a:gd name="T57" fmla="*/ 7 h 8"/>
                  <a:gd name="T58" fmla="*/ 8 w 21"/>
                  <a:gd name="T59" fmla="*/ 7 h 8"/>
                  <a:gd name="T60" fmla="*/ 8 w 21"/>
                  <a:gd name="T61" fmla="*/ 6 h 8"/>
                  <a:gd name="T62" fmla="*/ 6 w 21"/>
                  <a:gd name="T63" fmla="*/ 5 h 8"/>
                  <a:gd name="T64" fmla="*/ 10 w 21"/>
                  <a:gd name="T65" fmla="*/ 6 h 8"/>
                  <a:gd name="T66" fmla="*/ 11 w 21"/>
                  <a:gd name="T67" fmla="*/ 5 h 8"/>
                  <a:gd name="T68" fmla="*/ 9 w 21"/>
                  <a:gd name="T69" fmla="*/ 4 h 8"/>
                  <a:gd name="T70" fmla="*/ 9 w 21"/>
                  <a:gd name="T71" fmla="*/ 3 h 8"/>
                  <a:gd name="T72" fmla="*/ 9 w 21"/>
                  <a:gd name="T73" fmla="*/ 3 h 8"/>
                  <a:gd name="T74" fmla="*/ 11 w 21"/>
                  <a:gd name="T75" fmla="*/ 3 h 8"/>
                  <a:gd name="T76" fmla="*/ 1 w 21"/>
                  <a:gd name="T77" fmla="*/ 4 h 8"/>
                  <a:gd name="T78" fmla="*/ 11 w 21"/>
                  <a:gd name="T79" fmla="*/ 1 h 8"/>
                  <a:gd name="T80" fmla="*/ 19 w 21"/>
                  <a:gd name="T81" fmla="*/ 3 h 8"/>
                  <a:gd name="T82" fmla="*/ 19 w 21"/>
                  <a:gd name="T83" fmla="*/ 5 h 8"/>
                  <a:gd name="T84" fmla="*/ 17 w 21"/>
                  <a:gd name="T85" fmla="*/ 3 h 8"/>
                  <a:gd name="T86" fmla="*/ 14 w 21"/>
                  <a:gd name="T87" fmla="*/ 2 h 8"/>
                  <a:gd name="T88" fmla="*/ 14 w 21"/>
                  <a:gd name="T89" fmla="*/ 2 h 8"/>
                  <a:gd name="T90" fmla="*/ 12 w 21"/>
                  <a:gd name="T91" fmla="*/ 2 h 8"/>
                  <a:gd name="T92" fmla="*/ 11 w 21"/>
                  <a:gd name="T93" fmla="*/ 2 h 8"/>
                  <a:gd name="T94" fmla="*/ 9 w 21"/>
                  <a:gd name="T95" fmla="*/ 2 h 8"/>
                  <a:gd name="T96" fmla="*/ 3 w 21"/>
                  <a:gd name="T97" fmla="*/ 4 h 8"/>
                  <a:gd name="T98" fmla="*/ 3 w 21"/>
                  <a:gd name="T99" fmla="*/ 4 h 8"/>
                  <a:gd name="T100" fmla="*/ 2 w 21"/>
                  <a:gd name="T101" fmla="*/ 5 h 8"/>
                  <a:gd name="T102" fmla="*/ 2 w 21"/>
                  <a:gd name="T103" fmla="*/ 2 h 8"/>
                  <a:gd name="T104" fmla="*/ 1 w 21"/>
                  <a:gd name="T105" fmla="*/ 6 h 8"/>
                  <a:gd name="T106" fmla="*/ 20 w 21"/>
                  <a:gd name="T107" fmla="*/ 4 h 8"/>
                  <a:gd name="T108" fmla="*/ 18 w 21"/>
                  <a:gd name="T109"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 h="8">
                    <a:moveTo>
                      <a:pt x="10" y="7"/>
                    </a:moveTo>
                    <a:cubicBezTo>
                      <a:pt x="10" y="7"/>
                      <a:pt x="10" y="7"/>
                      <a:pt x="10" y="7"/>
                    </a:cubicBezTo>
                    <a:cubicBezTo>
                      <a:pt x="10" y="7"/>
                      <a:pt x="10" y="7"/>
                      <a:pt x="10" y="7"/>
                    </a:cubicBezTo>
                    <a:cubicBezTo>
                      <a:pt x="10" y="7"/>
                      <a:pt x="10" y="7"/>
                      <a:pt x="10" y="7"/>
                    </a:cubicBezTo>
                    <a:moveTo>
                      <a:pt x="14" y="5"/>
                    </a:moveTo>
                    <a:cubicBezTo>
                      <a:pt x="14" y="5"/>
                      <a:pt x="16" y="4"/>
                      <a:pt x="16" y="4"/>
                    </a:cubicBezTo>
                    <a:cubicBezTo>
                      <a:pt x="16" y="4"/>
                      <a:pt x="16" y="4"/>
                      <a:pt x="16" y="4"/>
                    </a:cubicBezTo>
                    <a:cubicBezTo>
                      <a:pt x="17" y="4"/>
                      <a:pt x="17" y="4"/>
                      <a:pt x="18" y="5"/>
                    </a:cubicBezTo>
                    <a:cubicBezTo>
                      <a:pt x="18" y="5"/>
                      <a:pt x="18" y="5"/>
                      <a:pt x="18" y="5"/>
                    </a:cubicBezTo>
                    <a:cubicBezTo>
                      <a:pt x="17" y="6"/>
                      <a:pt x="15" y="7"/>
                      <a:pt x="13" y="7"/>
                    </a:cubicBezTo>
                    <a:cubicBezTo>
                      <a:pt x="13" y="7"/>
                      <a:pt x="13" y="7"/>
                      <a:pt x="13" y="7"/>
                    </a:cubicBezTo>
                    <a:cubicBezTo>
                      <a:pt x="14" y="6"/>
                      <a:pt x="14" y="6"/>
                      <a:pt x="14" y="6"/>
                    </a:cubicBezTo>
                    <a:cubicBezTo>
                      <a:pt x="14" y="5"/>
                      <a:pt x="13" y="5"/>
                      <a:pt x="13" y="5"/>
                    </a:cubicBezTo>
                    <a:cubicBezTo>
                      <a:pt x="12" y="4"/>
                      <a:pt x="12" y="4"/>
                      <a:pt x="12" y="4"/>
                    </a:cubicBezTo>
                    <a:cubicBezTo>
                      <a:pt x="11" y="4"/>
                      <a:pt x="11" y="4"/>
                      <a:pt x="11" y="4"/>
                    </a:cubicBezTo>
                    <a:cubicBezTo>
                      <a:pt x="12" y="4"/>
                      <a:pt x="12" y="4"/>
                      <a:pt x="12" y="4"/>
                    </a:cubicBezTo>
                    <a:cubicBezTo>
                      <a:pt x="12" y="4"/>
                      <a:pt x="13" y="4"/>
                      <a:pt x="13" y="4"/>
                    </a:cubicBezTo>
                    <a:cubicBezTo>
                      <a:pt x="14" y="4"/>
                      <a:pt x="14" y="4"/>
                      <a:pt x="14" y="5"/>
                    </a:cubicBezTo>
                    <a:moveTo>
                      <a:pt x="7" y="7"/>
                    </a:moveTo>
                    <a:cubicBezTo>
                      <a:pt x="4" y="7"/>
                      <a:pt x="3" y="6"/>
                      <a:pt x="2" y="5"/>
                    </a:cubicBezTo>
                    <a:cubicBezTo>
                      <a:pt x="2" y="5"/>
                      <a:pt x="2" y="5"/>
                      <a:pt x="2" y="5"/>
                    </a:cubicBezTo>
                    <a:cubicBezTo>
                      <a:pt x="2" y="5"/>
                      <a:pt x="3" y="5"/>
                      <a:pt x="3" y="4"/>
                    </a:cubicBezTo>
                    <a:cubicBezTo>
                      <a:pt x="4" y="4"/>
                      <a:pt x="6" y="3"/>
                      <a:pt x="8" y="3"/>
                    </a:cubicBezTo>
                    <a:cubicBezTo>
                      <a:pt x="8" y="4"/>
                      <a:pt x="8" y="4"/>
                      <a:pt x="8" y="4"/>
                    </a:cubicBezTo>
                    <a:cubicBezTo>
                      <a:pt x="8" y="5"/>
                      <a:pt x="8" y="5"/>
                      <a:pt x="8" y="5"/>
                    </a:cubicBezTo>
                    <a:cubicBezTo>
                      <a:pt x="8" y="4"/>
                      <a:pt x="8" y="4"/>
                      <a:pt x="7" y="4"/>
                    </a:cubicBezTo>
                    <a:cubicBezTo>
                      <a:pt x="7" y="4"/>
                      <a:pt x="7" y="4"/>
                      <a:pt x="7" y="4"/>
                    </a:cubicBezTo>
                    <a:cubicBezTo>
                      <a:pt x="7" y="4"/>
                      <a:pt x="5" y="5"/>
                      <a:pt x="5" y="5"/>
                    </a:cubicBezTo>
                    <a:cubicBezTo>
                      <a:pt x="5" y="5"/>
                      <a:pt x="5" y="5"/>
                      <a:pt x="5" y="5"/>
                    </a:cubicBezTo>
                    <a:cubicBezTo>
                      <a:pt x="5" y="5"/>
                      <a:pt x="5" y="5"/>
                      <a:pt x="5" y="5"/>
                    </a:cubicBezTo>
                    <a:cubicBezTo>
                      <a:pt x="5" y="6"/>
                      <a:pt x="6" y="6"/>
                      <a:pt x="7" y="6"/>
                    </a:cubicBezTo>
                    <a:cubicBezTo>
                      <a:pt x="7" y="7"/>
                      <a:pt x="7" y="7"/>
                      <a:pt x="7" y="7"/>
                    </a:cubicBezTo>
                    <a:cubicBezTo>
                      <a:pt x="7" y="7"/>
                      <a:pt x="7" y="7"/>
                      <a:pt x="7" y="7"/>
                    </a:cubicBezTo>
                    <a:moveTo>
                      <a:pt x="11" y="3"/>
                    </a:moveTo>
                    <a:cubicBezTo>
                      <a:pt x="12" y="2"/>
                      <a:pt x="12" y="2"/>
                      <a:pt x="12" y="2"/>
                    </a:cubicBezTo>
                    <a:cubicBezTo>
                      <a:pt x="12" y="2"/>
                      <a:pt x="12" y="2"/>
                      <a:pt x="12" y="2"/>
                    </a:cubicBezTo>
                    <a:cubicBezTo>
                      <a:pt x="12" y="2"/>
                      <a:pt x="12" y="2"/>
                      <a:pt x="12" y="2"/>
                    </a:cubicBezTo>
                    <a:cubicBezTo>
                      <a:pt x="13" y="2"/>
                      <a:pt x="13" y="2"/>
                      <a:pt x="13" y="2"/>
                    </a:cubicBezTo>
                    <a:cubicBezTo>
                      <a:pt x="13" y="2"/>
                      <a:pt x="13" y="2"/>
                      <a:pt x="13" y="2"/>
                    </a:cubicBezTo>
                    <a:cubicBezTo>
                      <a:pt x="13" y="3"/>
                      <a:pt x="13" y="3"/>
                      <a:pt x="13" y="3"/>
                    </a:cubicBezTo>
                    <a:cubicBezTo>
                      <a:pt x="13" y="3"/>
                      <a:pt x="13" y="3"/>
                      <a:pt x="13" y="3"/>
                    </a:cubicBezTo>
                    <a:cubicBezTo>
                      <a:pt x="13" y="3"/>
                      <a:pt x="14" y="3"/>
                      <a:pt x="15" y="4"/>
                    </a:cubicBezTo>
                    <a:cubicBezTo>
                      <a:pt x="14" y="4"/>
                      <a:pt x="14" y="4"/>
                      <a:pt x="14" y="4"/>
                    </a:cubicBezTo>
                    <a:cubicBezTo>
                      <a:pt x="13" y="4"/>
                      <a:pt x="13" y="4"/>
                      <a:pt x="13" y="4"/>
                    </a:cubicBezTo>
                    <a:cubicBezTo>
                      <a:pt x="13" y="3"/>
                      <a:pt x="12" y="3"/>
                      <a:pt x="12" y="3"/>
                    </a:cubicBezTo>
                    <a:cubicBezTo>
                      <a:pt x="11" y="3"/>
                      <a:pt x="11" y="3"/>
                      <a:pt x="11" y="3"/>
                    </a:cubicBezTo>
                    <a:cubicBezTo>
                      <a:pt x="11" y="3"/>
                      <a:pt x="11" y="3"/>
                      <a:pt x="10" y="4"/>
                    </a:cubicBezTo>
                    <a:cubicBezTo>
                      <a:pt x="10" y="4"/>
                      <a:pt x="10" y="4"/>
                      <a:pt x="10" y="4"/>
                    </a:cubicBezTo>
                    <a:cubicBezTo>
                      <a:pt x="10" y="4"/>
                      <a:pt x="11" y="4"/>
                      <a:pt x="12" y="5"/>
                    </a:cubicBezTo>
                    <a:cubicBezTo>
                      <a:pt x="13" y="5"/>
                      <a:pt x="13" y="5"/>
                      <a:pt x="13" y="5"/>
                    </a:cubicBezTo>
                    <a:cubicBezTo>
                      <a:pt x="13" y="6"/>
                      <a:pt x="13" y="6"/>
                      <a:pt x="13" y="6"/>
                    </a:cubicBezTo>
                    <a:cubicBezTo>
                      <a:pt x="13" y="6"/>
                      <a:pt x="13" y="6"/>
                      <a:pt x="13" y="6"/>
                    </a:cubicBezTo>
                    <a:cubicBezTo>
                      <a:pt x="13" y="6"/>
                      <a:pt x="12" y="6"/>
                      <a:pt x="11" y="6"/>
                    </a:cubicBezTo>
                    <a:cubicBezTo>
                      <a:pt x="10" y="6"/>
                      <a:pt x="10" y="6"/>
                      <a:pt x="10" y="6"/>
                    </a:cubicBezTo>
                    <a:cubicBezTo>
                      <a:pt x="10" y="6"/>
                      <a:pt x="10" y="6"/>
                      <a:pt x="10" y="6"/>
                    </a:cubicBezTo>
                    <a:cubicBezTo>
                      <a:pt x="10" y="6"/>
                      <a:pt x="10" y="6"/>
                      <a:pt x="10" y="6"/>
                    </a:cubicBezTo>
                    <a:cubicBezTo>
                      <a:pt x="9" y="7"/>
                      <a:pt x="9" y="7"/>
                      <a:pt x="9" y="7"/>
                    </a:cubicBezTo>
                    <a:cubicBezTo>
                      <a:pt x="9" y="7"/>
                      <a:pt x="9" y="7"/>
                      <a:pt x="9" y="7"/>
                    </a:cubicBezTo>
                    <a:cubicBezTo>
                      <a:pt x="9" y="7"/>
                      <a:pt x="9" y="7"/>
                      <a:pt x="8" y="7"/>
                    </a:cubicBezTo>
                    <a:cubicBezTo>
                      <a:pt x="8" y="7"/>
                      <a:pt x="8" y="7"/>
                      <a:pt x="8" y="7"/>
                    </a:cubicBezTo>
                    <a:cubicBezTo>
                      <a:pt x="8" y="7"/>
                      <a:pt x="8" y="6"/>
                      <a:pt x="8" y="6"/>
                    </a:cubicBezTo>
                    <a:cubicBezTo>
                      <a:pt x="8" y="6"/>
                      <a:pt x="8" y="6"/>
                      <a:pt x="8" y="6"/>
                    </a:cubicBezTo>
                    <a:cubicBezTo>
                      <a:pt x="8" y="6"/>
                      <a:pt x="8" y="6"/>
                      <a:pt x="8" y="6"/>
                    </a:cubicBezTo>
                    <a:cubicBezTo>
                      <a:pt x="7" y="6"/>
                      <a:pt x="6" y="6"/>
                      <a:pt x="6" y="5"/>
                    </a:cubicBezTo>
                    <a:cubicBezTo>
                      <a:pt x="6" y="5"/>
                      <a:pt x="7" y="5"/>
                      <a:pt x="7" y="5"/>
                    </a:cubicBezTo>
                    <a:cubicBezTo>
                      <a:pt x="8" y="5"/>
                      <a:pt x="10" y="6"/>
                      <a:pt x="10" y="6"/>
                    </a:cubicBezTo>
                    <a:cubicBezTo>
                      <a:pt x="11" y="5"/>
                      <a:pt x="11" y="5"/>
                      <a:pt x="11" y="5"/>
                    </a:cubicBezTo>
                    <a:cubicBezTo>
                      <a:pt x="11" y="5"/>
                      <a:pt x="11" y="5"/>
                      <a:pt x="11" y="5"/>
                    </a:cubicBezTo>
                    <a:cubicBezTo>
                      <a:pt x="10" y="4"/>
                      <a:pt x="10" y="4"/>
                      <a:pt x="9" y="4"/>
                    </a:cubicBezTo>
                    <a:cubicBezTo>
                      <a:pt x="9" y="4"/>
                      <a:pt x="9" y="4"/>
                      <a:pt x="9" y="4"/>
                    </a:cubicBezTo>
                    <a:cubicBezTo>
                      <a:pt x="8" y="4"/>
                      <a:pt x="8" y="4"/>
                      <a:pt x="8" y="4"/>
                    </a:cubicBezTo>
                    <a:cubicBezTo>
                      <a:pt x="9" y="3"/>
                      <a:pt x="9" y="3"/>
                      <a:pt x="9" y="3"/>
                    </a:cubicBezTo>
                    <a:cubicBezTo>
                      <a:pt x="9" y="3"/>
                      <a:pt x="9" y="3"/>
                      <a:pt x="9" y="3"/>
                    </a:cubicBezTo>
                    <a:cubicBezTo>
                      <a:pt x="9" y="3"/>
                      <a:pt x="9" y="3"/>
                      <a:pt x="9" y="3"/>
                    </a:cubicBezTo>
                    <a:cubicBezTo>
                      <a:pt x="10" y="3"/>
                      <a:pt x="10" y="3"/>
                      <a:pt x="11" y="3"/>
                    </a:cubicBezTo>
                    <a:cubicBezTo>
                      <a:pt x="11" y="3"/>
                      <a:pt x="11" y="3"/>
                      <a:pt x="11" y="3"/>
                    </a:cubicBezTo>
                    <a:moveTo>
                      <a:pt x="2" y="5"/>
                    </a:moveTo>
                    <a:cubicBezTo>
                      <a:pt x="1" y="4"/>
                      <a:pt x="1" y="4"/>
                      <a:pt x="1" y="4"/>
                    </a:cubicBezTo>
                    <a:cubicBezTo>
                      <a:pt x="2" y="4"/>
                      <a:pt x="2" y="3"/>
                      <a:pt x="2" y="3"/>
                    </a:cubicBezTo>
                    <a:cubicBezTo>
                      <a:pt x="5" y="2"/>
                      <a:pt x="8" y="1"/>
                      <a:pt x="11" y="1"/>
                    </a:cubicBezTo>
                    <a:cubicBezTo>
                      <a:pt x="13" y="1"/>
                      <a:pt x="15" y="1"/>
                      <a:pt x="17" y="2"/>
                    </a:cubicBezTo>
                    <a:cubicBezTo>
                      <a:pt x="18" y="2"/>
                      <a:pt x="18" y="2"/>
                      <a:pt x="19" y="3"/>
                    </a:cubicBezTo>
                    <a:cubicBezTo>
                      <a:pt x="19" y="3"/>
                      <a:pt x="20" y="4"/>
                      <a:pt x="19" y="4"/>
                    </a:cubicBezTo>
                    <a:cubicBezTo>
                      <a:pt x="19" y="5"/>
                      <a:pt x="19" y="5"/>
                      <a:pt x="19" y="5"/>
                    </a:cubicBezTo>
                    <a:cubicBezTo>
                      <a:pt x="18" y="4"/>
                      <a:pt x="18" y="4"/>
                      <a:pt x="18" y="4"/>
                    </a:cubicBezTo>
                    <a:cubicBezTo>
                      <a:pt x="18" y="3"/>
                      <a:pt x="17" y="3"/>
                      <a:pt x="17" y="3"/>
                    </a:cubicBezTo>
                    <a:cubicBezTo>
                      <a:pt x="16" y="3"/>
                      <a:pt x="14" y="2"/>
                      <a:pt x="14" y="2"/>
                    </a:cubicBezTo>
                    <a:cubicBezTo>
                      <a:pt x="14" y="2"/>
                      <a:pt x="14" y="2"/>
                      <a:pt x="14" y="2"/>
                    </a:cubicBezTo>
                    <a:cubicBezTo>
                      <a:pt x="14" y="2"/>
                      <a:pt x="14" y="2"/>
                      <a:pt x="14" y="2"/>
                    </a:cubicBezTo>
                    <a:cubicBezTo>
                      <a:pt x="14" y="2"/>
                      <a:pt x="14" y="2"/>
                      <a:pt x="14" y="2"/>
                    </a:cubicBezTo>
                    <a:cubicBezTo>
                      <a:pt x="13" y="2"/>
                      <a:pt x="13" y="1"/>
                      <a:pt x="12" y="1"/>
                    </a:cubicBezTo>
                    <a:cubicBezTo>
                      <a:pt x="12" y="2"/>
                      <a:pt x="12" y="2"/>
                      <a:pt x="12" y="2"/>
                    </a:cubicBezTo>
                    <a:cubicBezTo>
                      <a:pt x="12" y="2"/>
                      <a:pt x="12" y="2"/>
                      <a:pt x="12" y="2"/>
                    </a:cubicBezTo>
                    <a:cubicBezTo>
                      <a:pt x="11" y="2"/>
                      <a:pt x="11" y="2"/>
                      <a:pt x="11" y="2"/>
                    </a:cubicBezTo>
                    <a:cubicBezTo>
                      <a:pt x="11" y="2"/>
                      <a:pt x="11" y="2"/>
                      <a:pt x="11" y="2"/>
                    </a:cubicBezTo>
                    <a:cubicBezTo>
                      <a:pt x="10" y="2"/>
                      <a:pt x="10" y="2"/>
                      <a:pt x="9" y="2"/>
                    </a:cubicBezTo>
                    <a:cubicBezTo>
                      <a:pt x="9" y="2"/>
                      <a:pt x="9" y="2"/>
                      <a:pt x="9" y="2"/>
                    </a:cubicBezTo>
                    <a:cubicBezTo>
                      <a:pt x="7" y="2"/>
                      <a:pt x="5" y="2"/>
                      <a:pt x="3" y="4"/>
                    </a:cubicBezTo>
                    <a:cubicBezTo>
                      <a:pt x="3" y="4"/>
                      <a:pt x="3" y="4"/>
                      <a:pt x="3" y="4"/>
                    </a:cubicBezTo>
                    <a:cubicBezTo>
                      <a:pt x="3" y="4"/>
                      <a:pt x="3" y="4"/>
                      <a:pt x="3" y="4"/>
                    </a:cubicBezTo>
                    <a:cubicBezTo>
                      <a:pt x="3" y="4"/>
                      <a:pt x="3" y="4"/>
                      <a:pt x="3" y="4"/>
                    </a:cubicBezTo>
                    <a:cubicBezTo>
                      <a:pt x="2" y="4"/>
                      <a:pt x="2" y="4"/>
                      <a:pt x="2" y="5"/>
                    </a:cubicBezTo>
                    <a:moveTo>
                      <a:pt x="11" y="0"/>
                    </a:moveTo>
                    <a:cubicBezTo>
                      <a:pt x="8" y="0"/>
                      <a:pt x="5" y="1"/>
                      <a:pt x="2" y="2"/>
                    </a:cubicBezTo>
                    <a:cubicBezTo>
                      <a:pt x="1" y="3"/>
                      <a:pt x="1" y="3"/>
                      <a:pt x="1" y="4"/>
                    </a:cubicBezTo>
                    <a:cubicBezTo>
                      <a:pt x="0" y="5"/>
                      <a:pt x="1" y="5"/>
                      <a:pt x="1" y="6"/>
                    </a:cubicBezTo>
                    <a:cubicBezTo>
                      <a:pt x="2" y="7"/>
                      <a:pt x="4" y="8"/>
                      <a:pt x="9" y="8"/>
                    </a:cubicBezTo>
                    <a:cubicBezTo>
                      <a:pt x="12" y="8"/>
                      <a:pt x="19" y="7"/>
                      <a:pt x="20" y="4"/>
                    </a:cubicBezTo>
                    <a:cubicBezTo>
                      <a:pt x="21" y="4"/>
                      <a:pt x="20" y="3"/>
                      <a:pt x="20" y="2"/>
                    </a:cubicBezTo>
                    <a:cubicBezTo>
                      <a:pt x="19" y="2"/>
                      <a:pt x="18" y="1"/>
                      <a:pt x="18" y="1"/>
                    </a:cubicBezTo>
                    <a:cubicBezTo>
                      <a:pt x="15" y="0"/>
                      <a:pt x="13" y="0"/>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79" name="Freeform 65"/>
              <p:cNvSpPr>
                <a:spLocks noEditPoints="1"/>
              </p:cNvSpPr>
              <p:nvPr/>
            </p:nvSpPr>
            <p:spPr bwMode="auto">
              <a:xfrm>
                <a:off x="3577" y="2522"/>
                <a:ext cx="62" cy="24"/>
              </a:xfrm>
              <a:custGeom>
                <a:avLst/>
                <a:gdLst>
                  <a:gd name="T0" fmla="*/ 13 w 26"/>
                  <a:gd name="T1" fmla="*/ 6 h 10"/>
                  <a:gd name="T2" fmla="*/ 12 w 26"/>
                  <a:gd name="T3" fmla="*/ 6 h 10"/>
                  <a:gd name="T4" fmla="*/ 10 w 26"/>
                  <a:gd name="T5" fmla="*/ 9 h 10"/>
                  <a:gd name="T6" fmla="*/ 12 w 26"/>
                  <a:gd name="T7" fmla="*/ 6 h 10"/>
                  <a:gd name="T8" fmla="*/ 14 w 26"/>
                  <a:gd name="T9" fmla="*/ 6 h 10"/>
                  <a:gd name="T10" fmla="*/ 15 w 26"/>
                  <a:gd name="T11" fmla="*/ 6 h 10"/>
                  <a:gd name="T12" fmla="*/ 15 w 26"/>
                  <a:gd name="T13" fmla="*/ 9 h 10"/>
                  <a:gd name="T14" fmla="*/ 15 w 26"/>
                  <a:gd name="T15" fmla="*/ 6 h 10"/>
                  <a:gd name="T16" fmla="*/ 15 w 26"/>
                  <a:gd name="T17" fmla="*/ 9 h 10"/>
                  <a:gd name="T18" fmla="*/ 16 w 26"/>
                  <a:gd name="T19" fmla="*/ 6 h 10"/>
                  <a:gd name="T20" fmla="*/ 16 w 26"/>
                  <a:gd name="T21" fmla="*/ 9 h 10"/>
                  <a:gd name="T22" fmla="*/ 8 w 26"/>
                  <a:gd name="T23" fmla="*/ 6 h 10"/>
                  <a:gd name="T24" fmla="*/ 10 w 26"/>
                  <a:gd name="T25" fmla="*/ 9 h 10"/>
                  <a:gd name="T26" fmla="*/ 17 w 26"/>
                  <a:gd name="T27" fmla="*/ 6 h 10"/>
                  <a:gd name="T28" fmla="*/ 18 w 26"/>
                  <a:gd name="T29" fmla="*/ 8 h 10"/>
                  <a:gd name="T30" fmla="*/ 8 w 26"/>
                  <a:gd name="T31" fmla="*/ 9 h 10"/>
                  <a:gd name="T32" fmla="*/ 8 w 26"/>
                  <a:gd name="T33" fmla="*/ 6 h 10"/>
                  <a:gd name="T34" fmla="*/ 18 w 26"/>
                  <a:gd name="T35" fmla="*/ 8 h 10"/>
                  <a:gd name="T36" fmla="*/ 18 w 26"/>
                  <a:gd name="T37" fmla="*/ 6 h 10"/>
                  <a:gd name="T38" fmla="*/ 18 w 26"/>
                  <a:gd name="T39" fmla="*/ 8 h 10"/>
                  <a:gd name="T40" fmla="*/ 21 w 26"/>
                  <a:gd name="T41" fmla="*/ 5 h 10"/>
                  <a:gd name="T42" fmla="*/ 6 w 26"/>
                  <a:gd name="T43" fmla="*/ 8 h 10"/>
                  <a:gd name="T44" fmla="*/ 6 w 26"/>
                  <a:gd name="T45" fmla="*/ 5 h 10"/>
                  <a:gd name="T46" fmla="*/ 21 w 26"/>
                  <a:gd name="T47" fmla="*/ 5 h 10"/>
                  <a:gd name="T48" fmla="*/ 21 w 26"/>
                  <a:gd name="T49" fmla="*/ 8 h 10"/>
                  <a:gd name="T50" fmla="*/ 3 w 26"/>
                  <a:gd name="T51" fmla="*/ 4 h 10"/>
                  <a:gd name="T52" fmla="*/ 2 w 26"/>
                  <a:gd name="T53" fmla="*/ 6 h 10"/>
                  <a:gd name="T54" fmla="*/ 2 w 26"/>
                  <a:gd name="T55" fmla="*/ 4 h 10"/>
                  <a:gd name="T56" fmla="*/ 22 w 26"/>
                  <a:gd name="T57" fmla="*/ 7 h 10"/>
                  <a:gd name="T58" fmla="*/ 24 w 26"/>
                  <a:gd name="T59" fmla="*/ 3 h 10"/>
                  <a:gd name="T60" fmla="*/ 2 w 26"/>
                  <a:gd name="T61" fmla="*/ 4 h 10"/>
                  <a:gd name="T62" fmla="*/ 2 w 26"/>
                  <a:gd name="T63" fmla="*/ 3 h 10"/>
                  <a:gd name="T64" fmla="*/ 24 w 26"/>
                  <a:gd name="T65" fmla="*/ 3 h 10"/>
                  <a:gd name="T66" fmla="*/ 25 w 26"/>
                  <a:gd name="T67" fmla="*/ 5 h 10"/>
                  <a:gd name="T68" fmla="*/ 25 w 26"/>
                  <a:gd name="T69" fmla="*/ 0 h 10"/>
                  <a:gd name="T70" fmla="*/ 12 w 26"/>
                  <a:gd name="T71" fmla="*/ 5 h 10"/>
                  <a:gd name="T72" fmla="*/ 1 w 26"/>
                  <a:gd name="T73" fmla="*/ 2 h 10"/>
                  <a:gd name="T74" fmla="*/ 1 w 26"/>
                  <a:gd name="T75" fmla="*/ 1 h 10"/>
                  <a:gd name="T76" fmla="*/ 1 w 26"/>
                  <a:gd name="T77" fmla="*/ 5 h 10"/>
                  <a:gd name="T78" fmla="*/ 12 w 26"/>
                  <a:gd name="T79" fmla="*/ 10 h 10"/>
                  <a:gd name="T80" fmla="*/ 23 w 26"/>
                  <a:gd name="T81" fmla="*/ 8 h 10"/>
                  <a:gd name="T82" fmla="*/ 24 w 26"/>
                  <a:gd name="T83" fmla="*/ 7 h 10"/>
                  <a:gd name="T84" fmla="*/ 26 w 26"/>
                  <a:gd name="T85" fmla="*/ 5 h 10"/>
                  <a:gd name="T86" fmla="*/ 26 w 26"/>
                  <a:gd name="T8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 h="10">
                    <a:moveTo>
                      <a:pt x="12" y="6"/>
                    </a:moveTo>
                    <a:cubicBezTo>
                      <a:pt x="13" y="6"/>
                      <a:pt x="13" y="6"/>
                      <a:pt x="13" y="6"/>
                    </a:cubicBezTo>
                    <a:cubicBezTo>
                      <a:pt x="13" y="6"/>
                      <a:pt x="13" y="6"/>
                      <a:pt x="13" y="6"/>
                    </a:cubicBezTo>
                    <a:cubicBezTo>
                      <a:pt x="14" y="9"/>
                      <a:pt x="14" y="9"/>
                      <a:pt x="14" y="9"/>
                    </a:cubicBezTo>
                    <a:cubicBezTo>
                      <a:pt x="13" y="9"/>
                      <a:pt x="13" y="9"/>
                      <a:pt x="12" y="9"/>
                    </a:cubicBezTo>
                    <a:cubicBezTo>
                      <a:pt x="12" y="8"/>
                      <a:pt x="12" y="7"/>
                      <a:pt x="12" y="6"/>
                    </a:cubicBezTo>
                    <a:cubicBezTo>
                      <a:pt x="12" y="6"/>
                      <a:pt x="12" y="6"/>
                      <a:pt x="12" y="6"/>
                    </a:cubicBezTo>
                    <a:moveTo>
                      <a:pt x="12" y="9"/>
                    </a:moveTo>
                    <a:cubicBezTo>
                      <a:pt x="11" y="9"/>
                      <a:pt x="11" y="9"/>
                      <a:pt x="10" y="9"/>
                    </a:cubicBezTo>
                    <a:cubicBezTo>
                      <a:pt x="10" y="9"/>
                      <a:pt x="10" y="9"/>
                      <a:pt x="10" y="9"/>
                    </a:cubicBezTo>
                    <a:cubicBezTo>
                      <a:pt x="10" y="6"/>
                      <a:pt x="10" y="6"/>
                      <a:pt x="10" y="6"/>
                    </a:cubicBezTo>
                    <a:cubicBezTo>
                      <a:pt x="11" y="6"/>
                      <a:pt x="11" y="6"/>
                      <a:pt x="12" y="6"/>
                    </a:cubicBezTo>
                    <a:cubicBezTo>
                      <a:pt x="12" y="7"/>
                      <a:pt x="12" y="8"/>
                      <a:pt x="12" y="9"/>
                    </a:cubicBezTo>
                    <a:moveTo>
                      <a:pt x="14" y="9"/>
                    </a:moveTo>
                    <a:cubicBezTo>
                      <a:pt x="14" y="6"/>
                      <a:pt x="14" y="6"/>
                      <a:pt x="14" y="6"/>
                    </a:cubicBezTo>
                    <a:cubicBezTo>
                      <a:pt x="14" y="6"/>
                      <a:pt x="14" y="6"/>
                      <a:pt x="14" y="6"/>
                    </a:cubicBezTo>
                    <a:cubicBezTo>
                      <a:pt x="14" y="6"/>
                      <a:pt x="14" y="6"/>
                      <a:pt x="14" y="6"/>
                    </a:cubicBezTo>
                    <a:cubicBezTo>
                      <a:pt x="15" y="6"/>
                      <a:pt x="15" y="6"/>
                      <a:pt x="15" y="6"/>
                    </a:cubicBezTo>
                    <a:cubicBezTo>
                      <a:pt x="15" y="7"/>
                      <a:pt x="15" y="8"/>
                      <a:pt x="15" y="9"/>
                    </a:cubicBezTo>
                    <a:cubicBezTo>
                      <a:pt x="14" y="9"/>
                      <a:pt x="14" y="9"/>
                      <a:pt x="14" y="9"/>
                    </a:cubicBezTo>
                    <a:moveTo>
                      <a:pt x="15" y="9"/>
                    </a:moveTo>
                    <a:cubicBezTo>
                      <a:pt x="15" y="9"/>
                      <a:pt x="15" y="9"/>
                      <a:pt x="15" y="9"/>
                    </a:cubicBezTo>
                    <a:cubicBezTo>
                      <a:pt x="15" y="8"/>
                      <a:pt x="15" y="8"/>
                      <a:pt x="15" y="8"/>
                    </a:cubicBezTo>
                    <a:cubicBezTo>
                      <a:pt x="15" y="8"/>
                      <a:pt x="15" y="7"/>
                      <a:pt x="15" y="6"/>
                    </a:cubicBezTo>
                    <a:cubicBezTo>
                      <a:pt x="16" y="6"/>
                      <a:pt x="16" y="6"/>
                      <a:pt x="16" y="6"/>
                    </a:cubicBezTo>
                    <a:cubicBezTo>
                      <a:pt x="16" y="9"/>
                      <a:pt x="16" y="9"/>
                      <a:pt x="16" y="9"/>
                    </a:cubicBezTo>
                    <a:cubicBezTo>
                      <a:pt x="15" y="9"/>
                      <a:pt x="15" y="9"/>
                      <a:pt x="15" y="9"/>
                    </a:cubicBezTo>
                    <a:moveTo>
                      <a:pt x="16" y="9"/>
                    </a:moveTo>
                    <a:cubicBezTo>
                      <a:pt x="16" y="9"/>
                      <a:pt x="16" y="9"/>
                      <a:pt x="16" y="9"/>
                    </a:cubicBezTo>
                    <a:cubicBezTo>
                      <a:pt x="16" y="6"/>
                      <a:pt x="16" y="6"/>
                      <a:pt x="16" y="6"/>
                    </a:cubicBezTo>
                    <a:cubicBezTo>
                      <a:pt x="16" y="6"/>
                      <a:pt x="16" y="6"/>
                      <a:pt x="16" y="6"/>
                    </a:cubicBezTo>
                    <a:cubicBezTo>
                      <a:pt x="17" y="9"/>
                      <a:pt x="17" y="9"/>
                      <a:pt x="17" y="9"/>
                    </a:cubicBezTo>
                    <a:cubicBezTo>
                      <a:pt x="16" y="9"/>
                      <a:pt x="16" y="9"/>
                      <a:pt x="16" y="9"/>
                    </a:cubicBezTo>
                    <a:moveTo>
                      <a:pt x="10" y="9"/>
                    </a:moveTo>
                    <a:cubicBezTo>
                      <a:pt x="9" y="9"/>
                      <a:pt x="9" y="9"/>
                      <a:pt x="8" y="9"/>
                    </a:cubicBezTo>
                    <a:cubicBezTo>
                      <a:pt x="8" y="8"/>
                      <a:pt x="8" y="7"/>
                      <a:pt x="8" y="6"/>
                    </a:cubicBezTo>
                    <a:cubicBezTo>
                      <a:pt x="9" y="6"/>
                      <a:pt x="9" y="6"/>
                      <a:pt x="9" y="6"/>
                    </a:cubicBezTo>
                    <a:cubicBezTo>
                      <a:pt x="10" y="6"/>
                      <a:pt x="10" y="6"/>
                      <a:pt x="10" y="6"/>
                    </a:cubicBezTo>
                    <a:cubicBezTo>
                      <a:pt x="10" y="9"/>
                      <a:pt x="10" y="9"/>
                      <a:pt x="10" y="9"/>
                    </a:cubicBezTo>
                    <a:cubicBezTo>
                      <a:pt x="10" y="9"/>
                      <a:pt x="10" y="9"/>
                      <a:pt x="10" y="9"/>
                    </a:cubicBezTo>
                    <a:moveTo>
                      <a:pt x="17" y="9"/>
                    </a:moveTo>
                    <a:cubicBezTo>
                      <a:pt x="17" y="6"/>
                      <a:pt x="17" y="6"/>
                      <a:pt x="17" y="6"/>
                    </a:cubicBezTo>
                    <a:cubicBezTo>
                      <a:pt x="17" y="6"/>
                      <a:pt x="17" y="6"/>
                      <a:pt x="17" y="6"/>
                    </a:cubicBezTo>
                    <a:cubicBezTo>
                      <a:pt x="18" y="6"/>
                      <a:pt x="18" y="6"/>
                      <a:pt x="18" y="6"/>
                    </a:cubicBezTo>
                    <a:cubicBezTo>
                      <a:pt x="18" y="8"/>
                      <a:pt x="18" y="8"/>
                      <a:pt x="18" y="8"/>
                    </a:cubicBezTo>
                    <a:cubicBezTo>
                      <a:pt x="18" y="8"/>
                      <a:pt x="18" y="8"/>
                      <a:pt x="18" y="8"/>
                    </a:cubicBezTo>
                    <a:cubicBezTo>
                      <a:pt x="17" y="9"/>
                      <a:pt x="17" y="9"/>
                      <a:pt x="17" y="9"/>
                    </a:cubicBezTo>
                    <a:moveTo>
                      <a:pt x="8" y="9"/>
                    </a:moveTo>
                    <a:cubicBezTo>
                      <a:pt x="7" y="9"/>
                      <a:pt x="7" y="8"/>
                      <a:pt x="6" y="8"/>
                    </a:cubicBezTo>
                    <a:cubicBezTo>
                      <a:pt x="6" y="7"/>
                      <a:pt x="6" y="6"/>
                      <a:pt x="6" y="6"/>
                    </a:cubicBezTo>
                    <a:cubicBezTo>
                      <a:pt x="7" y="6"/>
                      <a:pt x="7" y="6"/>
                      <a:pt x="8" y="6"/>
                    </a:cubicBezTo>
                    <a:cubicBezTo>
                      <a:pt x="8" y="7"/>
                      <a:pt x="8" y="8"/>
                      <a:pt x="8" y="9"/>
                    </a:cubicBezTo>
                    <a:moveTo>
                      <a:pt x="18" y="8"/>
                    </a:moveTo>
                    <a:cubicBezTo>
                      <a:pt x="18" y="8"/>
                      <a:pt x="18" y="8"/>
                      <a:pt x="18" y="8"/>
                    </a:cubicBezTo>
                    <a:cubicBezTo>
                      <a:pt x="18" y="8"/>
                      <a:pt x="18" y="8"/>
                      <a:pt x="18" y="8"/>
                    </a:cubicBezTo>
                    <a:cubicBezTo>
                      <a:pt x="18" y="6"/>
                      <a:pt x="18" y="6"/>
                      <a:pt x="18" y="6"/>
                    </a:cubicBezTo>
                    <a:cubicBezTo>
                      <a:pt x="18" y="6"/>
                      <a:pt x="18" y="6"/>
                      <a:pt x="18" y="6"/>
                    </a:cubicBezTo>
                    <a:cubicBezTo>
                      <a:pt x="19" y="5"/>
                      <a:pt x="19" y="5"/>
                      <a:pt x="19" y="5"/>
                    </a:cubicBezTo>
                    <a:cubicBezTo>
                      <a:pt x="19" y="6"/>
                      <a:pt x="19" y="7"/>
                      <a:pt x="19" y="8"/>
                    </a:cubicBezTo>
                    <a:cubicBezTo>
                      <a:pt x="18" y="8"/>
                      <a:pt x="18" y="8"/>
                      <a:pt x="18" y="8"/>
                    </a:cubicBezTo>
                    <a:moveTo>
                      <a:pt x="20" y="8"/>
                    </a:moveTo>
                    <a:cubicBezTo>
                      <a:pt x="19" y="7"/>
                      <a:pt x="19" y="6"/>
                      <a:pt x="20" y="5"/>
                    </a:cubicBezTo>
                    <a:cubicBezTo>
                      <a:pt x="21" y="5"/>
                      <a:pt x="21" y="5"/>
                      <a:pt x="21" y="5"/>
                    </a:cubicBezTo>
                    <a:cubicBezTo>
                      <a:pt x="21" y="6"/>
                      <a:pt x="21" y="7"/>
                      <a:pt x="21" y="8"/>
                    </a:cubicBezTo>
                    <a:cubicBezTo>
                      <a:pt x="20" y="8"/>
                      <a:pt x="20" y="8"/>
                      <a:pt x="20" y="8"/>
                    </a:cubicBezTo>
                    <a:moveTo>
                      <a:pt x="6" y="8"/>
                    </a:moveTo>
                    <a:cubicBezTo>
                      <a:pt x="5" y="8"/>
                      <a:pt x="4" y="8"/>
                      <a:pt x="4" y="7"/>
                    </a:cubicBezTo>
                    <a:cubicBezTo>
                      <a:pt x="4" y="5"/>
                      <a:pt x="4" y="5"/>
                      <a:pt x="4" y="5"/>
                    </a:cubicBezTo>
                    <a:cubicBezTo>
                      <a:pt x="4" y="5"/>
                      <a:pt x="5" y="5"/>
                      <a:pt x="6" y="5"/>
                    </a:cubicBezTo>
                    <a:cubicBezTo>
                      <a:pt x="6" y="6"/>
                      <a:pt x="6" y="7"/>
                      <a:pt x="6" y="8"/>
                    </a:cubicBezTo>
                    <a:moveTo>
                      <a:pt x="21" y="8"/>
                    </a:moveTo>
                    <a:cubicBezTo>
                      <a:pt x="21" y="7"/>
                      <a:pt x="21" y="6"/>
                      <a:pt x="21" y="5"/>
                    </a:cubicBezTo>
                    <a:cubicBezTo>
                      <a:pt x="22" y="4"/>
                      <a:pt x="22" y="4"/>
                      <a:pt x="22" y="4"/>
                    </a:cubicBezTo>
                    <a:cubicBezTo>
                      <a:pt x="22" y="7"/>
                      <a:pt x="22" y="7"/>
                      <a:pt x="22" y="7"/>
                    </a:cubicBezTo>
                    <a:cubicBezTo>
                      <a:pt x="21" y="8"/>
                      <a:pt x="21" y="8"/>
                      <a:pt x="21" y="8"/>
                    </a:cubicBezTo>
                    <a:moveTo>
                      <a:pt x="3" y="7"/>
                    </a:moveTo>
                    <a:cubicBezTo>
                      <a:pt x="3" y="7"/>
                      <a:pt x="3" y="7"/>
                      <a:pt x="3" y="7"/>
                    </a:cubicBezTo>
                    <a:cubicBezTo>
                      <a:pt x="3" y="4"/>
                      <a:pt x="3" y="4"/>
                      <a:pt x="3" y="4"/>
                    </a:cubicBezTo>
                    <a:cubicBezTo>
                      <a:pt x="3" y="5"/>
                      <a:pt x="3" y="5"/>
                      <a:pt x="3" y="5"/>
                    </a:cubicBezTo>
                    <a:cubicBezTo>
                      <a:pt x="3" y="7"/>
                      <a:pt x="3" y="7"/>
                      <a:pt x="3" y="7"/>
                    </a:cubicBezTo>
                    <a:moveTo>
                      <a:pt x="2" y="6"/>
                    </a:moveTo>
                    <a:cubicBezTo>
                      <a:pt x="2" y="6"/>
                      <a:pt x="2" y="6"/>
                      <a:pt x="2" y="6"/>
                    </a:cubicBezTo>
                    <a:cubicBezTo>
                      <a:pt x="2" y="6"/>
                      <a:pt x="2" y="6"/>
                      <a:pt x="2" y="6"/>
                    </a:cubicBezTo>
                    <a:cubicBezTo>
                      <a:pt x="2" y="4"/>
                      <a:pt x="2" y="4"/>
                      <a:pt x="2" y="4"/>
                    </a:cubicBezTo>
                    <a:cubicBezTo>
                      <a:pt x="2" y="4"/>
                      <a:pt x="2" y="4"/>
                      <a:pt x="2" y="4"/>
                    </a:cubicBezTo>
                    <a:cubicBezTo>
                      <a:pt x="2" y="6"/>
                      <a:pt x="2" y="6"/>
                      <a:pt x="2" y="6"/>
                    </a:cubicBezTo>
                    <a:moveTo>
                      <a:pt x="22" y="7"/>
                    </a:moveTo>
                    <a:cubicBezTo>
                      <a:pt x="22" y="4"/>
                      <a:pt x="22" y="4"/>
                      <a:pt x="22" y="4"/>
                    </a:cubicBezTo>
                    <a:cubicBezTo>
                      <a:pt x="22" y="4"/>
                      <a:pt x="22" y="4"/>
                      <a:pt x="22" y="4"/>
                    </a:cubicBezTo>
                    <a:cubicBezTo>
                      <a:pt x="23" y="4"/>
                      <a:pt x="23" y="4"/>
                      <a:pt x="24" y="3"/>
                    </a:cubicBezTo>
                    <a:cubicBezTo>
                      <a:pt x="24" y="4"/>
                      <a:pt x="24" y="5"/>
                      <a:pt x="24" y="6"/>
                    </a:cubicBezTo>
                    <a:cubicBezTo>
                      <a:pt x="23" y="6"/>
                      <a:pt x="23" y="7"/>
                      <a:pt x="22" y="7"/>
                    </a:cubicBezTo>
                    <a:moveTo>
                      <a:pt x="2" y="4"/>
                    </a:moveTo>
                    <a:cubicBezTo>
                      <a:pt x="2" y="4"/>
                      <a:pt x="2" y="4"/>
                      <a:pt x="2" y="4"/>
                    </a:cubicBezTo>
                    <a:cubicBezTo>
                      <a:pt x="1" y="3"/>
                      <a:pt x="1" y="3"/>
                      <a:pt x="1" y="3"/>
                    </a:cubicBezTo>
                    <a:cubicBezTo>
                      <a:pt x="2" y="3"/>
                      <a:pt x="2" y="3"/>
                      <a:pt x="2" y="3"/>
                    </a:cubicBezTo>
                    <a:cubicBezTo>
                      <a:pt x="2" y="4"/>
                      <a:pt x="2" y="4"/>
                      <a:pt x="2" y="4"/>
                    </a:cubicBezTo>
                    <a:moveTo>
                      <a:pt x="24" y="6"/>
                    </a:moveTo>
                    <a:cubicBezTo>
                      <a:pt x="24" y="5"/>
                      <a:pt x="24" y="4"/>
                      <a:pt x="24" y="3"/>
                    </a:cubicBezTo>
                    <a:cubicBezTo>
                      <a:pt x="25" y="3"/>
                      <a:pt x="25" y="3"/>
                      <a:pt x="25" y="3"/>
                    </a:cubicBezTo>
                    <a:cubicBezTo>
                      <a:pt x="25" y="5"/>
                      <a:pt x="25" y="5"/>
                      <a:pt x="25" y="5"/>
                    </a:cubicBezTo>
                    <a:cubicBezTo>
                      <a:pt x="25" y="5"/>
                      <a:pt x="25" y="5"/>
                      <a:pt x="25" y="5"/>
                    </a:cubicBezTo>
                    <a:cubicBezTo>
                      <a:pt x="25" y="5"/>
                      <a:pt x="25" y="5"/>
                      <a:pt x="24" y="6"/>
                    </a:cubicBezTo>
                    <a:moveTo>
                      <a:pt x="26" y="0"/>
                    </a:moveTo>
                    <a:cubicBezTo>
                      <a:pt x="25" y="0"/>
                      <a:pt x="25" y="0"/>
                      <a:pt x="25" y="0"/>
                    </a:cubicBezTo>
                    <a:cubicBezTo>
                      <a:pt x="25" y="2"/>
                      <a:pt x="25" y="2"/>
                      <a:pt x="25" y="2"/>
                    </a:cubicBezTo>
                    <a:cubicBezTo>
                      <a:pt x="25" y="2"/>
                      <a:pt x="25" y="2"/>
                      <a:pt x="25" y="2"/>
                    </a:cubicBezTo>
                    <a:cubicBezTo>
                      <a:pt x="21" y="5"/>
                      <a:pt x="17" y="5"/>
                      <a:pt x="12" y="5"/>
                    </a:cubicBezTo>
                    <a:cubicBezTo>
                      <a:pt x="11" y="5"/>
                      <a:pt x="10" y="5"/>
                      <a:pt x="9" y="5"/>
                    </a:cubicBezTo>
                    <a:cubicBezTo>
                      <a:pt x="7" y="5"/>
                      <a:pt x="4" y="4"/>
                      <a:pt x="2" y="2"/>
                    </a:cubicBezTo>
                    <a:cubicBezTo>
                      <a:pt x="1" y="2"/>
                      <a:pt x="1" y="2"/>
                      <a:pt x="1" y="2"/>
                    </a:cubicBezTo>
                    <a:cubicBezTo>
                      <a:pt x="2" y="1"/>
                      <a:pt x="2" y="1"/>
                      <a:pt x="2" y="1"/>
                    </a:cubicBezTo>
                    <a:cubicBezTo>
                      <a:pt x="1" y="1"/>
                      <a:pt x="1" y="1"/>
                      <a:pt x="1" y="1"/>
                    </a:cubicBezTo>
                    <a:cubicBezTo>
                      <a:pt x="1" y="1"/>
                      <a:pt x="1" y="1"/>
                      <a:pt x="1" y="1"/>
                    </a:cubicBezTo>
                    <a:cubicBezTo>
                      <a:pt x="1" y="1"/>
                      <a:pt x="1" y="1"/>
                      <a:pt x="1" y="1"/>
                    </a:cubicBezTo>
                    <a:cubicBezTo>
                      <a:pt x="0" y="1"/>
                      <a:pt x="0" y="2"/>
                      <a:pt x="1" y="2"/>
                    </a:cubicBezTo>
                    <a:cubicBezTo>
                      <a:pt x="0" y="3"/>
                      <a:pt x="1" y="4"/>
                      <a:pt x="1" y="5"/>
                    </a:cubicBezTo>
                    <a:cubicBezTo>
                      <a:pt x="1" y="5"/>
                      <a:pt x="1" y="5"/>
                      <a:pt x="1" y="5"/>
                    </a:cubicBezTo>
                    <a:cubicBezTo>
                      <a:pt x="1" y="6"/>
                      <a:pt x="1" y="6"/>
                      <a:pt x="2" y="7"/>
                    </a:cubicBezTo>
                    <a:cubicBezTo>
                      <a:pt x="3" y="8"/>
                      <a:pt x="6" y="10"/>
                      <a:pt x="12" y="10"/>
                    </a:cubicBezTo>
                    <a:cubicBezTo>
                      <a:pt x="14" y="10"/>
                      <a:pt x="19" y="10"/>
                      <a:pt x="22" y="8"/>
                    </a:cubicBezTo>
                    <a:cubicBezTo>
                      <a:pt x="22" y="8"/>
                      <a:pt x="22" y="8"/>
                      <a:pt x="22" y="8"/>
                    </a:cubicBezTo>
                    <a:cubicBezTo>
                      <a:pt x="23" y="8"/>
                      <a:pt x="23" y="8"/>
                      <a:pt x="23" y="8"/>
                    </a:cubicBezTo>
                    <a:cubicBezTo>
                      <a:pt x="23" y="8"/>
                      <a:pt x="23" y="8"/>
                      <a:pt x="23" y="8"/>
                    </a:cubicBezTo>
                    <a:cubicBezTo>
                      <a:pt x="23" y="8"/>
                      <a:pt x="24" y="7"/>
                      <a:pt x="24" y="7"/>
                    </a:cubicBezTo>
                    <a:cubicBezTo>
                      <a:pt x="24" y="7"/>
                      <a:pt x="24" y="7"/>
                      <a:pt x="24" y="7"/>
                    </a:cubicBezTo>
                    <a:cubicBezTo>
                      <a:pt x="24" y="7"/>
                      <a:pt x="24" y="7"/>
                      <a:pt x="24" y="7"/>
                    </a:cubicBezTo>
                    <a:cubicBezTo>
                      <a:pt x="24" y="7"/>
                      <a:pt x="24" y="7"/>
                      <a:pt x="24" y="7"/>
                    </a:cubicBezTo>
                    <a:cubicBezTo>
                      <a:pt x="25" y="6"/>
                      <a:pt x="26" y="6"/>
                      <a:pt x="26" y="5"/>
                    </a:cubicBezTo>
                    <a:cubicBezTo>
                      <a:pt x="26" y="4"/>
                      <a:pt x="26" y="4"/>
                      <a:pt x="26" y="4"/>
                    </a:cubicBezTo>
                    <a:cubicBezTo>
                      <a:pt x="26" y="4"/>
                      <a:pt x="26" y="4"/>
                      <a:pt x="26" y="4"/>
                    </a:cubicBezTo>
                    <a:cubicBezTo>
                      <a:pt x="26" y="0"/>
                      <a:pt x="26" y="0"/>
                      <a:pt x="26" y="0"/>
                    </a:cubicBezTo>
                    <a:cubicBezTo>
                      <a:pt x="26" y="0"/>
                      <a:pt x="26" y="0"/>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80" name="Freeform 66"/>
              <p:cNvSpPr>
                <a:spLocks noEditPoints="1"/>
              </p:cNvSpPr>
              <p:nvPr/>
            </p:nvSpPr>
            <p:spPr bwMode="auto">
              <a:xfrm>
                <a:off x="3577" y="2536"/>
                <a:ext cx="62" cy="24"/>
              </a:xfrm>
              <a:custGeom>
                <a:avLst/>
                <a:gdLst>
                  <a:gd name="T0" fmla="*/ 13 w 26"/>
                  <a:gd name="T1" fmla="*/ 6 h 10"/>
                  <a:gd name="T2" fmla="*/ 12 w 26"/>
                  <a:gd name="T3" fmla="*/ 6 h 10"/>
                  <a:gd name="T4" fmla="*/ 10 w 26"/>
                  <a:gd name="T5" fmla="*/ 9 h 10"/>
                  <a:gd name="T6" fmla="*/ 12 w 26"/>
                  <a:gd name="T7" fmla="*/ 6 h 10"/>
                  <a:gd name="T8" fmla="*/ 14 w 26"/>
                  <a:gd name="T9" fmla="*/ 6 h 10"/>
                  <a:gd name="T10" fmla="*/ 15 w 26"/>
                  <a:gd name="T11" fmla="*/ 6 h 10"/>
                  <a:gd name="T12" fmla="*/ 15 w 26"/>
                  <a:gd name="T13" fmla="*/ 9 h 10"/>
                  <a:gd name="T14" fmla="*/ 15 w 26"/>
                  <a:gd name="T15" fmla="*/ 6 h 10"/>
                  <a:gd name="T16" fmla="*/ 15 w 26"/>
                  <a:gd name="T17" fmla="*/ 9 h 10"/>
                  <a:gd name="T18" fmla="*/ 16 w 26"/>
                  <a:gd name="T19" fmla="*/ 6 h 10"/>
                  <a:gd name="T20" fmla="*/ 16 w 26"/>
                  <a:gd name="T21" fmla="*/ 9 h 10"/>
                  <a:gd name="T22" fmla="*/ 8 w 26"/>
                  <a:gd name="T23" fmla="*/ 6 h 10"/>
                  <a:gd name="T24" fmla="*/ 10 w 26"/>
                  <a:gd name="T25" fmla="*/ 9 h 10"/>
                  <a:gd name="T26" fmla="*/ 17 w 26"/>
                  <a:gd name="T27" fmla="*/ 6 h 10"/>
                  <a:gd name="T28" fmla="*/ 18 w 26"/>
                  <a:gd name="T29" fmla="*/ 8 h 10"/>
                  <a:gd name="T30" fmla="*/ 8 w 26"/>
                  <a:gd name="T31" fmla="*/ 9 h 10"/>
                  <a:gd name="T32" fmla="*/ 8 w 26"/>
                  <a:gd name="T33" fmla="*/ 6 h 10"/>
                  <a:gd name="T34" fmla="*/ 18 w 26"/>
                  <a:gd name="T35" fmla="*/ 8 h 10"/>
                  <a:gd name="T36" fmla="*/ 18 w 26"/>
                  <a:gd name="T37" fmla="*/ 6 h 10"/>
                  <a:gd name="T38" fmla="*/ 18 w 26"/>
                  <a:gd name="T39" fmla="*/ 8 h 10"/>
                  <a:gd name="T40" fmla="*/ 21 w 26"/>
                  <a:gd name="T41" fmla="*/ 5 h 10"/>
                  <a:gd name="T42" fmla="*/ 6 w 26"/>
                  <a:gd name="T43" fmla="*/ 8 h 10"/>
                  <a:gd name="T44" fmla="*/ 6 w 26"/>
                  <a:gd name="T45" fmla="*/ 6 h 10"/>
                  <a:gd name="T46" fmla="*/ 21 w 26"/>
                  <a:gd name="T47" fmla="*/ 5 h 10"/>
                  <a:gd name="T48" fmla="*/ 21 w 26"/>
                  <a:gd name="T49" fmla="*/ 8 h 10"/>
                  <a:gd name="T50" fmla="*/ 3 w 26"/>
                  <a:gd name="T51" fmla="*/ 4 h 10"/>
                  <a:gd name="T52" fmla="*/ 2 w 26"/>
                  <a:gd name="T53" fmla="*/ 6 h 10"/>
                  <a:gd name="T54" fmla="*/ 2 w 26"/>
                  <a:gd name="T55" fmla="*/ 4 h 10"/>
                  <a:gd name="T56" fmla="*/ 22 w 26"/>
                  <a:gd name="T57" fmla="*/ 7 h 10"/>
                  <a:gd name="T58" fmla="*/ 24 w 26"/>
                  <a:gd name="T59" fmla="*/ 4 h 10"/>
                  <a:gd name="T60" fmla="*/ 2 w 26"/>
                  <a:gd name="T61" fmla="*/ 4 h 10"/>
                  <a:gd name="T62" fmla="*/ 2 w 26"/>
                  <a:gd name="T63" fmla="*/ 3 h 10"/>
                  <a:gd name="T64" fmla="*/ 24 w 26"/>
                  <a:gd name="T65" fmla="*/ 3 h 10"/>
                  <a:gd name="T66" fmla="*/ 25 w 26"/>
                  <a:gd name="T67" fmla="*/ 5 h 10"/>
                  <a:gd name="T68" fmla="*/ 25 w 26"/>
                  <a:gd name="T69" fmla="*/ 0 h 10"/>
                  <a:gd name="T70" fmla="*/ 12 w 26"/>
                  <a:gd name="T71" fmla="*/ 5 h 10"/>
                  <a:gd name="T72" fmla="*/ 1 w 26"/>
                  <a:gd name="T73" fmla="*/ 2 h 10"/>
                  <a:gd name="T74" fmla="*/ 1 w 26"/>
                  <a:gd name="T75" fmla="*/ 1 h 10"/>
                  <a:gd name="T76" fmla="*/ 1 w 26"/>
                  <a:gd name="T77" fmla="*/ 5 h 10"/>
                  <a:gd name="T78" fmla="*/ 12 w 26"/>
                  <a:gd name="T79" fmla="*/ 10 h 10"/>
                  <a:gd name="T80" fmla="*/ 23 w 26"/>
                  <a:gd name="T81" fmla="*/ 8 h 10"/>
                  <a:gd name="T82" fmla="*/ 24 w 26"/>
                  <a:gd name="T83" fmla="*/ 7 h 10"/>
                  <a:gd name="T84" fmla="*/ 26 w 26"/>
                  <a:gd name="T85" fmla="*/ 5 h 10"/>
                  <a:gd name="T86" fmla="*/ 26 w 26"/>
                  <a:gd name="T8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 h="10">
                    <a:moveTo>
                      <a:pt x="12" y="6"/>
                    </a:moveTo>
                    <a:cubicBezTo>
                      <a:pt x="13" y="6"/>
                      <a:pt x="13" y="6"/>
                      <a:pt x="13" y="6"/>
                    </a:cubicBezTo>
                    <a:cubicBezTo>
                      <a:pt x="13" y="6"/>
                      <a:pt x="13" y="6"/>
                      <a:pt x="13" y="6"/>
                    </a:cubicBezTo>
                    <a:cubicBezTo>
                      <a:pt x="14" y="9"/>
                      <a:pt x="14" y="9"/>
                      <a:pt x="14" y="9"/>
                    </a:cubicBezTo>
                    <a:cubicBezTo>
                      <a:pt x="13" y="9"/>
                      <a:pt x="13" y="9"/>
                      <a:pt x="12" y="9"/>
                    </a:cubicBezTo>
                    <a:cubicBezTo>
                      <a:pt x="12" y="8"/>
                      <a:pt x="12" y="7"/>
                      <a:pt x="12" y="6"/>
                    </a:cubicBezTo>
                    <a:cubicBezTo>
                      <a:pt x="12" y="6"/>
                      <a:pt x="12" y="6"/>
                      <a:pt x="12" y="6"/>
                    </a:cubicBezTo>
                    <a:moveTo>
                      <a:pt x="12" y="9"/>
                    </a:moveTo>
                    <a:cubicBezTo>
                      <a:pt x="11" y="9"/>
                      <a:pt x="11" y="9"/>
                      <a:pt x="10" y="9"/>
                    </a:cubicBezTo>
                    <a:cubicBezTo>
                      <a:pt x="10" y="9"/>
                      <a:pt x="10" y="9"/>
                      <a:pt x="10" y="9"/>
                    </a:cubicBezTo>
                    <a:cubicBezTo>
                      <a:pt x="10" y="6"/>
                      <a:pt x="10" y="6"/>
                      <a:pt x="10" y="6"/>
                    </a:cubicBezTo>
                    <a:cubicBezTo>
                      <a:pt x="11" y="6"/>
                      <a:pt x="11" y="6"/>
                      <a:pt x="12" y="6"/>
                    </a:cubicBezTo>
                    <a:cubicBezTo>
                      <a:pt x="12" y="7"/>
                      <a:pt x="12" y="8"/>
                      <a:pt x="12" y="9"/>
                    </a:cubicBezTo>
                    <a:moveTo>
                      <a:pt x="14" y="9"/>
                    </a:moveTo>
                    <a:cubicBezTo>
                      <a:pt x="14" y="6"/>
                      <a:pt x="14" y="6"/>
                      <a:pt x="14" y="6"/>
                    </a:cubicBezTo>
                    <a:cubicBezTo>
                      <a:pt x="14" y="6"/>
                      <a:pt x="14" y="6"/>
                      <a:pt x="14" y="6"/>
                    </a:cubicBezTo>
                    <a:cubicBezTo>
                      <a:pt x="14" y="6"/>
                      <a:pt x="14" y="6"/>
                      <a:pt x="14" y="6"/>
                    </a:cubicBezTo>
                    <a:cubicBezTo>
                      <a:pt x="15" y="6"/>
                      <a:pt x="15" y="6"/>
                      <a:pt x="15" y="6"/>
                    </a:cubicBezTo>
                    <a:cubicBezTo>
                      <a:pt x="15" y="7"/>
                      <a:pt x="15" y="8"/>
                      <a:pt x="15" y="9"/>
                    </a:cubicBezTo>
                    <a:cubicBezTo>
                      <a:pt x="14" y="9"/>
                      <a:pt x="14" y="9"/>
                      <a:pt x="14" y="9"/>
                    </a:cubicBezTo>
                    <a:moveTo>
                      <a:pt x="15" y="9"/>
                    </a:moveTo>
                    <a:cubicBezTo>
                      <a:pt x="15" y="9"/>
                      <a:pt x="15" y="9"/>
                      <a:pt x="15" y="9"/>
                    </a:cubicBezTo>
                    <a:cubicBezTo>
                      <a:pt x="15" y="8"/>
                      <a:pt x="15" y="8"/>
                      <a:pt x="15" y="8"/>
                    </a:cubicBezTo>
                    <a:cubicBezTo>
                      <a:pt x="15" y="8"/>
                      <a:pt x="15" y="7"/>
                      <a:pt x="15" y="6"/>
                    </a:cubicBezTo>
                    <a:cubicBezTo>
                      <a:pt x="16" y="6"/>
                      <a:pt x="16" y="6"/>
                      <a:pt x="16" y="6"/>
                    </a:cubicBezTo>
                    <a:cubicBezTo>
                      <a:pt x="16" y="9"/>
                      <a:pt x="16" y="9"/>
                      <a:pt x="16" y="9"/>
                    </a:cubicBezTo>
                    <a:cubicBezTo>
                      <a:pt x="15" y="9"/>
                      <a:pt x="15" y="9"/>
                      <a:pt x="15" y="9"/>
                    </a:cubicBezTo>
                    <a:moveTo>
                      <a:pt x="16" y="9"/>
                    </a:moveTo>
                    <a:cubicBezTo>
                      <a:pt x="16" y="9"/>
                      <a:pt x="16" y="9"/>
                      <a:pt x="16" y="9"/>
                    </a:cubicBezTo>
                    <a:cubicBezTo>
                      <a:pt x="16" y="6"/>
                      <a:pt x="16" y="6"/>
                      <a:pt x="16" y="6"/>
                    </a:cubicBezTo>
                    <a:cubicBezTo>
                      <a:pt x="16" y="6"/>
                      <a:pt x="16" y="6"/>
                      <a:pt x="16" y="6"/>
                    </a:cubicBezTo>
                    <a:cubicBezTo>
                      <a:pt x="17" y="9"/>
                      <a:pt x="17" y="9"/>
                      <a:pt x="17" y="9"/>
                    </a:cubicBezTo>
                    <a:cubicBezTo>
                      <a:pt x="16" y="9"/>
                      <a:pt x="16" y="9"/>
                      <a:pt x="16" y="9"/>
                    </a:cubicBezTo>
                    <a:moveTo>
                      <a:pt x="10" y="9"/>
                    </a:moveTo>
                    <a:cubicBezTo>
                      <a:pt x="9" y="9"/>
                      <a:pt x="9" y="9"/>
                      <a:pt x="8" y="9"/>
                    </a:cubicBezTo>
                    <a:cubicBezTo>
                      <a:pt x="8" y="8"/>
                      <a:pt x="8" y="7"/>
                      <a:pt x="8" y="6"/>
                    </a:cubicBezTo>
                    <a:cubicBezTo>
                      <a:pt x="9" y="6"/>
                      <a:pt x="9" y="6"/>
                      <a:pt x="9" y="6"/>
                    </a:cubicBezTo>
                    <a:cubicBezTo>
                      <a:pt x="10" y="6"/>
                      <a:pt x="10" y="6"/>
                      <a:pt x="10" y="6"/>
                    </a:cubicBezTo>
                    <a:cubicBezTo>
                      <a:pt x="10" y="9"/>
                      <a:pt x="10" y="9"/>
                      <a:pt x="10" y="9"/>
                    </a:cubicBezTo>
                    <a:cubicBezTo>
                      <a:pt x="10" y="9"/>
                      <a:pt x="10" y="9"/>
                      <a:pt x="10" y="9"/>
                    </a:cubicBezTo>
                    <a:moveTo>
                      <a:pt x="17" y="9"/>
                    </a:moveTo>
                    <a:cubicBezTo>
                      <a:pt x="17" y="6"/>
                      <a:pt x="17" y="6"/>
                      <a:pt x="17" y="6"/>
                    </a:cubicBezTo>
                    <a:cubicBezTo>
                      <a:pt x="17" y="6"/>
                      <a:pt x="17" y="6"/>
                      <a:pt x="17" y="6"/>
                    </a:cubicBezTo>
                    <a:cubicBezTo>
                      <a:pt x="18" y="6"/>
                      <a:pt x="18" y="6"/>
                      <a:pt x="18" y="6"/>
                    </a:cubicBezTo>
                    <a:cubicBezTo>
                      <a:pt x="18" y="8"/>
                      <a:pt x="18" y="8"/>
                      <a:pt x="18" y="8"/>
                    </a:cubicBezTo>
                    <a:cubicBezTo>
                      <a:pt x="18" y="9"/>
                      <a:pt x="18" y="9"/>
                      <a:pt x="18" y="9"/>
                    </a:cubicBezTo>
                    <a:cubicBezTo>
                      <a:pt x="17" y="9"/>
                      <a:pt x="17" y="9"/>
                      <a:pt x="17" y="9"/>
                    </a:cubicBezTo>
                    <a:moveTo>
                      <a:pt x="8" y="9"/>
                    </a:moveTo>
                    <a:cubicBezTo>
                      <a:pt x="7" y="9"/>
                      <a:pt x="7" y="9"/>
                      <a:pt x="6" y="8"/>
                    </a:cubicBezTo>
                    <a:cubicBezTo>
                      <a:pt x="6" y="7"/>
                      <a:pt x="6" y="7"/>
                      <a:pt x="6" y="6"/>
                    </a:cubicBezTo>
                    <a:cubicBezTo>
                      <a:pt x="7" y="6"/>
                      <a:pt x="7" y="6"/>
                      <a:pt x="8" y="6"/>
                    </a:cubicBezTo>
                    <a:cubicBezTo>
                      <a:pt x="8" y="7"/>
                      <a:pt x="8" y="8"/>
                      <a:pt x="8" y="9"/>
                    </a:cubicBezTo>
                    <a:moveTo>
                      <a:pt x="18" y="8"/>
                    </a:moveTo>
                    <a:cubicBezTo>
                      <a:pt x="18" y="8"/>
                      <a:pt x="18" y="8"/>
                      <a:pt x="18" y="8"/>
                    </a:cubicBezTo>
                    <a:cubicBezTo>
                      <a:pt x="18" y="8"/>
                      <a:pt x="18" y="8"/>
                      <a:pt x="18" y="8"/>
                    </a:cubicBezTo>
                    <a:cubicBezTo>
                      <a:pt x="18" y="6"/>
                      <a:pt x="18" y="6"/>
                      <a:pt x="18" y="6"/>
                    </a:cubicBezTo>
                    <a:cubicBezTo>
                      <a:pt x="18" y="6"/>
                      <a:pt x="18" y="6"/>
                      <a:pt x="18" y="6"/>
                    </a:cubicBezTo>
                    <a:cubicBezTo>
                      <a:pt x="19" y="6"/>
                      <a:pt x="19" y="6"/>
                      <a:pt x="19" y="6"/>
                    </a:cubicBezTo>
                    <a:cubicBezTo>
                      <a:pt x="19" y="6"/>
                      <a:pt x="19" y="7"/>
                      <a:pt x="19" y="8"/>
                    </a:cubicBezTo>
                    <a:cubicBezTo>
                      <a:pt x="18" y="8"/>
                      <a:pt x="18" y="8"/>
                      <a:pt x="18" y="8"/>
                    </a:cubicBezTo>
                    <a:moveTo>
                      <a:pt x="20" y="8"/>
                    </a:moveTo>
                    <a:cubicBezTo>
                      <a:pt x="19" y="7"/>
                      <a:pt x="19" y="6"/>
                      <a:pt x="20" y="5"/>
                    </a:cubicBezTo>
                    <a:cubicBezTo>
                      <a:pt x="21" y="5"/>
                      <a:pt x="21" y="5"/>
                      <a:pt x="21" y="5"/>
                    </a:cubicBezTo>
                    <a:cubicBezTo>
                      <a:pt x="21" y="6"/>
                      <a:pt x="21" y="7"/>
                      <a:pt x="21" y="8"/>
                    </a:cubicBezTo>
                    <a:cubicBezTo>
                      <a:pt x="20" y="8"/>
                      <a:pt x="20" y="8"/>
                      <a:pt x="20" y="8"/>
                    </a:cubicBezTo>
                    <a:moveTo>
                      <a:pt x="6" y="8"/>
                    </a:moveTo>
                    <a:cubicBezTo>
                      <a:pt x="5" y="8"/>
                      <a:pt x="4" y="8"/>
                      <a:pt x="4" y="7"/>
                    </a:cubicBezTo>
                    <a:cubicBezTo>
                      <a:pt x="4" y="5"/>
                      <a:pt x="4" y="5"/>
                      <a:pt x="4" y="5"/>
                    </a:cubicBezTo>
                    <a:cubicBezTo>
                      <a:pt x="4" y="5"/>
                      <a:pt x="5" y="5"/>
                      <a:pt x="6" y="6"/>
                    </a:cubicBezTo>
                    <a:cubicBezTo>
                      <a:pt x="6" y="6"/>
                      <a:pt x="6" y="7"/>
                      <a:pt x="6" y="8"/>
                    </a:cubicBezTo>
                    <a:moveTo>
                      <a:pt x="21" y="8"/>
                    </a:moveTo>
                    <a:cubicBezTo>
                      <a:pt x="21" y="7"/>
                      <a:pt x="21" y="6"/>
                      <a:pt x="21" y="5"/>
                    </a:cubicBezTo>
                    <a:cubicBezTo>
                      <a:pt x="22" y="5"/>
                      <a:pt x="22" y="5"/>
                      <a:pt x="22" y="5"/>
                    </a:cubicBezTo>
                    <a:cubicBezTo>
                      <a:pt x="22" y="7"/>
                      <a:pt x="22" y="7"/>
                      <a:pt x="22" y="7"/>
                    </a:cubicBezTo>
                    <a:cubicBezTo>
                      <a:pt x="21" y="8"/>
                      <a:pt x="21" y="8"/>
                      <a:pt x="21" y="8"/>
                    </a:cubicBezTo>
                    <a:moveTo>
                      <a:pt x="3" y="7"/>
                    </a:moveTo>
                    <a:cubicBezTo>
                      <a:pt x="3" y="7"/>
                      <a:pt x="3" y="7"/>
                      <a:pt x="3" y="7"/>
                    </a:cubicBezTo>
                    <a:cubicBezTo>
                      <a:pt x="3" y="4"/>
                      <a:pt x="3" y="4"/>
                      <a:pt x="3" y="4"/>
                    </a:cubicBezTo>
                    <a:cubicBezTo>
                      <a:pt x="3" y="5"/>
                      <a:pt x="3" y="5"/>
                      <a:pt x="3" y="5"/>
                    </a:cubicBezTo>
                    <a:cubicBezTo>
                      <a:pt x="3" y="7"/>
                      <a:pt x="3" y="7"/>
                      <a:pt x="3" y="7"/>
                    </a:cubicBezTo>
                    <a:moveTo>
                      <a:pt x="2" y="6"/>
                    </a:moveTo>
                    <a:cubicBezTo>
                      <a:pt x="2" y="6"/>
                      <a:pt x="2" y="6"/>
                      <a:pt x="2" y="6"/>
                    </a:cubicBezTo>
                    <a:cubicBezTo>
                      <a:pt x="2" y="6"/>
                      <a:pt x="2" y="6"/>
                      <a:pt x="2" y="6"/>
                    </a:cubicBezTo>
                    <a:cubicBezTo>
                      <a:pt x="2" y="4"/>
                      <a:pt x="2" y="4"/>
                      <a:pt x="2" y="4"/>
                    </a:cubicBezTo>
                    <a:cubicBezTo>
                      <a:pt x="2" y="4"/>
                      <a:pt x="2" y="4"/>
                      <a:pt x="2" y="4"/>
                    </a:cubicBezTo>
                    <a:cubicBezTo>
                      <a:pt x="2" y="6"/>
                      <a:pt x="2" y="6"/>
                      <a:pt x="2" y="6"/>
                    </a:cubicBezTo>
                    <a:moveTo>
                      <a:pt x="22" y="7"/>
                    </a:moveTo>
                    <a:cubicBezTo>
                      <a:pt x="22" y="4"/>
                      <a:pt x="22" y="4"/>
                      <a:pt x="22" y="4"/>
                    </a:cubicBezTo>
                    <a:cubicBezTo>
                      <a:pt x="22" y="4"/>
                      <a:pt x="22" y="4"/>
                      <a:pt x="22" y="4"/>
                    </a:cubicBezTo>
                    <a:cubicBezTo>
                      <a:pt x="23" y="4"/>
                      <a:pt x="23" y="4"/>
                      <a:pt x="24" y="4"/>
                    </a:cubicBezTo>
                    <a:cubicBezTo>
                      <a:pt x="24" y="4"/>
                      <a:pt x="24" y="5"/>
                      <a:pt x="24" y="6"/>
                    </a:cubicBezTo>
                    <a:cubicBezTo>
                      <a:pt x="23" y="7"/>
                      <a:pt x="23" y="7"/>
                      <a:pt x="22" y="7"/>
                    </a:cubicBezTo>
                    <a:moveTo>
                      <a:pt x="2" y="4"/>
                    </a:moveTo>
                    <a:cubicBezTo>
                      <a:pt x="2" y="4"/>
                      <a:pt x="2" y="4"/>
                      <a:pt x="2" y="4"/>
                    </a:cubicBezTo>
                    <a:cubicBezTo>
                      <a:pt x="1" y="3"/>
                      <a:pt x="1" y="3"/>
                      <a:pt x="1" y="3"/>
                    </a:cubicBezTo>
                    <a:cubicBezTo>
                      <a:pt x="2" y="3"/>
                      <a:pt x="2" y="3"/>
                      <a:pt x="2" y="3"/>
                    </a:cubicBezTo>
                    <a:cubicBezTo>
                      <a:pt x="2" y="4"/>
                      <a:pt x="2" y="4"/>
                      <a:pt x="2" y="4"/>
                    </a:cubicBezTo>
                    <a:moveTo>
                      <a:pt x="24" y="6"/>
                    </a:moveTo>
                    <a:cubicBezTo>
                      <a:pt x="24" y="5"/>
                      <a:pt x="24" y="4"/>
                      <a:pt x="24" y="3"/>
                    </a:cubicBezTo>
                    <a:cubicBezTo>
                      <a:pt x="25" y="3"/>
                      <a:pt x="25" y="3"/>
                      <a:pt x="25" y="3"/>
                    </a:cubicBezTo>
                    <a:cubicBezTo>
                      <a:pt x="25" y="5"/>
                      <a:pt x="25" y="5"/>
                      <a:pt x="25" y="5"/>
                    </a:cubicBezTo>
                    <a:cubicBezTo>
                      <a:pt x="25" y="5"/>
                      <a:pt x="25" y="5"/>
                      <a:pt x="25" y="5"/>
                    </a:cubicBezTo>
                    <a:cubicBezTo>
                      <a:pt x="25" y="5"/>
                      <a:pt x="25" y="6"/>
                      <a:pt x="24" y="6"/>
                    </a:cubicBezTo>
                    <a:moveTo>
                      <a:pt x="26" y="0"/>
                    </a:moveTo>
                    <a:cubicBezTo>
                      <a:pt x="25" y="0"/>
                      <a:pt x="25" y="0"/>
                      <a:pt x="25" y="0"/>
                    </a:cubicBezTo>
                    <a:cubicBezTo>
                      <a:pt x="25" y="2"/>
                      <a:pt x="25" y="2"/>
                      <a:pt x="25" y="2"/>
                    </a:cubicBezTo>
                    <a:cubicBezTo>
                      <a:pt x="25" y="2"/>
                      <a:pt x="25" y="2"/>
                      <a:pt x="25" y="2"/>
                    </a:cubicBezTo>
                    <a:cubicBezTo>
                      <a:pt x="21" y="5"/>
                      <a:pt x="17" y="5"/>
                      <a:pt x="12" y="5"/>
                    </a:cubicBezTo>
                    <a:cubicBezTo>
                      <a:pt x="11" y="5"/>
                      <a:pt x="10" y="5"/>
                      <a:pt x="9" y="5"/>
                    </a:cubicBezTo>
                    <a:cubicBezTo>
                      <a:pt x="7" y="5"/>
                      <a:pt x="4" y="5"/>
                      <a:pt x="2" y="3"/>
                    </a:cubicBezTo>
                    <a:cubicBezTo>
                      <a:pt x="1" y="2"/>
                      <a:pt x="1" y="2"/>
                      <a:pt x="1" y="2"/>
                    </a:cubicBezTo>
                    <a:cubicBezTo>
                      <a:pt x="2" y="1"/>
                      <a:pt x="2" y="1"/>
                      <a:pt x="2" y="1"/>
                    </a:cubicBezTo>
                    <a:cubicBezTo>
                      <a:pt x="1" y="1"/>
                      <a:pt x="1" y="1"/>
                      <a:pt x="1" y="1"/>
                    </a:cubicBezTo>
                    <a:cubicBezTo>
                      <a:pt x="1" y="1"/>
                      <a:pt x="1" y="1"/>
                      <a:pt x="1" y="1"/>
                    </a:cubicBezTo>
                    <a:cubicBezTo>
                      <a:pt x="1" y="1"/>
                      <a:pt x="1" y="1"/>
                      <a:pt x="1" y="1"/>
                    </a:cubicBezTo>
                    <a:cubicBezTo>
                      <a:pt x="0" y="1"/>
                      <a:pt x="0" y="2"/>
                      <a:pt x="1" y="2"/>
                    </a:cubicBezTo>
                    <a:cubicBezTo>
                      <a:pt x="0" y="3"/>
                      <a:pt x="1" y="4"/>
                      <a:pt x="1" y="5"/>
                    </a:cubicBezTo>
                    <a:cubicBezTo>
                      <a:pt x="1" y="5"/>
                      <a:pt x="1" y="5"/>
                      <a:pt x="1" y="5"/>
                    </a:cubicBezTo>
                    <a:cubicBezTo>
                      <a:pt x="1" y="6"/>
                      <a:pt x="1" y="7"/>
                      <a:pt x="2" y="7"/>
                    </a:cubicBezTo>
                    <a:cubicBezTo>
                      <a:pt x="3" y="8"/>
                      <a:pt x="6" y="10"/>
                      <a:pt x="12" y="10"/>
                    </a:cubicBezTo>
                    <a:cubicBezTo>
                      <a:pt x="14" y="10"/>
                      <a:pt x="19" y="10"/>
                      <a:pt x="22" y="8"/>
                    </a:cubicBezTo>
                    <a:cubicBezTo>
                      <a:pt x="22" y="8"/>
                      <a:pt x="22" y="8"/>
                      <a:pt x="22" y="8"/>
                    </a:cubicBezTo>
                    <a:cubicBezTo>
                      <a:pt x="23" y="8"/>
                      <a:pt x="23" y="8"/>
                      <a:pt x="23" y="8"/>
                    </a:cubicBezTo>
                    <a:cubicBezTo>
                      <a:pt x="23" y="8"/>
                      <a:pt x="23" y="8"/>
                      <a:pt x="23" y="8"/>
                    </a:cubicBezTo>
                    <a:cubicBezTo>
                      <a:pt x="23" y="8"/>
                      <a:pt x="24" y="7"/>
                      <a:pt x="24" y="7"/>
                    </a:cubicBezTo>
                    <a:cubicBezTo>
                      <a:pt x="24" y="7"/>
                      <a:pt x="24" y="7"/>
                      <a:pt x="24" y="7"/>
                    </a:cubicBezTo>
                    <a:cubicBezTo>
                      <a:pt x="24" y="7"/>
                      <a:pt x="24" y="7"/>
                      <a:pt x="24" y="7"/>
                    </a:cubicBezTo>
                    <a:cubicBezTo>
                      <a:pt x="24" y="7"/>
                      <a:pt x="24" y="7"/>
                      <a:pt x="24" y="7"/>
                    </a:cubicBezTo>
                    <a:cubicBezTo>
                      <a:pt x="25" y="6"/>
                      <a:pt x="26" y="6"/>
                      <a:pt x="26" y="5"/>
                    </a:cubicBezTo>
                    <a:cubicBezTo>
                      <a:pt x="26" y="4"/>
                      <a:pt x="26" y="4"/>
                      <a:pt x="26" y="4"/>
                    </a:cubicBezTo>
                    <a:cubicBezTo>
                      <a:pt x="26" y="4"/>
                      <a:pt x="26" y="4"/>
                      <a:pt x="26" y="4"/>
                    </a:cubicBezTo>
                    <a:cubicBezTo>
                      <a:pt x="26" y="0"/>
                      <a:pt x="26" y="0"/>
                      <a:pt x="26" y="0"/>
                    </a:cubicBezTo>
                    <a:cubicBezTo>
                      <a:pt x="26" y="0"/>
                      <a:pt x="26" y="0"/>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81" name="Freeform 67"/>
              <p:cNvSpPr>
                <a:spLocks noEditPoints="1"/>
              </p:cNvSpPr>
              <p:nvPr/>
            </p:nvSpPr>
            <p:spPr bwMode="auto">
              <a:xfrm>
                <a:off x="3577" y="2550"/>
                <a:ext cx="62" cy="24"/>
              </a:xfrm>
              <a:custGeom>
                <a:avLst/>
                <a:gdLst>
                  <a:gd name="T0" fmla="*/ 13 w 26"/>
                  <a:gd name="T1" fmla="*/ 7 h 10"/>
                  <a:gd name="T2" fmla="*/ 12 w 26"/>
                  <a:gd name="T3" fmla="*/ 6 h 10"/>
                  <a:gd name="T4" fmla="*/ 10 w 26"/>
                  <a:gd name="T5" fmla="*/ 9 h 10"/>
                  <a:gd name="T6" fmla="*/ 12 w 26"/>
                  <a:gd name="T7" fmla="*/ 6 h 10"/>
                  <a:gd name="T8" fmla="*/ 14 w 26"/>
                  <a:gd name="T9" fmla="*/ 7 h 10"/>
                  <a:gd name="T10" fmla="*/ 15 w 26"/>
                  <a:gd name="T11" fmla="*/ 6 h 10"/>
                  <a:gd name="T12" fmla="*/ 15 w 26"/>
                  <a:gd name="T13" fmla="*/ 9 h 10"/>
                  <a:gd name="T14" fmla="*/ 15 w 26"/>
                  <a:gd name="T15" fmla="*/ 6 h 10"/>
                  <a:gd name="T16" fmla="*/ 15 w 26"/>
                  <a:gd name="T17" fmla="*/ 9 h 10"/>
                  <a:gd name="T18" fmla="*/ 16 w 26"/>
                  <a:gd name="T19" fmla="*/ 6 h 10"/>
                  <a:gd name="T20" fmla="*/ 16 w 26"/>
                  <a:gd name="T21" fmla="*/ 9 h 10"/>
                  <a:gd name="T22" fmla="*/ 8 w 26"/>
                  <a:gd name="T23" fmla="*/ 6 h 10"/>
                  <a:gd name="T24" fmla="*/ 10 w 26"/>
                  <a:gd name="T25" fmla="*/ 9 h 10"/>
                  <a:gd name="T26" fmla="*/ 17 w 26"/>
                  <a:gd name="T27" fmla="*/ 6 h 10"/>
                  <a:gd name="T28" fmla="*/ 18 w 26"/>
                  <a:gd name="T29" fmla="*/ 8 h 10"/>
                  <a:gd name="T30" fmla="*/ 8 w 26"/>
                  <a:gd name="T31" fmla="*/ 9 h 10"/>
                  <a:gd name="T32" fmla="*/ 8 w 26"/>
                  <a:gd name="T33" fmla="*/ 6 h 10"/>
                  <a:gd name="T34" fmla="*/ 18 w 26"/>
                  <a:gd name="T35" fmla="*/ 8 h 10"/>
                  <a:gd name="T36" fmla="*/ 18 w 26"/>
                  <a:gd name="T37" fmla="*/ 6 h 10"/>
                  <a:gd name="T38" fmla="*/ 18 w 26"/>
                  <a:gd name="T39" fmla="*/ 9 h 10"/>
                  <a:gd name="T40" fmla="*/ 21 w 26"/>
                  <a:gd name="T41" fmla="*/ 5 h 10"/>
                  <a:gd name="T42" fmla="*/ 6 w 26"/>
                  <a:gd name="T43" fmla="*/ 8 h 10"/>
                  <a:gd name="T44" fmla="*/ 6 w 26"/>
                  <a:gd name="T45" fmla="*/ 6 h 10"/>
                  <a:gd name="T46" fmla="*/ 21 w 26"/>
                  <a:gd name="T47" fmla="*/ 5 h 10"/>
                  <a:gd name="T48" fmla="*/ 21 w 26"/>
                  <a:gd name="T49" fmla="*/ 8 h 10"/>
                  <a:gd name="T50" fmla="*/ 3 w 26"/>
                  <a:gd name="T51" fmla="*/ 4 h 10"/>
                  <a:gd name="T52" fmla="*/ 2 w 26"/>
                  <a:gd name="T53" fmla="*/ 6 h 10"/>
                  <a:gd name="T54" fmla="*/ 2 w 26"/>
                  <a:gd name="T55" fmla="*/ 4 h 10"/>
                  <a:gd name="T56" fmla="*/ 22 w 26"/>
                  <a:gd name="T57" fmla="*/ 7 h 10"/>
                  <a:gd name="T58" fmla="*/ 24 w 26"/>
                  <a:gd name="T59" fmla="*/ 4 h 10"/>
                  <a:gd name="T60" fmla="*/ 2 w 26"/>
                  <a:gd name="T61" fmla="*/ 4 h 10"/>
                  <a:gd name="T62" fmla="*/ 2 w 26"/>
                  <a:gd name="T63" fmla="*/ 4 h 10"/>
                  <a:gd name="T64" fmla="*/ 24 w 26"/>
                  <a:gd name="T65" fmla="*/ 3 h 10"/>
                  <a:gd name="T66" fmla="*/ 25 w 26"/>
                  <a:gd name="T67" fmla="*/ 5 h 10"/>
                  <a:gd name="T68" fmla="*/ 25 w 26"/>
                  <a:gd name="T69" fmla="*/ 0 h 10"/>
                  <a:gd name="T70" fmla="*/ 12 w 26"/>
                  <a:gd name="T71" fmla="*/ 6 h 10"/>
                  <a:gd name="T72" fmla="*/ 1 w 26"/>
                  <a:gd name="T73" fmla="*/ 2 h 10"/>
                  <a:gd name="T74" fmla="*/ 1 w 26"/>
                  <a:gd name="T75" fmla="*/ 1 h 10"/>
                  <a:gd name="T76" fmla="*/ 1 w 26"/>
                  <a:gd name="T77" fmla="*/ 5 h 10"/>
                  <a:gd name="T78" fmla="*/ 12 w 26"/>
                  <a:gd name="T79" fmla="*/ 10 h 10"/>
                  <a:gd name="T80" fmla="*/ 23 w 26"/>
                  <a:gd name="T81" fmla="*/ 8 h 10"/>
                  <a:gd name="T82" fmla="*/ 24 w 26"/>
                  <a:gd name="T83" fmla="*/ 7 h 10"/>
                  <a:gd name="T84" fmla="*/ 26 w 26"/>
                  <a:gd name="T85" fmla="*/ 5 h 10"/>
                  <a:gd name="T86" fmla="*/ 26 w 26"/>
                  <a:gd name="T8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 h="10">
                    <a:moveTo>
                      <a:pt x="12" y="6"/>
                    </a:moveTo>
                    <a:cubicBezTo>
                      <a:pt x="13" y="6"/>
                      <a:pt x="13" y="6"/>
                      <a:pt x="13" y="6"/>
                    </a:cubicBezTo>
                    <a:cubicBezTo>
                      <a:pt x="13" y="7"/>
                      <a:pt x="13" y="7"/>
                      <a:pt x="13" y="7"/>
                    </a:cubicBezTo>
                    <a:cubicBezTo>
                      <a:pt x="14" y="9"/>
                      <a:pt x="14" y="9"/>
                      <a:pt x="14" y="9"/>
                    </a:cubicBezTo>
                    <a:cubicBezTo>
                      <a:pt x="13" y="9"/>
                      <a:pt x="13" y="9"/>
                      <a:pt x="12" y="9"/>
                    </a:cubicBezTo>
                    <a:cubicBezTo>
                      <a:pt x="12" y="8"/>
                      <a:pt x="12" y="7"/>
                      <a:pt x="12" y="6"/>
                    </a:cubicBezTo>
                    <a:cubicBezTo>
                      <a:pt x="12" y="6"/>
                      <a:pt x="12" y="6"/>
                      <a:pt x="12" y="6"/>
                    </a:cubicBezTo>
                    <a:moveTo>
                      <a:pt x="12" y="9"/>
                    </a:moveTo>
                    <a:cubicBezTo>
                      <a:pt x="11" y="9"/>
                      <a:pt x="11" y="9"/>
                      <a:pt x="10" y="9"/>
                    </a:cubicBezTo>
                    <a:cubicBezTo>
                      <a:pt x="10" y="9"/>
                      <a:pt x="10" y="9"/>
                      <a:pt x="10" y="9"/>
                    </a:cubicBezTo>
                    <a:cubicBezTo>
                      <a:pt x="10" y="6"/>
                      <a:pt x="10" y="6"/>
                      <a:pt x="10" y="6"/>
                    </a:cubicBezTo>
                    <a:cubicBezTo>
                      <a:pt x="11" y="6"/>
                      <a:pt x="11" y="6"/>
                      <a:pt x="12" y="6"/>
                    </a:cubicBezTo>
                    <a:cubicBezTo>
                      <a:pt x="12" y="7"/>
                      <a:pt x="12" y="8"/>
                      <a:pt x="12" y="9"/>
                    </a:cubicBezTo>
                    <a:moveTo>
                      <a:pt x="14" y="9"/>
                    </a:moveTo>
                    <a:cubicBezTo>
                      <a:pt x="14" y="7"/>
                      <a:pt x="14" y="7"/>
                      <a:pt x="14" y="7"/>
                    </a:cubicBezTo>
                    <a:cubicBezTo>
                      <a:pt x="14" y="6"/>
                      <a:pt x="14" y="6"/>
                      <a:pt x="14" y="6"/>
                    </a:cubicBezTo>
                    <a:cubicBezTo>
                      <a:pt x="14" y="6"/>
                      <a:pt x="14" y="6"/>
                      <a:pt x="14" y="6"/>
                    </a:cubicBezTo>
                    <a:cubicBezTo>
                      <a:pt x="15" y="6"/>
                      <a:pt x="15" y="6"/>
                      <a:pt x="15" y="6"/>
                    </a:cubicBezTo>
                    <a:cubicBezTo>
                      <a:pt x="15" y="7"/>
                      <a:pt x="15" y="8"/>
                      <a:pt x="15" y="9"/>
                    </a:cubicBezTo>
                    <a:cubicBezTo>
                      <a:pt x="14" y="9"/>
                      <a:pt x="14" y="9"/>
                      <a:pt x="14" y="9"/>
                    </a:cubicBezTo>
                    <a:moveTo>
                      <a:pt x="15" y="9"/>
                    </a:moveTo>
                    <a:cubicBezTo>
                      <a:pt x="15" y="9"/>
                      <a:pt x="15" y="9"/>
                      <a:pt x="15" y="9"/>
                    </a:cubicBezTo>
                    <a:cubicBezTo>
                      <a:pt x="15" y="8"/>
                      <a:pt x="15" y="8"/>
                      <a:pt x="15" y="8"/>
                    </a:cubicBezTo>
                    <a:cubicBezTo>
                      <a:pt x="15" y="8"/>
                      <a:pt x="15" y="7"/>
                      <a:pt x="15" y="6"/>
                    </a:cubicBezTo>
                    <a:cubicBezTo>
                      <a:pt x="16" y="6"/>
                      <a:pt x="16" y="6"/>
                      <a:pt x="16" y="6"/>
                    </a:cubicBezTo>
                    <a:cubicBezTo>
                      <a:pt x="16" y="9"/>
                      <a:pt x="16" y="9"/>
                      <a:pt x="16" y="9"/>
                    </a:cubicBezTo>
                    <a:cubicBezTo>
                      <a:pt x="15" y="9"/>
                      <a:pt x="15" y="9"/>
                      <a:pt x="15" y="9"/>
                    </a:cubicBezTo>
                    <a:moveTo>
                      <a:pt x="16" y="9"/>
                    </a:moveTo>
                    <a:cubicBezTo>
                      <a:pt x="16" y="9"/>
                      <a:pt x="16" y="9"/>
                      <a:pt x="16" y="9"/>
                    </a:cubicBezTo>
                    <a:cubicBezTo>
                      <a:pt x="16" y="6"/>
                      <a:pt x="16" y="6"/>
                      <a:pt x="16" y="6"/>
                    </a:cubicBezTo>
                    <a:cubicBezTo>
                      <a:pt x="16" y="6"/>
                      <a:pt x="16" y="6"/>
                      <a:pt x="16" y="6"/>
                    </a:cubicBezTo>
                    <a:cubicBezTo>
                      <a:pt x="17" y="9"/>
                      <a:pt x="17" y="9"/>
                      <a:pt x="17" y="9"/>
                    </a:cubicBezTo>
                    <a:cubicBezTo>
                      <a:pt x="16" y="9"/>
                      <a:pt x="16" y="9"/>
                      <a:pt x="16" y="9"/>
                    </a:cubicBezTo>
                    <a:moveTo>
                      <a:pt x="10" y="9"/>
                    </a:moveTo>
                    <a:cubicBezTo>
                      <a:pt x="9" y="9"/>
                      <a:pt x="9" y="9"/>
                      <a:pt x="8" y="9"/>
                    </a:cubicBezTo>
                    <a:cubicBezTo>
                      <a:pt x="8" y="8"/>
                      <a:pt x="8" y="7"/>
                      <a:pt x="8" y="6"/>
                    </a:cubicBezTo>
                    <a:cubicBezTo>
                      <a:pt x="9" y="6"/>
                      <a:pt x="9" y="6"/>
                      <a:pt x="9" y="6"/>
                    </a:cubicBezTo>
                    <a:cubicBezTo>
                      <a:pt x="10" y="6"/>
                      <a:pt x="10" y="6"/>
                      <a:pt x="10" y="6"/>
                    </a:cubicBezTo>
                    <a:cubicBezTo>
                      <a:pt x="10" y="9"/>
                      <a:pt x="10" y="9"/>
                      <a:pt x="10" y="9"/>
                    </a:cubicBezTo>
                    <a:cubicBezTo>
                      <a:pt x="10" y="9"/>
                      <a:pt x="10" y="9"/>
                      <a:pt x="10" y="9"/>
                    </a:cubicBezTo>
                    <a:moveTo>
                      <a:pt x="17" y="9"/>
                    </a:moveTo>
                    <a:cubicBezTo>
                      <a:pt x="17" y="6"/>
                      <a:pt x="17" y="6"/>
                      <a:pt x="17" y="6"/>
                    </a:cubicBezTo>
                    <a:cubicBezTo>
                      <a:pt x="17" y="6"/>
                      <a:pt x="17" y="6"/>
                      <a:pt x="17" y="6"/>
                    </a:cubicBezTo>
                    <a:cubicBezTo>
                      <a:pt x="18" y="6"/>
                      <a:pt x="18" y="6"/>
                      <a:pt x="18" y="6"/>
                    </a:cubicBezTo>
                    <a:cubicBezTo>
                      <a:pt x="18" y="8"/>
                      <a:pt x="18" y="8"/>
                      <a:pt x="18" y="8"/>
                    </a:cubicBezTo>
                    <a:cubicBezTo>
                      <a:pt x="18" y="9"/>
                      <a:pt x="18" y="9"/>
                      <a:pt x="18" y="9"/>
                    </a:cubicBezTo>
                    <a:cubicBezTo>
                      <a:pt x="17" y="9"/>
                      <a:pt x="17" y="9"/>
                      <a:pt x="17" y="9"/>
                    </a:cubicBezTo>
                    <a:moveTo>
                      <a:pt x="8" y="9"/>
                    </a:moveTo>
                    <a:cubicBezTo>
                      <a:pt x="7" y="9"/>
                      <a:pt x="7" y="9"/>
                      <a:pt x="6" y="8"/>
                    </a:cubicBezTo>
                    <a:cubicBezTo>
                      <a:pt x="6" y="8"/>
                      <a:pt x="6" y="7"/>
                      <a:pt x="6" y="6"/>
                    </a:cubicBezTo>
                    <a:cubicBezTo>
                      <a:pt x="7" y="6"/>
                      <a:pt x="7" y="6"/>
                      <a:pt x="8" y="6"/>
                    </a:cubicBezTo>
                    <a:cubicBezTo>
                      <a:pt x="8" y="7"/>
                      <a:pt x="8" y="8"/>
                      <a:pt x="8" y="9"/>
                    </a:cubicBezTo>
                    <a:moveTo>
                      <a:pt x="18" y="9"/>
                    </a:moveTo>
                    <a:cubicBezTo>
                      <a:pt x="18" y="8"/>
                      <a:pt x="18" y="8"/>
                      <a:pt x="18" y="8"/>
                    </a:cubicBezTo>
                    <a:cubicBezTo>
                      <a:pt x="18" y="8"/>
                      <a:pt x="18" y="8"/>
                      <a:pt x="18" y="8"/>
                    </a:cubicBezTo>
                    <a:cubicBezTo>
                      <a:pt x="18" y="6"/>
                      <a:pt x="18" y="6"/>
                      <a:pt x="18" y="6"/>
                    </a:cubicBezTo>
                    <a:cubicBezTo>
                      <a:pt x="18" y="6"/>
                      <a:pt x="18" y="6"/>
                      <a:pt x="18" y="6"/>
                    </a:cubicBezTo>
                    <a:cubicBezTo>
                      <a:pt x="19" y="6"/>
                      <a:pt x="19" y="6"/>
                      <a:pt x="19" y="6"/>
                    </a:cubicBezTo>
                    <a:cubicBezTo>
                      <a:pt x="19" y="7"/>
                      <a:pt x="19" y="7"/>
                      <a:pt x="19" y="8"/>
                    </a:cubicBezTo>
                    <a:cubicBezTo>
                      <a:pt x="18" y="9"/>
                      <a:pt x="18" y="9"/>
                      <a:pt x="18" y="9"/>
                    </a:cubicBezTo>
                    <a:moveTo>
                      <a:pt x="20" y="8"/>
                    </a:moveTo>
                    <a:cubicBezTo>
                      <a:pt x="19" y="7"/>
                      <a:pt x="19" y="6"/>
                      <a:pt x="20" y="5"/>
                    </a:cubicBezTo>
                    <a:cubicBezTo>
                      <a:pt x="21" y="5"/>
                      <a:pt x="21" y="5"/>
                      <a:pt x="21" y="5"/>
                    </a:cubicBezTo>
                    <a:cubicBezTo>
                      <a:pt x="21" y="6"/>
                      <a:pt x="21" y="7"/>
                      <a:pt x="21" y="8"/>
                    </a:cubicBezTo>
                    <a:cubicBezTo>
                      <a:pt x="20" y="8"/>
                      <a:pt x="20" y="8"/>
                      <a:pt x="20" y="8"/>
                    </a:cubicBezTo>
                    <a:moveTo>
                      <a:pt x="6" y="8"/>
                    </a:moveTo>
                    <a:cubicBezTo>
                      <a:pt x="5" y="8"/>
                      <a:pt x="4" y="8"/>
                      <a:pt x="4" y="8"/>
                    </a:cubicBezTo>
                    <a:cubicBezTo>
                      <a:pt x="4" y="5"/>
                      <a:pt x="4" y="5"/>
                      <a:pt x="4" y="5"/>
                    </a:cubicBezTo>
                    <a:cubicBezTo>
                      <a:pt x="4" y="5"/>
                      <a:pt x="5" y="5"/>
                      <a:pt x="6" y="6"/>
                    </a:cubicBezTo>
                    <a:cubicBezTo>
                      <a:pt x="6" y="7"/>
                      <a:pt x="6" y="7"/>
                      <a:pt x="6" y="8"/>
                    </a:cubicBezTo>
                    <a:moveTo>
                      <a:pt x="21" y="8"/>
                    </a:moveTo>
                    <a:cubicBezTo>
                      <a:pt x="21" y="7"/>
                      <a:pt x="21" y="6"/>
                      <a:pt x="21" y="5"/>
                    </a:cubicBezTo>
                    <a:cubicBezTo>
                      <a:pt x="22" y="5"/>
                      <a:pt x="22" y="5"/>
                      <a:pt x="22" y="5"/>
                    </a:cubicBezTo>
                    <a:cubicBezTo>
                      <a:pt x="22" y="7"/>
                      <a:pt x="22" y="7"/>
                      <a:pt x="22" y="7"/>
                    </a:cubicBezTo>
                    <a:cubicBezTo>
                      <a:pt x="21" y="8"/>
                      <a:pt x="21" y="8"/>
                      <a:pt x="21" y="8"/>
                    </a:cubicBezTo>
                    <a:moveTo>
                      <a:pt x="3" y="7"/>
                    </a:moveTo>
                    <a:cubicBezTo>
                      <a:pt x="3" y="7"/>
                      <a:pt x="3" y="7"/>
                      <a:pt x="3" y="7"/>
                    </a:cubicBezTo>
                    <a:cubicBezTo>
                      <a:pt x="3" y="4"/>
                      <a:pt x="3" y="4"/>
                      <a:pt x="3" y="4"/>
                    </a:cubicBezTo>
                    <a:cubicBezTo>
                      <a:pt x="3" y="5"/>
                      <a:pt x="3" y="5"/>
                      <a:pt x="3" y="5"/>
                    </a:cubicBezTo>
                    <a:cubicBezTo>
                      <a:pt x="3" y="7"/>
                      <a:pt x="3" y="7"/>
                      <a:pt x="3" y="7"/>
                    </a:cubicBezTo>
                    <a:moveTo>
                      <a:pt x="2" y="6"/>
                    </a:moveTo>
                    <a:cubicBezTo>
                      <a:pt x="2" y="6"/>
                      <a:pt x="2" y="6"/>
                      <a:pt x="2" y="6"/>
                    </a:cubicBezTo>
                    <a:cubicBezTo>
                      <a:pt x="2" y="6"/>
                      <a:pt x="2" y="6"/>
                      <a:pt x="2" y="6"/>
                    </a:cubicBezTo>
                    <a:cubicBezTo>
                      <a:pt x="2" y="4"/>
                      <a:pt x="2" y="4"/>
                      <a:pt x="2" y="4"/>
                    </a:cubicBezTo>
                    <a:cubicBezTo>
                      <a:pt x="2" y="4"/>
                      <a:pt x="2" y="4"/>
                      <a:pt x="2" y="4"/>
                    </a:cubicBezTo>
                    <a:cubicBezTo>
                      <a:pt x="2" y="6"/>
                      <a:pt x="2" y="6"/>
                      <a:pt x="2" y="6"/>
                    </a:cubicBezTo>
                    <a:moveTo>
                      <a:pt x="22" y="7"/>
                    </a:moveTo>
                    <a:cubicBezTo>
                      <a:pt x="22" y="4"/>
                      <a:pt x="22" y="4"/>
                      <a:pt x="22" y="4"/>
                    </a:cubicBezTo>
                    <a:cubicBezTo>
                      <a:pt x="22" y="4"/>
                      <a:pt x="22" y="4"/>
                      <a:pt x="22" y="4"/>
                    </a:cubicBezTo>
                    <a:cubicBezTo>
                      <a:pt x="23" y="4"/>
                      <a:pt x="23" y="4"/>
                      <a:pt x="24" y="4"/>
                    </a:cubicBezTo>
                    <a:cubicBezTo>
                      <a:pt x="24" y="5"/>
                      <a:pt x="24" y="5"/>
                      <a:pt x="24" y="6"/>
                    </a:cubicBezTo>
                    <a:cubicBezTo>
                      <a:pt x="23" y="7"/>
                      <a:pt x="23" y="7"/>
                      <a:pt x="22" y="7"/>
                    </a:cubicBezTo>
                    <a:moveTo>
                      <a:pt x="2" y="4"/>
                    </a:moveTo>
                    <a:cubicBezTo>
                      <a:pt x="2" y="4"/>
                      <a:pt x="2" y="4"/>
                      <a:pt x="2" y="4"/>
                    </a:cubicBezTo>
                    <a:cubicBezTo>
                      <a:pt x="1" y="3"/>
                      <a:pt x="1" y="3"/>
                      <a:pt x="1" y="3"/>
                    </a:cubicBezTo>
                    <a:cubicBezTo>
                      <a:pt x="2" y="4"/>
                      <a:pt x="2" y="4"/>
                      <a:pt x="2" y="4"/>
                    </a:cubicBezTo>
                    <a:cubicBezTo>
                      <a:pt x="2" y="4"/>
                      <a:pt x="2" y="4"/>
                      <a:pt x="2" y="4"/>
                    </a:cubicBezTo>
                    <a:moveTo>
                      <a:pt x="24" y="6"/>
                    </a:moveTo>
                    <a:cubicBezTo>
                      <a:pt x="24" y="5"/>
                      <a:pt x="24" y="4"/>
                      <a:pt x="24" y="3"/>
                    </a:cubicBezTo>
                    <a:cubicBezTo>
                      <a:pt x="25" y="3"/>
                      <a:pt x="25" y="3"/>
                      <a:pt x="25" y="3"/>
                    </a:cubicBezTo>
                    <a:cubicBezTo>
                      <a:pt x="25" y="5"/>
                      <a:pt x="25" y="5"/>
                      <a:pt x="25" y="5"/>
                    </a:cubicBezTo>
                    <a:cubicBezTo>
                      <a:pt x="25" y="5"/>
                      <a:pt x="25" y="5"/>
                      <a:pt x="25" y="5"/>
                    </a:cubicBezTo>
                    <a:cubicBezTo>
                      <a:pt x="25" y="5"/>
                      <a:pt x="25" y="6"/>
                      <a:pt x="24" y="6"/>
                    </a:cubicBezTo>
                    <a:moveTo>
                      <a:pt x="26" y="0"/>
                    </a:moveTo>
                    <a:cubicBezTo>
                      <a:pt x="25" y="0"/>
                      <a:pt x="25" y="0"/>
                      <a:pt x="25" y="0"/>
                    </a:cubicBezTo>
                    <a:cubicBezTo>
                      <a:pt x="25" y="2"/>
                      <a:pt x="25" y="2"/>
                      <a:pt x="25" y="2"/>
                    </a:cubicBezTo>
                    <a:cubicBezTo>
                      <a:pt x="25" y="2"/>
                      <a:pt x="25" y="2"/>
                      <a:pt x="25" y="2"/>
                    </a:cubicBezTo>
                    <a:cubicBezTo>
                      <a:pt x="21" y="5"/>
                      <a:pt x="17" y="6"/>
                      <a:pt x="12" y="6"/>
                    </a:cubicBezTo>
                    <a:cubicBezTo>
                      <a:pt x="11" y="6"/>
                      <a:pt x="10" y="5"/>
                      <a:pt x="9" y="5"/>
                    </a:cubicBezTo>
                    <a:cubicBezTo>
                      <a:pt x="7" y="5"/>
                      <a:pt x="4" y="5"/>
                      <a:pt x="2" y="3"/>
                    </a:cubicBezTo>
                    <a:cubicBezTo>
                      <a:pt x="1" y="2"/>
                      <a:pt x="1" y="2"/>
                      <a:pt x="1" y="2"/>
                    </a:cubicBezTo>
                    <a:cubicBezTo>
                      <a:pt x="2" y="1"/>
                      <a:pt x="2" y="1"/>
                      <a:pt x="2" y="1"/>
                    </a:cubicBezTo>
                    <a:cubicBezTo>
                      <a:pt x="1" y="1"/>
                      <a:pt x="1" y="1"/>
                      <a:pt x="1" y="1"/>
                    </a:cubicBezTo>
                    <a:cubicBezTo>
                      <a:pt x="1" y="1"/>
                      <a:pt x="1" y="1"/>
                      <a:pt x="1" y="1"/>
                    </a:cubicBezTo>
                    <a:cubicBezTo>
                      <a:pt x="1" y="1"/>
                      <a:pt x="1" y="1"/>
                      <a:pt x="1" y="1"/>
                    </a:cubicBezTo>
                    <a:cubicBezTo>
                      <a:pt x="0" y="1"/>
                      <a:pt x="0" y="2"/>
                      <a:pt x="1" y="2"/>
                    </a:cubicBezTo>
                    <a:cubicBezTo>
                      <a:pt x="0" y="3"/>
                      <a:pt x="1" y="4"/>
                      <a:pt x="1" y="5"/>
                    </a:cubicBezTo>
                    <a:cubicBezTo>
                      <a:pt x="1" y="6"/>
                      <a:pt x="1" y="6"/>
                      <a:pt x="1" y="6"/>
                    </a:cubicBezTo>
                    <a:cubicBezTo>
                      <a:pt x="1" y="6"/>
                      <a:pt x="1" y="7"/>
                      <a:pt x="2" y="7"/>
                    </a:cubicBezTo>
                    <a:cubicBezTo>
                      <a:pt x="3" y="8"/>
                      <a:pt x="6" y="10"/>
                      <a:pt x="12" y="10"/>
                    </a:cubicBezTo>
                    <a:cubicBezTo>
                      <a:pt x="14" y="10"/>
                      <a:pt x="19" y="10"/>
                      <a:pt x="22" y="8"/>
                    </a:cubicBezTo>
                    <a:cubicBezTo>
                      <a:pt x="22" y="8"/>
                      <a:pt x="22" y="8"/>
                      <a:pt x="22" y="8"/>
                    </a:cubicBezTo>
                    <a:cubicBezTo>
                      <a:pt x="23" y="8"/>
                      <a:pt x="23" y="8"/>
                      <a:pt x="23" y="8"/>
                    </a:cubicBezTo>
                    <a:cubicBezTo>
                      <a:pt x="23" y="8"/>
                      <a:pt x="23" y="8"/>
                      <a:pt x="23" y="8"/>
                    </a:cubicBezTo>
                    <a:cubicBezTo>
                      <a:pt x="23" y="8"/>
                      <a:pt x="24" y="8"/>
                      <a:pt x="24" y="7"/>
                    </a:cubicBezTo>
                    <a:cubicBezTo>
                      <a:pt x="24" y="7"/>
                      <a:pt x="24" y="7"/>
                      <a:pt x="24" y="7"/>
                    </a:cubicBezTo>
                    <a:cubicBezTo>
                      <a:pt x="24" y="7"/>
                      <a:pt x="24" y="7"/>
                      <a:pt x="24" y="7"/>
                    </a:cubicBezTo>
                    <a:cubicBezTo>
                      <a:pt x="24" y="7"/>
                      <a:pt x="24" y="7"/>
                      <a:pt x="24" y="7"/>
                    </a:cubicBezTo>
                    <a:cubicBezTo>
                      <a:pt x="25" y="7"/>
                      <a:pt x="26" y="6"/>
                      <a:pt x="26" y="5"/>
                    </a:cubicBezTo>
                    <a:cubicBezTo>
                      <a:pt x="26" y="5"/>
                      <a:pt x="26" y="5"/>
                      <a:pt x="26" y="5"/>
                    </a:cubicBezTo>
                    <a:cubicBezTo>
                      <a:pt x="26" y="4"/>
                      <a:pt x="26" y="4"/>
                      <a:pt x="26" y="4"/>
                    </a:cubicBezTo>
                    <a:cubicBezTo>
                      <a:pt x="26" y="0"/>
                      <a:pt x="26" y="0"/>
                      <a:pt x="26" y="0"/>
                    </a:cubicBezTo>
                    <a:cubicBezTo>
                      <a:pt x="26" y="0"/>
                      <a:pt x="26" y="0"/>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82" name="Freeform 68"/>
              <p:cNvSpPr>
                <a:spLocks noEditPoints="1"/>
              </p:cNvSpPr>
              <p:nvPr/>
            </p:nvSpPr>
            <p:spPr bwMode="auto">
              <a:xfrm>
                <a:off x="3577" y="2565"/>
                <a:ext cx="62" cy="23"/>
              </a:xfrm>
              <a:custGeom>
                <a:avLst/>
                <a:gdLst>
                  <a:gd name="T0" fmla="*/ 13 w 26"/>
                  <a:gd name="T1" fmla="*/ 7 h 10"/>
                  <a:gd name="T2" fmla="*/ 12 w 26"/>
                  <a:gd name="T3" fmla="*/ 7 h 10"/>
                  <a:gd name="T4" fmla="*/ 10 w 26"/>
                  <a:gd name="T5" fmla="*/ 9 h 10"/>
                  <a:gd name="T6" fmla="*/ 12 w 26"/>
                  <a:gd name="T7" fmla="*/ 7 h 10"/>
                  <a:gd name="T8" fmla="*/ 14 w 26"/>
                  <a:gd name="T9" fmla="*/ 7 h 10"/>
                  <a:gd name="T10" fmla="*/ 15 w 26"/>
                  <a:gd name="T11" fmla="*/ 6 h 10"/>
                  <a:gd name="T12" fmla="*/ 15 w 26"/>
                  <a:gd name="T13" fmla="*/ 9 h 10"/>
                  <a:gd name="T14" fmla="*/ 15 w 26"/>
                  <a:gd name="T15" fmla="*/ 6 h 10"/>
                  <a:gd name="T16" fmla="*/ 15 w 26"/>
                  <a:gd name="T17" fmla="*/ 9 h 10"/>
                  <a:gd name="T18" fmla="*/ 16 w 26"/>
                  <a:gd name="T19" fmla="*/ 6 h 10"/>
                  <a:gd name="T20" fmla="*/ 16 w 26"/>
                  <a:gd name="T21" fmla="*/ 9 h 10"/>
                  <a:gd name="T22" fmla="*/ 8 w 26"/>
                  <a:gd name="T23" fmla="*/ 6 h 10"/>
                  <a:gd name="T24" fmla="*/ 10 w 26"/>
                  <a:gd name="T25" fmla="*/ 9 h 10"/>
                  <a:gd name="T26" fmla="*/ 17 w 26"/>
                  <a:gd name="T27" fmla="*/ 6 h 10"/>
                  <a:gd name="T28" fmla="*/ 18 w 26"/>
                  <a:gd name="T29" fmla="*/ 9 h 10"/>
                  <a:gd name="T30" fmla="*/ 8 w 26"/>
                  <a:gd name="T31" fmla="*/ 9 h 10"/>
                  <a:gd name="T32" fmla="*/ 8 w 26"/>
                  <a:gd name="T33" fmla="*/ 6 h 10"/>
                  <a:gd name="T34" fmla="*/ 18 w 26"/>
                  <a:gd name="T35" fmla="*/ 8 h 10"/>
                  <a:gd name="T36" fmla="*/ 18 w 26"/>
                  <a:gd name="T37" fmla="*/ 6 h 10"/>
                  <a:gd name="T38" fmla="*/ 18 w 26"/>
                  <a:gd name="T39" fmla="*/ 9 h 10"/>
                  <a:gd name="T40" fmla="*/ 21 w 26"/>
                  <a:gd name="T41" fmla="*/ 5 h 10"/>
                  <a:gd name="T42" fmla="*/ 6 w 26"/>
                  <a:gd name="T43" fmla="*/ 8 h 10"/>
                  <a:gd name="T44" fmla="*/ 6 w 26"/>
                  <a:gd name="T45" fmla="*/ 6 h 10"/>
                  <a:gd name="T46" fmla="*/ 21 w 26"/>
                  <a:gd name="T47" fmla="*/ 5 h 10"/>
                  <a:gd name="T48" fmla="*/ 21 w 26"/>
                  <a:gd name="T49" fmla="*/ 8 h 10"/>
                  <a:gd name="T50" fmla="*/ 3 w 26"/>
                  <a:gd name="T51" fmla="*/ 5 h 10"/>
                  <a:gd name="T52" fmla="*/ 2 w 26"/>
                  <a:gd name="T53" fmla="*/ 7 h 10"/>
                  <a:gd name="T54" fmla="*/ 2 w 26"/>
                  <a:gd name="T55" fmla="*/ 4 h 10"/>
                  <a:gd name="T56" fmla="*/ 22 w 26"/>
                  <a:gd name="T57" fmla="*/ 7 h 10"/>
                  <a:gd name="T58" fmla="*/ 24 w 26"/>
                  <a:gd name="T59" fmla="*/ 4 h 10"/>
                  <a:gd name="T60" fmla="*/ 2 w 26"/>
                  <a:gd name="T61" fmla="*/ 4 h 10"/>
                  <a:gd name="T62" fmla="*/ 2 w 26"/>
                  <a:gd name="T63" fmla="*/ 4 h 10"/>
                  <a:gd name="T64" fmla="*/ 24 w 26"/>
                  <a:gd name="T65" fmla="*/ 3 h 10"/>
                  <a:gd name="T66" fmla="*/ 25 w 26"/>
                  <a:gd name="T67" fmla="*/ 5 h 10"/>
                  <a:gd name="T68" fmla="*/ 25 w 26"/>
                  <a:gd name="T69" fmla="*/ 1 h 10"/>
                  <a:gd name="T70" fmla="*/ 12 w 26"/>
                  <a:gd name="T71" fmla="*/ 6 h 10"/>
                  <a:gd name="T72" fmla="*/ 1 w 26"/>
                  <a:gd name="T73" fmla="*/ 2 h 10"/>
                  <a:gd name="T74" fmla="*/ 1 w 26"/>
                  <a:gd name="T75" fmla="*/ 1 h 10"/>
                  <a:gd name="T76" fmla="*/ 1 w 26"/>
                  <a:gd name="T77" fmla="*/ 5 h 10"/>
                  <a:gd name="T78" fmla="*/ 12 w 26"/>
                  <a:gd name="T79" fmla="*/ 10 h 10"/>
                  <a:gd name="T80" fmla="*/ 23 w 26"/>
                  <a:gd name="T81" fmla="*/ 8 h 10"/>
                  <a:gd name="T82" fmla="*/ 24 w 26"/>
                  <a:gd name="T83" fmla="*/ 7 h 10"/>
                  <a:gd name="T84" fmla="*/ 26 w 26"/>
                  <a:gd name="T85" fmla="*/ 5 h 10"/>
                  <a:gd name="T86" fmla="*/ 26 w 26"/>
                  <a:gd name="T8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 h="10">
                    <a:moveTo>
                      <a:pt x="12" y="7"/>
                    </a:moveTo>
                    <a:cubicBezTo>
                      <a:pt x="13" y="6"/>
                      <a:pt x="13" y="6"/>
                      <a:pt x="13" y="6"/>
                    </a:cubicBezTo>
                    <a:cubicBezTo>
                      <a:pt x="13" y="7"/>
                      <a:pt x="13" y="7"/>
                      <a:pt x="13" y="7"/>
                    </a:cubicBezTo>
                    <a:cubicBezTo>
                      <a:pt x="14" y="9"/>
                      <a:pt x="14" y="9"/>
                      <a:pt x="14" y="9"/>
                    </a:cubicBezTo>
                    <a:cubicBezTo>
                      <a:pt x="13" y="9"/>
                      <a:pt x="13" y="9"/>
                      <a:pt x="12" y="9"/>
                    </a:cubicBezTo>
                    <a:cubicBezTo>
                      <a:pt x="12" y="8"/>
                      <a:pt x="12" y="7"/>
                      <a:pt x="12" y="7"/>
                    </a:cubicBezTo>
                    <a:cubicBezTo>
                      <a:pt x="12" y="7"/>
                      <a:pt x="12" y="7"/>
                      <a:pt x="12" y="7"/>
                    </a:cubicBezTo>
                    <a:moveTo>
                      <a:pt x="12" y="9"/>
                    </a:moveTo>
                    <a:cubicBezTo>
                      <a:pt x="11" y="9"/>
                      <a:pt x="11" y="9"/>
                      <a:pt x="10" y="9"/>
                    </a:cubicBezTo>
                    <a:cubicBezTo>
                      <a:pt x="10" y="9"/>
                      <a:pt x="10" y="9"/>
                      <a:pt x="10" y="9"/>
                    </a:cubicBezTo>
                    <a:cubicBezTo>
                      <a:pt x="10" y="6"/>
                      <a:pt x="10" y="6"/>
                      <a:pt x="10" y="6"/>
                    </a:cubicBezTo>
                    <a:cubicBezTo>
                      <a:pt x="11" y="6"/>
                      <a:pt x="11" y="7"/>
                      <a:pt x="12" y="7"/>
                    </a:cubicBezTo>
                    <a:cubicBezTo>
                      <a:pt x="12" y="7"/>
                      <a:pt x="12" y="8"/>
                      <a:pt x="12" y="9"/>
                    </a:cubicBezTo>
                    <a:moveTo>
                      <a:pt x="14" y="9"/>
                    </a:moveTo>
                    <a:cubicBezTo>
                      <a:pt x="14" y="7"/>
                      <a:pt x="14" y="7"/>
                      <a:pt x="14" y="7"/>
                    </a:cubicBezTo>
                    <a:cubicBezTo>
                      <a:pt x="14" y="7"/>
                      <a:pt x="14" y="7"/>
                      <a:pt x="14" y="7"/>
                    </a:cubicBezTo>
                    <a:cubicBezTo>
                      <a:pt x="14" y="6"/>
                      <a:pt x="14" y="6"/>
                      <a:pt x="14" y="6"/>
                    </a:cubicBezTo>
                    <a:cubicBezTo>
                      <a:pt x="15" y="6"/>
                      <a:pt x="15" y="6"/>
                      <a:pt x="15" y="6"/>
                    </a:cubicBezTo>
                    <a:cubicBezTo>
                      <a:pt x="15" y="7"/>
                      <a:pt x="15" y="8"/>
                      <a:pt x="15" y="9"/>
                    </a:cubicBezTo>
                    <a:cubicBezTo>
                      <a:pt x="14" y="9"/>
                      <a:pt x="14" y="9"/>
                      <a:pt x="14" y="9"/>
                    </a:cubicBezTo>
                    <a:moveTo>
                      <a:pt x="15" y="9"/>
                    </a:moveTo>
                    <a:cubicBezTo>
                      <a:pt x="15" y="9"/>
                      <a:pt x="15" y="9"/>
                      <a:pt x="15" y="9"/>
                    </a:cubicBezTo>
                    <a:cubicBezTo>
                      <a:pt x="15" y="9"/>
                      <a:pt x="15" y="9"/>
                      <a:pt x="15" y="9"/>
                    </a:cubicBezTo>
                    <a:cubicBezTo>
                      <a:pt x="15" y="8"/>
                      <a:pt x="15" y="7"/>
                      <a:pt x="15" y="6"/>
                    </a:cubicBezTo>
                    <a:cubicBezTo>
                      <a:pt x="16" y="6"/>
                      <a:pt x="16" y="6"/>
                      <a:pt x="16" y="6"/>
                    </a:cubicBezTo>
                    <a:cubicBezTo>
                      <a:pt x="16" y="9"/>
                      <a:pt x="16" y="9"/>
                      <a:pt x="16" y="9"/>
                    </a:cubicBezTo>
                    <a:cubicBezTo>
                      <a:pt x="15" y="9"/>
                      <a:pt x="15" y="9"/>
                      <a:pt x="15" y="9"/>
                    </a:cubicBezTo>
                    <a:moveTo>
                      <a:pt x="16" y="9"/>
                    </a:moveTo>
                    <a:cubicBezTo>
                      <a:pt x="16" y="9"/>
                      <a:pt x="16" y="9"/>
                      <a:pt x="16" y="9"/>
                    </a:cubicBezTo>
                    <a:cubicBezTo>
                      <a:pt x="16" y="6"/>
                      <a:pt x="16" y="6"/>
                      <a:pt x="16" y="6"/>
                    </a:cubicBezTo>
                    <a:cubicBezTo>
                      <a:pt x="16" y="6"/>
                      <a:pt x="16" y="6"/>
                      <a:pt x="16" y="6"/>
                    </a:cubicBezTo>
                    <a:cubicBezTo>
                      <a:pt x="17" y="9"/>
                      <a:pt x="17" y="9"/>
                      <a:pt x="17" y="9"/>
                    </a:cubicBezTo>
                    <a:cubicBezTo>
                      <a:pt x="16" y="9"/>
                      <a:pt x="16" y="9"/>
                      <a:pt x="16" y="9"/>
                    </a:cubicBezTo>
                    <a:moveTo>
                      <a:pt x="10" y="9"/>
                    </a:moveTo>
                    <a:cubicBezTo>
                      <a:pt x="9" y="9"/>
                      <a:pt x="9" y="9"/>
                      <a:pt x="8" y="9"/>
                    </a:cubicBezTo>
                    <a:cubicBezTo>
                      <a:pt x="8" y="8"/>
                      <a:pt x="8" y="7"/>
                      <a:pt x="8" y="6"/>
                    </a:cubicBezTo>
                    <a:cubicBezTo>
                      <a:pt x="9" y="6"/>
                      <a:pt x="9" y="6"/>
                      <a:pt x="9" y="6"/>
                    </a:cubicBezTo>
                    <a:cubicBezTo>
                      <a:pt x="10" y="6"/>
                      <a:pt x="10" y="6"/>
                      <a:pt x="10" y="6"/>
                    </a:cubicBezTo>
                    <a:cubicBezTo>
                      <a:pt x="10" y="9"/>
                      <a:pt x="10" y="9"/>
                      <a:pt x="10" y="9"/>
                    </a:cubicBezTo>
                    <a:cubicBezTo>
                      <a:pt x="10" y="9"/>
                      <a:pt x="10" y="9"/>
                      <a:pt x="10" y="9"/>
                    </a:cubicBezTo>
                    <a:moveTo>
                      <a:pt x="17" y="9"/>
                    </a:moveTo>
                    <a:cubicBezTo>
                      <a:pt x="17" y="6"/>
                      <a:pt x="17" y="6"/>
                      <a:pt x="17" y="6"/>
                    </a:cubicBezTo>
                    <a:cubicBezTo>
                      <a:pt x="17" y="6"/>
                      <a:pt x="17" y="6"/>
                      <a:pt x="17" y="6"/>
                    </a:cubicBezTo>
                    <a:cubicBezTo>
                      <a:pt x="18" y="6"/>
                      <a:pt x="18" y="6"/>
                      <a:pt x="18" y="6"/>
                    </a:cubicBezTo>
                    <a:cubicBezTo>
                      <a:pt x="18" y="9"/>
                      <a:pt x="18" y="9"/>
                      <a:pt x="18" y="9"/>
                    </a:cubicBezTo>
                    <a:cubicBezTo>
                      <a:pt x="18" y="9"/>
                      <a:pt x="18" y="9"/>
                      <a:pt x="18" y="9"/>
                    </a:cubicBezTo>
                    <a:cubicBezTo>
                      <a:pt x="17" y="9"/>
                      <a:pt x="17" y="9"/>
                      <a:pt x="17" y="9"/>
                    </a:cubicBezTo>
                    <a:moveTo>
                      <a:pt x="8" y="9"/>
                    </a:moveTo>
                    <a:cubicBezTo>
                      <a:pt x="7" y="9"/>
                      <a:pt x="7" y="9"/>
                      <a:pt x="6" y="9"/>
                    </a:cubicBezTo>
                    <a:cubicBezTo>
                      <a:pt x="6" y="8"/>
                      <a:pt x="6" y="7"/>
                      <a:pt x="6" y="6"/>
                    </a:cubicBezTo>
                    <a:cubicBezTo>
                      <a:pt x="7" y="6"/>
                      <a:pt x="7" y="6"/>
                      <a:pt x="8" y="6"/>
                    </a:cubicBezTo>
                    <a:cubicBezTo>
                      <a:pt x="8" y="7"/>
                      <a:pt x="8" y="8"/>
                      <a:pt x="8" y="9"/>
                    </a:cubicBezTo>
                    <a:moveTo>
                      <a:pt x="18" y="9"/>
                    </a:moveTo>
                    <a:cubicBezTo>
                      <a:pt x="18" y="8"/>
                      <a:pt x="18" y="8"/>
                      <a:pt x="18" y="8"/>
                    </a:cubicBezTo>
                    <a:cubicBezTo>
                      <a:pt x="18" y="8"/>
                      <a:pt x="18" y="8"/>
                      <a:pt x="18" y="8"/>
                    </a:cubicBezTo>
                    <a:cubicBezTo>
                      <a:pt x="18" y="6"/>
                      <a:pt x="18" y="6"/>
                      <a:pt x="18" y="6"/>
                    </a:cubicBezTo>
                    <a:cubicBezTo>
                      <a:pt x="18" y="6"/>
                      <a:pt x="18" y="6"/>
                      <a:pt x="18" y="6"/>
                    </a:cubicBezTo>
                    <a:cubicBezTo>
                      <a:pt x="19" y="6"/>
                      <a:pt x="19" y="6"/>
                      <a:pt x="19" y="6"/>
                    </a:cubicBezTo>
                    <a:cubicBezTo>
                      <a:pt x="19" y="7"/>
                      <a:pt x="19" y="8"/>
                      <a:pt x="19" y="8"/>
                    </a:cubicBezTo>
                    <a:cubicBezTo>
                      <a:pt x="18" y="9"/>
                      <a:pt x="18" y="9"/>
                      <a:pt x="18" y="9"/>
                    </a:cubicBezTo>
                    <a:moveTo>
                      <a:pt x="20" y="8"/>
                    </a:moveTo>
                    <a:cubicBezTo>
                      <a:pt x="19" y="7"/>
                      <a:pt x="19" y="7"/>
                      <a:pt x="20" y="6"/>
                    </a:cubicBezTo>
                    <a:cubicBezTo>
                      <a:pt x="21" y="5"/>
                      <a:pt x="21" y="5"/>
                      <a:pt x="21" y="5"/>
                    </a:cubicBezTo>
                    <a:cubicBezTo>
                      <a:pt x="21" y="6"/>
                      <a:pt x="21" y="7"/>
                      <a:pt x="21" y="8"/>
                    </a:cubicBezTo>
                    <a:cubicBezTo>
                      <a:pt x="20" y="8"/>
                      <a:pt x="20" y="8"/>
                      <a:pt x="20" y="8"/>
                    </a:cubicBezTo>
                    <a:moveTo>
                      <a:pt x="6" y="8"/>
                    </a:moveTo>
                    <a:cubicBezTo>
                      <a:pt x="5" y="8"/>
                      <a:pt x="4" y="8"/>
                      <a:pt x="4" y="8"/>
                    </a:cubicBezTo>
                    <a:cubicBezTo>
                      <a:pt x="4" y="5"/>
                      <a:pt x="4" y="5"/>
                      <a:pt x="4" y="5"/>
                    </a:cubicBezTo>
                    <a:cubicBezTo>
                      <a:pt x="4" y="5"/>
                      <a:pt x="5" y="6"/>
                      <a:pt x="6" y="6"/>
                    </a:cubicBezTo>
                    <a:cubicBezTo>
                      <a:pt x="6" y="7"/>
                      <a:pt x="6" y="8"/>
                      <a:pt x="6" y="8"/>
                    </a:cubicBezTo>
                    <a:moveTo>
                      <a:pt x="21" y="8"/>
                    </a:moveTo>
                    <a:cubicBezTo>
                      <a:pt x="21" y="7"/>
                      <a:pt x="21" y="6"/>
                      <a:pt x="21" y="5"/>
                    </a:cubicBezTo>
                    <a:cubicBezTo>
                      <a:pt x="22" y="5"/>
                      <a:pt x="22" y="5"/>
                      <a:pt x="22" y="5"/>
                    </a:cubicBezTo>
                    <a:cubicBezTo>
                      <a:pt x="22" y="7"/>
                      <a:pt x="22" y="7"/>
                      <a:pt x="22" y="7"/>
                    </a:cubicBezTo>
                    <a:cubicBezTo>
                      <a:pt x="21" y="8"/>
                      <a:pt x="21" y="8"/>
                      <a:pt x="21" y="8"/>
                    </a:cubicBezTo>
                    <a:moveTo>
                      <a:pt x="3" y="7"/>
                    </a:moveTo>
                    <a:cubicBezTo>
                      <a:pt x="3" y="7"/>
                      <a:pt x="3" y="7"/>
                      <a:pt x="3" y="7"/>
                    </a:cubicBezTo>
                    <a:cubicBezTo>
                      <a:pt x="3" y="5"/>
                      <a:pt x="3" y="5"/>
                      <a:pt x="3" y="5"/>
                    </a:cubicBezTo>
                    <a:cubicBezTo>
                      <a:pt x="3" y="5"/>
                      <a:pt x="3" y="5"/>
                      <a:pt x="3" y="5"/>
                    </a:cubicBezTo>
                    <a:cubicBezTo>
                      <a:pt x="3" y="7"/>
                      <a:pt x="3" y="7"/>
                      <a:pt x="3" y="7"/>
                    </a:cubicBezTo>
                    <a:moveTo>
                      <a:pt x="2" y="7"/>
                    </a:moveTo>
                    <a:cubicBezTo>
                      <a:pt x="2" y="6"/>
                      <a:pt x="2" y="6"/>
                      <a:pt x="2" y="6"/>
                    </a:cubicBezTo>
                    <a:cubicBezTo>
                      <a:pt x="2" y="6"/>
                      <a:pt x="2" y="6"/>
                      <a:pt x="2" y="6"/>
                    </a:cubicBezTo>
                    <a:cubicBezTo>
                      <a:pt x="2" y="4"/>
                      <a:pt x="2" y="4"/>
                      <a:pt x="2" y="4"/>
                    </a:cubicBezTo>
                    <a:cubicBezTo>
                      <a:pt x="2" y="4"/>
                      <a:pt x="2" y="4"/>
                      <a:pt x="2" y="4"/>
                    </a:cubicBezTo>
                    <a:cubicBezTo>
                      <a:pt x="2" y="7"/>
                      <a:pt x="2" y="7"/>
                      <a:pt x="2" y="7"/>
                    </a:cubicBezTo>
                    <a:moveTo>
                      <a:pt x="22" y="7"/>
                    </a:moveTo>
                    <a:cubicBezTo>
                      <a:pt x="22" y="5"/>
                      <a:pt x="22" y="5"/>
                      <a:pt x="22" y="5"/>
                    </a:cubicBezTo>
                    <a:cubicBezTo>
                      <a:pt x="22" y="5"/>
                      <a:pt x="22" y="5"/>
                      <a:pt x="22" y="5"/>
                    </a:cubicBezTo>
                    <a:cubicBezTo>
                      <a:pt x="23" y="4"/>
                      <a:pt x="23" y="4"/>
                      <a:pt x="24" y="4"/>
                    </a:cubicBezTo>
                    <a:cubicBezTo>
                      <a:pt x="24" y="5"/>
                      <a:pt x="24" y="6"/>
                      <a:pt x="24" y="6"/>
                    </a:cubicBezTo>
                    <a:cubicBezTo>
                      <a:pt x="23" y="7"/>
                      <a:pt x="23" y="7"/>
                      <a:pt x="22" y="7"/>
                    </a:cubicBezTo>
                    <a:moveTo>
                      <a:pt x="2" y="4"/>
                    </a:moveTo>
                    <a:cubicBezTo>
                      <a:pt x="2" y="4"/>
                      <a:pt x="2" y="4"/>
                      <a:pt x="2" y="4"/>
                    </a:cubicBezTo>
                    <a:cubicBezTo>
                      <a:pt x="1" y="4"/>
                      <a:pt x="1" y="4"/>
                      <a:pt x="1" y="4"/>
                    </a:cubicBezTo>
                    <a:cubicBezTo>
                      <a:pt x="2" y="4"/>
                      <a:pt x="2" y="4"/>
                      <a:pt x="2" y="4"/>
                    </a:cubicBezTo>
                    <a:cubicBezTo>
                      <a:pt x="2" y="4"/>
                      <a:pt x="2" y="4"/>
                      <a:pt x="2" y="4"/>
                    </a:cubicBezTo>
                    <a:moveTo>
                      <a:pt x="24" y="6"/>
                    </a:moveTo>
                    <a:cubicBezTo>
                      <a:pt x="24" y="5"/>
                      <a:pt x="24" y="4"/>
                      <a:pt x="24" y="3"/>
                    </a:cubicBezTo>
                    <a:cubicBezTo>
                      <a:pt x="25" y="3"/>
                      <a:pt x="25" y="3"/>
                      <a:pt x="25" y="3"/>
                    </a:cubicBezTo>
                    <a:cubicBezTo>
                      <a:pt x="25" y="5"/>
                      <a:pt x="25" y="5"/>
                      <a:pt x="25" y="5"/>
                    </a:cubicBezTo>
                    <a:cubicBezTo>
                      <a:pt x="25" y="5"/>
                      <a:pt x="25" y="5"/>
                      <a:pt x="25" y="5"/>
                    </a:cubicBezTo>
                    <a:cubicBezTo>
                      <a:pt x="25" y="5"/>
                      <a:pt x="25" y="6"/>
                      <a:pt x="24" y="6"/>
                    </a:cubicBezTo>
                    <a:moveTo>
                      <a:pt x="26" y="0"/>
                    </a:moveTo>
                    <a:cubicBezTo>
                      <a:pt x="25" y="1"/>
                      <a:pt x="25" y="1"/>
                      <a:pt x="25" y="1"/>
                    </a:cubicBezTo>
                    <a:cubicBezTo>
                      <a:pt x="25" y="2"/>
                      <a:pt x="25" y="2"/>
                      <a:pt x="25" y="2"/>
                    </a:cubicBezTo>
                    <a:cubicBezTo>
                      <a:pt x="25" y="2"/>
                      <a:pt x="25" y="2"/>
                      <a:pt x="25" y="2"/>
                    </a:cubicBezTo>
                    <a:cubicBezTo>
                      <a:pt x="21" y="5"/>
                      <a:pt x="17" y="6"/>
                      <a:pt x="12" y="6"/>
                    </a:cubicBezTo>
                    <a:cubicBezTo>
                      <a:pt x="11" y="6"/>
                      <a:pt x="10" y="6"/>
                      <a:pt x="9" y="5"/>
                    </a:cubicBezTo>
                    <a:cubicBezTo>
                      <a:pt x="7" y="5"/>
                      <a:pt x="4" y="5"/>
                      <a:pt x="2" y="3"/>
                    </a:cubicBezTo>
                    <a:cubicBezTo>
                      <a:pt x="1" y="2"/>
                      <a:pt x="1" y="2"/>
                      <a:pt x="1" y="2"/>
                    </a:cubicBezTo>
                    <a:cubicBezTo>
                      <a:pt x="2" y="2"/>
                      <a:pt x="2" y="2"/>
                      <a:pt x="2" y="2"/>
                    </a:cubicBezTo>
                    <a:cubicBezTo>
                      <a:pt x="1" y="1"/>
                      <a:pt x="1" y="1"/>
                      <a:pt x="1" y="1"/>
                    </a:cubicBezTo>
                    <a:cubicBezTo>
                      <a:pt x="1" y="1"/>
                      <a:pt x="1" y="1"/>
                      <a:pt x="1" y="1"/>
                    </a:cubicBezTo>
                    <a:cubicBezTo>
                      <a:pt x="1" y="1"/>
                      <a:pt x="1" y="1"/>
                      <a:pt x="1" y="1"/>
                    </a:cubicBezTo>
                    <a:cubicBezTo>
                      <a:pt x="0" y="2"/>
                      <a:pt x="0" y="2"/>
                      <a:pt x="1" y="2"/>
                    </a:cubicBezTo>
                    <a:cubicBezTo>
                      <a:pt x="0" y="3"/>
                      <a:pt x="1" y="4"/>
                      <a:pt x="1" y="5"/>
                    </a:cubicBezTo>
                    <a:cubicBezTo>
                      <a:pt x="1" y="6"/>
                      <a:pt x="1" y="6"/>
                      <a:pt x="1" y="6"/>
                    </a:cubicBezTo>
                    <a:cubicBezTo>
                      <a:pt x="1" y="6"/>
                      <a:pt x="1" y="7"/>
                      <a:pt x="2" y="7"/>
                    </a:cubicBezTo>
                    <a:cubicBezTo>
                      <a:pt x="3" y="8"/>
                      <a:pt x="6" y="10"/>
                      <a:pt x="12" y="10"/>
                    </a:cubicBezTo>
                    <a:cubicBezTo>
                      <a:pt x="14" y="10"/>
                      <a:pt x="19" y="10"/>
                      <a:pt x="22" y="8"/>
                    </a:cubicBezTo>
                    <a:cubicBezTo>
                      <a:pt x="22" y="8"/>
                      <a:pt x="22" y="8"/>
                      <a:pt x="22" y="8"/>
                    </a:cubicBezTo>
                    <a:cubicBezTo>
                      <a:pt x="23" y="8"/>
                      <a:pt x="23" y="8"/>
                      <a:pt x="23" y="8"/>
                    </a:cubicBezTo>
                    <a:cubicBezTo>
                      <a:pt x="23" y="8"/>
                      <a:pt x="23" y="8"/>
                      <a:pt x="23" y="8"/>
                    </a:cubicBezTo>
                    <a:cubicBezTo>
                      <a:pt x="23" y="8"/>
                      <a:pt x="24" y="8"/>
                      <a:pt x="24" y="7"/>
                    </a:cubicBezTo>
                    <a:cubicBezTo>
                      <a:pt x="24" y="7"/>
                      <a:pt x="24" y="7"/>
                      <a:pt x="24" y="7"/>
                    </a:cubicBezTo>
                    <a:cubicBezTo>
                      <a:pt x="24" y="7"/>
                      <a:pt x="24" y="7"/>
                      <a:pt x="24" y="7"/>
                    </a:cubicBezTo>
                    <a:cubicBezTo>
                      <a:pt x="24" y="7"/>
                      <a:pt x="24" y="7"/>
                      <a:pt x="24" y="7"/>
                    </a:cubicBezTo>
                    <a:cubicBezTo>
                      <a:pt x="25" y="7"/>
                      <a:pt x="26" y="6"/>
                      <a:pt x="26" y="5"/>
                    </a:cubicBezTo>
                    <a:cubicBezTo>
                      <a:pt x="26" y="5"/>
                      <a:pt x="26" y="5"/>
                      <a:pt x="26" y="5"/>
                    </a:cubicBezTo>
                    <a:cubicBezTo>
                      <a:pt x="26" y="4"/>
                      <a:pt x="26" y="4"/>
                      <a:pt x="26" y="4"/>
                    </a:cubicBezTo>
                    <a:cubicBezTo>
                      <a:pt x="26" y="1"/>
                      <a:pt x="26" y="1"/>
                      <a:pt x="26" y="1"/>
                    </a:cubicBezTo>
                    <a:cubicBezTo>
                      <a:pt x="26" y="0"/>
                      <a:pt x="26" y="0"/>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83" name="Freeform 69"/>
              <p:cNvSpPr>
                <a:spLocks noEditPoints="1"/>
              </p:cNvSpPr>
              <p:nvPr/>
            </p:nvSpPr>
            <p:spPr bwMode="auto">
              <a:xfrm>
                <a:off x="3515" y="1822"/>
                <a:ext cx="74" cy="65"/>
              </a:xfrm>
              <a:custGeom>
                <a:avLst/>
                <a:gdLst>
                  <a:gd name="T0" fmla="*/ 22 w 31"/>
                  <a:gd name="T1" fmla="*/ 26 h 27"/>
                  <a:gd name="T2" fmla="*/ 20 w 31"/>
                  <a:gd name="T3" fmla="*/ 23 h 27"/>
                  <a:gd name="T4" fmla="*/ 17 w 31"/>
                  <a:gd name="T5" fmla="*/ 21 h 27"/>
                  <a:gd name="T6" fmla="*/ 21 w 31"/>
                  <a:gd name="T7" fmla="*/ 18 h 27"/>
                  <a:gd name="T8" fmla="*/ 22 w 31"/>
                  <a:gd name="T9" fmla="*/ 25 h 27"/>
                  <a:gd name="T10" fmla="*/ 22 w 31"/>
                  <a:gd name="T11" fmla="*/ 26 h 27"/>
                  <a:gd name="T12" fmla="*/ 22 w 31"/>
                  <a:gd name="T13" fmla="*/ 24 h 27"/>
                  <a:gd name="T14" fmla="*/ 21 w 31"/>
                  <a:gd name="T15" fmla="*/ 18 h 27"/>
                  <a:gd name="T16" fmla="*/ 21 w 31"/>
                  <a:gd name="T17" fmla="*/ 18 h 27"/>
                  <a:gd name="T18" fmla="*/ 21 w 31"/>
                  <a:gd name="T19" fmla="*/ 17 h 27"/>
                  <a:gd name="T20" fmla="*/ 15 w 31"/>
                  <a:gd name="T21" fmla="*/ 12 h 27"/>
                  <a:gd name="T22" fmla="*/ 6 w 31"/>
                  <a:gd name="T23" fmla="*/ 4 h 27"/>
                  <a:gd name="T24" fmla="*/ 8 w 31"/>
                  <a:gd name="T25" fmla="*/ 6 h 27"/>
                  <a:gd name="T26" fmla="*/ 16 w 31"/>
                  <a:gd name="T27" fmla="*/ 11 h 27"/>
                  <a:gd name="T28" fmla="*/ 24 w 31"/>
                  <a:gd name="T29" fmla="*/ 16 h 27"/>
                  <a:gd name="T30" fmla="*/ 22 w 31"/>
                  <a:gd name="T31" fmla="*/ 24 h 27"/>
                  <a:gd name="T32" fmla="*/ 13 w 31"/>
                  <a:gd name="T33" fmla="*/ 23 h 27"/>
                  <a:gd name="T34" fmla="*/ 2 w 31"/>
                  <a:gd name="T35" fmla="*/ 2 h 27"/>
                  <a:gd name="T36" fmla="*/ 15 w 31"/>
                  <a:gd name="T37" fmla="*/ 13 h 27"/>
                  <a:gd name="T38" fmla="*/ 20 w 31"/>
                  <a:gd name="T39" fmla="*/ 18 h 27"/>
                  <a:gd name="T40" fmla="*/ 17 w 31"/>
                  <a:gd name="T41" fmla="*/ 20 h 27"/>
                  <a:gd name="T42" fmla="*/ 13 w 31"/>
                  <a:gd name="T43" fmla="*/ 23 h 27"/>
                  <a:gd name="T44" fmla="*/ 24 w 31"/>
                  <a:gd name="T45" fmla="*/ 15 h 27"/>
                  <a:gd name="T46" fmla="*/ 16 w 31"/>
                  <a:gd name="T47" fmla="*/ 10 h 27"/>
                  <a:gd name="T48" fmla="*/ 9 w 31"/>
                  <a:gd name="T49" fmla="*/ 5 h 27"/>
                  <a:gd name="T50" fmla="*/ 3 w 31"/>
                  <a:gd name="T51" fmla="*/ 2 h 27"/>
                  <a:gd name="T52" fmla="*/ 8 w 31"/>
                  <a:gd name="T53" fmla="*/ 3 h 27"/>
                  <a:gd name="T54" fmla="*/ 10 w 31"/>
                  <a:gd name="T55" fmla="*/ 4 h 27"/>
                  <a:gd name="T56" fmla="*/ 30 w 31"/>
                  <a:gd name="T57" fmla="*/ 12 h 27"/>
                  <a:gd name="T58" fmla="*/ 24 w 31"/>
                  <a:gd name="T59" fmla="*/ 15 h 27"/>
                  <a:gd name="T60" fmla="*/ 1 w 31"/>
                  <a:gd name="T61" fmla="*/ 0 h 27"/>
                  <a:gd name="T62" fmla="*/ 1 w 31"/>
                  <a:gd name="T63" fmla="*/ 1 h 27"/>
                  <a:gd name="T64" fmla="*/ 1 w 31"/>
                  <a:gd name="T65" fmla="*/ 1 h 27"/>
                  <a:gd name="T66" fmla="*/ 1 w 31"/>
                  <a:gd name="T67" fmla="*/ 1 h 27"/>
                  <a:gd name="T68" fmla="*/ 5 w 31"/>
                  <a:gd name="T69" fmla="*/ 11 h 27"/>
                  <a:gd name="T70" fmla="*/ 12 w 31"/>
                  <a:gd name="T71" fmla="*/ 24 h 27"/>
                  <a:gd name="T72" fmla="*/ 12 w 31"/>
                  <a:gd name="T73" fmla="*/ 24 h 27"/>
                  <a:gd name="T74" fmla="*/ 17 w 31"/>
                  <a:gd name="T75" fmla="*/ 21 h 27"/>
                  <a:gd name="T76" fmla="*/ 19 w 31"/>
                  <a:gd name="T77" fmla="*/ 24 h 27"/>
                  <a:gd name="T78" fmla="*/ 22 w 31"/>
                  <a:gd name="T79" fmla="*/ 27 h 27"/>
                  <a:gd name="T80" fmla="*/ 22 w 31"/>
                  <a:gd name="T81" fmla="*/ 27 h 27"/>
                  <a:gd name="T82" fmla="*/ 22 w 31"/>
                  <a:gd name="T83" fmla="*/ 27 h 27"/>
                  <a:gd name="T84" fmla="*/ 22 w 31"/>
                  <a:gd name="T85" fmla="*/ 27 h 27"/>
                  <a:gd name="T86" fmla="*/ 23 w 31"/>
                  <a:gd name="T87" fmla="*/ 27 h 27"/>
                  <a:gd name="T88" fmla="*/ 23 w 31"/>
                  <a:gd name="T89" fmla="*/ 26 h 27"/>
                  <a:gd name="T90" fmla="*/ 24 w 31"/>
                  <a:gd name="T91" fmla="*/ 16 h 27"/>
                  <a:gd name="T92" fmla="*/ 30 w 31"/>
                  <a:gd name="T93" fmla="*/ 13 h 27"/>
                  <a:gd name="T94" fmla="*/ 31 w 31"/>
                  <a:gd name="T95" fmla="*/ 13 h 27"/>
                  <a:gd name="T96" fmla="*/ 31 w 31"/>
                  <a:gd name="T97" fmla="*/ 12 h 27"/>
                  <a:gd name="T98" fmla="*/ 31 w 31"/>
                  <a:gd name="T99" fmla="*/ 12 h 27"/>
                  <a:gd name="T100" fmla="*/ 11 w 31"/>
                  <a:gd name="T101" fmla="*/ 4 h 27"/>
                  <a:gd name="T102" fmla="*/ 8 w 31"/>
                  <a:gd name="T103" fmla="*/ 3 h 27"/>
                  <a:gd name="T104" fmla="*/ 1 w 31"/>
                  <a:gd name="T10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 h="27">
                    <a:moveTo>
                      <a:pt x="22" y="26"/>
                    </a:moveTo>
                    <a:cubicBezTo>
                      <a:pt x="21" y="25"/>
                      <a:pt x="20" y="24"/>
                      <a:pt x="20" y="23"/>
                    </a:cubicBezTo>
                    <a:cubicBezTo>
                      <a:pt x="19" y="22"/>
                      <a:pt x="18" y="22"/>
                      <a:pt x="17" y="21"/>
                    </a:cubicBezTo>
                    <a:cubicBezTo>
                      <a:pt x="18" y="20"/>
                      <a:pt x="19" y="19"/>
                      <a:pt x="21" y="18"/>
                    </a:cubicBezTo>
                    <a:cubicBezTo>
                      <a:pt x="21" y="20"/>
                      <a:pt x="21" y="22"/>
                      <a:pt x="22" y="25"/>
                    </a:cubicBezTo>
                    <a:cubicBezTo>
                      <a:pt x="22" y="26"/>
                      <a:pt x="22" y="26"/>
                      <a:pt x="22" y="26"/>
                    </a:cubicBezTo>
                    <a:moveTo>
                      <a:pt x="22" y="24"/>
                    </a:moveTo>
                    <a:cubicBezTo>
                      <a:pt x="22" y="21"/>
                      <a:pt x="22" y="20"/>
                      <a:pt x="21" y="18"/>
                    </a:cubicBezTo>
                    <a:cubicBezTo>
                      <a:pt x="21" y="18"/>
                      <a:pt x="21" y="18"/>
                      <a:pt x="21" y="18"/>
                    </a:cubicBezTo>
                    <a:cubicBezTo>
                      <a:pt x="21" y="17"/>
                      <a:pt x="21" y="17"/>
                      <a:pt x="21" y="17"/>
                    </a:cubicBezTo>
                    <a:cubicBezTo>
                      <a:pt x="19" y="15"/>
                      <a:pt x="17" y="14"/>
                      <a:pt x="15" y="12"/>
                    </a:cubicBezTo>
                    <a:cubicBezTo>
                      <a:pt x="12" y="9"/>
                      <a:pt x="9" y="7"/>
                      <a:pt x="6" y="4"/>
                    </a:cubicBezTo>
                    <a:cubicBezTo>
                      <a:pt x="7" y="5"/>
                      <a:pt x="8" y="5"/>
                      <a:pt x="8" y="6"/>
                    </a:cubicBezTo>
                    <a:cubicBezTo>
                      <a:pt x="11" y="7"/>
                      <a:pt x="13" y="9"/>
                      <a:pt x="16" y="11"/>
                    </a:cubicBezTo>
                    <a:cubicBezTo>
                      <a:pt x="19" y="13"/>
                      <a:pt x="22" y="15"/>
                      <a:pt x="24" y="16"/>
                    </a:cubicBezTo>
                    <a:cubicBezTo>
                      <a:pt x="22" y="24"/>
                      <a:pt x="22" y="24"/>
                      <a:pt x="22" y="24"/>
                    </a:cubicBezTo>
                    <a:moveTo>
                      <a:pt x="13" y="23"/>
                    </a:moveTo>
                    <a:cubicBezTo>
                      <a:pt x="10" y="19"/>
                      <a:pt x="3" y="5"/>
                      <a:pt x="2" y="2"/>
                    </a:cubicBezTo>
                    <a:cubicBezTo>
                      <a:pt x="7" y="6"/>
                      <a:pt x="10" y="9"/>
                      <a:pt x="15" y="13"/>
                    </a:cubicBezTo>
                    <a:cubicBezTo>
                      <a:pt x="16" y="14"/>
                      <a:pt x="18" y="16"/>
                      <a:pt x="20" y="18"/>
                    </a:cubicBezTo>
                    <a:cubicBezTo>
                      <a:pt x="19" y="18"/>
                      <a:pt x="18" y="19"/>
                      <a:pt x="17" y="20"/>
                    </a:cubicBezTo>
                    <a:cubicBezTo>
                      <a:pt x="15" y="22"/>
                      <a:pt x="14" y="23"/>
                      <a:pt x="13" y="23"/>
                    </a:cubicBezTo>
                    <a:moveTo>
                      <a:pt x="24" y="15"/>
                    </a:moveTo>
                    <a:cubicBezTo>
                      <a:pt x="22" y="14"/>
                      <a:pt x="20" y="12"/>
                      <a:pt x="16" y="10"/>
                    </a:cubicBezTo>
                    <a:cubicBezTo>
                      <a:pt x="13" y="8"/>
                      <a:pt x="11" y="7"/>
                      <a:pt x="9" y="5"/>
                    </a:cubicBezTo>
                    <a:cubicBezTo>
                      <a:pt x="7" y="4"/>
                      <a:pt x="5" y="3"/>
                      <a:pt x="3" y="2"/>
                    </a:cubicBezTo>
                    <a:cubicBezTo>
                      <a:pt x="5" y="2"/>
                      <a:pt x="6" y="3"/>
                      <a:pt x="8" y="3"/>
                    </a:cubicBezTo>
                    <a:cubicBezTo>
                      <a:pt x="9" y="4"/>
                      <a:pt x="9" y="4"/>
                      <a:pt x="10" y="4"/>
                    </a:cubicBezTo>
                    <a:cubicBezTo>
                      <a:pt x="16" y="7"/>
                      <a:pt x="23" y="9"/>
                      <a:pt x="30" y="12"/>
                    </a:cubicBezTo>
                    <a:cubicBezTo>
                      <a:pt x="28" y="13"/>
                      <a:pt x="26" y="14"/>
                      <a:pt x="24" y="15"/>
                    </a:cubicBezTo>
                    <a:moveTo>
                      <a:pt x="1" y="0"/>
                    </a:moveTo>
                    <a:cubicBezTo>
                      <a:pt x="1" y="1"/>
                      <a:pt x="1" y="1"/>
                      <a:pt x="1" y="1"/>
                    </a:cubicBezTo>
                    <a:cubicBezTo>
                      <a:pt x="1" y="1"/>
                      <a:pt x="1" y="1"/>
                      <a:pt x="1" y="1"/>
                    </a:cubicBezTo>
                    <a:cubicBezTo>
                      <a:pt x="1" y="1"/>
                      <a:pt x="1" y="1"/>
                      <a:pt x="1" y="1"/>
                    </a:cubicBezTo>
                    <a:cubicBezTo>
                      <a:pt x="0" y="1"/>
                      <a:pt x="0" y="1"/>
                      <a:pt x="5" y="11"/>
                    </a:cubicBezTo>
                    <a:cubicBezTo>
                      <a:pt x="7" y="15"/>
                      <a:pt x="11" y="21"/>
                      <a:pt x="12" y="24"/>
                    </a:cubicBezTo>
                    <a:cubicBezTo>
                      <a:pt x="12" y="24"/>
                      <a:pt x="12" y="24"/>
                      <a:pt x="12" y="24"/>
                    </a:cubicBezTo>
                    <a:cubicBezTo>
                      <a:pt x="14" y="24"/>
                      <a:pt x="15" y="23"/>
                      <a:pt x="17" y="21"/>
                    </a:cubicBezTo>
                    <a:cubicBezTo>
                      <a:pt x="17" y="22"/>
                      <a:pt x="18" y="23"/>
                      <a:pt x="19" y="24"/>
                    </a:cubicBezTo>
                    <a:cubicBezTo>
                      <a:pt x="20" y="25"/>
                      <a:pt x="21" y="25"/>
                      <a:pt x="22" y="27"/>
                    </a:cubicBezTo>
                    <a:cubicBezTo>
                      <a:pt x="22" y="27"/>
                      <a:pt x="22" y="27"/>
                      <a:pt x="22" y="27"/>
                    </a:cubicBezTo>
                    <a:cubicBezTo>
                      <a:pt x="22" y="27"/>
                      <a:pt x="22" y="27"/>
                      <a:pt x="22" y="27"/>
                    </a:cubicBezTo>
                    <a:cubicBezTo>
                      <a:pt x="22" y="27"/>
                      <a:pt x="22" y="27"/>
                      <a:pt x="22" y="27"/>
                    </a:cubicBezTo>
                    <a:cubicBezTo>
                      <a:pt x="23" y="27"/>
                      <a:pt x="23" y="27"/>
                      <a:pt x="23" y="27"/>
                    </a:cubicBezTo>
                    <a:cubicBezTo>
                      <a:pt x="23" y="26"/>
                      <a:pt x="23" y="26"/>
                      <a:pt x="23" y="26"/>
                    </a:cubicBezTo>
                    <a:cubicBezTo>
                      <a:pt x="24" y="16"/>
                      <a:pt x="24" y="16"/>
                      <a:pt x="24" y="16"/>
                    </a:cubicBezTo>
                    <a:cubicBezTo>
                      <a:pt x="26" y="15"/>
                      <a:pt x="28" y="14"/>
                      <a:pt x="30" y="13"/>
                    </a:cubicBezTo>
                    <a:cubicBezTo>
                      <a:pt x="31" y="13"/>
                      <a:pt x="31" y="13"/>
                      <a:pt x="31" y="13"/>
                    </a:cubicBezTo>
                    <a:cubicBezTo>
                      <a:pt x="31" y="12"/>
                      <a:pt x="31" y="12"/>
                      <a:pt x="31" y="12"/>
                    </a:cubicBezTo>
                    <a:cubicBezTo>
                      <a:pt x="31" y="12"/>
                      <a:pt x="31" y="12"/>
                      <a:pt x="31" y="12"/>
                    </a:cubicBezTo>
                    <a:cubicBezTo>
                      <a:pt x="24" y="9"/>
                      <a:pt x="17" y="6"/>
                      <a:pt x="11" y="4"/>
                    </a:cubicBezTo>
                    <a:cubicBezTo>
                      <a:pt x="10" y="3"/>
                      <a:pt x="9" y="3"/>
                      <a:pt x="8" y="3"/>
                    </a:cubicBezTo>
                    <a:cubicBezTo>
                      <a:pt x="6" y="2"/>
                      <a:pt x="5" y="1"/>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84" name="Freeform 70"/>
              <p:cNvSpPr>
                <a:spLocks noEditPoints="1"/>
              </p:cNvSpPr>
              <p:nvPr/>
            </p:nvSpPr>
            <p:spPr bwMode="auto">
              <a:xfrm>
                <a:off x="3453" y="1742"/>
                <a:ext cx="74" cy="64"/>
              </a:xfrm>
              <a:custGeom>
                <a:avLst/>
                <a:gdLst>
                  <a:gd name="T0" fmla="*/ 22 w 31"/>
                  <a:gd name="T1" fmla="*/ 25 h 27"/>
                  <a:gd name="T2" fmla="*/ 20 w 31"/>
                  <a:gd name="T3" fmla="*/ 23 h 27"/>
                  <a:gd name="T4" fmla="*/ 17 w 31"/>
                  <a:gd name="T5" fmla="*/ 21 h 27"/>
                  <a:gd name="T6" fmla="*/ 21 w 31"/>
                  <a:gd name="T7" fmla="*/ 18 h 27"/>
                  <a:gd name="T8" fmla="*/ 22 w 31"/>
                  <a:gd name="T9" fmla="*/ 25 h 27"/>
                  <a:gd name="T10" fmla="*/ 22 w 31"/>
                  <a:gd name="T11" fmla="*/ 25 h 27"/>
                  <a:gd name="T12" fmla="*/ 23 w 31"/>
                  <a:gd name="T13" fmla="*/ 23 h 27"/>
                  <a:gd name="T14" fmla="*/ 21 w 31"/>
                  <a:gd name="T15" fmla="*/ 18 h 27"/>
                  <a:gd name="T16" fmla="*/ 22 w 31"/>
                  <a:gd name="T17" fmla="*/ 18 h 27"/>
                  <a:gd name="T18" fmla="*/ 21 w 31"/>
                  <a:gd name="T19" fmla="*/ 17 h 27"/>
                  <a:gd name="T20" fmla="*/ 15 w 31"/>
                  <a:gd name="T21" fmla="*/ 12 h 27"/>
                  <a:gd name="T22" fmla="*/ 9 w 31"/>
                  <a:gd name="T23" fmla="*/ 6 h 27"/>
                  <a:gd name="T24" fmla="*/ 16 w 31"/>
                  <a:gd name="T25" fmla="*/ 11 h 27"/>
                  <a:gd name="T26" fmla="*/ 24 w 31"/>
                  <a:gd name="T27" fmla="*/ 16 h 27"/>
                  <a:gd name="T28" fmla="*/ 23 w 31"/>
                  <a:gd name="T29" fmla="*/ 23 h 27"/>
                  <a:gd name="T30" fmla="*/ 13 w 31"/>
                  <a:gd name="T31" fmla="*/ 23 h 27"/>
                  <a:gd name="T32" fmla="*/ 2 w 31"/>
                  <a:gd name="T33" fmla="*/ 2 h 27"/>
                  <a:gd name="T34" fmla="*/ 15 w 31"/>
                  <a:gd name="T35" fmla="*/ 13 h 27"/>
                  <a:gd name="T36" fmla="*/ 20 w 31"/>
                  <a:gd name="T37" fmla="*/ 17 h 27"/>
                  <a:gd name="T38" fmla="*/ 17 w 31"/>
                  <a:gd name="T39" fmla="*/ 20 h 27"/>
                  <a:gd name="T40" fmla="*/ 13 w 31"/>
                  <a:gd name="T41" fmla="*/ 23 h 27"/>
                  <a:gd name="T42" fmla="*/ 24 w 31"/>
                  <a:gd name="T43" fmla="*/ 15 h 27"/>
                  <a:gd name="T44" fmla="*/ 16 w 31"/>
                  <a:gd name="T45" fmla="*/ 10 h 27"/>
                  <a:gd name="T46" fmla="*/ 9 w 31"/>
                  <a:gd name="T47" fmla="*/ 5 h 27"/>
                  <a:gd name="T48" fmla="*/ 4 w 31"/>
                  <a:gd name="T49" fmla="*/ 2 h 27"/>
                  <a:gd name="T50" fmla="*/ 8 w 31"/>
                  <a:gd name="T51" fmla="*/ 4 h 27"/>
                  <a:gd name="T52" fmla="*/ 10 w 31"/>
                  <a:gd name="T53" fmla="*/ 4 h 27"/>
                  <a:gd name="T54" fmla="*/ 29 w 31"/>
                  <a:gd name="T55" fmla="*/ 12 h 27"/>
                  <a:gd name="T56" fmla="*/ 24 w 31"/>
                  <a:gd name="T57" fmla="*/ 15 h 27"/>
                  <a:gd name="T58" fmla="*/ 1 w 31"/>
                  <a:gd name="T59" fmla="*/ 0 h 27"/>
                  <a:gd name="T60" fmla="*/ 1 w 31"/>
                  <a:gd name="T61" fmla="*/ 1 h 27"/>
                  <a:gd name="T62" fmla="*/ 1 w 31"/>
                  <a:gd name="T63" fmla="*/ 1 h 27"/>
                  <a:gd name="T64" fmla="*/ 1 w 31"/>
                  <a:gd name="T65" fmla="*/ 1 h 27"/>
                  <a:gd name="T66" fmla="*/ 5 w 31"/>
                  <a:gd name="T67" fmla="*/ 11 h 27"/>
                  <a:gd name="T68" fmla="*/ 12 w 31"/>
                  <a:gd name="T69" fmla="*/ 24 h 27"/>
                  <a:gd name="T70" fmla="*/ 12 w 31"/>
                  <a:gd name="T71" fmla="*/ 24 h 27"/>
                  <a:gd name="T72" fmla="*/ 17 w 31"/>
                  <a:gd name="T73" fmla="*/ 22 h 27"/>
                  <a:gd name="T74" fmla="*/ 19 w 31"/>
                  <a:gd name="T75" fmla="*/ 24 h 27"/>
                  <a:gd name="T76" fmla="*/ 22 w 31"/>
                  <a:gd name="T77" fmla="*/ 27 h 27"/>
                  <a:gd name="T78" fmla="*/ 22 w 31"/>
                  <a:gd name="T79" fmla="*/ 27 h 27"/>
                  <a:gd name="T80" fmla="*/ 22 w 31"/>
                  <a:gd name="T81" fmla="*/ 27 h 27"/>
                  <a:gd name="T82" fmla="*/ 22 w 31"/>
                  <a:gd name="T83" fmla="*/ 27 h 27"/>
                  <a:gd name="T84" fmla="*/ 23 w 31"/>
                  <a:gd name="T85" fmla="*/ 27 h 27"/>
                  <a:gd name="T86" fmla="*/ 23 w 31"/>
                  <a:gd name="T87" fmla="*/ 26 h 27"/>
                  <a:gd name="T88" fmla="*/ 25 w 31"/>
                  <a:gd name="T89" fmla="*/ 16 h 27"/>
                  <a:gd name="T90" fmla="*/ 30 w 31"/>
                  <a:gd name="T91" fmla="*/ 13 h 27"/>
                  <a:gd name="T92" fmla="*/ 31 w 31"/>
                  <a:gd name="T93" fmla="*/ 13 h 27"/>
                  <a:gd name="T94" fmla="*/ 31 w 31"/>
                  <a:gd name="T95" fmla="*/ 12 h 27"/>
                  <a:gd name="T96" fmla="*/ 31 w 31"/>
                  <a:gd name="T97" fmla="*/ 12 h 27"/>
                  <a:gd name="T98" fmla="*/ 11 w 31"/>
                  <a:gd name="T99" fmla="*/ 3 h 27"/>
                  <a:gd name="T100" fmla="*/ 9 w 31"/>
                  <a:gd name="T101" fmla="*/ 3 h 27"/>
                  <a:gd name="T102" fmla="*/ 1 w 31"/>
                  <a:gd name="T10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 h="27">
                    <a:moveTo>
                      <a:pt x="22" y="25"/>
                    </a:moveTo>
                    <a:cubicBezTo>
                      <a:pt x="21" y="24"/>
                      <a:pt x="20" y="24"/>
                      <a:pt x="20" y="23"/>
                    </a:cubicBezTo>
                    <a:cubicBezTo>
                      <a:pt x="19" y="22"/>
                      <a:pt x="18" y="22"/>
                      <a:pt x="17" y="21"/>
                    </a:cubicBezTo>
                    <a:cubicBezTo>
                      <a:pt x="18" y="20"/>
                      <a:pt x="19" y="19"/>
                      <a:pt x="21" y="18"/>
                    </a:cubicBezTo>
                    <a:cubicBezTo>
                      <a:pt x="21" y="20"/>
                      <a:pt x="21" y="22"/>
                      <a:pt x="22" y="25"/>
                    </a:cubicBezTo>
                    <a:cubicBezTo>
                      <a:pt x="22" y="25"/>
                      <a:pt x="22" y="25"/>
                      <a:pt x="22" y="25"/>
                    </a:cubicBezTo>
                    <a:moveTo>
                      <a:pt x="23" y="23"/>
                    </a:moveTo>
                    <a:cubicBezTo>
                      <a:pt x="22" y="21"/>
                      <a:pt x="22" y="19"/>
                      <a:pt x="21" y="18"/>
                    </a:cubicBezTo>
                    <a:cubicBezTo>
                      <a:pt x="22" y="18"/>
                      <a:pt x="22" y="18"/>
                      <a:pt x="22" y="18"/>
                    </a:cubicBezTo>
                    <a:cubicBezTo>
                      <a:pt x="21" y="17"/>
                      <a:pt x="21" y="17"/>
                      <a:pt x="21" y="17"/>
                    </a:cubicBezTo>
                    <a:cubicBezTo>
                      <a:pt x="19" y="15"/>
                      <a:pt x="17" y="14"/>
                      <a:pt x="15" y="12"/>
                    </a:cubicBezTo>
                    <a:cubicBezTo>
                      <a:pt x="13" y="10"/>
                      <a:pt x="11" y="8"/>
                      <a:pt x="9" y="6"/>
                    </a:cubicBezTo>
                    <a:cubicBezTo>
                      <a:pt x="11" y="8"/>
                      <a:pt x="13" y="9"/>
                      <a:pt x="16" y="11"/>
                    </a:cubicBezTo>
                    <a:cubicBezTo>
                      <a:pt x="19" y="13"/>
                      <a:pt x="22" y="15"/>
                      <a:pt x="24" y="16"/>
                    </a:cubicBezTo>
                    <a:cubicBezTo>
                      <a:pt x="23" y="23"/>
                      <a:pt x="23" y="23"/>
                      <a:pt x="23" y="23"/>
                    </a:cubicBezTo>
                    <a:moveTo>
                      <a:pt x="13" y="23"/>
                    </a:moveTo>
                    <a:cubicBezTo>
                      <a:pt x="10" y="19"/>
                      <a:pt x="4" y="6"/>
                      <a:pt x="2" y="2"/>
                    </a:cubicBezTo>
                    <a:cubicBezTo>
                      <a:pt x="7" y="6"/>
                      <a:pt x="10" y="9"/>
                      <a:pt x="15" y="13"/>
                    </a:cubicBezTo>
                    <a:cubicBezTo>
                      <a:pt x="16" y="14"/>
                      <a:pt x="18" y="16"/>
                      <a:pt x="20" y="17"/>
                    </a:cubicBezTo>
                    <a:cubicBezTo>
                      <a:pt x="19" y="18"/>
                      <a:pt x="18" y="19"/>
                      <a:pt x="17" y="20"/>
                    </a:cubicBezTo>
                    <a:cubicBezTo>
                      <a:pt x="15" y="22"/>
                      <a:pt x="14" y="23"/>
                      <a:pt x="13" y="23"/>
                    </a:cubicBezTo>
                    <a:moveTo>
                      <a:pt x="24" y="15"/>
                    </a:moveTo>
                    <a:cubicBezTo>
                      <a:pt x="22" y="14"/>
                      <a:pt x="20" y="12"/>
                      <a:pt x="16" y="10"/>
                    </a:cubicBezTo>
                    <a:cubicBezTo>
                      <a:pt x="13" y="8"/>
                      <a:pt x="11" y="7"/>
                      <a:pt x="9" y="5"/>
                    </a:cubicBezTo>
                    <a:cubicBezTo>
                      <a:pt x="7" y="4"/>
                      <a:pt x="6" y="3"/>
                      <a:pt x="4" y="2"/>
                    </a:cubicBezTo>
                    <a:cubicBezTo>
                      <a:pt x="6" y="3"/>
                      <a:pt x="7" y="3"/>
                      <a:pt x="8" y="4"/>
                    </a:cubicBezTo>
                    <a:cubicBezTo>
                      <a:pt x="9" y="4"/>
                      <a:pt x="9" y="4"/>
                      <a:pt x="10" y="4"/>
                    </a:cubicBezTo>
                    <a:cubicBezTo>
                      <a:pt x="16" y="7"/>
                      <a:pt x="23" y="10"/>
                      <a:pt x="29" y="12"/>
                    </a:cubicBezTo>
                    <a:cubicBezTo>
                      <a:pt x="28" y="13"/>
                      <a:pt x="26" y="14"/>
                      <a:pt x="24" y="15"/>
                    </a:cubicBezTo>
                    <a:moveTo>
                      <a:pt x="1" y="0"/>
                    </a:moveTo>
                    <a:cubicBezTo>
                      <a:pt x="1" y="1"/>
                      <a:pt x="1" y="1"/>
                      <a:pt x="1" y="1"/>
                    </a:cubicBezTo>
                    <a:cubicBezTo>
                      <a:pt x="1" y="1"/>
                      <a:pt x="1" y="1"/>
                      <a:pt x="1" y="1"/>
                    </a:cubicBezTo>
                    <a:cubicBezTo>
                      <a:pt x="1" y="1"/>
                      <a:pt x="1" y="1"/>
                      <a:pt x="1" y="1"/>
                    </a:cubicBezTo>
                    <a:cubicBezTo>
                      <a:pt x="0" y="1"/>
                      <a:pt x="0" y="1"/>
                      <a:pt x="5" y="11"/>
                    </a:cubicBezTo>
                    <a:cubicBezTo>
                      <a:pt x="7" y="15"/>
                      <a:pt x="10" y="22"/>
                      <a:pt x="12" y="24"/>
                    </a:cubicBezTo>
                    <a:cubicBezTo>
                      <a:pt x="12" y="24"/>
                      <a:pt x="12" y="24"/>
                      <a:pt x="12" y="24"/>
                    </a:cubicBezTo>
                    <a:cubicBezTo>
                      <a:pt x="14" y="24"/>
                      <a:pt x="15" y="23"/>
                      <a:pt x="17" y="22"/>
                    </a:cubicBezTo>
                    <a:cubicBezTo>
                      <a:pt x="17" y="22"/>
                      <a:pt x="18" y="23"/>
                      <a:pt x="19" y="24"/>
                    </a:cubicBezTo>
                    <a:cubicBezTo>
                      <a:pt x="20" y="25"/>
                      <a:pt x="21" y="26"/>
                      <a:pt x="22" y="27"/>
                    </a:cubicBezTo>
                    <a:cubicBezTo>
                      <a:pt x="22" y="27"/>
                      <a:pt x="22" y="27"/>
                      <a:pt x="22" y="27"/>
                    </a:cubicBezTo>
                    <a:cubicBezTo>
                      <a:pt x="22" y="27"/>
                      <a:pt x="22" y="27"/>
                      <a:pt x="22" y="27"/>
                    </a:cubicBezTo>
                    <a:cubicBezTo>
                      <a:pt x="22" y="27"/>
                      <a:pt x="22" y="27"/>
                      <a:pt x="22" y="27"/>
                    </a:cubicBezTo>
                    <a:cubicBezTo>
                      <a:pt x="23" y="27"/>
                      <a:pt x="23" y="27"/>
                      <a:pt x="23" y="27"/>
                    </a:cubicBezTo>
                    <a:cubicBezTo>
                      <a:pt x="23" y="26"/>
                      <a:pt x="23" y="26"/>
                      <a:pt x="23" y="26"/>
                    </a:cubicBezTo>
                    <a:cubicBezTo>
                      <a:pt x="25" y="16"/>
                      <a:pt x="25" y="16"/>
                      <a:pt x="25" y="16"/>
                    </a:cubicBezTo>
                    <a:cubicBezTo>
                      <a:pt x="27" y="15"/>
                      <a:pt x="28" y="14"/>
                      <a:pt x="30" y="13"/>
                    </a:cubicBezTo>
                    <a:cubicBezTo>
                      <a:pt x="31" y="13"/>
                      <a:pt x="31" y="13"/>
                      <a:pt x="31" y="13"/>
                    </a:cubicBezTo>
                    <a:cubicBezTo>
                      <a:pt x="31" y="12"/>
                      <a:pt x="31" y="12"/>
                      <a:pt x="31" y="12"/>
                    </a:cubicBezTo>
                    <a:cubicBezTo>
                      <a:pt x="31" y="12"/>
                      <a:pt x="31" y="12"/>
                      <a:pt x="31" y="12"/>
                    </a:cubicBezTo>
                    <a:cubicBezTo>
                      <a:pt x="24" y="9"/>
                      <a:pt x="17" y="6"/>
                      <a:pt x="11" y="3"/>
                    </a:cubicBezTo>
                    <a:cubicBezTo>
                      <a:pt x="10" y="3"/>
                      <a:pt x="9" y="3"/>
                      <a:pt x="9" y="3"/>
                    </a:cubicBezTo>
                    <a:cubicBezTo>
                      <a:pt x="6" y="2"/>
                      <a:pt x="5" y="1"/>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85" name="Freeform 71"/>
              <p:cNvSpPr>
                <a:spLocks noEditPoints="1"/>
              </p:cNvSpPr>
              <p:nvPr/>
            </p:nvSpPr>
            <p:spPr bwMode="auto">
              <a:xfrm>
                <a:off x="3539" y="2108"/>
                <a:ext cx="119" cy="112"/>
              </a:xfrm>
              <a:custGeom>
                <a:avLst/>
                <a:gdLst>
                  <a:gd name="T0" fmla="*/ 14 w 50"/>
                  <a:gd name="T1" fmla="*/ 46 h 47"/>
                  <a:gd name="T2" fmla="*/ 16 w 50"/>
                  <a:gd name="T3" fmla="*/ 46 h 47"/>
                  <a:gd name="T4" fmla="*/ 19 w 50"/>
                  <a:gd name="T5" fmla="*/ 46 h 47"/>
                  <a:gd name="T6" fmla="*/ 20 w 50"/>
                  <a:gd name="T7" fmla="*/ 46 h 47"/>
                  <a:gd name="T8" fmla="*/ 22 w 50"/>
                  <a:gd name="T9" fmla="*/ 46 h 47"/>
                  <a:gd name="T10" fmla="*/ 24 w 50"/>
                  <a:gd name="T11" fmla="*/ 46 h 47"/>
                  <a:gd name="T12" fmla="*/ 27 w 50"/>
                  <a:gd name="T13" fmla="*/ 46 h 47"/>
                  <a:gd name="T14" fmla="*/ 28 w 50"/>
                  <a:gd name="T15" fmla="*/ 46 h 47"/>
                  <a:gd name="T16" fmla="*/ 33 w 50"/>
                  <a:gd name="T17" fmla="*/ 46 h 47"/>
                  <a:gd name="T18" fmla="*/ 34 w 50"/>
                  <a:gd name="T19" fmla="*/ 46 h 47"/>
                  <a:gd name="T20" fmla="*/ 37 w 50"/>
                  <a:gd name="T21" fmla="*/ 45 h 47"/>
                  <a:gd name="T22" fmla="*/ 38 w 50"/>
                  <a:gd name="T23" fmla="*/ 45 h 47"/>
                  <a:gd name="T24" fmla="*/ 13 w 50"/>
                  <a:gd name="T25" fmla="*/ 45 h 47"/>
                  <a:gd name="T26" fmla="*/ 19 w 50"/>
                  <a:gd name="T27" fmla="*/ 42 h 47"/>
                  <a:gd name="T28" fmla="*/ 31 w 50"/>
                  <a:gd name="T29" fmla="*/ 40 h 47"/>
                  <a:gd name="T30" fmla="*/ 38 w 50"/>
                  <a:gd name="T31" fmla="*/ 44 h 47"/>
                  <a:gd name="T32" fmla="*/ 13 w 50"/>
                  <a:gd name="T33" fmla="*/ 43 h 47"/>
                  <a:gd name="T34" fmla="*/ 6 w 50"/>
                  <a:gd name="T35" fmla="*/ 37 h 47"/>
                  <a:gd name="T36" fmla="*/ 4 w 50"/>
                  <a:gd name="T37" fmla="*/ 37 h 47"/>
                  <a:gd name="T38" fmla="*/ 42 w 50"/>
                  <a:gd name="T39" fmla="*/ 36 h 47"/>
                  <a:gd name="T40" fmla="*/ 8 w 50"/>
                  <a:gd name="T41" fmla="*/ 37 h 47"/>
                  <a:gd name="T42" fmla="*/ 39 w 50"/>
                  <a:gd name="T43" fmla="*/ 36 h 47"/>
                  <a:gd name="T44" fmla="*/ 36 w 50"/>
                  <a:gd name="T45" fmla="*/ 37 h 47"/>
                  <a:gd name="T46" fmla="*/ 43 w 50"/>
                  <a:gd name="T47" fmla="*/ 36 h 47"/>
                  <a:gd name="T48" fmla="*/ 35 w 50"/>
                  <a:gd name="T49" fmla="*/ 35 h 47"/>
                  <a:gd name="T50" fmla="*/ 34 w 50"/>
                  <a:gd name="T51" fmla="*/ 35 h 47"/>
                  <a:gd name="T52" fmla="*/ 31 w 50"/>
                  <a:gd name="T53" fmla="*/ 35 h 47"/>
                  <a:gd name="T54" fmla="*/ 30 w 50"/>
                  <a:gd name="T55" fmla="*/ 35 h 47"/>
                  <a:gd name="T56" fmla="*/ 28 w 50"/>
                  <a:gd name="T57" fmla="*/ 35 h 47"/>
                  <a:gd name="T58" fmla="*/ 26 w 50"/>
                  <a:gd name="T59" fmla="*/ 35 h 47"/>
                  <a:gd name="T60" fmla="*/ 25 w 50"/>
                  <a:gd name="T61" fmla="*/ 35 h 47"/>
                  <a:gd name="T62" fmla="*/ 24 w 50"/>
                  <a:gd name="T63" fmla="*/ 35 h 47"/>
                  <a:gd name="T64" fmla="*/ 11 w 50"/>
                  <a:gd name="T65" fmla="*/ 35 h 47"/>
                  <a:gd name="T66" fmla="*/ 20 w 50"/>
                  <a:gd name="T67" fmla="*/ 35 h 47"/>
                  <a:gd name="T68" fmla="*/ 18 w 50"/>
                  <a:gd name="T69" fmla="*/ 35 h 47"/>
                  <a:gd name="T70" fmla="*/ 17 w 50"/>
                  <a:gd name="T71" fmla="*/ 35 h 47"/>
                  <a:gd name="T72" fmla="*/ 15 w 50"/>
                  <a:gd name="T73" fmla="*/ 35 h 47"/>
                  <a:gd name="T74" fmla="*/ 47 w 50"/>
                  <a:gd name="T75" fmla="*/ 35 h 47"/>
                  <a:gd name="T76" fmla="*/ 4 w 50"/>
                  <a:gd name="T77" fmla="*/ 35 h 47"/>
                  <a:gd name="T78" fmla="*/ 47 w 50"/>
                  <a:gd name="T79" fmla="*/ 36 h 47"/>
                  <a:gd name="T80" fmla="*/ 2 w 50"/>
                  <a:gd name="T81" fmla="*/ 31 h 47"/>
                  <a:gd name="T82" fmla="*/ 7 w 50"/>
                  <a:gd name="T83" fmla="*/ 1 h 47"/>
                  <a:gd name="T84" fmla="*/ 49 w 50"/>
                  <a:gd name="T85" fmla="*/ 9 h 47"/>
                  <a:gd name="T86" fmla="*/ 41 w 50"/>
                  <a:gd name="T87" fmla="*/ 35 h 47"/>
                  <a:gd name="T88" fmla="*/ 7 w 50"/>
                  <a:gd name="T89" fmla="*/ 0 h 47"/>
                  <a:gd name="T90" fmla="*/ 1 w 50"/>
                  <a:gd name="T91" fmla="*/ 32 h 47"/>
                  <a:gd name="T92" fmla="*/ 18 w 50"/>
                  <a:gd name="T93" fmla="*/ 41 h 47"/>
                  <a:gd name="T94" fmla="*/ 12 w 50"/>
                  <a:gd name="T95" fmla="*/ 42 h 47"/>
                  <a:gd name="T96" fmla="*/ 14 w 50"/>
                  <a:gd name="T97" fmla="*/ 47 h 47"/>
                  <a:gd name="T98" fmla="*/ 39 w 50"/>
                  <a:gd name="T99" fmla="*/ 46 h 47"/>
                  <a:gd name="T100" fmla="*/ 32 w 50"/>
                  <a:gd name="T101" fmla="*/ 42 h 47"/>
                  <a:gd name="T102" fmla="*/ 49 w 50"/>
                  <a:gd name="T103" fmla="*/ 37 h 47"/>
                  <a:gd name="T104" fmla="*/ 50 w 50"/>
                  <a:gd name="T105" fmla="*/ 9 h 47"/>
                  <a:gd name="T106" fmla="*/ 7 w 50"/>
                  <a:gd name="T10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0" h="47">
                    <a:moveTo>
                      <a:pt x="14" y="46"/>
                    </a:moveTo>
                    <a:cubicBezTo>
                      <a:pt x="13" y="46"/>
                      <a:pt x="13" y="46"/>
                      <a:pt x="13" y="46"/>
                    </a:cubicBezTo>
                    <a:cubicBezTo>
                      <a:pt x="14" y="45"/>
                      <a:pt x="14" y="45"/>
                      <a:pt x="14" y="45"/>
                    </a:cubicBezTo>
                    <a:cubicBezTo>
                      <a:pt x="15" y="45"/>
                      <a:pt x="15" y="45"/>
                      <a:pt x="15" y="45"/>
                    </a:cubicBezTo>
                    <a:cubicBezTo>
                      <a:pt x="14" y="46"/>
                      <a:pt x="14" y="46"/>
                      <a:pt x="14" y="46"/>
                    </a:cubicBezTo>
                    <a:cubicBezTo>
                      <a:pt x="14" y="46"/>
                      <a:pt x="14" y="46"/>
                      <a:pt x="14" y="46"/>
                    </a:cubicBezTo>
                    <a:moveTo>
                      <a:pt x="15" y="46"/>
                    </a:moveTo>
                    <a:cubicBezTo>
                      <a:pt x="16" y="45"/>
                      <a:pt x="16" y="45"/>
                      <a:pt x="16" y="45"/>
                    </a:cubicBezTo>
                    <a:cubicBezTo>
                      <a:pt x="17" y="45"/>
                      <a:pt x="17" y="45"/>
                      <a:pt x="17" y="45"/>
                    </a:cubicBezTo>
                    <a:cubicBezTo>
                      <a:pt x="16" y="46"/>
                      <a:pt x="16" y="46"/>
                      <a:pt x="16" y="46"/>
                    </a:cubicBezTo>
                    <a:cubicBezTo>
                      <a:pt x="16" y="46"/>
                      <a:pt x="16" y="46"/>
                      <a:pt x="16" y="46"/>
                    </a:cubicBezTo>
                    <a:cubicBezTo>
                      <a:pt x="16" y="46"/>
                      <a:pt x="16" y="46"/>
                      <a:pt x="16" y="46"/>
                    </a:cubicBezTo>
                    <a:cubicBezTo>
                      <a:pt x="15" y="46"/>
                      <a:pt x="15" y="46"/>
                      <a:pt x="15" y="46"/>
                    </a:cubicBezTo>
                    <a:cubicBezTo>
                      <a:pt x="15" y="46"/>
                      <a:pt x="15" y="46"/>
                      <a:pt x="15" y="46"/>
                    </a:cubicBezTo>
                    <a:moveTo>
                      <a:pt x="17" y="46"/>
                    </a:moveTo>
                    <a:cubicBezTo>
                      <a:pt x="18" y="45"/>
                      <a:pt x="18" y="45"/>
                      <a:pt x="18" y="45"/>
                    </a:cubicBezTo>
                    <a:cubicBezTo>
                      <a:pt x="19" y="45"/>
                      <a:pt x="19" y="45"/>
                      <a:pt x="19" y="45"/>
                    </a:cubicBezTo>
                    <a:cubicBezTo>
                      <a:pt x="19" y="46"/>
                      <a:pt x="19" y="46"/>
                      <a:pt x="19" y="46"/>
                    </a:cubicBezTo>
                    <a:cubicBezTo>
                      <a:pt x="19" y="46"/>
                      <a:pt x="19" y="46"/>
                      <a:pt x="19" y="46"/>
                    </a:cubicBezTo>
                    <a:cubicBezTo>
                      <a:pt x="18" y="46"/>
                      <a:pt x="18" y="46"/>
                      <a:pt x="17" y="46"/>
                    </a:cubicBezTo>
                    <a:moveTo>
                      <a:pt x="19" y="46"/>
                    </a:moveTo>
                    <a:cubicBezTo>
                      <a:pt x="20" y="45"/>
                      <a:pt x="20" y="45"/>
                      <a:pt x="20" y="45"/>
                    </a:cubicBezTo>
                    <a:cubicBezTo>
                      <a:pt x="21" y="45"/>
                      <a:pt x="21" y="45"/>
                      <a:pt x="21" y="45"/>
                    </a:cubicBezTo>
                    <a:cubicBezTo>
                      <a:pt x="20" y="46"/>
                      <a:pt x="20" y="46"/>
                      <a:pt x="20" y="46"/>
                    </a:cubicBezTo>
                    <a:cubicBezTo>
                      <a:pt x="19" y="46"/>
                      <a:pt x="19" y="46"/>
                      <a:pt x="19" y="46"/>
                    </a:cubicBezTo>
                    <a:moveTo>
                      <a:pt x="21" y="46"/>
                    </a:moveTo>
                    <a:cubicBezTo>
                      <a:pt x="21" y="45"/>
                      <a:pt x="21" y="45"/>
                      <a:pt x="21" y="45"/>
                    </a:cubicBezTo>
                    <a:cubicBezTo>
                      <a:pt x="23" y="45"/>
                      <a:pt x="23" y="45"/>
                      <a:pt x="23" y="45"/>
                    </a:cubicBezTo>
                    <a:cubicBezTo>
                      <a:pt x="22" y="46"/>
                      <a:pt x="22" y="46"/>
                      <a:pt x="22" y="46"/>
                    </a:cubicBezTo>
                    <a:cubicBezTo>
                      <a:pt x="22" y="46"/>
                      <a:pt x="22" y="46"/>
                      <a:pt x="22" y="46"/>
                    </a:cubicBezTo>
                    <a:cubicBezTo>
                      <a:pt x="21" y="46"/>
                      <a:pt x="21" y="46"/>
                      <a:pt x="21" y="46"/>
                    </a:cubicBezTo>
                    <a:moveTo>
                      <a:pt x="23" y="46"/>
                    </a:moveTo>
                    <a:cubicBezTo>
                      <a:pt x="24" y="45"/>
                      <a:pt x="24" y="45"/>
                      <a:pt x="24" y="45"/>
                    </a:cubicBezTo>
                    <a:cubicBezTo>
                      <a:pt x="24" y="45"/>
                      <a:pt x="24" y="45"/>
                      <a:pt x="24" y="45"/>
                    </a:cubicBezTo>
                    <a:cubicBezTo>
                      <a:pt x="24" y="46"/>
                      <a:pt x="24" y="46"/>
                      <a:pt x="24" y="46"/>
                    </a:cubicBezTo>
                    <a:cubicBezTo>
                      <a:pt x="24" y="46"/>
                      <a:pt x="24" y="46"/>
                      <a:pt x="24" y="46"/>
                    </a:cubicBezTo>
                    <a:cubicBezTo>
                      <a:pt x="23" y="46"/>
                      <a:pt x="23" y="46"/>
                      <a:pt x="23" y="46"/>
                    </a:cubicBezTo>
                    <a:moveTo>
                      <a:pt x="25" y="46"/>
                    </a:moveTo>
                    <a:cubicBezTo>
                      <a:pt x="26" y="45"/>
                      <a:pt x="26" y="45"/>
                      <a:pt x="26" y="45"/>
                    </a:cubicBezTo>
                    <a:cubicBezTo>
                      <a:pt x="27" y="45"/>
                      <a:pt x="27" y="45"/>
                      <a:pt x="27" y="45"/>
                    </a:cubicBezTo>
                    <a:cubicBezTo>
                      <a:pt x="27" y="46"/>
                      <a:pt x="27" y="46"/>
                      <a:pt x="27" y="46"/>
                    </a:cubicBezTo>
                    <a:cubicBezTo>
                      <a:pt x="27" y="46"/>
                      <a:pt x="27" y="46"/>
                      <a:pt x="27" y="46"/>
                    </a:cubicBezTo>
                    <a:cubicBezTo>
                      <a:pt x="26" y="46"/>
                      <a:pt x="25" y="46"/>
                      <a:pt x="25" y="46"/>
                    </a:cubicBezTo>
                    <a:moveTo>
                      <a:pt x="28" y="46"/>
                    </a:moveTo>
                    <a:cubicBezTo>
                      <a:pt x="28" y="45"/>
                      <a:pt x="28" y="45"/>
                      <a:pt x="28" y="45"/>
                    </a:cubicBezTo>
                    <a:cubicBezTo>
                      <a:pt x="29" y="45"/>
                      <a:pt x="29" y="45"/>
                      <a:pt x="29" y="45"/>
                    </a:cubicBezTo>
                    <a:cubicBezTo>
                      <a:pt x="29" y="46"/>
                      <a:pt x="29" y="46"/>
                      <a:pt x="29" y="46"/>
                    </a:cubicBezTo>
                    <a:cubicBezTo>
                      <a:pt x="28" y="46"/>
                      <a:pt x="28" y="46"/>
                      <a:pt x="28" y="46"/>
                    </a:cubicBezTo>
                    <a:moveTo>
                      <a:pt x="31" y="46"/>
                    </a:moveTo>
                    <a:cubicBezTo>
                      <a:pt x="31" y="46"/>
                      <a:pt x="30" y="46"/>
                      <a:pt x="30" y="46"/>
                    </a:cubicBezTo>
                    <a:cubicBezTo>
                      <a:pt x="30" y="45"/>
                      <a:pt x="30" y="45"/>
                      <a:pt x="30" y="45"/>
                    </a:cubicBezTo>
                    <a:cubicBezTo>
                      <a:pt x="32" y="45"/>
                      <a:pt x="32" y="45"/>
                      <a:pt x="32" y="45"/>
                    </a:cubicBezTo>
                    <a:cubicBezTo>
                      <a:pt x="31" y="46"/>
                      <a:pt x="31" y="46"/>
                      <a:pt x="31" y="46"/>
                    </a:cubicBezTo>
                    <a:moveTo>
                      <a:pt x="33" y="46"/>
                    </a:moveTo>
                    <a:cubicBezTo>
                      <a:pt x="33" y="46"/>
                      <a:pt x="32" y="46"/>
                      <a:pt x="32" y="46"/>
                    </a:cubicBezTo>
                    <a:cubicBezTo>
                      <a:pt x="33" y="45"/>
                      <a:pt x="33" y="45"/>
                      <a:pt x="33" y="45"/>
                    </a:cubicBezTo>
                    <a:cubicBezTo>
                      <a:pt x="34" y="45"/>
                      <a:pt x="34" y="45"/>
                      <a:pt x="34" y="45"/>
                    </a:cubicBezTo>
                    <a:cubicBezTo>
                      <a:pt x="33" y="46"/>
                      <a:pt x="33" y="46"/>
                      <a:pt x="33" y="46"/>
                    </a:cubicBezTo>
                    <a:moveTo>
                      <a:pt x="35" y="46"/>
                    </a:moveTo>
                    <a:cubicBezTo>
                      <a:pt x="34" y="46"/>
                      <a:pt x="34" y="46"/>
                      <a:pt x="34" y="46"/>
                    </a:cubicBezTo>
                    <a:cubicBezTo>
                      <a:pt x="35" y="45"/>
                      <a:pt x="35" y="45"/>
                      <a:pt x="35" y="45"/>
                    </a:cubicBezTo>
                    <a:cubicBezTo>
                      <a:pt x="36" y="45"/>
                      <a:pt x="36" y="45"/>
                      <a:pt x="36" y="45"/>
                    </a:cubicBezTo>
                    <a:cubicBezTo>
                      <a:pt x="35" y="46"/>
                      <a:pt x="35" y="46"/>
                      <a:pt x="35" y="46"/>
                    </a:cubicBezTo>
                    <a:moveTo>
                      <a:pt x="36" y="46"/>
                    </a:moveTo>
                    <a:cubicBezTo>
                      <a:pt x="36" y="45"/>
                      <a:pt x="36" y="45"/>
                      <a:pt x="36" y="45"/>
                    </a:cubicBezTo>
                    <a:cubicBezTo>
                      <a:pt x="37" y="45"/>
                      <a:pt x="37" y="45"/>
                      <a:pt x="37" y="45"/>
                    </a:cubicBezTo>
                    <a:cubicBezTo>
                      <a:pt x="36" y="46"/>
                      <a:pt x="36" y="46"/>
                      <a:pt x="36" y="46"/>
                    </a:cubicBezTo>
                    <a:cubicBezTo>
                      <a:pt x="36" y="46"/>
                      <a:pt x="36" y="46"/>
                      <a:pt x="36" y="46"/>
                    </a:cubicBezTo>
                    <a:moveTo>
                      <a:pt x="37" y="46"/>
                    </a:moveTo>
                    <a:cubicBezTo>
                      <a:pt x="38" y="45"/>
                      <a:pt x="38" y="45"/>
                      <a:pt x="38" y="45"/>
                    </a:cubicBezTo>
                    <a:cubicBezTo>
                      <a:pt x="38" y="45"/>
                      <a:pt x="38" y="45"/>
                      <a:pt x="38" y="45"/>
                    </a:cubicBezTo>
                    <a:cubicBezTo>
                      <a:pt x="38" y="45"/>
                      <a:pt x="38" y="45"/>
                      <a:pt x="38" y="45"/>
                    </a:cubicBezTo>
                    <a:cubicBezTo>
                      <a:pt x="38" y="46"/>
                      <a:pt x="38" y="46"/>
                      <a:pt x="38" y="46"/>
                    </a:cubicBezTo>
                    <a:cubicBezTo>
                      <a:pt x="37" y="46"/>
                      <a:pt x="37" y="46"/>
                      <a:pt x="37" y="46"/>
                    </a:cubicBezTo>
                    <a:moveTo>
                      <a:pt x="13" y="46"/>
                    </a:moveTo>
                    <a:cubicBezTo>
                      <a:pt x="13" y="45"/>
                      <a:pt x="13" y="45"/>
                      <a:pt x="13" y="45"/>
                    </a:cubicBezTo>
                    <a:cubicBezTo>
                      <a:pt x="13" y="45"/>
                      <a:pt x="13" y="45"/>
                      <a:pt x="13" y="45"/>
                    </a:cubicBezTo>
                    <a:cubicBezTo>
                      <a:pt x="13" y="45"/>
                      <a:pt x="13" y="45"/>
                      <a:pt x="13" y="45"/>
                    </a:cubicBezTo>
                    <a:cubicBezTo>
                      <a:pt x="13" y="45"/>
                      <a:pt x="13" y="45"/>
                      <a:pt x="13" y="45"/>
                    </a:cubicBezTo>
                    <a:cubicBezTo>
                      <a:pt x="13" y="46"/>
                      <a:pt x="13" y="46"/>
                      <a:pt x="13" y="46"/>
                    </a:cubicBezTo>
                    <a:moveTo>
                      <a:pt x="15" y="43"/>
                    </a:moveTo>
                    <a:cubicBezTo>
                      <a:pt x="15" y="43"/>
                      <a:pt x="15" y="43"/>
                      <a:pt x="15" y="43"/>
                    </a:cubicBezTo>
                    <a:cubicBezTo>
                      <a:pt x="16" y="43"/>
                      <a:pt x="16" y="43"/>
                      <a:pt x="17" y="43"/>
                    </a:cubicBezTo>
                    <a:cubicBezTo>
                      <a:pt x="18" y="43"/>
                      <a:pt x="18" y="43"/>
                      <a:pt x="19" y="42"/>
                    </a:cubicBezTo>
                    <a:cubicBezTo>
                      <a:pt x="19" y="42"/>
                      <a:pt x="19" y="42"/>
                      <a:pt x="19" y="41"/>
                    </a:cubicBezTo>
                    <a:cubicBezTo>
                      <a:pt x="19" y="40"/>
                      <a:pt x="19" y="39"/>
                      <a:pt x="19" y="39"/>
                    </a:cubicBezTo>
                    <a:cubicBezTo>
                      <a:pt x="19" y="38"/>
                      <a:pt x="19" y="38"/>
                      <a:pt x="19" y="38"/>
                    </a:cubicBezTo>
                    <a:cubicBezTo>
                      <a:pt x="23" y="38"/>
                      <a:pt x="27" y="38"/>
                      <a:pt x="31" y="38"/>
                    </a:cubicBezTo>
                    <a:cubicBezTo>
                      <a:pt x="31" y="38"/>
                      <a:pt x="31" y="39"/>
                      <a:pt x="31" y="39"/>
                    </a:cubicBezTo>
                    <a:cubicBezTo>
                      <a:pt x="31" y="40"/>
                      <a:pt x="31" y="40"/>
                      <a:pt x="31" y="40"/>
                    </a:cubicBezTo>
                    <a:cubicBezTo>
                      <a:pt x="31" y="40"/>
                      <a:pt x="31" y="40"/>
                      <a:pt x="31" y="40"/>
                    </a:cubicBezTo>
                    <a:cubicBezTo>
                      <a:pt x="31" y="41"/>
                      <a:pt x="31" y="42"/>
                      <a:pt x="31" y="42"/>
                    </a:cubicBezTo>
                    <a:cubicBezTo>
                      <a:pt x="31" y="43"/>
                      <a:pt x="32" y="43"/>
                      <a:pt x="32" y="43"/>
                    </a:cubicBezTo>
                    <a:cubicBezTo>
                      <a:pt x="37" y="43"/>
                      <a:pt x="37" y="43"/>
                      <a:pt x="37" y="43"/>
                    </a:cubicBezTo>
                    <a:cubicBezTo>
                      <a:pt x="37" y="43"/>
                      <a:pt x="37" y="43"/>
                      <a:pt x="38" y="43"/>
                    </a:cubicBezTo>
                    <a:cubicBezTo>
                      <a:pt x="38" y="44"/>
                      <a:pt x="38" y="44"/>
                      <a:pt x="38" y="44"/>
                    </a:cubicBezTo>
                    <a:cubicBezTo>
                      <a:pt x="26" y="44"/>
                      <a:pt x="26" y="44"/>
                      <a:pt x="26" y="44"/>
                    </a:cubicBezTo>
                    <a:cubicBezTo>
                      <a:pt x="26" y="44"/>
                      <a:pt x="26" y="44"/>
                      <a:pt x="26"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3"/>
                    </a:cubicBezTo>
                    <a:cubicBezTo>
                      <a:pt x="14" y="43"/>
                      <a:pt x="14" y="43"/>
                      <a:pt x="14" y="43"/>
                    </a:cubicBezTo>
                    <a:cubicBezTo>
                      <a:pt x="14" y="43"/>
                      <a:pt x="15" y="43"/>
                      <a:pt x="15" y="43"/>
                    </a:cubicBezTo>
                    <a:moveTo>
                      <a:pt x="7" y="37"/>
                    </a:moveTo>
                    <a:cubicBezTo>
                      <a:pt x="7" y="37"/>
                      <a:pt x="7" y="37"/>
                      <a:pt x="7" y="37"/>
                    </a:cubicBezTo>
                    <a:cubicBezTo>
                      <a:pt x="6" y="37"/>
                      <a:pt x="6" y="37"/>
                      <a:pt x="6" y="37"/>
                    </a:cubicBezTo>
                    <a:cubicBezTo>
                      <a:pt x="6" y="36"/>
                      <a:pt x="7" y="36"/>
                      <a:pt x="7" y="36"/>
                    </a:cubicBezTo>
                    <a:cubicBezTo>
                      <a:pt x="7" y="36"/>
                      <a:pt x="7" y="36"/>
                      <a:pt x="7" y="36"/>
                    </a:cubicBezTo>
                    <a:cubicBezTo>
                      <a:pt x="8" y="36"/>
                      <a:pt x="8" y="36"/>
                      <a:pt x="8" y="36"/>
                    </a:cubicBezTo>
                    <a:cubicBezTo>
                      <a:pt x="8" y="36"/>
                      <a:pt x="7" y="36"/>
                      <a:pt x="7" y="37"/>
                    </a:cubicBezTo>
                    <a:moveTo>
                      <a:pt x="5" y="37"/>
                    </a:moveTo>
                    <a:cubicBezTo>
                      <a:pt x="5" y="37"/>
                      <a:pt x="5" y="37"/>
                      <a:pt x="4" y="37"/>
                    </a:cubicBezTo>
                    <a:cubicBezTo>
                      <a:pt x="5" y="36"/>
                      <a:pt x="5" y="36"/>
                      <a:pt x="5" y="36"/>
                    </a:cubicBezTo>
                    <a:cubicBezTo>
                      <a:pt x="6" y="36"/>
                      <a:pt x="6" y="36"/>
                      <a:pt x="6" y="36"/>
                    </a:cubicBezTo>
                    <a:cubicBezTo>
                      <a:pt x="5" y="36"/>
                      <a:pt x="5" y="36"/>
                      <a:pt x="5" y="36"/>
                    </a:cubicBezTo>
                    <a:cubicBezTo>
                      <a:pt x="5" y="37"/>
                      <a:pt x="5" y="37"/>
                      <a:pt x="5" y="37"/>
                    </a:cubicBezTo>
                    <a:moveTo>
                      <a:pt x="41" y="36"/>
                    </a:moveTo>
                    <a:cubicBezTo>
                      <a:pt x="42" y="36"/>
                      <a:pt x="42" y="36"/>
                      <a:pt x="42" y="36"/>
                    </a:cubicBezTo>
                    <a:cubicBezTo>
                      <a:pt x="43" y="36"/>
                      <a:pt x="43" y="36"/>
                      <a:pt x="43" y="36"/>
                    </a:cubicBezTo>
                    <a:cubicBezTo>
                      <a:pt x="42" y="36"/>
                      <a:pt x="42" y="36"/>
                      <a:pt x="42" y="36"/>
                    </a:cubicBezTo>
                    <a:cubicBezTo>
                      <a:pt x="42" y="36"/>
                      <a:pt x="42" y="36"/>
                      <a:pt x="42" y="36"/>
                    </a:cubicBezTo>
                    <a:cubicBezTo>
                      <a:pt x="42" y="36"/>
                      <a:pt x="41" y="36"/>
                      <a:pt x="41" y="36"/>
                    </a:cubicBezTo>
                    <a:moveTo>
                      <a:pt x="9" y="37"/>
                    </a:moveTo>
                    <a:cubicBezTo>
                      <a:pt x="8" y="37"/>
                      <a:pt x="8" y="37"/>
                      <a:pt x="8" y="37"/>
                    </a:cubicBezTo>
                    <a:cubicBezTo>
                      <a:pt x="8" y="36"/>
                      <a:pt x="9" y="36"/>
                      <a:pt x="9" y="36"/>
                    </a:cubicBezTo>
                    <a:cubicBezTo>
                      <a:pt x="10" y="36"/>
                      <a:pt x="10" y="36"/>
                      <a:pt x="10" y="36"/>
                    </a:cubicBezTo>
                    <a:cubicBezTo>
                      <a:pt x="10" y="36"/>
                      <a:pt x="9" y="36"/>
                      <a:pt x="9" y="37"/>
                    </a:cubicBezTo>
                    <a:cubicBezTo>
                      <a:pt x="9" y="37"/>
                      <a:pt x="9" y="37"/>
                      <a:pt x="9" y="37"/>
                    </a:cubicBezTo>
                    <a:moveTo>
                      <a:pt x="39" y="37"/>
                    </a:moveTo>
                    <a:cubicBezTo>
                      <a:pt x="39" y="36"/>
                      <a:pt x="39" y="36"/>
                      <a:pt x="39" y="36"/>
                    </a:cubicBezTo>
                    <a:cubicBezTo>
                      <a:pt x="40" y="36"/>
                      <a:pt x="40" y="36"/>
                      <a:pt x="40" y="36"/>
                    </a:cubicBezTo>
                    <a:cubicBezTo>
                      <a:pt x="41" y="36"/>
                      <a:pt x="41" y="36"/>
                      <a:pt x="41" y="36"/>
                    </a:cubicBezTo>
                    <a:cubicBezTo>
                      <a:pt x="40" y="36"/>
                      <a:pt x="40" y="36"/>
                      <a:pt x="40" y="36"/>
                    </a:cubicBezTo>
                    <a:cubicBezTo>
                      <a:pt x="40" y="37"/>
                      <a:pt x="40" y="37"/>
                      <a:pt x="40" y="37"/>
                    </a:cubicBezTo>
                    <a:cubicBezTo>
                      <a:pt x="40" y="37"/>
                      <a:pt x="39" y="37"/>
                      <a:pt x="39" y="37"/>
                    </a:cubicBezTo>
                    <a:moveTo>
                      <a:pt x="36" y="37"/>
                    </a:moveTo>
                    <a:cubicBezTo>
                      <a:pt x="37" y="36"/>
                      <a:pt x="37" y="36"/>
                      <a:pt x="37" y="36"/>
                    </a:cubicBezTo>
                    <a:cubicBezTo>
                      <a:pt x="38" y="36"/>
                      <a:pt x="38" y="36"/>
                      <a:pt x="39" y="36"/>
                    </a:cubicBezTo>
                    <a:cubicBezTo>
                      <a:pt x="38" y="36"/>
                      <a:pt x="38" y="36"/>
                      <a:pt x="38" y="36"/>
                    </a:cubicBezTo>
                    <a:cubicBezTo>
                      <a:pt x="38" y="37"/>
                      <a:pt x="38" y="37"/>
                      <a:pt x="38" y="37"/>
                    </a:cubicBezTo>
                    <a:cubicBezTo>
                      <a:pt x="37" y="37"/>
                      <a:pt x="37" y="37"/>
                      <a:pt x="36" y="37"/>
                    </a:cubicBezTo>
                    <a:moveTo>
                      <a:pt x="43" y="36"/>
                    </a:moveTo>
                    <a:cubicBezTo>
                      <a:pt x="44" y="36"/>
                      <a:pt x="44" y="36"/>
                      <a:pt x="44" y="36"/>
                    </a:cubicBezTo>
                    <a:cubicBezTo>
                      <a:pt x="44" y="36"/>
                      <a:pt x="44" y="36"/>
                      <a:pt x="45" y="35"/>
                    </a:cubicBezTo>
                    <a:cubicBezTo>
                      <a:pt x="44" y="36"/>
                      <a:pt x="44" y="36"/>
                      <a:pt x="44" y="36"/>
                    </a:cubicBezTo>
                    <a:cubicBezTo>
                      <a:pt x="44" y="36"/>
                      <a:pt x="43" y="36"/>
                      <a:pt x="43" y="36"/>
                    </a:cubicBezTo>
                    <a:moveTo>
                      <a:pt x="35" y="37"/>
                    </a:moveTo>
                    <a:cubicBezTo>
                      <a:pt x="35" y="35"/>
                      <a:pt x="35" y="35"/>
                      <a:pt x="35" y="35"/>
                    </a:cubicBezTo>
                    <a:cubicBezTo>
                      <a:pt x="36" y="35"/>
                      <a:pt x="36" y="35"/>
                      <a:pt x="36" y="35"/>
                    </a:cubicBezTo>
                    <a:cubicBezTo>
                      <a:pt x="36" y="36"/>
                      <a:pt x="36" y="36"/>
                      <a:pt x="35" y="37"/>
                    </a:cubicBezTo>
                    <a:cubicBezTo>
                      <a:pt x="35" y="37"/>
                      <a:pt x="35" y="37"/>
                      <a:pt x="35" y="37"/>
                    </a:cubicBezTo>
                    <a:moveTo>
                      <a:pt x="32" y="37"/>
                    </a:moveTo>
                    <a:cubicBezTo>
                      <a:pt x="32" y="36"/>
                      <a:pt x="32" y="36"/>
                      <a:pt x="33" y="35"/>
                    </a:cubicBezTo>
                    <a:cubicBezTo>
                      <a:pt x="33" y="35"/>
                      <a:pt x="34" y="35"/>
                      <a:pt x="34" y="35"/>
                    </a:cubicBezTo>
                    <a:cubicBezTo>
                      <a:pt x="34" y="37"/>
                      <a:pt x="34" y="37"/>
                      <a:pt x="34" y="37"/>
                    </a:cubicBezTo>
                    <a:cubicBezTo>
                      <a:pt x="34" y="37"/>
                      <a:pt x="34" y="37"/>
                      <a:pt x="34" y="37"/>
                    </a:cubicBezTo>
                    <a:cubicBezTo>
                      <a:pt x="33" y="37"/>
                      <a:pt x="32" y="37"/>
                      <a:pt x="32" y="37"/>
                    </a:cubicBezTo>
                    <a:moveTo>
                      <a:pt x="30" y="37"/>
                    </a:moveTo>
                    <a:cubicBezTo>
                      <a:pt x="31" y="36"/>
                      <a:pt x="31" y="36"/>
                      <a:pt x="31" y="36"/>
                    </a:cubicBezTo>
                    <a:cubicBezTo>
                      <a:pt x="31" y="35"/>
                      <a:pt x="31" y="35"/>
                      <a:pt x="31" y="35"/>
                    </a:cubicBezTo>
                    <a:cubicBezTo>
                      <a:pt x="32" y="35"/>
                      <a:pt x="32" y="35"/>
                      <a:pt x="32" y="35"/>
                    </a:cubicBezTo>
                    <a:cubicBezTo>
                      <a:pt x="31" y="36"/>
                      <a:pt x="31" y="36"/>
                      <a:pt x="31" y="37"/>
                    </a:cubicBezTo>
                    <a:cubicBezTo>
                      <a:pt x="30" y="37"/>
                      <a:pt x="30" y="37"/>
                      <a:pt x="30" y="37"/>
                    </a:cubicBezTo>
                    <a:moveTo>
                      <a:pt x="29" y="37"/>
                    </a:moveTo>
                    <a:cubicBezTo>
                      <a:pt x="29" y="35"/>
                      <a:pt x="29" y="35"/>
                      <a:pt x="29" y="35"/>
                    </a:cubicBezTo>
                    <a:cubicBezTo>
                      <a:pt x="30" y="35"/>
                      <a:pt x="30" y="35"/>
                      <a:pt x="30" y="35"/>
                    </a:cubicBezTo>
                    <a:cubicBezTo>
                      <a:pt x="30" y="35"/>
                      <a:pt x="30" y="35"/>
                      <a:pt x="30" y="35"/>
                    </a:cubicBezTo>
                    <a:cubicBezTo>
                      <a:pt x="30" y="37"/>
                      <a:pt x="30" y="37"/>
                      <a:pt x="30" y="37"/>
                    </a:cubicBezTo>
                    <a:cubicBezTo>
                      <a:pt x="29" y="37"/>
                      <a:pt x="29" y="37"/>
                      <a:pt x="29" y="37"/>
                    </a:cubicBezTo>
                    <a:moveTo>
                      <a:pt x="27" y="37"/>
                    </a:moveTo>
                    <a:cubicBezTo>
                      <a:pt x="27" y="36"/>
                      <a:pt x="28" y="36"/>
                      <a:pt x="28" y="35"/>
                    </a:cubicBezTo>
                    <a:cubicBezTo>
                      <a:pt x="28" y="35"/>
                      <a:pt x="28" y="35"/>
                      <a:pt x="28" y="35"/>
                    </a:cubicBezTo>
                    <a:cubicBezTo>
                      <a:pt x="29" y="35"/>
                      <a:pt x="29" y="35"/>
                      <a:pt x="29" y="35"/>
                    </a:cubicBezTo>
                    <a:cubicBezTo>
                      <a:pt x="28" y="37"/>
                      <a:pt x="28" y="37"/>
                      <a:pt x="28" y="37"/>
                    </a:cubicBezTo>
                    <a:cubicBezTo>
                      <a:pt x="27" y="37"/>
                      <a:pt x="27" y="37"/>
                      <a:pt x="27" y="37"/>
                    </a:cubicBezTo>
                    <a:moveTo>
                      <a:pt x="26" y="37"/>
                    </a:moveTo>
                    <a:cubicBezTo>
                      <a:pt x="26" y="36"/>
                      <a:pt x="26" y="36"/>
                      <a:pt x="26" y="36"/>
                    </a:cubicBezTo>
                    <a:cubicBezTo>
                      <a:pt x="26" y="35"/>
                      <a:pt x="26" y="35"/>
                      <a:pt x="26" y="35"/>
                    </a:cubicBezTo>
                    <a:cubicBezTo>
                      <a:pt x="27" y="35"/>
                      <a:pt x="27" y="35"/>
                      <a:pt x="27" y="35"/>
                    </a:cubicBezTo>
                    <a:cubicBezTo>
                      <a:pt x="27" y="35"/>
                      <a:pt x="27" y="35"/>
                      <a:pt x="27" y="35"/>
                    </a:cubicBezTo>
                    <a:cubicBezTo>
                      <a:pt x="27" y="36"/>
                      <a:pt x="26" y="36"/>
                      <a:pt x="26" y="37"/>
                    </a:cubicBezTo>
                    <a:cubicBezTo>
                      <a:pt x="26" y="37"/>
                      <a:pt x="26" y="37"/>
                      <a:pt x="26" y="37"/>
                    </a:cubicBezTo>
                    <a:moveTo>
                      <a:pt x="24" y="37"/>
                    </a:moveTo>
                    <a:cubicBezTo>
                      <a:pt x="24" y="36"/>
                      <a:pt x="25" y="36"/>
                      <a:pt x="25" y="35"/>
                    </a:cubicBezTo>
                    <a:cubicBezTo>
                      <a:pt x="26" y="35"/>
                      <a:pt x="26" y="35"/>
                      <a:pt x="26" y="35"/>
                    </a:cubicBezTo>
                    <a:cubicBezTo>
                      <a:pt x="25" y="36"/>
                      <a:pt x="25" y="36"/>
                      <a:pt x="25" y="37"/>
                    </a:cubicBezTo>
                    <a:cubicBezTo>
                      <a:pt x="24" y="37"/>
                      <a:pt x="24" y="37"/>
                      <a:pt x="24" y="37"/>
                    </a:cubicBezTo>
                    <a:moveTo>
                      <a:pt x="22" y="37"/>
                    </a:moveTo>
                    <a:cubicBezTo>
                      <a:pt x="22" y="36"/>
                      <a:pt x="23" y="36"/>
                      <a:pt x="23" y="35"/>
                    </a:cubicBezTo>
                    <a:cubicBezTo>
                      <a:pt x="23" y="35"/>
                      <a:pt x="24" y="35"/>
                      <a:pt x="24" y="35"/>
                    </a:cubicBezTo>
                    <a:cubicBezTo>
                      <a:pt x="24" y="36"/>
                      <a:pt x="24" y="36"/>
                      <a:pt x="23" y="37"/>
                    </a:cubicBezTo>
                    <a:cubicBezTo>
                      <a:pt x="23" y="37"/>
                      <a:pt x="23" y="37"/>
                      <a:pt x="23" y="37"/>
                    </a:cubicBezTo>
                    <a:cubicBezTo>
                      <a:pt x="23" y="37"/>
                      <a:pt x="22" y="37"/>
                      <a:pt x="22" y="37"/>
                    </a:cubicBezTo>
                    <a:moveTo>
                      <a:pt x="11" y="37"/>
                    </a:moveTo>
                    <a:cubicBezTo>
                      <a:pt x="11" y="37"/>
                      <a:pt x="10" y="37"/>
                      <a:pt x="10" y="37"/>
                    </a:cubicBezTo>
                    <a:cubicBezTo>
                      <a:pt x="10" y="36"/>
                      <a:pt x="10" y="36"/>
                      <a:pt x="11" y="35"/>
                    </a:cubicBezTo>
                    <a:cubicBezTo>
                      <a:pt x="11" y="35"/>
                      <a:pt x="11" y="35"/>
                      <a:pt x="11" y="35"/>
                    </a:cubicBezTo>
                    <a:cubicBezTo>
                      <a:pt x="12" y="35"/>
                      <a:pt x="12" y="35"/>
                      <a:pt x="12" y="35"/>
                    </a:cubicBezTo>
                    <a:cubicBezTo>
                      <a:pt x="11" y="37"/>
                      <a:pt x="11" y="37"/>
                      <a:pt x="11" y="37"/>
                    </a:cubicBezTo>
                    <a:moveTo>
                      <a:pt x="19" y="37"/>
                    </a:moveTo>
                    <a:cubicBezTo>
                      <a:pt x="20" y="36"/>
                      <a:pt x="20" y="36"/>
                      <a:pt x="20" y="36"/>
                    </a:cubicBezTo>
                    <a:cubicBezTo>
                      <a:pt x="20" y="35"/>
                      <a:pt x="20" y="35"/>
                      <a:pt x="20" y="35"/>
                    </a:cubicBezTo>
                    <a:cubicBezTo>
                      <a:pt x="21" y="35"/>
                      <a:pt x="21" y="35"/>
                      <a:pt x="22" y="35"/>
                    </a:cubicBezTo>
                    <a:cubicBezTo>
                      <a:pt x="22" y="36"/>
                      <a:pt x="22" y="36"/>
                      <a:pt x="21" y="37"/>
                    </a:cubicBezTo>
                    <a:cubicBezTo>
                      <a:pt x="21" y="37"/>
                      <a:pt x="21" y="37"/>
                      <a:pt x="21" y="37"/>
                    </a:cubicBezTo>
                    <a:cubicBezTo>
                      <a:pt x="20" y="37"/>
                      <a:pt x="20" y="37"/>
                      <a:pt x="19" y="37"/>
                    </a:cubicBezTo>
                    <a:moveTo>
                      <a:pt x="17" y="37"/>
                    </a:moveTo>
                    <a:cubicBezTo>
                      <a:pt x="17" y="36"/>
                      <a:pt x="17" y="36"/>
                      <a:pt x="18" y="35"/>
                    </a:cubicBezTo>
                    <a:cubicBezTo>
                      <a:pt x="18" y="35"/>
                      <a:pt x="19" y="35"/>
                      <a:pt x="19" y="35"/>
                    </a:cubicBezTo>
                    <a:cubicBezTo>
                      <a:pt x="18" y="37"/>
                      <a:pt x="18" y="37"/>
                      <a:pt x="18" y="37"/>
                    </a:cubicBezTo>
                    <a:cubicBezTo>
                      <a:pt x="17" y="37"/>
                      <a:pt x="17" y="37"/>
                      <a:pt x="17" y="37"/>
                    </a:cubicBezTo>
                    <a:moveTo>
                      <a:pt x="15" y="37"/>
                    </a:moveTo>
                    <a:cubicBezTo>
                      <a:pt x="15" y="35"/>
                      <a:pt x="15" y="35"/>
                      <a:pt x="15" y="35"/>
                    </a:cubicBezTo>
                    <a:cubicBezTo>
                      <a:pt x="16" y="35"/>
                      <a:pt x="16" y="35"/>
                      <a:pt x="17" y="35"/>
                    </a:cubicBezTo>
                    <a:cubicBezTo>
                      <a:pt x="17" y="36"/>
                      <a:pt x="16" y="36"/>
                      <a:pt x="16" y="37"/>
                    </a:cubicBezTo>
                    <a:cubicBezTo>
                      <a:pt x="16" y="37"/>
                      <a:pt x="15" y="37"/>
                      <a:pt x="15" y="37"/>
                    </a:cubicBezTo>
                    <a:moveTo>
                      <a:pt x="12" y="37"/>
                    </a:moveTo>
                    <a:cubicBezTo>
                      <a:pt x="13" y="35"/>
                      <a:pt x="13" y="35"/>
                      <a:pt x="13" y="35"/>
                    </a:cubicBezTo>
                    <a:cubicBezTo>
                      <a:pt x="14" y="35"/>
                      <a:pt x="14" y="35"/>
                      <a:pt x="14" y="35"/>
                    </a:cubicBezTo>
                    <a:cubicBezTo>
                      <a:pt x="15" y="35"/>
                      <a:pt x="15" y="35"/>
                      <a:pt x="15" y="35"/>
                    </a:cubicBezTo>
                    <a:cubicBezTo>
                      <a:pt x="14" y="37"/>
                      <a:pt x="14" y="37"/>
                      <a:pt x="14" y="37"/>
                    </a:cubicBezTo>
                    <a:cubicBezTo>
                      <a:pt x="14" y="37"/>
                      <a:pt x="14" y="37"/>
                      <a:pt x="14" y="37"/>
                    </a:cubicBezTo>
                    <a:cubicBezTo>
                      <a:pt x="13" y="37"/>
                      <a:pt x="13" y="37"/>
                      <a:pt x="12" y="37"/>
                    </a:cubicBezTo>
                    <a:moveTo>
                      <a:pt x="45" y="36"/>
                    </a:moveTo>
                    <a:cubicBezTo>
                      <a:pt x="46" y="35"/>
                      <a:pt x="46" y="35"/>
                      <a:pt x="46" y="35"/>
                    </a:cubicBezTo>
                    <a:cubicBezTo>
                      <a:pt x="46" y="35"/>
                      <a:pt x="47" y="35"/>
                      <a:pt x="47" y="35"/>
                    </a:cubicBezTo>
                    <a:cubicBezTo>
                      <a:pt x="47" y="36"/>
                      <a:pt x="46" y="36"/>
                      <a:pt x="46" y="36"/>
                    </a:cubicBezTo>
                    <a:cubicBezTo>
                      <a:pt x="46" y="36"/>
                      <a:pt x="46" y="36"/>
                      <a:pt x="45" y="36"/>
                    </a:cubicBezTo>
                    <a:moveTo>
                      <a:pt x="4" y="36"/>
                    </a:moveTo>
                    <a:cubicBezTo>
                      <a:pt x="3" y="36"/>
                      <a:pt x="3" y="36"/>
                      <a:pt x="3" y="36"/>
                    </a:cubicBezTo>
                    <a:cubicBezTo>
                      <a:pt x="3" y="35"/>
                      <a:pt x="3" y="35"/>
                      <a:pt x="3" y="35"/>
                    </a:cubicBezTo>
                    <a:cubicBezTo>
                      <a:pt x="4" y="35"/>
                      <a:pt x="4" y="35"/>
                      <a:pt x="4" y="35"/>
                    </a:cubicBezTo>
                    <a:cubicBezTo>
                      <a:pt x="4" y="36"/>
                      <a:pt x="4" y="36"/>
                      <a:pt x="4" y="36"/>
                    </a:cubicBezTo>
                    <a:moveTo>
                      <a:pt x="47" y="36"/>
                    </a:moveTo>
                    <a:cubicBezTo>
                      <a:pt x="47" y="36"/>
                      <a:pt x="48" y="35"/>
                      <a:pt x="48" y="35"/>
                    </a:cubicBezTo>
                    <a:cubicBezTo>
                      <a:pt x="48" y="35"/>
                      <a:pt x="49" y="35"/>
                      <a:pt x="49" y="34"/>
                    </a:cubicBezTo>
                    <a:cubicBezTo>
                      <a:pt x="49" y="35"/>
                      <a:pt x="49" y="35"/>
                      <a:pt x="48" y="36"/>
                    </a:cubicBezTo>
                    <a:cubicBezTo>
                      <a:pt x="47" y="36"/>
                      <a:pt x="47" y="36"/>
                      <a:pt x="47" y="36"/>
                    </a:cubicBezTo>
                    <a:moveTo>
                      <a:pt x="2" y="36"/>
                    </a:moveTo>
                    <a:cubicBezTo>
                      <a:pt x="2" y="35"/>
                      <a:pt x="2" y="35"/>
                      <a:pt x="2" y="34"/>
                    </a:cubicBezTo>
                    <a:cubicBezTo>
                      <a:pt x="2" y="34"/>
                      <a:pt x="2" y="35"/>
                      <a:pt x="3" y="35"/>
                    </a:cubicBezTo>
                    <a:cubicBezTo>
                      <a:pt x="2" y="36"/>
                      <a:pt x="2" y="36"/>
                      <a:pt x="2" y="36"/>
                    </a:cubicBezTo>
                    <a:moveTo>
                      <a:pt x="7" y="35"/>
                    </a:moveTo>
                    <a:cubicBezTo>
                      <a:pt x="3" y="35"/>
                      <a:pt x="2" y="34"/>
                      <a:pt x="2" y="31"/>
                    </a:cubicBezTo>
                    <a:cubicBezTo>
                      <a:pt x="2" y="14"/>
                      <a:pt x="2" y="14"/>
                      <a:pt x="2" y="14"/>
                    </a:cubicBezTo>
                    <a:cubicBezTo>
                      <a:pt x="2" y="14"/>
                      <a:pt x="1" y="13"/>
                      <a:pt x="1" y="12"/>
                    </a:cubicBezTo>
                    <a:cubicBezTo>
                      <a:pt x="1" y="9"/>
                      <a:pt x="1" y="4"/>
                      <a:pt x="2" y="2"/>
                    </a:cubicBezTo>
                    <a:cubicBezTo>
                      <a:pt x="3" y="2"/>
                      <a:pt x="3" y="1"/>
                      <a:pt x="3" y="1"/>
                    </a:cubicBezTo>
                    <a:cubicBezTo>
                      <a:pt x="4" y="1"/>
                      <a:pt x="4" y="1"/>
                      <a:pt x="4" y="1"/>
                    </a:cubicBezTo>
                    <a:cubicBezTo>
                      <a:pt x="5" y="1"/>
                      <a:pt x="6" y="1"/>
                      <a:pt x="7" y="1"/>
                    </a:cubicBezTo>
                    <a:cubicBezTo>
                      <a:pt x="8" y="1"/>
                      <a:pt x="10" y="1"/>
                      <a:pt x="11" y="1"/>
                    </a:cubicBezTo>
                    <a:cubicBezTo>
                      <a:pt x="12" y="1"/>
                      <a:pt x="14" y="1"/>
                      <a:pt x="15" y="1"/>
                    </a:cubicBezTo>
                    <a:cubicBezTo>
                      <a:pt x="47" y="1"/>
                      <a:pt x="47" y="1"/>
                      <a:pt x="47" y="1"/>
                    </a:cubicBezTo>
                    <a:cubicBezTo>
                      <a:pt x="47" y="1"/>
                      <a:pt x="48" y="2"/>
                      <a:pt x="48" y="2"/>
                    </a:cubicBezTo>
                    <a:cubicBezTo>
                      <a:pt x="49" y="3"/>
                      <a:pt x="49" y="6"/>
                      <a:pt x="49" y="7"/>
                    </a:cubicBezTo>
                    <a:cubicBezTo>
                      <a:pt x="49" y="8"/>
                      <a:pt x="49" y="8"/>
                      <a:pt x="49" y="9"/>
                    </a:cubicBezTo>
                    <a:cubicBezTo>
                      <a:pt x="49" y="23"/>
                      <a:pt x="49" y="23"/>
                      <a:pt x="49" y="23"/>
                    </a:cubicBezTo>
                    <a:cubicBezTo>
                      <a:pt x="49" y="24"/>
                      <a:pt x="49" y="25"/>
                      <a:pt x="49" y="26"/>
                    </a:cubicBezTo>
                    <a:cubicBezTo>
                      <a:pt x="49" y="28"/>
                      <a:pt x="49" y="30"/>
                      <a:pt x="49" y="32"/>
                    </a:cubicBezTo>
                    <a:cubicBezTo>
                      <a:pt x="49" y="33"/>
                      <a:pt x="49" y="33"/>
                      <a:pt x="48" y="33"/>
                    </a:cubicBezTo>
                    <a:cubicBezTo>
                      <a:pt x="47" y="34"/>
                      <a:pt x="45" y="35"/>
                      <a:pt x="43" y="35"/>
                    </a:cubicBezTo>
                    <a:cubicBezTo>
                      <a:pt x="42" y="35"/>
                      <a:pt x="42" y="35"/>
                      <a:pt x="41" y="35"/>
                    </a:cubicBezTo>
                    <a:cubicBezTo>
                      <a:pt x="41" y="35"/>
                      <a:pt x="40" y="35"/>
                      <a:pt x="40" y="35"/>
                    </a:cubicBezTo>
                    <a:cubicBezTo>
                      <a:pt x="36" y="35"/>
                      <a:pt x="31" y="34"/>
                      <a:pt x="27" y="34"/>
                    </a:cubicBezTo>
                    <a:cubicBezTo>
                      <a:pt x="22" y="34"/>
                      <a:pt x="18" y="34"/>
                      <a:pt x="14" y="34"/>
                    </a:cubicBezTo>
                    <a:cubicBezTo>
                      <a:pt x="13" y="34"/>
                      <a:pt x="12" y="34"/>
                      <a:pt x="11" y="34"/>
                    </a:cubicBezTo>
                    <a:cubicBezTo>
                      <a:pt x="10" y="35"/>
                      <a:pt x="9" y="35"/>
                      <a:pt x="7" y="35"/>
                    </a:cubicBezTo>
                    <a:moveTo>
                      <a:pt x="7" y="0"/>
                    </a:moveTo>
                    <a:cubicBezTo>
                      <a:pt x="6" y="0"/>
                      <a:pt x="4" y="0"/>
                      <a:pt x="3" y="0"/>
                    </a:cubicBezTo>
                    <a:cubicBezTo>
                      <a:pt x="3" y="0"/>
                      <a:pt x="2" y="1"/>
                      <a:pt x="2" y="1"/>
                    </a:cubicBezTo>
                    <a:cubicBezTo>
                      <a:pt x="0" y="3"/>
                      <a:pt x="0" y="8"/>
                      <a:pt x="0" y="12"/>
                    </a:cubicBezTo>
                    <a:cubicBezTo>
                      <a:pt x="0" y="13"/>
                      <a:pt x="1" y="14"/>
                      <a:pt x="1" y="14"/>
                    </a:cubicBezTo>
                    <a:cubicBezTo>
                      <a:pt x="1" y="31"/>
                      <a:pt x="1" y="31"/>
                      <a:pt x="1" y="31"/>
                    </a:cubicBezTo>
                    <a:cubicBezTo>
                      <a:pt x="1" y="32"/>
                      <a:pt x="1" y="32"/>
                      <a:pt x="1" y="32"/>
                    </a:cubicBezTo>
                    <a:cubicBezTo>
                      <a:pt x="1" y="34"/>
                      <a:pt x="1" y="35"/>
                      <a:pt x="2" y="36"/>
                    </a:cubicBezTo>
                    <a:cubicBezTo>
                      <a:pt x="3" y="38"/>
                      <a:pt x="4" y="38"/>
                      <a:pt x="6" y="38"/>
                    </a:cubicBezTo>
                    <a:cubicBezTo>
                      <a:pt x="9" y="38"/>
                      <a:pt x="13" y="38"/>
                      <a:pt x="17" y="38"/>
                    </a:cubicBezTo>
                    <a:cubicBezTo>
                      <a:pt x="17" y="38"/>
                      <a:pt x="18" y="38"/>
                      <a:pt x="18" y="38"/>
                    </a:cubicBezTo>
                    <a:cubicBezTo>
                      <a:pt x="18" y="39"/>
                      <a:pt x="18" y="39"/>
                      <a:pt x="18" y="39"/>
                    </a:cubicBezTo>
                    <a:cubicBezTo>
                      <a:pt x="18" y="39"/>
                      <a:pt x="18" y="40"/>
                      <a:pt x="18" y="41"/>
                    </a:cubicBezTo>
                    <a:cubicBezTo>
                      <a:pt x="18" y="42"/>
                      <a:pt x="18" y="42"/>
                      <a:pt x="18" y="42"/>
                    </a:cubicBezTo>
                    <a:cubicBezTo>
                      <a:pt x="18" y="42"/>
                      <a:pt x="17" y="42"/>
                      <a:pt x="17" y="42"/>
                    </a:cubicBezTo>
                    <a:cubicBezTo>
                      <a:pt x="16" y="42"/>
                      <a:pt x="16" y="42"/>
                      <a:pt x="15" y="42"/>
                    </a:cubicBezTo>
                    <a:cubicBezTo>
                      <a:pt x="14" y="42"/>
                      <a:pt x="14" y="42"/>
                      <a:pt x="14" y="42"/>
                    </a:cubicBezTo>
                    <a:cubicBezTo>
                      <a:pt x="14" y="42"/>
                      <a:pt x="14" y="42"/>
                      <a:pt x="13" y="42"/>
                    </a:cubicBezTo>
                    <a:cubicBezTo>
                      <a:pt x="13" y="42"/>
                      <a:pt x="12" y="42"/>
                      <a:pt x="12" y="42"/>
                    </a:cubicBezTo>
                    <a:cubicBezTo>
                      <a:pt x="12" y="43"/>
                      <a:pt x="12" y="43"/>
                      <a:pt x="12" y="44"/>
                    </a:cubicBezTo>
                    <a:cubicBezTo>
                      <a:pt x="12" y="44"/>
                      <a:pt x="12" y="44"/>
                      <a:pt x="12" y="44"/>
                    </a:cubicBezTo>
                    <a:cubicBezTo>
                      <a:pt x="12" y="44"/>
                      <a:pt x="12" y="44"/>
                      <a:pt x="12" y="44"/>
                    </a:cubicBezTo>
                    <a:cubicBezTo>
                      <a:pt x="12" y="44"/>
                      <a:pt x="12" y="46"/>
                      <a:pt x="12" y="46"/>
                    </a:cubicBezTo>
                    <a:cubicBezTo>
                      <a:pt x="12" y="47"/>
                      <a:pt x="12" y="47"/>
                      <a:pt x="12" y="47"/>
                    </a:cubicBezTo>
                    <a:cubicBezTo>
                      <a:pt x="13" y="47"/>
                      <a:pt x="13" y="47"/>
                      <a:pt x="14" y="47"/>
                    </a:cubicBezTo>
                    <a:cubicBezTo>
                      <a:pt x="15" y="47"/>
                      <a:pt x="15" y="47"/>
                      <a:pt x="15" y="47"/>
                    </a:cubicBezTo>
                    <a:cubicBezTo>
                      <a:pt x="16" y="47"/>
                      <a:pt x="16" y="47"/>
                      <a:pt x="16" y="47"/>
                    </a:cubicBezTo>
                    <a:cubicBezTo>
                      <a:pt x="18" y="47"/>
                      <a:pt x="21" y="47"/>
                      <a:pt x="23" y="47"/>
                    </a:cubicBezTo>
                    <a:cubicBezTo>
                      <a:pt x="25" y="47"/>
                      <a:pt x="27" y="47"/>
                      <a:pt x="29" y="47"/>
                    </a:cubicBezTo>
                    <a:cubicBezTo>
                      <a:pt x="31" y="47"/>
                      <a:pt x="33" y="47"/>
                      <a:pt x="35" y="47"/>
                    </a:cubicBezTo>
                    <a:cubicBezTo>
                      <a:pt x="35" y="47"/>
                      <a:pt x="39" y="47"/>
                      <a:pt x="39" y="46"/>
                    </a:cubicBezTo>
                    <a:cubicBezTo>
                      <a:pt x="39" y="44"/>
                      <a:pt x="39" y="44"/>
                      <a:pt x="39" y="44"/>
                    </a:cubicBezTo>
                    <a:cubicBezTo>
                      <a:pt x="39" y="44"/>
                      <a:pt x="39" y="44"/>
                      <a:pt x="39" y="44"/>
                    </a:cubicBezTo>
                    <a:cubicBezTo>
                      <a:pt x="39" y="44"/>
                      <a:pt x="39" y="44"/>
                      <a:pt x="39" y="44"/>
                    </a:cubicBezTo>
                    <a:cubicBezTo>
                      <a:pt x="39" y="43"/>
                      <a:pt x="38" y="42"/>
                      <a:pt x="37" y="42"/>
                    </a:cubicBezTo>
                    <a:cubicBezTo>
                      <a:pt x="32" y="42"/>
                      <a:pt x="32" y="42"/>
                      <a:pt x="32" y="42"/>
                    </a:cubicBezTo>
                    <a:cubicBezTo>
                      <a:pt x="32" y="42"/>
                      <a:pt x="32" y="42"/>
                      <a:pt x="32" y="42"/>
                    </a:cubicBezTo>
                    <a:cubicBezTo>
                      <a:pt x="32" y="42"/>
                      <a:pt x="32" y="41"/>
                      <a:pt x="32" y="41"/>
                    </a:cubicBezTo>
                    <a:cubicBezTo>
                      <a:pt x="32" y="40"/>
                      <a:pt x="32" y="40"/>
                      <a:pt x="32" y="40"/>
                    </a:cubicBezTo>
                    <a:cubicBezTo>
                      <a:pt x="32" y="39"/>
                      <a:pt x="32" y="39"/>
                      <a:pt x="32" y="39"/>
                    </a:cubicBezTo>
                    <a:cubicBezTo>
                      <a:pt x="32" y="39"/>
                      <a:pt x="32" y="38"/>
                      <a:pt x="32" y="38"/>
                    </a:cubicBezTo>
                    <a:cubicBezTo>
                      <a:pt x="39" y="38"/>
                      <a:pt x="45" y="37"/>
                      <a:pt x="47" y="37"/>
                    </a:cubicBezTo>
                    <a:cubicBezTo>
                      <a:pt x="47" y="37"/>
                      <a:pt x="48" y="37"/>
                      <a:pt x="49" y="37"/>
                    </a:cubicBezTo>
                    <a:cubicBezTo>
                      <a:pt x="50" y="36"/>
                      <a:pt x="50" y="34"/>
                      <a:pt x="50" y="33"/>
                    </a:cubicBezTo>
                    <a:cubicBezTo>
                      <a:pt x="50" y="32"/>
                      <a:pt x="50" y="32"/>
                      <a:pt x="50" y="32"/>
                    </a:cubicBezTo>
                    <a:cubicBezTo>
                      <a:pt x="50" y="32"/>
                      <a:pt x="50" y="32"/>
                      <a:pt x="50" y="32"/>
                    </a:cubicBezTo>
                    <a:cubicBezTo>
                      <a:pt x="50" y="30"/>
                      <a:pt x="50" y="28"/>
                      <a:pt x="50" y="26"/>
                    </a:cubicBezTo>
                    <a:cubicBezTo>
                      <a:pt x="50" y="25"/>
                      <a:pt x="50" y="24"/>
                      <a:pt x="50" y="23"/>
                    </a:cubicBezTo>
                    <a:cubicBezTo>
                      <a:pt x="50" y="9"/>
                      <a:pt x="50" y="9"/>
                      <a:pt x="50" y="9"/>
                    </a:cubicBezTo>
                    <a:cubicBezTo>
                      <a:pt x="50" y="8"/>
                      <a:pt x="50" y="8"/>
                      <a:pt x="50" y="8"/>
                    </a:cubicBezTo>
                    <a:cubicBezTo>
                      <a:pt x="50" y="6"/>
                      <a:pt x="50" y="3"/>
                      <a:pt x="49" y="1"/>
                    </a:cubicBezTo>
                    <a:cubicBezTo>
                      <a:pt x="48" y="1"/>
                      <a:pt x="48" y="0"/>
                      <a:pt x="47" y="0"/>
                    </a:cubicBezTo>
                    <a:cubicBezTo>
                      <a:pt x="15" y="0"/>
                      <a:pt x="15" y="0"/>
                      <a:pt x="15" y="0"/>
                    </a:cubicBezTo>
                    <a:cubicBezTo>
                      <a:pt x="14" y="0"/>
                      <a:pt x="12" y="0"/>
                      <a:pt x="11" y="0"/>
                    </a:cubicBezTo>
                    <a:cubicBezTo>
                      <a:pt x="10" y="0"/>
                      <a:pt x="8"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86" name="Freeform 72"/>
              <p:cNvSpPr>
                <a:spLocks noEditPoints="1"/>
              </p:cNvSpPr>
              <p:nvPr/>
            </p:nvSpPr>
            <p:spPr bwMode="auto">
              <a:xfrm>
                <a:off x="3672" y="2213"/>
                <a:ext cx="60" cy="49"/>
              </a:xfrm>
              <a:custGeom>
                <a:avLst/>
                <a:gdLst>
                  <a:gd name="T0" fmla="*/ 15 w 25"/>
                  <a:gd name="T1" fmla="*/ 18 h 21"/>
                  <a:gd name="T2" fmla="*/ 8 w 25"/>
                  <a:gd name="T3" fmla="*/ 13 h 21"/>
                  <a:gd name="T4" fmla="*/ 2 w 25"/>
                  <a:gd name="T5" fmla="*/ 8 h 21"/>
                  <a:gd name="T6" fmla="*/ 4 w 25"/>
                  <a:gd name="T7" fmla="*/ 9 h 21"/>
                  <a:gd name="T8" fmla="*/ 12 w 25"/>
                  <a:gd name="T9" fmla="*/ 15 h 21"/>
                  <a:gd name="T10" fmla="*/ 19 w 25"/>
                  <a:gd name="T11" fmla="*/ 19 h 21"/>
                  <a:gd name="T12" fmla="*/ 22 w 25"/>
                  <a:gd name="T13" fmla="*/ 18 h 21"/>
                  <a:gd name="T14" fmla="*/ 19 w 25"/>
                  <a:gd name="T15" fmla="*/ 18 h 21"/>
                  <a:gd name="T16" fmla="*/ 13 w 25"/>
                  <a:gd name="T17" fmla="*/ 15 h 21"/>
                  <a:gd name="T18" fmla="*/ 7 w 25"/>
                  <a:gd name="T19" fmla="*/ 10 h 21"/>
                  <a:gd name="T20" fmla="*/ 8 w 25"/>
                  <a:gd name="T21" fmla="*/ 7 h 21"/>
                  <a:gd name="T22" fmla="*/ 13 w 25"/>
                  <a:gd name="T23" fmla="*/ 5 h 21"/>
                  <a:gd name="T24" fmla="*/ 18 w 25"/>
                  <a:gd name="T25" fmla="*/ 3 h 21"/>
                  <a:gd name="T26" fmla="*/ 24 w 25"/>
                  <a:gd name="T27" fmla="*/ 14 h 21"/>
                  <a:gd name="T28" fmla="*/ 24 w 25"/>
                  <a:gd name="T29" fmla="*/ 16 h 21"/>
                  <a:gd name="T30" fmla="*/ 6 w 25"/>
                  <a:gd name="T31" fmla="*/ 9 h 21"/>
                  <a:gd name="T32" fmla="*/ 4 w 25"/>
                  <a:gd name="T33" fmla="*/ 8 h 21"/>
                  <a:gd name="T34" fmla="*/ 2 w 25"/>
                  <a:gd name="T35" fmla="*/ 6 h 21"/>
                  <a:gd name="T36" fmla="*/ 11 w 25"/>
                  <a:gd name="T37" fmla="*/ 5 h 21"/>
                  <a:gd name="T38" fmla="*/ 11 w 25"/>
                  <a:gd name="T39" fmla="*/ 5 h 21"/>
                  <a:gd name="T40" fmla="*/ 6 w 25"/>
                  <a:gd name="T41" fmla="*/ 9 h 21"/>
                  <a:gd name="T42" fmla="*/ 11 w 25"/>
                  <a:gd name="T43" fmla="*/ 4 h 21"/>
                  <a:gd name="T44" fmla="*/ 7 w 25"/>
                  <a:gd name="T45" fmla="*/ 1 h 21"/>
                  <a:gd name="T46" fmla="*/ 16 w 25"/>
                  <a:gd name="T47" fmla="*/ 2 h 21"/>
                  <a:gd name="T48" fmla="*/ 12 w 25"/>
                  <a:gd name="T49" fmla="*/ 4 h 21"/>
                  <a:gd name="T50" fmla="*/ 7 w 25"/>
                  <a:gd name="T51" fmla="*/ 0 h 21"/>
                  <a:gd name="T52" fmla="*/ 5 w 25"/>
                  <a:gd name="T53" fmla="*/ 1 h 21"/>
                  <a:gd name="T54" fmla="*/ 1 w 25"/>
                  <a:gd name="T55" fmla="*/ 4 h 21"/>
                  <a:gd name="T56" fmla="*/ 1 w 25"/>
                  <a:gd name="T57" fmla="*/ 8 h 21"/>
                  <a:gd name="T58" fmla="*/ 8 w 25"/>
                  <a:gd name="T59" fmla="*/ 14 h 21"/>
                  <a:gd name="T60" fmla="*/ 14 w 25"/>
                  <a:gd name="T61" fmla="*/ 19 h 21"/>
                  <a:gd name="T62" fmla="*/ 23 w 25"/>
                  <a:gd name="T63" fmla="*/ 19 h 21"/>
                  <a:gd name="T64" fmla="*/ 19 w 25"/>
                  <a:gd name="T6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 h="21">
                    <a:moveTo>
                      <a:pt x="19" y="20"/>
                    </a:moveTo>
                    <a:cubicBezTo>
                      <a:pt x="18" y="20"/>
                      <a:pt x="16" y="19"/>
                      <a:pt x="15" y="18"/>
                    </a:cubicBezTo>
                    <a:cubicBezTo>
                      <a:pt x="14" y="18"/>
                      <a:pt x="12" y="17"/>
                      <a:pt x="11" y="16"/>
                    </a:cubicBezTo>
                    <a:cubicBezTo>
                      <a:pt x="10" y="15"/>
                      <a:pt x="9" y="14"/>
                      <a:pt x="8" y="13"/>
                    </a:cubicBezTo>
                    <a:cubicBezTo>
                      <a:pt x="8" y="13"/>
                      <a:pt x="7" y="13"/>
                      <a:pt x="6" y="12"/>
                    </a:cubicBezTo>
                    <a:cubicBezTo>
                      <a:pt x="4" y="11"/>
                      <a:pt x="2" y="10"/>
                      <a:pt x="2" y="8"/>
                    </a:cubicBezTo>
                    <a:cubicBezTo>
                      <a:pt x="2" y="8"/>
                      <a:pt x="3" y="9"/>
                      <a:pt x="4" y="9"/>
                    </a:cubicBezTo>
                    <a:cubicBezTo>
                      <a:pt x="4" y="9"/>
                      <a:pt x="4" y="9"/>
                      <a:pt x="4" y="9"/>
                    </a:cubicBezTo>
                    <a:cubicBezTo>
                      <a:pt x="7" y="11"/>
                      <a:pt x="10" y="13"/>
                      <a:pt x="12" y="14"/>
                    </a:cubicBezTo>
                    <a:cubicBezTo>
                      <a:pt x="12" y="15"/>
                      <a:pt x="12" y="15"/>
                      <a:pt x="12" y="15"/>
                    </a:cubicBezTo>
                    <a:cubicBezTo>
                      <a:pt x="13" y="16"/>
                      <a:pt x="14" y="17"/>
                      <a:pt x="15" y="18"/>
                    </a:cubicBezTo>
                    <a:cubicBezTo>
                      <a:pt x="16" y="19"/>
                      <a:pt x="18" y="19"/>
                      <a:pt x="19" y="19"/>
                    </a:cubicBezTo>
                    <a:cubicBezTo>
                      <a:pt x="20" y="19"/>
                      <a:pt x="22" y="18"/>
                      <a:pt x="23" y="18"/>
                    </a:cubicBezTo>
                    <a:cubicBezTo>
                      <a:pt x="22" y="18"/>
                      <a:pt x="22" y="18"/>
                      <a:pt x="22" y="18"/>
                    </a:cubicBezTo>
                    <a:cubicBezTo>
                      <a:pt x="21" y="19"/>
                      <a:pt x="20" y="20"/>
                      <a:pt x="19" y="20"/>
                    </a:cubicBezTo>
                    <a:moveTo>
                      <a:pt x="19" y="18"/>
                    </a:moveTo>
                    <a:cubicBezTo>
                      <a:pt x="18" y="18"/>
                      <a:pt x="17" y="18"/>
                      <a:pt x="16" y="17"/>
                    </a:cubicBezTo>
                    <a:cubicBezTo>
                      <a:pt x="15" y="16"/>
                      <a:pt x="14" y="16"/>
                      <a:pt x="13" y="15"/>
                    </a:cubicBezTo>
                    <a:cubicBezTo>
                      <a:pt x="12" y="14"/>
                      <a:pt x="12" y="14"/>
                      <a:pt x="12" y="14"/>
                    </a:cubicBezTo>
                    <a:cubicBezTo>
                      <a:pt x="11" y="12"/>
                      <a:pt x="9" y="11"/>
                      <a:pt x="7" y="10"/>
                    </a:cubicBezTo>
                    <a:cubicBezTo>
                      <a:pt x="7" y="10"/>
                      <a:pt x="7" y="10"/>
                      <a:pt x="7" y="10"/>
                    </a:cubicBezTo>
                    <a:cubicBezTo>
                      <a:pt x="7" y="9"/>
                      <a:pt x="8" y="8"/>
                      <a:pt x="8" y="7"/>
                    </a:cubicBezTo>
                    <a:cubicBezTo>
                      <a:pt x="9" y="7"/>
                      <a:pt x="10" y="6"/>
                      <a:pt x="11" y="6"/>
                    </a:cubicBezTo>
                    <a:cubicBezTo>
                      <a:pt x="13" y="5"/>
                      <a:pt x="13" y="5"/>
                      <a:pt x="13" y="5"/>
                    </a:cubicBezTo>
                    <a:cubicBezTo>
                      <a:pt x="14" y="4"/>
                      <a:pt x="16" y="3"/>
                      <a:pt x="18" y="3"/>
                    </a:cubicBezTo>
                    <a:cubicBezTo>
                      <a:pt x="18" y="3"/>
                      <a:pt x="18" y="3"/>
                      <a:pt x="18" y="3"/>
                    </a:cubicBezTo>
                    <a:cubicBezTo>
                      <a:pt x="19" y="4"/>
                      <a:pt x="19" y="4"/>
                      <a:pt x="19" y="4"/>
                    </a:cubicBezTo>
                    <a:cubicBezTo>
                      <a:pt x="22" y="6"/>
                      <a:pt x="24" y="10"/>
                      <a:pt x="24" y="14"/>
                    </a:cubicBezTo>
                    <a:cubicBezTo>
                      <a:pt x="24" y="14"/>
                      <a:pt x="24" y="15"/>
                      <a:pt x="24" y="16"/>
                    </a:cubicBezTo>
                    <a:cubicBezTo>
                      <a:pt x="24" y="16"/>
                      <a:pt x="24" y="16"/>
                      <a:pt x="24" y="16"/>
                    </a:cubicBezTo>
                    <a:cubicBezTo>
                      <a:pt x="22" y="17"/>
                      <a:pt x="21" y="18"/>
                      <a:pt x="19" y="18"/>
                    </a:cubicBezTo>
                    <a:moveTo>
                      <a:pt x="6" y="9"/>
                    </a:moveTo>
                    <a:cubicBezTo>
                      <a:pt x="6" y="9"/>
                      <a:pt x="5" y="9"/>
                      <a:pt x="5" y="9"/>
                    </a:cubicBezTo>
                    <a:cubicBezTo>
                      <a:pt x="4" y="8"/>
                      <a:pt x="4" y="8"/>
                      <a:pt x="4" y="8"/>
                    </a:cubicBezTo>
                    <a:cubicBezTo>
                      <a:pt x="3" y="8"/>
                      <a:pt x="3" y="8"/>
                      <a:pt x="2" y="7"/>
                    </a:cubicBezTo>
                    <a:cubicBezTo>
                      <a:pt x="2" y="6"/>
                      <a:pt x="2" y="6"/>
                      <a:pt x="2" y="6"/>
                    </a:cubicBezTo>
                    <a:cubicBezTo>
                      <a:pt x="2" y="4"/>
                      <a:pt x="3" y="3"/>
                      <a:pt x="5" y="2"/>
                    </a:cubicBezTo>
                    <a:cubicBezTo>
                      <a:pt x="7" y="3"/>
                      <a:pt x="9" y="4"/>
                      <a:pt x="11" y="5"/>
                    </a:cubicBezTo>
                    <a:cubicBezTo>
                      <a:pt x="11" y="5"/>
                      <a:pt x="11" y="5"/>
                      <a:pt x="11" y="5"/>
                    </a:cubicBezTo>
                    <a:cubicBezTo>
                      <a:pt x="11" y="5"/>
                      <a:pt x="11" y="5"/>
                      <a:pt x="11" y="5"/>
                    </a:cubicBezTo>
                    <a:cubicBezTo>
                      <a:pt x="10" y="5"/>
                      <a:pt x="9" y="6"/>
                      <a:pt x="8" y="7"/>
                    </a:cubicBezTo>
                    <a:cubicBezTo>
                      <a:pt x="7" y="8"/>
                      <a:pt x="6" y="8"/>
                      <a:pt x="6" y="9"/>
                    </a:cubicBezTo>
                    <a:moveTo>
                      <a:pt x="12" y="4"/>
                    </a:moveTo>
                    <a:cubicBezTo>
                      <a:pt x="11" y="4"/>
                      <a:pt x="11" y="4"/>
                      <a:pt x="11" y="4"/>
                    </a:cubicBezTo>
                    <a:cubicBezTo>
                      <a:pt x="10" y="3"/>
                      <a:pt x="8" y="2"/>
                      <a:pt x="6" y="1"/>
                    </a:cubicBezTo>
                    <a:cubicBezTo>
                      <a:pt x="7" y="1"/>
                      <a:pt x="7" y="1"/>
                      <a:pt x="7" y="1"/>
                    </a:cubicBezTo>
                    <a:cubicBezTo>
                      <a:pt x="8" y="1"/>
                      <a:pt x="9" y="1"/>
                      <a:pt x="10" y="1"/>
                    </a:cubicBezTo>
                    <a:cubicBezTo>
                      <a:pt x="12" y="1"/>
                      <a:pt x="15" y="1"/>
                      <a:pt x="16" y="2"/>
                    </a:cubicBezTo>
                    <a:cubicBezTo>
                      <a:pt x="15" y="3"/>
                      <a:pt x="14" y="3"/>
                      <a:pt x="12" y="4"/>
                    </a:cubicBezTo>
                    <a:cubicBezTo>
                      <a:pt x="12" y="4"/>
                      <a:pt x="12" y="4"/>
                      <a:pt x="12" y="4"/>
                    </a:cubicBezTo>
                    <a:moveTo>
                      <a:pt x="10" y="0"/>
                    </a:moveTo>
                    <a:cubicBezTo>
                      <a:pt x="9" y="0"/>
                      <a:pt x="8" y="0"/>
                      <a:pt x="7" y="0"/>
                    </a:cubicBezTo>
                    <a:cubicBezTo>
                      <a:pt x="6" y="0"/>
                      <a:pt x="6" y="1"/>
                      <a:pt x="5" y="1"/>
                    </a:cubicBezTo>
                    <a:cubicBezTo>
                      <a:pt x="5" y="1"/>
                      <a:pt x="5" y="1"/>
                      <a:pt x="5" y="1"/>
                    </a:cubicBezTo>
                    <a:cubicBezTo>
                      <a:pt x="3" y="2"/>
                      <a:pt x="2" y="3"/>
                      <a:pt x="1" y="4"/>
                    </a:cubicBezTo>
                    <a:cubicBezTo>
                      <a:pt x="1" y="4"/>
                      <a:pt x="1" y="4"/>
                      <a:pt x="1" y="4"/>
                    </a:cubicBezTo>
                    <a:cubicBezTo>
                      <a:pt x="0" y="5"/>
                      <a:pt x="0" y="6"/>
                      <a:pt x="1" y="6"/>
                    </a:cubicBezTo>
                    <a:cubicBezTo>
                      <a:pt x="0" y="7"/>
                      <a:pt x="0" y="7"/>
                      <a:pt x="1" y="8"/>
                    </a:cubicBezTo>
                    <a:cubicBezTo>
                      <a:pt x="1" y="10"/>
                      <a:pt x="4" y="12"/>
                      <a:pt x="6" y="13"/>
                    </a:cubicBezTo>
                    <a:cubicBezTo>
                      <a:pt x="6" y="13"/>
                      <a:pt x="7" y="14"/>
                      <a:pt x="8" y="14"/>
                    </a:cubicBezTo>
                    <a:cubicBezTo>
                      <a:pt x="9" y="15"/>
                      <a:pt x="10" y="16"/>
                      <a:pt x="11" y="16"/>
                    </a:cubicBezTo>
                    <a:cubicBezTo>
                      <a:pt x="12" y="17"/>
                      <a:pt x="13" y="18"/>
                      <a:pt x="14" y="19"/>
                    </a:cubicBezTo>
                    <a:cubicBezTo>
                      <a:pt x="16" y="20"/>
                      <a:pt x="17" y="21"/>
                      <a:pt x="19" y="21"/>
                    </a:cubicBezTo>
                    <a:cubicBezTo>
                      <a:pt x="21" y="21"/>
                      <a:pt x="22" y="20"/>
                      <a:pt x="23" y="19"/>
                    </a:cubicBezTo>
                    <a:cubicBezTo>
                      <a:pt x="24" y="18"/>
                      <a:pt x="25" y="16"/>
                      <a:pt x="25" y="14"/>
                    </a:cubicBezTo>
                    <a:cubicBezTo>
                      <a:pt x="25" y="9"/>
                      <a:pt x="22" y="5"/>
                      <a:pt x="19" y="3"/>
                    </a:cubicBezTo>
                    <a:cubicBezTo>
                      <a:pt x="17" y="1"/>
                      <a:pt x="13" y="0"/>
                      <a:pt x="1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87" name="Freeform 73"/>
              <p:cNvSpPr>
                <a:spLocks noEditPoints="1"/>
              </p:cNvSpPr>
              <p:nvPr/>
            </p:nvSpPr>
            <p:spPr bwMode="auto">
              <a:xfrm>
                <a:off x="3530" y="2224"/>
                <a:ext cx="133" cy="34"/>
              </a:xfrm>
              <a:custGeom>
                <a:avLst/>
                <a:gdLst>
                  <a:gd name="T0" fmla="*/ 10 w 56"/>
                  <a:gd name="T1" fmla="*/ 12 h 14"/>
                  <a:gd name="T2" fmla="*/ 8 w 56"/>
                  <a:gd name="T3" fmla="*/ 12 h 14"/>
                  <a:gd name="T4" fmla="*/ 11 w 56"/>
                  <a:gd name="T5" fmla="*/ 12 h 14"/>
                  <a:gd name="T6" fmla="*/ 11 w 56"/>
                  <a:gd name="T7" fmla="*/ 12 h 14"/>
                  <a:gd name="T8" fmla="*/ 16 w 56"/>
                  <a:gd name="T9" fmla="*/ 12 h 14"/>
                  <a:gd name="T10" fmla="*/ 17 w 56"/>
                  <a:gd name="T11" fmla="*/ 12 h 14"/>
                  <a:gd name="T12" fmla="*/ 19 w 56"/>
                  <a:gd name="T13" fmla="*/ 12 h 14"/>
                  <a:gd name="T14" fmla="*/ 6 w 56"/>
                  <a:gd name="T15" fmla="*/ 12 h 14"/>
                  <a:gd name="T16" fmla="*/ 7 w 56"/>
                  <a:gd name="T17" fmla="*/ 12 h 14"/>
                  <a:gd name="T18" fmla="*/ 20 w 56"/>
                  <a:gd name="T19" fmla="*/ 12 h 14"/>
                  <a:gd name="T20" fmla="*/ 23 w 56"/>
                  <a:gd name="T21" fmla="*/ 12 h 14"/>
                  <a:gd name="T22" fmla="*/ 24 w 56"/>
                  <a:gd name="T23" fmla="*/ 12 h 14"/>
                  <a:gd name="T24" fmla="*/ 24 w 56"/>
                  <a:gd name="T25" fmla="*/ 12 h 14"/>
                  <a:gd name="T26" fmla="*/ 29 w 56"/>
                  <a:gd name="T27" fmla="*/ 11 h 14"/>
                  <a:gd name="T28" fmla="*/ 29 w 56"/>
                  <a:gd name="T29" fmla="*/ 12 h 14"/>
                  <a:gd name="T30" fmla="*/ 29 w 56"/>
                  <a:gd name="T31" fmla="*/ 11 h 14"/>
                  <a:gd name="T32" fmla="*/ 29 w 56"/>
                  <a:gd name="T33" fmla="*/ 12 h 14"/>
                  <a:gd name="T34" fmla="*/ 33 w 56"/>
                  <a:gd name="T35" fmla="*/ 11 h 14"/>
                  <a:gd name="T36" fmla="*/ 34 w 56"/>
                  <a:gd name="T37" fmla="*/ 12 h 14"/>
                  <a:gd name="T38" fmla="*/ 35 w 56"/>
                  <a:gd name="T39" fmla="*/ 12 h 14"/>
                  <a:gd name="T40" fmla="*/ 37 w 56"/>
                  <a:gd name="T41" fmla="*/ 12 h 14"/>
                  <a:gd name="T42" fmla="*/ 38 w 56"/>
                  <a:gd name="T43" fmla="*/ 12 h 14"/>
                  <a:gd name="T44" fmla="*/ 39 w 56"/>
                  <a:gd name="T45" fmla="*/ 12 h 14"/>
                  <a:gd name="T46" fmla="*/ 41 w 56"/>
                  <a:gd name="T47" fmla="*/ 12 h 14"/>
                  <a:gd name="T48" fmla="*/ 42 w 56"/>
                  <a:gd name="T49" fmla="*/ 11 h 14"/>
                  <a:gd name="T50" fmla="*/ 42 w 56"/>
                  <a:gd name="T51" fmla="*/ 12 h 14"/>
                  <a:gd name="T52" fmla="*/ 46 w 56"/>
                  <a:gd name="T53" fmla="*/ 11 h 14"/>
                  <a:gd name="T54" fmla="*/ 46 w 56"/>
                  <a:gd name="T55" fmla="*/ 12 h 14"/>
                  <a:gd name="T56" fmla="*/ 48 w 56"/>
                  <a:gd name="T57" fmla="*/ 12 h 14"/>
                  <a:gd name="T58" fmla="*/ 49 w 56"/>
                  <a:gd name="T59" fmla="*/ 12 h 14"/>
                  <a:gd name="T60" fmla="*/ 50 w 56"/>
                  <a:gd name="T61" fmla="*/ 12 h 14"/>
                  <a:gd name="T62" fmla="*/ 4 w 56"/>
                  <a:gd name="T63" fmla="*/ 11 h 14"/>
                  <a:gd name="T64" fmla="*/ 3 w 56"/>
                  <a:gd name="T65" fmla="*/ 12 h 14"/>
                  <a:gd name="T66" fmla="*/ 53 w 56"/>
                  <a:gd name="T67" fmla="*/ 11 h 14"/>
                  <a:gd name="T68" fmla="*/ 53 w 56"/>
                  <a:gd name="T69" fmla="*/ 12 h 14"/>
                  <a:gd name="T70" fmla="*/ 55 w 56"/>
                  <a:gd name="T71" fmla="*/ 12 h 14"/>
                  <a:gd name="T72" fmla="*/ 1 w 56"/>
                  <a:gd name="T73" fmla="*/ 11 h 14"/>
                  <a:gd name="T74" fmla="*/ 2 w 56"/>
                  <a:gd name="T75" fmla="*/ 12 h 14"/>
                  <a:gd name="T76" fmla="*/ 9 w 56"/>
                  <a:gd name="T77" fmla="*/ 2 h 14"/>
                  <a:gd name="T78" fmla="*/ 51 w 56"/>
                  <a:gd name="T79" fmla="*/ 1 h 14"/>
                  <a:gd name="T80" fmla="*/ 10 w 56"/>
                  <a:gd name="T81" fmla="*/ 11 h 14"/>
                  <a:gd name="T82" fmla="*/ 8 w 56"/>
                  <a:gd name="T83" fmla="*/ 1 h 14"/>
                  <a:gd name="T84" fmla="*/ 1 w 56"/>
                  <a:gd name="T85" fmla="*/ 10 h 14"/>
                  <a:gd name="T86" fmla="*/ 0 w 56"/>
                  <a:gd name="T87" fmla="*/ 13 h 14"/>
                  <a:gd name="T88" fmla="*/ 1 w 56"/>
                  <a:gd name="T89" fmla="*/ 14 h 14"/>
                  <a:gd name="T90" fmla="*/ 13 w 56"/>
                  <a:gd name="T91" fmla="*/ 13 h 14"/>
                  <a:gd name="T92" fmla="*/ 13 w 56"/>
                  <a:gd name="T93" fmla="*/ 13 h 14"/>
                  <a:gd name="T94" fmla="*/ 16 w 56"/>
                  <a:gd name="T95" fmla="*/ 13 h 14"/>
                  <a:gd name="T96" fmla="*/ 19 w 56"/>
                  <a:gd name="T97" fmla="*/ 13 h 14"/>
                  <a:gd name="T98" fmla="*/ 20 w 56"/>
                  <a:gd name="T99" fmla="*/ 13 h 14"/>
                  <a:gd name="T100" fmla="*/ 23 w 56"/>
                  <a:gd name="T101" fmla="*/ 13 h 14"/>
                  <a:gd name="T102" fmla="*/ 28 w 56"/>
                  <a:gd name="T103" fmla="*/ 13 h 14"/>
                  <a:gd name="T104" fmla="*/ 33 w 56"/>
                  <a:gd name="T105" fmla="*/ 13 h 14"/>
                  <a:gd name="T106" fmla="*/ 33 w 56"/>
                  <a:gd name="T107" fmla="*/ 13 h 14"/>
                  <a:gd name="T108" fmla="*/ 55 w 56"/>
                  <a:gd name="T109" fmla="*/ 13 h 14"/>
                  <a:gd name="T110" fmla="*/ 56 w 56"/>
                  <a:gd name="T111" fmla="*/ 13 h 14"/>
                  <a:gd name="T112" fmla="*/ 56 w 56"/>
                  <a:gd name="T113" fmla="*/ 11 h 14"/>
                  <a:gd name="T114" fmla="*/ 50 w 56"/>
                  <a:gd name="T11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6" h="14">
                    <a:moveTo>
                      <a:pt x="9" y="12"/>
                    </a:moveTo>
                    <a:cubicBezTo>
                      <a:pt x="10" y="12"/>
                      <a:pt x="10" y="12"/>
                      <a:pt x="10" y="12"/>
                    </a:cubicBezTo>
                    <a:cubicBezTo>
                      <a:pt x="10" y="12"/>
                      <a:pt x="10" y="12"/>
                      <a:pt x="10" y="12"/>
                    </a:cubicBezTo>
                    <a:cubicBezTo>
                      <a:pt x="8" y="12"/>
                      <a:pt x="8" y="12"/>
                      <a:pt x="8" y="12"/>
                    </a:cubicBezTo>
                    <a:cubicBezTo>
                      <a:pt x="8" y="12"/>
                      <a:pt x="8" y="12"/>
                      <a:pt x="8" y="12"/>
                    </a:cubicBezTo>
                    <a:cubicBezTo>
                      <a:pt x="8" y="12"/>
                      <a:pt x="8" y="12"/>
                      <a:pt x="8" y="12"/>
                    </a:cubicBezTo>
                    <a:cubicBezTo>
                      <a:pt x="9" y="12"/>
                      <a:pt x="9" y="12"/>
                      <a:pt x="9" y="12"/>
                    </a:cubicBezTo>
                    <a:moveTo>
                      <a:pt x="11" y="12"/>
                    </a:moveTo>
                    <a:cubicBezTo>
                      <a:pt x="11" y="12"/>
                      <a:pt x="11" y="12"/>
                      <a:pt x="11" y="12"/>
                    </a:cubicBezTo>
                    <a:cubicBezTo>
                      <a:pt x="13" y="12"/>
                      <a:pt x="13" y="12"/>
                      <a:pt x="13" y="12"/>
                    </a:cubicBezTo>
                    <a:cubicBezTo>
                      <a:pt x="13" y="12"/>
                      <a:pt x="13" y="12"/>
                      <a:pt x="13" y="12"/>
                    </a:cubicBezTo>
                    <a:cubicBezTo>
                      <a:pt x="11" y="12"/>
                      <a:pt x="11" y="12"/>
                      <a:pt x="11" y="12"/>
                    </a:cubicBezTo>
                    <a:moveTo>
                      <a:pt x="14" y="12"/>
                    </a:moveTo>
                    <a:cubicBezTo>
                      <a:pt x="14" y="12"/>
                      <a:pt x="14" y="12"/>
                      <a:pt x="14" y="12"/>
                    </a:cubicBezTo>
                    <a:cubicBezTo>
                      <a:pt x="16" y="12"/>
                      <a:pt x="16" y="12"/>
                      <a:pt x="16" y="12"/>
                    </a:cubicBezTo>
                    <a:cubicBezTo>
                      <a:pt x="16" y="12"/>
                      <a:pt x="16" y="12"/>
                      <a:pt x="16" y="12"/>
                    </a:cubicBezTo>
                    <a:cubicBezTo>
                      <a:pt x="14" y="12"/>
                      <a:pt x="14" y="12"/>
                      <a:pt x="14" y="12"/>
                    </a:cubicBezTo>
                    <a:moveTo>
                      <a:pt x="17" y="12"/>
                    </a:moveTo>
                    <a:cubicBezTo>
                      <a:pt x="17" y="12"/>
                      <a:pt x="17" y="12"/>
                      <a:pt x="17" y="12"/>
                    </a:cubicBezTo>
                    <a:cubicBezTo>
                      <a:pt x="20" y="12"/>
                      <a:pt x="20" y="12"/>
                      <a:pt x="20" y="12"/>
                    </a:cubicBezTo>
                    <a:cubicBezTo>
                      <a:pt x="19" y="12"/>
                      <a:pt x="19" y="12"/>
                      <a:pt x="19" y="12"/>
                    </a:cubicBezTo>
                    <a:cubicBezTo>
                      <a:pt x="17" y="12"/>
                      <a:pt x="17" y="12"/>
                      <a:pt x="17" y="12"/>
                    </a:cubicBezTo>
                    <a:moveTo>
                      <a:pt x="6" y="12"/>
                    </a:moveTo>
                    <a:cubicBezTo>
                      <a:pt x="6" y="12"/>
                      <a:pt x="6" y="12"/>
                      <a:pt x="6" y="12"/>
                    </a:cubicBezTo>
                    <a:cubicBezTo>
                      <a:pt x="6" y="12"/>
                      <a:pt x="6" y="12"/>
                      <a:pt x="6" y="12"/>
                    </a:cubicBezTo>
                    <a:cubicBezTo>
                      <a:pt x="7" y="12"/>
                      <a:pt x="7" y="12"/>
                      <a:pt x="7" y="12"/>
                    </a:cubicBezTo>
                    <a:cubicBezTo>
                      <a:pt x="7" y="12"/>
                      <a:pt x="7" y="12"/>
                      <a:pt x="7" y="12"/>
                    </a:cubicBezTo>
                    <a:cubicBezTo>
                      <a:pt x="6" y="12"/>
                      <a:pt x="6" y="12"/>
                      <a:pt x="6" y="12"/>
                    </a:cubicBezTo>
                    <a:moveTo>
                      <a:pt x="20" y="12"/>
                    </a:moveTo>
                    <a:cubicBezTo>
                      <a:pt x="20" y="12"/>
                      <a:pt x="20" y="12"/>
                      <a:pt x="20" y="12"/>
                    </a:cubicBezTo>
                    <a:cubicBezTo>
                      <a:pt x="21" y="12"/>
                      <a:pt x="21" y="12"/>
                      <a:pt x="21" y="12"/>
                    </a:cubicBezTo>
                    <a:cubicBezTo>
                      <a:pt x="23" y="12"/>
                      <a:pt x="23" y="12"/>
                      <a:pt x="23" y="12"/>
                    </a:cubicBezTo>
                    <a:cubicBezTo>
                      <a:pt x="23" y="12"/>
                      <a:pt x="23" y="12"/>
                      <a:pt x="23" y="12"/>
                    </a:cubicBezTo>
                    <a:cubicBezTo>
                      <a:pt x="20" y="12"/>
                      <a:pt x="20" y="12"/>
                      <a:pt x="20" y="12"/>
                    </a:cubicBezTo>
                    <a:moveTo>
                      <a:pt x="24" y="12"/>
                    </a:moveTo>
                    <a:cubicBezTo>
                      <a:pt x="24" y="12"/>
                      <a:pt x="24" y="12"/>
                      <a:pt x="24" y="12"/>
                    </a:cubicBezTo>
                    <a:cubicBezTo>
                      <a:pt x="27" y="12"/>
                      <a:pt x="27" y="12"/>
                      <a:pt x="27" y="12"/>
                    </a:cubicBezTo>
                    <a:cubicBezTo>
                      <a:pt x="26" y="12"/>
                      <a:pt x="26" y="12"/>
                      <a:pt x="26" y="12"/>
                    </a:cubicBezTo>
                    <a:cubicBezTo>
                      <a:pt x="24" y="12"/>
                      <a:pt x="24" y="12"/>
                      <a:pt x="24" y="12"/>
                    </a:cubicBezTo>
                    <a:moveTo>
                      <a:pt x="27" y="12"/>
                    </a:moveTo>
                    <a:cubicBezTo>
                      <a:pt x="28" y="11"/>
                      <a:pt x="28" y="11"/>
                      <a:pt x="28" y="11"/>
                    </a:cubicBezTo>
                    <a:cubicBezTo>
                      <a:pt x="29" y="11"/>
                      <a:pt x="29" y="11"/>
                      <a:pt x="29" y="11"/>
                    </a:cubicBezTo>
                    <a:cubicBezTo>
                      <a:pt x="28" y="12"/>
                      <a:pt x="28" y="12"/>
                      <a:pt x="28" y="12"/>
                    </a:cubicBezTo>
                    <a:cubicBezTo>
                      <a:pt x="27" y="12"/>
                      <a:pt x="27" y="12"/>
                      <a:pt x="27" y="12"/>
                    </a:cubicBezTo>
                    <a:moveTo>
                      <a:pt x="29" y="12"/>
                    </a:moveTo>
                    <a:cubicBezTo>
                      <a:pt x="29" y="12"/>
                      <a:pt x="29" y="12"/>
                      <a:pt x="29" y="12"/>
                    </a:cubicBezTo>
                    <a:cubicBezTo>
                      <a:pt x="29" y="12"/>
                      <a:pt x="29" y="12"/>
                      <a:pt x="29" y="12"/>
                    </a:cubicBezTo>
                    <a:cubicBezTo>
                      <a:pt x="29" y="11"/>
                      <a:pt x="29" y="11"/>
                      <a:pt x="29" y="11"/>
                    </a:cubicBezTo>
                    <a:cubicBezTo>
                      <a:pt x="31" y="11"/>
                      <a:pt x="31" y="11"/>
                      <a:pt x="31" y="11"/>
                    </a:cubicBezTo>
                    <a:cubicBezTo>
                      <a:pt x="31" y="12"/>
                      <a:pt x="31" y="12"/>
                      <a:pt x="31" y="12"/>
                    </a:cubicBezTo>
                    <a:cubicBezTo>
                      <a:pt x="29" y="12"/>
                      <a:pt x="29" y="12"/>
                      <a:pt x="29" y="12"/>
                    </a:cubicBezTo>
                    <a:moveTo>
                      <a:pt x="32" y="12"/>
                    </a:moveTo>
                    <a:cubicBezTo>
                      <a:pt x="32" y="11"/>
                      <a:pt x="32" y="11"/>
                      <a:pt x="32" y="11"/>
                    </a:cubicBezTo>
                    <a:cubicBezTo>
                      <a:pt x="33" y="11"/>
                      <a:pt x="33" y="11"/>
                      <a:pt x="33" y="11"/>
                    </a:cubicBezTo>
                    <a:cubicBezTo>
                      <a:pt x="33" y="12"/>
                      <a:pt x="33" y="12"/>
                      <a:pt x="33" y="12"/>
                    </a:cubicBezTo>
                    <a:cubicBezTo>
                      <a:pt x="32" y="12"/>
                      <a:pt x="32" y="12"/>
                      <a:pt x="32" y="12"/>
                    </a:cubicBezTo>
                    <a:moveTo>
                      <a:pt x="34" y="12"/>
                    </a:moveTo>
                    <a:cubicBezTo>
                      <a:pt x="34" y="11"/>
                      <a:pt x="34" y="11"/>
                      <a:pt x="34" y="11"/>
                    </a:cubicBezTo>
                    <a:cubicBezTo>
                      <a:pt x="36" y="11"/>
                      <a:pt x="36" y="11"/>
                      <a:pt x="36" y="11"/>
                    </a:cubicBezTo>
                    <a:cubicBezTo>
                      <a:pt x="35" y="12"/>
                      <a:pt x="35" y="12"/>
                      <a:pt x="35" y="12"/>
                    </a:cubicBezTo>
                    <a:cubicBezTo>
                      <a:pt x="34" y="12"/>
                      <a:pt x="34" y="12"/>
                      <a:pt x="34" y="12"/>
                    </a:cubicBezTo>
                    <a:moveTo>
                      <a:pt x="36" y="12"/>
                    </a:moveTo>
                    <a:cubicBezTo>
                      <a:pt x="37" y="12"/>
                      <a:pt x="37" y="12"/>
                      <a:pt x="37" y="12"/>
                    </a:cubicBezTo>
                    <a:cubicBezTo>
                      <a:pt x="37" y="11"/>
                      <a:pt x="37" y="11"/>
                      <a:pt x="37" y="11"/>
                    </a:cubicBezTo>
                    <a:cubicBezTo>
                      <a:pt x="39" y="11"/>
                      <a:pt x="39" y="11"/>
                      <a:pt x="39" y="11"/>
                    </a:cubicBezTo>
                    <a:cubicBezTo>
                      <a:pt x="38" y="12"/>
                      <a:pt x="38" y="12"/>
                      <a:pt x="38" y="12"/>
                    </a:cubicBezTo>
                    <a:cubicBezTo>
                      <a:pt x="36" y="12"/>
                      <a:pt x="36" y="12"/>
                      <a:pt x="36" y="12"/>
                    </a:cubicBezTo>
                    <a:moveTo>
                      <a:pt x="39" y="12"/>
                    </a:moveTo>
                    <a:cubicBezTo>
                      <a:pt x="39" y="12"/>
                      <a:pt x="39" y="12"/>
                      <a:pt x="39" y="12"/>
                    </a:cubicBezTo>
                    <a:cubicBezTo>
                      <a:pt x="40" y="11"/>
                      <a:pt x="40" y="11"/>
                      <a:pt x="40" y="11"/>
                    </a:cubicBezTo>
                    <a:cubicBezTo>
                      <a:pt x="41" y="11"/>
                      <a:pt x="41" y="11"/>
                      <a:pt x="41" y="11"/>
                    </a:cubicBezTo>
                    <a:cubicBezTo>
                      <a:pt x="41" y="12"/>
                      <a:pt x="41" y="12"/>
                      <a:pt x="41" y="12"/>
                    </a:cubicBezTo>
                    <a:cubicBezTo>
                      <a:pt x="39" y="12"/>
                      <a:pt x="39" y="12"/>
                      <a:pt x="39" y="12"/>
                    </a:cubicBezTo>
                    <a:moveTo>
                      <a:pt x="42" y="12"/>
                    </a:moveTo>
                    <a:cubicBezTo>
                      <a:pt x="42" y="11"/>
                      <a:pt x="42" y="11"/>
                      <a:pt x="42" y="11"/>
                    </a:cubicBezTo>
                    <a:cubicBezTo>
                      <a:pt x="44" y="11"/>
                      <a:pt x="44" y="11"/>
                      <a:pt x="44" y="11"/>
                    </a:cubicBezTo>
                    <a:cubicBezTo>
                      <a:pt x="43" y="12"/>
                      <a:pt x="43" y="12"/>
                      <a:pt x="43" y="12"/>
                    </a:cubicBezTo>
                    <a:cubicBezTo>
                      <a:pt x="42" y="12"/>
                      <a:pt x="42" y="12"/>
                      <a:pt x="42" y="12"/>
                    </a:cubicBezTo>
                    <a:moveTo>
                      <a:pt x="44" y="12"/>
                    </a:moveTo>
                    <a:cubicBezTo>
                      <a:pt x="45" y="11"/>
                      <a:pt x="45" y="11"/>
                      <a:pt x="45" y="11"/>
                    </a:cubicBezTo>
                    <a:cubicBezTo>
                      <a:pt x="46" y="11"/>
                      <a:pt x="46" y="11"/>
                      <a:pt x="46" y="11"/>
                    </a:cubicBezTo>
                    <a:cubicBezTo>
                      <a:pt x="45" y="12"/>
                      <a:pt x="45" y="12"/>
                      <a:pt x="45" y="12"/>
                    </a:cubicBezTo>
                    <a:cubicBezTo>
                      <a:pt x="44" y="12"/>
                      <a:pt x="44" y="12"/>
                      <a:pt x="44" y="12"/>
                    </a:cubicBezTo>
                    <a:moveTo>
                      <a:pt x="46" y="12"/>
                    </a:moveTo>
                    <a:cubicBezTo>
                      <a:pt x="47" y="11"/>
                      <a:pt x="47" y="11"/>
                      <a:pt x="47" y="11"/>
                    </a:cubicBezTo>
                    <a:cubicBezTo>
                      <a:pt x="48" y="11"/>
                      <a:pt x="48" y="11"/>
                      <a:pt x="48" y="11"/>
                    </a:cubicBezTo>
                    <a:cubicBezTo>
                      <a:pt x="48" y="12"/>
                      <a:pt x="48" y="12"/>
                      <a:pt x="48" y="12"/>
                    </a:cubicBezTo>
                    <a:cubicBezTo>
                      <a:pt x="46" y="12"/>
                      <a:pt x="46" y="12"/>
                      <a:pt x="46" y="12"/>
                    </a:cubicBezTo>
                    <a:moveTo>
                      <a:pt x="49" y="12"/>
                    </a:moveTo>
                    <a:cubicBezTo>
                      <a:pt x="49" y="12"/>
                      <a:pt x="49" y="12"/>
                      <a:pt x="49" y="12"/>
                    </a:cubicBezTo>
                    <a:cubicBezTo>
                      <a:pt x="49" y="11"/>
                      <a:pt x="49" y="11"/>
                      <a:pt x="49" y="11"/>
                    </a:cubicBezTo>
                    <a:cubicBezTo>
                      <a:pt x="50" y="11"/>
                      <a:pt x="50" y="11"/>
                      <a:pt x="50" y="11"/>
                    </a:cubicBezTo>
                    <a:cubicBezTo>
                      <a:pt x="50" y="12"/>
                      <a:pt x="50" y="12"/>
                      <a:pt x="50" y="12"/>
                    </a:cubicBezTo>
                    <a:cubicBezTo>
                      <a:pt x="49" y="12"/>
                      <a:pt x="49" y="12"/>
                      <a:pt x="49" y="12"/>
                    </a:cubicBezTo>
                    <a:moveTo>
                      <a:pt x="3" y="12"/>
                    </a:moveTo>
                    <a:cubicBezTo>
                      <a:pt x="4" y="11"/>
                      <a:pt x="4" y="11"/>
                      <a:pt x="4" y="11"/>
                    </a:cubicBezTo>
                    <a:cubicBezTo>
                      <a:pt x="4" y="11"/>
                      <a:pt x="5" y="11"/>
                      <a:pt x="5" y="12"/>
                    </a:cubicBezTo>
                    <a:cubicBezTo>
                      <a:pt x="5" y="12"/>
                      <a:pt x="5" y="12"/>
                      <a:pt x="5" y="12"/>
                    </a:cubicBezTo>
                    <a:cubicBezTo>
                      <a:pt x="3" y="12"/>
                      <a:pt x="3" y="12"/>
                      <a:pt x="3" y="12"/>
                    </a:cubicBezTo>
                    <a:moveTo>
                      <a:pt x="51" y="12"/>
                    </a:moveTo>
                    <a:cubicBezTo>
                      <a:pt x="51" y="11"/>
                      <a:pt x="51" y="11"/>
                      <a:pt x="51" y="11"/>
                    </a:cubicBezTo>
                    <a:cubicBezTo>
                      <a:pt x="53" y="11"/>
                      <a:pt x="53" y="11"/>
                      <a:pt x="53" y="11"/>
                    </a:cubicBezTo>
                    <a:cubicBezTo>
                      <a:pt x="52" y="12"/>
                      <a:pt x="52" y="12"/>
                      <a:pt x="52" y="12"/>
                    </a:cubicBezTo>
                    <a:cubicBezTo>
                      <a:pt x="51" y="12"/>
                      <a:pt x="51" y="12"/>
                      <a:pt x="51" y="12"/>
                    </a:cubicBezTo>
                    <a:moveTo>
                      <a:pt x="53" y="12"/>
                    </a:moveTo>
                    <a:cubicBezTo>
                      <a:pt x="54" y="11"/>
                      <a:pt x="54" y="11"/>
                      <a:pt x="54" y="11"/>
                    </a:cubicBezTo>
                    <a:cubicBezTo>
                      <a:pt x="55" y="11"/>
                      <a:pt x="55" y="11"/>
                      <a:pt x="55" y="11"/>
                    </a:cubicBezTo>
                    <a:cubicBezTo>
                      <a:pt x="55" y="12"/>
                      <a:pt x="55" y="12"/>
                      <a:pt x="55" y="12"/>
                    </a:cubicBezTo>
                    <a:cubicBezTo>
                      <a:pt x="53" y="12"/>
                      <a:pt x="53" y="12"/>
                      <a:pt x="53" y="12"/>
                    </a:cubicBezTo>
                    <a:moveTo>
                      <a:pt x="2" y="12"/>
                    </a:moveTo>
                    <a:cubicBezTo>
                      <a:pt x="1" y="12"/>
                      <a:pt x="1" y="11"/>
                      <a:pt x="1" y="11"/>
                    </a:cubicBezTo>
                    <a:cubicBezTo>
                      <a:pt x="2" y="11"/>
                      <a:pt x="2" y="11"/>
                      <a:pt x="3" y="11"/>
                    </a:cubicBezTo>
                    <a:cubicBezTo>
                      <a:pt x="3" y="12"/>
                      <a:pt x="3" y="12"/>
                      <a:pt x="3" y="12"/>
                    </a:cubicBezTo>
                    <a:cubicBezTo>
                      <a:pt x="2" y="12"/>
                      <a:pt x="2" y="12"/>
                      <a:pt x="2" y="12"/>
                    </a:cubicBezTo>
                    <a:moveTo>
                      <a:pt x="9" y="11"/>
                    </a:moveTo>
                    <a:cubicBezTo>
                      <a:pt x="6" y="11"/>
                      <a:pt x="4" y="11"/>
                      <a:pt x="2" y="10"/>
                    </a:cubicBezTo>
                    <a:cubicBezTo>
                      <a:pt x="9" y="2"/>
                      <a:pt x="9" y="2"/>
                      <a:pt x="9" y="2"/>
                    </a:cubicBezTo>
                    <a:cubicBezTo>
                      <a:pt x="17" y="1"/>
                      <a:pt x="26" y="1"/>
                      <a:pt x="34" y="1"/>
                    </a:cubicBezTo>
                    <a:cubicBezTo>
                      <a:pt x="40" y="1"/>
                      <a:pt x="45" y="1"/>
                      <a:pt x="50" y="1"/>
                    </a:cubicBezTo>
                    <a:cubicBezTo>
                      <a:pt x="50" y="1"/>
                      <a:pt x="51" y="1"/>
                      <a:pt x="51" y="1"/>
                    </a:cubicBezTo>
                    <a:cubicBezTo>
                      <a:pt x="52" y="2"/>
                      <a:pt x="52" y="2"/>
                      <a:pt x="52" y="2"/>
                    </a:cubicBezTo>
                    <a:cubicBezTo>
                      <a:pt x="55" y="10"/>
                      <a:pt x="55" y="10"/>
                      <a:pt x="55" y="10"/>
                    </a:cubicBezTo>
                    <a:cubicBezTo>
                      <a:pt x="10" y="11"/>
                      <a:pt x="10" y="11"/>
                      <a:pt x="10" y="11"/>
                    </a:cubicBezTo>
                    <a:cubicBezTo>
                      <a:pt x="9" y="11"/>
                      <a:pt x="9" y="11"/>
                      <a:pt x="9" y="11"/>
                    </a:cubicBezTo>
                    <a:moveTo>
                      <a:pt x="34" y="0"/>
                    </a:moveTo>
                    <a:cubicBezTo>
                      <a:pt x="26" y="0"/>
                      <a:pt x="17" y="0"/>
                      <a:pt x="8" y="1"/>
                    </a:cubicBezTo>
                    <a:cubicBezTo>
                      <a:pt x="8" y="1"/>
                      <a:pt x="8" y="1"/>
                      <a:pt x="8" y="1"/>
                    </a:cubicBezTo>
                    <a:cubicBezTo>
                      <a:pt x="1" y="10"/>
                      <a:pt x="1" y="10"/>
                      <a:pt x="1" y="10"/>
                    </a:cubicBezTo>
                    <a:cubicBezTo>
                      <a:pt x="1" y="10"/>
                      <a:pt x="1" y="10"/>
                      <a:pt x="1" y="10"/>
                    </a:cubicBezTo>
                    <a:cubicBezTo>
                      <a:pt x="1" y="10"/>
                      <a:pt x="1" y="10"/>
                      <a:pt x="1" y="10"/>
                    </a:cubicBezTo>
                    <a:cubicBezTo>
                      <a:pt x="0" y="11"/>
                      <a:pt x="0" y="12"/>
                      <a:pt x="1" y="13"/>
                    </a:cubicBezTo>
                    <a:cubicBezTo>
                      <a:pt x="0" y="13"/>
                      <a:pt x="0" y="13"/>
                      <a:pt x="0" y="13"/>
                    </a:cubicBezTo>
                    <a:cubicBezTo>
                      <a:pt x="1" y="13"/>
                      <a:pt x="1" y="13"/>
                      <a:pt x="1" y="13"/>
                    </a:cubicBezTo>
                    <a:cubicBezTo>
                      <a:pt x="1" y="13"/>
                      <a:pt x="1" y="13"/>
                      <a:pt x="1" y="13"/>
                    </a:cubicBezTo>
                    <a:cubicBezTo>
                      <a:pt x="1" y="14"/>
                      <a:pt x="1" y="14"/>
                      <a:pt x="1" y="14"/>
                    </a:cubicBezTo>
                    <a:cubicBezTo>
                      <a:pt x="1" y="14"/>
                      <a:pt x="1" y="14"/>
                      <a:pt x="1" y="14"/>
                    </a:cubicBezTo>
                    <a:cubicBezTo>
                      <a:pt x="2" y="13"/>
                      <a:pt x="2" y="13"/>
                      <a:pt x="2" y="13"/>
                    </a:cubicBezTo>
                    <a:cubicBezTo>
                      <a:pt x="3" y="13"/>
                      <a:pt x="7" y="13"/>
                      <a:pt x="13" y="13"/>
                    </a:cubicBezTo>
                    <a:cubicBezTo>
                      <a:pt x="13" y="13"/>
                      <a:pt x="13" y="13"/>
                      <a:pt x="13" y="13"/>
                    </a:cubicBezTo>
                    <a:cubicBezTo>
                      <a:pt x="13" y="13"/>
                      <a:pt x="13" y="13"/>
                      <a:pt x="13" y="13"/>
                    </a:cubicBezTo>
                    <a:cubicBezTo>
                      <a:pt x="13" y="13"/>
                      <a:pt x="13" y="13"/>
                      <a:pt x="13" y="13"/>
                    </a:cubicBezTo>
                    <a:cubicBezTo>
                      <a:pt x="14" y="13"/>
                      <a:pt x="15" y="13"/>
                      <a:pt x="15" y="13"/>
                    </a:cubicBezTo>
                    <a:cubicBezTo>
                      <a:pt x="16" y="13"/>
                      <a:pt x="16" y="13"/>
                      <a:pt x="16" y="13"/>
                    </a:cubicBezTo>
                    <a:cubicBezTo>
                      <a:pt x="16" y="13"/>
                      <a:pt x="16" y="13"/>
                      <a:pt x="16" y="13"/>
                    </a:cubicBezTo>
                    <a:cubicBezTo>
                      <a:pt x="16" y="13"/>
                      <a:pt x="16" y="13"/>
                      <a:pt x="16" y="13"/>
                    </a:cubicBezTo>
                    <a:cubicBezTo>
                      <a:pt x="17" y="13"/>
                      <a:pt x="18" y="13"/>
                      <a:pt x="19" y="13"/>
                    </a:cubicBezTo>
                    <a:cubicBezTo>
                      <a:pt x="19" y="13"/>
                      <a:pt x="19" y="13"/>
                      <a:pt x="19" y="13"/>
                    </a:cubicBezTo>
                    <a:cubicBezTo>
                      <a:pt x="20" y="13"/>
                      <a:pt x="20" y="13"/>
                      <a:pt x="20" y="13"/>
                    </a:cubicBezTo>
                    <a:cubicBezTo>
                      <a:pt x="20" y="13"/>
                      <a:pt x="20" y="13"/>
                      <a:pt x="20" y="13"/>
                    </a:cubicBezTo>
                    <a:cubicBezTo>
                      <a:pt x="20" y="13"/>
                      <a:pt x="20" y="13"/>
                      <a:pt x="20" y="13"/>
                    </a:cubicBezTo>
                    <a:cubicBezTo>
                      <a:pt x="21" y="13"/>
                      <a:pt x="22" y="13"/>
                      <a:pt x="23" y="13"/>
                    </a:cubicBezTo>
                    <a:cubicBezTo>
                      <a:pt x="23" y="13"/>
                      <a:pt x="23" y="13"/>
                      <a:pt x="23" y="13"/>
                    </a:cubicBezTo>
                    <a:cubicBezTo>
                      <a:pt x="23" y="13"/>
                      <a:pt x="23" y="13"/>
                      <a:pt x="23" y="13"/>
                    </a:cubicBezTo>
                    <a:cubicBezTo>
                      <a:pt x="23" y="13"/>
                      <a:pt x="23" y="13"/>
                      <a:pt x="23" y="13"/>
                    </a:cubicBezTo>
                    <a:cubicBezTo>
                      <a:pt x="25" y="13"/>
                      <a:pt x="27" y="13"/>
                      <a:pt x="28" y="13"/>
                    </a:cubicBezTo>
                    <a:cubicBezTo>
                      <a:pt x="28" y="13"/>
                      <a:pt x="28" y="13"/>
                      <a:pt x="28" y="13"/>
                    </a:cubicBezTo>
                    <a:cubicBezTo>
                      <a:pt x="29" y="13"/>
                      <a:pt x="29" y="13"/>
                      <a:pt x="29" y="13"/>
                    </a:cubicBezTo>
                    <a:cubicBezTo>
                      <a:pt x="30" y="13"/>
                      <a:pt x="31" y="13"/>
                      <a:pt x="32" y="13"/>
                    </a:cubicBezTo>
                    <a:cubicBezTo>
                      <a:pt x="33" y="13"/>
                      <a:pt x="33" y="13"/>
                      <a:pt x="33" y="13"/>
                    </a:cubicBezTo>
                    <a:cubicBezTo>
                      <a:pt x="33" y="13"/>
                      <a:pt x="33" y="13"/>
                      <a:pt x="33" y="13"/>
                    </a:cubicBezTo>
                    <a:cubicBezTo>
                      <a:pt x="33" y="13"/>
                      <a:pt x="33" y="13"/>
                      <a:pt x="33" y="13"/>
                    </a:cubicBezTo>
                    <a:cubicBezTo>
                      <a:pt x="33" y="13"/>
                      <a:pt x="33" y="13"/>
                      <a:pt x="33" y="13"/>
                    </a:cubicBezTo>
                    <a:cubicBezTo>
                      <a:pt x="44" y="13"/>
                      <a:pt x="54" y="13"/>
                      <a:pt x="55" y="13"/>
                    </a:cubicBezTo>
                    <a:cubicBezTo>
                      <a:pt x="55" y="13"/>
                      <a:pt x="55" y="13"/>
                      <a:pt x="55" y="13"/>
                    </a:cubicBezTo>
                    <a:cubicBezTo>
                      <a:pt x="55" y="13"/>
                      <a:pt x="55" y="13"/>
                      <a:pt x="55" y="13"/>
                    </a:cubicBezTo>
                    <a:cubicBezTo>
                      <a:pt x="56" y="13"/>
                      <a:pt x="56" y="13"/>
                      <a:pt x="56" y="13"/>
                    </a:cubicBezTo>
                    <a:cubicBezTo>
                      <a:pt x="56" y="13"/>
                      <a:pt x="56" y="13"/>
                      <a:pt x="56" y="13"/>
                    </a:cubicBezTo>
                    <a:cubicBezTo>
                      <a:pt x="56" y="13"/>
                      <a:pt x="56" y="13"/>
                      <a:pt x="56" y="13"/>
                    </a:cubicBezTo>
                    <a:cubicBezTo>
                      <a:pt x="56" y="11"/>
                      <a:pt x="56" y="11"/>
                      <a:pt x="56" y="11"/>
                    </a:cubicBezTo>
                    <a:cubicBezTo>
                      <a:pt x="56" y="11"/>
                      <a:pt x="56" y="11"/>
                      <a:pt x="56" y="11"/>
                    </a:cubicBezTo>
                    <a:cubicBezTo>
                      <a:pt x="56" y="11"/>
                      <a:pt x="56" y="11"/>
                      <a:pt x="56" y="11"/>
                    </a:cubicBezTo>
                    <a:cubicBezTo>
                      <a:pt x="53" y="2"/>
                      <a:pt x="53" y="2"/>
                      <a:pt x="53" y="2"/>
                    </a:cubicBezTo>
                    <a:cubicBezTo>
                      <a:pt x="53" y="2"/>
                      <a:pt x="53" y="1"/>
                      <a:pt x="52" y="1"/>
                    </a:cubicBezTo>
                    <a:cubicBezTo>
                      <a:pt x="51" y="0"/>
                      <a:pt x="51" y="0"/>
                      <a:pt x="50" y="0"/>
                    </a:cubicBezTo>
                    <a:cubicBezTo>
                      <a:pt x="45" y="0"/>
                      <a:pt x="39" y="0"/>
                      <a:pt x="3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88" name="Freeform 74"/>
              <p:cNvSpPr>
                <a:spLocks noEditPoints="1"/>
              </p:cNvSpPr>
              <p:nvPr/>
            </p:nvSpPr>
            <p:spPr bwMode="auto">
              <a:xfrm>
                <a:off x="3565" y="2239"/>
                <a:ext cx="55" cy="7"/>
              </a:xfrm>
              <a:custGeom>
                <a:avLst/>
                <a:gdLst>
                  <a:gd name="T0" fmla="*/ 1 w 23"/>
                  <a:gd name="T1" fmla="*/ 2 h 3"/>
                  <a:gd name="T2" fmla="*/ 1 w 23"/>
                  <a:gd name="T3" fmla="*/ 2 h 3"/>
                  <a:gd name="T4" fmla="*/ 1 w 23"/>
                  <a:gd name="T5" fmla="*/ 1 h 3"/>
                  <a:gd name="T6" fmla="*/ 13 w 23"/>
                  <a:gd name="T7" fmla="*/ 1 h 3"/>
                  <a:gd name="T8" fmla="*/ 22 w 23"/>
                  <a:gd name="T9" fmla="*/ 1 h 3"/>
                  <a:gd name="T10" fmla="*/ 22 w 23"/>
                  <a:gd name="T11" fmla="*/ 2 h 3"/>
                  <a:gd name="T12" fmla="*/ 11 w 23"/>
                  <a:gd name="T13" fmla="*/ 2 h 3"/>
                  <a:gd name="T14" fmla="*/ 1 w 23"/>
                  <a:gd name="T15" fmla="*/ 2 h 3"/>
                  <a:gd name="T16" fmla="*/ 13 w 23"/>
                  <a:gd name="T17" fmla="*/ 0 h 3"/>
                  <a:gd name="T18" fmla="*/ 0 w 23"/>
                  <a:gd name="T19" fmla="*/ 0 h 3"/>
                  <a:gd name="T20" fmla="*/ 0 w 23"/>
                  <a:gd name="T21" fmla="*/ 1 h 3"/>
                  <a:gd name="T22" fmla="*/ 0 w 23"/>
                  <a:gd name="T23" fmla="*/ 1 h 3"/>
                  <a:gd name="T24" fmla="*/ 0 w 23"/>
                  <a:gd name="T25" fmla="*/ 2 h 3"/>
                  <a:gd name="T26" fmla="*/ 0 w 23"/>
                  <a:gd name="T27" fmla="*/ 3 h 3"/>
                  <a:gd name="T28" fmla="*/ 0 w 23"/>
                  <a:gd name="T29" fmla="*/ 3 h 3"/>
                  <a:gd name="T30" fmla="*/ 11 w 23"/>
                  <a:gd name="T31" fmla="*/ 3 h 3"/>
                  <a:gd name="T32" fmla="*/ 23 w 23"/>
                  <a:gd name="T33" fmla="*/ 3 h 3"/>
                  <a:gd name="T34" fmla="*/ 23 w 23"/>
                  <a:gd name="T35" fmla="*/ 3 h 3"/>
                  <a:gd name="T36" fmla="*/ 23 w 23"/>
                  <a:gd name="T37" fmla="*/ 3 h 3"/>
                  <a:gd name="T38" fmla="*/ 23 w 23"/>
                  <a:gd name="T39" fmla="*/ 1 h 3"/>
                  <a:gd name="T40" fmla="*/ 23 w 23"/>
                  <a:gd name="T41" fmla="*/ 0 h 3"/>
                  <a:gd name="T42" fmla="*/ 13 w 23"/>
                  <a:gd name="T4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3">
                    <a:moveTo>
                      <a:pt x="1" y="2"/>
                    </a:moveTo>
                    <a:cubicBezTo>
                      <a:pt x="1" y="2"/>
                      <a:pt x="1" y="2"/>
                      <a:pt x="1" y="2"/>
                    </a:cubicBezTo>
                    <a:cubicBezTo>
                      <a:pt x="1" y="1"/>
                      <a:pt x="1" y="1"/>
                      <a:pt x="1" y="1"/>
                    </a:cubicBezTo>
                    <a:cubicBezTo>
                      <a:pt x="5" y="1"/>
                      <a:pt x="9" y="1"/>
                      <a:pt x="13" y="1"/>
                    </a:cubicBezTo>
                    <a:cubicBezTo>
                      <a:pt x="16" y="1"/>
                      <a:pt x="19" y="1"/>
                      <a:pt x="22" y="1"/>
                    </a:cubicBezTo>
                    <a:cubicBezTo>
                      <a:pt x="22" y="2"/>
                      <a:pt x="22" y="2"/>
                      <a:pt x="22" y="2"/>
                    </a:cubicBezTo>
                    <a:cubicBezTo>
                      <a:pt x="18" y="2"/>
                      <a:pt x="14" y="2"/>
                      <a:pt x="11" y="2"/>
                    </a:cubicBezTo>
                    <a:cubicBezTo>
                      <a:pt x="7" y="2"/>
                      <a:pt x="4" y="2"/>
                      <a:pt x="1" y="2"/>
                    </a:cubicBezTo>
                    <a:moveTo>
                      <a:pt x="13" y="0"/>
                    </a:moveTo>
                    <a:cubicBezTo>
                      <a:pt x="9" y="0"/>
                      <a:pt x="5" y="0"/>
                      <a:pt x="0" y="0"/>
                    </a:cubicBezTo>
                    <a:cubicBezTo>
                      <a:pt x="0" y="1"/>
                      <a:pt x="0" y="1"/>
                      <a:pt x="0" y="1"/>
                    </a:cubicBezTo>
                    <a:cubicBezTo>
                      <a:pt x="0" y="1"/>
                      <a:pt x="0" y="1"/>
                      <a:pt x="0" y="1"/>
                    </a:cubicBezTo>
                    <a:cubicBezTo>
                      <a:pt x="0" y="2"/>
                      <a:pt x="0" y="2"/>
                      <a:pt x="0" y="2"/>
                    </a:cubicBezTo>
                    <a:cubicBezTo>
                      <a:pt x="0" y="2"/>
                      <a:pt x="0" y="3"/>
                      <a:pt x="0" y="3"/>
                    </a:cubicBezTo>
                    <a:cubicBezTo>
                      <a:pt x="0" y="3"/>
                      <a:pt x="0" y="3"/>
                      <a:pt x="0" y="3"/>
                    </a:cubicBezTo>
                    <a:cubicBezTo>
                      <a:pt x="4" y="3"/>
                      <a:pt x="7" y="3"/>
                      <a:pt x="11" y="3"/>
                    </a:cubicBezTo>
                    <a:cubicBezTo>
                      <a:pt x="15" y="3"/>
                      <a:pt x="19" y="3"/>
                      <a:pt x="23" y="3"/>
                    </a:cubicBezTo>
                    <a:cubicBezTo>
                      <a:pt x="23" y="3"/>
                      <a:pt x="23" y="3"/>
                      <a:pt x="23" y="3"/>
                    </a:cubicBezTo>
                    <a:cubicBezTo>
                      <a:pt x="23" y="3"/>
                      <a:pt x="23" y="3"/>
                      <a:pt x="23" y="3"/>
                    </a:cubicBezTo>
                    <a:cubicBezTo>
                      <a:pt x="23" y="1"/>
                      <a:pt x="23" y="1"/>
                      <a:pt x="23" y="1"/>
                    </a:cubicBezTo>
                    <a:cubicBezTo>
                      <a:pt x="23" y="0"/>
                      <a:pt x="23" y="0"/>
                      <a:pt x="23" y="0"/>
                    </a:cubicBezTo>
                    <a:cubicBezTo>
                      <a:pt x="19" y="0"/>
                      <a:pt x="16" y="0"/>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89" name="Freeform 75"/>
              <p:cNvSpPr>
                <a:spLocks noEditPoints="1"/>
              </p:cNvSpPr>
              <p:nvPr/>
            </p:nvSpPr>
            <p:spPr bwMode="auto">
              <a:xfrm>
                <a:off x="3551" y="2229"/>
                <a:ext cx="19" cy="7"/>
              </a:xfrm>
              <a:custGeom>
                <a:avLst/>
                <a:gdLst>
                  <a:gd name="T0" fmla="*/ 1 w 8"/>
                  <a:gd name="T1" fmla="*/ 2 h 3"/>
                  <a:gd name="T2" fmla="*/ 2 w 8"/>
                  <a:gd name="T3" fmla="*/ 1 h 3"/>
                  <a:gd name="T4" fmla="*/ 7 w 8"/>
                  <a:gd name="T5" fmla="*/ 1 h 3"/>
                  <a:gd name="T6" fmla="*/ 6 w 8"/>
                  <a:gd name="T7" fmla="*/ 2 h 3"/>
                  <a:gd name="T8" fmla="*/ 6 w 8"/>
                  <a:gd name="T9" fmla="*/ 2 h 3"/>
                  <a:gd name="T10" fmla="*/ 1 w 8"/>
                  <a:gd name="T11" fmla="*/ 2 h 3"/>
                  <a:gd name="T12" fmla="*/ 7 w 8"/>
                  <a:gd name="T13" fmla="*/ 0 h 3"/>
                  <a:gd name="T14" fmla="*/ 2 w 8"/>
                  <a:gd name="T15" fmla="*/ 0 h 3"/>
                  <a:gd name="T16" fmla="*/ 1 w 8"/>
                  <a:gd name="T17" fmla="*/ 1 h 3"/>
                  <a:gd name="T18" fmla="*/ 1 w 8"/>
                  <a:gd name="T19" fmla="*/ 1 h 3"/>
                  <a:gd name="T20" fmla="*/ 1 w 8"/>
                  <a:gd name="T21" fmla="*/ 1 h 3"/>
                  <a:gd name="T22" fmla="*/ 0 w 8"/>
                  <a:gd name="T23" fmla="*/ 2 h 3"/>
                  <a:gd name="T24" fmla="*/ 0 w 8"/>
                  <a:gd name="T25" fmla="*/ 3 h 3"/>
                  <a:gd name="T26" fmla="*/ 7 w 8"/>
                  <a:gd name="T27" fmla="*/ 3 h 3"/>
                  <a:gd name="T28" fmla="*/ 7 w 8"/>
                  <a:gd name="T29" fmla="*/ 2 h 3"/>
                  <a:gd name="T30" fmla="*/ 7 w 8"/>
                  <a:gd name="T31" fmla="*/ 2 h 3"/>
                  <a:gd name="T32" fmla="*/ 8 w 8"/>
                  <a:gd name="T33" fmla="*/ 1 h 3"/>
                  <a:gd name="T34" fmla="*/ 8 w 8"/>
                  <a:gd name="T35" fmla="*/ 0 h 3"/>
                  <a:gd name="T36" fmla="*/ 7 w 8"/>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3">
                    <a:moveTo>
                      <a:pt x="1" y="2"/>
                    </a:moveTo>
                    <a:cubicBezTo>
                      <a:pt x="2" y="1"/>
                      <a:pt x="2" y="1"/>
                      <a:pt x="2" y="1"/>
                    </a:cubicBezTo>
                    <a:cubicBezTo>
                      <a:pt x="4" y="1"/>
                      <a:pt x="5" y="1"/>
                      <a:pt x="7" y="1"/>
                    </a:cubicBezTo>
                    <a:cubicBezTo>
                      <a:pt x="6" y="2"/>
                      <a:pt x="6" y="2"/>
                      <a:pt x="6" y="2"/>
                    </a:cubicBezTo>
                    <a:cubicBezTo>
                      <a:pt x="6" y="2"/>
                      <a:pt x="6" y="2"/>
                      <a:pt x="6" y="2"/>
                    </a:cubicBezTo>
                    <a:cubicBezTo>
                      <a:pt x="5" y="2"/>
                      <a:pt x="3" y="2"/>
                      <a:pt x="1" y="2"/>
                    </a:cubicBezTo>
                    <a:moveTo>
                      <a:pt x="7" y="0"/>
                    </a:moveTo>
                    <a:cubicBezTo>
                      <a:pt x="5" y="0"/>
                      <a:pt x="4" y="0"/>
                      <a:pt x="2" y="0"/>
                    </a:cubicBezTo>
                    <a:cubicBezTo>
                      <a:pt x="1" y="1"/>
                      <a:pt x="1" y="1"/>
                      <a:pt x="1" y="1"/>
                    </a:cubicBezTo>
                    <a:cubicBezTo>
                      <a:pt x="1" y="1"/>
                      <a:pt x="1" y="1"/>
                      <a:pt x="1" y="1"/>
                    </a:cubicBezTo>
                    <a:cubicBezTo>
                      <a:pt x="1" y="1"/>
                      <a:pt x="1" y="1"/>
                      <a:pt x="1" y="1"/>
                    </a:cubicBezTo>
                    <a:cubicBezTo>
                      <a:pt x="0" y="2"/>
                      <a:pt x="0" y="2"/>
                      <a:pt x="0" y="2"/>
                    </a:cubicBezTo>
                    <a:cubicBezTo>
                      <a:pt x="0" y="3"/>
                      <a:pt x="0" y="3"/>
                      <a:pt x="0" y="3"/>
                    </a:cubicBezTo>
                    <a:cubicBezTo>
                      <a:pt x="2" y="3"/>
                      <a:pt x="5" y="3"/>
                      <a:pt x="7" y="3"/>
                    </a:cubicBezTo>
                    <a:cubicBezTo>
                      <a:pt x="7" y="2"/>
                      <a:pt x="7" y="2"/>
                      <a:pt x="7" y="2"/>
                    </a:cubicBezTo>
                    <a:cubicBezTo>
                      <a:pt x="7" y="2"/>
                      <a:pt x="7" y="2"/>
                      <a:pt x="7" y="2"/>
                    </a:cubicBezTo>
                    <a:cubicBezTo>
                      <a:pt x="7" y="2"/>
                      <a:pt x="8" y="1"/>
                      <a:pt x="8" y="1"/>
                    </a:cubicBezTo>
                    <a:cubicBezTo>
                      <a:pt x="8" y="0"/>
                      <a:pt x="8" y="0"/>
                      <a:pt x="8" y="0"/>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90" name="Freeform 76"/>
              <p:cNvSpPr>
                <a:spLocks noEditPoints="1"/>
              </p:cNvSpPr>
              <p:nvPr/>
            </p:nvSpPr>
            <p:spPr bwMode="auto">
              <a:xfrm>
                <a:off x="3544" y="2239"/>
                <a:ext cx="19" cy="7"/>
              </a:xfrm>
              <a:custGeom>
                <a:avLst/>
                <a:gdLst>
                  <a:gd name="T0" fmla="*/ 2 w 8"/>
                  <a:gd name="T1" fmla="*/ 2 h 3"/>
                  <a:gd name="T2" fmla="*/ 2 w 8"/>
                  <a:gd name="T3" fmla="*/ 2 h 3"/>
                  <a:gd name="T4" fmla="*/ 7 w 8"/>
                  <a:gd name="T5" fmla="*/ 1 h 3"/>
                  <a:gd name="T6" fmla="*/ 7 w 8"/>
                  <a:gd name="T7" fmla="*/ 2 h 3"/>
                  <a:gd name="T8" fmla="*/ 6 w 8"/>
                  <a:gd name="T9" fmla="*/ 2 h 3"/>
                  <a:gd name="T10" fmla="*/ 2 w 8"/>
                  <a:gd name="T11" fmla="*/ 2 h 3"/>
                  <a:gd name="T12" fmla="*/ 8 w 8"/>
                  <a:gd name="T13" fmla="*/ 0 h 3"/>
                  <a:gd name="T14" fmla="*/ 2 w 8"/>
                  <a:gd name="T15" fmla="*/ 1 h 3"/>
                  <a:gd name="T16" fmla="*/ 1 w 8"/>
                  <a:gd name="T17" fmla="*/ 1 h 3"/>
                  <a:gd name="T18" fmla="*/ 1 w 8"/>
                  <a:gd name="T19" fmla="*/ 1 h 3"/>
                  <a:gd name="T20" fmla="*/ 1 w 8"/>
                  <a:gd name="T21" fmla="*/ 1 h 3"/>
                  <a:gd name="T22" fmla="*/ 0 w 8"/>
                  <a:gd name="T23" fmla="*/ 3 h 3"/>
                  <a:gd name="T24" fmla="*/ 0 w 8"/>
                  <a:gd name="T25" fmla="*/ 3 h 3"/>
                  <a:gd name="T26" fmla="*/ 7 w 8"/>
                  <a:gd name="T27" fmla="*/ 3 h 3"/>
                  <a:gd name="T28" fmla="*/ 7 w 8"/>
                  <a:gd name="T29" fmla="*/ 2 h 3"/>
                  <a:gd name="T30" fmla="*/ 7 w 8"/>
                  <a:gd name="T31" fmla="*/ 2 h 3"/>
                  <a:gd name="T32" fmla="*/ 8 w 8"/>
                  <a:gd name="T33" fmla="*/ 1 h 3"/>
                  <a:gd name="T34" fmla="*/ 8 w 8"/>
                  <a:gd name="T35" fmla="*/ 1 h 3"/>
                  <a:gd name="T36" fmla="*/ 8 w 8"/>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3">
                    <a:moveTo>
                      <a:pt x="2" y="2"/>
                    </a:moveTo>
                    <a:cubicBezTo>
                      <a:pt x="2" y="2"/>
                      <a:pt x="2" y="2"/>
                      <a:pt x="2" y="2"/>
                    </a:cubicBezTo>
                    <a:cubicBezTo>
                      <a:pt x="4" y="1"/>
                      <a:pt x="5" y="1"/>
                      <a:pt x="7" y="1"/>
                    </a:cubicBezTo>
                    <a:cubicBezTo>
                      <a:pt x="7" y="2"/>
                      <a:pt x="7" y="2"/>
                      <a:pt x="7" y="2"/>
                    </a:cubicBezTo>
                    <a:cubicBezTo>
                      <a:pt x="6" y="2"/>
                      <a:pt x="6" y="2"/>
                      <a:pt x="6" y="2"/>
                    </a:cubicBezTo>
                    <a:cubicBezTo>
                      <a:pt x="5" y="2"/>
                      <a:pt x="3" y="2"/>
                      <a:pt x="2" y="2"/>
                    </a:cubicBezTo>
                    <a:moveTo>
                      <a:pt x="8" y="0"/>
                    </a:moveTo>
                    <a:cubicBezTo>
                      <a:pt x="6" y="0"/>
                      <a:pt x="4" y="0"/>
                      <a:pt x="2" y="1"/>
                    </a:cubicBezTo>
                    <a:cubicBezTo>
                      <a:pt x="1" y="1"/>
                      <a:pt x="1" y="1"/>
                      <a:pt x="1" y="1"/>
                    </a:cubicBezTo>
                    <a:cubicBezTo>
                      <a:pt x="1" y="1"/>
                      <a:pt x="1" y="1"/>
                      <a:pt x="1" y="1"/>
                    </a:cubicBezTo>
                    <a:cubicBezTo>
                      <a:pt x="1" y="1"/>
                      <a:pt x="1" y="1"/>
                      <a:pt x="1" y="1"/>
                    </a:cubicBezTo>
                    <a:cubicBezTo>
                      <a:pt x="0" y="2"/>
                      <a:pt x="0" y="2"/>
                      <a:pt x="0" y="3"/>
                    </a:cubicBezTo>
                    <a:cubicBezTo>
                      <a:pt x="0" y="3"/>
                      <a:pt x="0" y="3"/>
                      <a:pt x="0" y="3"/>
                    </a:cubicBezTo>
                    <a:cubicBezTo>
                      <a:pt x="3" y="3"/>
                      <a:pt x="5" y="3"/>
                      <a:pt x="7" y="3"/>
                    </a:cubicBezTo>
                    <a:cubicBezTo>
                      <a:pt x="7" y="2"/>
                      <a:pt x="7" y="2"/>
                      <a:pt x="7" y="2"/>
                    </a:cubicBezTo>
                    <a:cubicBezTo>
                      <a:pt x="7" y="2"/>
                      <a:pt x="7" y="2"/>
                      <a:pt x="7" y="2"/>
                    </a:cubicBezTo>
                    <a:cubicBezTo>
                      <a:pt x="8" y="2"/>
                      <a:pt x="8" y="1"/>
                      <a:pt x="8" y="1"/>
                    </a:cubicBezTo>
                    <a:cubicBezTo>
                      <a:pt x="8" y="1"/>
                      <a:pt x="8" y="1"/>
                      <a:pt x="8" y="1"/>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91" name="Freeform 77"/>
              <p:cNvSpPr>
                <a:spLocks noEditPoints="1"/>
              </p:cNvSpPr>
              <p:nvPr/>
            </p:nvSpPr>
            <p:spPr bwMode="auto">
              <a:xfrm>
                <a:off x="3603" y="2229"/>
                <a:ext cx="12" cy="7"/>
              </a:xfrm>
              <a:custGeom>
                <a:avLst/>
                <a:gdLst>
                  <a:gd name="T0" fmla="*/ 1 w 5"/>
                  <a:gd name="T1" fmla="*/ 2 h 3"/>
                  <a:gd name="T2" fmla="*/ 1 w 5"/>
                  <a:gd name="T3" fmla="*/ 1 h 3"/>
                  <a:gd name="T4" fmla="*/ 4 w 5"/>
                  <a:gd name="T5" fmla="*/ 1 h 3"/>
                  <a:gd name="T6" fmla="*/ 4 w 5"/>
                  <a:gd name="T7" fmla="*/ 2 h 3"/>
                  <a:gd name="T8" fmla="*/ 1 w 5"/>
                  <a:gd name="T9" fmla="*/ 2 h 3"/>
                  <a:gd name="T10" fmla="*/ 1 w 5"/>
                  <a:gd name="T11" fmla="*/ 0 h 3"/>
                  <a:gd name="T12" fmla="*/ 0 w 5"/>
                  <a:gd name="T13" fmla="*/ 0 h 3"/>
                  <a:gd name="T14" fmla="*/ 0 w 5"/>
                  <a:gd name="T15" fmla="*/ 2 h 3"/>
                  <a:gd name="T16" fmla="*/ 0 w 5"/>
                  <a:gd name="T17" fmla="*/ 2 h 3"/>
                  <a:gd name="T18" fmla="*/ 0 w 5"/>
                  <a:gd name="T19" fmla="*/ 3 h 3"/>
                  <a:gd name="T20" fmla="*/ 5 w 5"/>
                  <a:gd name="T21" fmla="*/ 3 h 3"/>
                  <a:gd name="T22" fmla="*/ 5 w 5"/>
                  <a:gd name="T23" fmla="*/ 2 h 3"/>
                  <a:gd name="T24" fmla="*/ 5 w 5"/>
                  <a:gd name="T25" fmla="*/ 2 h 3"/>
                  <a:gd name="T26" fmla="*/ 5 w 5"/>
                  <a:gd name="T27" fmla="*/ 0 h 3"/>
                  <a:gd name="T28" fmla="*/ 5 w 5"/>
                  <a:gd name="T29" fmla="*/ 0 h 3"/>
                  <a:gd name="T30" fmla="*/ 1 w 5"/>
                  <a:gd name="T3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 h="3">
                    <a:moveTo>
                      <a:pt x="1" y="2"/>
                    </a:moveTo>
                    <a:cubicBezTo>
                      <a:pt x="1" y="1"/>
                      <a:pt x="1" y="1"/>
                      <a:pt x="1" y="1"/>
                    </a:cubicBezTo>
                    <a:cubicBezTo>
                      <a:pt x="2" y="1"/>
                      <a:pt x="3" y="1"/>
                      <a:pt x="4" y="1"/>
                    </a:cubicBezTo>
                    <a:cubicBezTo>
                      <a:pt x="4" y="2"/>
                      <a:pt x="4" y="2"/>
                      <a:pt x="4" y="2"/>
                    </a:cubicBezTo>
                    <a:cubicBezTo>
                      <a:pt x="1" y="2"/>
                      <a:pt x="1" y="2"/>
                      <a:pt x="1" y="2"/>
                    </a:cubicBezTo>
                    <a:moveTo>
                      <a:pt x="1" y="0"/>
                    </a:moveTo>
                    <a:cubicBezTo>
                      <a:pt x="0" y="0"/>
                      <a:pt x="0" y="0"/>
                      <a:pt x="0" y="0"/>
                    </a:cubicBezTo>
                    <a:cubicBezTo>
                      <a:pt x="0" y="2"/>
                      <a:pt x="0" y="2"/>
                      <a:pt x="0" y="2"/>
                    </a:cubicBezTo>
                    <a:cubicBezTo>
                      <a:pt x="0" y="2"/>
                      <a:pt x="0" y="2"/>
                      <a:pt x="0" y="2"/>
                    </a:cubicBezTo>
                    <a:cubicBezTo>
                      <a:pt x="0" y="3"/>
                      <a:pt x="0" y="3"/>
                      <a:pt x="0" y="3"/>
                    </a:cubicBezTo>
                    <a:cubicBezTo>
                      <a:pt x="5" y="3"/>
                      <a:pt x="5" y="3"/>
                      <a:pt x="5" y="3"/>
                    </a:cubicBezTo>
                    <a:cubicBezTo>
                      <a:pt x="5" y="2"/>
                      <a:pt x="5" y="2"/>
                      <a:pt x="5" y="2"/>
                    </a:cubicBezTo>
                    <a:cubicBezTo>
                      <a:pt x="5" y="2"/>
                      <a:pt x="5" y="2"/>
                      <a:pt x="5" y="2"/>
                    </a:cubicBezTo>
                    <a:cubicBezTo>
                      <a:pt x="5" y="1"/>
                      <a:pt x="5" y="1"/>
                      <a:pt x="5" y="0"/>
                    </a:cubicBezTo>
                    <a:cubicBezTo>
                      <a:pt x="5" y="0"/>
                      <a:pt x="5" y="0"/>
                      <a:pt x="5" y="0"/>
                    </a:cubicBezTo>
                    <a:cubicBezTo>
                      <a:pt x="3" y="0"/>
                      <a:pt x="2"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92" name="Freeform 78"/>
              <p:cNvSpPr>
                <a:spLocks noEditPoints="1"/>
              </p:cNvSpPr>
              <p:nvPr/>
            </p:nvSpPr>
            <p:spPr bwMode="auto">
              <a:xfrm>
                <a:off x="3634" y="2229"/>
                <a:ext cx="17" cy="5"/>
              </a:xfrm>
              <a:custGeom>
                <a:avLst/>
                <a:gdLst>
                  <a:gd name="T0" fmla="*/ 1 w 7"/>
                  <a:gd name="T1" fmla="*/ 1 h 2"/>
                  <a:gd name="T2" fmla="*/ 1 w 7"/>
                  <a:gd name="T3" fmla="*/ 1 h 2"/>
                  <a:gd name="T4" fmla="*/ 5 w 7"/>
                  <a:gd name="T5" fmla="*/ 1 h 2"/>
                  <a:gd name="T6" fmla="*/ 6 w 7"/>
                  <a:gd name="T7" fmla="*/ 1 h 2"/>
                  <a:gd name="T8" fmla="*/ 6 w 7"/>
                  <a:gd name="T9" fmla="*/ 1 h 2"/>
                  <a:gd name="T10" fmla="*/ 1 w 7"/>
                  <a:gd name="T11" fmla="*/ 1 h 2"/>
                  <a:gd name="T12" fmla="*/ 0 w 7"/>
                  <a:gd name="T13" fmla="*/ 0 h 2"/>
                  <a:gd name="T14" fmla="*/ 0 w 7"/>
                  <a:gd name="T15" fmla="*/ 0 h 2"/>
                  <a:gd name="T16" fmla="*/ 0 w 7"/>
                  <a:gd name="T17" fmla="*/ 1 h 2"/>
                  <a:gd name="T18" fmla="*/ 0 w 7"/>
                  <a:gd name="T19" fmla="*/ 2 h 2"/>
                  <a:gd name="T20" fmla="*/ 1 w 7"/>
                  <a:gd name="T21" fmla="*/ 2 h 2"/>
                  <a:gd name="T22" fmla="*/ 7 w 7"/>
                  <a:gd name="T23" fmla="*/ 2 h 2"/>
                  <a:gd name="T24" fmla="*/ 7 w 7"/>
                  <a:gd name="T25" fmla="*/ 2 h 2"/>
                  <a:gd name="T26" fmla="*/ 7 w 7"/>
                  <a:gd name="T27" fmla="*/ 2 h 2"/>
                  <a:gd name="T28" fmla="*/ 7 w 7"/>
                  <a:gd name="T29" fmla="*/ 1 h 2"/>
                  <a:gd name="T30" fmla="*/ 5 w 7"/>
                  <a:gd name="T31" fmla="*/ 0 h 2"/>
                  <a:gd name="T32" fmla="*/ 0 w 7"/>
                  <a:gd name="T3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
                    <a:moveTo>
                      <a:pt x="1" y="1"/>
                    </a:moveTo>
                    <a:cubicBezTo>
                      <a:pt x="1" y="1"/>
                      <a:pt x="1" y="1"/>
                      <a:pt x="1" y="1"/>
                    </a:cubicBezTo>
                    <a:cubicBezTo>
                      <a:pt x="2" y="1"/>
                      <a:pt x="4" y="1"/>
                      <a:pt x="5" y="1"/>
                    </a:cubicBezTo>
                    <a:cubicBezTo>
                      <a:pt x="6" y="1"/>
                      <a:pt x="6" y="1"/>
                      <a:pt x="6" y="1"/>
                    </a:cubicBezTo>
                    <a:cubicBezTo>
                      <a:pt x="6" y="1"/>
                      <a:pt x="6" y="1"/>
                      <a:pt x="6" y="1"/>
                    </a:cubicBezTo>
                    <a:cubicBezTo>
                      <a:pt x="4" y="1"/>
                      <a:pt x="3" y="1"/>
                      <a:pt x="1" y="1"/>
                    </a:cubicBezTo>
                    <a:moveTo>
                      <a:pt x="0" y="0"/>
                    </a:moveTo>
                    <a:cubicBezTo>
                      <a:pt x="0" y="0"/>
                      <a:pt x="0" y="0"/>
                      <a:pt x="0" y="0"/>
                    </a:cubicBezTo>
                    <a:cubicBezTo>
                      <a:pt x="0" y="1"/>
                      <a:pt x="0" y="1"/>
                      <a:pt x="0" y="1"/>
                    </a:cubicBezTo>
                    <a:cubicBezTo>
                      <a:pt x="0" y="2"/>
                      <a:pt x="0" y="2"/>
                      <a:pt x="0" y="2"/>
                    </a:cubicBezTo>
                    <a:cubicBezTo>
                      <a:pt x="1" y="2"/>
                      <a:pt x="1" y="2"/>
                      <a:pt x="1" y="2"/>
                    </a:cubicBezTo>
                    <a:cubicBezTo>
                      <a:pt x="3" y="2"/>
                      <a:pt x="5" y="2"/>
                      <a:pt x="7" y="2"/>
                    </a:cubicBezTo>
                    <a:cubicBezTo>
                      <a:pt x="7" y="2"/>
                      <a:pt x="7" y="2"/>
                      <a:pt x="7" y="2"/>
                    </a:cubicBezTo>
                    <a:cubicBezTo>
                      <a:pt x="7" y="2"/>
                      <a:pt x="7" y="2"/>
                      <a:pt x="7" y="2"/>
                    </a:cubicBezTo>
                    <a:cubicBezTo>
                      <a:pt x="7" y="1"/>
                      <a:pt x="7" y="1"/>
                      <a:pt x="7" y="1"/>
                    </a:cubicBezTo>
                    <a:cubicBezTo>
                      <a:pt x="7" y="0"/>
                      <a:pt x="7" y="0"/>
                      <a:pt x="5" y="0"/>
                    </a:cubicBezTo>
                    <a:cubicBezTo>
                      <a:pt x="4" y="0"/>
                      <a:pt x="2"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93" name="Freeform 79"/>
              <p:cNvSpPr>
                <a:spLocks noEditPoints="1"/>
              </p:cNvSpPr>
              <p:nvPr/>
            </p:nvSpPr>
            <p:spPr bwMode="auto">
              <a:xfrm>
                <a:off x="3637" y="2239"/>
                <a:ext cx="19" cy="7"/>
              </a:xfrm>
              <a:custGeom>
                <a:avLst/>
                <a:gdLst>
                  <a:gd name="T0" fmla="*/ 2 w 8"/>
                  <a:gd name="T1" fmla="*/ 2 h 3"/>
                  <a:gd name="T2" fmla="*/ 2 w 8"/>
                  <a:gd name="T3" fmla="*/ 1 h 3"/>
                  <a:gd name="T4" fmla="*/ 6 w 8"/>
                  <a:gd name="T5" fmla="*/ 1 h 3"/>
                  <a:gd name="T6" fmla="*/ 7 w 8"/>
                  <a:gd name="T7" fmla="*/ 2 h 3"/>
                  <a:gd name="T8" fmla="*/ 7 w 8"/>
                  <a:gd name="T9" fmla="*/ 2 h 3"/>
                  <a:gd name="T10" fmla="*/ 2 w 8"/>
                  <a:gd name="T11" fmla="*/ 2 h 3"/>
                  <a:gd name="T12" fmla="*/ 1 w 8"/>
                  <a:gd name="T13" fmla="*/ 0 h 3"/>
                  <a:gd name="T14" fmla="*/ 0 w 8"/>
                  <a:gd name="T15" fmla="*/ 1 h 3"/>
                  <a:gd name="T16" fmla="*/ 0 w 8"/>
                  <a:gd name="T17" fmla="*/ 1 h 3"/>
                  <a:gd name="T18" fmla="*/ 1 w 8"/>
                  <a:gd name="T19" fmla="*/ 3 h 3"/>
                  <a:gd name="T20" fmla="*/ 1 w 8"/>
                  <a:gd name="T21" fmla="*/ 3 h 3"/>
                  <a:gd name="T22" fmla="*/ 7 w 8"/>
                  <a:gd name="T23" fmla="*/ 3 h 3"/>
                  <a:gd name="T24" fmla="*/ 8 w 8"/>
                  <a:gd name="T25" fmla="*/ 2 h 3"/>
                  <a:gd name="T26" fmla="*/ 8 w 8"/>
                  <a:gd name="T27" fmla="*/ 2 h 3"/>
                  <a:gd name="T28" fmla="*/ 8 w 8"/>
                  <a:gd name="T29" fmla="*/ 1 h 3"/>
                  <a:gd name="T30" fmla="*/ 6 w 8"/>
                  <a:gd name="T31" fmla="*/ 0 h 3"/>
                  <a:gd name="T32" fmla="*/ 1 w 8"/>
                  <a:gd name="T3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
                    <a:moveTo>
                      <a:pt x="2" y="2"/>
                    </a:moveTo>
                    <a:cubicBezTo>
                      <a:pt x="2" y="1"/>
                      <a:pt x="2" y="1"/>
                      <a:pt x="2" y="1"/>
                    </a:cubicBezTo>
                    <a:cubicBezTo>
                      <a:pt x="3" y="1"/>
                      <a:pt x="4" y="1"/>
                      <a:pt x="6" y="1"/>
                    </a:cubicBezTo>
                    <a:cubicBezTo>
                      <a:pt x="6" y="1"/>
                      <a:pt x="7" y="2"/>
                      <a:pt x="7" y="2"/>
                    </a:cubicBezTo>
                    <a:cubicBezTo>
                      <a:pt x="7" y="2"/>
                      <a:pt x="7" y="2"/>
                      <a:pt x="7" y="2"/>
                    </a:cubicBezTo>
                    <a:cubicBezTo>
                      <a:pt x="5" y="2"/>
                      <a:pt x="3" y="2"/>
                      <a:pt x="2" y="2"/>
                    </a:cubicBezTo>
                    <a:moveTo>
                      <a:pt x="1" y="0"/>
                    </a:moveTo>
                    <a:cubicBezTo>
                      <a:pt x="0" y="1"/>
                      <a:pt x="0" y="1"/>
                      <a:pt x="0" y="1"/>
                    </a:cubicBezTo>
                    <a:cubicBezTo>
                      <a:pt x="0" y="1"/>
                      <a:pt x="0" y="1"/>
                      <a:pt x="0" y="1"/>
                    </a:cubicBezTo>
                    <a:cubicBezTo>
                      <a:pt x="1" y="3"/>
                      <a:pt x="1" y="3"/>
                      <a:pt x="1" y="3"/>
                    </a:cubicBezTo>
                    <a:cubicBezTo>
                      <a:pt x="1" y="3"/>
                      <a:pt x="1" y="3"/>
                      <a:pt x="1" y="3"/>
                    </a:cubicBezTo>
                    <a:cubicBezTo>
                      <a:pt x="3" y="3"/>
                      <a:pt x="5" y="3"/>
                      <a:pt x="7" y="3"/>
                    </a:cubicBezTo>
                    <a:cubicBezTo>
                      <a:pt x="8" y="2"/>
                      <a:pt x="8" y="2"/>
                      <a:pt x="8" y="2"/>
                    </a:cubicBezTo>
                    <a:cubicBezTo>
                      <a:pt x="8" y="2"/>
                      <a:pt x="8" y="2"/>
                      <a:pt x="8" y="2"/>
                    </a:cubicBezTo>
                    <a:cubicBezTo>
                      <a:pt x="8" y="1"/>
                      <a:pt x="8" y="1"/>
                      <a:pt x="8" y="1"/>
                    </a:cubicBezTo>
                    <a:cubicBezTo>
                      <a:pt x="7" y="1"/>
                      <a:pt x="7" y="0"/>
                      <a:pt x="6" y="0"/>
                    </a:cubicBezTo>
                    <a:cubicBezTo>
                      <a:pt x="4" y="0"/>
                      <a:pt x="2"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94" name="Freeform 80"/>
              <p:cNvSpPr>
                <a:spLocks noEditPoints="1"/>
              </p:cNvSpPr>
              <p:nvPr/>
            </p:nvSpPr>
            <p:spPr bwMode="auto">
              <a:xfrm>
                <a:off x="3618" y="2229"/>
                <a:ext cx="14" cy="7"/>
              </a:xfrm>
              <a:custGeom>
                <a:avLst/>
                <a:gdLst>
                  <a:gd name="T0" fmla="*/ 1 w 6"/>
                  <a:gd name="T1" fmla="*/ 2 h 3"/>
                  <a:gd name="T2" fmla="*/ 1 w 6"/>
                  <a:gd name="T3" fmla="*/ 1 h 3"/>
                  <a:gd name="T4" fmla="*/ 5 w 6"/>
                  <a:gd name="T5" fmla="*/ 1 h 3"/>
                  <a:gd name="T6" fmla="*/ 5 w 6"/>
                  <a:gd name="T7" fmla="*/ 1 h 3"/>
                  <a:gd name="T8" fmla="*/ 5 w 6"/>
                  <a:gd name="T9" fmla="*/ 1 h 3"/>
                  <a:gd name="T10" fmla="*/ 5 w 6"/>
                  <a:gd name="T11" fmla="*/ 2 h 3"/>
                  <a:gd name="T12" fmla="*/ 1 w 6"/>
                  <a:gd name="T13" fmla="*/ 2 h 3"/>
                  <a:gd name="T14" fmla="*/ 1 w 6"/>
                  <a:gd name="T15" fmla="*/ 0 h 3"/>
                  <a:gd name="T16" fmla="*/ 0 w 6"/>
                  <a:gd name="T17" fmla="*/ 0 h 3"/>
                  <a:gd name="T18" fmla="*/ 0 w 6"/>
                  <a:gd name="T19" fmla="*/ 1 h 3"/>
                  <a:gd name="T20" fmla="*/ 0 w 6"/>
                  <a:gd name="T21" fmla="*/ 2 h 3"/>
                  <a:gd name="T22" fmla="*/ 1 w 6"/>
                  <a:gd name="T23" fmla="*/ 3 h 3"/>
                  <a:gd name="T24" fmla="*/ 6 w 6"/>
                  <a:gd name="T25" fmla="*/ 3 h 3"/>
                  <a:gd name="T26" fmla="*/ 6 w 6"/>
                  <a:gd name="T27" fmla="*/ 2 h 3"/>
                  <a:gd name="T28" fmla="*/ 6 w 6"/>
                  <a:gd name="T29" fmla="*/ 2 h 3"/>
                  <a:gd name="T30" fmla="*/ 6 w 6"/>
                  <a:gd name="T31" fmla="*/ 1 h 3"/>
                  <a:gd name="T32" fmla="*/ 6 w 6"/>
                  <a:gd name="T33" fmla="*/ 1 h 3"/>
                  <a:gd name="T34" fmla="*/ 6 w 6"/>
                  <a:gd name="T35" fmla="*/ 0 h 3"/>
                  <a:gd name="T36" fmla="*/ 5 w 6"/>
                  <a:gd name="T37" fmla="*/ 0 h 3"/>
                  <a:gd name="T38" fmla="*/ 1 w 6"/>
                  <a:gd name="T3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 h="3">
                    <a:moveTo>
                      <a:pt x="1" y="2"/>
                    </a:moveTo>
                    <a:cubicBezTo>
                      <a:pt x="1" y="1"/>
                      <a:pt x="1" y="1"/>
                      <a:pt x="1" y="1"/>
                    </a:cubicBezTo>
                    <a:cubicBezTo>
                      <a:pt x="5" y="1"/>
                      <a:pt x="5" y="1"/>
                      <a:pt x="5" y="1"/>
                    </a:cubicBezTo>
                    <a:cubicBezTo>
                      <a:pt x="5" y="1"/>
                      <a:pt x="5" y="1"/>
                      <a:pt x="5" y="1"/>
                    </a:cubicBezTo>
                    <a:cubicBezTo>
                      <a:pt x="5" y="1"/>
                      <a:pt x="5" y="1"/>
                      <a:pt x="5" y="1"/>
                    </a:cubicBezTo>
                    <a:cubicBezTo>
                      <a:pt x="5" y="2"/>
                      <a:pt x="5" y="2"/>
                      <a:pt x="5" y="2"/>
                    </a:cubicBezTo>
                    <a:cubicBezTo>
                      <a:pt x="1" y="2"/>
                      <a:pt x="1" y="2"/>
                      <a:pt x="1" y="2"/>
                    </a:cubicBezTo>
                    <a:moveTo>
                      <a:pt x="1" y="0"/>
                    </a:moveTo>
                    <a:cubicBezTo>
                      <a:pt x="0" y="0"/>
                      <a:pt x="0" y="0"/>
                      <a:pt x="0" y="0"/>
                    </a:cubicBezTo>
                    <a:cubicBezTo>
                      <a:pt x="0" y="1"/>
                      <a:pt x="0" y="1"/>
                      <a:pt x="0" y="1"/>
                    </a:cubicBezTo>
                    <a:cubicBezTo>
                      <a:pt x="0" y="1"/>
                      <a:pt x="0" y="2"/>
                      <a:pt x="0" y="2"/>
                    </a:cubicBezTo>
                    <a:cubicBezTo>
                      <a:pt x="1" y="3"/>
                      <a:pt x="1" y="3"/>
                      <a:pt x="1" y="3"/>
                    </a:cubicBezTo>
                    <a:cubicBezTo>
                      <a:pt x="6" y="3"/>
                      <a:pt x="6" y="3"/>
                      <a:pt x="6" y="3"/>
                    </a:cubicBezTo>
                    <a:cubicBezTo>
                      <a:pt x="6" y="2"/>
                      <a:pt x="6" y="2"/>
                      <a:pt x="6" y="2"/>
                    </a:cubicBezTo>
                    <a:cubicBezTo>
                      <a:pt x="6" y="2"/>
                      <a:pt x="6" y="2"/>
                      <a:pt x="6" y="2"/>
                    </a:cubicBezTo>
                    <a:cubicBezTo>
                      <a:pt x="6" y="1"/>
                      <a:pt x="6" y="1"/>
                      <a:pt x="6" y="1"/>
                    </a:cubicBezTo>
                    <a:cubicBezTo>
                      <a:pt x="6" y="1"/>
                      <a:pt x="6" y="1"/>
                      <a:pt x="6" y="1"/>
                    </a:cubicBezTo>
                    <a:cubicBezTo>
                      <a:pt x="6" y="0"/>
                      <a:pt x="6" y="0"/>
                      <a:pt x="6" y="0"/>
                    </a:cubicBezTo>
                    <a:cubicBezTo>
                      <a:pt x="5" y="0"/>
                      <a:pt x="5" y="0"/>
                      <a:pt x="5"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95" name="Freeform 81"/>
              <p:cNvSpPr>
                <a:spLocks noEditPoints="1"/>
              </p:cNvSpPr>
              <p:nvPr/>
            </p:nvSpPr>
            <p:spPr bwMode="auto">
              <a:xfrm>
                <a:off x="3622" y="2239"/>
                <a:ext cx="15" cy="7"/>
              </a:xfrm>
              <a:custGeom>
                <a:avLst/>
                <a:gdLst>
                  <a:gd name="T0" fmla="*/ 1 w 6"/>
                  <a:gd name="T1" fmla="*/ 2 h 3"/>
                  <a:gd name="T2" fmla="*/ 1 w 6"/>
                  <a:gd name="T3" fmla="*/ 1 h 3"/>
                  <a:gd name="T4" fmla="*/ 4 w 6"/>
                  <a:gd name="T5" fmla="*/ 1 h 3"/>
                  <a:gd name="T6" fmla="*/ 4 w 6"/>
                  <a:gd name="T7" fmla="*/ 2 h 3"/>
                  <a:gd name="T8" fmla="*/ 5 w 6"/>
                  <a:gd name="T9" fmla="*/ 2 h 3"/>
                  <a:gd name="T10" fmla="*/ 5 w 6"/>
                  <a:gd name="T11" fmla="*/ 2 h 3"/>
                  <a:gd name="T12" fmla="*/ 1 w 6"/>
                  <a:gd name="T13" fmla="*/ 2 h 3"/>
                  <a:gd name="T14" fmla="*/ 0 w 6"/>
                  <a:gd name="T15" fmla="*/ 0 h 3"/>
                  <a:gd name="T16" fmla="*/ 0 w 6"/>
                  <a:gd name="T17" fmla="*/ 0 h 3"/>
                  <a:gd name="T18" fmla="*/ 0 w 6"/>
                  <a:gd name="T19" fmla="*/ 1 h 3"/>
                  <a:gd name="T20" fmla="*/ 0 w 6"/>
                  <a:gd name="T21" fmla="*/ 2 h 3"/>
                  <a:gd name="T22" fmla="*/ 0 w 6"/>
                  <a:gd name="T23" fmla="*/ 3 h 3"/>
                  <a:gd name="T24" fmla="*/ 5 w 6"/>
                  <a:gd name="T25" fmla="*/ 3 h 3"/>
                  <a:gd name="T26" fmla="*/ 6 w 6"/>
                  <a:gd name="T27" fmla="*/ 2 h 3"/>
                  <a:gd name="T28" fmla="*/ 6 w 6"/>
                  <a:gd name="T29" fmla="*/ 2 h 3"/>
                  <a:gd name="T30" fmla="*/ 5 w 6"/>
                  <a:gd name="T31" fmla="*/ 1 h 3"/>
                  <a:gd name="T32" fmla="*/ 5 w 6"/>
                  <a:gd name="T33" fmla="*/ 1 h 3"/>
                  <a:gd name="T34" fmla="*/ 5 w 6"/>
                  <a:gd name="T35" fmla="*/ 1 h 3"/>
                  <a:gd name="T36" fmla="*/ 5 w 6"/>
                  <a:gd name="T37" fmla="*/ 0 h 3"/>
                  <a:gd name="T38" fmla="*/ 0 w 6"/>
                  <a:gd name="T3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 h="3">
                    <a:moveTo>
                      <a:pt x="1" y="2"/>
                    </a:moveTo>
                    <a:cubicBezTo>
                      <a:pt x="1" y="1"/>
                      <a:pt x="1" y="1"/>
                      <a:pt x="1" y="1"/>
                    </a:cubicBezTo>
                    <a:cubicBezTo>
                      <a:pt x="4" y="1"/>
                      <a:pt x="4" y="1"/>
                      <a:pt x="4" y="1"/>
                    </a:cubicBezTo>
                    <a:cubicBezTo>
                      <a:pt x="4" y="2"/>
                      <a:pt x="4" y="2"/>
                      <a:pt x="4" y="2"/>
                    </a:cubicBezTo>
                    <a:cubicBezTo>
                      <a:pt x="5" y="2"/>
                      <a:pt x="5" y="2"/>
                      <a:pt x="5" y="2"/>
                    </a:cubicBezTo>
                    <a:cubicBezTo>
                      <a:pt x="5" y="2"/>
                      <a:pt x="5" y="2"/>
                      <a:pt x="5" y="2"/>
                    </a:cubicBezTo>
                    <a:cubicBezTo>
                      <a:pt x="1" y="2"/>
                      <a:pt x="1" y="2"/>
                      <a:pt x="1" y="2"/>
                    </a:cubicBezTo>
                    <a:moveTo>
                      <a:pt x="0" y="0"/>
                    </a:moveTo>
                    <a:cubicBezTo>
                      <a:pt x="0" y="0"/>
                      <a:pt x="0" y="0"/>
                      <a:pt x="0" y="0"/>
                    </a:cubicBezTo>
                    <a:cubicBezTo>
                      <a:pt x="0" y="1"/>
                      <a:pt x="0" y="1"/>
                      <a:pt x="0" y="1"/>
                    </a:cubicBezTo>
                    <a:cubicBezTo>
                      <a:pt x="0" y="1"/>
                      <a:pt x="0" y="2"/>
                      <a:pt x="0" y="2"/>
                    </a:cubicBezTo>
                    <a:cubicBezTo>
                      <a:pt x="0" y="3"/>
                      <a:pt x="0" y="3"/>
                      <a:pt x="0" y="3"/>
                    </a:cubicBezTo>
                    <a:cubicBezTo>
                      <a:pt x="5" y="3"/>
                      <a:pt x="5" y="3"/>
                      <a:pt x="5" y="3"/>
                    </a:cubicBezTo>
                    <a:cubicBezTo>
                      <a:pt x="6" y="2"/>
                      <a:pt x="6" y="2"/>
                      <a:pt x="6" y="2"/>
                    </a:cubicBezTo>
                    <a:cubicBezTo>
                      <a:pt x="6" y="2"/>
                      <a:pt x="6" y="2"/>
                      <a:pt x="6" y="2"/>
                    </a:cubicBezTo>
                    <a:cubicBezTo>
                      <a:pt x="5" y="1"/>
                      <a:pt x="5" y="1"/>
                      <a:pt x="5" y="1"/>
                    </a:cubicBezTo>
                    <a:cubicBezTo>
                      <a:pt x="5" y="1"/>
                      <a:pt x="5" y="1"/>
                      <a:pt x="5" y="1"/>
                    </a:cubicBezTo>
                    <a:cubicBezTo>
                      <a:pt x="5" y="1"/>
                      <a:pt x="5" y="1"/>
                      <a:pt x="5" y="1"/>
                    </a:cubicBezTo>
                    <a:cubicBezTo>
                      <a:pt x="5" y="0"/>
                      <a:pt x="5" y="0"/>
                      <a:pt x="5"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96" name="Freeform 82"/>
              <p:cNvSpPr>
                <a:spLocks noEditPoints="1"/>
              </p:cNvSpPr>
              <p:nvPr/>
            </p:nvSpPr>
            <p:spPr bwMode="auto">
              <a:xfrm>
                <a:off x="3587" y="2229"/>
                <a:ext cx="14" cy="7"/>
              </a:xfrm>
              <a:custGeom>
                <a:avLst/>
                <a:gdLst>
                  <a:gd name="T0" fmla="*/ 1 w 6"/>
                  <a:gd name="T1" fmla="*/ 2 h 3"/>
                  <a:gd name="T2" fmla="*/ 2 w 6"/>
                  <a:gd name="T3" fmla="*/ 1 h 3"/>
                  <a:gd name="T4" fmla="*/ 5 w 6"/>
                  <a:gd name="T5" fmla="*/ 1 h 3"/>
                  <a:gd name="T6" fmla="*/ 5 w 6"/>
                  <a:gd name="T7" fmla="*/ 2 h 3"/>
                  <a:gd name="T8" fmla="*/ 1 w 6"/>
                  <a:gd name="T9" fmla="*/ 2 h 3"/>
                  <a:gd name="T10" fmla="*/ 6 w 6"/>
                  <a:gd name="T11" fmla="*/ 0 h 3"/>
                  <a:gd name="T12" fmla="*/ 1 w 6"/>
                  <a:gd name="T13" fmla="*/ 0 h 3"/>
                  <a:gd name="T14" fmla="*/ 1 w 6"/>
                  <a:gd name="T15" fmla="*/ 0 h 3"/>
                  <a:gd name="T16" fmla="*/ 0 w 6"/>
                  <a:gd name="T17" fmla="*/ 2 h 3"/>
                  <a:gd name="T18" fmla="*/ 0 w 6"/>
                  <a:gd name="T19" fmla="*/ 2 h 3"/>
                  <a:gd name="T20" fmla="*/ 1 w 6"/>
                  <a:gd name="T21" fmla="*/ 3 h 3"/>
                  <a:gd name="T22" fmla="*/ 5 w 6"/>
                  <a:gd name="T23" fmla="*/ 3 h 3"/>
                  <a:gd name="T24" fmla="*/ 6 w 6"/>
                  <a:gd name="T25" fmla="*/ 2 h 3"/>
                  <a:gd name="T26" fmla="*/ 6 w 6"/>
                  <a:gd name="T27" fmla="*/ 2 h 3"/>
                  <a:gd name="T28" fmla="*/ 6 w 6"/>
                  <a:gd name="T29" fmla="*/ 2 h 3"/>
                  <a:gd name="T30" fmla="*/ 6 w 6"/>
                  <a:gd name="T31" fmla="*/ 1 h 3"/>
                  <a:gd name="T32" fmla="*/ 6 w 6"/>
                  <a:gd name="T33" fmla="*/ 0 h 3"/>
                  <a:gd name="T34" fmla="*/ 6 w 6"/>
                  <a:gd name="T3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 h="3">
                    <a:moveTo>
                      <a:pt x="1" y="2"/>
                    </a:moveTo>
                    <a:cubicBezTo>
                      <a:pt x="2" y="1"/>
                      <a:pt x="2" y="1"/>
                      <a:pt x="2" y="1"/>
                    </a:cubicBezTo>
                    <a:cubicBezTo>
                      <a:pt x="3" y="1"/>
                      <a:pt x="4" y="1"/>
                      <a:pt x="5" y="1"/>
                    </a:cubicBezTo>
                    <a:cubicBezTo>
                      <a:pt x="5" y="2"/>
                      <a:pt x="5" y="2"/>
                      <a:pt x="5" y="2"/>
                    </a:cubicBezTo>
                    <a:cubicBezTo>
                      <a:pt x="1" y="2"/>
                      <a:pt x="1" y="2"/>
                      <a:pt x="1" y="2"/>
                    </a:cubicBezTo>
                    <a:moveTo>
                      <a:pt x="6" y="0"/>
                    </a:moveTo>
                    <a:cubicBezTo>
                      <a:pt x="4" y="0"/>
                      <a:pt x="3" y="0"/>
                      <a:pt x="1" y="0"/>
                    </a:cubicBezTo>
                    <a:cubicBezTo>
                      <a:pt x="1" y="0"/>
                      <a:pt x="1" y="0"/>
                      <a:pt x="1" y="0"/>
                    </a:cubicBezTo>
                    <a:cubicBezTo>
                      <a:pt x="1" y="1"/>
                      <a:pt x="0" y="1"/>
                      <a:pt x="0" y="2"/>
                    </a:cubicBezTo>
                    <a:cubicBezTo>
                      <a:pt x="0" y="2"/>
                      <a:pt x="0" y="2"/>
                      <a:pt x="0" y="2"/>
                    </a:cubicBezTo>
                    <a:cubicBezTo>
                      <a:pt x="1" y="3"/>
                      <a:pt x="1" y="3"/>
                      <a:pt x="1" y="3"/>
                    </a:cubicBezTo>
                    <a:cubicBezTo>
                      <a:pt x="5" y="3"/>
                      <a:pt x="5" y="3"/>
                      <a:pt x="5" y="3"/>
                    </a:cubicBezTo>
                    <a:cubicBezTo>
                      <a:pt x="6" y="2"/>
                      <a:pt x="6" y="2"/>
                      <a:pt x="6" y="2"/>
                    </a:cubicBezTo>
                    <a:cubicBezTo>
                      <a:pt x="6" y="2"/>
                      <a:pt x="6" y="2"/>
                      <a:pt x="6" y="2"/>
                    </a:cubicBezTo>
                    <a:cubicBezTo>
                      <a:pt x="6" y="2"/>
                      <a:pt x="6" y="2"/>
                      <a:pt x="6" y="2"/>
                    </a:cubicBezTo>
                    <a:cubicBezTo>
                      <a:pt x="6" y="1"/>
                      <a:pt x="6" y="1"/>
                      <a:pt x="6" y="1"/>
                    </a:cubicBezTo>
                    <a:cubicBezTo>
                      <a:pt x="6" y="0"/>
                      <a:pt x="6" y="0"/>
                      <a:pt x="6" y="0"/>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97" name="Freeform 83"/>
              <p:cNvSpPr>
                <a:spLocks noEditPoints="1"/>
              </p:cNvSpPr>
              <p:nvPr/>
            </p:nvSpPr>
            <p:spPr bwMode="auto">
              <a:xfrm>
                <a:off x="3570" y="2229"/>
                <a:ext cx="17" cy="7"/>
              </a:xfrm>
              <a:custGeom>
                <a:avLst/>
                <a:gdLst>
                  <a:gd name="T0" fmla="*/ 2 w 7"/>
                  <a:gd name="T1" fmla="*/ 2 h 3"/>
                  <a:gd name="T2" fmla="*/ 2 w 7"/>
                  <a:gd name="T3" fmla="*/ 1 h 3"/>
                  <a:gd name="T4" fmla="*/ 5 w 7"/>
                  <a:gd name="T5" fmla="*/ 1 h 3"/>
                  <a:gd name="T6" fmla="*/ 5 w 7"/>
                  <a:gd name="T7" fmla="*/ 1 h 3"/>
                  <a:gd name="T8" fmla="*/ 5 w 7"/>
                  <a:gd name="T9" fmla="*/ 2 h 3"/>
                  <a:gd name="T10" fmla="*/ 2 w 7"/>
                  <a:gd name="T11" fmla="*/ 2 h 3"/>
                  <a:gd name="T12" fmla="*/ 6 w 7"/>
                  <a:gd name="T13" fmla="*/ 0 h 3"/>
                  <a:gd name="T14" fmla="*/ 1 w 7"/>
                  <a:gd name="T15" fmla="*/ 0 h 3"/>
                  <a:gd name="T16" fmla="*/ 1 w 7"/>
                  <a:gd name="T17" fmla="*/ 0 h 3"/>
                  <a:gd name="T18" fmla="*/ 0 w 7"/>
                  <a:gd name="T19" fmla="*/ 2 h 3"/>
                  <a:gd name="T20" fmla="*/ 0 w 7"/>
                  <a:gd name="T21" fmla="*/ 3 h 3"/>
                  <a:gd name="T22" fmla="*/ 1 w 7"/>
                  <a:gd name="T23" fmla="*/ 3 h 3"/>
                  <a:gd name="T24" fmla="*/ 6 w 7"/>
                  <a:gd name="T25" fmla="*/ 3 h 3"/>
                  <a:gd name="T26" fmla="*/ 6 w 7"/>
                  <a:gd name="T27" fmla="*/ 2 h 3"/>
                  <a:gd name="T28" fmla="*/ 6 w 7"/>
                  <a:gd name="T29" fmla="*/ 2 h 3"/>
                  <a:gd name="T30" fmla="*/ 6 w 7"/>
                  <a:gd name="T31" fmla="*/ 2 h 3"/>
                  <a:gd name="T32" fmla="*/ 7 w 7"/>
                  <a:gd name="T33" fmla="*/ 1 h 3"/>
                  <a:gd name="T34" fmla="*/ 7 w 7"/>
                  <a:gd name="T35" fmla="*/ 0 h 3"/>
                  <a:gd name="T36" fmla="*/ 6 w 7"/>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3">
                    <a:moveTo>
                      <a:pt x="2" y="2"/>
                    </a:moveTo>
                    <a:cubicBezTo>
                      <a:pt x="2" y="1"/>
                      <a:pt x="2" y="1"/>
                      <a:pt x="2" y="1"/>
                    </a:cubicBezTo>
                    <a:cubicBezTo>
                      <a:pt x="3" y="1"/>
                      <a:pt x="4" y="1"/>
                      <a:pt x="5" y="1"/>
                    </a:cubicBezTo>
                    <a:cubicBezTo>
                      <a:pt x="5" y="1"/>
                      <a:pt x="5" y="1"/>
                      <a:pt x="5" y="1"/>
                    </a:cubicBezTo>
                    <a:cubicBezTo>
                      <a:pt x="5" y="2"/>
                      <a:pt x="5" y="2"/>
                      <a:pt x="5" y="2"/>
                    </a:cubicBezTo>
                    <a:cubicBezTo>
                      <a:pt x="2" y="2"/>
                      <a:pt x="2" y="2"/>
                      <a:pt x="2" y="2"/>
                    </a:cubicBezTo>
                    <a:moveTo>
                      <a:pt x="6" y="0"/>
                    </a:moveTo>
                    <a:cubicBezTo>
                      <a:pt x="5" y="0"/>
                      <a:pt x="3" y="0"/>
                      <a:pt x="1" y="0"/>
                    </a:cubicBezTo>
                    <a:cubicBezTo>
                      <a:pt x="1" y="0"/>
                      <a:pt x="1" y="0"/>
                      <a:pt x="1" y="0"/>
                    </a:cubicBezTo>
                    <a:cubicBezTo>
                      <a:pt x="1" y="1"/>
                      <a:pt x="1" y="2"/>
                      <a:pt x="0" y="2"/>
                    </a:cubicBezTo>
                    <a:cubicBezTo>
                      <a:pt x="0" y="3"/>
                      <a:pt x="0" y="3"/>
                      <a:pt x="0" y="3"/>
                    </a:cubicBezTo>
                    <a:cubicBezTo>
                      <a:pt x="1" y="3"/>
                      <a:pt x="1" y="3"/>
                      <a:pt x="1" y="3"/>
                    </a:cubicBezTo>
                    <a:cubicBezTo>
                      <a:pt x="6" y="3"/>
                      <a:pt x="6" y="3"/>
                      <a:pt x="6" y="3"/>
                    </a:cubicBezTo>
                    <a:cubicBezTo>
                      <a:pt x="6" y="2"/>
                      <a:pt x="6" y="2"/>
                      <a:pt x="6" y="2"/>
                    </a:cubicBezTo>
                    <a:cubicBezTo>
                      <a:pt x="6" y="2"/>
                      <a:pt x="6" y="2"/>
                      <a:pt x="6" y="2"/>
                    </a:cubicBezTo>
                    <a:cubicBezTo>
                      <a:pt x="6" y="2"/>
                      <a:pt x="6" y="2"/>
                      <a:pt x="6" y="2"/>
                    </a:cubicBezTo>
                    <a:cubicBezTo>
                      <a:pt x="7" y="1"/>
                      <a:pt x="7" y="1"/>
                      <a:pt x="7" y="1"/>
                    </a:cubicBezTo>
                    <a:cubicBezTo>
                      <a:pt x="7" y="0"/>
                      <a:pt x="7" y="0"/>
                      <a:pt x="7" y="0"/>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98" name="Freeform 84"/>
              <p:cNvSpPr/>
              <p:nvPr/>
            </p:nvSpPr>
            <p:spPr bwMode="auto">
              <a:xfrm>
                <a:off x="3558" y="2298"/>
                <a:ext cx="10" cy="12"/>
              </a:xfrm>
              <a:custGeom>
                <a:avLst/>
                <a:gdLst>
                  <a:gd name="T0" fmla="*/ 10 w 10"/>
                  <a:gd name="T1" fmla="*/ 0 h 12"/>
                  <a:gd name="T2" fmla="*/ 7 w 10"/>
                  <a:gd name="T3" fmla="*/ 0 h 12"/>
                  <a:gd name="T4" fmla="*/ 0 w 10"/>
                  <a:gd name="T5" fmla="*/ 12 h 12"/>
                  <a:gd name="T6" fmla="*/ 0 w 10"/>
                  <a:gd name="T7" fmla="*/ 12 h 12"/>
                  <a:gd name="T8" fmla="*/ 0 w 10"/>
                  <a:gd name="T9" fmla="*/ 12 h 12"/>
                  <a:gd name="T10" fmla="*/ 0 w 10"/>
                  <a:gd name="T11" fmla="*/ 12 h 12"/>
                  <a:gd name="T12" fmla="*/ 10 w 10"/>
                  <a:gd name="T13" fmla="*/ 0 h 12"/>
                  <a:gd name="T14" fmla="*/ 10 w 10"/>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
                    <a:moveTo>
                      <a:pt x="10" y="0"/>
                    </a:moveTo>
                    <a:lnTo>
                      <a:pt x="7" y="0"/>
                    </a:lnTo>
                    <a:lnTo>
                      <a:pt x="0" y="12"/>
                    </a:lnTo>
                    <a:lnTo>
                      <a:pt x="0" y="12"/>
                    </a:lnTo>
                    <a:lnTo>
                      <a:pt x="0" y="12"/>
                    </a:lnTo>
                    <a:lnTo>
                      <a:pt x="0" y="12"/>
                    </a:lnTo>
                    <a:lnTo>
                      <a:pt x="10" y="0"/>
                    </a:ln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99" name="Freeform 85"/>
              <p:cNvSpPr/>
              <p:nvPr/>
            </p:nvSpPr>
            <p:spPr bwMode="auto">
              <a:xfrm>
                <a:off x="3558" y="2298"/>
                <a:ext cx="10" cy="12"/>
              </a:xfrm>
              <a:custGeom>
                <a:avLst/>
                <a:gdLst>
                  <a:gd name="T0" fmla="*/ 10 w 10"/>
                  <a:gd name="T1" fmla="*/ 0 h 12"/>
                  <a:gd name="T2" fmla="*/ 7 w 10"/>
                  <a:gd name="T3" fmla="*/ 0 h 12"/>
                  <a:gd name="T4" fmla="*/ 0 w 10"/>
                  <a:gd name="T5" fmla="*/ 12 h 12"/>
                  <a:gd name="T6" fmla="*/ 0 w 10"/>
                  <a:gd name="T7" fmla="*/ 12 h 12"/>
                  <a:gd name="T8" fmla="*/ 0 w 10"/>
                  <a:gd name="T9" fmla="*/ 12 h 12"/>
                  <a:gd name="T10" fmla="*/ 0 w 10"/>
                  <a:gd name="T11" fmla="*/ 12 h 12"/>
                  <a:gd name="T12" fmla="*/ 10 w 10"/>
                  <a:gd name="T13" fmla="*/ 0 h 12"/>
                  <a:gd name="T14" fmla="*/ 10 w 10"/>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
                    <a:moveTo>
                      <a:pt x="10" y="0"/>
                    </a:moveTo>
                    <a:lnTo>
                      <a:pt x="7" y="0"/>
                    </a:lnTo>
                    <a:lnTo>
                      <a:pt x="0" y="12"/>
                    </a:lnTo>
                    <a:lnTo>
                      <a:pt x="0" y="12"/>
                    </a:lnTo>
                    <a:lnTo>
                      <a:pt x="0" y="12"/>
                    </a:lnTo>
                    <a:lnTo>
                      <a:pt x="0" y="12"/>
                    </a:lnTo>
                    <a:lnTo>
                      <a:pt x="10" y="0"/>
                    </a:lnTo>
                    <a:lnTo>
                      <a:pt x="1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00" name="Freeform 86"/>
              <p:cNvSpPr/>
              <p:nvPr/>
            </p:nvSpPr>
            <p:spPr bwMode="auto">
              <a:xfrm>
                <a:off x="3558" y="2327"/>
                <a:ext cx="7" cy="9"/>
              </a:xfrm>
              <a:custGeom>
                <a:avLst/>
                <a:gdLst>
                  <a:gd name="T0" fmla="*/ 7 w 7"/>
                  <a:gd name="T1" fmla="*/ 0 h 9"/>
                  <a:gd name="T2" fmla="*/ 7 w 7"/>
                  <a:gd name="T3" fmla="*/ 0 h 9"/>
                  <a:gd name="T4" fmla="*/ 0 w 7"/>
                  <a:gd name="T5" fmla="*/ 9 h 9"/>
                  <a:gd name="T6" fmla="*/ 0 w 7"/>
                  <a:gd name="T7" fmla="*/ 9 h 9"/>
                  <a:gd name="T8" fmla="*/ 0 w 7"/>
                  <a:gd name="T9" fmla="*/ 9 h 9"/>
                  <a:gd name="T10" fmla="*/ 0 w 7"/>
                  <a:gd name="T11" fmla="*/ 9 h 9"/>
                  <a:gd name="T12" fmla="*/ 7 w 7"/>
                  <a:gd name="T13" fmla="*/ 0 h 9"/>
                  <a:gd name="T14" fmla="*/ 7 w 7"/>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7" y="0"/>
                    </a:moveTo>
                    <a:lnTo>
                      <a:pt x="7" y="0"/>
                    </a:lnTo>
                    <a:lnTo>
                      <a:pt x="0" y="9"/>
                    </a:lnTo>
                    <a:lnTo>
                      <a:pt x="0" y="9"/>
                    </a:lnTo>
                    <a:lnTo>
                      <a:pt x="0" y="9"/>
                    </a:lnTo>
                    <a:lnTo>
                      <a:pt x="0" y="9"/>
                    </a:lnTo>
                    <a:lnTo>
                      <a:pt x="7" y="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01" name="Freeform 87"/>
              <p:cNvSpPr/>
              <p:nvPr/>
            </p:nvSpPr>
            <p:spPr bwMode="auto">
              <a:xfrm>
                <a:off x="3558" y="2327"/>
                <a:ext cx="7" cy="9"/>
              </a:xfrm>
              <a:custGeom>
                <a:avLst/>
                <a:gdLst>
                  <a:gd name="T0" fmla="*/ 7 w 7"/>
                  <a:gd name="T1" fmla="*/ 0 h 9"/>
                  <a:gd name="T2" fmla="*/ 7 w 7"/>
                  <a:gd name="T3" fmla="*/ 0 h 9"/>
                  <a:gd name="T4" fmla="*/ 0 w 7"/>
                  <a:gd name="T5" fmla="*/ 9 h 9"/>
                  <a:gd name="T6" fmla="*/ 0 w 7"/>
                  <a:gd name="T7" fmla="*/ 9 h 9"/>
                  <a:gd name="T8" fmla="*/ 0 w 7"/>
                  <a:gd name="T9" fmla="*/ 9 h 9"/>
                  <a:gd name="T10" fmla="*/ 0 w 7"/>
                  <a:gd name="T11" fmla="*/ 9 h 9"/>
                  <a:gd name="T12" fmla="*/ 7 w 7"/>
                  <a:gd name="T13" fmla="*/ 0 h 9"/>
                  <a:gd name="T14" fmla="*/ 7 w 7"/>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7" y="0"/>
                    </a:moveTo>
                    <a:lnTo>
                      <a:pt x="7" y="0"/>
                    </a:lnTo>
                    <a:lnTo>
                      <a:pt x="0" y="9"/>
                    </a:lnTo>
                    <a:lnTo>
                      <a:pt x="0" y="9"/>
                    </a:lnTo>
                    <a:lnTo>
                      <a:pt x="0" y="9"/>
                    </a:lnTo>
                    <a:lnTo>
                      <a:pt x="0" y="9"/>
                    </a:lnTo>
                    <a:lnTo>
                      <a:pt x="7" y="0"/>
                    </a:lnTo>
                    <a:lnTo>
                      <a:pt x="7"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02" name="Freeform 88"/>
              <p:cNvSpPr/>
              <p:nvPr/>
            </p:nvSpPr>
            <p:spPr bwMode="auto">
              <a:xfrm>
                <a:off x="3556" y="2334"/>
                <a:ext cx="9" cy="12"/>
              </a:xfrm>
              <a:custGeom>
                <a:avLst/>
                <a:gdLst>
                  <a:gd name="T0" fmla="*/ 9 w 9"/>
                  <a:gd name="T1" fmla="*/ 0 h 12"/>
                  <a:gd name="T2" fmla="*/ 9 w 9"/>
                  <a:gd name="T3" fmla="*/ 0 h 12"/>
                  <a:gd name="T4" fmla="*/ 0 w 9"/>
                  <a:gd name="T5" fmla="*/ 12 h 12"/>
                  <a:gd name="T6" fmla="*/ 0 w 9"/>
                  <a:gd name="T7" fmla="*/ 12 h 12"/>
                  <a:gd name="T8" fmla="*/ 0 w 9"/>
                  <a:gd name="T9" fmla="*/ 12 h 12"/>
                  <a:gd name="T10" fmla="*/ 0 w 9"/>
                  <a:gd name="T11" fmla="*/ 12 h 12"/>
                  <a:gd name="T12" fmla="*/ 9 w 9"/>
                  <a:gd name="T13" fmla="*/ 2 h 12"/>
                  <a:gd name="T14" fmla="*/ 9 w 9"/>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2">
                    <a:moveTo>
                      <a:pt x="9" y="0"/>
                    </a:moveTo>
                    <a:lnTo>
                      <a:pt x="9" y="0"/>
                    </a:lnTo>
                    <a:lnTo>
                      <a:pt x="0" y="12"/>
                    </a:lnTo>
                    <a:lnTo>
                      <a:pt x="0" y="12"/>
                    </a:lnTo>
                    <a:lnTo>
                      <a:pt x="0" y="12"/>
                    </a:lnTo>
                    <a:lnTo>
                      <a:pt x="0" y="12"/>
                    </a:lnTo>
                    <a:lnTo>
                      <a:pt x="9" y="2"/>
                    </a:lnTo>
                    <a:lnTo>
                      <a:pt x="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03" name="Freeform 89"/>
              <p:cNvSpPr/>
              <p:nvPr/>
            </p:nvSpPr>
            <p:spPr bwMode="auto">
              <a:xfrm>
                <a:off x="3556" y="2334"/>
                <a:ext cx="9" cy="12"/>
              </a:xfrm>
              <a:custGeom>
                <a:avLst/>
                <a:gdLst>
                  <a:gd name="T0" fmla="*/ 9 w 9"/>
                  <a:gd name="T1" fmla="*/ 0 h 12"/>
                  <a:gd name="T2" fmla="*/ 9 w 9"/>
                  <a:gd name="T3" fmla="*/ 0 h 12"/>
                  <a:gd name="T4" fmla="*/ 0 w 9"/>
                  <a:gd name="T5" fmla="*/ 12 h 12"/>
                  <a:gd name="T6" fmla="*/ 0 w 9"/>
                  <a:gd name="T7" fmla="*/ 12 h 12"/>
                  <a:gd name="T8" fmla="*/ 0 w 9"/>
                  <a:gd name="T9" fmla="*/ 12 h 12"/>
                  <a:gd name="T10" fmla="*/ 0 w 9"/>
                  <a:gd name="T11" fmla="*/ 12 h 12"/>
                  <a:gd name="T12" fmla="*/ 9 w 9"/>
                  <a:gd name="T13" fmla="*/ 2 h 12"/>
                  <a:gd name="T14" fmla="*/ 9 w 9"/>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2">
                    <a:moveTo>
                      <a:pt x="9" y="0"/>
                    </a:moveTo>
                    <a:lnTo>
                      <a:pt x="9" y="0"/>
                    </a:lnTo>
                    <a:lnTo>
                      <a:pt x="0" y="12"/>
                    </a:lnTo>
                    <a:lnTo>
                      <a:pt x="0" y="12"/>
                    </a:lnTo>
                    <a:lnTo>
                      <a:pt x="0" y="12"/>
                    </a:lnTo>
                    <a:lnTo>
                      <a:pt x="0" y="12"/>
                    </a:lnTo>
                    <a:lnTo>
                      <a:pt x="9" y="2"/>
                    </a:lnTo>
                    <a:lnTo>
                      <a:pt x="9"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04" name="Freeform 90"/>
              <p:cNvSpPr>
                <a:spLocks noEditPoints="1"/>
              </p:cNvSpPr>
              <p:nvPr/>
            </p:nvSpPr>
            <p:spPr bwMode="auto">
              <a:xfrm>
                <a:off x="3660" y="2477"/>
                <a:ext cx="17" cy="9"/>
              </a:xfrm>
              <a:custGeom>
                <a:avLst/>
                <a:gdLst>
                  <a:gd name="T0" fmla="*/ 3 w 7"/>
                  <a:gd name="T1" fmla="*/ 3 h 4"/>
                  <a:gd name="T2" fmla="*/ 2 w 7"/>
                  <a:gd name="T3" fmla="*/ 3 h 4"/>
                  <a:gd name="T4" fmla="*/ 2 w 7"/>
                  <a:gd name="T5" fmla="*/ 3 h 4"/>
                  <a:gd name="T6" fmla="*/ 2 w 7"/>
                  <a:gd name="T7" fmla="*/ 2 h 4"/>
                  <a:gd name="T8" fmla="*/ 2 w 7"/>
                  <a:gd name="T9" fmla="*/ 1 h 4"/>
                  <a:gd name="T10" fmla="*/ 2 w 7"/>
                  <a:gd name="T11" fmla="*/ 1 h 4"/>
                  <a:gd name="T12" fmla="*/ 2 w 7"/>
                  <a:gd name="T13" fmla="*/ 3 h 4"/>
                  <a:gd name="T14" fmla="*/ 2 w 7"/>
                  <a:gd name="T15" fmla="*/ 3 h 4"/>
                  <a:gd name="T16" fmla="*/ 2 w 7"/>
                  <a:gd name="T17" fmla="*/ 3 h 4"/>
                  <a:gd name="T18" fmla="*/ 5 w 7"/>
                  <a:gd name="T19" fmla="*/ 3 h 4"/>
                  <a:gd name="T20" fmla="*/ 5 w 7"/>
                  <a:gd name="T21" fmla="*/ 2 h 4"/>
                  <a:gd name="T22" fmla="*/ 5 w 7"/>
                  <a:gd name="T23" fmla="*/ 3 h 4"/>
                  <a:gd name="T24" fmla="*/ 3 w 7"/>
                  <a:gd name="T25" fmla="*/ 3 h 4"/>
                  <a:gd name="T26" fmla="*/ 2 w 7"/>
                  <a:gd name="T27" fmla="*/ 2 h 4"/>
                  <a:gd name="T28" fmla="*/ 2 w 7"/>
                  <a:gd name="T29" fmla="*/ 1 h 4"/>
                  <a:gd name="T30" fmla="*/ 2 w 7"/>
                  <a:gd name="T31" fmla="*/ 1 h 4"/>
                  <a:gd name="T32" fmla="*/ 3 w 7"/>
                  <a:gd name="T33" fmla="*/ 1 h 4"/>
                  <a:gd name="T34" fmla="*/ 5 w 7"/>
                  <a:gd name="T35" fmla="*/ 1 h 4"/>
                  <a:gd name="T36" fmla="*/ 5 w 7"/>
                  <a:gd name="T37" fmla="*/ 1 h 4"/>
                  <a:gd name="T38" fmla="*/ 5 w 7"/>
                  <a:gd name="T39" fmla="*/ 2 h 4"/>
                  <a:gd name="T40" fmla="*/ 5 w 7"/>
                  <a:gd name="T41" fmla="*/ 2 h 4"/>
                  <a:gd name="T42" fmla="*/ 5 w 7"/>
                  <a:gd name="T43" fmla="*/ 2 h 4"/>
                  <a:gd name="T44" fmla="*/ 2 w 7"/>
                  <a:gd name="T45" fmla="*/ 2 h 4"/>
                  <a:gd name="T46" fmla="*/ 3 w 7"/>
                  <a:gd name="T47" fmla="*/ 0 h 4"/>
                  <a:gd name="T48" fmla="*/ 1 w 7"/>
                  <a:gd name="T49" fmla="*/ 1 h 4"/>
                  <a:gd name="T50" fmla="*/ 1 w 7"/>
                  <a:gd name="T51" fmla="*/ 2 h 4"/>
                  <a:gd name="T52" fmla="*/ 1 w 7"/>
                  <a:gd name="T53" fmla="*/ 4 h 4"/>
                  <a:gd name="T54" fmla="*/ 2 w 7"/>
                  <a:gd name="T55" fmla="*/ 4 h 4"/>
                  <a:gd name="T56" fmla="*/ 3 w 7"/>
                  <a:gd name="T57" fmla="*/ 4 h 4"/>
                  <a:gd name="T58" fmla="*/ 6 w 7"/>
                  <a:gd name="T59" fmla="*/ 4 h 4"/>
                  <a:gd name="T60" fmla="*/ 6 w 7"/>
                  <a:gd name="T61" fmla="*/ 4 h 4"/>
                  <a:gd name="T62" fmla="*/ 6 w 7"/>
                  <a:gd name="T63" fmla="*/ 0 h 4"/>
                  <a:gd name="T64" fmla="*/ 5 w 7"/>
                  <a:gd name="T65" fmla="*/ 0 h 4"/>
                  <a:gd name="T66" fmla="*/ 5 w 7"/>
                  <a:gd name="T67" fmla="*/ 0 h 4"/>
                  <a:gd name="T68" fmla="*/ 3 w 7"/>
                  <a:gd name="T6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 h="4">
                    <a:moveTo>
                      <a:pt x="3" y="3"/>
                    </a:moveTo>
                    <a:cubicBezTo>
                      <a:pt x="3" y="3"/>
                      <a:pt x="2" y="3"/>
                      <a:pt x="2" y="3"/>
                    </a:cubicBezTo>
                    <a:cubicBezTo>
                      <a:pt x="2" y="3"/>
                      <a:pt x="2" y="3"/>
                      <a:pt x="2" y="3"/>
                    </a:cubicBezTo>
                    <a:cubicBezTo>
                      <a:pt x="2" y="3"/>
                      <a:pt x="2" y="2"/>
                      <a:pt x="2" y="2"/>
                    </a:cubicBezTo>
                    <a:cubicBezTo>
                      <a:pt x="2" y="1"/>
                      <a:pt x="2" y="1"/>
                      <a:pt x="2" y="1"/>
                    </a:cubicBezTo>
                    <a:cubicBezTo>
                      <a:pt x="2" y="1"/>
                      <a:pt x="2" y="1"/>
                      <a:pt x="2" y="1"/>
                    </a:cubicBezTo>
                    <a:cubicBezTo>
                      <a:pt x="2" y="2"/>
                      <a:pt x="2" y="2"/>
                      <a:pt x="2" y="3"/>
                    </a:cubicBezTo>
                    <a:cubicBezTo>
                      <a:pt x="2" y="3"/>
                      <a:pt x="2" y="3"/>
                      <a:pt x="2" y="3"/>
                    </a:cubicBezTo>
                    <a:cubicBezTo>
                      <a:pt x="2" y="3"/>
                      <a:pt x="2" y="3"/>
                      <a:pt x="2" y="3"/>
                    </a:cubicBezTo>
                    <a:cubicBezTo>
                      <a:pt x="5" y="3"/>
                      <a:pt x="5" y="3"/>
                      <a:pt x="5" y="3"/>
                    </a:cubicBezTo>
                    <a:cubicBezTo>
                      <a:pt x="5" y="2"/>
                      <a:pt x="5" y="2"/>
                      <a:pt x="5" y="2"/>
                    </a:cubicBezTo>
                    <a:cubicBezTo>
                      <a:pt x="5" y="3"/>
                      <a:pt x="5" y="3"/>
                      <a:pt x="5" y="3"/>
                    </a:cubicBezTo>
                    <a:cubicBezTo>
                      <a:pt x="5" y="3"/>
                      <a:pt x="4" y="3"/>
                      <a:pt x="3" y="3"/>
                    </a:cubicBezTo>
                    <a:moveTo>
                      <a:pt x="2" y="2"/>
                    </a:moveTo>
                    <a:cubicBezTo>
                      <a:pt x="2" y="2"/>
                      <a:pt x="2" y="2"/>
                      <a:pt x="2" y="1"/>
                    </a:cubicBezTo>
                    <a:cubicBezTo>
                      <a:pt x="2" y="1"/>
                      <a:pt x="2" y="1"/>
                      <a:pt x="2" y="1"/>
                    </a:cubicBezTo>
                    <a:cubicBezTo>
                      <a:pt x="3" y="1"/>
                      <a:pt x="3" y="1"/>
                      <a:pt x="3" y="1"/>
                    </a:cubicBezTo>
                    <a:cubicBezTo>
                      <a:pt x="4" y="1"/>
                      <a:pt x="4" y="1"/>
                      <a:pt x="5" y="1"/>
                    </a:cubicBezTo>
                    <a:cubicBezTo>
                      <a:pt x="5" y="1"/>
                      <a:pt x="5" y="1"/>
                      <a:pt x="5" y="1"/>
                    </a:cubicBezTo>
                    <a:cubicBezTo>
                      <a:pt x="5" y="1"/>
                      <a:pt x="5" y="2"/>
                      <a:pt x="5" y="2"/>
                    </a:cubicBezTo>
                    <a:cubicBezTo>
                      <a:pt x="5" y="2"/>
                      <a:pt x="5" y="2"/>
                      <a:pt x="5" y="2"/>
                    </a:cubicBezTo>
                    <a:cubicBezTo>
                      <a:pt x="5" y="2"/>
                      <a:pt x="5" y="2"/>
                      <a:pt x="5" y="2"/>
                    </a:cubicBezTo>
                    <a:cubicBezTo>
                      <a:pt x="2" y="2"/>
                      <a:pt x="2" y="2"/>
                      <a:pt x="2" y="2"/>
                    </a:cubicBezTo>
                    <a:moveTo>
                      <a:pt x="3" y="0"/>
                    </a:moveTo>
                    <a:cubicBezTo>
                      <a:pt x="2" y="0"/>
                      <a:pt x="1" y="0"/>
                      <a:pt x="1" y="1"/>
                    </a:cubicBezTo>
                    <a:cubicBezTo>
                      <a:pt x="1" y="2"/>
                      <a:pt x="1" y="2"/>
                      <a:pt x="1" y="2"/>
                    </a:cubicBezTo>
                    <a:cubicBezTo>
                      <a:pt x="1" y="2"/>
                      <a:pt x="0" y="3"/>
                      <a:pt x="1" y="4"/>
                    </a:cubicBezTo>
                    <a:cubicBezTo>
                      <a:pt x="2" y="4"/>
                      <a:pt x="2" y="4"/>
                      <a:pt x="2" y="4"/>
                    </a:cubicBezTo>
                    <a:cubicBezTo>
                      <a:pt x="2" y="4"/>
                      <a:pt x="2" y="4"/>
                      <a:pt x="3" y="4"/>
                    </a:cubicBezTo>
                    <a:cubicBezTo>
                      <a:pt x="4" y="4"/>
                      <a:pt x="5" y="4"/>
                      <a:pt x="6" y="4"/>
                    </a:cubicBezTo>
                    <a:cubicBezTo>
                      <a:pt x="6" y="4"/>
                      <a:pt x="6" y="4"/>
                      <a:pt x="6" y="4"/>
                    </a:cubicBezTo>
                    <a:cubicBezTo>
                      <a:pt x="6" y="3"/>
                      <a:pt x="7" y="1"/>
                      <a:pt x="6" y="0"/>
                    </a:cubicBezTo>
                    <a:cubicBezTo>
                      <a:pt x="5" y="0"/>
                      <a:pt x="5" y="0"/>
                      <a:pt x="5" y="0"/>
                    </a:cubicBezTo>
                    <a:cubicBezTo>
                      <a:pt x="5" y="0"/>
                      <a:pt x="5" y="0"/>
                      <a:pt x="5"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05" name="Freeform 91"/>
              <p:cNvSpPr>
                <a:spLocks noEditPoints="1"/>
              </p:cNvSpPr>
              <p:nvPr/>
            </p:nvSpPr>
            <p:spPr bwMode="auto">
              <a:xfrm>
                <a:off x="3660" y="2465"/>
                <a:ext cx="17" cy="9"/>
              </a:xfrm>
              <a:custGeom>
                <a:avLst/>
                <a:gdLst>
                  <a:gd name="T0" fmla="*/ 3 w 7"/>
                  <a:gd name="T1" fmla="*/ 2 h 4"/>
                  <a:gd name="T2" fmla="*/ 2 w 7"/>
                  <a:gd name="T3" fmla="*/ 2 h 4"/>
                  <a:gd name="T4" fmla="*/ 2 w 7"/>
                  <a:gd name="T5" fmla="*/ 1 h 4"/>
                  <a:gd name="T6" fmla="*/ 3 w 7"/>
                  <a:gd name="T7" fmla="*/ 1 h 4"/>
                  <a:gd name="T8" fmla="*/ 5 w 7"/>
                  <a:gd name="T9" fmla="*/ 1 h 4"/>
                  <a:gd name="T10" fmla="*/ 5 w 7"/>
                  <a:gd name="T11" fmla="*/ 1 h 4"/>
                  <a:gd name="T12" fmla="*/ 5 w 7"/>
                  <a:gd name="T13" fmla="*/ 3 h 4"/>
                  <a:gd name="T14" fmla="*/ 3 w 7"/>
                  <a:gd name="T15" fmla="*/ 3 h 4"/>
                  <a:gd name="T16" fmla="*/ 2 w 7"/>
                  <a:gd name="T17" fmla="*/ 3 h 4"/>
                  <a:gd name="T18" fmla="*/ 2 w 7"/>
                  <a:gd name="T19" fmla="*/ 3 h 4"/>
                  <a:gd name="T20" fmla="*/ 2 w 7"/>
                  <a:gd name="T21" fmla="*/ 1 h 4"/>
                  <a:gd name="T22" fmla="*/ 2 w 7"/>
                  <a:gd name="T23" fmla="*/ 1 h 4"/>
                  <a:gd name="T24" fmla="*/ 2 w 7"/>
                  <a:gd name="T25" fmla="*/ 1 h 4"/>
                  <a:gd name="T26" fmla="*/ 2 w 7"/>
                  <a:gd name="T27" fmla="*/ 2 h 4"/>
                  <a:gd name="T28" fmla="*/ 2 w 7"/>
                  <a:gd name="T29" fmla="*/ 3 h 4"/>
                  <a:gd name="T30" fmla="*/ 3 w 7"/>
                  <a:gd name="T31" fmla="*/ 3 h 4"/>
                  <a:gd name="T32" fmla="*/ 5 w 7"/>
                  <a:gd name="T33" fmla="*/ 2 h 4"/>
                  <a:gd name="T34" fmla="*/ 5 w 7"/>
                  <a:gd name="T35" fmla="*/ 2 h 4"/>
                  <a:gd name="T36" fmla="*/ 5 w 7"/>
                  <a:gd name="T37" fmla="*/ 2 h 4"/>
                  <a:gd name="T38" fmla="*/ 3 w 7"/>
                  <a:gd name="T39" fmla="*/ 2 h 4"/>
                  <a:gd name="T40" fmla="*/ 3 w 7"/>
                  <a:gd name="T41" fmla="*/ 0 h 4"/>
                  <a:gd name="T42" fmla="*/ 1 w 7"/>
                  <a:gd name="T43" fmla="*/ 1 h 4"/>
                  <a:gd name="T44" fmla="*/ 1 w 7"/>
                  <a:gd name="T45" fmla="*/ 1 h 4"/>
                  <a:gd name="T46" fmla="*/ 1 w 7"/>
                  <a:gd name="T47" fmla="*/ 4 h 4"/>
                  <a:gd name="T48" fmla="*/ 2 w 7"/>
                  <a:gd name="T49" fmla="*/ 4 h 4"/>
                  <a:gd name="T50" fmla="*/ 3 w 7"/>
                  <a:gd name="T51" fmla="*/ 4 h 4"/>
                  <a:gd name="T52" fmla="*/ 6 w 7"/>
                  <a:gd name="T53" fmla="*/ 4 h 4"/>
                  <a:gd name="T54" fmla="*/ 6 w 7"/>
                  <a:gd name="T55" fmla="*/ 4 h 4"/>
                  <a:gd name="T56" fmla="*/ 6 w 7"/>
                  <a:gd name="T57" fmla="*/ 0 h 4"/>
                  <a:gd name="T58" fmla="*/ 5 w 7"/>
                  <a:gd name="T59" fmla="*/ 0 h 4"/>
                  <a:gd name="T60" fmla="*/ 5 w 7"/>
                  <a:gd name="T61" fmla="*/ 0 h 4"/>
                  <a:gd name="T62" fmla="*/ 3 w 7"/>
                  <a:gd name="T6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 h="4">
                    <a:moveTo>
                      <a:pt x="3" y="2"/>
                    </a:moveTo>
                    <a:cubicBezTo>
                      <a:pt x="3" y="2"/>
                      <a:pt x="3" y="2"/>
                      <a:pt x="2" y="2"/>
                    </a:cubicBezTo>
                    <a:cubicBezTo>
                      <a:pt x="2" y="2"/>
                      <a:pt x="2" y="1"/>
                      <a:pt x="2" y="1"/>
                    </a:cubicBezTo>
                    <a:cubicBezTo>
                      <a:pt x="3" y="1"/>
                      <a:pt x="3" y="1"/>
                      <a:pt x="3" y="1"/>
                    </a:cubicBezTo>
                    <a:cubicBezTo>
                      <a:pt x="4" y="1"/>
                      <a:pt x="4" y="1"/>
                      <a:pt x="5" y="1"/>
                    </a:cubicBezTo>
                    <a:cubicBezTo>
                      <a:pt x="5" y="1"/>
                      <a:pt x="5" y="1"/>
                      <a:pt x="5" y="1"/>
                    </a:cubicBezTo>
                    <a:cubicBezTo>
                      <a:pt x="5" y="1"/>
                      <a:pt x="5" y="2"/>
                      <a:pt x="5" y="3"/>
                    </a:cubicBezTo>
                    <a:cubicBezTo>
                      <a:pt x="5" y="3"/>
                      <a:pt x="4" y="3"/>
                      <a:pt x="3" y="3"/>
                    </a:cubicBezTo>
                    <a:cubicBezTo>
                      <a:pt x="3" y="3"/>
                      <a:pt x="2" y="3"/>
                      <a:pt x="2" y="3"/>
                    </a:cubicBezTo>
                    <a:cubicBezTo>
                      <a:pt x="2" y="3"/>
                      <a:pt x="2" y="3"/>
                      <a:pt x="2" y="3"/>
                    </a:cubicBezTo>
                    <a:cubicBezTo>
                      <a:pt x="2" y="3"/>
                      <a:pt x="2" y="2"/>
                      <a:pt x="2" y="1"/>
                    </a:cubicBezTo>
                    <a:cubicBezTo>
                      <a:pt x="2" y="1"/>
                      <a:pt x="2" y="1"/>
                      <a:pt x="2" y="1"/>
                    </a:cubicBezTo>
                    <a:cubicBezTo>
                      <a:pt x="2" y="1"/>
                      <a:pt x="2" y="1"/>
                      <a:pt x="2" y="1"/>
                    </a:cubicBezTo>
                    <a:cubicBezTo>
                      <a:pt x="2" y="1"/>
                      <a:pt x="2" y="2"/>
                      <a:pt x="2" y="2"/>
                    </a:cubicBezTo>
                    <a:cubicBezTo>
                      <a:pt x="2" y="3"/>
                      <a:pt x="2" y="3"/>
                      <a:pt x="2" y="3"/>
                    </a:cubicBezTo>
                    <a:cubicBezTo>
                      <a:pt x="3" y="3"/>
                      <a:pt x="3" y="3"/>
                      <a:pt x="3" y="3"/>
                    </a:cubicBezTo>
                    <a:cubicBezTo>
                      <a:pt x="4" y="3"/>
                      <a:pt x="4" y="3"/>
                      <a:pt x="5" y="2"/>
                    </a:cubicBezTo>
                    <a:cubicBezTo>
                      <a:pt x="5" y="2"/>
                      <a:pt x="5" y="2"/>
                      <a:pt x="5" y="2"/>
                    </a:cubicBezTo>
                    <a:cubicBezTo>
                      <a:pt x="5" y="2"/>
                      <a:pt x="5" y="2"/>
                      <a:pt x="5" y="2"/>
                    </a:cubicBezTo>
                    <a:cubicBezTo>
                      <a:pt x="4" y="2"/>
                      <a:pt x="4" y="2"/>
                      <a:pt x="3" y="2"/>
                    </a:cubicBezTo>
                    <a:moveTo>
                      <a:pt x="3" y="0"/>
                    </a:moveTo>
                    <a:cubicBezTo>
                      <a:pt x="2" y="0"/>
                      <a:pt x="1" y="0"/>
                      <a:pt x="1" y="1"/>
                    </a:cubicBezTo>
                    <a:cubicBezTo>
                      <a:pt x="1" y="1"/>
                      <a:pt x="1" y="1"/>
                      <a:pt x="1" y="1"/>
                    </a:cubicBezTo>
                    <a:cubicBezTo>
                      <a:pt x="1" y="2"/>
                      <a:pt x="0" y="3"/>
                      <a:pt x="1" y="4"/>
                    </a:cubicBezTo>
                    <a:cubicBezTo>
                      <a:pt x="2" y="4"/>
                      <a:pt x="2" y="4"/>
                      <a:pt x="2" y="4"/>
                    </a:cubicBezTo>
                    <a:cubicBezTo>
                      <a:pt x="2" y="4"/>
                      <a:pt x="2" y="4"/>
                      <a:pt x="3" y="4"/>
                    </a:cubicBezTo>
                    <a:cubicBezTo>
                      <a:pt x="4" y="4"/>
                      <a:pt x="5" y="4"/>
                      <a:pt x="6" y="4"/>
                    </a:cubicBezTo>
                    <a:cubicBezTo>
                      <a:pt x="6" y="4"/>
                      <a:pt x="6" y="4"/>
                      <a:pt x="6" y="4"/>
                    </a:cubicBezTo>
                    <a:cubicBezTo>
                      <a:pt x="6" y="3"/>
                      <a:pt x="7" y="1"/>
                      <a:pt x="6" y="0"/>
                    </a:cubicBezTo>
                    <a:cubicBezTo>
                      <a:pt x="5" y="0"/>
                      <a:pt x="5" y="0"/>
                      <a:pt x="5" y="0"/>
                    </a:cubicBezTo>
                    <a:cubicBezTo>
                      <a:pt x="5" y="0"/>
                      <a:pt x="5" y="0"/>
                      <a:pt x="5"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06" name="Freeform 92"/>
              <p:cNvSpPr>
                <a:spLocks noEditPoints="1"/>
              </p:cNvSpPr>
              <p:nvPr/>
            </p:nvSpPr>
            <p:spPr bwMode="auto">
              <a:xfrm>
                <a:off x="3660" y="2503"/>
                <a:ext cx="38" cy="12"/>
              </a:xfrm>
              <a:custGeom>
                <a:avLst/>
                <a:gdLst>
                  <a:gd name="T0" fmla="*/ 9 w 16"/>
                  <a:gd name="T1" fmla="*/ 4 h 5"/>
                  <a:gd name="T2" fmla="*/ 2 w 16"/>
                  <a:gd name="T3" fmla="*/ 4 h 5"/>
                  <a:gd name="T4" fmla="*/ 1 w 16"/>
                  <a:gd name="T5" fmla="*/ 4 h 5"/>
                  <a:gd name="T6" fmla="*/ 1 w 16"/>
                  <a:gd name="T7" fmla="*/ 1 h 5"/>
                  <a:gd name="T8" fmla="*/ 2 w 16"/>
                  <a:gd name="T9" fmla="*/ 1 h 5"/>
                  <a:gd name="T10" fmla="*/ 2 w 16"/>
                  <a:gd name="T11" fmla="*/ 3 h 5"/>
                  <a:gd name="T12" fmla="*/ 3 w 16"/>
                  <a:gd name="T13" fmla="*/ 4 h 5"/>
                  <a:gd name="T14" fmla="*/ 4 w 16"/>
                  <a:gd name="T15" fmla="*/ 4 h 5"/>
                  <a:gd name="T16" fmla="*/ 7 w 16"/>
                  <a:gd name="T17" fmla="*/ 3 h 5"/>
                  <a:gd name="T18" fmla="*/ 14 w 16"/>
                  <a:gd name="T19" fmla="*/ 3 h 5"/>
                  <a:gd name="T20" fmla="*/ 14 w 16"/>
                  <a:gd name="T21" fmla="*/ 3 h 5"/>
                  <a:gd name="T22" fmla="*/ 14 w 16"/>
                  <a:gd name="T23" fmla="*/ 4 h 5"/>
                  <a:gd name="T24" fmla="*/ 9 w 16"/>
                  <a:gd name="T25" fmla="*/ 4 h 5"/>
                  <a:gd name="T26" fmla="*/ 3 w 16"/>
                  <a:gd name="T27" fmla="*/ 3 h 5"/>
                  <a:gd name="T28" fmla="*/ 2 w 16"/>
                  <a:gd name="T29" fmla="*/ 3 h 5"/>
                  <a:gd name="T30" fmla="*/ 2 w 16"/>
                  <a:gd name="T31" fmla="*/ 1 h 5"/>
                  <a:gd name="T32" fmla="*/ 2 w 16"/>
                  <a:gd name="T33" fmla="*/ 1 h 5"/>
                  <a:gd name="T34" fmla="*/ 8 w 16"/>
                  <a:gd name="T35" fmla="*/ 1 h 5"/>
                  <a:gd name="T36" fmla="*/ 14 w 16"/>
                  <a:gd name="T37" fmla="*/ 1 h 5"/>
                  <a:gd name="T38" fmla="*/ 14 w 16"/>
                  <a:gd name="T39" fmla="*/ 1 h 5"/>
                  <a:gd name="T40" fmla="*/ 14 w 16"/>
                  <a:gd name="T41" fmla="*/ 3 h 5"/>
                  <a:gd name="T42" fmla="*/ 14 w 16"/>
                  <a:gd name="T43" fmla="*/ 3 h 5"/>
                  <a:gd name="T44" fmla="*/ 7 w 16"/>
                  <a:gd name="T45" fmla="*/ 3 h 5"/>
                  <a:gd name="T46" fmla="*/ 4 w 16"/>
                  <a:gd name="T47" fmla="*/ 3 h 5"/>
                  <a:gd name="T48" fmla="*/ 3 w 16"/>
                  <a:gd name="T49" fmla="*/ 3 h 5"/>
                  <a:gd name="T50" fmla="*/ 8 w 16"/>
                  <a:gd name="T51" fmla="*/ 0 h 5"/>
                  <a:gd name="T52" fmla="*/ 0 w 16"/>
                  <a:gd name="T53" fmla="*/ 1 h 5"/>
                  <a:gd name="T54" fmla="*/ 1 w 16"/>
                  <a:gd name="T55" fmla="*/ 4 h 5"/>
                  <a:gd name="T56" fmla="*/ 1 w 16"/>
                  <a:gd name="T57" fmla="*/ 5 h 5"/>
                  <a:gd name="T58" fmla="*/ 9 w 16"/>
                  <a:gd name="T59" fmla="*/ 5 h 5"/>
                  <a:gd name="T60" fmla="*/ 15 w 16"/>
                  <a:gd name="T61" fmla="*/ 4 h 5"/>
                  <a:gd name="T62" fmla="*/ 15 w 16"/>
                  <a:gd name="T63" fmla="*/ 0 h 5"/>
                  <a:gd name="T64" fmla="*/ 14 w 16"/>
                  <a:gd name="T65" fmla="*/ 0 h 5"/>
                  <a:gd name="T66" fmla="*/ 8 w 16"/>
                  <a:gd name="T6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 h="5">
                    <a:moveTo>
                      <a:pt x="9" y="4"/>
                    </a:moveTo>
                    <a:cubicBezTo>
                      <a:pt x="5" y="4"/>
                      <a:pt x="2" y="4"/>
                      <a:pt x="2" y="4"/>
                    </a:cubicBezTo>
                    <a:cubicBezTo>
                      <a:pt x="1" y="4"/>
                      <a:pt x="1" y="4"/>
                      <a:pt x="1" y="4"/>
                    </a:cubicBezTo>
                    <a:cubicBezTo>
                      <a:pt x="1" y="4"/>
                      <a:pt x="1" y="3"/>
                      <a:pt x="1" y="1"/>
                    </a:cubicBezTo>
                    <a:cubicBezTo>
                      <a:pt x="2" y="1"/>
                      <a:pt x="2" y="1"/>
                      <a:pt x="2" y="1"/>
                    </a:cubicBezTo>
                    <a:cubicBezTo>
                      <a:pt x="2" y="2"/>
                      <a:pt x="1" y="3"/>
                      <a:pt x="2" y="3"/>
                    </a:cubicBezTo>
                    <a:cubicBezTo>
                      <a:pt x="2" y="3"/>
                      <a:pt x="3" y="4"/>
                      <a:pt x="3" y="4"/>
                    </a:cubicBezTo>
                    <a:cubicBezTo>
                      <a:pt x="4" y="4"/>
                      <a:pt x="4" y="4"/>
                      <a:pt x="4" y="4"/>
                    </a:cubicBezTo>
                    <a:cubicBezTo>
                      <a:pt x="7" y="3"/>
                      <a:pt x="7" y="3"/>
                      <a:pt x="7" y="3"/>
                    </a:cubicBezTo>
                    <a:cubicBezTo>
                      <a:pt x="9" y="3"/>
                      <a:pt x="12" y="3"/>
                      <a:pt x="14" y="3"/>
                    </a:cubicBezTo>
                    <a:cubicBezTo>
                      <a:pt x="14" y="3"/>
                      <a:pt x="14" y="3"/>
                      <a:pt x="14" y="3"/>
                    </a:cubicBezTo>
                    <a:cubicBezTo>
                      <a:pt x="14" y="3"/>
                      <a:pt x="14" y="4"/>
                      <a:pt x="14" y="4"/>
                    </a:cubicBezTo>
                    <a:cubicBezTo>
                      <a:pt x="14" y="4"/>
                      <a:pt x="13" y="4"/>
                      <a:pt x="9" y="4"/>
                    </a:cubicBezTo>
                    <a:moveTo>
                      <a:pt x="3" y="3"/>
                    </a:moveTo>
                    <a:cubicBezTo>
                      <a:pt x="3" y="3"/>
                      <a:pt x="3" y="3"/>
                      <a:pt x="2" y="3"/>
                    </a:cubicBezTo>
                    <a:cubicBezTo>
                      <a:pt x="2" y="3"/>
                      <a:pt x="2" y="2"/>
                      <a:pt x="2" y="1"/>
                    </a:cubicBezTo>
                    <a:cubicBezTo>
                      <a:pt x="2" y="1"/>
                      <a:pt x="2" y="1"/>
                      <a:pt x="2" y="1"/>
                    </a:cubicBezTo>
                    <a:cubicBezTo>
                      <a:pt x="3" y="1"/>
                      <a:pt x="5" y="1"/>
                      <a:pt x="8" y="1"/>
                    </a:cubicBezTo>
                    <a:cubicBezTo>
                      <a:pt x="11" y="1"/>
                      <a:pt x="14" y="1"/>
                      <a:pt x="14" y="1"/>
                    </a:cubicBezTo>
                    <a:cubicBezTo>
                      <a:pt x="14" y="1"/>
                      <a:pt x="14" y="1"/>
                      <a:pt x="14" y="1"/>
                    </a:cubicBezTo>
                    <a:cubicBezTo>
                      <a:pt x="14" y="1"/>
                      <a:pt x="14" y="2"/>
                      <a:pt x="14" y="3"/>
                    </a:cubicBezTo>
                    <a:cubicBezTo>
                      <a:pt x="14" y="3"/>
                      <a:pt x="14" y="3"/>
                      <a:pt x="14" y="3"/>
                    </a:cubicBezTo>
                    <a:cubicBezTo>
                      <a:pt x="12" y="3"/>
                      <a:pt x="9" y="3"/>
                      <a:pt x="7" y="3"/>
                    </a:cubicBezTo>
                    <a:cubicBezTo>
                      <a:pt x="4" y="3"/>
                      <a:pt x="4" y="3"/>
                      <a:pt x="4" y="3"/>
                    </a:cubicBezTo>
                    <a:cubicBezTo>
                      <a:pt x="3" y="3"/>
                      <a:pt x="3" y="3"/>
                      <a:pt x="3" y="3"/>
                    </a:cubicBezTo>
                    <a:moveTo>
                      <a:pt x="8" y="0"/>
                    </a:moveTo>
                    <a:cubicBezTo>
                      <a:pt x="1" y="0"/>
                      <a:pt x="1" y="1"/>
                      <a:pt x="0" y="1"/>
                    </a:cubicBezTo>
                    <a:cubicBezTo>
                      <a:pt x="0" y="2"/>
                      <a:pt x="0" y="4"/>
                      <a:pt x="1" y="4"/>
                    </a:cubicBezTo>
                    <a:cubicBezTo>
                      <a:pt x="1" y="5"/>
                      <a:pt x="1" y="5"/>
                      <a:pt x="1" y="5"/>
                    </a:cubicBezTo>
                    <a:cubicBezTo>
                      <a:pt x="2" y="5"/>
                      <a:pt x="6" y="5"/>
                      <a:pt x="9" y="5"/>
                    </a:cubicBezTo>
                    <a:cubicBezTo>
                      <a:pt x="15" y="5"/>
                      <a:pt x="15" y="5"/>
                      <a:pt x="15" y="4"/>
                    </a:cubicBezTo>
                    <a:cubicBezTo>
                      <a:pt x="15" y="4"/>
                      <a:pt x="16" y="1"/>
                      <a:pt x="15" y="0"/>
                    </a:cubicBezTo>
                    <a:cubicBezTo>
                      <a:pt x="14" y="0"/>
                      <a:pt x="14" y="0"/>
                      <a:pt x="14" y="0"/>
                    </a:cubicBezTo>
                    <a:cubicBezTo>
                      <a:pt x="13" y="0"/>
                      <a:pt x="10"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07" name="Freeform 93"/>
              <p:cNvSpPr>
                <a:spLocks noEditPoints="1"/>
              </p:cNvSpPr>
              <p:nvPr/>
            </p:nvSpPr>
            <p:spPr bwMode="auto">
              <a:xfrm>
                <a:off x="3660" y="2488"/>
                <a:ext cx="17" cy="12"/>
              </a:xfrm>
              <a:custGeom>
                <a:avLst/>
                <a:gdLst>
                  <a:gd name="T0" fmla="*/ 3 w 7"/>
                  <a:gd name="T1" fmla="*/ 4 h 5"/>
                  <a:gd name="T2" fmla="*/ 2 w 7"/>
                  <a:gd name="T3" fmla="*/ 4 h 5"/>
                  <a:gd name="T4" fmla="*/ 2 w 7"/>
                  <a:gd name="T5" fmla="*/ 4 h 5"/>
                  <a:gd name="T6" fmla="*/ 2 w 7"/>
                  <a:gd name="T7" fmla="*/ 2 h 5"/>
                  <a:gd name="T8" fmla="*/ 2 w 7"/>
                  <a:gd name="T9" fmla="*/ 2 h 5"/>
                  <a:gd name="T10" fmla="*/ 2 w 7"/>
                  <a:gd name="T11" fmla="*/ 1 h 5"/>
                  <a:gd name="T12" fmla="*/ 2 w 7"/>
                  <a:gd name="T13" fmla="*/ 3 h 5"/>
                  <a:gd name="T14" fmla="*/ 2 w 7"/>
                  <a:gd name="T15" fmla="*/ 3 h 5"/>
                  <a:gd name="T16" fmla="*/ 3 w 7"/>
                  <a:gd name="T17" fmla="*/ 3 h 5"/>
                  <a:gd name="T18" fmla="*/ 5 w 7"/>
                  <a:gd name="T19" fmla="*/ 3 h 5"/>
                  <a:gd name="T20" fmla="*/ 5 w 7"/>
                  <a:gd name="T21" fmla="*/ 4 h 5"/>
                  <a:gd name="T22" fmla="*/ 3 w 7"/>
                  <a:gd name="T23" fmla="*/ 4 h 5"/>
                  <a:gd name="T24" fmla="*/ 3 w 7"/>
                  <a:gd name="T25" fmla="*/ 3 h 5"/>
                  <a:gd name="T26" fmla="*/ 3 w 7"/>
                  <a:gd name="T27" fmla="*/ 1 h 5"/>
                  <a:gd name="T28" fmla="*/ 3 w 7"/>
                  <a:gd name="T29" fmla="*/ 1 h 5"/>
                  <a:gd name="T30" fmla="*/ 5 w 7"/>
                  <a:gd name="T31" fmla="*/ 1 h 5"/>
                  <a:gd name="T32" fmla="*/ 5 w 7"/>
                  <a:gd name="T33" fmla="*/ 1 h 5"/>
                  <a:gd name="T34" fmla="*/ 5 w 7"/>
                  <a:gd name="T35" fmla="*/ 3 h 5"/>
                  <a:gd name="T36" fmla="*/ 3 w 7"/>
                  <a:gd name="T37" fmla="*/ 3 h 5"/>
                  <a:gd name="T38" fmla="*/ 3 w 7"/>
                  <a:gd name="T39" fmla="*/ 0 h 5"/>
                  <a:gd name="T40" fmla="*/ 1 w 7"/>
                  <a:gd name="T41" fmla="*/ 2 h 5"/>
                  <a:gd name="T42" fmla="*/ 1 w 7"/>
                  <a:gd name="T43" fmla="*/ 2 h 5"/>
                  <a:gd name="T44" fmla="*/ 1 w 7"/>
                  <a:gd name="T45" fmla="*/ 4 h 5"/>
                  <a:gd name="T46" fmla="*/ 2 w 7"/>
                  <a:gd name="T47" fmla="*/ 5 h 5"/>
                  <a:gd name="T48" fmla="*/ 3 w 7"/>
                  <a:gd name="T49" fmla="*/ 5 h 5"/>
                  <a:gd name="T50" fmla="*/ 6 w 7"/>
                  <a:gd name="T51" fmla="*/ 4 h 5"/>
                  <a:gd name="T52" fmla="*/ 6 w 7"/>
                  <a:gd name="T53" fmla="*/ 4 h 5"/>
                  <a:gd name="T54" fmla="*/ 6 w 7"/>
                  <a:gd name="T55" fmla="*/ 1 h 5"/>
                  <a:gd name="T56" fmla="*/ 5 w 7"/>
                  <a:gd name="T57" fmla="*/ 1 h 5"/>
                  <a:gd name="T58" fmla="*/ 5 w 7"/>
                  <a:gd name="T59" fmla="*/ 0 h 5"/>
                  <a:gd name="T60" fmla="*/ 3 w 7"/>
                  <a:gd name="T6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 h="5">
                    <a:moveTo>
                      <a:pt x="3" y="4"/>
                    </a:moveTo>
                    <a:cubicBezTo>
                      <a:pt x="3" y="4"/>
                      <a:pt x="2" y="4"/>
                      <a:pt x="2" y="4"/>
                    </a:cubicBezTo>
                    <a:cubicBezTo>
                      <a:pt x="2" y="4"/>
                      <a:pt x="2" y="4"/>
                      <a:pt x="2" y="4"/>
                    </a:cubicBezTo>
                    <a:cubicBezTo>
                      <a:pt x="2" y="3"/>
                      <a:pt x="2" y="2"/>
                      <a:pt x="2" y="2"/>
                    </a:cubicBezTo>
                    <a:cubicBezTo>
                      <a:pt x="2" y="2"/>
                      <a:pt x="2" y="2"/>
                      <a:pt x="2" y="2"/>
                    </a:cubicBezTo>
                    <a:cubicBezTo>
                      <a:pt x="2" y="1"/>
                      <a:pt x="2" y="1"/>
                      <a:pt x="2" y="1"/>
                    </a:cubicBezTo>
                    <a:cubicBezTo>
                      <a:pt x="2" y="3"/>
                      <a:pt x="2" y="3"/>
                      <a:pt x="2" y="3"/>
                    </a:cubicBezTo>
                    <a:cubicBezTo>
                      <a:pt x="2" y="3"/>
                      <a:pt x="2" y="3"/>
                      <a:pt x="2" y="3"/>
                    </a:cubicBezTo>
                    <a:cubicBezTo>
                      <a:pt x="3" y="3"/>
                      <a:pt x="3" y="3"/>
                      <a:pt x="3" y="3"/>
                    </a:cubicBezTo>
                    <a:cubicBezTo>
                      <a:pt x="3" y="3"/>
                      <a:pt x="5" y="3"/>
                      <a:pt x="5" y="3"/>
                    </a:cubicBezTo>
                    <a:cubicBezTo>
                      <a:pt x="5" y="4"/>
                      <a:pt x="5" y="4"/>
                      <a:pt x="5" y="4"/>
                    </a:cubicBezTo>
                    <a:cubicBezTo>
                      <a:pt x="5" y="4"/>
                      <a:pt x="4" y="4"/>
                      <a:pt x="3" y="4"/>
                    </a:cubicBezTo>
                    <a:moveTo>
                      <a:pt x="3" y="3"/>
                    </a:moveTo>
                    <a:cubicBezTo>
                      <a:pt x="3" y="1"/>
                      <a:pt x="3" y="1"/>
                      <a:pt x="3" y="1"/>
                    </a:cubicBezTo>
                    <a:cubicBezTo>
                      <a:pt x="3" y="1"/>
                      <a:pt x="3" y="1"/>
                      <a:pt x="3" y="1"/>
                    </a:cubicBezTo>
                    <a:cubicBezTo>
                      <a:pt x="4" y="1"/>
                      <a:pt x="4" y="1"/>
                      <a:pt x="5" y="1"/>
                    </a:cubicBezTo>
                    <a:cubicBezTo>
                      <a:pt x="5" y="1"/>
                      <a:pt x="5" y="1"/>
                      <a:pt x="5" y="1"/>
                    </a:cubicBezTo>
                    <a:cubicBezTo>
                      <a:pt x="5" y="2"/>
                      <a:pt x="5" y="2"/>
                      <a:pt x="5" y="3"/>
                    </a:cubicBezTo>
                    <a:cubicBezTo>
                      <a:pt x="3" y="3"/>
                      <a:pt x="3" y="3"/>
                      <a:pt x="3" y="3"/>
                    </a:cubicBezTo>
                    <a:moveTo>
                      <a:pt x="3" y="0"/>
                    </a:moveTo>
                    <a:cubicBezTo>
                      <a:pt x="2" y="0"/>
                      <a:pt x="1" y="0"/>
                      <a:pt x="1" y="2"/>
                    </a:cubicBezTo>
                    <a:cubicBezTo>
                      <a:pt x="1" y="2"/>
                      <a:pt x="1" y="2"/>
                      <a:pt x="1" y="2"/>
                    </a:cubicBezTo>
                    <a:cubicBezTo>
                      <a:pt x="1" y="3"/>
                      <a:pt x="0" y="4"/>
                      <a:pt x="1" y="4"/>
                    </a:cubicBezTo>
                    <a:cubicBezTo>
                      <a:pt x="2" y="5"/>
                      <a:pt x="2" y="5"/>
                      <a:pt x="2" y="5"/>
                    </a:cubicBezTo>
                    <a:cubicBezTo>
                      <a:pt x="2" y="5"/>
                      <a:pt x="2" y="5"/>
                      <a:pt x="3" y="5"/>
                    </a:cubicBezTo>
                    <a:cubicBezTo>
                      <a:pt x="4" y="5"/>
                      <a:pt x="5" y="5"/>
                      <a:pt x="6" y="4"/>
                    </a:cubicBezTo>
                    <a:cubicBezTo>
                      <a:pt x="6" y="4"/>
                      <a:pt x="6" y="4"/>
                      <a:pt x="6" y="4"/>
                    </a:cubicBezTo>
                    <a:cubicBezTo>
                      <a:pt x="6" y="4"/>
                      <a:pt x="7" y="2"/>
                      <a:pt x="6" y="1"/>
                    </a:cubicBezTo>
                    <a:cubicBezTo>
                      <a:pt x="5" y="1"/>
                      <a:pt x="5" y="1"/>
                      <a:pt x="5" y="1"/>
                    </a:cubicBezTo>
                    <a:cubicBezTo>
                      <a:pt x="5" y="0"/>
                      <a:pt x="5" y="0"/>
                      <a:pt x="5"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08" name="Freeform 94"/>
              <p:cNvSpPr>
                <a:spLocks noEditPoints="1"/>
              </p:cNvSpPr>
              <p:nvPr/>
            </p:nvSpPr>
            <p:spPr bwMode="auto">
              <a:xfrm>
                <a:off x="3701" y="2465"/>
                <a:ext cx="14" cy="9"/>
              </a:xfrm>
              <a:custGeom>
                <a:avLst/>
                <a:gdLst>
                  <a:gd name="T0" fmla="*/ 3 w 6"/>
                  <a:gd name="T1" fmla="*/ 3 h 4"/>
                  <a:gd name="T2" fmla="*/ 1 w 6"/>
                  <a:gd name="T3" fmla="*/ 3 h 4"/>
                  <a:gd name="T4" fmla="*/ 1 w 6"/>
                  <a:gd name="T5" fmla="*/ 3 h 4"/>
                  <a:gd name="T6" fmla="*/ 1 w 6"/>
                  <a:gd name="T7" fmla="*/ 1 h 4"/>
                  <a:gd name="T8" fmla="*/ 1 w 6"/>
                  <a:gd name="T9" fmla="*/ 1 h 4"/>
                  <a:gd name="T10" fmla="*/ 1 w 6"/>
                  <a:gd name="T11" fmla="*/ 1 h 4"/>
                  <a:gd name="T12" fmla="*/ 1 w 6"/>
                  <a:gd name="T13" fmla="*/ 2 h 4"/>
                  <a:gd name="T14" fmla="*/ 1 w 6"/>
                  <a:gd name="T15" fmla="*/ 3 h 4"/>
                  <a:gd name="T16" fmla="*/ 1 w 6"/>
                  <a:gd name="T17" fmla="*/ 3 h 4"/>
                  <a:gd name="T18" fmla="*/ 4 w 6"/>
                  <a:gd name="T19" fmla="*/ 3 h 4"/>
                  <a:gd name="T20" fmla="*/ 4 w 6"/>
                  <a:gd name="T21" fmla="*/ 3 h 4"/>
                  <a:gd name="T22" fmla="*/ 3 w 6"/>
                  <a:gd name="T23" fmla="*/ 3 h 4"/>
                  <a:gd name="T24" fmla="*/ 1 w 6"/>
                  <a:gd name="T25" fmla="*/ 2 h 4"/>
                  <a:gd name="T26" fmla="*/ 1 w 6"/>
                  <a:gd name="T27" fmla="*/ 1 h 4"/>
                  <a:gd name="T28" fmla="*/ 1 w 6"/>
                  <a:gd name="T29" fmla="*/ 1 h 4"/>
                  <a:gd name="T30" fmla="*/ 2 w 6"/>
                  <a:gd name="T31" fmla="*/ 1 h 4"/>
                  <a:gd name="T32" fmla="*/ 4 w 6"/>
                  <a:gd name="T33" fmla="*/ 1 h 4"/>
                  <a:gd name="T34" fmla="*/ 4 w 6"/>
                  <a:gd name="T35" fmla="*/ 1 h 4"/>
                  <a:gd name="T36" fmla="*/ 4 w 6"/>
                  <a:gd name="T37" fmla="*/ 2 h 4"/>
                  <a:gd name="T38" fmla="*/ 4 w 6"/>
                  <a:gd name="T39" fmla="*/ 2 h 4"/>
                  <a:gd name="T40" fmla="*/ 1 w 6"/>
                  <a:gd name="T41" fmla="*/ 2 h 4"/>
                  <a:gd name="T42" fmla="*/ 2 w 6"/>
                  <a:gd name="T43" fmla="*/ 0 h 4"/>
                  <a:gd name="T44" fmla="*/ 0 w 6"/>
                  <a:gd name="T45" fmla="*/ 1 h 4"/>
                  <a:gd name="T46" fmla="*/ 0 w 6"/>
                  <a:gd name="T47" fmla="*/ 1 h 4"/>
                  <a:gd name="T48" fmla="*/ 0 w 6"/>
                  <a:gd name="T49" fmla="*/ 4 h 4"/>
                  <a:gd name="T50" fmla="*/ 1 w 6"/>
                  <a:gd name="T51" fmla="*/ 4 h 4"/>
                  <a:gd name="T52" fmla="*/ 3 w 6"/>
                  <a:gd name="T53" fmla="*/ 4 h 4"/>
                  <a:gd name="T54" fmla="*/ 5 w 6"/>
                  <a:gd name="T55" fmla="*/ 4 h 4"/>
                  <a:gd name="T56" fmla="*/ 5 w 6"/>
                  <a:gd name="T57" fmla="*/ 4 h 4"/>
                  <a:gd name="T58" fmla="*/ 5 w 6"/>
                  <a:gd name="T59" fmla="*/ 0 h 4"/>
                  <a:gd name="T60" fmla="*/ 4 w 6"/>
                  <a:gd name="T61" fmla="*/ 0 h 4"/>
                  <a:gd name="T62" fmla="*/ 4 w 6"/>
                  <a:gd name="T63" fmla="*/ 0 h 4"/>
                  <a:gd name="T64" fmla="*/ 2 w 6"/>
                  <a:gd name="T65"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 h="4">
                    <a:moveTo>
                      <a:pt x="3" y="3"/>
                    </a:moveTo>
                    <a:cubicBezTo>
                      <a:pt x="2" y="3"/>
                      <a:pt x="1" y="3"/>
                      <a:pt x="1" y="3"/>
                    </a:cubicBezTo>
                    <a:cubicBezTo>
                      <a:pt x="1" y="3"/>
                      <a:pt x="1" y="3"/>
                      <a:pt x="1" y="3"/>
                    </a:cubicBezTo>
                    <a:cubicBezTo>
                      <a:pt x="1" y="3"/>
                      <a:pt x="1" y="2"/>
                      <a:pt x="1" y="1"/>
                    </a:cubicBezTo>
                    <a:cubicBezTo>
                      <a:pt x="1" y="1"/>
                      <a:pt x="1" y="1"/>
                      <a:pt x="1" y="1"/>
                    </a:cubicBezTo>
                    <a:cubicBezTo>
                      <a:pt x="1" y="1"/>
                      <a:pt x="1" y="1"/>
                      <a:pt x="1" y="1"/>
                    </a:cubicBezTo>
                    <a:cubicBezTo>
                      <a:pt x="1" y="2"/>
                      <a:pt x="1" y="2"/>
                      <a:pt x="1" y="2"/>
                    </a:cubicBezTo>
                    <a:cubicBezTo>
                      <a:pt x="1" y="3"/>
                      <a:pt x="1" y="3"/>
                      <a:pt x="1" y="3"/>
                    </a:cubicBezTo>
                    <a:cubicBezTo>
                      <a:pt x="1" y="3"/>
                      <a:pt x="1" y="3"/>
                      <a:pt x="1" y="3"/>
                    </a:cubicBezTo>
                    <a:cubicBezTo>
                      <a:pt x="1" y="3"/>
                      <a:pt x="4" y="3"/>
                      <a:pt x="4" y="3"/>
                    </a:cubicBezTo>
                    <a:cubicBezTo>
                      <a:pt x="4" y="3"/>
                      <a:pt x="4" y="3"/>
                      <a:pt x="4" y="3"/>
                    </a:cubicBezTo>
                    <a:cubicBezTo>
                      <a:pt x="4" y="3"/>
                      <a:pt x="3" y="3"/>
                      <a:pt x="3" y="3"/>
                    </a:cubicBezTo>
                    <a:moveTo>
                      <a:pt x="1" y="2"/>
                    </a:moveTo>
                    <a:cubicBezTo>
                      <a:pt x="1" y="1"/>
                      <a:pt x="1" y="1"/>
                      <a:pt x="1" y="1"/>
                    </a:cubicBezTo>
                    <a:cubicBezTo>
                      <a:pt x="1" y="1"/>
                      <a:pt x="1" y="1"/>
                      <a:pt x="1" y="1"/>
                    </a:cubicBezTo>
                    <a:cubicBezTo>
                      <a:pt x="2" y="1"/>
                      <a:pt x="2" y="1"/>
                      <a:pt x="2" y="1"/>
                    </a:cubicBezTo>
                    <a:cubicBezTo>
                      <a:pt x="3" y="1"/>
                      <a:pt x="3" y="1"/>
                      <a:pt x="4" y="1"/>
                    </a:cubicBezTo>
                    <a:cubicBezTo>
                      <a:pt x="4" y="1"/>
                      <a:pt x="4" y="1"/>
                      <a:pt x="4" y="1"/>
                    </a:cubicBezTo>
                    <a:cubicBezTo>
                      <a:pt x="4" y="1"/>
                      <a:pt x="4" y="2"/>
                      <a:pt x="4" y="2"/>
                    </a:cubicBezTo>
                    <a:cubicBezTo>
                      <a:pt x="4" y="2"/>
                      <a:pt x="4" y="2"/>
                      <a:pt x="4" y="2"/>
                    </a:cubicBezTo>
                    <a:cubicBezTo>
                      <a:pt x="1" y="2"/>
                      <a:pt x="1" y="2"/>
                      <a:pt x="1" y="2"/>
                    </a:cubicBezTo>
                    <a:moveTo>
                      <a:pt x="2" y="0"/>
                    </a:moveTo>
                    <a:cubicBezTo>
                      <a:pt x="2" y="0"/>
                      <a:pt x="0" y="0"/>
                      <a:pt x="0" y="1"/>
                    </a:cubicBezTo>
                    <a:cubicBezTo>
                      <a:pt x="0" y="1"/>
                      <a:pt x="0" y="1"/>
                      <a:pt x="0" y="1"/>
                    </a:cubicBezTo>
                    <a:cubicBezTo>
                      <a:pt x="0" y="2"/>
                      <a:pt x="0" y="3"/>
                      <a:pt x="0" y="4"/>
                    </a:cubicBezTo>
                    <a:cubicBezTo>
                      <a:pt x="1" y="4"/>
                      <a:pt x="1" y="4"/>
                      <a:pt x="1" y="4"/>
                    </a:cubicBezTo>
                    <a:cubicBezTo>
                      <a:pt x="1" y="4"/>
                      <a:pt x="1" y="4"/>
                      <a:pt x="3" y="4"/>
                    </a:cubicBezTo>
                    <a:cubicBezTo>
                      <a:pt x="3" y="4"/>
                      <a:pt x="4" y="4"/>
                      <a:pt x="5" y="4"/>
                    </a:cubicBezTo>
                    <a:cubicBezTo>
                      <a:pt x="5" y="4"/>
                      <a:pt x="5" y="4"/>
                      <a:pt x="5" y="4"/>
                    </a:cubicBezTo>
                    <a:cubicBezTo>
                      <a:pt x="5" y="3"/>
                      <a:pt x="6" y="1"/>
                      <a:pt x="5" y="0"/>
                    </a:cubicBezTo>
                    <a:cubicBezTo>
                      <a:pt x="4" y="0"/>
                      <a:pt x="4" y="0"/>
                      <a:pt x="4" y="0"/>
                    </a:cubicBezTo>
                    <a:cubicBezTo>
                      <a:pt x="4" y="0"/>
                      <a:pt x="4" y="0"/>
                      <a:pt x="4"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09" name="Freeform 95"/>
              <p:cNvSpPr>
                <a:spLocks noEditPoints="1"/>
              </p:cNvSpPr>
              <p:nvPr/>
            </p:nvSpPr>
            <p:spPr bwMode="auto">
              <a:xfrm>
                <a:off x="3701" y="2491"/>
                <a:ext cx="12" cy="24"/>
              </a:xfrm>
              <a:custGeom>
                <a:avLst/>
                <a:gdLst>
                  <a:gd name="T0" fmla="*/ 3 w 5"/>
                  <a:gd name="T1" fmla="*/ 9 h 10"/>
                  <a:gd name="T2" fmla="*/ 1 w 5"/>
                  <a:gd name="T3" fmla="*/ 8 h 10"/>
                  <a:gd name="T4" fmla="*/ 1 w 5"/>
                  <a:gd name="T5" fmla="*/ 6 h 10"/>
                  <a:gd name="T6" fmla="*/ 1 w 5"/>
                  <a:gd name="T7" fmla="*/ 1 h 10"/>
                  <a:gd name="T8" fmla="*/ 1 w 5"/>
                  <a:gd name="T9" fmla="*/ 1 h 10"/>
                  <a:gd name="T10" fmla="*/ 1 w 5"/>
                  <a:gd name="T11" fmla="*/ 7 h 10"/>
                  <a:gd name="T12" fmla="*/ 1 w 5"/>
                  <a:gd name="T13" fmla="*/ 8 h 10"/>
                  <a:gd name="T14" fmla="*/ 3 w 5"/>
                  <a:gd name="T15" fmla="*/ 8 h 10"/>
                  <a:gd name="T16" fmla="*/ 3 w 5"/>
                  <a:gd name="T17" fmla="*/ 8 h 10"/>
                  <a:gd name="T18" fmla="*/ 4 w 5"/>
                  <a:gd name="T19" fmla="*/ 8 h 10"/>
                  <a:gd name="T20" fmla="*/ 4 w 5"/>
                  <a:gd name="T21" fmla="*/ 9 h 10"/>
                  <a:gd name="T22" fmla="*/ 3 w 5"/>
                  <a:gd name="T23" fmla="*/ 9 h 10"/>
                  <a:gd name="T24" fmla="*/ 3 w 5"/>
                  <a:gd name="T25" fmla="*/ 8 h 10"/>
                  <a:gd name="T26" fmla="*/ 2 w 5"/>
                  <a:gd name="T27" fmla="*/ 7 h 10"/>
                  <a:gd name="T28" fmla="*/ 2 w 5"/>
                  <a:gd name="T29" fmla="*/ 7 h 10"/>
                  <a:gd name="T30" fmla="*/ 2 w 5"/>
                  <a:gd name="T31" fmla="*/ 1 h 10"/>
                  <a:gd name="T32" fmla="*/ 2 w 5"/>
                  <a:gd name="T33" fmla="*/ 1 h 10"/>
                  <a:gd name="T34" fmla="*/ 2 w 5"/>
                  <a:gd name="T35" fmla="*/ 1 h 10"/>
                  <a:gd name="T36" fmla="*/ 4 w 5"/>
                  <a:gd name="T37" fmla="*/ 1 h 10"/>
                  <a:gd name="T38" fmla="*/ 4 w 5"/>
                  <a:gd name="T39" fmla="*/ 1 h 10"/>
                  <a:gd name="T40" fmla="*/ 4 w 5"/>
                  <a:gd name="T41" fmla="*/ 6 h 10"/>
                  <a:gd name="T42" fmla="*/ 4 w 5"/>
                  <a:gd name="T43" fmla="*/ 8 h 10"/>
                  <a:gd name="T44" fmla="*/ 3 w 5"/>
                  <a:gd name="T45" fmla="*/ 8 h 10"/>
                  <a:gd name="T46" fmla="*/ 3 w 5"/>
                  <a:gd name="T47" fmla="*/ 8 h 10"/>
                  <a:gd name="T48" fmla="*/ 2 w 5"/>
                  <a:gd name="T49" fmla="*/ 0 h 10"/>
                  <a:gd name="T50" fmla="*/ 0 w 5"/>
                  <a:gd name="T51" fmla="*/ 1 h 10"/>
                  <a:gd name="T52" fmla="*/ 0 w 5"/>
                  <a:gd name="T53" fmla="*/ 6 h 10"/>
                  <a:gd name="T54" fmla="*/ 0 w 5"/>
                  <a:gd name="T55" fmla="*/ 8 h 10"/>
                  <a:gd name="T56" fmla="*/ 3 w 5"/>
                  <a:gd name="T57" fmla="*/ 10 h 10"/>
                  <a:gd name="T58" fmla="*/ 5 w 5"/>
                  <a:gd name="T59" fmla="*/ 9 h 10"/>
                  <a:gd name="T60" fmla="*/ 5 w 5"/>
                  <a:gd name="T61" fmla="*/ 6 h 10"/>
                  <a:gd name="T62" fmla="*/ 5 w 5"/>
                  <a:gd name="T63" fmla="*/ 1 h 10"/>
                  <a:gd name="T64" fmla="*/ 5 w 5"/>
                  <a:gd name="T65" fmla="*/ 1 h 10"/>
                  <a:gd name="T66" fmla="*/ 2 w 5"/>
                  <a:gd name="T6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 h="10">
                    <a:moveTo>
                      <a:pt x="3" y="9"/>
                    </a:moveTo>
                    <a:cubicBezTo>
                      <a:pt x="2" y="9"/>
                      <a:pt x="1" y="9"/>
                      <a:pt x="1" y="8"/>
                    </a:cubicBezTo>
                    <a:cubicBezTo>
                      <a:pt x="1" y="7"/>
                      <a:pt x="1" y="7"/>
                      <a:pt x="1" y="6"/>
                    </a:cubicBezTo>
                    <a:cubicBezTo>
                      <a:pt x="1" y="4"/>
                      <a:pt x="1" y="2"/>
                      <a:pt x="1" y="1"/>
                    </a:cubicBezTo>
                    <a:cubicBezTo>
                      <a:pt x="1" y="1"/>
                      <a:pt x="1" y="1"/>
                      <a:pt x="1" y="1"/>
                    </a:cubicBezTo>
                    <a:cubicBezTo>
                      <a:pt x="1" y="3"/>
                      <a:pt x="1" y="4"/>
                      <a:pt x="1" y="7"/>
                    </a:cubicBezTo>
                    <a:cubicBezTo>
                      <a:pt x="1" y="8"/>
                      <a:pt x="1" y="8"/>
                      <a:pt x="1" y="8"/>
                    </a:cubicBezTo>
                    <a:cubicBezTo>
                      <a:pt x="2" y="8"/>
                      <a:pt x="2" y="8"/>
                      <a:pt x="3" y="8"/>
                    </a:cubicBezTo>
                    <a:cubicBezTo>
                      <a:pt x="3" y="8"/>
                      <a:pt x="3" y="8"/>
                      <a:pt x="3" y="8"/>
                    </a:cubicBezTo>
                    <a:cubicBezTo>
                      <a:pt x="3" y="8"/>
                      <a:pt x="4" y="8"/>
                      <a:pt x="4" y="8"/>
                    </a:cubicBezTo>
                    <a:cubicBezTo>
                      <a:pt x="4" y="9"/>
                      <a:pt x="4" y="9"/>
                      <a:pt x="4" y="9"/>
                    </a:cubicBezTo>
                    <a:cubicBezTo>
                      <a:pt x="4" y="9"/>
                      <a:pt x="4" y="9"/>
                      <a:pt x="3" y="9"/>
                    </a:cubicBezTo>
                    <a:moveTo>
                      <a:pt x="3" y="8"/>
                    </a:moveTo>
                    <a:cubicBezTo>
                      <a:pt x="2" y="8"/>
                      <a:pt x="2" y="8"/>
                      <a:pt x="2" y="7"/>
                    </a:cubicBezTo>
                    <a:cubicBezTo>
                      <a:pt x="2" y="7"/>
                      <a:pt x="2" y="7"/>
                      <a:pt x="2" y="7"/>
                    </a:cubicBezTo>
                    <a:cubicBezTo>
                      <a:pt x="1" y="4"/>
                      <a:pt x="1" y="3"/>
                      <a:pt x="2" y="1"/>
                    </a:cubicBezTo>
                    <a:cubicBezTo>
                      <a:pt x="2" y="1"/>
                      <a:pt x="2" y="1"/>
                      <a:pt x="2" y="1"/>
                    </a:cubicBezTo>
                    <a:cubicBezTo>
                      <a:pt x="2" y="1"/>
                      <a:pt x="2" y="1"/>
                      <a:pt x="2" y="1"/>
                    </a:cubicBezTo>
                    <a:cubicBezTo>
                      <a:pt x="3" y="1"/>
                      <a:pt x="4" y="1"/>
                      <a:pt x="4" y="1"/>
                    </a:cubicBezTo>
                    <a:cubicBezTo>
                      <a:pt x="4" y="1"/>
                      <a:pt x="4" y="1"/>
                      <a:pt x="4" y="1"/>
                    </a:cubicBezTo>
                    <a:cubicBezTo>
                      <a:pt x="4" y="3"/>
                      <a:pt x="4" y="5"/>
                      <a:pt x="4" y="6"/>
                    </a:cubicBezTo>
                    <a:cubicBezTo>
                      <a:pt x="4" y="7"/>
                      <a:pt x="4" y="7"/>
                      <a:pt x="4" y="8"/>
                    </a:cubicBezTo>
                    <a:cubicBezTo>
                      <a:pt x="4" y="8"/>
                      <a:pt x="3" y="8"/>
                      <a:pt x="3" y="8"/>
                    </a:cubicBezTo>
                    <a:cubicBezTo>
                      <a:pt x="3" y="8"/>
                      <a:pt x="3" y="8"/>
                      <a:pt x="3" y="8"/>
                    </a:cubicBezTo>
                    <a:moveTo>
                      <a:pt x="2" y="0"/>
                    </a:moveTo>
                    <a:cubicBezTo>
                      <a:pt x="1" y="0"/>
                      <a:pt x="0" y="0"/>
                      <a:pt x="0" y="1"/>
                    </a:cubicBezTo>
                    <a:cubicBezTo>
                      <a:pt x="0" y="2"/>
                      <a:pt x="0" y="4"/>
                      <a:pt x="0" y="6"/>
                    </a:cubicBezTo>
                    <a:cubicBezTo>
                      <a:pt x="0" y="7"/>
                      <a:pt x="0" y="7"/>
                      <a:pt x="0" y="8"/>
                    </a:cubicBezTo>
                    <a:cubicBezTo>
                      <a:pt x="0" y="9"/>
                      <a:pt x="1" y="10"/>
                      <a:pt x="3" y="10"/>
                    </a:cubicBezTo>
                    <a:cubicBezTo>
                      <a:pt x="4" y="10"/>
                      <a:pt x="5" y="9"/>
                      <a:pt x="5" y="9"/>
                    </a:cubicBezTo>
                    <a:cubicBezTo>
                      <a:pt x="5" y="8"/>
                      <a:pt x="5" y="7"/>
                      <a:pt x="5" y="6"/>
                    </a:cubicBezTo>
                    <a:cubicBezTo>
                      <a:pt x="5" y="5"/>
                      <a:pt x="5" y="3"/>
                      <a:pt x="5" y="1"/>
                    </a:cubicBezTo>
                    <a:cubicBezTo>
                      <a:pt x="5" y="1"/>
                      <a:pt x="5" y="1"/>
                      <a:pt x="5" y="1"/>
                    </a:cubicBezTo>
                    <a:cubicBezTo>
                      <a:pt x="4" y="0"/>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10" name="Freeform 96"/>
              <p:cNvSpPr>
                <a:spLocks noEditPoints="1"/>
              </p:cNvSpPr>
              <p:nvPr/>
            </p:nvSpPr>
            <p:spPr bwMode="auto">
              <a:xfrm>
                <a:off x="3660" y="2439"/>
                <a:ext cx="55" cy="23"/>
              </a:xfrm>
              <a:custGeom>
                <a:avLst/>
                <a:gdLst>
                  <a:gd name="T0" fmla="*/ 22 w 23"/>
                  <a:gd name="T1" fmla="*/ 5 h 10"/>
                  <a:gd name="T2" fmla="*/ 19 w 23"/>
                  <a:gd name="T3" fmla="*/ 8 h 10"/>
                  <a:gd name="T4" fmla="*/ 13 w 23"/>
                  <a:gd name="T5" fmla="*/ 9 h 10"/>
                  <a:gd name="T6" fmla="*/ 20 w 23"/>
                  <a:gd name="T7" fmla="*/ 2 h 10"/>
                  <a:gd name="T8" fmla="*/ 22 w 23"/>
                  <a:gd name="T9" fmla="*/ 3 h 10"/>
                  <a:gd name="T10" fmla="*/ 18 w 23"/>
                  <a:gd name="T11" fmla="*/ 8 h 10"/>
                  <a:gd name="T12" fmla="*/ 15 w 23"/>
                  <a:gd name="T13" fmla="*/ 9 h 10"/>
                  <a:gd name="T14" fmla="*/ 8 w 23"/>
                  <a:gd name="T15" fmla="*/ 8 h 10"/>
                  <a:gd name="T16" fmla="*/ 16 w 23"/>
                  <a:gd name="T17" fmla="*/ 2 h 10"/>
                  <a:gd name="T18" fmla="*/ 1 w 23"/>
                  <a:gd name="T19" fmla="*/ 4 h 10"/>
                  <a:gd name="T20" fmla="*/ 2 w 23"/>
                  <a:gd name="T21" fmla="*/ 4 h 10"/>
                  <a:gd name="T22" fmla="*/ 4 w 23"/>
                  <a:gd name="T23" fmla="*/ 2 h 10"/>
                  <a:gd name="T24" fmla="*/ 12 w 23"/>
                  <a:gd name="T25" fmla="*/ 2 h 10"/>
                  <a:gd name="T26" fmla="*/ 7 w 23"/>
                  <a:gd name="T27" fmla="*/ 8 h 10"/>
                  <a:gd name="T28" fmla="*/ 5 w 23"/>
                  <a:gd name="T29" fmla="*/ 8 h 10"/>
                  <a:gd name="T30" fmla="*/ 3 w 23"/>
                  <a:gd name="T31" fmla="*/ 8 h 10"/>
                  <a:gd name="T32" fmla="*/ 1 w 23"/>
                  <a:gd name="T33" fmla="*/ 7 h 10"/>
                  <a:gd name="T34" fmla="*/ 1 w 23"/>
                  <a:gd name="T35" fmla="*/ 4 h 10"/>
                  <a:gd name="T36" fmla="*/ 22 w 23"/>
                  <a:gd name="T37" fmla="*/ 2 h 10"/>
                  <a:gd name="T38" fmla="*/ 20 w 23"/>
                  <a:gd name="T39" fmla="*/ 2 h 10"/>
                  <a:gd name="T40" fmla="*/ 18 w 23"/>
                  <a:gd name="T41" fmla="*/ 1 h 10"/>
                  <a:gd name="T42" fmla="*/ 20 w 23"/>
                  <a:gd name="T43" fmla="*/ 1 h 10"/>
                  <a:gd name="T44" fmla="*/ 17 w 23"/>
                  <a:gd name="T45" fmla="*/ 2 h 10"/>
                  <a:gd name="T46" fmla="*/ 14 w 23"/>
                  <a:gd name="T47" fmla="*/ 1 h 10"/>
                  <a:gd name="T48" fmla="*/ 17 w 23"/>
                  <a:gd name="T49" fmla="*/ 1 h 10"/>
                  <a:gd name="T50" fmla="*/ 1 w 23"/>
                  <a:gd name="T51" fmla="*/ 3 h 10"/>
                  <a:gd name="T52" fmla="*/ 1 w 23"/>
                  <a:gd name="T53" fmla="*/ 2 h 10"/>
                  <a:gd name="T54" fmla="*/ 10 w 23"/>
                  <a:gd name="T55" fmla="*/ 1 h 10"/>
                  <a:gd name="T56" fmla="*/ 13 w 23"/>
                  <a:gd name="T57" fmla="*/ 2 h 10"/>
                  <a:gd name="T58" fmla="*/ 4 w 23"/>
                  <a:gd name="T59" fmla="*/ 2 h 10"/>
                  <a:gd name="T60" fmla="*/ 1 w 23"/>
                  <a:gd name="T61" fmla="*/ 3 h 10"/>
                  <a:gd name="T62" fmla="*/ 1 w 23"/>
                  <a:gd name="T63" fmla="*/ 1 h 10"/>
                  <a:gd name="T64" fmla="*/ 0 w 23"/>
                  <a:gd name="T65" fmla="*/ 2 h 10"/>
                  <a:gd name="T66" fmla="*/ 0 w 23"/>
                  <a:gd name="T67" fmla="*/ 2 h 10"/>
                  <a:gd name="T68" fmla="*/ 0 w 23"/>
                  <a:gd name="T69" fmla="*/ 7 h 10"/>
                  <a:gd name="T70" fmla="*/ 3 w 23"/>
                  <a:gd name="T71" fmla="*/ 9 h 10"/>
                  <a:gd name="T72" fmla="*/ 5 w 23"/>
                  <a:gd name="T73" fmla="*/ 9 h 10"/>
                  <a:gd name="T74" fmla="*/ 15 w 23"/>
                  <a:gd name="T75" fmla="*/ 10 h 10"/>
                  <a:gd name="T76" fmla="*/ 23 w 23"/>
                  <a:gd name="T77" fmla="*/ 3 h 10"/>
                  <a:gd name="T78" fmla="*/ 19 w 23"/>
                  <a:gd name="T79" fmla="*/ 0 h 10"/>
                  <a:gd name="T80" fmla="*/ 18 w 23"/>
                  <a:gd name="T8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 h="10">
                    <a:moveTo>
                      <a:pt x="19" y="8"/>
                    </a:moveTo>
                    <a:cubicBezTo>
                      <a:pt x="20" y="7"/>
                      <a:pt x="21" y="6"/>
                      <a:pt x="22" y="5"/>
                    </a:cubicBezTo>
                    <a:cubicBezTo>
                      <a:pt x="22" y="8"/>
                      <a:pt x="22" y="8"/>
                      <a:pt x="22" y="8"/>
                    </a:cubicBezTo>
                    <a:cubicBezTo>
                      <a:pt x="22" y="8"/>
                      <a:pt x="21" y="8"/>
                      <a:pt x="19" y="8"/>
                    </a:cubicBezTo>
                    <a:moveTo>
                      <a:pt x="15" y="9"/>
                    </a:moveTo>
                    <a:cubicBezTo>
                      <a:pt x="14" y="9"/>
                      <a:pt x="14" y="9"/>
                      <a:pt x="13" y="9"/>
                    </a:cubicBezTo>
                    <a:cubicBezTo>
                      <a:pt x="14" y="6"/>
                      <a:pt x="16" y="4"/>
                      <a:pt x="18" y="2"/>
                    </a:cubicBezTo>
                    <a:cubicBezTo>
                      <a:pt x="18" y="2"/>
                      <a:pt x="19" y="2"/>
                      <a:pt x="20" y="2"/>
                    </a:cubicBezTo>
                    <a:cubicBezTo>
                      <a:pt x="20" y="2"/>
                      <a:pt x="21" y="2"/>
                      <a:pt x="21" y="2"/>
                    </a:cubicBezTo>
                    <a:cubicBezTo>
                      <a:pt x="22" y="3"/>
                      <a:pt x="22" y="3"/>
                      <a:pt x="22" y="3"/>
                    </a:cubicBezTo>
                    <a:cubicBezTo>
                      <a:pt x="22" y="3"/>
                      <a:pt x="22" y="3"/>
                      <a:pt x="22" y="3"/>
                    </a:cubicBezTo>
                    <a:cubicBezTo>
                      <a:pt x="20" y="5"/>
                      <a:pt x="19" y="7"/>
                      <a:pt x="18" y="8"/>
                    </a:cubicBezTo>
                    <a:cubicBezTo>
                      <a:pt x="18" y="8"/>
                      <a:pt x="18" y="8"/>
                      <a:pt x="18" y="8"/>
                    </a:cubicBezTo>
                    <a:cubicBezTo>
                      <a:pt x="17" y="9"/>
                      <a:pt x="16" y="9"/>
                      <a:pt x="15" y="9"/>
                    </a:cubicBezTo>
                    <a:moveTo>
                      <a:pt x="12" y="9"/>
                    </a:moveTo>
                    <a:cubicBezTo>
                      <a:pt x="11" y="9"/>
                      <a:pt x="9" y="8"/>
                      <a:pt x="8" y="8"/>
                    </a:cubicBezTo>
                    <a:cubicBezTo>
                      <a:pt x="14" y="2"/>
                      <a:pt x="14" y="2"/>
                      <a:pt x="14" y="2"/>
                    </a:cubicBezTo>
                    <a:cubicBezTo>
                      <a:pt x="15" y="2"/>
                      <a:pt x="16" y="2"/>
                      <a:pt x="16" y="2"/>
                    </a:cubicBezTo>
                    <a:cubicBezTo>
                      <a:pt x="15" y="4"/>
                      <a:pt x="13" y="6"/>
                      <a:pt x="12" y="9"/>
                    </a:cubicBezTo>
                    <a:moveTo>
                      <a:pt x="1" y="4"/>
                    </a:moveTo>
                    <a:cubicBezTo>
                      <a:pt x="2" y="4"/>
                      <a:pt x="2" y="4"/>
                      <a:pt x="2" y="4"/>
                    </a:cubicBezTo>
                    <a:cubicBezTo>
                      <a:pt x="2" y="4"/>
                      <a:pt x="2" y="4"/>
                      <a:pt x="2" y="4"/>
                    </a:cubicBezTo>
                    <a:cubicBezTo>
                      <a:pt x="1" y="4"/>
                      <a:pt x="2" y="3"/>
                      <a:pt x="2" y="3"/>
                    </a:cubicBezTo>
                    <a:cubicBezTo>
                      <a:pt x="3" y="2"/>
                      <a:pt x="4" y="2"/>
                      <a:pt x="4" y="2"/>
                    </a:cubicBezTo>
                    <a:cubicBezTo>
                      <a:pt x="6" y="2"/>
                      <a:pt x="9" y="2"/>
                      <a:pt x="11" y="2"/>
                    </a:cubicBezTo>
                    <a:cubicBezTo>
                      <a:pt x="11" y="2"/>
                      <a:pt x="12" y="2"/>
                      <a:pt x="12" y="2"/>
                    </a:cubicBezTo>
                    <a:cubicBezTo>
                      <a:pt x="7" y="8"/>
                      <a:pt x="7" y="8"/>
                      <a:pt x="7" y="8"/>
                    </a:cubicBezTo>
                    <a:cubicBezTo>
                      <a:pt x="7" y="8"/>
                      <a:pt x="7" y="8"/>
                      <a:pt x="7" y="8"/>
                    </a:cubicBezTo>
                    <a:cubicBezTo>
                      <a:pt x="7" y="8"/>
                      <a:pt x="7" y="8"/>
                      <a:pt x="7" y="8"/>
                    </a:cubicBezTo>
                    <a:cubicBezTo>
                      <a:pt x="6" y="8"/>
                      <a:pt x="5" y="8"/>
                      <a:pt x="5" y="8"/>
                    </a:cubicBezTo>
                    <a:cubicBezTo>
                      <a:pt x="4" y="8"/>
                      <a:pt x="4" y="8"/>
                      <a:pt x="4" y="8"/>
                    </a:cubicBezTo>
                    <a:cubicBezTo>
                      <a:pt x="3" y="8"/>
                      <a:pt x="3" y="8"/>
                      <a:pt x="3" y="8"/>
                    </a:cubicBezTo>
                    <a:cubicBezTo>
                      <a:pt x="2" y="8"/>
                      <a:pt x="2" y="8"/>
                      <a:pt x="2" y="8"/>
                    </a:cubicBezTo>
                    <a:cubicBezTo>
                      <a:pt x="2" y="8"/>
                      <a:pt x="1" y="8"/>
                      <a:pt x="1" y="7"/>
                    </a:cubicBezTo>
                    <a:cubicBezTo>
                      <a:pt x="1" y="6"/>
                      <a:pt x="1" y="5"/>
                      <a:pt x="1" y="4"/>
                    </a:cubicBezTo>
                    <a:cubicBezTo>
                      <a:pt x="1" y="4"/>
                      <a:pt x="1" y="4"/>
                      <a:pt x="1" y="4"/>
                    </a:cubicBezTo>
                    <a:cubicBezTo>
                      <a:pt x="1" y="4"/>
                      <a:pt x="1" y="4"/>
                      <a:pt x="1" y="4"/>
                    </a:cubicBezTo>
                    <a:moveTo>
                      <a:pt x="22" y="2"/>
                    </a:moveTo>
                    <a:cubicBezTo>
                      <a:pt x="21" y="2"/>
                      <a:pt x="21" y="2"/>
                      <a:pt x="21" y="2"/>
                    </a:cubicBezTo>
                    <a:cubicBezTo>
                      <a:pt x="21" y="2"/>
                      <a:pt x="21" y="2"/>
                      <a:pt x="20" y="2"/>
                    </a:cubicBezTo>
                    <a:cubicBezTo>
                      <a:pt x="19" y="2"/>
                      <a:pt x="19" y="2"/>
                      <a:pt x="18" y="2"/>
                    </a:cubicBezTo>
                    <a:cubicBezTo>
                      <a:pt x="18" y="1"/>
                      <a:pt x="18" y="1"/>
                      <a:pt x="18" y="1"/>
                    </a:cubicBezTo>
                    <a:cubicBezTo>
                      <a:pt x="19" y="1"/>
                      <a:pt x="19" y="1"/>
                      <a:pt x="19" y="1"/>
                    </a:cubicBezTo>
                    <a:cubicBezTo>
                      <a:pt x="20" y="1"/>
                      <a:pt x="20" y="1"/>
                      <a:pt x="20" y="1"/>
                    </a:cubicBezTo>
                    <a:cubicBezTo>
                      <a:pt x="21" y="1"/>
                      <a:pt x="22" y="2"/>
                      <a:pt x="22" y="2"/>
                    </a:cubicBezTo>
                    <a:moveTo>
                      <a:pt x="17" y="2"/>
                    </a:moveTo>
                    <a:cubicBezTo>
                      <a:pt x="16" y="2"/>
                      <a:pt x="15" y="2"/>
                      <a:pt x="14" y="2"/>
                    </a:cubicBezTo>
                    <a:cubicBezTo>
                      <a:pt x="14" y="1"/>
                      <a:pt x="14" y="1"/>
                      <a:pt x="14" y="1"/>
                    </a:cubicBezTo>
                    <a:cubicBezTo>
                      <a:pt x="14" y="1"/>
                      <a:pt x="14" y="1"/>
                      <a:pt x="14" y="1"/>
                    </a:cubicBezTo>
                    <a:cubicBezTo>
                      <a:pt x="15" y="1"/>
                      <a:pt x="16" y="1"/>
                      <a:pt x="17" y="1"/>
                    </a:cubicBezTo>
                    <a:cubicBezTo>
                      <a:pt x="17" y="2"/>
                      <a:pt x="17" y="2"/>
                      <a:pt x="17" y="2"/>
                    </a:cubicBezTo>
                    <a:moveTo>
                      <a:pt x="1" y="3"/>
                    </a:moveTo>
                    <a:cubicBezTo>
                      <a:pt x="1" y="2"/>
                      <a:pt x="1" y="2"/>
                      <a:pt x="1" y="2"/>
                    </a:cubicBezTo>
                    <a:cubicBezTo>
                      <a:pt x="1" y="2"/>
                      <a:pt x="1" y="2"/>
                      <a:pt x="1" y="2"/>
                    </a:cubicBezTo>
                    <a:cubicBezTo>
                      <a:pt x="1" y="2"/>
                      <a:pt x="1" y="2"/>
                      <a:pt x="1" y="2"/>
                    </a:cubicBezTo>
                    <a:cubicBezTo>
                      <a:pt x="2" y="2"/>
                      <a:pt x="3" y="1"/>
                      <a:pt x="10" y="1"/>
                    </a:cubicBezTo>
                    <a:cubicBezTo>
                      <a:pt x="11" y="1"/>
                      <a:pt x="12" y="1"/>
                      <a:pt x="13" y="1"/>
                    </a:cubicBezTo>
                    <a:cubicBezTo>
                      <a:pt x="13" y="2"/>
                      <a:pt x="13" y="2"/>
                      <a:pt x="13" y="2"/>
                    </a:cubicBezTo>
                    <a:cubicBezTo>
                      <a:pt x="12" y="2"/>
                      <a:pt x="11" y="2"/>
                      <a:pt x="11" y="2"/>
                    </a:cubicBezTo>
                    <a:cubicBezTo>
                      <a:pt x="8" y="2"/>
                      <a:pt x="6" y="2"/>
                      <a:pt x="4" y="2"/>
                    </a:cubicBezTo>
                    <a:cubicBezTo>
                      <a:pt x="4" y="2"/>
                      <a:pt x="3" y="2"/>
                      <a:pt x="2" y="2"/>
                    </a:cubicBezTo>
                    <a:cubicBezTo>
                      <a:pt x="2" y="2"/>
                      <a:pt x="1" y="3"/>
                      <a:pt x="1" y="3"/>
                    </a:cubicBezTo>
                    <a:moveTo>
                      <a:pt x="10" y="0"/>
                    </a:moveTo>
                    <a:cubicBezTo>
                      <a:pt x="4" y="0"/>
                      <a:pt x="2" y="1"/>
                      <a:pt x="1" y="1"/>
                    </a:cubicBezTo>
                    <a:cubicBezTo>
                      <a:pt x="1" y="1"/>
                      <a:pt x="1" y="1"/>
                      <a:pt x="1" y="1"/>
                    </a:cubicBezTo>
                    <a:cubicBezTo>
                      <a:pt x="0" y="1"/>
                      <a:pt x="0" y="2"/>
                      <a:pt x="0" y="2"/>
                    </a:cubicBezTo>
                    <a:cubicBezTo>
                      <a:pt x="0" y="2"/>
                      <a:pt x="0" y="2"/>
                      <a:pt x="0" y="2"/>
                    </a:cubicBezTo>
                    <a:cubicBezTo>
                      <a:pt x="0" y="2"/>
                      <a:pt x="0" y="2"/>
                      <a:pt x="0" y="2"/>
                    </a:cubicBezTo>
                    <a:cubicBezTo>
                      <a:pt x="0" y="3"/>
                      <a:pt x="0" y="4"/>
                      <a:pt x="0" y="4"/>
                    </a:cubicBezTo>
                    <a:cubicBezTo>
                      <a:pt x="0" y="5"/>
                      <a:pt x="0" y="6"/>
                      <a:pt x="0" y="7"/>
                    </a:cubicBezTo>
                    <a:cubicBezTo>
                      <a:pt x="0" y="8"/>
                      <a:pt x="1" y="9"/>
                      <a:pt x="1" y="9"/>
                    </a:cubicBezTo>
                    <a:cubicBezTo>
                      <a:pt x="2" y="9"/>
                      <a:pt x="2" y="9"/>
                      <a:pt x="3" y="9"/>
                    </a:cubicBezTo>
                    <a:cubicBezTo>
                      <a:pt x="3" y="9"/>
                      <a:pt x="4" y="9"/>
                      <a:pt x="4" y="9"/>
                    </a:cubicBezTo>
                    <a:cubicBezTo>
                      <a:pt x="5" y="9"/>
                      <a:pt x="5" y="9"/>
                      <a:pt x="5" y="9"/>
                    </a:cubicBezTo>
                    <a:cubicBezTo>
                      <a:pt x="5" y="9"/>
                      <a:pt x="6" y="9"/>
                      <a:pt x="7" y="9"/>
                    </a:cubicBezTo>
                    <a:cubicBezTo>
                      <a:pt x="9" y="9"/>
                      <a:pt x="12" y="10"/>
                      <a:pt x="15" y="10"/>
                    </a:cubicBezTo>
                    <a:cubicBezTo>
                      <a:pt x="22" y="10"/>
                      <a:pt x="23" y="9"/>
                      <a:pt x="23" y="8"/>
                    </a:cubicBezTo>
                    <a:cubicBezTo>
                      <a:pt x="23" y="3"/>
                      <a:pt x="23" y="3"/>
                      <a:pt x="23" y="3"/>
                    </a:cubicBezTo>
                    <a:cubicBezTo>
                      <a:pt x="23" y="1"/>
                      <a:pt x="21" y="0"/>
                      <a:pt x="20" y="0"/>
                    </a:cubicBezTo>
                    <a:cubicBezTo>
                      <a:pt x="19" y="0"/>
                      <a:pt x="19" y="0"/>
                      <a:pt x="19" y="0"/>
                    </a:cubicBezTo>
                    <a:cubicBezTo>
                      <a:pt x="18" y="0"/>
                      <a:pt x="18" y="0"/>
                      <a:pt x="18" y="0"/>
                    </a:cubicBezTo>
                    <a:cubicBezTo>
                      <a:pt x="18" y="0"/>
                      <a:pt x="18" y="0"/>
                      <a:pt x="18" y="0"/>
                    </a:cubicBezTo>
                    <a:cubicBezTo>
                      <a:pt x="17" y="0"/>
                      <a:pt x="14" y="0"/>
                      <a:pt x="1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11" name="Freeform 97"/>
              <p:cNvSpPr>
                <a:spLocks noEditPoints="1"/>
              </p:cNvSpPr>
              <p:nvPr/>
            </p:nvSpPr>
            <p:spPr bwMode="auto">
              <a:xfrm>
                <a:off x="3651" y="2431"/>
                <a:ext cx="74" cy="96"/>
              </a:xfrm>
              <a:custGeom>
                <a:avLst/>
                <a:gdLst>
                  <a:gd name="T0" fmla="*/ 12 w 31"/>
                  <a:gd name="T1" fmla="*/ 39 h 40"/>
                  <a:gd name="T2" fmla="*/ 10 w 31"/>
                  <a:gd name="T3" fmla="*/ 38 h 40"/>
                  <a:gd name="T4" fmla="*/ 12 w 31"/>
                  <a:gd name="T5" fmla="*/ 38 h 40"/>
                  <a:gd name="T6" fmla="*/ 13 w 31"/>
                  <a:gd name="T7" fmla="*/ 39 h 40"/>
                  <a:gd name="T8" fmla="*/ 14 w 31"/>
                  <a:gd name="T9" fmla="*/ 39 h 40"/>
                  <a:gd name="T10" fmla="*/ 16 w 31"/>
                  <a:gd name="T11" fmla="*/ 38 h 40"/>
                  <a:gd name="T12" fmla="*/ 9 w 31"/>
                  <a:gd name="T13" fmla="*/ 39 h 40"/>
                  <a:gd name="T14" fmla="*/ 8 w 31"/>
                  <a:gd name="T15" fmla="*/ 38 h 40"/>
                  <a:gd name="T16" fmla="*/ 9 w 31"/>
                  <a:gd name="T17" fmla="*/ 39 h 40"/>
                  <a:gd name="T18" fmla="*/ 16 w 31"/>
                  <a:gd name="T19" fmla="*/ 39 h 40"/>
                  <a:gd name="T20" fmla="*/ 19 w 31"/>
                  <a:gd name="T21" fmla="*/ 38 h 40"/>
                  <a:gd name="T22" fmla="*/ 18 w 31"/>
                  <a:gd name="T23" fmla="*/ 39 h 40"/>
                  <a:gd name="T24" fmla="*/ 6 w 31"/>
                  <a:gd name="T25" fmla="*/ 39 h 40"/>
                  <a:gd name="T26" fmla="*/ 8 w 31"/>
                  <a:gd name="T27" fmla="*/ 38 h 40"/>
                  <a:gd name="T28" fmla="*/ 19 w 31"/>
                  <a:gd name="T29" fmla="*/ 39 h 40"/>
                  <a:gd name="T30" fmla="*/ 21 w 31"/>
                  <a:gd name="T31" fmla="*/ 38 h 40"/>
                  <a:gd name="T32" fmla="*/ 20 w 31"/>
                  <a:gd name="T33" fmla="*/ 39 h 40"/>
                  <a:gd name="T34" fmla="*/ 19 w 31"/>
                  <a:gd name="T35" fmla="*/ 39 h 40"/>
                  <a:gd name="T36" fmla="*/ 21 w 31"/>
                  <a:gd name="T37" fmla="*/ 39 h 40"/>
                  <a:gd name="T38" fmla="*/ 23 w 31"/>
                  <a:gd name="T39" fmla="*/ 38 h 40"/>
                  <a:gd name="T40" fmla="*/ 23 w 31"/>
                  <a:gd name="T41" fmla="*/ 39 h 40"/>
                  <a:gd name="T42" fmla="*/ 24 w 31"/>
                  <a:gd name="T43" fmla="*/ 39 h 40"/>
                  <a:gd name="T44" fmla="*/ 26 w 31"/>
                  <a:gd name="T45" fmla="*/ 38 h 40"/>
                  <a:gd name="T46" fmla="*/ 25 w 31"/>
                  <a:gd name="T47" fmla="*/ 39 h 40"/>
                  <a:gd name="T48" fmla="*/ 26 w 31"/>
                  <a:gd name="T49" fmla="*/ 39 h 40"/>
                  <a:gd name="T50" fmla="*/ 27 w 31"/>
                  <a:gd name="T51" fmla="*/ 38 h 40"/>
                  <a:gd name="T52" fmla="*/ 27 w 31"/>
                  <a:gd name="T53" fmla="*/ 39 h 40"/>
                  <a:gd name="T54" fmla="*/ 6 w 31"/>
                  <a:gd name="T55" fmla="*/ 39 h 40"/>
                  <a:gd name="T56" fmla="*/ 4 w 31"/>
                  <a:gd name="T57" fmla="*/ 38 h 40"/>
                  <a:gd name="T58" fmla="*/ 6 w 31"/>
                  <a:gd name="T59" fmla="*/ 39 h 40"/>
                  <a:gd name="T60" fmla="*/ 28 w 31"/>
                  <a:gd name="T61" fmla="*/ 38 h 40"/>
                  <a:gd name="T62" fmla="*/ 29 w 31"/>
                  <a:gd name="T63" fmla="*/ 37 h 40"/>
                  <a:gd name="T64" fmla="*/ 28 w 31"/>
                  <a:gd name="T65" fmla="*/ 39 h 40"/>
                  <a:gd name="T66" fmla="*/ 3 w 31"/>
                  <a:gd name="T67" fmla="*/ 39 h 40"/>
                  <a:gd name="T68" fmla="*/ 1 w 31"/>
                  <a:gd name="T69" fmla="*/ 37 h 40"/>
                  <a:gd name="T70" fmla="*/ 3 w 31"/>
                  <a:gd name="T71" fmla="*/ 39 h 40"/>
                  <a:gd name="T72" fmla="*/ 2 w 31"/>
                  <a:gd name="T73" fmla="*/ 36 h 40"/>
                  <a:gd name="T74" fmla="*/ 2 w 31"/>
                  <a:gd name="T75" fmla="*/ 31 h 40"/>
                  <a:gd name="T76" fmla="*/ 2 w 31"/>
                  <a:gd name="T77" fmla="*/ 4 h 40"/>
                  <a:gd name="T78" fmla="*/ 14 w 31"/>
                  <a:gd name="T79" fmla="*/ 1 h 40"/>
                  <a:gd name="T80" fmla="*/ 28 w 31"/>
                  <a:gd name="T81" fmla="*/ 1 h 40"/>
                  <a:gd name="T82" fmla="*/ 29 w 31"/>
                  <a:gd name="T83" fmla="*/ 19 h 40"/>
                  <a:gd name="T84" fmla="*/ 29 w 31"/>
                  <a:gd name="T85" fmla="*/ 35 h 40"/>
                  <a:gd name="T86" fmla="*/ 26 w 31"/>
                  <a:gd name="T87" fmla="*/ 37 h 40"/>
                  <a:gd name="T88" fmla="*/ 23 w 31"/>
                  <a:gd name="T89" fmla="*/ 37 h 40"/>
                  <a:gd name="T90" fmla="*/ 24 w 31"/>
                  <a:gd name="T91" fmla="*/ 0 h 40"/>
                  <a:gd name="T92" fmla="*/ 4 w 31"/>
                  <a:gd name="T93" fmla="*/ 0 h 40"/>
                  <a:gd name="T94" fmla="*/ 1 w 31"/>
                  <a:gd name="T95" fmla="*/ 29 h 40"/>
                  <a:gd name="T96" fmla="*/ 1 w 31"/>
                  <a:gd name="T97" fmla="*/ 35 h 40"/>
                  <a:gd name="T98" fmla="*/ 0 w 31"/>
                  <a:gd name="T99" fmla="*/ 36 h 40"/>
                  <a:gd name="T100" fmla="*/ 9 w 31"/>
                  <a:gd name="T101" fmla="*/ 40 h 40"/>
                  <a:gd name="T102" fmla="*/ 18 w 31"/>
                  <a:gd name="T103" fmla="*/ 40 h 40"/>
                  <a:gd name="T104" fmla="*/ 30 w 31"/>
                  <a:gd name="T105" fmla="*/ 39 h 40"/>
                  <a:gd name="T106" fmla="*/ 30 w 31"/>
                  <a:gd name="T107" fmla="*/ 21 h 40"/>
                  <a:gd name="T108" fmla="*/ 29 w 31"/>
                  <a:gd name="T109" fmla="*/ 1 h 40"/>
                  <a:gd name="T110" fmla="*/ 24 w 31"/>
                  <a:gd name="T11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 h="40">
                    <a:moveTo>
                      <a:pt x="13" y="39"/>
                    </a:moveTo>
                    <a:cubicBezTo>
                      <a:pt x="12" y="39"/>
                      <a:pt x="12" y="39"/>
                      <a:pt x="12" y="39"/>
                    </a:cubicBezTo>
                    <a:cubicBezTo>
                      <a:pt x="12" y="39"/>
                      <a:pt x="10" y="39"/>
                      <a:pt x="9" y="39"/>
                    </a:cubicBezTo>
                    <a:cubicBezTo>
                      <a:pt x="10" y="38"/>
                      <a:pt x="10" y="38"/>
                      <a:pt x="10" y="38"/>
                    </a:cubicBezTo>
                    <a:cubicBezTo>
                      <a:pt x="10" y="38"/>
                      <a:pt x="10" y="38"/>
                      <a:pt x="10" y="38"/>
                    </a:cubicBezTo>
                    <a:cubicBezTo>
                      <a:pt x="10" y="38"/>
                      <a:pt x="11" y="38"/>
                      <a:pt x="12" y="38"/>
                    </a:cubicBezTo>
                    <a:cubicBezTo>
                      <a:pt x="13" y="38"/>
                      <a:pt x="13" y="38"/>
                      <a:pt x="13" y="38"/>
                    </a:cubicBezTo>
                    <a:cubicBezTo>
                      <a:pt x="13" y="39"/>
                      <a:pt x="13" y="39"/>
                      <a:pt x="13" y="39"/>
                    </a:cubicBezTo>
                    <a:moveTo>
                      <a:pt x="15" y="39"/>
                    </a:moveTo>
                    <a:cubicBezTo>
                      <a:pt x="15" y="39"/>
                      <a:pt x="14" y="39"/>
                      <a:pt x="14" y="39"/>
                    </a:cubicBezTo>
                    <a:cubicBezTo>
                      <a:pt x="14" y="38"/>
                      <a:pt x="14" y="38"/>
                      <a:pt x="14" y="38"/>
                    </a:cubicBezTo>
                    <a:cubicBezTo>
                      <a:pt x="15" y="38"/>
                      <a:pt x="15" y="38"/>
                      <a:pt x="16" y="38"/>
                    </a:cubicBezTo>
                    <a:cubicBezTo>
                      <a:pt x="15" y="39"/>
                      <a:pt x="15" y="39"/>
                      <a:pt x="15" y="39"/>
                    </a:cubicBezTo>
                    <a:moveTo>
                      <a:pt x="9" y="39"/>
                    </a:moveTo>
                    <a:cubicBezTo>
                      <a:pt x="8" y="39"/>
                      <a:pt x="8" y="39"/>
                      <a:pt x="8" y="39"/>
                    </a:cubicBezTo>
                    <a:cubicBezTo>
                      <a:pt x="8" y="38"/>
                      <a:pt x="8" y="38"/>
                      <a:pt x="8" y="38"/>
                    </a:cubicBezTo>
                    <a:cubicBezTo>
                      <a:pt x="8" y="38"/>
                      <a:pt x="9" y="38"/>
                      <a:pt x="9" y="38"/>
                    </a:cubicBezTo>
                    <a:cubicBezTo>
                      <a:pt x="9" y="39"/>
                      <a:pt x="9" y="39"/>
                      <a:pt x="9" y="39"/>
                    </a:cubicBezTo>
                    <a:moveTo>
                      <a:pt x="18" y="39"/>
                    </a:moveTo>
                    <a:cubicBezTo>
                      <a:pt x="17" y="39"/>
                      <a:pt x="17" y="39"/>
                      <a:pt x="16" y="39"/>
                    </a:cubicBezTo>
                    <a:cubicBezTo>
                      <a:pt x="17" y="38"/>
                      <a:pt x="17" y="38"/>
                      <a:pt x="17" y="38"/>
                    </a:cubicBezTo>
                    <a:cubicBezTo>
                      <a:pt x="17" y="38"/>
                      <a:pt x="18" y="38"/>
                      <a:pt x="19" y="38"/>
                    </a:cubicBezTo>
                    <a:cubicBezTo>
                      <a:pt x="18" y="39"/>
                      <a:pt x="18" y="39"/>
                      <a:pt x="18" y="39"/>
                    </a:cubicBezTo>
                    <a:cubicBezTo>
                      <a:pt x="18" y="39"/>
                      <a:pt x="18" y="39"/>
                      <a:pt x="18" y="39"/>
                    </a:cubicBezTo>
                    <a:moveTo>
                      <a:pt x="7" y="39"/>
                    </a:moveTo>
                    <a:cubicBezTo>
                      <a:pt x="6" y="39"/>
                      <a:pt x="6" y="39"/>
                      <a:pt x="6" y="39"/>
                    </a:cubicBezTo>
                    <a:cubicBezTo>
                      <a:pt x="7" y="38"/>
                      <a:pt x="7" y="38"/>
                      <a:pt x="7" y="38"/>
                    </a:cubicBezTo>
                    <a:cubicBezTo>
                      <a:pt x="8" y="38"/>
                      <a:pt x="8" y="38"/>
                      <a:pt x="8" y="38"/>
                    </a:cubicBezTo>
                    <a:cubicBezTo>
                      <a:pt x="7" y="39"/>
                      <a:pt x="7" y="39"/>
                      <a:pt x="7" y="39"/>
                    </a:cubicBezTo>
                    <a:moveTo>
                      <a:pt x="19" y="39"/>
                    </a:moveTo>
                    <a:cubicBezTo>
                      <a:pt x="19" y="38"/>
                      <a:pt x="19" y="38"/>
                      <a:pt x="19" y="38"/>
                    </a:cubicBezTo>
                    <a:cubicBezTo>
                      <a:pt x="20" y="38"/>
                      <a:pt x="20" y="38"/>
                      <a:pt x="21" y="38"/>
                    </a:cubicBezTo>
                    <a:cubicBezTo>
                      <a:pt x="21" y="38"/>
                      <a:pt x="21" y="39"/>
                      <a:pt x="20" y="39"/>
                    </a:cubicBezTo>
                    <a:cubicBezTo>
                      <a:pt x="20" y="39"/>
                      <a:pt x="20" y="39"/>
                      <a:pt x="20" y="39"/>
                    </a:cubicBezTo>
                    <a:cubicBezTo>
                      <a:pt x="19" y="39"/>
                      <a:pt x="19" y="39"/>
                      <a:pt x="19" y="39"/>
                    </a:cubicBezTo>
                    <a:cubicBezTo>
                      <a:pt x="19" y="39"/>
                      <a:pt x="19" y="39"/>
                      <a:pt x="19" y="39"/>
                    </a:cubicBezTo>
                    <a:cubicBezTo>
                      <a:pt x="19" y="39"/>
                      <a:pt x="19" y="39"/>
                      <a:pt x="19" y="39"/>
                    </a:cubicBezTo>
                    <a:moveTo>
                      <a:pt x="21" y="39"/>
                    </a:moveTo>
                    <a:cubicBezTo>
                      <a:pt x="21" y="39"/>
                      <a:pt x="21" y="38"/>
                      <a:pt x="22" y="38"/>
                    </a:cubicBezTo>
                    <a:cubicBezTo>
                      <a:pt x="22" y="38"/>
                      <a:pt x="23" y="38"/>
                      <a:pt x="23" y="38"/>
                    </a:cubicBezTo>
                    <a:cubicBezTo>
                      <a:pt x="24" y="38"/>
                      <a:pt x="24" y="38"/>
                      <a:pt x="24" y="38"/>
                    </a:cubicBezTo>
                    <a:cubicBezTo>
                      <a:pt x="24" y="38"/>
                      <a:pt x="23" y="39"/>
                      <a:pt x="23" y="39"/>
                    </a:cubicBezTo>
                    <a:cubicBezTo>
                      <a:pt x="22" y="39"/>
                      <a:pt x="22" y="39"/>
                      <a:pt x="21" y="39"/>
                    </a:cubicBezTo>
                    <a:moveTo>
                      <a:pt x="24" y="39"/>
                    </a:moveTo>
                    <a:cubicBezTo>
                      <a:pt x="24" y="39"/>
                      <a:pt x="24" y="38"/>
                      <a:pt x="24" y="38"/>
                    </a:cubicBezTo>
                    <a:cubicBezTo>
                      <a:pt x="25" y="38"/>
                      <a:pt x="25" y="38"/>
                      <a:pt x="26" y="38"/>
                    </a:cubicBezTo>
                    <a:cubicBezTo>
                      <a:pt x="26" y="38"/>
                      <a:pt x="26" y="38"/>
                      <a:pt x="26" y="38"/>
                    </a:cubicBezTo>
                    <a:cubicBezTo>
                      <a:pt x="26" y="38"/>
                      <a:pt x="25" y="39"/>
                      <a:pt x="25" y="39"/>
                    </a:cubicBezTo>
                    <a:cubicBezTo>
                      <a:pt x="25" y="39"/>
                      <a:pt x="24" y="39"/>
                      <a:pt x="24" y="39"/>
                    </a:cubicBezTo>
                    <a:moveTo>
                      <a:pt x="26" y="39"/>
                    </a:moveTo>
                    <a:cubicBezTo>
                      <a:pt x="27" y="38"/>
                      <a:pt x="27" y="38"/>
                      <a:pt x="27" y="38"/>
                    </a:cubicBezTo>
                    <a:cubicBezTo>
                      <a:pt x="27" y="38"/>
                      <a:pt x="27" y="38"/>
                      <a:pt x="27" y="38"/>
                    </a:cubicBezTo>
                    <a:cubicBezTo>
                      <a:pt x="27" y="38"/>
                      <a:pt x="27" y="38"/>
                      <a:pt x="27" y="38"/>
                    </a:cubicBezTo>
                    <a:cubicBezTo>
                      <a:pt x="27" y="39"/>
                      <a:pt x="27" y="39"/>
                      <a:pt x="27" y="39"/>
                    </a:cubicBezTo>
                    <a:cubicBezTo>
                      <a:pt x="26" y="39"/>
                      <a:pt x="26" y="39"/>
                      <a:pt x="26" y="39"/>
                    </a:cubicBezTo>
                    <a:moveTo>
                      <a:pt x="6" y="39"/>
                    </a:moveTo>
                    <a:cubicBezTo>
                      <a:pt x="5" y="39"/>
                      <a:pt x="4" y="39"/>
                      <a:pt x="3" y="39"/>
                    </a:cubicBezTo>
                    <a:cubicBezTo>
                      <a:pt x="4" y="38"/>
                      <a:pt x="4" y="38"/>
                      <a:pt x="4" y="38"/>
                    </a:cubicBezTo>
                    <a:cubicBezTo>
                      <a:pt x="4" y="38"/>
                      <a:pt x="5" y="38"/>
                      <a:pt x="6" y="38"/>
                    </a:cubicBezTo>
                    <a:cubicBezTo>
                      <a:pt x="6" y="39"/>
                      <a:pt x="6" y="39"/>
                      <a:pt x="6" y="39"/>
                    </a:cubicBezTo>
                    <a:moveTo>
                      <a:pt x="27" y="39"/>
                    </a:moveTo>
                    <a:cubicBezTo>
                      <a:pt x="28" y="38"/>
                      <a:pt x="28" y="38"/>
                      <a:pt x="28" y="38"/>
                    </a:cubicBezTo>
                    <a:cubicBezTo>
                      <a:pt x="28" y="38"/>
                      <a:pt x="29" y="38"/>
                      <a:pt x="29" y="38"/>
                    </a:cubicBezTo>
                    <a:cubicBezTo>
                      <a:pt x="29" y="37"/>
                      <a:pt x="29" y="37"/>
                      <a:pt x="29" y="37"/>
                    </a:cubicBezTo>
                    <a:cubicBezTo>
                      <a:pt x="29" y="38"/>
                      <a:pt x="29" y="38"/>
                      <a:pt x="29" y="38"/>
                    </a:cubicBezTo>
                    <a:cubicBezTo>
                      <a:pt x="29" y="39"/>
                      <a:pt x="28" y="39"/>
                      <a:pt x="28" y="39"/>
                    </a:cubicBezTo>
                    <a:cubicBezTo>
                      <a:pt x="27" y="39"/>
                      <a:pt x="27" y="39"/>
                      <a:pt x="27" y="39"/>
                    </a:cubicBezTo>
                    <a:moveTo>
                      <a:pt x="3" y="39"/>
                    </a:moveTo>
                    <a:cubicBezTo>
                      <a:pt x="2" y="39"/>
                      <a:pt x="2" y="38"/>
                      <a:pt x="1" y="38"/>
                    </a:cubicBezTo>
                    <a:cubicBezTo>
                      <a:pt x="1" y="38"/>
                      <a:pt x="1" y="38"/>
                      <a:pt x="1" y="37"/>
                    </a:cubicBezTo>
                    <a:cubicBezTo>
                      <a:pt x="2" y="37"/>
                      <a:pt x="2" y="38"/>
                      <a:pt x="3" y="38"/>
                    </a:cubicBezTo>
                    <a:cubicBezTo>
                      <a:pt x="3" y="39"/>
                      <a:pt x="3" y="39"/>
                      <a:pt x="3" y="39"/>
                    </a:cubicBezTo>
                    <a:moveTo>
                      <a:pt x="12" y="37"/>
                    </a:moveTo>
                    <a:cubicBezTo>
                      <a:pt x="3" y="37"/>
                      <a:pt x="2" y="36"/>
                      <a:pt x="2" y="36"/>
                    </a:cubicBezTo>
                    <a:cubicBezTo>
                      <a:pt x="2" y="36"/>
                      <a:pt x="2" y="36"/>
                      <a:pt x="2" y="36"/>
                    </a:cubicBezTo>
                    <a:cubicBezTo>
                      <a:pt x="2" y="35"/>
                      <a:pt x="2" y="33"/>
                      <a:pt x="2" y="31"/>
                    </a:cubicBezTo>
                    <a:cubicBezTo>
                      <a:pt x="2" y="30"/>
                      <a:pt x="2" y="30"/>
                      <a:pt x="2" y="29"/>
                    </a:cubicBezTo>
                    <a:cubicBezTo>
                      <a:pt x="2" y="4"/>
                      <a:pt x="2" y="4"/>
                      <a:pt x="2" y="4"/>
                    </a:cubicBezTo>
                    <a:cubicBezTo>
                      <a:pt x="2" y="2"/>
                      <a:pt x="2" y="1"/>
                      <a:pt x="4" y="1"/>
                    </a:cubicBezTo>
                    <a:cubicBezTo>
                      <a:pt x="7" y="1"/>
                      <a:pt x="10" y="1"/>
                      <a:pt x="14" y="1"/>
                    </a:cubicBezTo>
                    <a:cubicBezTo>
                      <a:pt x="17" y="1"/>
                      <a:pt x="21" y="1"/>
                      <a:pt x="24" y="1"/>
                    </a:cubicBezTo>
                    <a:cubicBezTo>
                      <a:pt x="27" y="1"/>
                      <a:pt x="28" y="1"/>
                      <a:pt x="28" y="1"/>
                    </a:cubicBezTo>
                    <a:cubicBezTo>
                      <a:pt x="28" y="1"/>
                      <a:pt x="28" y="1"/>
                      <a:pt x="28" y="1"/>
                    </a:cubicBezTo>
                    <a:cubicBezTo>
                      <a:pt x="29" y="2"/>
                      <a:pt x="30" y="5"/>
                      <a:pt x="29" y="19"/>
                    </a:cubicBezTo>
                    <a:cubicBezTo>
                      <a:pt x="29" y="20"/>
                      <a:pt x="29" y="21"/>
                      <a:pt x="29" y="21"/>
                    </a:cubicBezTo>
                    <a:cubicBezTo>
                      <a:pt x="29" y="35"/>
                      <a:pt x="29" y="35"/>
                      <a:pt x="29" y="35"/>
                    </a:cubicBezTo>
                    <a:cubicBezTo>
                      <a:pt x="29" y="36"/>
                      <a:pt x="29" y="37"/>
                      <a:pt x="28" y="37"/>
                    </a:cubicBezTo>
                    <a:cubicBezTo>
                      <a:pt x="28" y="37"/>
                      <a:pt x="27" y="37"/>
                      <a:pt x="26" y="37"/>
                    </a:cubicBezTo>
                    <a:cubicBezTo>
                      <a:pt x="26" y="37"/>
                      <a:pt x="26" y="37"/>
                      <a:pt x="26" y="37"/>
                    </a:cubicBezTo>
                    <a:cubicBezTo>
                      <a:pt x="25" y="37"/>
                      <a:pt x="24" y="37"/>
                      <a:pt x="23" y="37"/>
                    </a:cubicBezTo>
                    <a:cubicBezTo>
                      <a:pt x="20" y="37"/>
                      <a:pt x="16" y="37"/>
                      <a:pt x="12" y="37"/>
                    </a:cubicBezTo>
                    <a:moveTo>
                      <a:pt x="24" y="0"/>
                    </a:moveTo>
                    <a:cubicBezTo>
                      <a:pt x="21" y="0"/>
                      <a:pt x="17" y="0"/>
                      <a:pt x="14" y="0"/>
                    </a:cubicBezTo>
                    <a:cubicBezTo>
                      <a:pt x="10" y="0"/>
                      <a:pt x="7" y="0"/>
                      <a:pt x="4" y="0"/>
                    </a:cubicBezTo>
                    <a:cubicBezTo>
                      <a:pt x="1" y="0"/>
                      <a:pt x="1" y="2"/>
                      <a:pt x="1" y="4"/>
                    </a:cubicBezTo>
                    <a:cubicBezTo>
                      <a:pt x="1" y="29"/>
                      <a:pt x="1" y="29"/>
                      <a:pt x="1" y="29"/>
                    </a:cubicBezTo>
                    <a:cubicBezTo>
                      <a:pt x="1" y="29"/>
                      <a:pt x="1" y="30"/>
                      <a:pt x="1" y="31"/>
                    </a:cubicBezTo>
                    <a:cubicBezTo>
                      <a:pt x="1" y="32"/>
                      <a:pt x="1" y="34"/>
                      <a:pt x="1" y="35"/>
                    </a:cubicBezTo>
                    <a:cubicBezTo>
                      <a:pt x="1" y="35"/>
                      <a:pt x="1" y="35"/>
                      <a:pt x="1" y="35"/>
                    </a:cubicBezTo>
                    <a:cubicBezTo>
                      <a:pt x="1" y="35"/>
                      <a:pt x="1" y="36"/>
                      <a:pt x="0" y="36"/>
                    </a:cubicBezTo>
                    <a:cubicBezTo>
                      <a:pt x="0" y="38"/>
                      <a:pt x="0" y="38"/>
                      <a:pt x="1" y="39"/>
                    </a:cubicBezTo>
                    <a:cubicBezTo>
                      <a:pt x="1" y="40"/>
                      <a:pt x="4" y="40"/>
                      <a:pt x="9" y="40"/>
                    </a:cubicBezTo>
                    <a:cubicBezTo>
                      <a:pt x="10" y="40"/>
                      <a:pt x="11" y="40"/>
                      <a:pt x="12" y="40"/>
                    </a:cubicBezTo>
                    <a:cubicBezTo>
                      <a:pt x="14" y="40"/>
                      <a:pt x="16" y="40"/>
                      <a:pt x="18" y="40"/>
                    </a:cubicBezTo>
                    <a:cubicBezTo>
                      <a:pt x="22" y="40"/>
                      <a:pt x="25" y="40"/>
                      <a:pt x="28" y="40"/>
                    </a:cubicBezTo>
                    <a:cubicBezTo>
                      <a:pt x="28" y="40"/>
                      <a:pt x="30" y="40"/>
                      <a:pt x="30" y="39"/>
                    </a:cubicBezTo>
                    <a:cubicBezTo>
                      <a:pt x="30" y="38"/>
                      <a:pt x="30" y="36"/>
                      <a:pt x="30" y="35"/>
                    </a:cubicBezTo>
                    <a:cubicBezTo>
                      <a:pt x="30" y="21"/>
                      <a:pt x="30" y="21"/>
                      <a:pt x="30" y="21"/>
                    </a:cubicBezTo>
                    <a:cubicBezTo>
                      <a:pt x="30" y="21"/>
                      <a:pt x="30" y="20"/>
                      <a:pt x="30" y="19"/>
                    </a:cubicBezTo>
                    <a:cubicBezTo>
                      <a:pt x="31" y="9"/>
                      <a:pt x="31" y="2"/>
                      <a:pt x="29" y="1"/>
                    </a:cubicBezTo>
                    <a:cubicBezTo>
                      <a:pt x="29" y="0"/>
                      <a:pt x="29" y="0"/>
                      <a:pt x="29" y="0"/>
                    </a:cubicBezTo>
                    <a:cubicBezTo>
                      <a:pt x="28" y="0"/>
                      <a:pt x="28" y="0"/>
                      <a:pt x="2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12" name="Freeform 98"/>
              <p:cNvSpPr>
                <a:spLocks noEditPoints="1"/>
              </p:cNvSpPr>
              <p:nvPr/>
            </p:nvSpPr>
            <p:spPr bwMode="auto">
              <a:xfrm>
                <a:off x="3679" y="2477"/>
                <a:ext cx="17" cy="9"/>
              </a:xfrm>
              <a:custGeom>
                <a:avLst/>
                <a:gdLst>
                  <a:gd name="T0" fmla="*/ 3 w 7"/>
                  <a:gd name="T1" fmla="*/ 3 h 4"/>
                  <a:gd name="T2" fmla="*/ 2 w 7"/>
                  <a:gd name="T3" fmla="*/ 3 h 4"/>
                  <a:gd name="T4" fmla="*/ 2 w 7"/>
                  <a:gd name="T5" fmla="*/ 3 h 4"/>
                  <a:gd name="T6" fmla="*/ 2 w 7"/>
                  <a:gd name="T7" fmla="*/ 2 h 4"/>
                  <a:gd name="T8" fmla="*/ 2 w 7"/>
                  <a:gd name="T9" fmla="*/ 1 h 4"/>
                  <a:gd name="T10" fmla="*/ 2 w 7"/>
                  <a:gd name="T11" fmla="*/ 1 h 4"/>
                  <a:gd name="T12" fmla="*/ 2 w 7"/>
                  <a:gd name="T13" fmla="*/ 2 h 4"/>
                  <a:gd name="T14" fmla="*/ 2 w 7"/>
                  <a:gd name="T15" fmla="*/ 3 h 4"/>
                  <a:gd name="T16" fmla="*/ 5 w 7"/>
                  <a:gd name="T17" fmla="*/ 3 h 4"/>
                  <a:gd name="T18" fmla="*/ 5 w 7"/>
                  <a:gd name="T19" fmla="*/ 3 h 4"/>
                  <a:gd name="T20" fmla="*/ 5 w 7"/>
                  <a:gd name="T21" fmla="*/ 3 h 4"/>
                  <a:gd name="T22" fmla="*/ 3 w 7"/>
                  <a:gd name="T23" fmla="*/ 3 h 4"/>
                  <a:gd name="T24" fmla="*/ 5 w 7"/>
                  <a:gd name="T25" fmla="*/ 2 h 4"/>
                  <a:gd name="T26" fmla="*/ 2 w 7"/>
                  <a:gd name="T27" fmla="*/ 2 h 4"/>
                  <a:gd name="T28" fmla="*/ 2 w 7"/>
                  <a:gd name="T29" fmla="*/ 1 h 4"/>
                  <a:gd name="T30" fmla="*/ 3 w 7"/>
                  <a:gd name="T31" fmla="*/ 1 h 4"/>
                  <a:gd name="T32" fmla="*/ 5 w 7"/>
                  <a:gd name="T33" fmla="*/ 1 h 4"/>
                  <a:gd name="T34" fmla="*/ 5 w 7"/>
                  <a:gd name="T35" fmla="*/ 1 h 4"/>
                  <a:gd name="T36" fmla="*/ 5 w 7"/>
                  <a:gd name="T37" fmla="*/ 2 h 4"/>
                  <a:gd name="T38" fmla="*/ 5 w 7"/>
                  <a:gd name="T39" fmla="*/ 2 h 4"/>
                  <a:gd name="T40" fmla="*/ 3 w 7"/>
                  <a:gd name="T41" fmla="*/ 0 h 4"/>
                  <a:gd name="T42" fmla="*/ 1 w 7"/>
                  <a:gd name="T43" fmla="*/ 1 h 4"/>
                  <a:gd name="T44" fmla="*/ 1 w 7"/>
                  <a:gd name="T45" fmla="*/ 2 h 4"/>
                  <a:gd name="T46" fmla="*/ 1 w 7"/>
                  <a:gd name="T47" fmla="*/ 4 h 4"/>
                  <a:gd name="T48" fmla="*/ 1 w 7"/>
                  <a:gd name="T49" fmla="*/ 4 h 4"/>
                  <a:gd name="T50" fmla="*/ 3 w 7"/>
                  <a:gd name="T51" fmla="*/ 4 h 4"/>
                  <a:gd name="T52" fmla="*/ 6 w 7"/>
                  <a:gd name="T53" fmla="*/ 4 h 4"/>
                  <a:gd name="T54" fmla="*/ 6 w 7"/>
                  <a:gd name="T55" fmla="*/ 4 h 4"/>
                  <a:gd name="T56" fmla="*/ 6 w 7"/>
                  <a:gd name="T57" fmla="*/ 0 h 4"/>
                  <a:gd name="T58" fmla="*/ 5 w 7"/>
                  <a:gd name="T59" fmla="*/ 0 h 4"/>
                  <a:gd name="T60" fmla="*/ 5 w 7"/>
                  <a:gd name="T61" fmla="*/ 0 h 4"/>
                  <a:gd name="T62" fmla="*/ 3 w 7"/>
                  <a:gd name="T6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 h="4">
                    <a:moveTo>
                      <a:pt x="3" y="3"/>
                    </a:moveTo>
                    <a:cubicBezTo>
                      <a:pt x="3" y="3"/>
                      <a:pt x="2" y="3"/>
                      <a:pt x="2" y="3"/>
                    </a:cubicBezTo>
                    <a:cubicBezTo>
                      <a:pt x="2" y="3"/>
                      <a:pt x="2" y="3"/>
                      <a:pt x="2" y="3"/>
                    </a:cubicBezTo>
                    <a:cubicBezTo>
                      <a:pt x="1" y="3"/>
                      <a:pt x="2" y="2"/>
                      <a:pt x="2" y="2"/>
                    </a:cubicBezTo>
                    <a:cubicBezTo>
                      <a:pt x="2" y="1"/>
                      <a:pt x="2" y="1"/>
                      <a:pt x="2" y="1"/>
                    </a:cubicBezTo>
                    <a:cubicBezTo>
                      <a:pt x="2" y="1"/>
                      <a:pt x="2" y="1"/>
                      <a:pt x="2" y="1"/>
                    </a:cubicBezTo>
                    <a:cubicBezTo>
                      <a:pt x="2" y="2"/>
                      <a:pt x="2" y="2"/>
                      <a:pt x="2" y="2"/>
                    </a:cubicBezTo>
                    <a:cubicBezTo>
                      <a:pt x="2" y="3"/>
                      <a:pt x="2" y="3"/>
                      <a:pt x="2" y="3"/>
                    </a:cubicBezTo>
                    <a:cubicBezTo>
                      <a:pt x="3" y="3"/>
                      <a:pt x="4" y="3"/>
                      <a:pt x="5" y="3"/>
                    </a:cubicBezTo>
                    <a:cubicBezTo>
                      <a:pt x="5" y="3"/>
                      <a:pt x="5" y="3"/>
                      <a:pt x="5" y="3"/>
                    </a:cubicBezTo>
                    <a:cubicBezTo>
                      <a:pt x="5" y="3"/>
                      <a:pt x="5" y="3"/>
                      <a:pt x="5" y="3"/>
                    </a:cubicBezTo>
                    <a:cubicBezTo>
                      <a:pt x="5" y="3"/>
                      <a:pt x="4" y="3"/>
                      <a:pt x="3" y="3"/>
                    </a:cubicBezTo>
                    <a:moveTo>
                      <a:pt x="5" y="2"/>
                    </a:moveTo>
                    <a:cubicBezTo>
                      <a:pt x="4" y="2"/>
                      <a:pt x="3" y="2"/>
                      <a:pt x="2" y="2"/>
                    </a:cubicBezTo>
                    <a:cubicBezTo>
                      <a:pt x="2" y="1"/>
                      <a:pt x="2" y="1"/>
                      <a:pt x="2" y="1"/>
                    </a:cubicBezTo>
                    <a:cubicBezTo>
                      <a:pt x="3" y="1"/>
                      <a:pt x="3" y="1"/>
                      <a:pt x="3" y="1"/>
                    </a:cubicBezTo>
                    <a:cubicBezTo>
                      <a:pt x="4" y="1"/>
                      <a:pt x="4" y="1"/>
                      <a:pt x="5" y="1"/>
                    </a:cubicBezTo>
                    <a:cubicBezTo>
                      <a:pt x="5" y="1"/>
                      <a:pt x="5" y="1"/>
                      <a:pt x="5" y="1"/>
                    </a:cubicBezTo>
                    <a:cubicBezTo>
                      <a:pt x="5" y="1"/>
                      <a:pt x="5" y="2"/>
                      <a:pt x="5" y="2"/>
                    </a:cubicBezTo>
                    <a:cubicBezTo>
                      <a:pt x="5" y="2"/>
                      <a:pt x="5" y="2"/>
                      <a:pt x="5" y="2"/>
                    </a:cubicBezTo>
                    <a:moveTo>
                      <a:pt x="3" y="0"/>
                    </a:moveTo>
                    <a:cubicBezTo>
                      <a:pt x="2" y="0"/>
                      <a:pt x="1" y="0"/>
                      <a:pt x="1" y="1"/>
                    </a:cubicBezTo>
                    <a:cubicBezTo>
                      <a:pt x="1" y="2"/>
                      <a:pt x="1" y="2"/>
                      <a:pt x="1" y="2"/>
                    </a:cubicBezTo>
                    <a:cubicBezTo>
                      <a:pt x="0" y="2"/>
                      <a:pt x="0" y="3"/>
                      <a:pt x="1" y="4"/>
                    </a:cubicBezTo>
                    <a:cubicBezTo>
                      <a:pt x="1" y="4"/>
                      <a:pt x="1" y="4"/>
                      <a:pt x="1" y="4"/>
                    </a:cubicBezTo>
                    <a:cubicBezTo>
                      <a:pt x="2" y="4"/>
                      <a:pt x="2" y="4"/>
                      <a:pt x="3" y="4"/>
                    </a:cubicBezTo>
                    <a:cubicBezTo>
                      <a:pt x="4" y="4"/>
                      <a:pt x="5" y="4"/>
                      <a:pt x="6" y="4"/>
                    </a:cubicBezTo>
                    <a:cubicBezTo>
                      <a:pt x="6" y="4"/>
                      <a:pt x="6" y="4"/>
                      <a:pt x="6" y="4"/>
                    </a:cubicBezTo>
                    <a:cubicBezTo>
                      <a:pt x="6" y="3"/>
                      <a:pt x="7" y="1"/>
                      <a:pt x="6" y="0"/>
                    </a:cubicBezTo>
                    <a:cubicBezTo>
                      <a:pt x="5" y="0"/>
                      <a:pt x="5" y="0"/>
                      <a:pt x="5" y="0"/>
                    </a:cubicBezTo>
                    <a:cubicBezTo>
                      <a:pt x="5" y="0"/>
                      <a:pt x="5" y="0"/>
                      <a:pt x="5"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13" name="Freeform 99"/>
              <p:cNvSpPr>
                <a:spLocks noEditPoints="1"/>
              </p:cNvSpPr>
              <p:nvPr/>
            </p:nvSpPr>
            <p:spPr bwMode="auto">
              <a:xfrm>
                <a:off x="3679" y="2465"/>
                <a:ext cx="17" cy="9"/>
              </a:xfrm>
              <a:custGeom>
                <a:avLst/>
                <a:gdLst>
                  <a:gd name="T0" fmla="*/ 3 w 7"/>
                  <a:gd name="T1" fmla="*/ 3 h 4"/>
                  <a:gd name="T2" fmla="*/ 2 w 7"/>
                  <a:gd name="T3" fmla="*/ 3 h 4"/>
                  <a:gd name="T4" fmla="*/ 2 w 7"/>
                  <a:gd name="T5" fmla="*/ 3 h 4"/>
                  <a:gd name="T6" fmla="*/ 2 w 7"/>
                  <a:gd name="T7" fmla="*/ 1 h 4"/>
                  <a:gd name="T8" fmla="*/ 2 w 7"/>
                  <a:gd name="T9" fmla="*/ 1 h 4"/>
                  <a:gd name="T10" fmla="*/ 2 w 7"/>
                  <a:gd name="T11" fmla="*/ 1 h 4"/>
                  <a:gd name="T12" fmla="*/ 2 w 7"/>
                  <a:gd name="T13" fmla="*/ 2 h 4"/>
                  <a:gd name="T14" fmla="*/ 2 w 7"/>
                  <a:gd name="T15" fmla="*/ 2 h 4"/>
                  <a:gd name="T16" fmla="*/ 4 w 7"/>
                  <a:gd name="T17" fmla="*/ 3 h 4"/>
                  <a:gd name="T18" fmla="*/ 5 w 7"/>
                  <a:gd name="T19" fmla="*/ 3 h 4"/>
                  <a:gd name="T20" fmla="*/ 5 w 7"/>
                  <a:gd name="T21" fmla="*/ 2 h 4"/>
                  <a:gd name="T22" fmla="*/ 5 w 7"/>
                  <a:gd name="T23" fmla="*/ 3 h 4"/>
                  <a:gd name="T24" fmla="*/ 3 w 7"/>
                  <a:gd name="T25" fmla="*/ 3 h 4"/>
                  <a:gd name="T26" fmla="*/ 4 w 7"/>
                  <a:gd name="T27" fmla="*/ 2 h 4"/>
                  <a:gd name="T28" fmla="*/ 2 w 7"/>
                  <a:gd name="T29" fmla="*/ 2 h 4"/>
                  <a:gd name="T30" fmla="*/ 2 w 7"/>
                  <a:gd name="T31" fmla="*/ 1 h 4"/>
                  <a:gd name="T32" fmla="*/ 2 w 7"/>
                  <a:gd name="T33" fmla="*/ 1 h 4"/>
                  <a:gd name="T34" fmla="*/ 3 w 7"/>
                  <a:gd name="T35" fmla="*/ 1 h 4"/>
                  <a:gd name="T36" fmla="*/ 5 w 7"/>
                  <a:gd name="T37" fmla="*/ 1 h 4"/>
                  <a:gd name="T38" fmla="*/ 5 w 7"/>
                  <a:gd name="T39" fmla="*/ 1 h 4"/>
                  <a:gd name="T40" fmla="*/ 5 w 7"/>
                  <a:gd name="T41" fmla="*/ 2 h 4"/>
                  <a:gd name="T42" fmla="*/ 5 w 7"/>
                  <a:gd name="T43" fmla="*/ 2 h 4"/>
                  <a:gd name="T44" fmla="*/ 4 w 7"/>
                  <a:gd name="T45" fmla="*/ 2 h 4"/>
                  <a:gd name="T46" fmla="*/ 3 w 7"/>
                  <a:gd name="T47" fmla="*/ 0 h 4"/>
                  <a:gd name="T48" fmla="*/ 1 w 7"/>
                  <a:gd name="T49" fmla="*/ 1 h 4"/>
                  <a:gd name="T50" fmla="*/ 1 w 7"/>
                  <a:gd name="T51" fmla="*/ 1 h 4"/>
                  <a:gd name="T52" fmla="*/ 1 w 7"/>
                  <a:gd name="T53" fmla="*/ 4 h 4"/>
                  <a:gd name="T54" fmla="*/ 1 w 7"/>
                  <a:gd name="T55" fmla="*/ 4 h 4"/>
                  <a:gd name="T56" fmla="*/ 3 w 7"/>
                  <a:gd name="T57" fmla="*/ 4 h 4"/>
                  <a:gd name="T58" fmla="*/ 6 w 7"/>
                  <a:gd name="T59" fmla="*/ 4 h 4"/>
                  <a:gd name="T60" fmla="*/ 6 w 7"/>
                  <a:gd name="T61" fmla="*/ 4 h 4"/>
                  <a:gd name="T62" fmla="*/ 6 w 7"/>
                  <a:gd name="T63" fmla="*/ 0 h 4"/>
                  <a:gd name="T64" fmla="*/ 5 w 7"/>
                  <a:gd name="T65" fmla="*/ 0 h 4"/>
                  <a:gd name="T66" fmla="*/ 5 w 7"/>
                  <a:gd name="T67" fmla="*/ 0 h 4"/>
                  <a:gd name="T68" fmla="*/ 3 w 7"/>
                  <a:gd name="T6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 h="4">
                    <a:moveTo>
                      <a:pt x="3" y="3"/>
                    </a:moveTo>
                    <a:cubicBezTo>
                      <a:pt x="3" y="3"/>
                      <a:pt x="2" y="3"/>
                      <a:pt x="2" y="3"/>
                    </a:cubicBezTo>
                    <a:cubicBezTo>
                      <a:pt x="2" y="3"/>
                      <a:pt x="2" y="3"/>
                      <a:pt x="2" y="3"/>
                    </a:cubicBezTo>
                    <a:cubicBezTo>
                      <a:pt x="1" y="3"/>
                      <a:pt x="2" y="2"/>
                      <a:pt x="2" y="1"/>
                    </a:cubicBezTo>
                    <a:cubicBezTo>
                      <a:pt x="2" y="1"/>
                      <a:pt x="2" y="1"/>
                      <a:pt x="2" y="1"/>
                    </a:cubicBezTo>
                    <a:cubicBezTo>
                      <a:pt x="2" y="1"/>
                      <a:pt x="2" y="1"/>
                      <a:pt x="2" y="1"/>
                    </a:cubicBezTo>
                    <a:cubicBezTo>
                      <a:pt x="2" y="1"/>
                      <a:pt x="2" y="2"/>
                      <a:pt x="2" y="2"/>
                    </a:cubicBezTo>
                    <a:cubicBezTo>
                      <a:pt x="2" y="2"/>
                      <a:pt x="2" y="2"/>
                      <a:pt x="2" y="2"/>
                    </a:cubicBezTo>
                    <a:cubicBezTo>
                      <a:pt x="3" y="3"/>
                      <a:pt x="3" y="3"/>
                      <a:pt x="4" y="3"/>
                    </a:cubicBezTo>
                    <a:cubicBezTo>
                      <a:pt x="5" y="3"/>
                      <a:pt x="5" y="3"/>
                      <a:pt x="5" y="3"/>
                    </a:cubicBezTo>
                    <a:cubicBezTo>
                      <a:pt x="5" y="2"/>
                      <a:pt x="5" y="2"/>
                      <a:pt x="5" y="2"/>
                    </a:cubicBezTo>
                    <a:cubicBezTo>
                      <a:pt x="5" y="3"/>
                      <a:pt x="5" y="3"/>
                      <a:pt x="5" y="3"/>
                    </a:cubicBezTo>
                    <a:cubicBezTo>
                      <a:pt x="5" y="3"/>
                      <a:pt x="4" y="3"/>
                      <a:pt x="3" y="3"/>
                    </a:cubicBezTo>
                    <a:moveTo>
                      <a:pt x="4" y="2"/>
                    </a:moveTo>
                    <a:cubicBezTo>
                      <a:pt x="3" y="2"/>
                      <a:pt x="3" y="2"/>
                      <a:pt x="2" y="2"/>
                    </a:cubicBezTo>
                    <a:cubicBezTo>
                      <a:pt x="2" y="1"/>
                      <a:pt x="2" y="1"/>
                      <a:pt x="2" y="1"/>
                    </a:cubicBezTo>
                    <a:cubicBezTo>
                      <a:pt x="2" y="1"/>
                      <a:pt x="2" y="1"/>
                      <a:pt x="2" y="1"/>
                    </a:cubicBezTo>
                    <a:cubicBezTo>
                      <a:pt x="3" y="1"/>
                      <a:pt x="3" y="1"/>
                      <a:pt x="3" y="1"/>
                    </a:cubicBezTo>
                    <a:cubicBezTo>
                      <a:pt x="4" y="1"/>
                      <a:pt x="4" y="1"/>
                      <a:pt x="5" y="1"/>
                    </a:cubicBezTo>
                    <a:cubicBezTo>
                      <a:pt x="5" y="1"/>
                      <a:pt x="5" y="1"/>
                      <a:pt x="5" y="1"/>
                    </a:cubicBezTo>
                    <a:cubicBezTo>
                      <a:pt x="5" y="1"/>
                      <a:pt x="5" y="2"/>
                      <a:pt x="5" y="2"/>
                    </a:cubicBezTo>
                    <a:cubicBezTo>
                      <a:pt x="5" y="2"/>
                      <a:pt x="5" y="2"/>
                      <a:pt x="5" y="2"/>
                    </a:cubicBezTo>
                    <a:cubicBezTo>
                      <a:pt x="5" y="2"/>
                      <a:pt x="4" y="2"/>
                      <a:pt x="4" y="2"/>
                    </a:cubicBezTo>
                    <a:moveTo>
                      <a:pt x="3" y="0"/>
                    </a:moveTo>
                    <a:cubicBezTo>
                      <a:pt x="2" y="0"/>
                      <a:pt x="1" y="0"/>
                      <a:pt x="1" y="1"/>
                    </a:cubicBezTo>
                    <a:cubicBezTo>
                      <a:pt x="1" y="1"/>
                      <a:pt x="1" y="1"/>
                      <a:pt x="1" y="1"/>
                    </a:cubicBezTo>
                    <a:cubicBezTo>
                      <a:pt x="0" y="2"/>
                      <a:pt x="0" y="3"/>
                      <a:pt x="1" y="4"/>
                    </a:cubicBezTo>
                    <a:cubicBezTo>
                      <a:pt x="1" y="4"/>
                      <a:pt x="1" y="4"/>
                      <a:pt x="1" y="4"/>
                    </a:cubicBezTo>
                    <a:cubicBezTo>
                      <a:pt x="2" y="4"/>
                      <a:pt x="2" y="4"/>
                      <a:pt x="3" y="4"/>
                    </a:cubicBezTo>
                    <a:cubicBezTo>
                      <a:pt x="4" y="4"/>
                      <a:pt x="5" y="4"/>
                      <a:pt x="6" y="4"/>
                    </a:cubicBezTo>
                    <a:cubicBezTo>
                      <a:pt x="6" y="4"/>
                      <a:pt x="6" y="4"/>
                      <a:pt x="6" y="4"/>
                    </a:cubicBezTo>
                    <a:cubicBezTo>
                      <a:pt x="6" y="3"/>
                      <a:pt x="7" y="1"/>
                      <a:pt x="6" y="0"/>
                    </a:cubicBezTo>
                    <a:cubicBezTo>
                      <a:pt x="5" y="0"/>
                      <a:pt x="5" y="0"/>
                      <a:pt x="5" y="0"/>
                    </a:cubicBezTo>
                    <a:cubicBezTo>
                      <a:pt x="5" y="0"/>
                      <a:pt x="5" y="0"/>
                      <a:pt x="5"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14" name="Freeform 100"/>
              <p:cNvSpPr>
                <a:spLocks noEditPoints="1"/>
              </p:cNvSpPr>
              <p:nvPr/>
            </p:nvSpPr>
            <p:spPr bwMode="auto">
              <a:xfrm>
                <a:off x="3679" y="2488"/>
                <a:ext cx="17" cy="12"/>
              </a:xfrm>
              <a:custGeom>
                <a:avLst/>
                <a:gdLst>
                  <a:gd name="T0" fmla="*/ 3 w 7"/>
                  <a:gd name="T1" fmla="*/ 4 h 5"/>
                  <a:gd name="T2" fmla="*/ 2 w 7"/>
                  <a:gd name="T3" fmla="*/ 4 h 5"/>
                  <a:gd name="T4" fmla="*/ 2 w 7"/>
                  <a:gd name="T5" fmla="*/ 4 h 5"/>
                  <a:gd name="T6" fmla="*/ 2 w 7"/>
                  <a:gd name="T7" fmla="*/ 2 h 5"/>
                  <a:gd name="T8" fmla="*/ 2 w 7"/>
                  <a:gd name="T9" fmla="*/ 2 h 5"/>
                  <a:gd name="T10" fmla="*/ 2 w 7"/>
                  <a:gd name="T11" fmla="*/ 2 h 5"/>
                  <a:gd name="T12" fmla="*/ 2 w 7"/>
                  <a:gd name="T13" fmla="*/ 3 h 5"/>
                  <a:gd name="T14" fmla="*/ 2 w 7"/>
                  <a:gd name="T15" fmla="*/ 3 h 5"/>
                  <a:gd name="T16" fmla="*/ 3 w 7"/>
                  <a:gd name="T17" fmla="*/ 3 h 5"/>
                  <a:gd name="T18" fmla="*/ 5 w 7"/>
                  <a:gd name="T19" fmla="*/ 3 h 5"/>
                  <a:gd name="T20" fmla="*/ 5 w 7"/>
                  <a:gd name="T21" fmla="*/ 3 h 5"/>
                  <a:gd name="T22" fmla="*/ 5 w 7"/>
                  <a:gd name="T23" fmla="*/ 4 h 5"/>
                  <a:gd name="T24" fmla="*/ 3 w 7"/>
                  <a:gd name="T25" fmla="*/ 4 h 5"/>
                  <a:gd name="T26" fmla="*/ 3 w 7"/>
                  <a:gd name="T27" fmla="*/ 3 h 5"/>
                  <a:gd name="T28" fmla="*/ 2 w 7"/>
                  <a:gd name="T29" fmla="*/ 3 h 5"/>
                  <a:gd name="T30" fmla="*/ 2 w 7"/>
                  <a:gd name="T31" fmla="*/ 1 h 5"/>
                  <a:gd name="T32" fmla="*/ 2 w 7"/>
                  <a:gd name="T33" fmla="*/ 1 h 5"/>
                  <a:gd name="T34" fmla="*/ 3 w 7"/>
                  <a:gd name="T35" fmla="*/ 1 h 5"/>
                  <a:gd name="T36" fmla="*/ 5 w 7"/>
                  <a:gd name="T37" fmla="*/ 1 h 5"/>
                  <a:gd name="T38" fmla="*/ 5 w 7"/>
                  <a:gd name="T39" fmla="*/ 1 h 5"/>
                  <a:gd name="T40" fmla="*/ 5 w 7"/>
                  <a:gd name="T41" fmla="*/ 2 h 5"/>
                  <a:gd name="T42" fmla="*/ 5 w 7"/>
                  <a:gd name="T43" fmla="*/ 2 h 5"/>
                  <a:gd name="T44" fmla="*/ 5 w 7"/>
                  <a:gd name="T45" fmla="*/ 3 h 5"/>
                  <a:gd name="T46" fmla="*/ 3 w 7"/>
                  <a:gd name="T47" fmla="*/ 3 h 5"/>
                  <a:gd name="T48" fmla="*/ 3 w 7"/>
                  <a:gd name="T49" fmla="*/ 0 h 5"/>
                  <a:gd name="T50" fmla="*/ 1 w 7"/>
                  <a:gd name="T51" fmla="*/ 2 h 5"/>
                  <a:gd name="T52" fmla="*/ 1 w 7"/>
                  <a:gd name="T53" fmla="*/ 2 h 5"/>
                  <a:gd name="T54" fmla="*/ 1 w 7"/>
                  <a:gd name="T55" fmla="*/ 4 h 5"/>
                  <a:gd name="T56" fmla="*/ 1 w 7"/>
                  <a:gd name="T57" fmla="*/ 5 h 5"/>
                  <a:gd name="T58" fmla="*/ 3 w 7"/>
                  <a:gd name="T59" fmla="*/ 5 h 5"/>
                  <a:gd name="T60" fmla="*/ 6 w 7"/>
                  <a:gd name="T61" fmla="*/ 4 h 5"/>
                  <a:gd name="T62" fmla="*/ 6 w 7"/>
                  <a:gd name="T63" fmla="*/ 4 h 5"/>
                  <a:gd name="T64" fmla="*/ 6 w 7"/>
                  <a:gd name="T65" fmla="*/ 1 h 5"/>
                  <a:gd name="T66" fmla="*/ 5 w 7"/>
                  <a:gd name="T67" fmla="*/ 1 h 5"/>
                  <a:gd name="T68" fmla="*/ 5 w 7"/>
                  <a:gd name="T69" fmla="*/ 0 h 5"/>
                  <a:gd name="T70" fmla="*/ 3 w 7"/>
                  <a:gd name="T7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 h="5">
                    <a:moveTo>
                      <a:pt x="3" y="4"/>
                    </a:moveTo>
                    <a:cubicBezTo>
                      <a:pt x="3" y="4"/>
                      <a:pt x="2" y="4"/>
                      <a:pt x="2" y="4"/>
                    </a:cubicBezTo>
                    <a:cubicBezTo>
                      <a:pt x="2" y="4"/>
                      <a:pt x="2" y="4"/>
                      <a:pt x="2" y="4"/>
                    </a:cubicBezTo>
                    <a:cubicBezTo>
                      <a:pt x="1" y="3"/>
                      <a:pt x="2" y="2"/>
                      <a:pt x="2" y="2"/>
                    </a:cubicBezTo>
                    <a:cubicBezTo>
                      <a:pt x="2" y="2"/>
                      <a:pt x="2" y="2"/>
                      <a:pt x="2" y="2"/>
                    </a:cubicBezTo>
                    <a:cubicBezTo>
                      <a:pt x="2" y="2"/>
                      <a:pt x="2" y="2"/>
                      <a:pt x="2" y="2"/>
                    </a:cubicBezTo>
                    <a:cubicBezTo>
                      <a:pt x="2" y="2"/>
                      <a:pt x="2" y="2"/>
                      <a:pt x="2" y="3"/>
                    </a:cubicBezTo>
                    <a:cubicBezTo>
                      <a:pt x="2" y="3"/>
                      <a:pt x="2" y="3"/>
                      <a:pt x="2" y="3"/>
                    </a:cubicBezTo>
                    <a:cubicBezTo>
                      <a:pt x="2" y="3"/>
                      <a:pt x="3" y="3"/>
                      <a:pt x="3" y="3"/>
                    </a:cubicBezTo>
                    <a:cubicBezTo>
                      <a:pt x="4" y="3"/>
                      <a:pt x="4" y="3"/>
                      <a:pt x="5" y="3"/>
                    </a:cubicBezTo>
                    <a:cubicBezTo>
                      <a:pt x="5" y="3"/>
                      <a:pt x="5" y="3"/>
                      <a:pt x="5" y="3"/>
                    </a:cubicBezTo>
                    <a:cubicBezTo>
                      <a:pt x="5" y="4"/>
                      <a:pt x="5" y="4"/>
                      <a:pt x="5" y="4"/>
                    </a:cubicBezTo>
                    <a:cubicBezTo>
                      <a:pt x="5" y="4"/>
                      <a:pt x="4" y="4"/>
                      <a:pt x="3" y="4"/>
                    </a:cubicBezTo>
                    <a:moveTo>
                      <a:pt x="3" y="3"/>
                    </a:moveTo>
                    <a:cubicBezTo>
                      <a:pt x="3" y="3"/>
                      <a:pt x="2" y="3"/>
                      <a:pt x="2" y="3"/>
                    </a:cubicBezTo>
                    <a:cubicBezTo>
                      <a:pt x="2" y="2"/>
                      <a:pt x="2" y="2"/>
                      <a:pt x="2" y="1"/>
                    </a:cubicBezTo>
                    <a:cubicBezTo>
                      <a:pt x="2" y="1"/>
                      <a:pt x="2" y="1"/>
                      <a:pt x="2" y="1"/>
                    </a:cubicBezTo>
                    <a:cubicBezTo>
                      <a:pt x="3" y="1"/>
                      <a:pt x="3" y="1"/>
                      <a:pt x="3" y="1"/>
                    </a:cubicBezTo>
                    <a:cubicBezTo>
                      <a:pt x="4" y="1"/>
                      <a:pt x="4" y="1"/>
                      <a:pt x="5" y="1"/>
                    </a:cubicBezTo>
                    <a:cubicBezTo>
                      <a:pt x="5" y="1"/>
                      <a:pt x="5" y="1"/>
                      <a:pt x="5" y="1"/>
                    </a:cubicBezTo>
                    <a:cubicBezTo>
                      <a:pt x="5" y="2"/>
                      <a:pt x="5" y="2"/>
                      <a:pt x="5" y="2"/>
                    </a:cubicBezTo>
                    <a:cubicBezTo>
                      <a:pt x="5" y="2"/>
                      <a:pt x="5" y="2"/>
                      <a:pt x="5" y="2"/>
                    </a:cubicBezTo>
                    <a:cubicBezTo>
                      <a:pt x="5" y="3"/>
                      <a:pt x="5" y="3"/>
                      <a:pt x="5" y="3"/>
                    </a:cubicBezTo>
                    <a:cubicBezTo>
                      <a:pt x="4" y="3"/>
                      <a:pt x="4" y="3"/>
                      <a:pt x="3" y="3"/>
                    </a:cubicBezTo>
                    <a:moveTo>
                      <a:pt x="3" y="0"/>
                    </a:moveTo>
                    <a:cubicBezTo>
                      <a:pt x="2" y="0"/>
                      <a:pt x="1" y="0"/>
                      <a:pt x="1" y="2"/>
                    </a:cubicBezTo>
                    <a:cubicBezTo>
                      <a:pt x="1" y="2"/>
                      <a:pt x="1" y="2"/>
                      <a:pt x="1" y="2"/>
                    </a:cubicBezTo>
                    <a:cubicBezTo>
                      <a:pt x="0" y="3"/>
                      <a:pt x="0" y="4"/>
                      <a:pt x="1" y="4"/>
                    </a:cubicBezTo>
                    <a:cubicBezTo>
                      <a:pt x="1" y="5"/>
                      <a:pt x="1" y="5"/>
                      <a:pt x="1" y="5"/>
                    </a:cubicBezTo>
                    <a:cubicBezTo>
                      <a:pt x="2" y="5"/>
                      <a:pt x="2" y="5"/>
                      <a:pt x="3" y="5"/>
                    </a:cubicBezTo>
                    <a:cubicBezTo>
                      <a:pt x="4" y="5"/>
                      <a:pt x="5" y="5"/>
                      <a:pt x="6" y="4"/>
                    </a:cubicBezTo>
                    <a:cubicBezTo>
                      <a:pt x="6" y="4"/>
                      <a:pt x="6" y="4"/>
                      <a:pt x="6" y="4"/>
                    </a:cubicBezTo>
                    <a:cubicBezTo>
                      <a:pt x="6" y="4"/>
                      <a:pt x="7" y="2"/>
                      <a:pt x="6" y="1"/>
                    </a:cubicBezTo>
                    <a:cubicBezTo>
                      <a:pt x="5" y="1"/>
                      <a:pt x="5" y="1"/>
                      <a:pt x="5" y="1"/>
                    </a:cubicBezTo>
                    <a:cubicBezTo>
                      <a:pt x="5" y="0"/>
                      <a:pt x="5" y="0"/>
                      <a:pt x="5"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15" name="Freeform 101"/>
              <p:cNvSpPr>
                <a:spLocks noEditPoints="1"/>
              </p:cNvSpPr>
              <p:nvPr/>
            </p:nvSpPr>
            <p:spPr bwMode="auto">
              <a:xfrm>
                <a:off x="3701" y="2477"/>
                <a:ext cx="14" cy="9"/>
              </a:xfrm>
              <a:custGeom>
                <a:avLst/>
                <a:gdLst>
                  <a:gd name="T0" fmla="*/ 3 w 6"/>
                  <a:gd name="T1" fmla="*/ 3 h 4"/>
                  <a:gd name="T2" fmla="*/ 1 w 6"/>
                  <a:gd name="T3" fmla="*/ 3 h 4"/>
                  <a:gd name="T4" fmla="*/ 1 w 6"/>
                  <a:gd name="T5" fmla="*/ 3 h 4"/>
                  <a:gd name="T6" fmla="*/ 1 w 6"/>
                  <a:gd name="T7" fmla="*/ 2 h 4"/>
                  <a:gd name="T8" fmla="*/ 1 w 6"/>
                  <a:gd name="T9" fmla="*/ 1 h 4"/>
                  <a:gd name="T10" fmla="*/ 1 w 6"/>
                  <a:gd name="T11" fmla="*/ 1 h 4"/>
                  <a:gd name="T12" fmla="*/ 1 w 6"/>
                  <a:gd name="T13" fmla="*/ 2 h 4"/>
                  <a:gd name="T14" fmla="*/ 1 w 6"/>
                  <a:gd name="T15" fmla="*/ 2 h 4"/>
                  <a:gd name="T16" fmla="*/ 3 w 6"/>
                  <a:gd name="T17" fmla="*/ 3 h 4"/>
                  <a:gd name="T18" fmla="*/ 4 w 6"/>
                  <a:gd name="T19" fmla="*/ 2 h 4"/>
                  <a:gd name="T20" fmla="*/ 4 w 6"/>
                  <a:gd name="T21" fmla="*/ 3 h 4"/>
                  <a:gd name="T22" fmla="*/ 3 w 6"/>
                  <a:gd name="T23" fmla="*/ 3 h 4"/>
                  <a:gd name="T24" fmla="*/ 3 w 6"/>
                  <a:gd name="T25" fmla="*/ 2 h 4"/>
                  <a:gd name="T26" fmla="*/ 1 w 6"/>
                  <a:gd name="T27" fmla="*/ 2 h 4"/>
                  <a:gd name="T28" fmla="*/ 2 w 6"/>
                  <a:gd name="T29" fmla="*/ 1 h 4"/>
                  <a:gd name="T30" fmla="*/ 2 w 6"/>
                  <a:gd name="T31" fmla="*/ 1 h 4"/>
                  <a:gd name="T32" fmla="*/ 4 w 6"/>
                  <a:gd name="T33" fmla="*/ 1 h 4"/>
                  <a:gd name="T34" fmla="*/ 4 w 6"/>
                  <a:gd name="T35" fmla="*/ 1 h 4"/>
                  <a:gd name="T36" fmla="*/ 4 w 6"/>
                  <a:gd name="T37" fmla="*/ 2 h 4"/>
                  <a:gd name="T38" fmla="*/ 3 w 6"/>
                  <a:gd name="T39" fmla="*/ 2 h 4"/>
                  <a:gd name="T40" fmla="*/ 2 w 6"/>
                  <a:gd name="T41" fmla="*/ 0 h 4"/>
                  <a:gd name="T42" fmla="*/ 0 w 6"/>
                  <a:gd name="T43" fmla="*/ 1 h 4"/>
                  <a:gd name="T44" fmla="*/ 0 w 6"/>
                  <a:gd name="T45" fmla="*/ 2 h 4"/>
                  <a:gd name="T46" fmla="*/ 0 w 6"/>
                  <a:gd name="T47" fmla="*/ 4 h 4"/>
                  <a:gd name="T48" fmla="*/ 1 w 6"/>
                  <a:gd name="T49" fmla="*/ 4 h 4"/>
                  <a:gd name="T50" fmla="*/ 3 w 6"/>
                  <a:gd name="T51" fmla="*/ 4 h 4"/>
                  <a:gd name="T52" fmla="*/ 5 w 6"/>
                  <a:gd name="T53" fmla="*/ 4 h 4"/>
                  <a:gd name="T54" fmla="*/ 5 w 6"/>
                  <a:gd name="T55" fmla="*/ 4 h 4"/>
                  <a:gd name="T56" fmla="*/ 5 w 6"/>
                  <a:gd name="T57" fmla="*/ 2 h 4"/>
                  <a:gd name="T58" fmla="*/ 6 w 6"/>
                  <a:gd name="T59" fmla="*/ 2 h 4"/>
                  <a:gd name="T60" fmla="*/ 5 w 6"/>
                  <a:gd name="T61" fmla="*/ 2 h 4"/>
                  <a:gd name="T62" fmla="*/ 5 w 6"/>
                  <a:gd name="T63" fmla="*/ 0 h 4"/>
                  <a:gd name="T64" fmla="*/ 4 w 6"/>
                  <a:gd name="T65" fmla="*/ 0 h 4"/>
                  <a:gd name="T66" fmla="*/ 4 w 6"/>
                  <a:gd name="T67" fmla="*/ 0 h 4"/>
                  <a:gd name="T68" fmla="*/ 2 w 6"/>
                  <a:gd name="T6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 h="4">
                    <a:moveTo>
                      <a:pt x="3" y="3"/>
                    </a:moveTo>
                    <a:cubicBezTo>
                      <a:pt x="2" y="3"/>
                      <a:pt x="1" y="3"/>
                      <a:pt x="1" y="3"/>
                    </a:cubicBezTo>
                    <a:cubicBezTo>
                      <a:pt x="1" y="3"/>
                      <a:pt x="1" y="3"/>
                      <a:pt x="1" y="3"/>
                    </a:cubicBezTo>
                    <a:cubicBezTo>
                      <a:pt x="1" y="3"/>
                      <a:pt x="1" y="2"/>
                      <a:pt x="1" y="2"/>
                    </a:cubicBezTo>
                    <a:cubicBezTo>
                      <a:pt x="1" y="1"/>
                      <a:pt x="1" y="1"/>
                      <a:pt x="1" y="1"/>
                    </a:cubicBezTo>
                    <a:cubicBezTo>
                      <a:pt x="1" y="1"/>
                      <a:pt x="1" y="1"/>
                      <a:pt x="1" y="1"/>
                    </a:cubicBezTo>
                    <a:cubicBezTo>
                      <a:pt x="1" y="1"/>
                      <a:pt x="1" y="2"/>
                      <a:pt x="1" y="2"/>
                    </a:cubicBezTo>
                    <a:cubicBezTo>
                      <a:pt x="1" y="2"/>
                      <a:pt x="1" y="2"/>
                      <a:pt x="1" y="2"/>
                    </a:cubicBezTo>
                    <a:cubicBezTo>
                      <a:pt x="2" y="3"/>
                      <a:pt x="2" y="3"/>
                      <a:pt x="3" y="3"/>
                    </a:cubicBezTo>
                    <a:cubicBezTo>
                      <a:pt x="3" y="3"/>
                      <a:pt x="4" y="2"/>
                      <a:pt x="4" y="2"/>
                    </a:cubicBezTo>
                    <a:cubicBezTo>
                      <a:pt x="4" y="3"/>
                      <a:pt x="4" y="3"/>
                      <a:pt x="4" y="3"/>
                    </a:cubicBezTo>
                    <a:cubicBezTo>
                      <a:pt x="4" y="3"/>
                      <a:pt x="3" y="3"/>
                      <a:pt x="3" y="3"/>
                    </a:cubicBezTo>
                    <a:moveTo>
                      <a:pt x="3" y="2"/>
                    </a:moveTo>
                    <a:cubicBezTo>
                      <a:pt x="2" y="2"/>
                      <a:pt x="2" y="2"/>
                      <a:pt x="1" y="2"/>
                    </a:cubicBezTo>
                    <a:cubicBezTo>
                      <a:pt x="2" y="1"/>
                      <a:pt x="2" y="1"/>
                      <a:pt x="2" y="1"/>
                    </a:cubicBezTo>
                    <a:cubicBezTo>
                      <a:pt x="2" y="1"/>
                      <a:pt x="2" y="1"/>
                      <a:pt x="2" y="1"/>
                    </a:cubicBezTo>
                    <a:cubicBezTo>
                      <a:pt x="3" y="1"/>
                      <a:pt x="3" y="1"/>
                      <a:pt x="4" y="1"/>
                    </a:cubicBezTo>
                    <a:cubicBezTo>
                      <a:pt x="4" y="1"/>
                      <a:pt x="4" y="1"/>
                      <a:pt x="4" y="1"/>
                    </a:cubicBezTo>
                    <a:cubicBezTo>
                      <a:pt x="4" y="1"/>
                      <a:pt x="4" y="2"/>
                      <a:pt x="4" y="2"/>
                    </a:cubicBezTo>
                    <a:cubicBezTo>
                      <a:pt x="4" y="2"/>
                      <a:pt x="3" y="2"/>
                      <a:pt x="3" y="2"/>
                    </a:cubicBezTo>
                    <a:moveTo>
                      <a:pt x="2" y="0"/>
                    </a:moveTo>
                    <a:cubicBezTo>
                      <a:pt x="2" y="0"/>
                      <a:pt x="0" y="0"/>
                      <a:pt x="0" y="1"/>
                    </a:cubicBezTo>
                    <a:cubicBezTo>
                      <a:pt x="0" y="2"/>
                      <a:pt x="0" y="2"/>
                      <a:pt x="0" y="2"/>
                    </a:cubicBezTo>
                    <a:cubicBezTo>
                      <a:pt x="0" y="2"/>
                      <a:pt x="0" y="3"/>
                      <a:pt x="0" y="4"/>
                    </a:cubicBezTo>
                    <a:cubicBezTo>
                      <a:pt x="1" y="4"/>
                      <a:pt x="1" y="4"/>
                      <a:pt x="1" y="4"/>
                    </a:cubicBezTo>
                    <a:cubicBezTo>
                      <a:pt x="1" y="4"/>
                      <a:pt x="1" y="4"/>
                      <a:pt x="3" y="4"/>
                    </a:cubicBezTo>
                    <a:cubicBezTo>
                      <a:pt x="3" y="4"/>
                      <a:pt x="4" y="4"/>
                      <a:pt x="5" y="4"/>
                    </a:cubicBezTo>
                    <a:cubicBezTo>
                      <a:pt x="5" y="4"/>
                      <a:pt x="5" y="4"/>
                      <a:pt x="5" y="4"/>
                    </a:cubicBezTo>
                    <a:cubicBezTo>
                      <a:pt x="5" y="4"/>
                      <a:pt x="5" y="3"/>
                      <a:pt x="5" y="2"/>
                    </a:cubicBezTo>
                    <a:cubicBezTo>
                      <a:pt x="6" y="2"/>
                      <a:pt x="6" y="2"/>
                      <a:pt x="6" y="2"/>
                    </a:cubicBezTo>
                    <a:cubicBezTo>
                      <a:pt x="5" y="2"/>
                      <a:pt x="5" y="2"/>
                      <a:pt x="5" y="2"/>
                    </a:cubicBezTo>
                    <a:cubicBezTo>
                      <a:pt x="5" y="1"/>
                      <a:pt x="5" y="1"/>
                      <a:pt x="5" y="0"/>
                    </a:cubicBezTo>
                    <a:cubicBezTo>
                      <a:pt x="4" y="0"/>
                      <a:pt x="4" y="0"/>
                      <a:pt x="4" y="0"/>
                    </a:cubicBezTo>
                    <a:cubicBezTo>
                      <a:pt x="4" y="0"/>
                      <a:pt x="4" y="0"/>
                      <a:pt x="4"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16" name="Freeform 102"/>
              <p:cNvSpPr>
                <a:spLocks noEditPoints="1"/>
              </p:cNvSpPr>
              <p:nvPr/>
            </p:nvSpPr>
            <p:spPr bwMode="auto">
              <a:xfrm>
                <a:off x="3922" y="1720"/>
                <a:ext cx="76" cy="228"/>
              </a:xfrm>
              <a:custGeom>
                <a:avLst/>
                <a:gdLst>
                  <a:gd name="T0" fmla="*/ 29 w 32"/>
                  <a:gd name="T1" fmla="*/ 83 h 96"/>
                  <a:gd name="T2" fmla="*/ 21 w 32"/>
                  <a:gd name="T3" fmla="*/ 84 h 96"/>
                  <a:gd name="T4" fmla="*/ 15 w 32"/>
                  <a:gd name="T5" fmla="*/ 58 h 96"/>
                  <a:gd name="T6" fmla="*/ 16 w 32"/>
                  <a:gd name="T7" fmla="*/ 58 h 96"/>
                  <a:gd name="T8" fmla="*/ 19 w 32"/>
                  <a:gd name="T9" fmla="*/ 57 h 96"/>
                  <a:gd name="T10" fmla="*/ 12 w 32"/>
                  <a:gd name="T11" fmla="*/ 55 h 96"/>
                  <a:gd name="T12" fmla="*/ 14 w 32"/>
                  <a:gd name="T13" fmla="*/ 56 h 96"/>
                  <a:gd name="T14" fmla="*/ 17 w 32"/>
                  <a:gd name="T15" fmla="*/ 52 h 96"/>
                  <a:gd name="T16" fmla="*/ 14 w 32"/>
                  <a:gd name="T17" fmla="*/ 42 h 96"/>
                  <a:gd name="T18" fmla="*/ 11 w 32"/>
                  <a:gd name="T19" fmla="*/ 40 h 96"/>
                  <a:gd name="T20" fmla="*/ 18 w 32"/>
                  <a:gd name="T21" fmla="*/ 48 h 96"/>
                  <a:gd name="T22" fmla="*/ 9 w 32"/>
                  <a:gd name="T23" fmla="*/ 53 h 96"/>
                  <a:gd name="T24" fmla="*/ 13 w 32"/>
                  <a:gd name="T25" fmla="*/ 46 h 96"/>
                  <a:gd name="T26" fmla="*/ 9 w 32"/>
                  <a:gd name="T27" fmla="*/ 50 h 96"/>
                  <a:gd name="T28" fmla="*/ 22 w 32"/>
                  <a:gd name="T29" fmla="*/ 39 h 96"/>
                  <a:gd name="T30" fmla="*/ 12 w 32"/>
                  <a:gd name="T31" fmla="*/ 39 h 96"/>
                  <a:gd name="T32" fmla="*/ 2 w 32"/>
                  <a:gd name="T33" fmla="*/ 49 h 96"/>
                  <a:gd name="T34" fmla="*/ 7 w 32"/>
                  <a:gd name="T35" fmla="*/ 49 h 96"/>
                  <a:gd name="T36" fmla="*/ 15 w 32"/>
                  <a:gd name="T37" fmla="*/ 59 h 96"/>
                  <a:gd name="T38" fmla="*/ 24 w 32"/>
                  <a:gd name="T39" fmla="*/ 44 h 96"/>
                  <a:gd name="T40" fmla="*/ 26 w 32"/>
                  <a:gd name="T41" fmla="*/ 78 h 96"/>
                  <a:gd name="T42" fmla="*/ 21 w 32"/>
                  <a:gd name="T43" fmla="*/ 83 h 96"/>
                  <a:gd name="T44" fmla="*/ 12 w 32"/>
                  <a:gd name="T45" fmla="*/ 78 h 96"/>
                  <a:gd name="T46" fmla="*/ 6 w 32"/>
                  <a:gd name="T47" fmla="*/ 64 h 96"/>
                  <a:gd name="T48" fmla="*/ 4 w 32"/>
                  <a:gd name="T49" fmla="*/ 59 h 96"/>
                  <a:gd name="T50" fmla="*/ 18 w 32"/>
                  <a:gd name="T51" fmla="*/ 37 h 96"/>
                  <a:gd name="T52" fmla="*/ 14 w 32"/>
                  <a:gd name="T53" fmla="*/ 34 h 96"/>
                  <a:gd name="T54" fmla="*/ 12 w 32"/>
                  <a:gd name="T55" fmla="*/ 35 h 96"/>
                  <a:gd name="T56" fmla="*/ 14 w 32"/>
                  <a:gd name="T57" fmla="*/ 33 h 96"/>
                  <a:gd name="T58" fmla="*/ 15 w 32"/>
                  <a:gd name="T59" fmla="*/ 31 h 96"/>
                  <a:gd name="T60" fmla="*/ 20 w 32"/>
                  <a:gd name="T61" fmla="*/ 31 h 96"/>
                  <a:gd name="T62" fmla="*/ 17 w 32"/>
                  <a:gd name="T63" fmla="*/ 31 h 96"/>
                  <a:gd name="T64" fmla="*/ 16 w 32"/>
                  <a:gd name="T65" fmla="*/ 21 h 96"/>
                  <a:gd name="T66" fmla="*/ 22 w 32"/>
                  <a:gd name="T67" fmla="*/ 13 h 96"/>
                  <a:gd name="T68" fmla="*/ 14 w 32"/>
                  <a:gd name="T69" fmla="*/ 19 h 96"/>
                  <a:gd name="T70" fmla="*/ 18 w 32"/>
                  <a:gd name="T71" fmla="*/ 17 h 96"/>
                  <a:gd name="T72" fmla="*/ 11 w 32"/>
                  <a:gd name="T73" fmla="*/ 31 h 96"/>
                  <a:gd name="T74" fmla="*/ 8 w 32"/>
                  <a:gd name="T75" fmla="*/ 6 h 96"/>
                  <a:gd name="T76" fmla="*/ 24 w 32"/>
                  <a:gd name="T77" fmla="*/ 29 h 96"/>
                  <a:gd name="T78" fmla="*/ 24 w 32"/>
                  <a:gd name="T79" fmla="*/ 11 h 96"/>
                  <a:gd name="T80" fmla="*/ 20 w 32"/>
                  <a:gd name="T81" fmla="*/ 13 h 96"/>
                  <a:gd name="T82" fmla="*/ 16 w 32"/>
                  <a:gd name="T83" fmla="*/ 20 h 96"/>
                  <a:gd name="T84" fmla="*/ 15 w 32"/>
                  <a:gd name="T85" fmla="*/ 21 h 96"/>
                  <a:gd name="T86" fmla="*/ 7 w 32"/>
                  <a:gd name="T87" fmla="*/ 23 h 96"/>
                  <a:gd name="T88" fmla="*/ 11 w 32"/>
                  <a:gd name="T89" fmla="*/ 34 h 96"/>
                  <a:gd name="T90" fmla="*/ 6 w 32"/>
                  <a:gd name="T91" fmla="*/ 38 h 96"/>
                  <a:gd name="T92" fmla="*/ 4 w 32"/>
                  <a:gd name="T93" fmla="*/ 61 h 96"/>
                  <a:gd name="T94" fmla="*/ 9 w 32"/>
                  <a:gd name="T95" fmla="*/ 80 h 96"/>
                  <a:gd name="T96" fmla="*/ 8 w 32"/>
                  <a:gd name="T97" fmla="*/ 93 h 96"/>
                  <a:gd name="T98" fmla="*/ 21 w 32"/>
                  <a:gd name="T99" fmla="*/ 87 h 96"/>
                  <a:gd name="T100" fmla="*/ 24 w 32"/>
                  <a:gd name="T101" fmla="*/ 86 h 96"/>
                  <a:gd name="T102" fmla="*/ 29 w 32"/>
                  <a:gd name="T103" fmla="*/ 84 h 96"/>
                  <a:gd name="T104" fmla="*/ 24 w 32"/>
                  <a:gd name="T105" fmla="*/ 91 h 96"/>
                  <a:gd name="T106" fmla="*/ 29 w 32"/>
                  <a:gd name="T107" fmla="*/ 94 h 96"/>
                  <a:gd name="T108" fmla="*/ 29 w 32"/>
                  <a:gd name="T109" fmla="*/ 80 h 96"/>
                  <a:gd name="T110" fmla="*/ 26 w 32"/>
                  <a:gd name="T111" fmla="*/ 54 h 96"/>
                  <a:gd name="T112" fmla="*/ 23 w 32"/>
                  <a:gd name="T113" fmla="*/ 38 h 96"/>
                  <a:gd name="T114" fmla="*/ 23 w 32"/>
                  <a:gd name="T115" fmla="*/ 36 h 96"/>
                  <a:gd name="T116" fmla="*/ 25 w 32"/>
                  <a:gd name="T117"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 h="96">
                    <a:moveTo>
                      <a:pt x="9" y="84"/>
                    </a:moveTo>
                    <a:cubicBezTo>
                      <a:pt x="9" y="84"/>
                      <a:pt x="9" y="84"/>
                      <a:pt x="9" y="84"/>
                    </a:cubicBezTo>
                    <a:cubicBezTo>
                      <a:pt x="8" y="84"/>
                      <a:pt x="8" y="84"/>
                      <a:pt x="8" y="84"/>
                    </a:cubicBezTo>
                    <a:cubicBezTo>
                      <a:pt x="9" y="83"/>
                      <a:pt x="9" y="83"/>
                      <a:pt x="9" y="83"/>
                    </a:cubicBezTo>
                    <a:cubicBezTo>
                      <a:pt x="9" y="83"/>
                      <a:pt x="9" y="83"/>
                      <a:pt x="9" y="83"/>
                    </a:cubicBezTo>
                    <a:cubicBezTo>
                      <a:pt x="9" y="84"/>
                      <a:pt x="9" y="84"/>
                      <a:pt x="9" y="84"/>
                    </a:cubicBezTo>
                    <a:moveTo>
                      <a:pt x="29" y="83"/>
                    </a:moveTo>
                    <a:cubicBezTo>
                      <a:pt x="29" y="83"/>
                      <a:pt x="29" y="83"/>
                      <a:pt x="29" y="83"/>
                    </a:cubicBezTo>
                    <a:cubicBezTo>
                      <a:pt x="29" y="83"/>
                      <a:pt x="29" y="83"/>
                      <a:pt x="29" y="83"/>
                    </a:cubicBezTo>
                    <a:cubicBezTo>
                      <a:pt x="29" y="83"/>
                      <a:pt x="29" y="83"/>
                      <a:pt x="29" y="83"/>
                    </a:cubicBezTo>
                    <a:cubicBezTo>
                      <a:pt x="29" y="83"/>
                      <a:pt x="29" y="83"/>
                      <a:pt x="29" y="83"/>
                    </a:cubicBezTo>
                    <a:moveTo>
                      <a:pt x="17" y="86"/>
                    </a:moveTo>
                    <a:cubicBezTo>
                      <a:pt x="15" y="86"/>
                      <a:pt x="12" y="85"/>
                      <a:pt x="10" y="85"/>
                    </a:cubicBezTo>
                    <a:cubicBezTo>
                      <a:pt x="10" y="81"/>
                      <a:pt x="10" y="81"/>
                      <a:pt x="10" y="81"/>
                    </a:cubicBezTo>
                    <a:cubicBezTo>
                      <a:pt x="11" y="82"/>
                      <a:pt x="13" y="83"/>
                      <a:pt x="17" y="83"/>
                    </a:cubicBezTo>
                    <a:cubicBezTo>
                      <a:pt x="18" y="83"/>
                      <a:pt x="20" y="84"/>
                      <a:pt x="21" y="84"/>
                    </a:cubicBezTo>
                    <a:cubicBezTo>
                      <a:pt x="22" y="84"/>
                      <a:pt x="22" y="83"/>
                      <a:pt x="23" y="83"/>
                    </a:cubicBezTo>
                    <a:cubicBezTo>
                      <a:pt x="23" y="83"/>
                      <a:pt x="26" y="83"/>
                      <a:pt x="28" y="82"/>
                    </a:cubicBezTo>
                    <a:cubicBezTo>
                      <a:pt x="28" y="82"/>
                      <a:pt x="28" y="83"/>
                      <a:pt x="28" y="84"/>
                    </a:cubicBezTo>
                    <a:cubicBezTo>
                      <a:pt x="26" y="85"/>
                      <a:pt x="23" y="85"/>
                      <a:pt x="21" y="86"/>
                    </a:cubicBezTo>
                    <a:cubicBezTo>
                      <a:pt x="19" y="86"/>
                      <a:pt x="18" y="86"/>
                      <a:pt x="17" y="86"/>
                    </a:cubicBezTo>
                    <a:moveTo>
                      <a:pt x="14" y="58"/>
                    </a:moveTo>
                    <a:cubicBezTo>
                      <a:pt x="15" y="58"/>
                      <a:pt x="15" y="58"/>
                      <a:pt x="15" y="58"/>
                    </a:cubicBezTo>
                    <a:cubicBezTo>
                      <a:pt x="15" y="58"/>
                      <a:pt x="15" y="58"/>
                      <a:pt x="15" y="58"/>
                    </a:cubicBezTo>
                    <a:cubicBezTo>
                      <a:pt x="14" y="58"/>
                      <a:pt x="14" y="58"/>
                      <a:pt x="14" y="58"/>
                    </a:cubicBezTo>
                    <a:moveTo>
                      <a:pt x="14" y="58"/>
                    </a:moveTo>
                    <a:cubicBezTo>
                      <a:pt x="14" y="57"/>
                      <a:pt x="14" y="57"/>
                      <a:pt x="14" y="57"/>
                    </a:cubicBezTo>
                    <a:cubicBezTo>
                      <a:pt x="14" y="57"/>
                      <a:pt x="14" y="57"/>
                      <a:pt x="14" y="57"/>
                    </a:cubicBezTo>
                    <a:cubicBezTo>
                      <a:pt x="14" y="57"/>
                      <a:pt x="14" y="57"/>
                      <a:pt x="14" y="57"/>
                    </a:cubicBezTo>
                    <a:cubicBezTo>
                      <a:pt x="14" y="57"/>
                      <a:pt x="14" y="57"/>
                      <a:pt x="14" y="57"/>
                    </a:cubicBezTo>
                    <a:cubicBezTo>
                      <a:pt x="14" y="58"/>
                      <a:pt x="14" y="58"/>
                      <a:pt x="14" y="58"/>
                    </a:cubicBezTo>
                    <a:moveTo>
                      <a:pt x="16" y="58"/>
                    </a:moveTo>
                    <a:cubicBezTo>
                      <a:pt x="16" y="58"/>
                      <a:pt x="16" y="58"/>
                      <a:pt x="16" y="58"/>
                    </a:cubicBezTo>
                    <a:cubicBezTo>
                      <a:pt x="16" y="58"/>
                      <a:pt x="16" y="57"/>
                      <a:pt x="15" y="57"/>
                    </a:cubicBezTo>
                    <a:cubicBezTo>
                      <a:pt x="15" y="56"/>
                      <a:pt x="15" y="56"/>
                      <a:pt x="15" y="56"/>
                    </a:cubicBezTo>
                    <a:cubicBezTo>
                      <a:pt x="15" y="56"/>
                      <a:pt x="15" y="56"/>
                      <a:pt x="15" y="56"/>
                    </a:cubicBezTo>
                    <a:cubicBezTo>
                      <a:pt x="15" y="54"/>
                      <a:pt x="17" y="53"/>
                      <a:pt x="18" y="52"/>
                    </a:cubicBezTo>
                    <a:cubicBezTo>
                      <a:pt x="19" y="53"/>
                      <a:pt x="19" y="53"/>
                      <a:pt x="19" y="54"/>
                    </a:cubicBezTo>
                    <a:cubicBezTo>
                      <a:pt x="19" y="55"/>
                      <a:pt x="19" y="55"/>
                      <a:pt x="19" y="55"/>
                    </a:cubicBezTo>
                    <a:cubicBezTo>
                      <a:pt x="19" y="56"/>
                      <a:pt x="19" y="57"/>
                      <a:pt x="19" y="57"/>
                    </a:cubicBezTo>
                    <a:cubicBezTo>
                      <a:pt x="18" y="58"/>
                      <a:pt x="18" y="58"/>
                      <a:pt x="18" y="58"/>
                    </a:cubicBezTo>
                    <a:cubicBezTo>
                      <a:pt x="17" y="58"/>
                      <a:pt x="17" y="58"/>
                      <a:pt x="16" y="58"/>
                    </a:cubicBezTo>
                    <a:moveTo>
                      <a:pt x="17" y="52"/>
                    </a:moveTo>
                    <a:cubicBezTo>
                      <a:pt x="18" y="51"/>
                      <a:pt x="18" y="50"/>
                      <a:pt x="18" y="50"/>
                    </a:cubicBezTo>
                    <a:cubicBezTo>
                      <a:pt x="18" y="50"/>
                      <a:pt x="18" y="51"/>
                      <a:pt x="18" y="51"/>
                    </a:cubicBezTo>
                    <a:cubicBezTo>
                      <a:pt x="17" y="52"/>
                      <a:pt x="17" y="52"/>
                      <a:pt x="17" y="52"/>
                    </a:cubicBezTo>
                    <a:moveTo>
                      <a:pt x="13" y="57"/>
                    </a:moveTo>
                    <a:cubicBezTo>
                      <a:pt x="13" y="56"/>
                      <a:pt x="12" y="55"/>
                      <a:pt x="12" y="55"/>
                    </a:cubicBezTo>
                    <a:cubicBezTo>
                      <a:pt x="12" y="54"/>
                      <a:pt x="12" y="52"/>
                      <a:pt x="13" y="51"/>
                    </a:cubicBezTo>
                    <a:cubicBezTo>
                      <a:pt x="13" y="51"/>
                      <a:pt x="14" y="50"/>
                      <a:pt x="14" y="50"/>
                    </a:cubicBezTo>
                    <a:cubicBezTo>
                      <a:pt x="17" y="49"/>
                      <a:pt x="17" y="49"/>
                      <a:pt x="17" y="49"/>
                    </a:cubicBezTo>
                    <a:cubicBezTo>
                      <a:pt x="16" y="50"/>
                      <a:pt x="16" y="52"/>
                      <a:pt x="15" y="53"/>
                    </a:cubicBezTo>
                    <a:cubicBezTo>
                      <a:pt x="16" y="53"/>
                      <a:pt x="16" y="53"/>
                      <a:pt x="16" y="53"/>
                    </a:cubicBezTo>
                    <a:cubicBezTo>
                      <a:pt x="15" y="54"/>
                      <a:pt x="14" y="55"/>
                      <a:pt x="14" y="56"/>
                    </a:cubicBezTo>
                    <a:cubicBezTo>
                      <a:pt x="14" y="56"/>
                      <a:pt x="14" y="56"/>
                      <a:pt x="14" y="56"/>
                    </a:cubicBezTo>
                    <a:cubicBezTo>
                      <a:pt x="14" y="56"/>
                      <a:pt x="14" y="56"/>
                      <a:pt x="14" y="56"/>
                    </a:cubicBezTo>
                    <a:cubicBezTo>
                      <a:pt x="13" y="57"/>
                      <a:pt x="13" y="57"/>
                      <a:pt x="13" y="57"/>
                    </a:cubicBezTo>
                    <a:moveTo>
                      <a:pt x="16" y="52"/>
                    </a:moveTo>
                    <a:cubicBezTo>
                      <a:pt x="16" y="51"/>
                      <a:pt x="17" y="50"/>
                      <a:pt x="17" y="49"/>
                    </a:cubicBezTo>
                    <a:cubicBezTo>
                      <a:pt x="18" y="49"/>
                      <a:pt x="18" y="49"/>
                      <a:pt x="18" y="49"/>
                    </a:cubicBezTo>
                    <a:cubicBezTo>
                      <a:pt x="18" y="49"/>
                      <a:pt x="18" y="49"/>
                      <a:pt x="18" y="49"/>
                    </a:cubicBezTo>
                    <a:cubicBezTo>
                      <a:pt x="18" y="49"/>
                      <a:pt x="18" y="49"/>
                      <a:pt x="18" y="49"/>
                    </a:cubicBezTo>
                    <a:cubicBezTo>
                      <a:pt x="18" y="50"/>
                      <a:pt x="17" y="51"/>
                      <a:pt x="17" y="52"/>
                    </a:cubicBezTo>
                    <a:cubicBezTo>
                      <a:pt x="17" y="52"/>
                      <a:pt x="17" y="52"/>
                      <a:pt x="17" y="52"/>
                    </a:cubicBezTo>
                    <a:cubicBezTo>
                      <a:pt x="16" y="52"/>
                      <a:pt x="16" y="52"/>
                      <a:pt x="16" y="52"/>
                    </a:cubicBezTo>
                    <a:moveTo>
                      <a:pt x="18" y="41"/>
                    </a:moveTo>
                    <a:cubicBezTo>
                      <a:pt x="19" y="41"/>
                      <a:pt x="21" y="41"/>
                      <a:pt x="22" y="40"/>
                    </a:cubicBezTo>
                    <a:cubicBezTo>
                      <a:pt x="22" y="40"/>
                      <a:pt x="22" y="40"/>
                      <a:pt x="22" y="40"/>
                    </a:cubicBezTo>
                    <a:cubicBezTo>
                      <a:pt x="21" y="41"/>
                      <a:pt x="21" y="42"/>
                      <a:pt x="20" y="42"/>
                    </a:cubicBezTo>
                    <a:cubicBezTo>
                      <a:pt x="19" y="43"/>
                      <a:pt x="18" y="43"/>
                      <a:pt x="18" y="43"/>
                    </a:cubicBezTo>
                    <a:cubicBezTo>
                      <a:pt x="17" y="43"/>
                      <a:pt x="17" y="43"/>
                      <a:pt x="17" y="43"/>
                    </a:cubicBezTo>
                    <a:cubicBezTo>
                      <a:pt x="16" y="43"/>
                      <a:pt x="15" y="43"/>
                      <a:pt x="14" y="42"/>
                    </a:cubicBezTo>
                    <a:cubicBezTo>
                      <a:pt x="14" y="41"/>
                      <a:pt x="13" y="41"/>
                      <a:pt x="13" y="40"/>
                    </a:cubicBezTo>
                    <a:cubicBezTo>
                      <a:pt x="13" y="40"/>
                      <a:pt x="13" y="40"/>
                      <a:pt x="13" y="40"/>
                    </a:cubicBezTo>
                    <a:cubicBezTo>
                      <a:pt x="14" y="41"/>
                      <a:pt x="14" y="41"/>
                      <a:pt x="14" y="41"/>
                    </a:cubicBezTo>
                    <a:cubicBezTo>
                      <a:pt x="15" y="41"/>
                      <a:pt x="16" y="41"/>
                      <a:pt x="18" y="41"/>
                    </a:cubicBezTo>
                    <a:moveTo>
                      <a:pt x="9" y="50"/>
                    </a:moveTo>
                    <a:cubicBezTo>
                      <a:pt x="8" y="49"/>
                      <a:pt x="8" y="49"/>
                      <a:pt x="8" y="49"/>
                    </a:cubicBezTo>
                    <a:cubicBezTo>
                      <a:pt x="10" y="47"/>
                      <a:pt x="11" y="42"/>
                      <a:pt x="11" y="40"/>
                    </a:cubicBezTo>
                    <a:cubicBezTo>
                      <a:pt x="11" y="40"/>
                      <a:pt x="11" y="40"/>
                      <a:pt x="11" y="40"/>
                    </a:cubicBezTo>
                    <a:cubicBezTo>
                      <a:pt x="11" y="40"/>
                      <a:pt x="11" y="40"/>
                      <a:pt x="11" y="40"/>
                    </a:cubicBezTo>
                    <a:cubicBezTo>
                      <a:pt x="12" y="41"/>
                      <a:pt x="12" y="42"/>
                      <a:pt x="14" y="43"/>
                    </a:cubicBezTo>
                    <a:cubicBezTo>
                      <a:pt x="15" y="43"/>
                      <a:pt x="16" y="44"/>
                      <a:pt x="17" y="44"/>
                    </a:cubicBezTo>
                    <a:cubicBezTo>
                      <a:pt x="17" y="44"/>
                      <a:pt x="17" y="44"/>
                      <a:pt x="17" y="44"/>
                    </a:cubicBezTo>
                    <a:cubicBezTo>
                      <a:pt x="18" y="44"/>
                      <a:pt x="19" y="44"/>
                      <a:pt x="20" y="44"/>
                    </a:cubicBezTo>
                    <a:cubicBezTo>
                      <a:pt x="19" y="44"/>
                      <a:pt x="19" y="45"/>
                      <a:pt x="18" y="46"/>
                    </a:cubicBezTo>
                    <a:cubicBezTo>
                      <a:pt x="18" y="47"/>
                      <a:pt x="18" y="47"/>
                      <a:pt x="18" y="48"/>
                    </a:cubicBezTo>
                    <a:cubicBezTo>
                      <a:pt x="18" y="48"/>
                      <a:pt x="18" y="48"/>
                      <a:pt x="18" y="48"/>
                    </a:cubicBezTo>
                    <a:cubicBezTo>
                      <a:pt x="13" y="49"/>
                      <a:pt x="13" y="49"/>
                      <a:pt x="13" y="49"/>
                    </a:cubicBezTo>
                    <a:cubicBezTo>
                      <a:pt x="13" y="50"/>
                      <a:pt x="13" y="50"/>
                      <a:pt x="13" y="50"/>
                    </a:cubicBezTo>
                    <a:cubicBezTo>
                      <a:pt x="12" y="50"/>
                      <a:pt x="12" y="50"/>
                      <a:pt x="12" y="50"/>
                    </a:cubicBezTo>
                    <a:cubicBezTo>
                      <a:pt x="12" y="50"/>
                      <a:pt x="12" y="50"/>
                      <a:pt x="12" y="50"/>
                    </a:cubicBezTo>
                    <a:cubicBezTo>
                      <a:pt x="11" y="51"/>
                      <a:pt x="11" y="53"/>
                      <a:pt x="11" y="55"/>
                    </a:cubicBezTo>
                    <a:cubicBezTo>
                      <a:pt x="10" y="55"/>
                      <a:pt x="10" y="55"/>
                      <a:pt x="10" y="55"/>
                    </a:cubicBezTo>
                    <a:cubicBezTo>
                      <a:pt x="10" y="54"/>
                      <a:pt x="10" y="54"/>
                      <a:pt x="10" y="54"/>
                    </a:cubicBezTo>
                    <a:cubicBezTo>
                      <a:pt x="9" y="53"/>
                      <a:pt x="9" y="53"/>
                      <a:pt x="9" y="53"/>
                    </a:cubicBezTo>
                    <a:cubicBezTo>
                      <a:pt x="9" y="53"/>
                      <a:pt x="9" y="53"/>
                      <a:pt x="9" y="52"/>
                    </a:cubicBezTo>
                    <a:cubicBezTo>
                      <a:pt x="9" y="52"/>
                      <a:pt x="9" y="51"/>
                      <a:pt x="9" y="51"/>
                    </a:cubicBezTo>
                    <a:cubicBezTo>
                      <a:pt x="9" y="51"/>
                      <a:pt x="9" y="51"/>
                      <a:pt x="9" y="51"/>
                    </a:cubicBezTo>
                    <a:cubicBezTo>
                      <a:pt x="9" y="51"/>
                      <a:pt x="9" y="50"/>
                      <a:pt x="10" y="49"/>
                    </a:cubicBezTo>
                    <a:cubicBezTo>
                      <a:pt x="10" y="49"/>
                      <a:pt x="10" y="48"/>
                      <a:pt x="10" y="48"/>
                    </a:cubicBezTo>
                    <a:cubicBezTo>
                      <a:pt x="11" y="48"/>
                      <a:pt x="11" y="48"/>
                      <a:pt x="11" y="48"/>
                    </a:cubicBezTo>
                    <a:cubicBezTo>
                      <a:pt x="11" y="47"/>
                      <a:pt x="11" y="47"/>
                      <a:pt x="11" y="47"/>
                    </a:cubicBezTo>
                    <a:cubicBezTo>
                      <a:pt x="12" y="47"/>
                      <a:pt x="12" y="46"/>
                      <a:pt x="13" y="46"/>
                    </a:cubicBezTo>
                    <a:cubicBezTo>
                      <a:pt x="14" y="46"/>
                      <a:pt x="15" y="45"/>
                      <a:pt x="16" y="44"/>
                    </a:cubicBezTo>
                    <a:cubicBezTo>
                      <a:pt x="15" y="44"/>
                      <a:pt x="15" y="44"/>
                      <a:pt x="15" y="44"/>
                    </a:cubicBezTo>
                    <a:cubicBezTo>
                      <a:pt x="14" y="44"/>
                      <a:pt x="13" y="45"/>
                      <a:pt x="13" y="45"/>
                    </a:cubicBezTo>
                    <a:cubicBezTo>
                      <a:pt x="12" y="46"/>
                      <a:pt x="11" y="46"/>
                      <a:pt x="10" y="46"/>
                    </a:cubicBezTo>
                    <a:cubicBezTo>
                      <a:pt x="10" y="47"/>
                      <a:pt x="10" y="47"/>
                      <a:pt x="10" y="47"/>
                    </a:cubicBezTo>
                    <a:cubicBezTo>
                      <a:pt x="10" y="47"/>
                      <a:pt x="10" y="47"/>
                      <a:pt x="10" y="47"/>
                    </a:cubicBezTo>
                    <a:cubicBezTo>
                      <a:pt x="9" y="48"/>
                      <a:pt x="9" y="48"/>
                      <a:pt x="9" y="49"/>
                    </a:cubicBezTo>
                    <a:cubicBezTo>
                      <a:pt x="9" y="50"/>
                      <a:pt x="9" y="50"/>
                      <a:pt x="9" y="50"/>
                    </a:cubicBezTo>
                    <a:moveTo>
                      <a:pt x="18" y="40"/>
                    </a:moveTo>
                    <a:cubicBezTo>
                      <a:pt x="17" y="40"/>
                      <a:pt x="17" y="40"/>
                      <a:pt x="17" y="40"/>
                    </a:cubicBezTo>
                    <a:cubicBezTo>
                      <a:pt x="19" y="40"/>
                      <a:pt x="20" y="39"/>
                      <a:pt x="22" y="39"/>
                    </a:cubicBezTo>
                    <a:cubicBezTo>
                      <a:pt x="22" y="39"/>
                      <a:pt x="22" y="39"/>
                      <a:pt x="22" y="39"/>
                    </a:cubicBezTo>
                    <a:cubicBezTo>
                      <a:pt x="22" y="39"/>
                      <a:pt x="22" y="39"/>
                      <a:pt x="22" y="39"/>
                    </a:cubicBezTo>
                    <a:cubicBezTo>
                      <a:pt x="22" y="39"/>
                      <a:pt x="22" y="39"/>
                      <a:pt x="22" y="39"/>
                    </a:cubicBezTo>
                    <a:cubicBezTo>
                      <a:pt x="22" y="39"/>
                      <a:pt x="22" y="39"/>
                      <a:pt x="22" y="39"/>
                    </a:cubicBezTo>
                    <a:cubicBezTo>
                      <a:pt x="22" y="39"/>
                      <a:pt x="22" y="39"/>
                      <a:pt x="22" y="39"/>
                    </a:cubicBezTo>
                    <a:cubicBezTo>
                      <a:pt x="20" y="40"/>
                      <a:pt x="19" y="40"/>
                      <a:pt x="18" y="40"/>
                    </a:cubicBezTo>
                    <a:moveTo>
                      <a:pt x="15" y="38"/>
                    </a:moveTo>
                    <a:cubicBezTo>
                      <a:pt x="16" y="38"/>
                      <a:pt x="17" y="38"/>
                      <a:pt x="18" y="38"/>
                    </a:cubicBezTo>
                    <a:cubicBezTo>
                      <a:pt x="20" y="38"/>
                      <a:pt x="21" y="38"/>
                      <a:pt x="22" y="38"/>
                    </a:cubicBezTo>
                    <a:cubicBezTo>
                      <a:pt x="22" y="38"/>
                      <a:pt x="22" y="38"/>
                      <a:pt x="22" y="38"/>
                    </a:cubicBezTo>
                    <a:cubicBezTo>
                      <a:pt x="20" y="38"/>
                      <a:pt x="17" y="39"/>
                      <a:pt x="15" y="39"/>
                    </a:cubicBezTo>
                    <a:cubicBezTo>
                      <a:pt x="14" y="39"/>
                      <a:pt x="13" y="39"/>
                      <a:pt x="12" y="39"/>
                    </a:cubicBezTo>
                    <a:cubicBezTo>
                      <a:pt x="12" y="39"/>
                      <a:pt x="12" y="39"/>
                      <a:pt x="12" y="39"/>
                    </a:cubicBezTo>
                    <a:cubicBezTo>
                      <a:pt x="12" y="38"/>
                      <a:pt x="12" y="38"/>
                      <a:pt x="12" y="38"/>
                    </a:cubicBezTo>
                    <a:cubicBezTo>
                      <a:pt x="13" y="38"/>
                      <a:pt x="14" y="38"/>
                      <a:pt x="15" y="38"/>
                    </a:cubicBezTo>
                    <a:moveTo>
                      <a:pt x="4" y="59"/>
                    </a:moveTo>
                    <a:cubicBezTo>
                      <a:pt x="3" y="56"/>
                      <a:pt x="3" y="56"/>
                      <a:pt x="3" y="56"/>
                    </a:cubicBezTo>
                    <a:cubicBezTo>
                      <a:pt x="2" y="55"/>
                      <a:pt x="2" y="53"/>
                      <a:pt x="2" y="52"/>
                    </a:cubicBezTo>
                    <a:cubicBezTo>
                      <a:pt x="1" y="52"/>
                      <a:pt x="1" y="51"/>
                      <a:pt x="1" y="50"/>
                    </a:cubicBezTo>
                    <a:cubicBezTo>
                      <a:pt x="1" y="50"/>
                      <a:pt x="2" y="49"/>
                      <a:pt x="2" y="49"/>
                    </a:cubicBezTo>
                    <a:cubicBezTo>
                      <a:pt x="2" y="49"/>
                      <a:pt x="2" y="49"/>
                      <a:pt x="2" y="49"/>
                    </a:cubicBezTo>
                    <a:cubicBezTo>
                      <a:pt x="3" y="47"/>
                      <a:pt x="4" y="45"/>
                      <a:pt x="5" y="43"/>
                    </a:cubicBezTo>
                    <a:cubicBezTo>
                      <a:pt x="5" y="42"/>
                      <a:pt x="6" y="40"/>
                      <a:pt x="7" y="38"/>
                    </a:cubicBezTo>
                    <a:cubicBezTo>
                      <a:pt x="7" y="37"/>
                      <a:pt x="8" y="37"/>
                      <a:pt x="9" y="37"/>
                    </a:cubicBezTo>
                    <a:cubicBezTo>
                      <a:pt x="9" y="37"/>
                      <a:pt x="9" y="37"/>
                      <a:pt x="9" y="37"/>
                    </a:cubicBezTo>
                    <a:cubicBezTo>
                      <a:pt x="10" y="37"/>
                      <a:pt x="10" y="38"/>
                      <a:pt x="11" y="39"/>
                    </a:cubicBezTo>
                    <a:cubicBezTo>
                      <a:pt x="11" y="40"/>
                      <a:pt x="9" y="47"/>
                      <a:pt x="7" y="49"/>
                    </a:cubicBezTo>
                    <a:cubicBezTo>
                      <a:pt x="7" y="49"/>
                      <a:pt x="7" y="49"/>
                      <a:pt x="7" y="49"/>
                    </a:cubicBezTo>
                    <a:cubicBezTo>
                      <a:pt x="7" y="49"/>
                      <a:pt x="7" y="49"/>
                      <a:pt x="7" y="49"/>
                    </a:cubicBezTo>
                    <a:cubicBezTo>
                      <a:pt x="8" y="50"/>
                      <a:pt x="8" y="51"/>
                      <a:pt x="8" y="52"/>
                    </a:cubicBezTo>
                    <a:cubicBezTo>
                      <a:pt x="8" y="53"/>
                      <a:pt x="8" y="53"/>
                      <a:pt x="9" y="54"/>
                    </a:cubicBezTo>
                    <a:cubicBezTo>
                      <a:pt x="9" y="54"/>
                      <a:pt x="9" y="55"/>
                      <a:pt x="9" y="55"/>
                    </a:cubicBezTo>
                    <a:cubicBezTo>
                      <a:pt x="9" y="55"/>
                      <a:pt x="10" y="55"/>
                      <a:pt x="10" y="56"/>
                    </a:cubicBezTo>
                    <a:cubicBezTo>
                      <a:pt x="12" y="56"/>
                      <a:pt x="13" y="57"/>
                      <a:pt x="13" y="59"/>
                    </a:cubicBezTo>
                    <a:cubicBezTo>
                      <a:pt x="13" y="59"/>
                      <a:pt x="13" y="59"/>
                      <a:pt x="13" y="59"/>
                    </a:cubicBezTo>
                    <a:cubicBezTo>
                      <a:pt x="14" y="59"/>
                      <a:pt x="14" y="59"/>
                      <a:pt x="14" y="59"/>
                    </a:cubicBezTo>
                    <a:cubicBezTo>
                      <a:pt x="14" y="59"/>
                      <a:pt x="15" y="59"/>
                      <a:pt x="15" y="59"/>
                    </a:cubicBezTo>
                    <a:cubicBezTo>
                      <a:pt x="16" y="59"/>
                      <a:pt x="17" y="59"/>
                      <a:pt x="18" y="59"/>
                    </a:cubicBezTo>
                    <a:cubicBezTo>
                      <a:pt x="19" y="59"/>
                      <a:pt x="19" y="59"/>
                      <a:pt x="20" y="58"/>
                    </a:cubicBezTo>
                    <a:cubicBezTo>
                      <a:pt x="21" y="57"/>
                      <a:pt x="20" y="55"/>
                      <a:pt x="20" y="55"/>
                    </a:cubicBezTo>
                    <a:cubicBezTo>
                      <a:pt x="20" y="54"/>
                      <a:pt x="20" y="54"/>
                      <a:pt x="20" y="54"/>
                    </a:cubicBezTo>
                    <a:cubicBezTo>
                      <a:pt x="19" y="51"/>
                      <a:pt x="19" y="49"/>
                      <a:pt x="19" y="47"/>
                    </a:cubicBezTo>
                    <a:cubicBezTo>
                      <a:pt x="20" y="44"/>
                      <a:pt x="21" y="43"/>
                      <a:pt x="22" y="43"/>
                    </a:cubicBezTo>
                    <a:cubicBezTo>
                      <a:pt x="22" y="43"/>
                      <a:pt x="22" y="43"/>
                      <a:pt x="22" y="43"/>
                    </a:cubicBezTo>
                    <a:cubicBezTo>
                      <a:pt x="23" y="44"/>
                      <a:pt x="24" y="44"/>
                      <a:pt x="24" y="44"/>
                    </a:cubicBezTo>
                    <a:cubicBezTo>
                      <a:pt x="23" y="48"/>
                      <a:pt x="24" y="51"/>
                      <a:pt x="25" y="54"/>
                    </a:cubicBezTo>
                    <a:cubicBezTo>
                      <a:pt x="25" y="56"/>
                      <a:pt x="26" y="57"/>
                      <a:pt x="26" y="58"/>
                    </a:cubicBezTo>
                    <a:cubicBezTo>
                      <a:pt x="27" y="60"/>
                      <a:pt x="28" y="62"/>
                      <a:pt x="28" y="65"/>
                    </a:cubicBezTo>
                    <a:cubicBezTo>
                      <a:pt x="29" y="69"/>
                      <a:pt x="28" y="70"/>
                      <a:pt x="27" y="72"/>
                    </a:cubicBezTo>
                    <a:cubicBezTo>
                      <a:pt x="27" y="73"/>
                      <a:pt x="26" y="74"/>
                      <a:pt x="26" y="75"/>
                    </a:cubicBezTo>
                    <a:cubicBezTo>
                      <a:pt x="26" y="75"/>
                      <a:pt x="26" y="75"/>
                      <a:pt x="26" y="75"/>
                    </a:cubicBezTo>
                    <a:cubicBezTo>
                      <a:pt x="26" y="76"/>
                      <a:pt x="26" y="77"/>
                      <a:pt x="26" y="78"/>
                    </a:cubicBezTo>
                    <a:cubicBezTo>
                      <a:pt x="26" y="78"/>
                      <a:pt x="26" y="78"/>
                      <a:pt x="26" y="78"/>
                    </a:cubicBezTo>
                    <a:cubicBezTo>
                      <a:pt x="26" y="78"/>
                      <a:pt x="26" y="78"/>
                      <a:pt x="26" y="78"/>
                    </a:cubicBezTo>
                    <a:cubicBezTo>
                      <a:pt x="26" y="79"/>
                      <a:pt x="26" y="80"/>
                      <a:pt x="25" y="80"/>
                    </a:cubicBezTo>
                    <a:cubicBezTo>
                      <a:pt x="26" y="80"/>
                      <a:pt x="26" y="80"/>
                      <a:pt x="26" y="80"/>
                    </a:cubicBezTo>
                    <a:cubicBezTo>
                      <a:pt x="27" y="80"/>
                      <a:pt x="27" y="79"/>
                      <a:pt x="27" y="78"/>
                    </a:cubicBezTo>
                    <a:cubicBezTo>
                      <a:pt x="27" y="78"/>
                      <a:pt x="27" y="79"/>
                      <a:pt x="28" y="79"/>
                    </a:cubicBezTo>
                    <a:cubicBezTo>
                      <a:pt x="28" y="80"/>
                      <a:pt x="28" y="80"/>
                      <a:pt x="28" y="80"/>
                    </a:cubicBezTo>
                    <a:cubicBezTo>
                      <a:pt x="27" y="81"/>
                      <a:pt x="25" y="82"/>
                      <a:pt x="23" y="82"/>
                    </a:cubicBezTo>
                    <a:cubicBezTo>
                      <a:pt x="22" y="82"/>
                      <a:pt x="22" y="83"/>
                      <a:pt x="21" y="83"/>
                    </a:cubicBezTo>
                    <a:cubicBezTo>
                      <a:pt x="20" y="83"/>
                      <a:pt x="18" y="82"/>
                      <a:pt x="17" y="82"/>
                    </a:cubicBezTo>
                    <a:cubicBezTo>
                      <a:pt x="12" y="82"/>
                      <a:pt x="10" y="81"/>
                      <a:pt x="10" y="80"/>
                    </a:cubicBezTo>
                    <a:cubicBezTo>
                      <a:pt x="10" y="80"/>
                      <a:pt x="10" y="80"/>
                      <a:pt x="10" y="80"/>
                    </a:cubicBezTo>
                    <a:cubicBezTo>
                      <a:pt x="10" y="80"/>
                      <a:pt x="10" y="80"/>
                      <a:pt x="10" y="80"/>
                    </a:cubicBezTo>
                    <a:cubicBezTo>
                      <a:pt x="10" y="79"/>
                      <a:pt x="11" y="79"/>
                      <a:pt x="11" y="79"/>
                    </a:cubicBezTo>
                    <a:cubicBezTo>
                      <a:pt x="11" y="79"/>
                      <a:pt x="11" y="80"/>
                      <a:pt x="11" y="80"/>
                    </a:cubicBezTo>
                    <a:cubicBezTo>
                      <a:pt x="12" y="80"/>
                      <a:pt x="12" y="80"/>
                      <a:pt x="12" y="80"/>
                    </a:cubicBezTo>
                    <a:cubicBezTo>
                      <a:pt x="12" y="80"/>
                      <a:pt x="12" y="79"/>
                      <a:pt x="12" y="78"/>
                    </a:cubicBezTo>
                    <a:cubicBezTo>
                      <a:pt x="12" y="78"/>
                      <a:pt x="12" y="78"/>
                      <a:pt x="12" y="78"/>
                    </a:cubicBezTo>
                    <a:cubicBezTo>
                      <a:pt x="12" y="78"/>
                      <a:pt x="12" y="78"/>
                      <a:pt x="12" y="78"/>
                    </a:cubicBezTo>
                    <a:cubicBezTo>
                      <a:pt x="12" y="77"/>
                      <a:pt x="12" y="76"/>
                      <a:pt x="12" y="75"/>
                    </a:cubicBezTo>
                    <a:cubicBezTo>
                      <a:pt x="12" y="75"/>
                      <a:pt x="12" y="75"/>
                      <a:pt x="12" y="75"/>
                    </a:cubicBezTo>
                    <a:cubicBezTo>
                      <a:pt x="12" y="75"/>
                      <a:pt x="12" y="75"/>
                      <a:pt x="12" y="75"/>
                    </a:cubicBezTo>
                    <a:cubicBezTo>
                      <a:pt x="10" y="72"/>
                      <a:pt x="9" y="69"/>
                      <a:pt x="8" y="68"/>
                    </a:cubicBezTo>
                    <a:cubicBezTo>
                      <a:pt x="7" y="67"/>
                      <a:pt x="7" y="66"/>
                      <a:pt x="6" y="66"/>
                    </a:cubicBezTo>
                    <a:cubicBezTo>
                      <a:pt x="6" y="65"/>
                      <a:pt x="6" y="65"/>
                      <a:pt x="6" y="64"/>
                    </a:cubicBezTo>
                    <a:cubicBezTo>
                      <a:pt x="6" y="65"/>
                      <a:pt x="6" y="65"/>
                      <a:pt x="6" y="65"/>
                    </a:cubicBezTo>
                    <a:cubicBezTo>
                      <a:pt x="6" y="65"/>
                      <a:pt x="6" y="65"/>
                      <a:pt x="7" y="65"/>
                    </a:cubicBezTo>
                    <a:cubicBezTo>
                      <a:pt x="7" y="65"/>
                      <a:pt x="7" y="65"/>
                      <a:pt x="7" y="65"/>
                    </a:cubicBezTo>
                    <a:cubicBezTo>
                      <a:pt x="7" y="65"/>
                      <a:pt x="7" y="65"/>
                      <a:pt x="7" y="65"/>
                    </a:cubicBezTo>
                    <a:cubicBezTo>
                      <a:pt x="7" y="65"/>
                      <a:pt x="7" y="65"/>
                      <a:pt x="7" y="65"/>
                    </a:cubicBezTo>
                    <a:cubicBezTo>
                      <a:pt x="7" y="64"/>
                      <a:pt x="7" y="64"/>
                      <a:pt x="7" y="64"/>
                    </a:cubicBezTo>
                    <a:cubicBezTo>
                      <a:pt x="7" y="64"/>
                      <a:pt x="7" y="64"/>
                      <a:pt x="7" y="64"/>
                    </a:cubicBezTo>
                    <a:cubicBezTo>
                      <a:pt x="4" y="59"/>
                      <a:pt x="4" y="59"/>
                      <a:pt x="4" y="59"/>
                    </a:cubicBezTo>
                    <a:cubicBezTo>
                      <a:pt x="4" y="59"/>
                      <a:pt x="4" y="59"/>
                      <a:pt x="4" y="59"/>
                    </a:cubicBezTo>
                    <a:cubicBezTo>
                      <a:pt x="4" y="59"/>
                      <a:pt x="4" y="59"/>
                      <a:pt x="4" y="59"/>
                    </a:cubicBezTo>
                    <a:moveTo>
                      <a:pt x="12" y="37"/>
                    </a:moveTo>
                    <a:cubicBezTo>
                      <a:pt x="13" y="37"/>
                      <a:pt x="13" y="37"/>
                      <a:pt x="13" y="37"/>
                    </a:cubicBezTo>
                    <a:cubicBezTo>
                      <a:pt x="16" y="36"/>
                      <a:pt x="19" y="36"/>
                      <a:pt x="22" y="35"/>
                    </a:cubicBezTo>
                    <a:cubicBezTo>
                      <a:pt x="22" y="36"/>
                      <a:pt x="22" y="36"/>
                      <a:pt x="22" y="36"/>
                    </a:cubicBezTo>
                    <a:cubicBezTo>
                      <a:pt x="22" y="37"/>
                      <a:pt x="22" y="37"/>
                      <a:pt x="22" y="37"/>
                    </a:cubicBezTo>
                    <a:cubicBezTo>
                      <a:pt x="21" y="37"/>
                      <a:pt x="20" y="37"/>
                      <a:pt x="18" y="37"/>
                    </a:cubicBezTo>
                    <a:cubicBezTo>
                      <a:pt x="17" y="37"/>
                      <a:pt x="16" y="37"/>
                      <a:pt x="15" y="37"/>
                    </a:cubicBezTo>
                    <a:cubicBezTo>
                      <a:pt x="14" y="37"/>
                      <a:pt x="13" y="37"/>
                      <a:pt x="12" y="37"/>
                    </a:cubicBezTo>
                    <a:cubicBezTo>
                      <a:pt x="12" y="37"/>
                      <a:pt x="12" y="37"/>
                      <a:pt x="12" y="37"/>
                    </a:cubicBezTo>
                    <a:cubicBezTo>
                      <a:pt x="12" y="37"/>
                      <a:pt x="12" y="37"/>
                      <a:pt x="12" y="37"/>
                    </a:cubicBezTo>
                    <a:cubicBezTo>
                      <a:pt x="12" y="36"/>
                      <a:pt x="12" y="36"/>
                      <a:pt x="12" y="36"/>
                    </a:cubicBezTo>
                    <a:cubicBezTo>
                      <a:pt x="12" y="37"/>
                      <a:pt x="12" y="37"/>
                      <a:pt x="12" y="37"/>
                    </a:cubicBezTo>
                    <a:moveTo>
                      <a:pt x="13" y="34"/>
                    </a:moveTo>
                    <a:cubicBezTo>
                      <a:pt x="14" y="34"/>
                      <a:pt x="14" y="34"/>
                      <a:pt x="14" y="34"/>
                    </a:cubicBezTo>
                    <a:cubicBezTo>
                      <a:pt x="22" y="34"/>
                      <a:pt x="22" y="34"/>
                      <a:pt x="22" y="34"/>
                    </a:cubicBezTo>
                    <a:cubicBezTo>
                      <a:pt x="22" y="34"/>
                      <a:pt x="22" y="34"/>
                      <a:pt x="22" y="34"/>
                    </a:cubicBezTo>
                    <a:cubicBezTo>
                      <a:pt x="22" y="34"/>
                      <a:pt x="22" y="34"/>
                      <a:pt x="22" y="34"/>
                    </a:cubicBezTo>
                    <a:cubicBezTo>
                      <a:pt x="22" y="34"/>
                      <a:pt x="22" y="34"/>
                      <a:pt x="22" y="34"/>
                    </a:cubicBezTo>
                    <a:cubicBezTo>
                      <a:pt x="19" y="35"/>
                      <a:pt x="16" y="35"/>
                      <a:pt x="13" y="36"/>
                    </a:cubicBezTo>
                    <a:cubicBezTo>
                      <a:pt x="12" y="35"/>
                      <a:pt x="12" y="35"/>
                      <a:pt x="12" y="35"/>
                    </a:cubicBezTo>
                    <a:cubicBezTo>
                      <a:pt x="12" y="35"/>
                      <a:pt x="12" y="35"/>
                      <a:pt x="12" y="35"/>
                    </a:cubicBezTo>
                    <a:cubicBezTo>
                      <a:pt x="12" y="35"/>
                      <a:pt x="12" y="35"/>
                      <a:pt x="12" y="35"/>
                    </a:cubicBezTo>
                    <a:cubicBezTo>
                      <a:pt x="12" y="34"/>
                      <a:pt x="12" y="34"/>
                      <a:pt x="12" y="34"/>
                    </a:cubicBezTo>
                    <a:cubicBezTo>
                      <a:pt x="12" y="34"/>
                      <a:pt x="13" y="34"/>
                      <a:pt x="13" y="34"/>
                    </a:cubicBezTo>
                    <a:moveTo>
                      <a:pt x="18" y="33"/>
                    </a:moveTo>
                    <a:cubicBezTo>
                      <a:pt x="18" y="33"/>
                      <a:pt x="19" y="32"/>
                      <a:pt x="20" y="32"/>
                    </a:cubicBezTo>
                    <a:cubicBezTo>
                      <a:pt x="21" y="32"/>
                      <a:pt x="22" y="32"/>
                      <a:pt x="22" y="32"/>
                    </a:cubicBezTo>
                    <a:cubicBezTo>
                      <a:pt x="22" y="33"/>
                      <a:pt x="22" y="33"/>
                      <a:pt x="22" y="33"/>
                    </a:cubicBezTo>
                    <a:cubicBezTo>
                      <a:pt x="22" y="33"/>
                      <a:pt x="22" y="33"/>
                      <a:pt x="22" y="33"/>
                    </a:cubicBezTo>
                    <a:cubicBezTo>
                      <a:pt x="14" y="33"/>
                      <a:pt x="14" y="33"/>
                      <a:pt x="14" y="33"/>
                    </a:cubicBezTo>
                    <a:cubicBezTo>
                      <a:pt x="14" y="33"/>
                      <a:pt x="14" y="33"/>
                      <a:pt x="14" y="33"/>
                    </a:cubicBezTo>
                    <a:cubicBezTo>
                      <a:pt x="13" y="33"/>
                      <a:pt x="12" y="33"/>
                      <a:pt x="12" y="33"/>
                    </a:cubicBezTo>
                    <a:cubicBezTo>
                      <a:pt x="12" y="33"/>
                      <a:pt x="12" y="33"/>
                      <a:pt x="12" y="33"/>
                    </a:cubicBezTo>
                    <a:cubicBezTo>
                      <a:pt x="12" y="32"/>
                      <a:pt x="12" y="32"/>
                      <a:pt x="12" y="32"/>
                    </a:cubicBezTo>
                    <a:cubicBezTo>
                      <a:pt x="12" y="32"/>
                      <a:pt x="12" y="32"/>
                      <a:pt x="12" y="32"/>
                    </a:cubicBezTo>
                    <a:cubicBezTo>
                      <a:pt x="12" y="32"/>
                      <a:pt x="12" y="32"/>
                      <a:pt x="12" y="32"/>
                    </a:cubicBezTo>
                    <a:cubicBezTo>
                      <a:pt x="14" y="32"/>
                      <a:pt x="16" y="33"/>
                      <a:pt x="18" y="33"/>
                    </a:cubicBezTo>
                    <a:moveTo>
                      <a:pt x="15" y="31"/>
                    </a:moveTo>
                    <a:cubicBezTo>
                      <a:pt x="15" y="31"/>
                      <a:pt x="15" y="31"/>
                      <a:pt x="14" y="31"/>
                    </a:cubicBezTo>
                    <a:cubicBezTo>
                      <a:pt x="15" y="31"/>
                      <a:pt x="15" y="31"/>
                      <a:pt x="16" y="31"/>
                    </a:cubicBezTo>
                    <a:cubicBezTo>
                      <a:pt x="16" y="31"/>
                      <a:pt x="16" y="31"/>
                      <a:pt x="16" y="31"/>
                    </a:cubicBezTo>
                    <a:cubicBezTo>
                      <a:pt x="16" y="31"/>
                      <a:pt x="16" y="31"/>
                      <a:pt x="16" y="31"/>
                    </a:cubicBezTo>
                    <a:cubicBezTo>
                      <a:pt x="16" y="31"/>
                      <a:pt x="16" y="31"/>
                      <a:pt x="16" y="31"/>
                    </a:cubicBezTo>
                    <a:cubicBezTo>
                      <a:pt x="16" y="31"/>
                      <a:pt x="15" y="31"/>
                      <a:pt x="15" y="31"/>
                    </a:cubicBezTo>
                    <a:cubicBezTo>
                      <a:pt x="15" y="31"/>
                      <a:pt x="15" y="31"/>
                      <a:pt x="15" y="31"/>
                    </a:cubicBezTo>
                    <a:moveTo>
                      <a:pt x="20" y="31"/>
                    </a:moveTo>
                    <a:cubicBezTo>
                      <a:pt x="20" y="31"/>
                      <a:pt x="20" y="31"/>
                      <a:pt x="20" y="31"/>
                    </a:cubicBezTo>
                    <a:cubicBezTo>
                      <a:pt x="20" y="31"/>
                      <a:pt x="20" y="31"/>
                      <a:pt x="20" y="31"/>
                    </a:cubicBezTo>
                    <a:cubicBezTo>
                      <a:pt x="20" y="31"/>
                      <a:pt x="20" y="31"/>
                      <a:pt x="20" y="31"/>
                    </a:cubicBezTo>
                    <a:cubicBezTo>
                      <a:pt x="20" y="31"/>
                      <a:pt x="21" y="31"/>
                      <a:pt x="21" y="31"/>
                    </a:cubicBezTo>
                    <a:cubicBezTo>
                      <a:pt x="21" y="31"/>
                      <a:pt x="21" y="31"/>
                      <a:pt x="20" y="31"/>
                    </a:cubicBezTo>
                    <a:moveTo>
                      <a:pt x="18" y="31"/>
                    </a:moveTo>
                    <a:cubicBezTo>
                      <a:pt x="18" y="31"/>
                      <a:pt x="17" y="31"/>
                      <a:pt x="17" y="31"/>
                    </a:cubicBezTo>
                    <a:cubicBezTo>
                      <a:pt x="17" y="31"/>
                      <a:pt x="17" y="31"/>
                      <a:pt x="17" y="31"/>
                    </a:cubicBezTo>
                    <a:cubicBezTo>
                      <a:pt x="17" y="31"/>
                      <a:pt x="17" y="31"/>
                      <a:pt x="17" y="31"/>
                    </a:cubicBezTo>
                    <a:cubicBezTo>
                      <a:pt x="17" y="31"/>
                      <a:pt x="18" y="31"/>
                      <a:pt x="18" y="31"/>
                    </a:cubicBezTo>
                    <a:cubicBezTo>
                      <a:pt x="18" y="31"/>
                      <a:pt x="19" y="31"/>
                      <a:pt x="19" y="31"/>
                    </a:cubicBezTo>
                    <a:cubicBezTo>
                      <a:pt x="19" y="31"/>
                      <a:pt x="19" y="31"/>
                      <a:pt x="19" y="31"/>
                    </a:cubicBezTo>
                    <a:cubicBezTo>
                      <a:pt x="19" y="31"/>
                      <a:pt x="19" y="31"/>
                      <a:pt x="19" y="31"/>
                    </a:cubicBezTo>
                    <a:cubicBezTo>
                      <a:pt x="19" y="31"/>
                      <a:pt x="18" y="31"/>
                      <a:pt x="18" y="31"/>
                    </a:cubicBezTo>
                    <a:moveTo>
                      <a:pt x="17" y="30"/>
                    </a:moveTo>
                    <a:cubicBezTo>
                      <a:pt x="17" y="27"/>
                      <a:pt x="17" y="24"/>
                      <a:pt x="16" y="21"/>
                    </a:cubicBezTo>
                    <a:cubicBezTo>
                      <a:pt x="16" y="21"/>
                      <a:pt x="16" y="21"/>
                      <a:pt x="16" y="21"/>
                    </a:cubicBezTo>
                    <a:cubicBezTo>
                      <a:pt x="17" y="21"/>
                      <a:pt x="18" y="20"/>
                      <a:pt x="18" y="20"/>
                    </a:cubicBezTo>
                    <a:cubicBezTo>
                      <a:pt x="18" y="20"/>
                      <a:pt x="19" y="20"/>
                      <a:pt x="19" y="20"/>
                    </a:cubicBezTo>
                    <a:cubicBezTo>
                      <a:pt x="19" y="24"/>
                      <a:pt x="19" y="27"/>
                      <a:pt x="19" y="30"/>
                    </a:cubicBezTo>
                    <a:cubicBezTo>
                      <a:pt x="18" y="30"/>
                      <a:pt x="18" y="30"/>
                      <a:pt x="18" y="30"/>
                    </a:cubicBezTo>
                    <a:cubicBezTo>
                      <a:pt x="17" y="30"/>
                      <a:pt x="17" y="30"/>
                      <a:pt x="17" y="30"/>
                    </a:cubicBezTo>
                    <a:moveTo>
                      <a:pt x="21" y="19"/>
                    </a:moveTo>
                    <a:cubicBezTo>
                      <a:pt x="21" y="17"/>
                      <a:pt x="22" y="15"/>
                      <a:pt x="22" y="13"/>
                    </a:cubicBezTo>
                    <a:cubicBezTo>
                      <a:pt x="23" y="12"/>
                      <a:pt x="23" y="12"/>
                      <a:pt x="23" y="12"/>
                    </a:cubicBezTo>
                    <a:cubicBezTo>
                      <a:pt x="23" y="12"/>
                      <a:pt x="23" y="12"/>
                      <a:pt x="23" y="12"/>
                    </a:cubicBezTo>
                    <a:cubicBezTo>
                      <a:pt x="23" y="12"/>
                      <a:pt x="23" y="12"/>
                      <a:pt x="23" y="12"/>
                    </a:cubicBezTo>
                    <a:cubicBezTo>
                      <a:pt x="23" y="12"/>
                      <a:pt x="23" y="12"/>
                      <a:pt x="23" y="12"/>
                    </a:cubicBezTo>
                    <a:cubicBezTo>
                      <a:pt x="23" y="14"/>
                      <a:pt x="23" y="16"/>
                      <a:pt x="22" y="18"/>
                    </a:cubicBezTo>
                    <a:cubicBezTo>
                      <a:pt x="21" y="18"/>
                      <a:pt x="21" y="19"/>
                      <a:pt x="21" y="19"/>
                    </a:cubicBezTo>
                    <a:moveTo>
                      <a:pt x="15" y="19"/>
                    </a:moveTo>
                    <a:cubicBezTo>
                      <a:pt x="14" y="19"/>
                      <a:pt x="14" y="19"/>
                      <a:pt x="14" y="19"/>
                    </a:cubicBezTo>
                    <a:cubicBezTo>
                      <a:pt x="13" y="18"/>
                      <a:pt x="12" y="16"/>
                      <a:pt x="11" y="14"/>
                    </a:cubicBezTo>
                    <a:cubicBezTo>
                      <a:pt x="11" y="14"/>
                      <a:pt x="10" y="13"/>
                      <a:pt x="10" y="13"/>
                    </a:cubicBezTo>
                    <a:cubicBezTo>
                      <a:pt x="10" y="12"/>
                      <a:pt x="11" y="12"/>
                      <a:pt x="11" y="12"/>
                    </a:cubicBezTo>
                    <a:cubicBezTo>
                      <a:pt x="12" y="11"/>
                      <a:pt x="12" y="11"/>
                      <a:pt x="12" y="11"/>
                    </a:cubicBezTo>
                    <a:cubicBezTo>
                      <a:pt x="12" y="11"/>
                      <a:pt x="12" y="11"/>
                      <a:pt x="12" y="11"/>
                    </a:cubicBezTo>
                    <a:cubicBezTo>
                      <a:pt x="13" y="12"/>
                      <a:pt x="13" y="12"/>
                      <a:pt x="13" y="13"/>
                    </a:cubicBezTo>
                    <a:cubicBezTo>
                      <a:pt x="14" y="15"/>
                      <a:pt x="15" y="17"/>
                      <a:pt x="15" y="19"/>
                    </a:cubicBezTo>
                    <a:moveTo>
                      <a:pt x="18" y="17"/>
                    </a:moveTo>
                    <a:cubicBezTo>
                      <a:pt x="18" y="15"/>
                      <a:pt x="18" y="13"/>
                      <a:pt x="18" y="12"/>
                    </a:cubicBezTo>
                    <a:cubicBezTo>
                      <a:pt x="18" y="11"/>
                      <a:pt x="18" y="11"/>
                      <a:pt x="18" y="11"/>
                    </a:cubicBezTo>
                    <a:cubicBezTo>
                      <a:pt x="19" y="11"/>
                      <a:pt x="19" y="11"/>
                      <a:pt x="19" y="11"/>
                    </a:cubicBezTo>
                    <a:cubicBezTo>
                      <a:pt x="19" y="11"/>
                      <a:pt x="19" y="11"/>
                      <a:pt x="19" y="11"/>
                    </a:cubicBezTo>
                    <a:cubicBezTo>
                      <a:pt x="19" y="12"/>
                      <a:pt x="19" y="12"/>
                      <a:pt x="19" y="12"/>
                    </a:cubicBezTo>
                    <a:cubicBezTo>
                      <a:pt x="19" y="14"/>
                      <a:pt x="19" y="16"/>
                      <a:pt x="18" y="17"/>
                    </a:cubicBezTo>
                    <a:moveTo>
                      <a:pt x="12" y="31"/>
                    </a:moveTo>
                    <a:cubicBezTo>
                      <a:pt x="11" y="31"/>
                      <a:pt x="11" y="31"/>
                      <a:pt x="11" y="31"/>
                    </a:cubicBezTo>
                    <a:cubicBezTo>
                      <a:pt x="11" y="31"/>
                      <a:pt x="11" y="31"/>
                      <a:pt x="11" y="31"/>
                    </a:cubicBezTo>
                    <a:cubicBezTo>
                      <a:pt x="11" y="30"/>
                      <a:pt x="10" y="29"/>
                      <a:pt x="10" y="28"/>
                    </a:cubicBezTo>
                    <a:cubicBezTo>
                      <a:pt x="10" y="28"/>
                      <a:pt x="10" y="28"/>
                      <a:pt x="10" y="28"/>
                    </a:cubicBezTo>
                    <a:cubicBezTo>
                      <a:pt x="10" y="27"/>
                      <a:pt x="10" y="27"/>
                      <a:pt x="10" y="27"/>
                    </a:cubicBezTo>
                    <a:cubicBezTo>
                      <a:pt x="10" y="26"/>
                      <a:pt x="9" y="24"/>
                      <a:pt x="9" y="23"/>
                    </a:cubicBezTo>
                    <a:cubicBezTo>
                      <a:pt x="8" y="23"/>
                      <a:pt x="8" y="23"/>
                      <a:pt x="8" y="22"/>
                    </a:cubicBezTo>
                    <a:cubicBezTo>
                      <a:pt x="7" y="21"/>
                      <a:pt x="7" y="21"/>
                      <a:pt x="7" y="20"/>
                    </a:cubicBezTo>
                    <a:cubicBezTo>
                      <a:pt x="4" y="15"/>
                      <a:pt x="5" y="10"/>
                      <a:pt x="8" y="6"/>
                    </a:cubicBezTo>
                    <a:cubicBezTo>
                      <a:pt x="10" y="2"/>
                      <a:pt x="13" y="1"/>
                      <a:pt x="17" y="1"/>
                    </a:cubicBezTo>
                    <a:cubicBezTo>
                      <a:pt x="17" y="1"/>
                      <a:pt x="17" y="1"/>
                      <a:pt x="17" y="1"/>
                    </a:cubicBezTo>
                    <a:cubicBezTo>
                      <a:pt x="23" y="1"/>
                      <a:pt x="26" y="3"/>
                      <a:pt x="28" y="7"/>
                    </a:cubicBezTo>
                    <a:cubicBezTo>
                      <a:pt x="31" y="12"/>
                      <a:pt x="29" y="18"/>
                      <a:pt x="27" y="21"/>
                    </a:cubicBezTo>
                    <a:cubicBezTo>
                      <a:pt x="26" y="23"/>
                      <a:pt x="25" y="24"/>
                      <a:pt x="25" y="26"/>
                    </a:cubicBezTo>
                    <a:cubicBezTo>
                      <a:pt x="25" y="26"/>
                      <a:pt x="25" y="26"/>
                      <a:pt x="25" y="26"/>
                    </a:cubicBezTo>
                    <a:cubicBezTo>
                      <a:pt x="24" y="27"/>
                      <a:pt x="24" y="27"/>
                      <a:pt x="24" y="28"/>
                    </a:cubicBezTo>
                    <a:cubicBezTo>
                      <a:pt x="24" y="28"/>
                      <a:pt x="24" y="29"/>
                      <a:pt x="24" y="29"/>
                    </a:cubicBezTo>
                    <a:cubicBezTo>
                      <a:pt x="24" y="30"/>
                      <a:pt x="23" y="30"/>
                      <a:pt x="23" y="31"/>
                    </a:cubicBezTo>
                    <a:cubicBezTo>
                      <a:pt x="22" y="30"/>
                      <a:pt x="22" y="30"/>
                      <a:pt x="22" y="30"/>
                    </a:cubicBezTo>
                    <a:cubicBezTo>
                      <a:pt x="22" y="30"/>
                      <a:pt x="21" y="30"/>
                      <a:pt x="20" y="30"/>
                    </a:cubicBezTo>
                    <a:cubicBezTo>
                      <a:pt x="20" y="27"/>
                      <a:pt x="20" y="23"/>
                      <a:pt x="20" y="20"/>
                    </a:cubicBezTo>
                    <a:cubicBezTo>
                      <a:pt x="21" y="20"/>
                      <a:pt x="21" y="20"/>
                      <a:pt x="21" y="20"/>
                    </a:cubicBezTo>
                    <a:cubicBezTo>
                      <a:pt x="22" y="19"/>
                      <a:pt x="22" y="19"/>
                      <a:pt x="23" y="18"/>
                    </a:cubicBezTo>
                    <a:cubicBezTo>
                      <a:pt x="24" y="16"/>
                      <a:pt x="24" y="14"/>
                      <a:pt x="24" y="12"/>
                    </a:cubicBezTo>
                    <a:cubicBezTo>
                      <a:pt x="24" y="11"/>
                      <a:pt x="24" y="11"/>
                      <a:pt x="24" y="11"/>
                    </a:cubicBezTo>
                    <a:cubicBezTo>
                      <a:pt x="23" y="11"/>
                      <a:pt x="23" y="11"/>
                      <a:pt x="23" y="11"/>
                    </a:cubicBezTo>
                    <a:cubicBezTo>
                      <a:pt x="23" y="11"/>
                      <a:pt x="23" y="11"/>
                      <a:pt x="23" y="11"/>
                    </a:cubicBezTo>
                    <a:cubicBezTo>
                      <a:pt x="23" y="11"/>
                      <a:pt x="22" y="11"/>
                      <a:pt x="22" y="11"/>
                    </a:cubicBezTo>
                    <a:cubicBezTo>
                      <a:pt x="22" y="11"/>
                      <a:pt x="22" y="12"/>
                      <a:pt x="21" y="12"/>
                    </a:cubicBezTo>
                    <a:cubicBezTo>
                      <a:pt x="21" y="15"/>
                      <a:pt x="20" y="17"/>
                      <a:pt x="20" y="19"/>
                    </a:cubicBezTo>
                    <a:cubicBezTo>
                      <a:pt x="19" y="19"/>
                      <a:pt x="19" y="19"/>
                      <a:pt x="19" y="19"/>
                    </a:cubicBezTo>
                    <a:cubicBezTo>
                      <a:pt x="18" y="19"/>
                      <a:pt x="18" y="19"/>
                      <a:pt x="18" y="19"/>
                    </a:cubicBezTo>
                    <a:cubicBezTo>
                      <a:pt x="19" y="17"/>
                      <a:pt x="20" y="15"/>
                      <a:pt x="20" y="13"/>
                    </a:cubicBezTo>
                    <a:cubicBezTo>
                      <a:pt x="20" y="12"/>
                      <a:pt x="20" y="11"/>
                      <a:pt x="20" y="11"/>
                    </a:cubicBezTo>
                    <a:cubicBezTo>
                      <a:pt x="20" y="10"/>
                      <a:pt x="19" y="10"/>
                      <a:pt x="19" y="10"/>
                    </a:cubicBezTo>
                    <a:cubicBezTo>
                      <a:pt x="18" y="10"/>
                      <a:pt x="18" y="10"/>
                      <a:pt x="18" y="10"/>
                    </a:cubicBezTo>
                    <a:cubicBezTo>
                      <a:pt x="17" y="10"/>
                      <a:pt x="17" y="11"/>
                      <a:pt x="17" y="11"/>
                    </a:cubicBezTo>
                    <a:cubicBezTo>
                      <a:pt x="17" y="14"/>
                      <a:pt x="17" y="16"/>
                      <a:pt x="17" y="18"/>
                    </a:cubicBezTo>
                    <a:cubicBezTo>
                      <a:pt x="17" y="19"/>
                      <a:pt x="17" y="19"/>
                      <a:pt x="17" y="19"/>
                    </a:cubicBezTo>
                    <a:cubicBezTo>
                      <a:pt x="17" y="19"/>
                      <a:pt x="17" y="20"/>
                      <a:pt x="16" y="20"/>
                    </a:cubicBezTo>
                    <a:cubicBezTo>
                      <a:pt x="16" y="20"/>
                      <a:pt x="16" y="20"/>
                      <a:pt x="16" y="20"/>
                    </a:cubicBezTo>
                    <a:cubicBezTo>
                      <a:pt x="16" y="18"/>
                      <a:pt x="15" y="15"/>
                      <a:pt x="14" y="13"/>
                    </a:cubicBezTo>
                    <a:cubicBezTo>
                      <a:pt x="14" y="12"/>
                      <a:pt x="14" y="11"/>
                      <a:pt x="13" y="11"/>
                    </a:cubicBezTo>
                    <a:cubicBezTo>
                      <a:pt x="13" y="10"/>
                      <a:pt x="12" y="10"/>
                      <a:pt x="12" y="10"/>
                    </a:cubicBezTo>
                    <a:cubicBezTo>
                      <a:pt x="11" y="10"/>
                      <a:pt x="11" y="10"/>
                      <a:pt x="10" y="11"/>
                    </a:cubicBezTo>
                    <a:cubicBezTo>
                      <a:pt x="10" y="11"/>
                      <a:pt x="9" y="12"/>
                      <a:pt x="9" y="13"/>
                    </a:cubicBezTo>
                    <a:cubicBezTo>
                      <a:pt x="9" y="14"/>
                      <a:pt x="10" y="14"/>
                      <a:pt x="10" y="15"/>
                    </a:cubicBezTo>
                    <a:cubicBezTo>
                      <a:pt x="11" y="17"/>
                      <a:pt x="12" y="18"/>
                      <a:pt x="14" y="20"/>
                    </a:cubicBezTo>
                    <a:cubicBezTo>
                      <a:pt x="14" y="20"/>
                      <a:pt x="15" y="21"/>
                      <a:pt x="15" y="21"/>
                    </a:cubicBezTo>
                    <a:cubicBezTo>
                      <a:pt x="16" y="24"/>
                      <a:pt x="16" y="27"/>
                      <a:pt x="16" y="30"/>
                    </a:cubicBezTo>
                    <a:cubicBezTo>
                      <a:pt x="14" y="30"/>
                      <a:pt x="13" y="31"/>
                      <a:pt x="12" y="31"/>
                    </a:cubicBezTo>
                    <a:cubicBezTo>
                      <a:pt x="12" y="31"/>
                      <a:pt x="12" y="31"/>
                      <a:pt x="12" y="31"/>
                    </a:cubicBezTo>
                    <a:cubicBezTo>
                      <a:pt x="12" y="31"/>
                      <a:pt x="12" y="31"/>
                      <a:pt x="12" y="31"/>
                    </a:cubicBezTo>
                    <a:moveTo>
                      <a:pt x="17" y="0"/>
                    </a:moveTo>
                    <a:cubicBezTo>
                      <a:pt x="13" y="0"/>
                      <a:pt x="9" y="2"/>
                      <a:pt x="7" y="5"/>
                    </a:cubicBezTo>
                    <a:cubicBezTo>
                      <a:pt x="4" y="10"/>
                      <a:pt x="3" y="16"/>
                      <a:pt x="6" y="20"/>
                    </a:cubicBezTo>
                    <a:cubicBezTo>
                      <a:pt x="6" y="21"/>
                      <a:pt x="7" y="22"/>
                      <a:pt x="7" y="23"/>
                    </a:cubicBezTo>
                    <a:cubicBezTo>
                      <a:pt x="7" y="23"/>
                      <a:pt x="8" y="23"/>
                      <a:pt x="8" y="24"/>
                    </a:cubicBezTo>
                    <a:cubicBezTo>
                      <a:pt x="8" y="25"/>
                      <a:pt x="9" y="26"/>
                      <a:pt x="9" y="27"/>
                    </a:cubicBezTo>
                    <a:cubicBezTo>
                      <a:pt x="9" y="28"/>
                      <a:pt x="9" y="28"/>
                      <a:pt x="9" y="28"/>
                    </a:cubicBezTo>
                    <a:cubicBezTo>
                      <a:pt x="9" y="28"/>
                      <a:pt x="9" y="28"/>
                      <a:pt x="9" y="28"/>
                    </a:cubicBezTo>
                    <a:cubicBezTo>
                      <a:pt x="9" y="30"/>
                      <a:pt x="10" y="30"/>
                      <a:pt x="10" y="31"/>
                    </a:cubicBezTo>
                    <a:cubicBezTo>
                      <a:pt x="11" y="31"/>
                      <a:pt x="11" y="31"/>
                      <a:pt x="11" y="31"/>
                    </a:cubicBezTo>
                    <a:cubicBezTo>
                      <a:pt x="11" y="32"/>
                      <a:pt x="11" y="32"/>
                      <a:pt x="11" y="33"/>
                    </a:cubicBezTo>
                    <a:cubicBezTo>
                      <a:pt x="11" y="33"/>
                      <a:pt x="11" y="34"/>
                      <a:pt x="11" y="34"/>
                    </a:cubicBezTo>
                    <a:cubicBezTo>
                      <a:pt x="11" y="35"/>
                      <a:pt x="11" y="35"/>
                      <a:pt x="11" y="35"/>
                    </a:cubicBezTo>
                    <a:cubicBezTo>
                      <a:pt x="11" y="36"/>
                      <a:pt x="11" y="36"/>
                      <a:pt x="11" y="36"/>
                    </a:cubicBezTo>
                    <a:cubicBezTo>
                      <a:pt x="11" y="36"/>
                      <a:pt x="11" y="37"/>
                      <a:pt x="11" y="37"/>
                    </a:cubicBezTo>
                    <a:cubicBezTo>
                      <a:pt x="11" y="38"/>
                      <a:pt x="11" y="38"/>
                      <a:pt x="11" y="38"/>
                    </a:cubicBezTo>
                    <a:cubicBezTo>
                      <a:pt x="11" y="38"/>
                      <a:pt x="11" y="38"/>
                      <a:pt x="11" y="38"/>
                    </a:cubicBezTo>
                    <a:cubicBezTo>
                      <a:pt x="11" y="37"/>
                      <a:pt x="10" y="36"/>
                      <a:pt x="10" y="36"/>
                    </a:cubicBezTo>
                    <a:cubicBezTo>
                      <a:pt x="9" y="36"/>
                      <a:pt x="9" y="36"/>
                      <a:pt x="9" y="36"/>
                    </a:cubicBezTo>
                    <a:cubicBezTo>
                      <a:pt x="8" y="36"/>
                      <a:pt x="7" y="37"/>
                      <a:pt x="6" y="38"/>
                    </a:cubicBezTo>
                    <a:cubicBezTo>
                      <a:pt x="5" y="39"/>
                      <a:pt x="4" y="41"/>
                      <a:pt x="4" y="43"/>
                    </a:cubicBezTo>
                    <a:cubicBezTo>
                      <a:pt x="3" y="45"/>
                      <a:pt x="2" y="46"/>
                      <a:pt x="1" y="48"/>
                    </a:cubicBezTo>
                    <a:cubicBezTo>
                      <a:pt x="1" y="48"/>
                      <a:pt x="1" y="48"/>
                      <a:pt x="1" y="48"/>
                    </a:cubicBezTo>
                    <a:cubicBezTo>
                      <a:pt x="1" y="49"/>
                      <a:pt x="0" y="50"/>
                      <a:pt x="0" y="50"/>
                    </a:cubicBezTo>
                    <a:cubicBezTo>
                      <a:pt x="0" y="51"/>
                      <a:pt x="0" y="52"/>
                      <a:pt x="1" y="53"/>
                    </a:cubicBezTo>
                    <a:cubicBezTo>
                      <a:pt x="1" y="54"/>
                      <a:pt x="2" y="55"/>
                      <a:pt x="2" y="56"/>
                    </a:cubicBezTo>
                    <a:cubicBezTo>
                      <a:pt x="4" y="59"/>
                      <a:pt x="4" y="59"/>
                      <a:pt x="4" y="59"/>
                    </a:cubicBezTo>
                    <a:cubicBezTo>
                      <a:pt x="4" y="60"/>
                      <a:pt x="4" y="61"/>
                      <a:pt x="4" y="61"/>
                    </a:cubicBezTo>
                    <a:cubicBezTo>
                      <a:pt x="4" y="62"/>
                      <a:pt x="5" y="63"/>
                      <a:pt x="5" y="63"/>
                    </a:cubicBezTo>
                    <a:cubicBezTo>
                      <a:pt x="5" y="64"/>
                      <a:pt x="5" y="66"/>
                      <a:pt x="6" y="67"/>
                    </a:cubicBezTo>
                    <a:cubicBezTo>
                      <a:pt x="6" y="67"/>
                      <a:pt x="6" y="67"/>
                      <a:pt x="7" y="68"/>
                    </a:cubicBezTo>
                    <a:cubicBezTo>
                      <a:pt x="8" y="70"/>
                      <a:pt x="9" y="73"/>
                      <a:pt x="11" y="75"/>
                    </a:cubicBezTo>
                    <a:cubicBezTo>
                      <a:pt x="11" y="76"/>
                      <a:pt x="11" y="77"/>
                      <a:pt x="11" y="78"/>
                    </a:cubicBezTo>
                    <a:cubicBezTo>
                      <a:pt x="10" y="78"/>
                      <a:pt x="9" y="79"/>
                      <a:pt x="9" y="79"/>
                    </a:cubicBezTo>
                    <a:cubicBezTo>
                      <a:pt x="9" y="79"/>
                      <a:pt x="9" y="80"/>
                      <a:pt x="9" y="80"/>
                    </a:cubicBezTo>
                    <a:cubicBezTo>
                      <a:pt x="9" y="80"/>
                      <a:pt x="9" y="80"/>
                      <a:pt x="9" y="80"/>
                    </a:cubicBezTo>
                    <a:cubicBezTo>
                      <a:pt x="9" y="82"/>
                      <a:pt x="9" y="82"/>
                      <a:pt x="9" y="82"/>
                    </a:cubicBezTo>
                    <a:cubicBezTo>
                      <a:pt x="9" y="82"/>
                      <a:pt x="8" y="82"/>
                      <a:pt x="8" y="83"/>
                    </a:cubicBezTo>
                    <a:cubicBezTo>
                      <a:pt x="7" y="83"/>
                      <a:pt x="7" y="84"/>
                      <a:pt x="7" y="84"/>
                    </a:cubicBezTo>
                    <a:cubicBezTo>
                      <a:pt x="7" y="84"/>
                      <a:pt x="7" y="84"/>
                      <a:pt x="7" y="84"/>
                    </a:cubicBezTo>
                    <a:cubicBezTo>
                      <a:pt x="7" y="85"/>
                      <a:pt x="7" y="86"/>
                      <a:pt x="7" y="87"/>
                    </a:cubicBezTo>
                    <a:cubicBezTo>
                      <a:pt x="7" y="89"/>
                      <a:pt x="7" y="91"/>
                      <a:pt x="7" y="93"/>
                    </a:cubicBezTo>
                    <a:cubicBezTo>
                      <a:pt x="7" y="94"/>
                      <a:pt x="7" y="94"/>
                      <a:pt x="7" y="94"/>
                    </a:cubicBezTo>
                    <a:cubicBezTo>
                      <a:pt x="8" y="93"/>
                      <a:pt x="8" y="93"/>
                      <a:pt x="8" y="93"/>
                    </a:cubicBezTo>
                    <a:cubicBezTo>
                      <a:pt x="8" y="91"/>
                      <a:pt x="8" y="89"/>
                      <a:pt x="8" y="87"/>
                    </a:cubicBezTo>
                    <a:cubicBezTo>
                      <a:pt x="8" y="86"/>
                      <a:pt x="8" y="86"/>
                      <a:pt x="8" y="85"/>
                    </a:cubicBezTo>
                    <a:cubicBezTo>
                      <a:pt x="9" y="85"/>
                      <a:pt x="9" y="85"/>
                      <a:pt x="9" y="85"/>
                    </a:cubicBezTo>
                    <a:cubicBezTo>
                      <a:pt x="9" y="86"/>
                      <a:pt x="9" y="86"/>
                      <a:pt x="9" y="86"/>
                    </a:cubicBezTo>
                    <a:cubicBezTo>
                      <a:pt x="10" y="86"/>
                      <a:pt x="10" y="86"/>
                      <a:pt x="10" y="86"/>
                    </a:cubicBezTo>
                    <a:cubicBezTo>
                      <a:pt x="10" y="86"/>
                      <a:pt x="10" y="86"/>
                      <a:pt x="10" y="86"/>
                    </a:cubicBezTo>
                    <a:cubicBezTo>
                      <a:pt x="12" y="86"/>
                      <a:pt x="15" y="87"/>
                      <a:pt x="17" y="87"/>
                    </a:cubicBezTo>
                    <a:cubicBezTo>
                      <a:pt x="18" y="87"/>
                      <a:pt x="19" y="87"/>
                      <a:pt x="21" y="87"/>
                    </a:cubicBezTo>
                    <a:cubicBezTo>
                      <a:pt x="22" y="86"/>
                      <a:pt x="22" y="86"/>
                      <a:pt x="22" y="86"/>
                    </a:cubicBezTo>
                    <a:cubicBezTo>
                      <a:pt x="21" y="87"/>
                      <a:pt x="21" y="87"/>
                      <a:pt x="21" y="87"/>
                    </a:cubicBezTo>
                    <a:cubicBezTo>
                      <a:pt x="21" y="88"/>
                      <a:pt x="21" y="88"/>
                      <a:pt x="21" y="88"/>
                    </a:cubicBezTo>
                    <a:cubicBezTo>
                      <a:pt x="22" y="86"/>
                      <a:pt x="22" y="86"/>
                      <a:pt x="22" y="86"/>
                    </a:cubicBezTo>
                    <a:cubicBezTo>
                      <a:pt x="23" y="86"/>
                      <a:pt x="23" y="86"/>
                      <a:pt x="24" y="86"/>
                    </a:cubicBezTo>
                    <a:cubicBezTo>
                      <a:pt x="23" y="87"/>
                      <a:pt x="23" y="87"/>
                      <a:pt x="22" y="88"/>
                    </a:cubicBezTo>
                    <a:cubicBezTo>
                      <a:pt x="23" y="88"/>
                      <a:pt x="23" y="88"/>
                      <a:pt x="23" y="88"/>
                    </a:cubicBezTo>
                    <a:cubicBezTo>
                      <a:pt x="23" y="88"/>
                      <a:pt x="24" y="87"/>
                      <a:pt x="24" y="86"/>
                    </a:cubicBezTo>
                    <a:cubicBezTo>
                      <a:pt x="25" y="86"/>
                      <a:pt x="26" y="86"/>
                      <a:pt x="27" y="86"/>
                    </a:cubicBezTo>
                    <a:cubicBezTo>
                      <a:pt x="25" y="87"/>
                      <a:pt x="24" y="89"/>
                      <a:pt x="23" y="90"/>
                    </a:cubicBezTo>
                    <a:cubicBezTo>
                      <a:pt x="23" y="91"/>
                      <a:pt x="23" y="91"/>
                      <a:pt x="23" y="91"/>
                    </a:cubicBezTo>
                    <a:cubicBezTo>
                      <a:pt x="25" y="89"/>
                      <a:pt x="26" y="87"/>
                      <a:pt x="28" y="85"/>
                    </a:cubicBezTo>
                    <a:cubicBezTo>
                      <a:pt x="28" y="85"/>
                      <a:pt x="28" y="85"/>
                      <a:pt x="28" y="85"/>
                    </a:cubicBezTo>
                    <a:cubicBezTo>
                      <a:pt x="28" y="85"/>
                      <a:pt x="28" y="85"/>
                      <a:pt x="28" y="85"/>
                    </a:cubicBezTo>
                    <a:cubicBezTo>
                      <a:pt x="29" y="85"/>
                      <a:pt x="29" y="85"/>
                      <a:pt x="29" y="85"/>
                    </a:cubicBezTo>
                    <a:cubicBezTo>
                      <a:pt x="29" y="84"/>
                      <a:pt x="29" y="84"/>
                      <a:pt x="29" y="84"/>
                    </a:cubicBezTo>
                    <a:cubicBezTo>
                      <a:pt x="29" y="85"/>
                      <a:pt x="29" y="85"/>
                      <a:pt x="29" y="85"/>
                    </a:cubicBezTo>
                    <a:cubicBezTo>
                      <a:pt x="29" y="85"/>
                      <a:pt x="29" y="85"/>
                      <a:pt x="29" y="85"/>
                    </a:cubicBezTo>
                    <a:cubicBezTo>
                      <a:pt x="24" y="91"/>
                      <a:pt x="24" y="91"/>
                      <a:pt x="24" y="91"/>
                    </a:cubicBezTo>
                    <a:cubicBezTo>
                      <a:pt x="24" y="91"/>
                      <a:pt x="24" y="91"/>
                      <a:pt x="24" y="91"/>
                    </a:cubicBezTo>
                    <a:cubicBezTo>
                      <a:pt x="24" y="92"/>
                      <a:pt x="24" y="92"/>
                      <a:pt x="24" y="92"/>
                    </a:cubicBezTo>
                    <a:cubicBezTo>
                      <a:pt x="24" y="92"/>
                      <a:pt x="24" y="92"/>
                      <a:pt x="24" y="92"/>
                    </a:cubicBezTo>
                    <a:cubicBezTo>
                      <a:pt x="24" y="91"/>
                      <a:pt x="24" y="91"/>
                      <a:pt x="24" y="91"/>
                    </a:cubicBezTo>
                    <a:cubicBezTo>
                      <a:pt x="24" y="91"/>
                      <a:pt x="24" y="91"/>
                      <a:pt x="24" y="91"/>
                    </a:cubicBezTo>
                    <a:cubicBezTo>
                      <a:pt x="29" y="86"/>
                      <a:pt x="29" y="86"/>
                      <a:pt x="29" y="86"/>
                    </a:cubicBezTo>
                    <a:cubicBezTo>
                      <a:pt x="29" y="87"/>
                      <a:pt x="29" y="88"/>
                      <a:pt x="29" y="89"/>
                    </a:cubicBezTo>
                    <a:cubicBezTo>
                      <a:pt x="29" y="90"/>
                      <a:pt x="29" y="92"/>
                      <a:pt x="29" y="94"/>
                    </a:cubicBezTo>
                    <a:cubicBezTo>
                      <a:pt x="28" y="93"/>
                      <a:pt x="28" y="93"/>
                      <a:pt x="28" y="93"/>
                    </a:cubicBezTo>
                    <a:cubicBezTo>
                      <a:pt x="28" y="94"/>
                      <a:pt x="27" y="95"/>
                      <a:pt x="27" y="96"/>
                    </a:cubicBezTo>
                    <a:cubicBezTo>
                      <a:pt x="27" y="96"/>
                      <a:pt x="27" y="96"/>
                      <a:pt x="27" y="96"/>
                    </a:cubicBezTo>
                    <a:cubicBezTo>
                      <a:pt x="28" y="95"/>
                      <a:pt x="28" y="94"/>
                      <a:pt x="29" y="94"/>
                    </a:cubicBezTo>
                    <a:cubicBezTo>
                      <a:pt x="29" y="94"/>
                      <a:pt x="29" y="94"/>
                      <a:pt x="29" y="94"/>
                    </a:cubicBezTo>
                    <a:cubicBezTo>
                      <a:pt x="29" y="95"/>
                      <a:pt x="29" y="95"/>
                      <a:pt x="29" y="95"/>
                    </a:cubicBezTo>
                    <a:cubicBezTo>
                      <a:pt x="30" y="94"/>
                      <a:pt x="30" y="94"/>
                      <a:pt x="30" y="94"/>
                    </a:cubicBezTo>
                    <a:cubicBezTo>
                      <a:pt x="30" y="93"/>
                      <a:pt x="30" y="91"/>
                      <a:pt x="30" y="89"/>
                    </a:cubicBezTo>
                    <a:cubicBezTo>
                      <a:pt x="30" y="87"/>
                      <a:pt x="30" y="85"/>
                      <a:pt x="30" y="83"/>
                    </a:cubicBezTo>
                    <a:cubicBezTo>
                      <a:pt x="30" y="83"/>
                      <a:pt x="30" y="83"/>
                      <a:pt x="30" y="82"/>
                    </a:cubicBezTo>
                    <a:cubicBezTo>
                      <a:pt x="29" y="82"/>
                      <a:pt x="29" y="82"/>
                      <a:pt x="29" y="82"/>
                    </a:cubicBezTo>
                    <a:cubicBezTo>
                      <a:pt x="29" y="82"/>
                      <a:pt x="29" y="82"/>
                      <a:pt x="29" y="82"/>
                    </a:cubicBezTo>
                    <a:cubicBezTo>
                      <a:pt x="29" y="81"/>
                      <a:pt x="29" y="81"/>
                      <a:pt x="29" y="80"/>
                    </a:cubicBezTo>
                    <a:cubicBezTo>
                      <a:pt x="29" y="80"/>
                      <a:pt x="29" y="80"/>
                      <a:pt x="29" y="80"/>
                    </a:cubicBezTo>
                    <a:cubicBezTo>
                      <a:pt x="29" y="79"/>
                      <a:pt x="29" y="79"/>
                      <a:pt x="28" y="78"/>
                    </a:cubicBezTo>
                    <a:cubicBezTo>
                      <a:pt x="28" y="78"/>
                      <a:pt x="27" y="77"/>
                      <a:pt x="27" y="77"/>
                    </a:cubicBezTo>
                    <a:cubicBezTo>
                      <a:pt x="27" y="77"/>
                      <a:pt x="27" y="76"/>
                      <a:pt x="27" y="75"/>
                    </a:cubicBezTo>
                    <a:cubicBezTo>
                      <a:pt x="27" y="74"/>
                      <a:pt x="27" y="74"/>
                      <a:pt x="28" y="73"/>
                    </a:cubicBezTo>
                    <a:cubicBezTo>
                      <a:pt x="29" y="71"/>
                      <a:pt x="30" y="69"/>
                      <a:pt x="29" y="65"/>
                    </a:cubicBezTo>
                    <a:cubicBezTo>
                      <a:pt x="29" y="62"/>
                      <a:pt x="28" y="60"/>
                      <a:pt x="27" y="58"/>
                    </a:cubicBezTo>
                    <a:cubicBezTo>
                      <a:pt x="27" y="57"/>
                      <a:pt x="26" y="56"/>
                      <a:pt x="26" y="54"/>
                    </a:cubicBezTo>
                    <a:cubicBezTo>
                      <a:pt x="25" y="51"/>
                      <a:pt x="24" y="48"/>
                      <a:pt x="25" y="45"/>
                    </a:cubicBezTo>
                    <a:cubicBezTo>
                      <a:pt x="25" y="44"/>
                      <a:pt x="24" y="43"/>
                      <a:pt x="23" y="42"/>
                    </a:cubicBezTo>
                    <a:cubicBezTo>
                      <a:pt x="23" y="42"/>
                      <a:pt x="22" y="42"/>
                      <a:pt x="22" y="42"/>
                    </a:cubicBezTo>
                    <a:cubicBezTo>
                      <a:pt x="22" y="42"/>
                      <a:pt x="22" y="42"/>
                      <a:pt x="21" y="42"/>
                    </a:cubicBezTo>
                    <a:cubicBezTo>
                      <a:pt x="22" y="42"/>
                      <a:pt x="23" y="40"/>
                      <a:pt x="23" y="40"/>
                    </a:cubicBezTo>
                    <a:cubicBezTo>
                      <a:pt x="23" y="39"/>
                      <a:pt x="23" y="39"/>
                      <a:pt x="23" y="39"/>
                    </a:cubicBezTo>
                    <a:cubicBezTo>
                      <a:pt x="23" y="38"/>
                      <a:pt x="23" y="38"/>
                      <a:pt x="23" y="38"/>
                    </a:cubicBezTo>
                    <a:cubicBezTo>
                      <a:pt x="23" y="38"/>
                      <a:pt x="23" y="38"/>
                      <a:pt x="23" y="38"/>
                    </a:cubicBezTo>
                    <a:cubicBezTo>
                      <a:pt x="24" y="38"/>
                      <a:pt x="24" y="38"/>
                      <a:pt x="24" y="38"/>
                    </a:cubicBezTo>
                    <a:cubicBezTo>
                      <a:pt x="23" y="38"/>
                      <a:pt x="23" y="38"/>
                      <a:pt x="23" y="38"/>
                    </a:cubicBezTo>
                    <a:cubicBezTo>
                      <a:pt x="23" y="37"/>
                      <a:pt x="23" y="37"/>
                      <a:pt x="23" y="37"/>
                    </a:cubicBezTo>
                    <a:cubicBezTo>
                      <a:pt x="23" y="37"/>
                      <a:pt x="23" y="37"/>
                      <a:pt x="23" y="37"/>
                    </a:cubicBezTo>
                    <a:cubicBezTo>
                      <a:pt x="23" y="37"/>
                      <a:pt x="23" y="37"/>
                      <a:pt x="23" y="37"/>
                    </a:cubicBezTo>
                    <a:cubicBezTo>
                      <a:pt x="23" y="36"/>
                      <a:pt x="23" y="36"/>
                      <a:pt x="23" y="36"/>
                    </a:cubicBezTo>
                    <a:cubicBezTo>
                      <a:pt x="23" y="36"/>
                      <a:pt x="23" y="36"/>
                      <a:pt x="23" y="36"/>
                    </a:cubicBezTo>
                    <a:cubicBezTo>
                      <a:pt x="23" y="36"/>
                      <a:pt x="23" y="36"/>
                      <a:pt x="23" y="36"/>
                    </a:cubicBezTo>
                    <a:cubicBezTo>
                      <a:pt x="23" y="36"/>
                      <a:pt x="23" y="36"/>
                      <a:pt x="23" y="36"/>
                    </a:cubicBezTo>
                    <a:cubicBezTo>
                      <a:pt x="23" y="35"/>
                      <a:pt x="23" y="35"/>
                      <a:pt x="23" y="35"/>
                    </a:cubicBezTo>
                    <a:cubicBezTo>
                      <a:pt x="23" y="35"/>
                      <a:pt x="23" y="35"/>
                      <a:pt x="23" y="35"/>
                    </a:cubicBezTo>
                    <a:cubicBezTo>
                      <a:pt x="23" y="34"/>
                      <a:pt x="23" y="34"/>
                      <a:pt x="23" y="34"/>
                    </a:cubicBezTo>
                    <a:cubicBezTo>
                      <a:pt x="23" y="34"/>
                      <a:pt x="23" y="34"/>
                      <a:pt x="23" y="34"/>
                    </a:cubicBezTo>
                    <a:cubicBezTo>
                      <a:pt x="23" y="32"/>
                      <a:pt x="23" y="32"/>
                      <a:pt x="23" y="32"/>
                    </a:cubicBezTo>
                    <a:cubicBezTo>
                      <a:pt x="23" y="32"/>
                      <a:pt x="23" y="32"/>
                      <a:pt x="23" y="32"/>
                    </a:cubicBezTo>
                    <a:cubicBezTo>
                      <a:pt x="24" y="31"/>
                      <a:pt x="25" y="30"/>
                      <a:pt x="25" y="29"/>
                    </a:cubicBezTo>
                    <a:cubicBezTo>
                      <a:pt x="25" y="29"/>
                      <a:pt x="25" y="28"/>
                      <a:pt x="25" y="28"/>
                    </a:cubicBezTo>
                    <a:cubicBezTo>
                      <a:pt x="25" y="28"/>
                      <a:pt x="25" y="27"/>
                      <a:pt x="25" y="27"/>
                    </a:cubicBezTo>
                    <a:cubicBezTo>
                      <a:pt x="26" y="26"/>
                      <a:pt x="26" y="26"/>
                      <a:pt x="26" y="26"/>
                    </a:cubicBezTo>
                    <a:cubicBezTo>
                      <a:pt x="26" y="25"/>
                      <a:pt x="26" y="24"/>
                      <a:pt x="28" y="22"/>
                    </a:cubicBezTo>
                    <a:cubicBezTo>
                      <a:pt x="30" y="19"/>
                      <a:pt x="32" y="12"/>
                      <a:pt x="29" y="6"/>
                    </a:cubicBezTo>
                    <a:cubicBezTo>
                      <a:pt x="28" y="3"/>
                      <a:pt x="25" y="0"/>
                      <a:pt x="17" y="0"/>
                    </a:cubicBezTo>
                    <a:cubicBezTo>
                      <a:pt x="17" y="0"/>
                      <a:pt x="17" y="0"/>
                      <a:pt x="1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17" name="Freeform 103"/>
              <p:cNvSpPr/>
              <p:nvPr/>
            </p:nvSpPr>
            <p:spPr bwMode="auto">
              <a:xfrm>
                <a:off x="3958" y="1687"/>
                <a:ext cx="5" cy="26"/>
              </a:xfrm>
              <a:custGeom>
                <a:avLst/>
                <a:gdLst>
                  <a:gd name="T0" fmla="*/ 1 w 2"/>
                  <a:gd name="T1" fmla="*/ 0 h 11"/>
                  <a:gd name="T2" fmla="*/ 0 w 2"/>
                  <a:gd name="T3" fmla="*/ 0 h 11"/>
                  <a:gd name="T4" fmla="*/ 1 w 2"/>
                  <a:gd name="T5" fmla="*/ 10 h 11"/>
                  <a:gd name="T6" fmla="*/ 2 w 2"/>
                  <a:gd name="T7" fmla="*/ 11 h 11"/>
                  <a:gd name="T8" fmla="*/ 2 w 2"/>
                  <a:gd name="T9" fmla="*/ 11 h 11"/>
                  <a:gd name="T10" fmla="*/ 2 w 2"/>
                  <a:gd name="T11" fmla="*/ 10 h 11"/>
                  <a:gd name="T12" fmla="*/ 1 w 2"/>
                  <a:gd name="T13" fmla="*/ 0 h 11"/>
                  <a:gd name="T14" fmla="*/ 1 w 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11">
                    <a:moveTo>
                      <a:pt x="1" y="0"/>
                    </a:moveTo>
                    <a:cubicBezTo>
                      <a:pt x="0" y="0"/>
                      <a:pt x="0" y="0"/>
                      <a:pt x="0" y="0"/>
                    </a:cubicBezTo>
                    <a:cubicBezTo>
                      <a:pt x="0" y="3"/>
                      <a:pt x="1" y="7"/>
                      <a:pt x="1" y="10"/>
                    </a:cubicBezTo>
                    <a:cubicBezTo>
                      <a:pt x="2" y="11"/>
                      <a:pt x="2" y="11"/>
                      <a:pt x="2" y="11"/>
                    </a:cubicBezTo>
                    <a:cubicBezTo>
                      <a:pt x="2" y="11"/>
                      <a:pt x="2" y="11"/>
                      <a:pt x="2" y="11"/>
                    </a:cubicBezTo>
                    <a:cubicBezTo>
                      <a:pt x="2" y="10"/>
                      <a:pt x="2" y="10"/>
                      <a:pt x="2" y="10"/>
                    </a:cubicBezTo>
                    <a:cubicBezTo>
                      <a:pt x="2" y="7"/>
                      <a:pt x="1" y="3"/>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18" name="Freeform 104"/>
              <p:cNvSpPr/>
              <p:nvPr/>
            </p:nvSpPr>
            <p:spPr bwMode="auto">
              <a:xfrm>
                <a:off x="3991" y="1703"/>
                <a:ext cx="19" cy="15"/>
              </a:xfrm>
              <a:custGeom>
                <a:avLst/>
                <a:gdLst>
                  <a:gd name="T0" fmla="*/ 17 w 19"/>
                  <a:gd name="T1" fmla="*/ 0 h 15"/>
                  <a:gd name="T2" fmla="*/ 2 w 19"/>
                  <a:gd name="T3" fmla="*/ 12 h 15"/>
                  <a:gd name="T4" fmla="*/ 0 w 19"/>
                  <a:gd name="T5" fmla="*/ 15 h 15"/>
                  <a:gd name="T6" fmla="*/ 2 w 19"/>
                  <a:gd name="T7" fmla="*/ 15 h 15"/>
                  <a:gd name="T8" fmla="*/ 2 w 19"/>
                  <a:gd name="T9" fmla="*/ 15 h 15"/>
                  <a:gd name="T10" fmla="*/ 17 w 19"/>
                  <a:gd name="T11" fmla="*/ 3 h 15"/>
                  <a:gd name="T12" fmla="*/ 19 w 19"/>
                  <a:gd name="T13" fmla="*/ 0 h 15"/>
                  <a:gd name="T14" fmla="*/ 17 w 19"/>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5">
                    <a:moveTo>
                      <a:pt x="17" y="0"/>
                    </a:moveTo>
                    <a:lnTo>
                      <a:pt x="2" y="12"/>
                    </a:lnTo>
                    <a:lnTo>
                      <a:pt x="0" y="15"/>
                    </a:lnTo>
                    <a:lnTo>
                      <a:pt x="2" y="15"/>
                    </a:lnTo>
                    <a:lnTo>
                      <a:pt x="2" y="15"/>
                    </a:lnTo>
                    <a:lnTo>
                      <a:pt x="17" y="3"/>
                    </a:lnTo>
                    <a:lnTo>
                      <a:pt x="19" y="0"/>
                    </a:lnTo>
                    <a:lnTo>
                      <a:pt x="1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19" name="Freeform 105"/>
              <p:cNvSpPr/>
              <p:nvPr/>
            </p:nvSpPr>
            <p:spPr bwMode="auto">
              <a:xfrm>
                <a:off x="3991" y="1703"/>
                <a:ext cx="19" cy="15"/>
              </a:xfrm>
              <a:custGeom>
                <a:avLst/>
                <a:gdLst>
                  <a:gd name="T0" fmla="*/ 17 w 19"/>
                  <a:gd name="T1" fmla="*/ 0 h 15"/>
                  <a:gd name="T2" fmla="*/ 2 w 19"/>
                  <a:gd name="T3" fmla="*/ 12 h 15"/>
                  <a:gd name="T4" fmla="*/ 0 w 19"/>
                  <a:gd name="T5" fmla="*/ 15 h 15"/>
                  <a:gd name="T6" fmla="*/ 2 w 19"/>
                  <a:gd name="T7" fmla="*/ 15 h 15"/>
                  <a:gd name="T8" fmla="*/ 2 w 19"/>
                  <a:gd name="T9" fmla="*/ 15 h 15"/>
                  <a:gd name="T10" fmla="*/ 17 w 19"/>
                  <a:gd name="T11" fmla="*/ 3 h 15"/>
                  <a:gd name="T12" fmla="*/ 19 w 19"/>
                  <a:gd name="T13" fmla="*/ 0 h 15"/>
                  <a:gd name="T14" fmla="*/ 17 w 19"/>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5">
                    <a:moveTo>
                      <a:pt x="17" y="0"/>
                    </a:moveTo>
                    <a:lnTo>
                      <a:pt x="2" y="12"/>
                    </a:lnTo>
                    <a:lnTo>
                      <a:pt x="0" y="15"/>
                    </a:lnTo>
                    <a:lnTo>
                      <a:pt x="2" y="15"/>
                    </a:lnTo>
                    <a:lnTo>
                      <a:pt x="2" y="15"/>
                    </a:lnTo>
                    <a:lnTo>
                      <a:pt x="17" y="3"/>
                    </a:lnTo>
                    <a:lnTo>
                      <a:pt x="19" y="0"/>
                    </a:lnTo>
                    <a:lnTo>
                      <a:pt x="17"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20" name="Freeform 106"/>
              <p:cNvSpPr/>
              <p:nvPr/>
            </p:nvSpPr>
            <p:spPr bwMode="auto">
              <a:xfrm>
                <a:off x="4003" y="1739"/>
                <a:ext cx="19" cy="7"/>
              </a:xfrm>
              <a:custGeom>
                <a:avLst/>
                <a:gdLst>
                  <a:gd name="T0" fmla="*/ 7 w 8"/>
                  <a:gd name="T1" fmla="*/ 0 h 3"/>
                  <a:gd name="T2" fmla="*/ 0 w 8"/>
                  <a:gd name="T3" fmla="*/ 2 h 3"/>
                  <a:gd name="T4" fmla="*/ 0 w 8"/>
                  <a:gd name="T5" fmla="*/ 2 h 3"/>
                  <a:gd name="T6" fmla="*/ 1 w 8"/>
                  <a:gd name="T7" fmla="*/ 3 h 3"/>
                  <a:gd name="T8" fmla="*/ 8 w 8"/>
                  <a:gd name="T9" fmla="*/ 1 h 3"/>
                  <a:gd name="T10" fmla="*/ 8 w 8"/>
                  <a:gd name="T11" fmla="*/ 0 h 3"/>
                  <a:gd name="T12" fmla="*/ 7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7" y="0"/>
                    </a:moveTo>
                    <a:cubicBezTo>
                      <a:pt x="5" y="1"/>
                      <a:pt x="3" y="2"/>
                      <a:pt x="0" y="2"/>
                    </a:cubicBezTo>
                    <a:cubicBezTo>
                      <a:pt x="0" y="2"/>
                      <a:pt x="0" y="2"/>
                      <a:pt x="0" y="2"/>
                    </a:cubicBezTo>
                    <a:cubicBezTo>
                      <a:pt x="1" y="3"/>
                      <a:pt x="1" y="3"/>
                      <a:pt x="1" y="3"/>
                    </a:cubicBezTo>
                    <a:cubicBezTo>
                      <a:pt x="3" y="3"/>
                      <a:pt x="5" y="2"/>
                      <a:pt x="8" y="1"/>
                    </a:cubicBezTo>
                    <a:cubicBezTo>
                      <a:pt x="8" y="0"/>
                      <a:pt x="8" y="0"/>
                      <a:pt x="8" y="0"/>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21" name="Freeform 107"/>
              <p:cNvSpPr/>
              <p:nvPr/>
            </p:nvSpPr>
            <p:spPr bwMode="auto">
              <a:xfrm>
                <a:off x="4001" y="1768"/>
                <a:ext cx="14" cy="14"/>
              </a:xfrm>
              <a:custGeom>
                <a:avLst/>
                <a:gdLst>
                  <a:gd name="T0" fmla="*/ 2 w 14"/>
                  <a:gd name="T1" fmla="*/ 0 h 14"/>
                  <a:gd name="T2" fmla="*/ 0 w 14"/>
                  <a:gd name="T3" fmla="*/ 0 h 14"/>
                  <a:gd name="T4" fmla="*/ 0 w 14"/>
                  <a:gd name="T5" fmla="*/ 2 h 14"/>
                  <a:gd name="T6" fmla="*/ 11 w 14"/>
                  <a:gd name="T7" fmla="*/ 12 h 14"/>
                  <a:gd name="T8" fmla="*/ 14 w 14"/>
                  <a:gd name="T9" fmla="*/ 14 h 14"/>
                  <a:gd name="T10" fmla="*/ 14 w 14"/>
                  <a:gd name="T11" fmla="*/ 12 h 14"/>
                  <a:gd name="T12" fmla="*/ 14 w 14"/>
                  <a:gd name="T13" fmla="*/ 12 h 14"/>
                  <a:gd name="T14" fmla="*/ 2 w 14"/>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4">
                    <a:moveTo>
                      <a:pt x="2" y="0"/>
                    </a:moveTo>
                    <a:lnTo>
                      <a:pt x="0" y="0"/>
                    </a:lnTo>
                    <a:lnTo>
                      <a:pt x="0" y="2"/>
                    </a:lnTo>
                    <a:lnTo>
                      <a:pt x="11" y="12"/>
                    </a:lnTo>
                    <a:lnTo>
                      <a:pt x="14" y="14"/>
                    </a:lnTo>
                    <a:lnTo>
                      <a:pt x="14" y="12"/>
                    </a:lnTo>
                    <a:lnTo>
                      <a:pt x="14" y="12"/>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22" name="Freeform 108"/>
              <p:cNvSpPr/>
              <p:nvPr/>
            </p:nvSpPr>
            <p:spPr bwMode="auto">
              <a:xfrm>
                <a:off x="4001" y="1768"/>
                <a:ext cx="14" cy="14"/>
              </a:xfrm>
              <a:custGeom>
                <a:avLst/>
                <a:gdLst>
                  <a:gd name="T0" fmla="*/ 2 w 14"/>
                  <a:gd name="T1" fmla="*/ 0 h 14"/>
                  <a:gd name="T2" fmla="*/ 0 w 14"/>
                  <a:gd name="T3" fmla="*/ 0 h 14"/>
                  <a:gd name="T4" fmla="*/ 0 w 14"/>
                  <a:gd name="T5" fmla="*/ 2 h 14"/>
                  <a:gd name="T6" fmla="*/ 11 w 14"/>
                  <a:gd name="T7" fmla="*/ 12 h 14"/>
                  <a:gd name="T8" fmla="*/ 14 w 14"/>
                  <a:gd name="T9" fmla="*/ 14 h 14"/>
                  <a:gd name="T10" fmla="*/ 14 w 14"/>
                  <a:gd name="T11" fmla="*/ 12 h 14"/>
                  <a:gd name="T12" fmla="*/ 14 w 14"/>
                  <a:gd name="T13" fmla="*/ 12 h 14"/>
                  <a:gd name="T14" fmla="*/ 2 w 14"/>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4">
                    <a:moveTo>
                      <a:pt x="2" y="0"/>
                    </a:moveTo>
                    <a:lnTo>
                      <a:pt x="0" y="0"/>
                    </a:lnTo>
                    <a:lnTo>
                      <a:pt x="0" y="2"/>
                    </a:lnTo>
                    <a:lnTo>
                      <a:pt x="11" y="12"/>
                    </a:lnTo>
                    <a:lnTo>
                      <a:pt x="14" y="14"/>
                    </a:lnTo>
                    <a:lnTo>
                      <a:pt x="14" y="12"/>
                    </a:lnTo>
                    <a:lnTo>
                      <a:pt x="14" y="12"/>
                    </a:lnTo>
                    <a:lnTo>
                      <a:pt x="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23" name="Freeform 109"/>
              <p:cNvSpPr/>
              <p:nvPr/>
            </p:nvSpPr>
            <p:spPr bwMode="auto">
              <a:xfrm>
                <a:off x="3917" y="1703"/>
                <a:ext cx="15" cy="15"/>
              </a:xfrm>
              <a:custGeom>
                <a:avLst/>
                <a:gdLst>
                  <a:gd name="T0" fmla="*/ 1 w 6"/>
                  <a:gd name="T1" fmla="*/ 0 h 6"/>
                  <a:gd name="T2" fmla="*/ 0 w 6"/>
                  <a:gd name="T3" fmla="*/ 0 h 6"/>
                  <a:gd name="T4" fmla="*/ 1 w 6"/>
                  <a:gd name="T5" fmla="*/ 1 h 6"/>
                  <a:gd name="T6" fmla="*/ 5 w 6"/>
                  <a:gd name="T7" fmla="*/ 6 h 6"/>
                  <a:gd name="T8" fmla="*/ 6 w 6"/>
                  <a:gd name="T9" fmla="*/ 6 h 6"/>
                  <a:gd name="T10" fmla="*/ 6 w 6"/>
                  <a:gd name="T11" fmla="*/ 6 h 6"/>
                  <a:gd name="T12" fmla="*/ 6 w 6"/>
                  <a:gd name="T13" fmla="*/ 5 h 6"/>
                  <a:gd name="T14" fmla="*/ 1 w 6"/>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1" y="0"/>
                    </a:moveTo>
                    <a:cubicBezTo>
                      <a:pt x="0" y="0"/>
                      <a:pt x="0" y="0"/>
                      <a:pt x="0" y="0"/>
                    </a:cubicBezTo>
                    <a:cubicBezTo>
                      <a:pt x="1" y="1"/>
                      <a:pt x="1" y="1"/>
                      <a:pt x="1" y="1"/>
                    </a:cubicBezTo>
                    <a:cubicBezTo>
                      <a:pt x="2" y="2"/>
                      <a:pt x="4" y="4"/>
                      <a:pt x="5" y="6"/>
                    </a:cubicBezTo>
                    <a:cubicBezTo>
                      <a:pt x="6" y="6"/>
                      <a:pt x="6" y="6"/>
                      <a:pt x="6" y="6"/>
                    </a:cubicBezTo>
                    <a:cubicBezTo>
                      <a:pt x="6" y="6"/>
                      <a:pt x="6" y="6"/>
                      <a:pt x="6" y="6"/>
                    </a:cubicBezTo>
                    <a:cubicBezTo>
                      <a:pt x="6" y="5"/>
                      <a:pt x="6" y="5"/>
                      <a:pt x="6" y="5"/>
                    </a:cubicBezTo>
                    <a:cubicBezTo>
                      <a:pt x="5" y="3"/>
                      <a:pt x="3" y="2"/>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24" name="Freeform 110"/>
              <p:cNvSpPr/>
              <p:nvPr/>
            </p:nvSpPr>
            <p:spPr bwMode="auto">
              <a:xfrm>
                <a:off x="3908" y="1739"/>
                <a:ext cx="16" cy="7"/>
              </a:xfrm>
              <a:custGeom>
                <a:avLst/>
                <a:gdLst>
                  <a:gd name="T0" fmla="*/ 0 w 7"/>
                  <a:gd name="T1" fmla="*/ 0 h 3"/>
                  <a:gd name="T2" fmla="*/ 0 w 7"/>
                  <a:gd name="T3" fmla="*/ 1 h 3"/>
                  <a:gd name="T4" fmla="*/ 0 w 7"/>
                  <a:gd name="T5" fmla="*/ 1 h 3"/>
                  <a:gd name="T6" fmla="*/ 6 w 7"/>
                  <a:gd name="T7" fmla="*/ 3 h 3"/>
                  <a:gd name="T8" fmla="*/ 6 w 7"/>
                  <a:gd name="T9" fmla="*/ 3 h 3"/>
                  <a:gd name="T10" fmla="*/ 7 w 7"/>
                  <a:gd name="T11" fmla="*/ 3 h 3"/>
                  <a:gd name="T12" fmla="*/ 7 w 7"/>
                  <a:gd name="T13" fmla="*/ 2 h 3"/>
                  <a:gd name="T14" fmla="*/ 0 w 7"/>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3">
                    <a:moveTo>
                      <a:pt x="0" y="0"/>
                    </a:moveTo>
                    <a:cubicBezTo>
                      <a:pt x="0" y="1"/>
                      <a:pt x="0" y="1"/>
                      <a:pt x="0" y="1"/>
                    </a:cubicBezTo>
                    <a:cubicBezTo>
                      <a:pt x="0" y="1"/>
                      <a:pt x="0" y="1"/>
                      <a:pt x="0" y="1"/>
                    </a:cubicBezTo>
                    <a:cubicBezTo>
                      <a:pt x="2" y="2"/>
                      <a:pt x="4" y="2"/>
                      <a:pt x="6" y="3"/>
                    </a:cubicBezTo>
                    <a:cubicBezTo>
                      <a:pt x="6" y="3"/>
                      <a:pt x="6" y="3"/>
                      <a:pt x="6" y="3"/>
                    </a:cubicBezTo>
                    <a:cubicBezTo>
                      <a:pt x="7" y="3"/>
                      <a:pt x="7" y="3"/>
                      <a:pt x="7" y="3"/>
                    </a:cubicBezTo>
                    <a:cubicBezTo>
                      <a:pt x="7" y="2"/>
                      <a:pt x="7" y="2"/>
                      <a:pt x="7" y="2"/>
                    </a:cubicBezTo>
                    <a:cubicBezTo>
                      <a:pt x="5" y="1"/>
                      <a:pt x="2"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25" name="Freeform 111"/>
              <p:cNvSpPr/>
              <p:nvPr/>
            </p:nvSpPr>
            <p:spPr bwMode="auto">
              <a:xfrm>
                <a:off x="3913" y="1772"/>
                <a:ext cx="14" cy="15"/>
              </a:xfrm>
              <a:custGeom>
                <a:avLst/>
                <a:gdLst>
                  <a:gd name="T0" fmla="*/ 6 w 6"/>
                  <a:gd name="T1" fmla="*/ 0 h 6"/>
                  <a:gd name="T2" fmla="*/ 6 w 6"/>
                  <a:gd name="T3" fmla="*/ 0 h 6"/>
                  <a:gd name="T4" fmla="*/ 3 w 6"/>
                  <a:gd name="T5" fmla="*/ 3 h 6"/>
                  <a:gd name="T6" fmla="*/ 0 w 6"/>
                  <a:gd name="T7" fmla="*/ 5 h 6"/>
                  <a:gd name="T8" fmla="*/ 0 w 6"/>
                  <a:gd name="T9" fmla="*/ 6 h 6"/>
                  <a:gd name="T10" fmla="*/ 0 w 6"/>
                  <a:gd name="T11" fmla="*/ 6 h 6"/>
                  <a:gd name="T12" fmla="*/ 1 w 6"/>
                  <a:gd name="T13" fmla="*/ 6 h 6"/>
                  <a:gd name="T14" fmla="*/ 4 w 6"/>
                  <a:gd name="T15" fmla="*/ 4 h 6"/>
                  <a:gd name="T16" fmla="*/ 6 w 6"/>
                  <a:gd name="T17" fmla="*/ 1 h 6"/>
                  <a:gd name="T18" fmla="*/ 6 w 6"/>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0"/>
                    </a:moveTo>
                    <a:cubicBezTo>
                      <a:pt x="6" y="0"/>
                      <a:pt x="6" y="0"/>
                      <a:pt x="6" y="0"/>
                    </a:cubicBezTo>
                    <a:cubicBezTo>
                      <a:pt x="5" y="2"/>
                      <a:pt x="4" y="2"/>
                      <a:pt x="3" y="3"/>
                    </a:cubicBezTo>
                    <a:cubicBezTo>
                      <a:pt x="2" y="3"/>
                      <a:pt x="1" y="4"/>
                      <a:pt x="0" y="5"/>
                    </a:cubicBezTo>
                    <a:cubicBezTo>
                      <a:pt x="0" y="6"/>
                      <a:pt x="0" y="6"/>
                      <a:pt x="0" y="6"/>
                    </a:cubicBezTo>
                    <a:cubicBezTo>
                      <a:pt x="0" y="6"/>
                      <a:pt x="0" y="6"/>
                      <a:pt x="0" y="6"/>
                    </a:cubicBezTo>
                    <a:cubicBezTo>
                      <a:pt x="1" y="6"/>
                      <a:pt x="1" y="6"/>
                      <a:pt x="1" y="6"/>
                    </a:cubicBezTo>
                    <a:cubicBezTo>
                      <a:pt x="2" y="5"/>
                      <a:pt x="3" y="4"/>
                      <a:pt x="4" y="4"/>
                    </a:cubicBezTo>
                    <a:cubicBezTo>
                      <a:pt x="4" y="3"/>
                      <a:pt x="5" y="2"/>
                      <a:pt x="6" y="1"/>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26" name="Freeform 112"/>
              <p:cNvSpPr>
                <a:spLocks noEditPoints="1"/>
              </p:cNvSpPr>
              <p:nvPr/>
            </p:nvSpPr>
            <p:spPr bwMode="auto">
              <a:xfrm>
                <a:off x="4234" y="2227"/>
                <a:ext cx="54" cy="85"/>
              </a:xfrm>
              <a:custGeom>
                <a:avLst/>
                <a:gdLst>
                  <a:gd name="T0" fmla="*/ 14 w 23"/>
                  <a:gd name="T1" fmla="*/ 35 h 36"/>
                  <a:gd name="T2" fmla="*/ 11 w 23"/>
                  <a:gd name="T3" fmla="*/ 33 h 36"/>
                  <a:gd name="T4" fmla="*/ 18 w 23"/>
                  <a:gd name="T5" fmla="*/ 31 h 36"/>
                  <a:gd name="T6" fmla="*/ 13 w 23"/>
                  <a:gd name="T7" fmla="*/ 32 h 36"/>
                  <a:gd name="T8" fmla="*/ 17 w 23"/>
                  <a:gd name="T9" fmla="*/ 30 h 36"/>
                  <a:gd name="T10" fmla="*/ 10 w 23"/>
                  <a:gd name="T11" fmla="*/ 31 h 36"/>
                  <a:gd name="T12" fmla="*/ 17 w 23"/>
                  <a:gd name="T13" fmla="*/ 28 h 36"/>
                  <a:gd name="T14" fmla="*/ 14 w 23"/>
                  <a:gd name="T15" fmla="*/ 30 h 36"/>
                  <a:gd name="T16" fmla="*/ 9 w 23"/>
                  <a:gd name="T17" fmla="*/ 30 h 36"/>
                  <a:gd name="T18" fmla="*/ 17 w 23"/>
                  <a:gd name="T19" fmla="*/ 27 h 36"/>
                  <a:gd name="T20" fmla="*/ 10 w 23"/>
                  <a:gd name="T21" fmla="*/ 29 h 36"/>
                  <a:gd name="T22" fmla="*/ 9 w 23"/>
                  <a:gd name="T23" fmla="*/ 28 h 36"/>
                  <a:gd name="T24" fmla="*/ 17 w 23"/>
                  <a:gd name="T25" fmla="*/ 26 h 36"/>
                  <a:gd name="T26" fmla="*/ 10 w 23"/>
                  <a:gd name="T27" fmla="*/ 27 h 36"/>
                  <a:gd name="T28" fmla="*/ 9 w 23"/>
                  <a:gd name="T29" fmla="*/ 26 h 36"/>
                  <a:gd name="T30" fmla="*/ 12 w 23"/>
                  <a:gd name="T31" fmla="*/ 25 h 36"/>
                  <a:gd name="T32" fmla="*/ 13 w 23"/>
                  <a:gd name="T33" fmla="*/ 26 h 36"/>
                  <a:gd name="T34" fmla="*/ 14 w 23"/>
                  <a:gd name="T35" fmla="*/ 25 h 36"/>
                  <a:gd name="T36" fmla="*/ 15 w 23"/>
                  <a:gd name="T37" fmla="*/ 25 h 36"/>
                  <a:gd name="T38" fmla="*/ 15 w 23"/>
                  <a:gd name="T39" fmla="*/ 25 h 36"/>
                  <a:gd name="T40" fmla="*/ 11 w 23"/>
                  <a:gd name="T41" fmla="*/ 17 h 36"/>
                  <a:gd name="T42" fmla="*/ 14 w 23"/>
                  <a:gd name="T43" fmla="*/ 24 h 36"/>
                  <a:gd name="T44" fmla="*/ 6 w 23"/>
                  <a:gd name="T45" fmla="*/ 12 h 36"/>
                  <a:gd name="T46" fmla="*/ 7 w 23"/>
                  <a:gd name="T47" fmla="*/ 10 h 36"/>
                  <a:gd name="T48" fmla="*/ 16 w 23"/>
                  <a:gd name="T49" fmla="*/ 10 h 36"/>
                  <a:gd name="T50" fmla="*/ 16 w 23"/>
                  <a:gd name="T51" fmla="*/ 9 h 36"/>
                  <a:gd name="T52" fmla="*/ 12 w 23"/>
                  <a:gd name="T53" fmla="*/ 9 h 36"/>
                  <a:gd name="T54" fmla="*/ 13 w 23"/>
                  <a:gd name="T55" fmla="*/ 10 h 36"/>
                  <a:gd name="T56" fmla="*/ 8 w 23"/>
                  <a:gd name="T57" fmla="*/ 25 h 36"/>
                  <a:gd name="T58" fmla="*/ 5 w 23"/>
                  <a:gd name="T59" fmla="*/ 20 h 36"/>
                  <a:gd name="T60" fmla="*/ 11 w 23"/>
                  <a:gd name="T61" fmla="*/ 0 h 36"/>
                  <a:gd name="T62" fmla="*/ 19 w 23"/>
                  <a:gd name="T63" fmla="*/ 20 h 36"/>
                  <a:gd name="T64" fmla="*/ 18 w 23"/>
                  <a:gd name="T65" fmla="*/ 24 h 36"/>
                  <a:gd name="T66" fmla="*/ 15 w 23"/>
                  <a:gd name="T67" fmla="*/ 16 h 36"/>
                  <a:gd name="T68" fmla="*/ 17 w 23"/>
                  <a:gd name="T69" fmla="*/ 9 h 36"/>
                  <a:gd name="T70" fmla="*/ 14 w 23"/>
                  <a:gd name="T71" fmla="*/ 15 h 36"/>
                  <a:gd name="T72" fmla="*/ 14 w 23"/>
                  <a:gd name="T73" fmla="*/ 8 h 36"/>
                  <a:gd name="T74" fmla="*/ 12 w 23"/>
                  <a:gd name="T75" fmla="*/ 15 h 36"/>
                  <a:gd name="T76" fmla="*/ 9 w 23"/>
                  <a:gd name="T77" fmla="*/ 11 h 36"/>
                  <a:gd name="T78" fmla="*/ 5 w 23"/>
                  <a:gd name="T79" fmla="*/ 11 h 36"/>
                  <a:gd name="T80" fmla="*/ 12 w 23"/>
                  <a:gd name="T81" fmla="*/ 25 h 36"/>
                  <a:gd name="T82" fmla="*/ 12 w 23"/>
                  <a:gd name="T83" fmla="*/ 0 h 36"/>
                  <a:gd name="T84" fmla="*/ 4 w 23"/>
                  <a:gd name="T85" fmla="*/ 19 h 36"/>
                  <a:gd name="T86" fmla="*/ 6 w 23"/>
                  <a:gd name="T87" fmla="*/ 24 h 36"/>
                  <a:gd name="T88" fmla="*/ 8 w 23"/>
                  <a:gd name="T89" fmla="*/ 28 h 36"/>
                  <a:gd name="T90" fmla="*/ 9 w 23"/>
                  <a:gd name="T91" fmla="*/ 31 h 36"/>
                  <a:gd name="T92" fmla="*/ 11 w 23"/>
                  <a:gd name="T93" fmla="*/ 35 h 36"/>
                  <a:gd name="T94" fmla="*/ 19 w 23"/>
                  <a:gd name="T95" fmla="*/ 31 h 36"/>
                  <a:gd name="T96" fmla="*/ 18 w 23"/>
                  <a:gd name="T97" fmla="*/ 30 h 36"/>
                  <a:gd name="T98" fmla="*/ 18 w 23"/>
                  <a:gd name="T99" fmla="*/ 29 h 36"/>
                  <a:gd name="T100" fmla="*/ 18 w 23"/>
                  <a:gd name="T101" fmla="*/ 28 h 36"/>
                  <a:gd name="T102" fmla="*/ 18 w 23"/>
                  <a:gd name="T103" fmla="*/ 26 h 36"/>
                  <a:gd name="T104" fmla="*/ 19 w 23"/>
                  <a:gd name="T105" fmla="*/ 21 h 36"/>
                  <a:gd name="T106" fmla="*/ 12 w 23"/>
                  <a:gd name="T10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 h="36">
                    <a:moveTo>
                      <a:pt x="12" y="33"/>
                    </a:moveTo>
                    <a:cubicBezTo>
                      <a:pt x="14" y="33"/>
                      <a:pt x="16" y="33"/>
                      <a:pt x="18" y="32"/>
                    </a:cubicBezTo>
                    <a:cubicBezTo>
                      <a:pt x="17" y="33"/>
                      <a:pt x="17" y="34"/>
                      <a:pt x="16" y="34"/>
                    </a:cubicBezTo>
                    <a:cubicBezTo>
                      <a:pt x="16" y="35"/>
                      <a:pt x="15" y="35"/>
                      <a:pt x="14" y="35"/>
                    </a:cubicBezTo>
                    <a:cubicBezTo>
                      <a:pt x="13" y="35"/>
                      <a:pt x="12" y="35"/>
                      <a:pt x="11" y="34"/>
                    </a:cubicBezTo>
                    <a:cubicBezTo>
                      <a:pt x="11" y="34"/>
                      <a:pt x="10" y="33"/>
                      <a:pt x="10" y="33"/>
                    </a:cubicBezTo>
                    <a:cubicBezTo>
                      <a:pt x="11" y="33"/>
                      <a:pt x="11" y="33"/>
                      <a:pt x="11" y="33"/>
                    </a:cubicBezTo>
                    <a:cubicBezTo>
                      <a:pt x="11" y="33"/>
                      <a:pt x="11" y="33"/>
                      <a:pt x="11" y="33"/>
                    </a:cubicBezTo>
                    <a:cubicBezTo>
                      <a:pt x="11" y="33"/>
                      <a:pt x="12" y="33"/>
                      <a:pt x="12" y="33"/>
                    </a:cubicBezTo>
                    <a:moveTo>
                      <a:pt x="13" y="32"/>
                    </a:moveTo>
                    <a:cubicBezTo>
                      <a:pt x="15" y="32"/>
                      <a:pt x="16" y="32"/>
                      <a:pt x="18" y="31"/>
                    </a:cubicBezTo>
                    <a:cubicBezTo>
                      <a:pt x="18" y="31"/>
                      <a:pt x="18" y="31"/>
                      <a:pt x="18" y="31"/>
                    </a:cubicBezTo>
                    <a:cubicBezTo>
                      <a:pt x="18" y="31"/>
                      <a:pt x="18" y="31"/>
                      <a:pt x="18" y="31"/>
                    </a:cubicBezTo>
                    <a:cubicBezTo>
                      <a:pt x="18" y="31"/>
                      <a:pt x="18" y="31"/>
                      <a:pt x="18" y="31"/>
                    </a:cubicBezTo>
                    <a:cubicBezTo>
                      <a:pt x="17" y="32"/>
                      <a:pt x="17" y="32"/>
                      <a:pt x="17" y="32"/>
                    </a:cubicBezTo>
                    <a:cubicBezTo>
                      <a:pt x="16" y="32"/>
                      <a:pt x="15" y="32"/>
                      <a:pt x="13" y="32"/>
                    </a:cubicBezTo>
                    <a:moveTo>
                      <a:pt x="10" y="31"/>
                    </a:moveTo>
                    <a:cubicBezTo>
                      <a:pt x="12" y="31"/>
                      <a:pt x="13" y="31"/>
                      <a:pt x="15" y="31"/>
                    </a:cubicBezTo>
                    <a:cubicBezTo>
                      <a:pt x="16" y="31"/>
                      <a:pt x="17" y="30"/>
                      <a:pt x="18" y="30"/>
                    </a:cubicBezTo>
                    <a:cubicBezTo>
                      <a:pt x="17" y="30"/>
                      <a:pt x="17" y="30"/>
                      <a:pt x="17" y="30"/>
                    </a:cubicBezTo>
                    <a:cubicBezTo>
                      <a:pt x="15" y="31"/>
                      <a:pt x="13" y="32"/>
                      <a:pt x="10" y="32"/>
                    </a:cubicBezTo>
                    <a:cubicBezTo>
                      <a:pt x="10" y="32"/>
                      <a:pt x="10" y="32"/>
                      <a:pt x="10" y="32"/>
                    </a:cubicBezTo>
                    <a:cubicBezTo>
                      <a:pt x="9" y="32"/>
                      <a:pt x="9" y="32"/>
                      <a:pt x="9" y="32"/>
                    </a:cubicBezTo>
                    <a:cubicBezTo>
                      <a:pt x="10" y="31"/>
                      <a:pt x="10" y="31"/>
                      <a:pt x="10" y="31"/>
                    </a:cubicBezTo>
                    <a:cubicBezTo>
                      <a:pt x="10" y="31"/>
                      <a:pt x="10" y="31"/>
                      <a:pt x="10" y="31"/>
                    </a:cubicBezTo>
                    <a:moveTo>
                      <a:pt x="9" y="30"/>
                    </a:moveTo>
                    <a:cubicBezTo>
                      <a:pt x="10" y="30"/>
                      <a:pt x="10" y="30"/>
                      <a:pt x="10" y="30"/>
                    </a:cubicBezTo>
                    <a:cubicBezTo>
                      <a:pt x="12" y="30"/>
                      <a:pt x="15" y="29"/>
                      <a:pt x="17" y="28"/>
                    </a:cubicBezTo>
                    <a:cubicBezTo>
                      <a:pt x="17" y="28"/>
                      <a:pt x="17" y="28"/>
                      <a:pt x="17" y="28"/>
                    </a:cubicBezTo>
                    <a:cubicBezTo>
                      <a:pt x="17" y="29"/>
                      <a:pt x="17" y="29"/>
                      <a:pt x="17" y="29"/>
                    </a:cubicBezTo>
                    <a:cubicBezTo>
                      <a:pt x="17" y="29"/>
                      <a:pt x="17" y="29"/>
                      <a:pt x="17" y="29"/>
                    </a:cubicBezTo>
                    <a:cubicBezTo>
                      <a:pt x="16" y="30"/>
                      <a:pt x="15" y="30"/>
                      <a:pt x="14" y="30"/>
                    </a:cubicBezTo>
                    <a:cubicBezTo>
                      <a:pt x="13" y="30"/>
                      <a:pt x="12" y="31"/>
                      <a:pt x="10" y="31"/>
                    </a:cubicBezTo>
                    <a:cubicBezTo>
                      <a:pt x="10" y="31"/>
                      <a:pt x="10" y="31"/>
                      <a:pt x="9" y="30"/>
                    </a:cubicBezTo>
                    <a:cubicBezTo>
                      <a:pt x="9" y="30"/>
                      <a:pt x="9" y="30"/>
                      <a:pt x="9" y="30"/>
                    </a:cubicBezTo>
                    <a:cubicBezTo>
                      <a:pt x="9" y="30"/>
                      <a:pt x="9" y="30"/>
                      <a:pt x="9" y="30"/>
                    </a:cubicBezTo>
                    <a:cubicBezTo>
                      <a:pt x="9" y="30"/>
                      <a:pt x="9" y="30"/>
                      <a:pt x="9" y="30"/>
                    </a:cubicBezTo>
                    <a:moveTo>
                      <a:pt x="10" y="28"/>
                    </a:moveTo>
                    <a:cubicBezTo>
                      <a:pt x="10" y="28"/>
                      <a:pt x="10" y="28"/>
                      <a:pt x="11" y="28"/>
                    </a:cubicBezTo>
                    <a:cubicBezTo>
                      <a:pt x="17" y="27"/>
                      <a:pt x="17" y="27"/>
                      <a:pt x="17" y="27"/>
                    </a:cubicBezTo>
                    <a:cubicBezTo>
                      <a:pt x="17" y="27"/>
                      <a:pt x="17" y="27"/>
                      <a:pt x="17" y="27"/>
                    </a:cubicBezTo>
                    <a:cubicBezTo>
                      <a:pt x="17" y="28"/>
                      <a:pt x="17" y="28"/>
                      <a:pt x="17" y="28"/>
                    </a:cubicBezTo>
                    <a:cubicBezTo>
                      <a:pt x="17" y="28"/>
                      <a:pt x="17" y="28"/>
                      <a:pt x="17" y="28"/>
                    </a:cubicBezTo>
                    <a:cubicBezTo>
                      <a:pt x="15" y="28"/>
                      <a:pt x="12" y="29"/>
                      <a:pt x="10" y="29"/>
                    </a:cubicBezTo>
                    <a:cubicBezTo>
                      <a:pt x="9" y="29"/>
                      <a:pt x="9" y="29"/>
                      <a:pt x="9" y="29"/>
                    </a:cubicBezTo>
                    <a:cubicBezTo>
                      <a:pt x="9" y="29"/>
                      <a:pt x="9" y="29"/>
                      <a:pt x="9" y="29"/>
                    </a:cubicBezTo>
                    <a:cubicBezTo>
                      <a:pt x="9" y="29"/>
                      <a:pt x="9" y="29"/>
                      <a:pt x="9" y="29"/>
                    </a:cubicBezTo>
                    <a:cubicBezTo>
                      <a:pt x="9" y="28"/>
                      <a:pt x="9" y="28"/>
                      <a:pt x="9" y="28"/>
                    </a:cubicBezTo>
                    <a:cubicBezTo>
                      <a:pt x="10" y="28"/>
                      <a:pt x="10" y="28"/>
                      <a:pt x="10" y="28"/>
                    </a:cubicBezTo>
                    <a:moveTo>
                      <a:pt x="10" y="27"/>
                    </a:moveTo>
                    <a:cubicBezTo>
                      <a:pt x="12" y="27"/>
                      <a:pt x="14" y="26"/>
                      <a:pt x="16" y="26"/>
                    </a:cubicBezTo>
                    <a:cubicBezTo>
                      <a:pt x="16" y="26"/>
                      <a:pt x="17" y="26"/>
                      <a:pt x="17" y="26"/>
                    </a:cubicBezTo>
                    <a:cubicBezTo>
                      <a:pt x="17" y="26"/>
                      <a:pt x="17" y="26"/>
                      <a:pt x="17" y="26"/>
                    </a:cubicBezTo>
                    <a:cubicBezTo>
                      <a:pt x="17" y="26"/>
                      <a:pt x="17" y="26"/>
                      <a:pt x="17" y="26"/>
                    </a:cubicBezTo>
                    <a:cubicBezTo>
                      <a:pt x="11" y="27"/>
                      <a:pt x="11" y="27"/>
                      <a:pt x="11" y="27"/>
                    </a:cubicBezTo>
                    <a:cubicBezTo>
                      <a:pt x="10" y="27"/>
                      <a:pt x="10" y="27"/>
                      <a:pt x="10" y="27"/>
                    </a:cubicBezTo>
                    <a:cubicBezTo>
                      <a:pt x="9" y="27"/>
                      <a:pt x="9" y="27"/>
                      <a:pt x="9" y="27"/>
                    </a:cubicBezTo>
                    <a:cubicBezTo>
                      <a:pt x="9" y="27"/>
                      <a:pt x="9" y="27"/>
                      <a:pt x="9" y="27"/>
                    </a:cubicBezTo>
                    <a:cubicBezTo>
                      <a:pt x="9" y="27"/>
                      <a:pt x="9" y="27"/>
                      <a:pt x="9" y="27"/>
                    </a:cubicBezTo>
                    <a:cubicBezTo>
                      <a:pt x="9" y="26"/>
                      <a:pt x="9" y="26"/>
                      <a:pt x="9" y="26"/>
                    </a:cubicBezTo>
                    <a:cubicBezTo>
                      <a:pt x="9" y="27"/>
                      <a:pt x="9" y="27"/>
                      <a:pt x="9" y="27"/>
                    </a:cubicBezTo>
                    <a:cubicBezTo>
                      <a:pt x="10" y="27"/>
                      <a:pt x="10" y="27"/>
                      <a:pt x="10" y="27"/>
                    </a:cubicBezTo>
                    <a:moveTo>
                      <a:pt x="11" y="26"/>
                    </a:moveTo>
                    <a:cubicBezTo>
                      <a:pt x="11" y="26"/>
                      <a:pt x="12" y="26"/>
                      <a:pt x="12" y="25"/>
                    </a:cubicBezTo>
                    <a:cubicBezTo>
                      <a:pt x="12" y="26"/>
                      <a:pt x="12" y="26"/>
                      <a:pt x="12" y="26"/>
                    </a:cubicBezTo>
                    <a:cubicBezTo>
                      <a:pt x="12" y="26"/>
                      <a:pt x="12" y="26"/>
                      <a:pt x="12" y="26"/>
                    </a:cubicBezTo>
                    <a:cubicBezTo>
                      <a:pt x="12" y="26"/>
                      <a:pt x="11" y="26"/>
                      <a:pt x="11" y="26"/>
                    </a:cubicBezTo>
                    <a:moveTo>
                      <a:pt x="13" y="26"/>
                    </a:moveTo>
                    <a:cubicBezTo>
                      <a:pt x="13" y="25"/>
                      <a:pt x="13" y="25"/>
                      <a:pt x="13" y="25"/>
                    </a:cubicBezTo>
                    <a:cubicBezTo>
                      <a:pt x="13" y="25"/>
                      <a:pt x="13" y="25"/>
                      <a:pt x="13" y="25"/>
                    </a:cubicBezTo>
                    <a:cubicBezTo>
                      <a:pt x="13" y="25"/>
                      <a:pt x="14" y="25"/>
                      <a:pt x="14" y="25"/>
                    </a:cubicBezTo>
                    <a:cubicBezTo>
                      <a:pt x="14" y="25"/>
                      <a:pt x="14" y="25"/>
                      <a:pt x="14" y="25"/>
                    </a:cubicBezTo>
                    <a:cubicBezTo>
                      <a:pt x="14" y="25"/>
                      <a:pt x="14" y="25"/>
                      <a:pt x="14" y="25"/>
                    </a:cubicBezTo>
                    <a:cubicBezTo>
                      <a:pt x="14" y="25"/>
                      <a:pt x="13" y="25"/>
                      <a:pt x="13" y="26"/>
                    </a:cubicBezTo>
                    <a:moveTo>
                      <a:pt x="15" y="25"/>
                    </a:moveTo>
                    <a:cubicBezTo>
                      <a:pt x="15" y="25"/>
                      <a:pt x="15" y="25"/>
                      <a:pt x="15" y="25"/>
                    </a:cubicBezTo>
                    <a:cubicBezTo>
                      <a:pt x="15" y="25"/>
                      <a:pt x="15" y="25"/>
                      <a:pt x="15" y="25"/>
                    </a:cubicBezTo>
                    <a:cubicBezTo>
                      <a:pt x="16" y="25"/>
                      <a:pt x="16" y="25"/>
                      <a:pt x="16" y="25"/>
                    </a:cubicBezTo>
                    <a:cubicBezTo>
                      <a:pt x="16" y="25"/>
                      <a:pt x="16" y="25"/>
                      <a:pt x="16" y="25"/>
                    </a:cubicBezTo>
                    <a:cubicBezTo>
                      <a:pt x="15" y="25"/>
                      <a:pt x="15" y="25"/>
                      <a:pt x="15" y="25"/>
                    </a:cubicBezTo>
                    <a:cubicBezTo>
                      <a:pt x="15" y="25"/>
                      <a:pt x="15" y="25"/>
                      <a:pt x="15" y="25"/>
                    </a:cubicBezTo>
                    <a:moveTo>
                      <a:pt x="13" y="24"/>
                    </a:moveTo>
                    <a:cubicBezTo>
                      <a:pt x="12" y="22"/>
                      <a:pt x="12" y="19"/>
                      <a:pt x="11" y="17"/>
                    </a:cubicBezTo>
                    <a:cubicBezTo>
                      <a:pt x="11" y="17"/>
                      <a:pt x="11" y="17"/>
                      <a:pt x="11" y="17"/>
                    </a:cubicBezTo>
                    <a:cubicBezTo>
                      <a:pt x="12" y="17"/>
                      <a:pt x="12" y="16"/>
                      <a:pt x="13" y="16"/>
                    </a:cubicBezTo>
                    <a:cubicBezTo>
                      <a:pt x="13" y="16"/>
                      <a:pt x="13" y="16"/>
                      <a:pt x="14" y="16"/>
                    </a:cubicBezTo>
                    <a:cubicBezTo>
                      <a:pt x="14" y="16"/>
                      <a:pt x="14" y="16"/>
                      <a:pt x="14" y="16"/>
                    </a:cubicBezTo>
                    <a:cubicBezTo>
                      <a:pt x="14" y="19"/>
                      <a:pt x="14" y="22"/>
                      <a:pt x="14" y="24"/>
                    </a:cubicBezTo>
                    <a:cubicBezTo>
                      <a:pt x="14" y="24"/>
                      <a:pt x="13" y="24"/>
                      <a:pt x="13" y="24"/>
                    </a:cubicBezTo>
                    <a:moveTo>
                      <a:pt x="10" y="16"/>
                    </a:moveTo>
                    <a:cubicBezTo>
                      <a:pt x="10" y="16"/>
                      <a:pt x="10" y="16"/>
                      <a:pt x="10" y="16"/>
                    </a:cubicBezTo>
                    <a:cubicBezTo>
                      <a:pt x="8" y="15"/>
                      <a:pt x="7" y="14"/>
                      <a:pt x="6" y="12"/>
                    </a:cubicBezTo>
                    <a:cubicBezTo>
                      <a:pt x="6" y="12"/>
                      <a:pt x="6" y="11"/>
                      <a:pt x="6" y="11"/>
                    </a:cubicBezTo>
                    <a:cubicBezTo>
                      <a:pt x="6" y="11"/>
                      <a:pt x="6" y="10"/>
                      <a:pt x="6" y="10"/>
                    </a:cubicBezTo>
                    <a:cubicBezTo>
                      <a:pt x="7" y="10"/>
                      <a:pt x="7" y="10"/>
                      <a:pt x="7" y="10"/>
                    </a:cubicBezTo>
                    <a:cubicBezTo>
                      <a:pt x="7" y="10"/>
                      <a:pt x="7" y="10"/>
                      <a:pt x="7" y="10"/>
                    </a:cubicBezTo>
                    <a:cubicBezTo>
                      <a:pt x="8" y="10"/>
                      <a:pt x="8" y="10"/>
                      <a:pt x="8" y="11"/>
                    </a:cubicBezTo>
                    <a:cubicBezTo>
                      <a:pt x="9" y="13"/>
                      <a:pt x="10" y="14"/>
                      <a:pt x="10" y="16"/>
                    </a:cubicBezTo>
                    <a:moveTo>
                      <a:pt x="15" y="15"/>
                    </a:moveTo>
                    <a:cubicBezTo>
                      <a:pt x="15" y="13"/>
                      <a:pt x="15" y="12"/>
                      <a:pt x="16" y="10"/>
                    </a:cubicBezTo>
                    <a:cubicBezTo>
                      <a:pt x="16" y="9"/>
                      <a:pt x="16" y="9"/>
                      <a:pt x="16" y="9"/>
                    </a:cubicBezTo>
                    <a:cubicBezTo>
                      <a:pt x="16" y="9"/>
                      <a:pt x="16" y="9"/>
                      <a:pt x="16" y="9"/>
                    </a:cubicBezTo>
                    <a:cubicBezTo>
                      <a:pt x="16" y="9"/>
                      <a:pt x="16" y="9"/>
                      <a:pt x="16" y="9"/>
                    </a:cubicBezTo>
                    <a:cubicBezTo>
                      <a:pt x="16" y="9"/>
                      <a:pt x="16" y="9"/>
                      <a:pt x="16" y="9"/>
                    </a:cubicBezTo>
                    <a:cubicBezTo>
                      <a:pt x="16" y="11"/>
                      <a:pt x="16" y="12"/>
                      <a:pt x="16" y="14"/>
                    </a:cubicBezTo>
                    <a:cubicBezTo>
                      <a:pt x="15" y="14"/>
                      <a:pt x="15" y="15"/>
                      <a:pt x="15" y="15"/>
                    </a:cubicBezTo>
                    <a:moveTo>
                      <a:pt x="12" y="14"/>
                    </a:moveTo>
                    <a:cubicBezTo>
                      <a:pt x="12" y="12"/>
                      <a:pt x="12" y="11"/>
                      <a:pt x="12" y="9"/>
                    </a:cubicBezTo>
                    <a:cubicBezTo>
                      <a:pt x="12" y="9"/>
                      <a:pt x="12" y="9"/>
                      <a:pt x="12" y="9"/>
                    </a:cubicBezTo>
                    <a:cubicBezTo>
                      <a:pt x="12" y="9"/>
                      <a:pt x="12" y="9"/>
                      <a:pt x="12" y="9"/>
                    </a:cubicBezTo>
                    <a:cubicBezTo>
                      <a:pt x="13" y="9"/>
                      <a:pt x="13" y="9"/>
                      <a:pt x="13" y="9"/>
                    </a:cubicBezTo>
                    <a:cubicBezTo>
                      <a:pt x="13" y="10"/>
                      <a:pt x="13" y="10"/>
                      <a:pt x="13" y="10"/>
                    </a:cubicBezTo>
                    <a:cubicBezTo>
                      <a:pt x="13" y="11"/>
                      <a:pt x="13" y="13"/>
                      <a:pt x="12" y="14"/>
                    </a:cubicBezTo>
                    <a:moveTo>
                      <a:pt x="8" y="26"/>
                    </a:moveTo>
                    <a:cubicBezTo>
                      <a:pt x="8" y="26"/>
                      <a:pt x="8" y="26"/>
                      <a:pt x="8" y="26"/>
                    </a:cubicBezTo>
                    <a:cubicBezTo>
                      <a:pt x="8" y="25"/>
                      <a:pt x="8" y="25"/>
                      <a:pt x="8" y="25"/>
                    </a:cubicBezTo>
                    <a:cubicBezTo>
                      <a:pt x="8" y="25"/>
                      <a:pt x="7" y="24"/>
                      <a:pt x="7" y="24"/>
                    </a:cubicBezTo>
                    <a:cubicBezTo>
                      <a:pt x="7" y="23"/>
                      <a:pt x="7" y="23"/>
                      <a:pt x="7" y="23"/>
                    </a:cubicBezTo>
                    <a:cubicBezTo>
                      <a:pt x="7" y="22"/>
                      <a:pt x="7" y="22"/>
                      <a:pt x="7" y="22"/>
                    </a:cubicBezTo>
                    <a:cubicBezTo>
                      <a:pt x="7" y="21"/>
                      <a:pt x="6" y="20"/>
                      <a:pt x="5" y="20"/>
                    </a:cubicBezTo>
                    <a:cubicBezTo>
                      <a:pt x="5" y="19"/>
                      <a:pt x="5" y="19"/>
                      <a:pt x="5" y="19"/>
                    </a:cubicBezTo>
                    <a:cubicBezTo>
                      <a:pt x="4" y="18"/>
                      <a:pt x="4" y="18"/>
                      <a:pt x="3" y="17"/>
                    </a:cubicBezTo>
                    <a:cubicBezTo>
                      <a:pt x="1" y="14"/>
                      <a:pt x="1" y="9"/>
                      <a:pt x="3" y="5"/>
                    </a:cubicBezTo>
                    <a:cubicBezTo>
                      <a:pt x="5" y="2"/>
                      <a:pt x="7" y="1"/>
                      <a:pt x="11" y="0"/>
                    </a:cubicBezTo>
                    <a:cubicBezTo>
                      <a:pt x="11" y="0"/>
                      <a:pt x="11" y="0"/>
                      <a:pt x="12" y="0"/>
                    </a:cubicBezTo>
                    <a:cubicBezTo>
                      <a:pt x="15" y="0"/>
                      <a:pt x="18" y="2"/>
                      <a:pt x="20" y="5"/>
                    </a:cubicBezTo>
                    <a:cubicBezTo>
                      <a:pt x="22" y="8"/>
                      <a:pt x="21" y="14"/>
                      <a:pt x="20" y="16"/>
                    </a:cubicBezTo>
                    <a:cubicBezTo>
                      <a:pt x="19" y="18"/>
                      <a:pt x="19" y="19"/>
                      <a:pt x="19" y="20"/>
                    </a:cubicBezTo>
                    <a:cubicBezTo>
                      <a:pt x="18" y="21"/>
                      <a:pt x="18" y="21"/>
                      <a:pt x="18" y="21"/>
                    </a:cubicBezTo>
                    <a:cubicBezTo>
                      <a:pt x="18" y="21"/>
                      <a:pt x="18" y="22"/>
                      <a:pt x="18" y="22"/>
                    </a:cubicBezTo>
                    <a:cubicBezTo>
                      <a:pt x="18" y="23"/>
                      <a:pt x="18" y="23"/>
                      <a:pt x="18" y="23"/>
                    </a:cubicBezTo>
                    <a:cubicBezTo>
                      <a:pt x="18" y="23"/>
                      <a:pt x="18" y="24"/>
                      <a:pt x="18" y="24"/>
                    </a:cubicBezTo>
                    <a:cubicBezTo>
                      <a:pt x="17" y="24"/>
                      <a:pt x="17" y="24"/>
                      <a:pt x="17" y="24"/>
                    </a:cubicBezTo>
                    <a:cubicBezTo>
                      <a:pt x="17" y="24"/>
                      <a:pt x="16" y="24"/>
                      <a:pt x="16" y="24"/>
                    </a:cubicBezTo>
                    <a:cubicBezTo>
                      <a:pt x="16" y="24"/>
                      <a:pt x="15" y="24"/>
                      <a:pt x="15" y="24"/>
                    </a:cubicBezTo>
                    <a:cubicBezTo>
                      <a:pt x="15" y="22"/>
                      <a:pt x="14" y="19"/>
                      <a:pt x="15" y="16"/>
                    </a:cubicBezTo>
                    <a:cubicBezTo>
                      <a:pt x="15" y="16"/>
                      <a:pt x="15" y="16"/>
                      <a:pt x="15" y="16"/>
                    </a:cubicBezTo>
                    <a:cubicBezTo>
                      <a:pt x="16" y="15"/>
                      <a:pt x="16" y="15"/>
                      <a:pt x="16" y="14"/>
                    </a:cubicBezTo>
                    <a:cubicBezTo>
                      <a:pt x="17" y="13"/>
                      <a:pt x="17" y="11"/>
                      <a:pt x="17" y="9"/>
                    </a:cubicBezTo>
                    <a:cubicBezTo>
                      <a:pt x="17" y="9"/>
                      <a:pt x="17" y="9"/>
                      <a:pt x="17" y="9"/>
                    </a:cubicBezTo>
                    <a:cubicBezTo>
                      <a:pt x="17" y="8"/>
                      <a:pt x="16" y="8"/>
                      <a:pt x="16" y="8"/>
                    </a:cubicBezTo>
                    <a:cubicBezTo>
                      <a:pt x="16" y="8"/>
                      <a:pt x="16" y="8"/>
                      <a:pt x="15" y="9"/>
                    </a:cubicBezTo>
                    <a:cubicBezTo>
                      <a:pt x="15" y="10"/>
                      <a:pt x="15" y="10"/>
                      <a:pt x="15" y="10"/>
                    </a:cubicBezTo>
                    <a:cubicBezTo>
                      <a:pt x="14" y="12"/>
                      <a:pt x="14" y="13"/>
                      <a:pt x="14" y="15"/>
                    </a:cubicBezTo>
                    <a:cubicBezTo>
                      <a:pt x="13" y="15"/>
                      <a:pt x="13" y="15"/>
                      <a:pt x="13" y="15"/>
                    </a:cubicBezTo>
                    <a:cubicBezTo>
                      <a:pt x="13" y="15"/>
                      <a:pt x="13" y="15"/>
                      <a:pt x="13" y="15"/>
                    </a:cubicBezTo>
                    <a:cubicBezTo>
                      <a:pt x="13" y="13"/>
                      <a:pt x="14" y="12"/>
                      <a:pt x="14" y="10"/>
                    </a:cubicBezTo>
                    <a:cubicBezTo>
                      <a:pt x="14" y="10"/>
                      <a:pt x="14" y="9"/>
                      <a:pt x="14" y="8"/>
                    </a:cubicBezTo>
                    <a:cubicBezTo>
                      <a:pt x="13" y="8"/>
                      <a:pt x="13" y="8"/>
                      <a:pt x="12" y="8"/>
                    </a:cubicBezTo>
                    <a:cubicBezTo>
                      <a:pt x="12" y="8"/>
                      <a:pt x="12" y="8"/>
                      <a:pt x="12" y="8"/>
                    </a:cubicBezTo>
                    <a:cubicBezTo>
                      <a:pt x="11" y="8"/>
                      <a:pt x="11" y="9"/>
                      <a:pt x="11" y="9"/>
                    </a:cubicBezTo>
                    <a:cubicBezTo>
                      <a:pt x="11" y="11"/>
                      <a:pt x="11" y="13"/>
                      <a:pt x="12" y="15"/>
                    </a:cubicBezTo>
                    <a:cubicBezTo>
                      <a:pt x="12" y="15"/>
                      <a:pt x="12" y="15"/>
                      <a:pt x="12" y="15"/>
                    </a:cubicBezTo>
                    <a:cubicBezTo>
                      <a:pt x="12" y="16"/>
                      <a:pt x="12" y="16"/>
                      <a:pt x="11" y="16"/>
                    </a:cubicBezTo>
                    <a:cubicBezTo>
                      <a:pt x="11" y="16"/>
                      <a:pt x="11" y="16"/>
                      <a:pt x="11" y="16"/>
                    </a:cubicBezTo>
                    <a:cubicBezTo>
                      <a:pt x="11" y="14"/>
                      <a:pt x="10" y="12"/>
                      <a:pt x="9" y="11"/>
                    </a:cubicBezTo>
                    <a:cubicBezTo>
                      <a:pt x="9" y="10"/>
                      <a:pt x="9" y="9"/>
                      <a:pt x="8" y="9"/>
                    </a:cubicBezTo>
                    <a:cubicBezTo>
                      <a:pt x="8" y="9"/>
                      <a:pt x="7" y="9"/>
                      <a:pt x="7" y="9"/>
                    </a:cubicBezTo>
                    <a:cubicBezTo>
                      <a:pt x="7" y="9"/>
                      <a:pt x="6" y="9"/>
                      <a:pt x="6" y="9"/>
                    </a:cubicBezTo>
                    <a:cubicBezTo>
                      <a:pt x="5" y="10"/>
                      <a:pt x="5" y="10"/>
                      <a:pt x="5" y="11"/>
                    </a:cubicBezTo>
                    <a:cubicBezTo>
                      <a:pt x="5" y="12"/>
                      <a:pt x="5" y="12"/>
                      <a:pt x="6" y="13"/>
                    </a:cubicBezTo>
                    <a:cubicBezTo>
                      <a:pt x="7" y="14"/>
                      <a:pt x="8" y="15"/>
                      <a:pt x="9" y="16"/>
                    </a:cubicBezTo>
                    <a:cubicBezTo>
                      <a:pt x="10" y="17"/>
                      <a:pt x="10" y="17"/>
                      <a:pt x="10" y="17"/>
                    </a:cubicBezTo>
                    <a:cubicBezTo>
                      <a:pt x="11" y="19"/>
                      <a:pt x="12" y="22"/>
                      <a:pt x="12" y="25"/>
                    </a:cubicBezTo>
                    <a:cubicBezTo>
                      <a:pt x="11" y="25"/>
                      <a:pt x="10" y="25"/>
                      <a:pt x="9" y="26"/>
                    </a:cubicBezTo>
                    <a:cubicBezTo>
                      <a:pt x="9" y="26"/>
                      <a:pt x="9" y="26"/>
                      <a:pt x="9" y="26"/>
                    </a:cubicBezTo>
                    <a:cubicBezTo>
                      <a:pt x="8" y="26"/>
                      <a:pt x="8" y="26"/>
                      <a:pt x="8" y="26"/>
                    </a:cubicBezTo>
                    <a:moveTo>
                      <a:pt x="12" y="0"/>
                    </a:moveTo>
                    <a:cubicBezTo>
                      <a:pt x="11" y="0"/>
                      <a:pt x="11" y="0"/>
                      <a:pt x="11" y="0"/>
                    </a:cubicBezTo>
                    <a:cubicBezTo>
                      <a:pt x="7" y="0"/>
                      <a:pt x="4" y="2"/>
                      <a:pt x="2" y="5"/>
                    </a:cubicBezTo>
                    <a:cubicBezTo>
                      <a:pt x="0" y="9"/>
                      <a:pt x="0" y="14"/>
                      <a:pt x="3" y="17"/>
                    </a:cubicBezTo>
                    <a:cubicBezTo>
                      <a:pt x="3" y="18"/>
                      <a:pt x="4" y="19"/>
                      <a:pt x="4" y="19"/>
                    </a:cubicBezTo>
                    <a:cubicBezTo>
                      <a:pt x="5" y="20"/>
                      <a:pt x="5" y="20"/>
                      <a:pt x="5" y="20"/>
                    </a:cubicBezTo>
                    <a:cubicBezTo>
                      <a:pt x="5" y="21"/>
                      <a:pt x="6" y="22"/>
                      <a:pt x="6" y="23"/>
                    </a:cubicBezTo>
                    <a:cubicBezTo>
                      <a:pt x="6" y="23"/>
                      <a:pt x="6" y="23"/>
                      <a:pt x="6" y="23"/>
                    </a:cubicBezTo>
                    <a:cubicBezTo>
                      <a:pt x="6" y="24"/>
                      <a:pt x="6" y="24"/>
                      <a:pt x="6" y="24"/>
                    </a:cubicBezTo>
                    <a:cubicBezTo>
                      <a:pt x="7" y="25"/>
                      <a:pt x="7" y="25"/>
                      <a:pt x="7" y="26"/>
                    </a:cubicBezTo>
                    <a:cubicBezTo>
                      <a:pt x="8" y="26"/>
                      <a:pt x="8" y="26"/>
                      <a:pt x="8" y="26"/>
                    </a:cubicBezTo>
                    <a:cubicBezTo>
                      <a:pt x="8" y="26"/>
                      <a:pt x="8" y="27"/>
                      <a:pt x="8" y="27"/>
                    </a:cubicBezTo>
                    <a:cubicBezTo>
                      <a:pt x="8" y="28"/>
                      <a:pt x="8" y="28"/>
                      <a:pt x="8" y="28"/>
                    </a:cubicBezTo>
                    <a:cubicBezTo>
                      <a:pt x="8" y="29"/>
                      <a:pt x="8" y="29"/>
                      <a:pt x="8" y="29"/>
                    </a:cubicBezTo>
                    <a:cubicBezTo>
                      <a:pt x="9" y="30"/>
                      <a:pt x="9" y="30"/>
                      <a:pt x="9" y="30"/>
                    </a:cubicBezTo>
                    <a:cubicBezTo>
                      <a:pt x="8" y="30"/>
                      <a:pt x="8" y="30"/>
                      <a:pt x="9" y="31"/>
                    </a:cubicBezTo>
                    <a:cubicBezTo>
                      <a:pt x="9" y="31"/>
                      <a:pt x="9" y="31"/>
                      <a:pt x="9" y="31"/>
                    </a:cubicBezTo>
                    <a:cubicBezTo>
                      <a:pt x="9" y="32"/>
                      <a:pt x="9" y="32"/>
                      <a:pt x="9" y="32"/>
                    </a:cubicBezTo>
                    <a:cubicBezTo>
                      <a:pt x="9" y="33"/>
                      <a:pt x="9" y="33"/>
                      <a:pt x="9" y="33"/>
                    </a:cubicBezTo>
                    <a:cubicBezTo>
                      <a:pt x="9" y="33"/>
                      <a:pt x="9" y="33"/>
                      <a:pt x="9" y="33"/>
                    </a:cubicBezTo>
                    <a:cubicBezTo>
                      <a:pt x="9" y="34"/>
                      <a:pt x="10" y="34"/>
                      <a:pt x="11" y="35"/>
                    </a:cubicBezTo>
                    <a:cubicBezTo>
                      <a:pt x="12" y="35"/>
                      <a:pt x="13" y="36"/>
                      <a:pt x="14" y="36"/>
                    </a:cubicBezTo>
                    <a:cubicBezTo>
                      <a:pt x="15" y="36"/>
                      <a:pt x="16" y="35"/>
                      <a:pt x="17" y="35"/>
                    </a:cubicBezTo>
                    <a:cubicBezTo>
                      <a:pt x="17" y="34"/>
                      <a:pt x="19" y="32"/>
                      <a:pt x="18" y="32"/>
                    </a:cubicBezTo>
                    <a:cubicBezTo>
                      <a:pt x="19" y="31"/>
                      <a:pt x="19" y="31"/>
                      <a:pt x="19" y="31"/>
                    </a:cubicBezTo>
                    <a:cubicBezTo>
                      <a:pt x="18" y="31"/>
                      <a:pt x="18" y="31"/>
                      <a:pt x="18" y="31"/>
                    </a:cubicBezTo>
                    <a:cubicBezTo>
                      <a:pt x="18" y="31"/>
                      <a:pt x="18" y="31"/>
                      <a:pt x="18" y="31"/>
                    </a:cubicBezTo>
                    <a:cubicBezTo>
                      <a:pt x="19" y="30"/>
                      <a:pt x="19" y="30"/>
                      <a:pt x="19" y="30"/>
                    </a:cubicBezTo>
                    <a:cubicBezTo>
                      <a:pt x="18" y="30"/>
                      <a:pt x="18" y="30"/>
                      <a:pt x="18" y="30"/>
                    </a:cubicBezTo>
                    <a:cubicBezTo>
                      <a:pt x="19" y="30"/>
                      <a:pt x="19" y="30"/>
                      <a:pt x="19" y="30"/>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8"/>
                      <a:pt x="18" y="28"/>
                      <a:pt x="18" y="28"/>
                    </a:cubicBezTo>
                    <a:cubicBezTo>
                      <a:pt x="18" y="28"/>
                      <a:pt x="18" y="28"/>
                      <a:pt x="18" y="28"/>
                    </a:cubicBezTo>
                    <a:cubicBezTo>
                      <a:pt x="18" y="27"/>
                      <a:pt x="18" y="27"/>
                      <a:pt x="18" y="27"/>
                    </a:cubicBezTo>
                    <a:cubicBezTo>
                      <a:pt x="18" y="27"/>
                      <a:pt x="18" y="27"/>
                      <a:pt x="18" y="27"/>
                    </a:cubicBezTo>
                    <a:cubicBezTo>
                      <a:pt x="18" y="26"/>
                      <a:pt x="18" y="26"/>
                      <a:pt x="18" y="26"/>
                    </a:cubicBezTo>
                    <a:cubicBezTo>
                      <a:pt x="18" y="26"/>
                      <a:pt x="18" y="26"/>
                      <a:pt x="18" y="26"/>
                    </a:cubicBezTo>
                    <a:cubicBezTo>
                      <a:pt x="18" y="25"/>
                      <a:pt x="19" y="24"/>
                      <a:pt x="19" y="23"/>
                    </a:cubicBezTo>
                    <a:cubicBezTo>
                      <a:pt x="19" y="22"/>
                      <a:pt x="19" y="22"/>
                      <a:pt x="19" y="22"/>
                    </a:cubicBezTo>
                    <a:cubicBezTo>
                      <a:pt x="19" y="22"/>
                      <a:pt x="19" y="21"/>
                      <a:pt x="19" y="21"/>
                    </a:cubicBezTo>
                    <a:cubicBezTo>
                      <a:pt x="19" y="20"/>
                      <a:pt x="19" y="20"/>
                      <a:pt x="19" y="20"/>
                    </a:cubicBezTo>
                    <a:cubicBezTo>
                      <a:pt x="20" y="19"/>
                      <a:pt x="20" y="18"/>
                      <a:pt x="21" y="17"/>
                    </a:cubicBezTo>
                    <a:cubicBezTo>
                      <a:pt x="22" y="14"/>
                      <a:pt x="23" y="8"/>
                      <a:pt x="21" y="4"/>
                    </a:cubicBezTo>
                    <a:cubicBezTo>
                      <a:pt x="19" y="2"/>
                      <a:pt x="17" y="0"/>
                      <a:pt x="1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27" name="Freeform 113"/>
              <p:cNvSpPr/>
              <p:nvPr/>
            </p:nvSpPr>
            <p:spPr bwMode="auto">
              <a:xfrm>
                <a:off x="4253" y="2198"/>
                <a:ext cx="5" cy="22"/>
              </a:xfrm>
              <a:custGeom>
                <a:avLst/>
                <a:gdLst>
                  <a:gd name="T0" fmla="*/ 0 w 2"/>
                  <a:gd name="T1" fmla="*/ 0 h 9"/>
                  <a:gd name="T2" fmla="*/ 0 w 2"/>
                  <a:gd name="T3" fmla="*/ 1 h 9"/>
                  <a:gd name="T4" fmla="*/ 1 w 2"/>
                  <a:gd name="T5" fmla="*/ 9 h 9"/>
                  <a:gd name="T6" fmla="*/ 2 w 2"/>
                  <a:gd name="T7" fmla="*/ 9 h 9"/>
                  <a:gd name="T8" fmla="*/ 2 w 2"/>
                  <a:gd name="T9" fmla="*/ 9 h 9"/>
                  <a:gd name="T10" fmla="*/ 2 w 2"/>
                  <a:gd name="T11" fmla="*/ 9 h 9"/>
                  <a:gd name="T12" fmla="*/ 1 w 2"/>
                  <a:gd name="T13" fmla="*/ 1 h 9"/>
                  <a:gd name="T14" fmla="*/ 0 w 2"/>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9">
                    <a:moveTo>
                      <a:pt x="0" y="0"/>
                    </a:moveTo>
                    <a:cubicBezTo>
                      <a:pt x="0" y="1"/>
                      <a:pt x="0" y="1"/>
                      <a:pt x="0" y="1"/>
                    </a:cubicBezTo>
                    <a:cubicBezTo>
                      <a:pt x="0" y="4"/>
                      <a:pt x="1" y="6"/>
                      <a:pt x="1" y="9"/>
                    </a:cubicBezTo>
                    <a:cubicBezTo>
                      <a:pt x="2" y="9"/>
                      <a:pt x="2" y="9"/>
                      <a:pt x="2" y="9"/>
                    </a:cubicBezTo>
                    <a:cubicBezTo>
                      <a:pt x="2" y="9"/>
                      <a:pt x="2" y="9"/>
                      <a:pt x="2" y="9"/>
                    </a:cubicBezTo>
                    <a:cubicBezTo>
                      <a:pt x="2" y="9"/>
                      <a:pt x="2" y="9"/>
                      <a:pt x="2" y="9"/>
                    </a:cubicBezTo>
                    <a:cubicBezTo>
                      <a:pt x="1" y="6"/>
                      <a:pt x="1" y="3"/>
                      <a:pt x="1"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28" name="Freeform 114"/>
              <p:cNvSpPr/>
              <p:nvPr/>
            </p:nvSpPr>
            <p:spPr bwMode="auto">
              <a:xfrm>
                <a:off x="4281" y="2210"/>
                <a:ext cx="15" cy="12"/>
              </a:xfrm>
              <a:custGeom>
                <a:avLst/>
                <a:gdLst>
                  <a:gd name="T0" fmla="*/ 12 w 15"/>
                  <a:gd name="T1" fmla="*/ 0 h 12"/>
                  <a:gd name="T2" fmla="*/ 0 w 15"/>
                  <a:gd name="T3" fmla="*/ 10 h 12"/>
                  <a:gd name="T4" fmla="*/ 0 w 15"/>
                  <a:gd name="T5" fmla="*/ 12 h 12"/>
                  <a:gd name="T6" fmla="*/ 3 w 15"/>
                  <a:gd name="T7" fmla="*/ 12 h 12"/>
                  <a:gd name="T8" fmla="*/ 3 w 15"/>
                  <a:gd name="T9" fmla="*/ 12 h 12"/>
                  <a:gd name="T10" fmla="*/ 15 w 15"/>
                  <a:gd name="T11" fmla="*/ 3 h 12"/>
                  <a:gd name="T12" fmla="*/ 15 w 15"/>
                  <a:gd name="T13" fmla="*/ 0 h 12"/>
                  <a:gd name="T14" fmla="*/ 12 w 15"/>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2">
                    <a:moveTo>
                      <a:pt x="12" y="0"/>
                    </a:moveTo>
                    <a:lnTo>
                      <a:pt x="0" y="10"/>
                    </a:lnTo>
                    <a:lnTo>
                      <a:pt x="0" y="12"/>
                    </a:lnTo>
                    <a:lnTo>
                      <a:pt x="3" y="12"/>
                    </a:lnTo>
                    <a:lnTo>
                      <a:pt x="3" y="12"/>
                    </a:lnTo>
                    <a:lnTo>
                      <a:pt x="15" y="3"/>
                    </a:lnTo>
                    <a:lnTo>
                      <a:pt x="15" y="0"/>
                    </a:ln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29" name="Freeform 115"/>
              <p:cNvSpPr/>
              <p:nvPr/>
            </p:nvSpPr>
            <p:spPr bwMode="auto">
              <a:xfrm>
                <a:off x="4281" y="2210"/>
                <a:ext cx="15" cy="12"/>
              </a:xfrm>
              <a:custGeom>
                <a:avLst/>
                <a:gdLst>
                  <a:gd name="T0" fmla="*/ 12 w 15"/>
                  <a:gd name="T1" fmla="*/ 0 h 12"/>
                  <a:gd name="T2" fmla="*/ 0 w 15"/>
                  <a:gd name="T3" fmla="*/ 10 h 12"/>
                  <a:gd name="T4" fmla="*/ 0 w 15"/>
                  <a:gd name="T5" fmla="*/ 12 h 12"/>
                  <a:gd name="T6" fmla="*/ 3 w 15"/>
                  <a:gd name="T7" fmla="*/ 12 h 12"/>
                  <a:gd name="T8" fmla="*/ 3 w 15"/>
                  <a:gd name="T9" fmla="*/ 12 h 12"/>
                  <a:gd name="T10" fmla="*/ 15 w 15"/>
                  <a:gd name="T11" fmla="*/ 3 h 12"/>
                  <a:gd name="T12" fmla="*/ 15 w 15"/>
                  <a:gd name="T13" fmla="*/ 0 h 12"/>
                  <a:gd name="T14" fmla="*/ 12 w 15"/>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2">
                    <a:moveTo>
                      <a:pt x="12" y="0"/>
                    </a:moveTo>
                    <a:lnTo>
                      <a:pt x="0" y="10"/>
                    </a:lnTo>
                    <a:lnTo>
                      <a:pt x="0" y="12"/>
                    </a:lnTo>
                    <a:lnTo>
                      <a:pt x="3" y="12"/>
                    </a:lnTo>
                    <a:lnTo>
                      <a:pt x="3" y="12"/>
                    </a:lnTo>
                    <a:lnTo>
                      <a:pt x="15" y="3"/>
                    </a:lnTo>
                    <a:lnTo>
                      <a:pt x="15" y="0"/>
                    </a:lnTo>
                    <a:lnTo>
                      <a:pt x="1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30" name="Freeform 116"/>
              <p:cNvSpPr/>
              <p:nvPr/>
            </p:nvSpPr>
            <p:spPr bwMode="auto">
              <a:xfrm>
                <a:off x="4293" y="2239"/>
                <a:ext cx="14" cy="4"/>
              </a:xfrm>
              <a:custGeom>
                <a:avLst/>
                <a:gdLst>
                  <a:gd name="T0" fmla="*/ 6 w 6"/>
                  <a:gd name="T1" fmla="*/ 0 h 2"/>
                  <a:gd name="T2" fmla="*/ 0 w 6"/>
                  <a:gd name="T3" fmla="*/ 1 h 2"/>
                  <a:gd name="T4" fmla="*/ 0 w 6"/>
                  <a:gd name="T5" fmla="*/ 2 h 2"/>
                  <a:gd name="T6" fmla="*/ 0 w 6"/>
                  <a:gd name="T7" fmla="*/ 2 h 2"/>
                  <a:gd name="T8" fmla="*/ 6 w 6"/>
                  <a:gd name="T9" fmla="*/ 0 h 2"/>
                  <a:gd name="T10" fmla="*/ 6 w 6"/>
                  <a:gd name="T11" fmla="*/ 0 h 2"/>
                  <a:gd name="T12" fmla="*/ 6 w 6"/>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6" h="2">
                    <a:moveTo>
                      <a:pt x="6" y="0"/>
                    </a:moveTo>
                    <a:cubicBezTo>
                      <a:pt x="4" y="1"/>
                      <a:pt x="2" y="1"/>
                      <a:pt x="0" y="1"/>
                    </a:cubicBezTo>
                    <a:cubicBezTo>
                      <a:pt x="0" y="2"/>
                      <a:pt x="0" y="2"/>
                      <a:pt x="0" y="2"/>
                    </a:cubicBezTo>
                    <a:cubicBezTo>
                      <a:pt x="0" y="2"/>
                      <a:pt x="0" y="2"/>
                      <a:pt x="0" y="2"/>
                    </a:cubicBezTo>
                    <a:cubicBezTo>
                      <a:pt x="2" y="2"/>
                      <a:pt x="4" y="1"/>
                      <a:pt x="6" y="0"/>
                    </a:cubicBezTo>
                    <a:cubicBezTo>
                      <a:pt x="6" y="0"/>
                      <a:pt x="6" y="0"/>
                      <a:pt x="6" y="0"/>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31" name="Freeform 117"/>
              <p:cNvSpPr/>
              <p:nvPr/>
            </p:nvSpPr>
            <p:spPr bwMode="auto">
              <a:xfrm>
                <a:off x="4293" y="2262"/>
                <a:ext cx="12" cy="10"/>
              </a:xfrm>
              <a:custGeom>
                <a:avLst/>
                <a:gdLst>
                  <a:gd name="T0" fmla="*/ 3 w 12"/>
                  <a:gd name="T1" fmla="*/ 0 h 10"/>
                  <a:gd name="T2" fmla="*/ 0 w 12"/>
                  <a:gd name="T3" fmla="*/ 0 h 10"/>
                  <a:gd name="T4" fmla="*/ 0 w 12"/>
                  <a:gd name="T5" fmla="*/ 3 h 10"/>
                  <a:gd name="T6" fmla="*/ 12 w 12"/>
                  <a:gd name="T7" fmla="*/ 10 h 10"/>
                  <a:gd name="T8" fmla="*/ 12 w 12"/>
                  <a:gd name="T9" fmla="*/ 10 h 10"/>
                  <a:gd name="T10" fmla="*/ 12 w 12"/>
                  <a:gd name="T11" fmla="*/ 10 h 10"/>
                  <a:gd name="T12" fmla="*/ 12 w 12"/>
                  <a:gd name="T13" fmla="*/ 8 h 10"/>
                  <a:gd name="T14" fmla="*/ 3 w 12"/>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0">
                    <a:moveTo>
                      <a:pt x="3" y="0"/>
                    </a:moveTo>
                    <a:lnTo>
                      <a:pt x="0" y="0"/>
                    </a:lnTo>
                    <a:lnTo>
                      <a:pt x="0" y="3"/>
                    </a:lnTo>
                    <a:lnTo>
                      <a:pt x="12" y="10"/>
                    </a:lnTo>
                    <a:lnTo>
                      <a:pt x="12" y="10"/>
                    </a:lnTo>
                    <a:lnTo>
                      <a:pt x="12" y="10"/>
                    </a:lnTo>
                    <a:lnTo>
                      <a:pt x="12" y="8"/>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32" name="Freeform 118"/>
              <p:cNvSpPr/>
              <p:nvPr/>
            </p:nvSpPr>
            <p:spPr bwMode="auto">
              <a:xfrm>
                <a:off x="4293" y="2262"/>
                <a:ext cx="12" cy="10"/>
              </a:xfrm>
              <a:custGeom>
                <a:avLst/>
                <a:gdLst>
                  <a:gd name="T0" fmla="*/ 3 w 12"/>
                  <a:gd name="T1" fmla="*/ 0 h 10"/>
                  <a:gd name="T2" fmla="*/ 0 w 12"/>
                  <a:gd name="T3" fmla="*/ 0 h 10"/>
                  <a:gd name="T4" fmla="*/ 0 w 12"/>
                  <a:gd name="T5" fmla="*/ 3 h 10"/>
                  <a:gd name="T6" fmla="*/ 12 w 12"/>
                  <a:gd name="T7" fmla="*/ 10 h 10"/>
                  <a:gd name="T8" fmla="*/ 12 w 12"/>
                  <a:gd name="T9" fmla="*/ 10 h 10"/>
                  <a:gd name="T10" fmla="*/ 12 w 12"/>
                  <a:gd name="T11" fmla="*/ 10 h 10"/>
                  <a:gd name="T12" fmla="*/ 12 w 12"/>
                  <a:gd name="T13" fmla="*/ 8 h 10"/>
                  <a:gd name="T14" fmla="*/ 3 w 12"/>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0">
                    <a:moveTo>
                      <a:pt x="3" y="0"/>
                    </a:moveTo>
                    <a:lnTo>
                      <a:pt x="0" y="0"/>
                    </a:lnTo>
                    <a:lnTo>
                      <a:pt x="0" y="3"/>
                    </a:lnTo>
                    <a:lnTo>
                      <a:pt x="12" y="10"/>
                    </a:lnTo>
                    <a:lnTo>
                      <a:pt x="12" y="10"/>
                    </a:lnTo>
                    <a:lnTo>
                      <a:pt x="12" y="10"/>
                    </a:lnTo>
                    <a:lnTo>
                      <a:pt x="12" y="8"/>
                    </a:lnTo>
                    <a:lnTo>
                      <a:pt x="3"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33" name="Freeform 119"/>
              <p:cNvSpPr/>
              <p:nvPr/>
            </p:nvSpPr>
            <p:spPr bwMode="auto">
              <a:xfrm>
                <a:off x="4222" y="2217"/>
                <a:ext cx="12" cy="10"/>
              </a:xfrm>
              <a:custGeom>
                <a:avLst/>
                <a:gdLst>
                  <a:gd name="T0" fmla="*/ 0 w 5"/>
                  <a:gd name="T1" fmla="*/ 0 h 4"/>
                  <a:gd name="T2" fmla="*/ 0 w 5"/>
                  <a:gd name="T3" fmla="*/ 0 h 4"/>
                  <a:gd name="T4" fmla="*/ 0 w 5"/>
                  <a:gd name="T5" fmla="*/ 1 h 4"/>
                  <a:gd name="T6" fmla="*/ 4 w 5"/>
                  <a:gd name="T7" fmla="*/ 4 h 4"/>
                  <a:gd name="T8" fmla="*/ 4 w 5"/>
                  <a:gd name="T9" fmla="*/ 4 h 4"/>
                  <a:gd name="T10" fmla="*/ 5 w 5"/>
                  <a:gd name="T11" fmla="*/ 4 h 4"/>
                  <a:gd name="T12" fmla="*/ 5 w 5"/>
                  <a:gd name="T13" fmla="*/ 4 h 4"/>
                  <a:gd name="T14" fmla="*/ 0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0" y="0"/>
                    </a:moveTo>
                    <a:cubicBezTo>
                      <a:pt x="0" y="0"/>
                      <a:pt x="0" y="0"/>
                      <a:pt x="0" y="0"/>
                    </a:cubicBezTo>
                    <a:cubicBezTo>
                      <a:pt x="0" y="1"/>
                      <a:pt x="0" y="1"/>
                      <a:pt x="0" y="1"/>
                    </a:cubicBezTo>
                    <a:cubicBezTo>
                      <a:pt x="1" y="2"/>
                      <a:pt x="3" y="3"/>
                      <a:pt x="4" y="4"/>
                    </a:cubicBezTo>
                    <a:cubicBezTo>
                      <a:pt x="4" y="4"/>
                      <a:pt x="4" y="4"/>
                      <a:pt x="4" y="4"/>
                    </a:cubicBezTo>
                    <a:cubicBezTo>
                      <a:pt x="5" y="4"/>
                      <a:pt x="5" y="4"/>
                      <a:pt x="5" y="4"/>
                    </a:cubicBezTo>
                    <a:cubicBezTo>
                      <a:pt x="5" y="4"/>
                      <a:pt x="5" y="4"/>
                      <a:pt x="5" y="4"/>
                    </a:cubicBezTo>
                    <a:cubicBezTo>
                      <a:pt x="3" y="2"/>
                      <a:pt x="2" y="1"/>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34" name="Freeform 120"/>
              <p:cNvSpPr/>
              <p:nvPr/>
            </p:nvSpPr>
            <p:spPr bwMode="auto">
              <a:xfrm>
                <a:off x="4215" y="2248"/>
                <a:ext cx="14" cy="3"/>
              </a:xfrm>
              <a:custGeom>
                <a:avLst/>
                <a:gdLst>
                  <a:gd name="T0" fmla="*/ 0 w 6"/>
                  <a:gd name="T1" fmla="*/ 0 h 1"/>
                  <a:gd name="T2" fmla="*/ 0 w 6"/>
                  <a:gd name="T3" fmla="*/ 0 h 1"/>
                  <a:gd name="T4" fmla="*/ 0 w 6"/>
                  <a:gd name="T5" fmla="*/ 0 h 1"/>
                  <a:gd name="T6" fmla="*/ 6 w 6"/>
                  <a:gd name="T7" fmla="*/ 1 h 1"/>
                  <a:gd name="T8" fmla="*/ 6 w 6"/>
                  <a:gd name="T9" fmla="*/ 1 h 1"/>
                  <a:gd name="T10" fmla="*/ 6 w 6"/>
                  <a:gd name="T11" fmla="*/ 1 h 1"/>
                  <a:gd name="T12" fmla="*/ 6 w 6"/>
                  <a:gd name="T13" fmla="*/ 0 h 1"/>
                  <a:gd name="T14" fmla="*/ 0 w 6"/>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
                    <a:moveTo>
                      <a:pt x="0" y="0"/>
                    </a:moveTo>
                    <a:cubicBezTo>
                      <a:pt x="0" y="0"/>
                      <a:pt x="0" y="0"/>
                      <a:pt x="0" y="0"/>
                    </a:cubicBezTo>
                    <a:cubicBezTo>
                      <a:pt x="0" y="0"/>
                      <a:pt x="0" y="0"/>
                      <a:pt x="0" y="0"/>
                    </a:cubicBezTo>
                    <a:cubicBezTo>
                      <a:pt x="2" y="0"/>
                      <a:pt x="4" y="1"/>
                      <a:pt x="6" y="1"/>
                    </a:cubicBezTo>
                    <a:cubicBezTo>
                      <a:pt x="6" y="1"/>
                      <a:pt x="6" y="1"/>
                      <a:pt x="6" y="1"/>
                    </a:cubicBezTo>
                    <a:cubicBezTo>
                      <a:pt x="6" y="1"/>
                      <a:pt x="6" y="1"/>
                      <a:pt x="6" y="1"/>
                    </a:cubicBezTo>
                    <a:cubicBezTo>
                      <a:pt x="6" y="0"/>
                      <a:pt x="6" y="0"/>
                      <a:pt x="6" y="0"/>
                    </a:cubicBezTo>
                    <a:cubicBezTo>
                      <a:pt x="4" y="0"/>
                      <a:pt x="2"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35" name="Freeform 121"/>
              <p:cNvSpPr/>
              <p:nvPr/>
            </p:nvSpPr>
            <p:spPr bwMode="auto">
              <a:xfrm>
                <a:off x="4224" y="2272"/>
                <a:ext cx="10" cy="14"/>
              </a:xfrm>
              <a:custGeom>
                <a:avLst/>
                <a:gdLst>
                  <a:gd name="T0" fmla="*/ 4 w 4"/>
                  <a:gd name="T1" fmla="*/ 0 h 6"/>
                  <a:gd name="T2" fmla="*/ 4 w 4"/>
                  <a:gd name="T3" fmla="*/ 0 h 6"/>
                  <a:gd name="T4" fmla="*/ 2 w 4"/>
                  <a:gd name="T5" fmla="*/ 3 h 6"/>
                  <a:gd name="T6" fmla="*/ 0 w 4"/>
                  <a:gd name="T7" fmla="*/ 5 h 6"/>
                  <a:gd name="T8" fmla="*/ 0 w 4"/>
                  <a:gd name="T9" fmla="*/ 5 h 6"/>
                  <a:gd name="T10" fmla="*/ 0 w 4"/>
                  <a:gd name="T11" fmla="*/ 6 h 6"/>
                  <a:gd name="T12" fmla="*/ 0 w 4"/>
                  <a:gd name="T13" fmla="*/ 5 h 6"/>
                  <a:gd name="T14" fmla="*/ 2 w 4"/>
                  <a:gd name="T15" fmla="*/ 3 h 6"/>
                  <a:gd name="T16" fmla="*/ 4 w 4"/>
                  <a:gd name="T17" fmla="*/ 1 h 6"/>
                  <a:gd name="T18" fmla="*/ 4 w 4"/>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6">
                    <a:moveTo>
                      <a:pt x="4" y="0"/>
                    </a:moveTo>
                    <a:cubicBezTo>
                      <a:pt x="4" y="0"/>
                      <a:pt x="4" y="0"/>
                      <a:pt x="4" y="0"/>
                    </a:cubicBezTo>
                    <a:cubicBezTo>
                      <a:pt x="3" y="1"/>
                      <a:pt x="2" y="2"/>
                      <a:pt x="2" y="3"/>
                    </a:cubicBezTo>
                    <a:cubicBezTo>
                      <a:pt x="1" y="3"/>
                      <a:pt x="0" y="4"/>
                      <a:pt x="0" y="5"/>
                    </a:cubicBezTo>
                    <a:cubicBezTo>
                      <a:pt x="0" y="5"/>
                      <a:pt x="0" y="5"/>
                      <a:pt x="0" y="5"/>
                    </a:cubicBezTo>
                    <a:cubicBezTo>
                      <a:pt x="0" y="6"/>
                      <a:pt x="0" y="6"/>
                      <a:pt x="0" y="6"/>
                    </a:cubicBezTo>
                    <a:cubicBezTo>
                      <a:pt x="0" y="5"/>
                      <a:pt x="0" y="5"/>
                      <a:pt x="0" y="5"/>
                    </a:cubicBezTo>
                    <a:cubicBezTo>
                      <a:pt x="1" y="4"/>
                      <a:pt x="2" y="4"/>
                      <a:pt x="2" y="3"/>
                    </a:cubicBezTo>
                    <a:cubicBezTo>
                      <a:pt x="3" y="3"/>
                      <a:pt x="4" y="2"/>
                      <a:pt x="4" y="1"/>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36" name="Freeform 122"/>
              <p:cNvSpPr/>
              <p:nvPr/>
            </p:nvSpPr>
            <p:spPr bwMode="auto">
              <a:xfrm>
                <a:off x="3825" y="2082"/>
                <a:ext cx="107" cy="85"/>
              </a:xfrm>
              <a:custGeom>
                <a:avLst/>
                <a:gdLst>
                  <a:gd name="T0" fmla="*/ 9 w 107"/>
                  <a:gd name="T1" fmla="*/ 0 h 85"/>
                  <a:gd name="T2" fmla="*/ 7 w 107"/>
                  <a:gd name="T3" fmla="*/ 0 h 85"/>
                  <a:gd name="T4" fmla="*/ 7 w 107"/>
                  <a:gd name="T5" fmla="*/ 9 h 85"/>
                  <a:gd name="T6" fmla="*/ 4 w 107"/>
                  <a:gd name="T7" fmla="*/ 9 h 85"/>
                  <a:gd name="T8" fmla="*/ 4 w 107"/>
                  <a:gd name="T9" fmla="*/ 9 h 85"/>
                  <a:gd name="T10" fmla="*/ 4 w 107"/>
                  <a:gd name="T11" fmla="*/ 12 h 85"/>
                  <a:gd name="T12" fmla="*/ 7 w 107"/>
                  <a:gd name="T13" fmla="*/ 12 h 85"/>
                  <a:gd name="T14" fmla="*/ 7 w 107"/>
                  <a:gd name="T15" fmla="*/ 19 h 85"/>
                  <a:gd name="T16" fmla="*/ 4 w 107"/>
                  <a:gd name="T17" fmla="*/ 19 h 85"/>
                  <a:gd name="T18" fmla="*/ 4 w 107"/>
                  <a:gd name="T19" fmla="*/ 19 h 85"/>
                  <a:gd name="T20" fmla="*/ 4 w 107"/>
                  <a:gd name="T21" fmla="*/ 21 h 85"/>
                  <a:gd name="T22" fmla="*/ 7 w 107"/>
                  <a:gd name="T23" fmla="*/ 21 h 85"/>
                  <a:gd name="T24" fmla="*/ 7 w 107"/>
                  <a:gd name="T25" fmla="*/ 28 h 85"/>
                  <a:gd name="T26" fmla="*/ 4 w 107"/>
                  <a:gd name="T27" fmla="*/ 28 h 85"/>
                  <a:gd name="T28" fmla="*/ 4 w 107"/>
                  <a:gd name="T29" fmla="*/ 31 h 85"/>
                  <a:gd name="T30" fmla="*/ 4 w 107"/>
                  <a:gd name="T31" fmla="*/ 31 h 85"/>
                  <a:gd name="T32" fmla="*/ 7 w 107"/>
                  <a:gd name="T33" fmla="*/ 31 h 85"/>
                  <a:gd name="T34" fmla="*/ 7 w 107"/>
                  <a:gd name="T35" fmla="*/ 40 h 85"/>
                  <a:gd name="T36" fmla="*/ 4 w 107"/>
                  <a:gd name="T37" fmla="*/ 40 h 85"/>
                  <a:gd name="T38" fmla="*/ 4 w 107"/>
                  <a:gd name="T39" fmla="*/ 43 h 85"/>
                  <a:gd name="T40" fmla="*/ 4 w 107"/>
                  <a:gd name="T41" fmla="*/ 43 h 85"/>
                  <a:gd name="T42" fmla="*/ 7 w 107"/>
                  <a:gd name="T43" fmla="*/ 43 h 85"/>
                  <a:gd name="T44" fmla="*/ 7 w 107"/>
                  <a:gd name="T45" fmla="*/ 52 h 85"/>
                  <a:gd name="T46" fmla="*/ 4 w 107"/>
                  <a:gd name="T47" fmla="*/ 52 h 85"/>
                  <a:gd name="T48" fmla="*/ 4 w 107"/>
                  <a:gd name="T49" fmla="*/ 52 h 85"/>
                  <a:gd name="T50" fmla="*/ 4 w 107"/>
                  <a:gd name="T51" fmla="*/ 54 h 85"/>
                  <a:gd name="T52" fmla="*/ 7 w 107"/>
                  <a:gd name="T53" fmla="*/ 54 h 85"/>
                  <a:gd name="T54" fmla="*/ 7 w 107"/>
                  <a:gd name="T55" fmla="*/ 64 h 85"/>
                  <a:gd name="T56" fmla="*/ 4 w 107"/>
                  <a:gd name="T57" fmla="*/ 64 h 85"/>
                  <a:gd name="T58" fmla="*/ 4 w 107"/>
                  <a:gd name="T59" fmla="*/ 64 h 85"/>
                  <a:gd name="T60" fmla="*/ 4 w 107"/>
                  <a:gd name="T61" fmla="*/ 66 h 85"/>
                  <a:gd name="T62" fmla="*/ 7 w 107"/>
                  <a:gd name="T63" fmla="*/ 66 h 85"/>
                  <a:gd name="T64" fmla="*/ 7 w 107"/>
                  <a:gd name="T65" fmla="*/ 73 h 85"/>
                  <a:gd name="T66" fmla="*/ 0 w 107"/>
                  <a:gd name="T67" fmla="*/ 73 h 85"/>
                  <a:gd name="T68" fmla="*/ 0 w 107"/>
                  <a:gd name="T69" fmla="*/ 76 h 85"/>
                  <a:gd name="T70" fmla="*/ 0 w 107"/>
                  <a:gd name="T71" fmla="*/ 76 h 85"/>
                  <a:gd name="T72" fmla="*/ 7 w 107"/>
                  <a:gd name="T73" fmla="*/ 76 h 85"/>
                  <a:gd name="T74" fmla="*/ 7 w 107"/>
                  <a:gd name="T75" fmla="*/ 85 h 85"/>
                  <a:gd name="T76" fmla="*/ 9 w 107"/>
                  <a:gd name="T77" fmla="*/ 85 h 85"/>
                  <a:gd name="T78" fmla="*/ 9 w 107"/>
                  <a:gd name="T79" fmla="*/ 85 h 85"/>
                  <a:gd name="T80" fmla="*/ 9 w 107"/>
                  <a:gd name="T81" fmla="*/ 76 h 85"/>
                  <a:gd name="T82" fmla="*/ 107 w 107"/>
                  <a:gd name="T83" fmla="*/ 76 h 85"/>
                  <a:gd name="T84" fmla="*/ 107 w 107"/>
                  <a:gd name="T85" fmla="*/ 76 h 85"/>
                  <a:gd name="T86" fmla="*/ 107 w 107"/>
                  <a:gd name="T87" fmla="*/ 73 h 85"/>
                  <a:gd name="T88" fmla="*/ 9 w 107"/>
                  <a:gd name="T89" fmla="*/ 73 h 85"/>
                  <a:gd name="T90" fmla="*/ 9 w 107"/>
                  <a:gd name="T91" fmla="*/ 0 h 85"/>
                  <a:gd name="T92" fmla="*/ 9 w 107"/>
                  <a:gd name="T9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7" h="85">
                    <a:moveTo>
                      <a:pt x="9" y="0"/>
                    </a:moveTo>
                    <a:lnTo>
                      <a:pt x="7" y="0"/>
                    </a:lnTo>
                    <a:lnTo>
                      <a:pt x="7" y="9"/>
                    </a:lnTo>
                    <a:lnTo>
                      <a:pt x="4" y="9"/>
                    </a:lnTo>
                    <a:lnTo>
                      <a:pt x="4" y="9"/>
                    </a:lnTo>
                    <a:lnTo>
                      <a:pt x="4" y="12"/>
                    </a:lnTo>
                    <a:lnTo>
                      <a:pt x="7" y="12"/>
                    </a:lnTo>
                    <a:lnTo>
                      <a:pt x="7" y="19"/>
                    </a:lnTo>
                    <a:lnTo>
                      <a:pt x="4" y="19"/>
                    </a:lnTo>
                    <a:lnTo>
                      <a:pt x="4" y="19"/>
                    </a:lnTo>
                    <a:lnTo>
                      <a:pt x="4" y="21"/>
                    </a:lnTo>
                    <a:lnTo>
                      <a:pt x="7" y="21"/>
                    </a:lnTo>
                    <a:lnTo>
                      <a:pt x="7" y="28"/>
                    </a:lnTo>
                    <a:lnTo>
                      <a:pt x="4" y="28"/>
                    </a:lnTo>
                    <a:lnTo>
                      <a:pt x="4" y="31"/>
                    </a:lnTo>
                    <a:lnTo>
                      <a:pt x="4" y="31"/>
                    </a:lnTo>
                    <a:lnTo>
                      <a:pt x="7" y="31"/>
                    </a:lnTo>
                    <a:lnTo>
                      <a:pt x="7" y="40"/>
                    </a:lnTo>
                    <a:lnTo>
                      <a:pt x="4" y="40"/>
                    </a:lnTo>
                    <a:lnTo>
                      <a:pt x="4" y="43"/>
                    </a:lnTo>
                    <a:lnTo>
                      <a:pt x="4" y="43"/>
                    </a:lnTo>
                    <a:lnTo>
                      <a:pt x="7" y="43"/>
                    </a:lnTo>
                    <a:lnTo>
                      <a:pt x="7" y="52"/>
                    </a:lnTo>
                    <a:lnTo>
                      <a:pt x="4" y="52"/>
                    </a:lnTo>
                    <a:lnTo>
                      <a:pt x="4" y="52"/>
                    </a:lnTo>
                    <a:lnTo>
                      <a:pt x="4" y="54"/>
                    </a:lnTo>
                    <a:lnTo>
                      <a:pt x="7" y="54"/>
                    </a:lnTo>
                    <a:lnTo>
                      <a:pt x="7" y="64"/>
                    </a:lnTo>
                    <a:lnTo>
                      <a:pt x="4" y="64"/>
                    </a:lnTo>
                    <a:lnTo>
                      <a:pt x="4" y="64"/>
                    </a:lnTo>
                    <a:lnTo>
                      <a:pt x="4" y="66"/>
                    </a:lnTo>
                    <a:lnTo>
                      <a:pt x="7" y="66"/>
                    </a:lnTo>
                    <a:lnTo>
                      <a:pt x="7" y="73"/>
                    </a:lnTo>
                    <a:lnTo>
                      <a:pt x="0" y="73"/>
                    </a:lnTo>
                    <a:lnTo>
                      <a:pt x="0" y="76"/>
                    </a:lnTo>
                    <a:lnTo>
                      <a:pt x="0" y="76"/>
                    </a:lnTo>
                    <a:lnTo>
                      <a:pt x="7" y="76"/>
                    </a:lnTo>
                    <a:lnTo>
                      <a:pt x="7" y="85"/>
                    </a:lnTo>
                    <a:lnTo>
                      <a:pt x="9" y="85"/>
                    </a:lnTo>
                    <a:lnTo>
                      <a:pt x="9" y="85"/>
                    </a:lnTo>
                    <a:lnTo>
                      <a:pt x="9" y="76"/>
                    </a:lnTo>
                    <a:lnTo>
                      <a:pt x="107" y="76"/>
                    </a:lnTo>
                    <a:lnTo>
                      <a:pt x="107" y="76"/>
                    </a:lnTo>
                    <a:lnTo>
                      <a:pt x="107" y="73"/>
                    </a:lnTo>
                    <a:lnTo>
                      <a:pt x="9" y="73"/>
                    </a:lnTo>
                    <a:lnTo>
                      <a:pt x="9" y="0"/>
                    </a:lnTo>
                    <a:lnTo>
                      <a:pt x="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37" name="Freeform 123"/>
              <p:cNvSpPr/>
              <p:nvPr/>
            </p:nvSpPr>
            <p:spPr bwMode="auto">
              <a:xfrm>
                <a:off x="3825" y="2082"/>
                <a:ext cx="107" cy="85"/>
              </a:xfrm>
              <a:custGeom>
                <a:avLst/>
                <a:gdLst>
                  <a:gd name="T0" fmla="*/ 9 w 107"/>
                  <a:gd name="T1" fmla="*/ 0 h 85"/>
                  <a:gd name="T2" fmla="*/ 7 w 107"/>
                  <a:gd name="T3" fmla="*/ 0 h 85"/>
                  <a:gd name="T4" fmla="*/ 7 w 107"/>
                  <a:gd name="T5" fmla="*/ 9 h 85"/>
                  <a:gd name="T6" fmla="*/ 4 w 107"/>
                  <a:gd name="T7" fmla="*/ 9 h 85"/>
                  <a:gd name="T8" fmla="*/ 4 w 107"/>
                  <a:gd name="T9" fmla="*/ 9 h 85"/>
                  <a:gd name="T10" fmla="*/ 4 w 107"/>
                  <a:gd name="T11" fmla="*/ 12 h 85"/>
                  <a:gd name="T12" fmla="*/ 7 w 107"/>
                  <a:gd name="T13" fmla="*/ 12 h 85"/>
                  <a:gd name="T14" fmla="*/ 7 w 107"/>
                  <a:gd name="T15" fmla="*/ 19 h 85"/>
                  <a:gd name="T16" fmla="*/ 4 w 107"/>
                  <a:gd name="T17" fmla="*/ 19 h 85"/>
                  <a:gd name="T18" fmla="*/ 4 w 107"/>
                  <a:gd name="T19" fmla="*/ 19 h 85"/>
                  <a:gd name="T20" fmla="*/ 4 w 107"/>
                  <a:gd name="T21" fmla="*/ 21 h 85"/>
                  <a:gd name="T22" fmla="*/ 7 w 107"/>
                  <a:gd name="T23" fmla="*/ 21 h 85"/>
                  <a:gd name="T24" fmla="*/ 7 w 107"/>
                  <a:gd name="T25" fmla="*/ 28 h 85"/>
                  <a:gd name="T26" fmla="*/ 4 w 107"/>
                  <a:gd name="T27" fmla="*/ 28 h 85"/>
                  <a:gd name="T28" fmla="*/ 4 w 107"/>
                  <a:gd name="T29" fmla="*/ 31 h 85"/>
                  <a:gd name="T30" fmla="*/ 4 w 107"/>
                  <a:gd name="T31" fmla="*/ 31 h 85"/>
                  <a:gd name="T32" fmla="*/ 7 w 107"/>
                  <a:gd name="T33" fmla="*/ 31 h 85"/>
                  <a:gd name="T34" fmla="*/ 7 w 107"/>
                  <a:gd name="T35" fmla="*/ 40 h 85"/>
                  <a:gd name="T36" fmla="*/ 4 w 107"/>
                  <a:gd name="T37" fmla="*/ 40 h 85"/>
                  <a:gd name="T38" fmla="*/ 4 w 107"/>
                  <a:gd name="T39" fmla="*/ 43 h 85"/>
                  <a:gd name="T40" fmla="*/ 4 w 107"/>
                  <a:gd name="T41" fmla="*/ 43 h 85"/>
                  <a:gd name="T42" fmla="*/ 7 w 107"/>
                  <a:gd name="T43" fmla="*/ 43 h 85"/>
                  <a:gd name="T44" fmla="*/ 7 w 107"/>
                  <a:gd name="T45" fmla="*/ 52 h 85"/>
                  <a:gd name="T46" fmla="*/ 4 w 107"/>
                  <a:gd name="T47" fmla="*/ 52 h 85"/>
                  <a:gd name="T48" fmla="*/ 4 w 107"/>
                  <a:gd name="T49" fmla="*/ 52 h 85"/>
                  <a:gd name="T50" fmla="*/ 4 w 107"/>
                  <a:gd name="T51" fmla="*/ 54 h 85"/>
                  <a:gd name="T52" fmla="*/ 7 w 107"/>
                  <a:gd name="T53" fmla="*/ 54 h 85"/>
                  <a:gd name="T54" fmla="*/ 7 w 107"/>
                  <a:gd name="T55" fmla="*/ 64 h 85"/>
                  <a:gd name="T56" fmla="*/ 4 w 107"/>
                  <a:gd name="T57" fmla="*/ 64 h 85"/>
                  <a:gd name="T58" fmla="*/ 4 w 107"/>
                  <a:gd name="T59" fmla="*/ 64 h 85"/>
                  <a:gd name="T60" fmla="*/ 4 w 107"/>
                  <a:gd name="T61" fmla="*/ 66 h 85"/>
                  <a:gd name="T62" fmla="*/ 7 w 107"/>
                  <a:gd name="T63" fmla="*/ 66 h 85"/>
                  <a:gd name="T64" fmla="*/ 7 w 107"/>
                  <a:gd name="T65" fmla="*/ 73 h 85"/>
                  <a:gd name="T66" fmla="*/ 0 w 107"/>
                  <a:gd name="T67" fmla="*/ 73 h 85"/>
                  <a:gd name="T68" fmla="*/ 0 w 107"/>
                  <a:gd name="T69" fmla="*/ 76 h 85"/>
                  <a:gd name="T70" fmla="*/ 0 w 107"/>
                  <a:gd name="T71" fmla="*/ 76 h 85"/>
                  <a:gd name="T72" fmla="*/ 7 w 107"/>
                  <a:gd name="T73" fmla="*/ 76 h 85"/>
                  <a:gd name="T74" fmla="*/ 7 w 107"/>
                  <a:gd name="T75" fmla="*/ 85 h 85"/>
                  <a:gd name="T76" fmla="*/ 9 w 107"/>
                  <a:gd name="T77" fmla="*/ 85 h 85"/>
                  <a:gd name="T78" fmla="*/ 9 w 107"/>
                  <a:gd name="T79" fmla="*/ 85 h 85"/>
                  <a:gd name="T80" fmla="*/ 9 w 107"/>
                  <a:gd name="T81" fmla="*/ 76 h 85"/>
                  <a:gd name="T82" fmla="*/ 107 w 107"/>
                  <a:gd name="T83" fmla="*/ 76 h 85"/>
                  <a:gd name="T84" fmla="*/ 107 w 107"/>
                  <a:gd name="T85" fmla="*/ 76 h 85"/>
                  <a:gd name="T86" fmla="*/ 107 w 107"/>
                  <a:gd name="T87" fmla="*/ 73 h 85"/>
                  <a:gd name="T88" fmla="*/ 9 w 107"/>
                  <a:gd name="T89" fmla="*/ 73 h 85"/>
                  <a:gd name="T90" fmla="*/ 9 w 107"/>
                  <a:gd name="T91" fmla="*/ 0 h 85"/>
                  <a:gd name="T92" fmla="*/ 9 w 107"/>
                  <a:gd name="T9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7" h="85">
                    <a:moveTo>
                      <a:pt x="9" y="0"/>
                    </a:moveTo>
                    <a:lnTo>
                      <a:pt x="7" y="0"/>
                    </a:lnTo>
                    <a:lnTo>
                      <a:pt x="7" y="9"/>
                    </a:lnTo>
                    <a:lnTo>
                      <a:pt x="4" y="9"/>
                    </a:lnTo>
                    <a:lnTo>
                      <a:pt x="4" y="9"/>
                    </a:lnTo>
                    <a:lnTo>
                      <a:pt x="4" y="12"/>
                    </a:lnTo>
                    <a:lnTo>
                      <a:pt x="7" y="12"/>
                    </a:lnTo>
                    <a:lnTo>
                      <a:pt x="7" y="19"/>
                    </a:lnTo>
                    <a:lnTo>
                      <a:pt x="4" y="19"/>
                    </a:lnTo>
                    <a:lnTo>
                      <a:pt x="4" y="19"/>
                    </a:lnTo>
                    <a:lnTo>
                      <a:pt x="4" y="21"/>
                    </a:lnTo>
                    <a:lnTo>
                      <a:pt x="7" y="21"/>
                    </a:lnTo>
                    <a:lnTo>
                      <a:pt x="7" y="28"/>
                    </a:lnTo>
                    <a:lnTo>
                      <a:pt x="4" y="28"/>
                    </a:lnTo>
                    <a:lnTo>
                      <a:pt x="4" y="31"/>
                    </a:lnTo>
                    <a:lnTo>
                      <a:pt x="4" y="31"/>
                    </a:lnTo>
                    <a:lnTo>
                      <a:pt x="7" y="31"/>
                    </a:lnTo>
                    <a:lnTo>
                      <a:pt x="7" y="40"/>
                    </a:lnTo>
                    <a:lnTo>
                      <a:pt x="4" y="40"/>
                    </a:lnTo>
                    <a:lnTo>
                      <a:pt x="4" y="43"/>
                    </a:lnTo>
                    <a:lnTo>
                      <a:pt x="4" y="43"/>
                    </a:lnTo>
                    <a:lnTo>
                      <a:pt x="7" y="43"/>
                    </a:lnTo>
                    <a:lnTo>
                      <a:pt x="7" y="52"/>
                    </a:lnTo>
                    <a:lnTo>
                      <a:pt x="4" y="52"/>
                    </a:lnTo>
                    <a:lnTo>
                      <a:pt x="4" y="52"/>
                    </a:lnTo>
                    <a:lnTo>
                      <a:pt x="4" y="54"/>
                    </a:lnTo>
                    <a:lnTo>
                      <a:pt x="7" y="54"/>
                    </a:lnTo>
                    <a:lnTo>
                      <a:pt x="7" y="64"/>
                    </a:lnTo>
                    <a:lnTo>
                      <a:pt x="4" y="64"/>
                    </a:lnTo>
                    <a:lnTo>
                      <a:pt x="4" y="64"/>
                    </a:lnTo>
                    <a:lnTo>
                      <a:pt x="4" y="66"/>
                    </a:lnTo>
                    <a:lnTo>
                      <a:pt x="7" y="66"/>
                    </a:lnTo>
                    <a:lnTo>
                      <a:pt x="7" y="73"/>
                    </a:lnTo>
                    <a:lnTo>
                      <a:pt x="0" y="73"/>
                    </a:lnTo>
                    <a:lnTo>
                      <a:pt x="0" y="76"/>
                    </a:lnTo>
                    <a:lnTo>
                      <a:pt x="0" y="76"/>
                    </a:lnTo>
                    <a:lnTo>
                      <a:pt x="7" y="76"/>
                    </a:lnTo>
                    <a:lnTo>
                      <a:pt x="7" y="85"/>
                    </a:lnTo>
                    <a:lnTo>
                      <a:pt x="9" y="85"/>
                    </a:lnTo>
                    <a:lnTo>
                      <a:pt x="9" y="85"/>
                    </a:lnTo>
                    <a:lnTo>
                      <a:pt x="9" y="76"/>
                    </a:lnTo>
                    <a:lnTo>
                      <a:pt x="107" y="76"/>
                    </a:lnTo>
                    <a:lnTo>
                      <a:pt x="107" y="76"/>
                    </a:lnTo>
                    <a:lnTo>
                      <a:pt x="107" y="73"/>
                    </a:lnTo>
                    <a:lnTo>
                      <a:pt x="9" y="73"/>
                    </a:lnTo>
                    <a:lnTo>
                      <a:pt x="9" y="0"/>
                    </a:lnTo>
                    <a:lnTo>
                      <a:pt x="9"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38" name="Freeform 124"/>
              <p:cNvSpPr>
                <a:spLocks noEditPoints="1"/>
              </p:cNvSpPr>
              <p:nvPr/>
            </p:nvSpPr>
            <p:spPr bwMode="auto">
              <a:xfrm>
                <a:off x="3863" y="2089"/>
                <a:ext cx="21" cy="64"/>
              </a:xfrm>
              <a:custGeom>
                <a:avLst/>
                <a:gdLst>
                  <a:gd name="T0" fmla="*/ 8 w 9"/>
                  <a:gd name="T1" fmla="*/ 24 h 27"/>
                  <a:gd name="T2" fmla="*/ 8 w 9"/>
                  <a:gd name="T3" fmla="*/ 24 h 27"/>
                  <a:gd name="T4" fmla="*/ 6 w 9"/>
                  <a:gd name="T5" fmla="*/ 24 h 27"/>
                  <a:gd name="T6" fmla="*/ 8 w 9"/>
                  <a:gd name="T7" fmla="*/ 23 h 27"/>
                  <a:gd name="T8" fmla="*/ 7 w 9"/>
                  <a:gd name="T9" fmla="*/ 25 h 27"/>
                  <a:gd name="T10" fmla="*/ 6 w 9"/>
                  <a:gd name="T11" fmla="*/ 23 h 27"/>
                  <a:gd name="T12" fmla="*/ 6 w 9"/>
                  <a:gd name="T13" fmla="*/ 22 h 27"/>
                  <a:gd name="T14" fmla="*/ 8 w 9"/>
                  <a:gd name="T15" fmla="*/ 21 h 27"/>
                  <a:gd name="T16" fmla="*/ 6 w 9"/>
                  <a:gd name="T17" fmla="*/ 21 h 27"/>
                  <a:gd name="T18" fmla="*/ 8 w 9"/>
                  <a:gd name="T19" fmla="*/ 17 h 27"/>
                  <a:gd name="T20" fmla="*/ 8 w 9"/>
                  <a:gd name="T21" fmla="*/ 19 h 27"/>
                  <a:gd name="T22" fmla="*/ 6 w 9"/>
                  <a:gd name="T23" fmla="*/ 19 h 27"/>
                  <a:gd name="T24" fmla="*/ 6 w 9"/>
                  <a:gd name="T25" fmla="*/ 18 h 27"/>
                  <a:gd name="T26" fmla="*/ 8 w 9"/>
                  <a:gd name="T27" fmla="*/ 16 h 27"/>
                  <a:gd name="T28" fmla="*/ 6 w 9"/>
                  <a:gd name="T29" fmla="*/ 19 h 27"/>
                  <a:gd name="T30" fmla="*/ 6 w 9"/>
                  <a:gd name="T31" fmla="*/ 15 h 27"/>
                  <a:gd name="T32" fmla="*/ 8 w 9"/>
                  <a:gd name="T33" fmla="*/ 14 h 27"/>
                  <a:gd name="T34" fmla="*/ 6 w 9"/>
                  <a:gd name="T35" fmla="*/ 14 h 27"/>
                  <a:gd name="T36" fmla="*/ 8 w 9"/>
                  <a:gd name="T37" fmla="*/ 9 h 27"/>
                  <a:gd name="T38" fmla="*/ 8 w 9"/>
                  <a:gd name="T39" fmla="*/ 11 h 27"/>
                  <a:gd name="T40" fmla="*/ 6 w 9"/>
                  <a:gd name="T41" fmla="*/ 11 h 27"/>
                  <a:gd name="T42" fmla="*/ 6 w 9"/>
                  <a:gd name="T43" fmla="*/ 10 h 27"/>
                  <a:gd name="T44" fmla="*/ 6 w 9"/>
                  <a:gd name="T45" fmla="*/ 10 h 27"/>
                  <a:gd name="T46" fmla="*/ 8 w 9"/>
                  <a:gd name="T47" fmla="*/ 9 h 27"/>
                  <a:gd name="T48" fmla="*/ 6 w 9"/>
                  <a:gd name="T49" fmla="*/ 11 h 27"/>
                  <a:gd name="T50" fmla="*/ 3 w 9"/>
                  <a:gd name="T51" fmla="*/ 25 h 27"/>
                  <a:gd name="T52" fmla="*/ 1 w 9"/>
                  <a:gd name="T53" fmla="*/ 4 h 27"/>
                  <a:gd name="T54" fmla="*/ 5 w 9"/>
                  <a:gd name="T55" fmla="*/ 25 h 27"/>
                  <a:gd name="T56" fmla="*/ 6 w 9"/>
                  <a:gd name="T57" fmla="*/ 7 h 27"/>
                  <a:gd name="T58" fmla="*/ 8 w 9"/>
                  <a:gd name="T59" fmla="*/ 6 h 27"/>
                  <a:gd name="T60" fmla="*/ 6 w 9"/>
                  <a:gd name="T61" fmla="*/ 6 h 27"/>
                  <a:gd name="T62" fmla="*/ 7 w 9"/>
                  <a:gd name="T63" fmla="*/ 2 h 27"/>
                  <a:gd name="T64" fmla="*/ 8 w 9"/>
                  <a:gd name="T65" fmla="*/ 3 h 27"/>
                  <a:gd name="T66" fmla="*/ 6 w 9"/>
                  <a:gd name="T67" fmla="*/ 6 h 27"/>
                  <a:gd name="T68" fmla="*/ 2 w 9"/>
                  <a:gd name="T69" fmla="*/ 3 h 27"/>
                  <a:gd name="T70" fmla="*/ 7 w 9"/>
                  <a:gd name="T71" fmla="*/ 1 h 27"/>
                  <a:gd name="T72" fmla="*/ 7 w 9"/>
                  <a:gd name="T73" fmla="*/ 2 h 27"/>
                  <a:gd name="T74" fmla="*/ 7 w 9"/>
                  <a:gd name="T75" fmla="*/ 0 h 27"/>
                  <a:gd name="T76" fmla="*/ 4 w 9"/>
                  <a:gd name="T77" fmla="*/ 0 h 27"/>
                  <a:gd name="T78" fmla="*/ 1 w 9"/>
                  <a:gd name="T79" fmla="*/ 3 h 27"/>
                  <a:gd name="T80" fmla="*/ 1 w 9"/>
                  <a:gd name="T81" fmla="*/ 3 h 27"/>
                  <a:gd name="T82" fmla="*/ 0 w 9"/>
                  <a:gd name="T83" fmla="*/ 3 h 27"/>
                  <a:gd name="T84" fmla="*/ 1 w 9"/>
                  <a:gd name="T85" fmla="*/ 26 h 27"/>
                  <a:gd name="T86" fmla="*/ 3 w 9"/>
                  <a:gd name="T87" fmla="*/ 26 h 27"/>
                  <a:gd name="T88" fmla="*/ 6 w 9"/>
                  <a:gd name="T89" fmla="*/ 27 h 27"/>
                  <a:gd name="T90" fmla="*/ 9 w 9"/>
                  <a:gd name="T91" fmla="*/ 25 h 27"/>
                  <a:gd name="T92" fmla="*/ 9 w 9"/>
                  <a:gd name="T93" fmla="*/ 24 h 27"/>
                  <a:gd name="T94" fmla="*/ 9 w 9"/>
                  <a:gd name="T95" fmla="*/ 24 h 27"/>
                  <a:gd name="T96" fmla="*/ 9 w 9"/>
                  <a:gd name="T97" fmla="*/ 0 h 27"/>
                  <a:gd name="T98" fmla="*/ 9 w 9"/>
                  <a:gd name="T99" fmla="*/ 0 h 27"/>
                  <a:gd name="T100" fmla="*/ 8 w 9"/>
                  <a:gd name="T101" fmla="*/ 0 h 27"/>
                  <a:gd name="T102" fmla="*/ 7 w 9"/>
                  <a:gd name="T10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 h="27">
                    <a:moveTo>
                      <a:pt x="8" y="24"/>
                    </a:moveTo>
                    <a:cubicBezTo>
                      <a:pt x="8" y="24"/>
                      <a:pt x="8" y="24"/>
                      <a:pt x="8" y="24"/>
                    </a:cubicBezTo>
                    <a:cubicBezTo>
                      <a:pt x="8" y="24"/>
                      <a:pt x="8" y="24"/>
                      <a:pt x="8" y="24"/>
                    </a:cubicBezTo>
                    <a:cubicBezTo>
                      <a:pt x="8" y="24"/>
                      <a:pt x="8" y="24"/>
                      <a:pt x="8" y="24"/>
                    </a:cubicBezTo>
                    <a:moveTo>
                      <a:pt x="6" y="25"/>
                    </a:moveTo>
                    <a:cubicBezTo>
                      <a:pt x="6" y="24"/>
                      <a:pt x="6" y="24"/>
                      <a:pt x="6" y="24"/>
                    </a:cubicBezTo>
                    <a:cubicBezTo>
                      <a:pt x="7" y="23"/>
                      <a:pt x="7" y="23"/>
                      <a:pt x="8" y="22"/>
                    </a:cubicBezTo>
                    <a:cubicBezTo>
                      <a:pt x="8" y="22"/>
                      <a:pt x="8" y="22"/>
                      <a:pt x="8" y="23"/>
                    </a:cubicBezTo>
                    <a:cubicBezTo>
                      <a:pt x="8" y="23"/>
                      <a:pt x="8" y="23"/>
                      <a:pt x="8" y="23"/>
                    </a:cubicBezTo>
                    <a:cubicBezTo>
                      <a:pt x="8" y="24"/>
                      <a:pt x="7" y="24"/>
                      <a:pt x="7" y="25"/>
                    </a:cubicBezTo>
                    <a:cubicBezTo>
                      <a:pt x="6" y="25"/>
                      <a:pt x="6" y="25"/>
                      <a:pt x="6" y="25"/>
                    </a:cubicBezTo>
                    <a:moveTo>
                      <a:pt x="6" y="23"/>
                    </a:moveTo>
                    <a:cubicBezTo>
                      <a:pt x="6" y="23"/>
                      <a:pt x="6" y="23"/>
                      <a:pt x="6" y="22"/>
                    </a:cubicBezTo>
                    <a:cubicBezTo>
                      <a:pt x="6" y="22"/>
                      <a:pt x="6" y="22"/>
                      <a:pt x="6" y="22"/>
                    </a:cubicBezTo>
                    <a:cubicBezTo>
                      <a:pt x="7" y="21"/>
                      <a:pt x="7" y="20"/>
                      <a:pt x="8" y="20"/>
                    </a:cubicBezTo>
                    <a:cubicBezTo>
                      <a:pt x="8" y="20"/>
                      <a:pt x="8" y="21"/>
                      <a:pt x="8" y="21"/>
                    </a:cubicBezTo>
                    <a:cubicBezTo>
                      <a:pt x="7" y="22"/>
                      <a:pt x="7" y="23"/>
                      <a:pt x="6" y="23"/>
                    </a:cubicBezTo>
                    <a:moveTo>
                      <a:pt x="6" y="21"/>
                    </a:moveTo>
                    <a:cubicBezTo>
                      <a:pt x="6" y="21"/>
                      <a:pt x="6" y="20"/>
                      <a:pt x="6" y="20"/>
                    </a:cubicBezTo>
                    <a:cubicBezTo>
                      <a:pt x="7" y="19"/>
                      <a:pt x="7" y="18"/>
                      <a:pt x="8" y="17"/>
                    </a:cubicBezTo>
                    <a:cubicBezTo>
                      <a:pt x="8" y="18"/>
                      <a:pt x="8" y="18"/>
                      <a:pt x="8" y="19"/>
                    </a:cubicBezTo>
                    <a:cubicBezTo>
                      <a:pt x="8" y="19"/>
                      <a:pt x="8" y="19"/>
                      <a:pt x="8" y="19"/>
                    </a:cubicBezTo>
                    <a:cubicBezTo>
                      <a:pt x="7" y="20"/>
                      <a:pt x="7" y="21"/>
                      <a:pt x="6" y="21"/>
                    </a:cubicBezTo>
                    <a:moveTo>
                      <a:pt x="6" y="19"/>
                    </a:moveTo>
                    <a:cubicBezTo>
                      <a:pt x="6" y="19"/>
                      <a:pt x="6" y="18"/>
                      <a:pt x="6" y="18"/>
                    </a:cubicBezTo>
                    <a:cubicBezTo>
                      <a:pt x="6" y="18"/>
                      <a:pt x="6" y="18"/>
                      <a:pt x="6" y="18"/>
                    </a:cubicBezTo>
                    <a:cubicBezTo>
                      <a:pt x="7" y="17"/>
                      <a:pt x="7" y="16"/>
                      <a:pt x="8" y="15"/>
                    </a:cubicBezTo>
                    <a:cubicBezTo>
                      <a:pt x="8" y="15"/>
                      <a:pt x="8" y="16"/>
                      <a:pt x="8" y="16"/>
                    </a:cubicBezTo>
                    <a:cubicBezTo>
                      <a:pt x="8" y="16"/>
                      <a:pt x="8" y="16"/>
                      <a:pt x="8" y="16"/>
                    </a:cubicBezTo>
                    <a:cubicBezTo>
                      <a:pt x="7" y="17"/>
                      <a:pt x="7" y="18"/>
                      <a:pt x="6" y="19"/>
                    </a:cubicBezTo>
                    <a:moveTo>
                      <a:pt x="6" y="17"/>
                    </a:moveTo>
                    <a:cubicBezTo>
                      <a:pt x="6" y="16"/>
                      <a:pt x="6" y="15"/>
                      <a:pt x="6" y="15"/>
                    </a:cubicBezTo>
                    <a:cubicBezTo>
                      <a:pt x="7" y="14"/>
                      <a:pt x="7" y="13"/>
                      <a:pt x="8" y="12"/>
                    </a:cubicBezTo>
                    <a:cubicBezTo>
                      <a:pt x="8" y="12"/>
                      <a:pt x="8" y="13"/>
                      <a:pt x="8" y="14"/>
                    </a:cubicBezTo>
                    <a:cubicBezTo>
                      <a:pt x="7" y="15"/>
                      <a:pt x="7" y="16"/>
                      <a:pt x="6" y="17"/>
                    </a:cubicBezTo>
                    <a:moveTo>
                      <a:pt x="6" y="14"/>
                    </a:moveTo>
                    <a:cubicBezTo>
                      <a:pt x="6" y="13"/>
                      <a:pt x="6" y="12"/>
                      <a:pt x="6" y="12"/>
                    </a:cubicBezTo>
                    <a:cubicBezTo>
                      <a:pt x="7" y="11"/>
                      <a:pt x="7" y="10"/>
                      <a:pt x="8" y="9"/>
                    </a:cubicBezTo>
                    <a:cubicBezTo>
                      <a:pt x="8" y="10"/>
                      <a:pt x="8" y="10"/>
                      <a:pt x="8" y="11"/>
                    </a:cubicBezTo>
                    <a:cubicBezTo>
                      <a:pt x="8" y="11"/>
                      <a:pt x="8" y="11"/>
                      <a:pt x="8" y="11"/>
                    </a:cubicBezTo>
                    <a:cubicBezTo>
                      <a:pt x="7" y="12"/>
                      <a:pt x="7" y="13"/>
                      <a:pt x="6" y="14"/>
                    </a:cubicBezTo>
                    <a:moveTo>
                      <a:pt x="6" y="11"/>
                    </a:moveTo>
                    <a:cubicBezTo>
                      <a:pt x="6" y="10"/>
                      <a:pt x="6" y="10"/>
                      <a:pt x="6" y="10"/>
                    </a:cubicBezTo>
                    <a:cubicBezTo>
                      <a:pt x="6" y="10"/>
                      <a:pt x="6" y="10"/>
                      <a:pt x="6" y="10"/>
                    </a:cubicBezTo>
                    <a:cubicBezTo>
                      <a:pt x="6" y="10"/>
                      <a:pt x="6" y="10"/>
                      <a:pt x="6" y="10"/>
                    </a:cubicBezTo>
                    <a:cubicBezTo>
                      <a:pt x="6" y="10"/>
                      <a:pt x="6" y="10"/>
                      <a:pt x="6" y="10"/>
                    </a:cubicBezTo>
                    <a:cubicBezTo>
                      <a:pt x="7" y="9"/>
                      <a:pt x="7" y="8"/>
                      <a:pt x="8" y="7"/>
                    </a:cubicBezTo>
                    <a:cubicBezTo>
                      <a:pt x="8" y="8"/>
                      <a:pt x="8" y="8"/>
                      <a:pt x="8" y="9"/>
                    </a:cubicBezTo>
                    <a:cubicBezTo>
                      <a:pt x="8" y="9"/>
                      <a:pt x="8" y="9"/>
                      <a:pt x="8" y="9"/>
                    </a:cubicBezTo>
                    <a:cubicBezTo>
                      <a:pt x="7" y="10"/>
                      <a:pt x="7" y="10"/>
                      <a:pt x="6" y="11"/>
                    </a:cubicBezTo>
                    <a:moveTo>
                      <a:pt x="5" y="25"/>
                    </a:moveTo>
                    <a:cubicBezTo>
                      <a:pt x="4" y="25"/>
                      <a:pt x="4" y="25"/>
                      <a:pt x="3" y="25"/>
                    </a:cubicBezTo>
                    <a:cubicBezTo>
                      <a:pt x="3" y="25"/>
                      <a:pt x="2" y="25"/>
                      <a:pt x="1" y="25"/>
                    </a:cubicBezTo>
                    <a:cubicBezTo>
                      <a:pt x="1" y="20"/>
                      <a:pt x="2" y="8"/>
                      <a:pt x="1" y="4"/>
                    </a:cubicBezTo>
                    <a:cubicBezTo>
                      <a:pt x="3" y="4"/>
                      <a:pt x="4" y="4"/>
                      <a:pt x="5" y="4"/>
                    </a:cubicBezTo>
                    <a:cubicBezTo>
                      <a:pt x="5" y="7"/>
                      <a:pt x="5" y="21"/>
                      <a:pt x="5" y="25"/>
                    </a:cubicBezTo>
                    <a:moveTo>
                      <a:pt x="6" y="9"/>
                    </a:moveTo>
                    <a:cubicBezTo>
                      <a:pt x="6" y="8"/>
                      <a:pt x="6" y="8"/>
                      <a:pt x="6" y="7"/>
                    </a:cubicBezTo>
                    <a:cubicBezTo>
                      <a:pt x="8" y="4"/>
                      <a:pt x="8" y="4"/>
                      <a:pt x="8" y="4"/>
                    </a:cubicBezTo>
                    <a:cubicBezTo>
                      <a:pt x="8" y="4"/>
                      <a:pt x="8" y="5"/>
                      <a:pt x="8" y="6"/>
                    </a:cubicBezTo>
                    <a:cubicBezTo>
                      <a:pt x="7" y="7"/>
                      <a:pt x="7" y="8"/>
                      <a:pt x="6" y="9"/>
                    </a:cubicBezTo>
                    <a:moveTo>
                      <a:pt x="6" y="6"/>
                    </a:moveTo>
                    <a:cubicBezTo>
                      <a:pt x="6" y="5"/>
                      <a:pt x="6" y="4"/>
                      <a:pt x="6" y="4"/>
                    </a:cubicBezTo>
                    <a:cubicBezTo>
                      <a:pt x="6" y="3"/>
                      <a:pt x="7" y="3"/>
                      <a:pt x="7" y="2"/>
                    </a:cubicBezTo>
                    <a:cubicBezTo>
                      <a:pt x="8" y="2"/>
                      <a:pt x="8" y="2"/>
                      <a:pt x="8" y="2"/>
                    </a:cubicBezTo>
                    <a:cubicBezTo>
                      <a:pt x="8" y="2"/>
                      <a:pt x="8" y="2"/>
                      <a:pt x="8" y="3"/>
                    </a:cubicBezTo>
                    <a:cubicBezTo>
                      <a:pt x="8" y="3"/>
                      <a:pt x="8" y="3"/>
                      <a:pt x="8" y="3"/>
                    </a:cubicBezTo>
                    <a:cubicBezTo>
                      <a:pt x="6" y="6"/>
                      <a:pt x="6" y="6"/>
                      <a:pt x="6" y="6"/>
                    </a:cubicBezTo>
                    <a:moveTo>
                      <a:pt x="5" y="3"/>
                    </a:moveTo>
                    <a:cubicBezTo>
                      <a:pt x="5" y="3"/>
                      <a:pt x="4" y="3"/>
                      <a:pt x="2" y="3"/>
                    </a:cubicBezTo>
                    <a:cubicBezTo>
                      <a:pt x="3" y="2"/>
                      <a:pt x="4" y="1"/>
                      <a:pt x="4" y="1"/>
                    </a:cubicBezTo>
                    <a:cubicBezTo>
                      <a:pt x="5" y="1"/>
                      <a:pt x="6" y="1"/>
                      <a:pt x="7" y="1"/>
                    </a:cubicBezTo>
                    <a:cubicBezTo>
                      <a:pt x="7" y="1"/>
                      <a:pt x="7" y="1"/>
                      <a:pt x="7" y="1"/>
                    </a:cubicBezTo>
                    <a:cubicBezTo>
                      <a:pt x="7" y="2"/>
                      <a:pt x="7" y="2"/>
                      <a:pt x="7" y="2"/>
                    </a:cubicBezTo>
                    <a:cubicBezTo>
                      <a:pt x="6" y="2"/>
                      <a:pt x="6" y="2"/>
                      <a:pt x="5" y="3"/>
                    </a:cubicBezTo>
                    <a:moveTo>
                      <a:pt x="7" y="0"/>
                    </a:moveTo>
                    <a:cubicBezTo>
                      <a:pt x="5" y="0"/>
                      <a:pt x="4" y="0"/>
                      <a:pt x="4" y="0"/>
                    </a:cubicBezTo>
                    <a:cubicBezTo>
                      <a:pt x="4" y="0"/>
                      <a:pt x="4" y="0"/>
                      <a:pt x="4" y="0"/>
                    </a:cubicBezTo>
                    <a:cubicBezTo>
                      <a:pt x="4" y="0"/>
                      <a:pt x="2" y="1"/>
                      <a:pt x="1" y="3"/>
                    </a:cubicBezTo>
                    <a:cubicBezTo>
                      <a:pt x="1" y="3"/>
                      <a:pt x="1" y="3"/>
                      <a:pt x="1" y="3"/>
                    </a:cubicBezTo>
                    <a:cubicBezTo>
                      <a:pt x="1" y="3"/>
                      <a:pt x="1" y="3"/>
                      <a:pt x="1" y="3"/>
                    </a:cubicBezTo>
                    <a:cubicBezTo>
                      <a:pt x="1" y="3"/>
                      <a:pt x="1" y="3"/>
                      <a:pt x="1" y="3"/>
                    </a:cubicBezTo>
                    <a:cubicBezTo>
                      <a:pt x="0" y="3"/>
                      <a:pt x="0" y="3"/>
                      <a:pt x="0" y="3"/>
                    </a:cubicBezTo>
                    <a:cubicBezTo>
                      <a:pt x="0" y="3"/>
                      <a:pt x="0" y="3"/>
                      <a:pt x="0" y="3"/>
                    </a:cubicBezTo>
                    <a:cubicBezTo>
                      <a:pt x="1" y="7"/>
                      <a:pt x="1" y="21"/>
                      <a:pt x="0" y="26"/>
                    </a:cubicBezTo>
                    <a:cubicBezTo>
                      <a:pt x="1" y="26"/>
                      <a:pt x="1" y="26"/>
                      <a:pt x="1" y="26"/>
                    </a:cubicBezTo>
                    <a:cubicBezTo>
                      <a:pt x="1" y="26"/>
                      <a:pt x="1" y="26"/>
                      <a:pt x="1" y="26"/>
                    </a:cubicBezTo>
                    <a:cubicBezTo>
                      <a:pt x="2" y="26"/>
                      <a:pt x="3" y="26"/>
                      <a:pt x="3" y="26"/>
                    </a:cubicBezTo>
                    <a:cubicBezTo>
                      <a:pt x="4" y="26"/>
                      <a:pt x="5" y="26"/>
                      <a:pt x="6" y="26"/>
                    </a:cubicBezTo>
                    <a:cubicBezTo>
                      <a:pt x="6" y="27"/>
                      <a:pt x="6" y="27"/>
                      <a:pt x="6" y="27"/>
                    </a:cubicBezTo>
                    <a:cubicBezTo>
                      <a:pt x="6" y="26"/>
                      <a:pt x="6" y="26"/>
                      <a:pt x="6" y="26"/>
                    </a:cubicBezTo>
                    <a:cubicBezTo>
                      <a:pt x="7" y="26"/>
                      <a:pt x="8" y="25"/>
                      <a:pt x="9" y="25"/>
                    </a:cubicBezTo>
                    <a:cubicBezTo>
                      <a:pt x="9" y="25"/>
                      <a:pt x="9" y="25"/>
                      <a:pt x="9" y="25"/>
                    </a:cubicBezTo>
                    <a:cubicBezTo>
                      <a:pt x="9" y="24"/>
                      <a:pt x="9" y="24"/>
                      <a:pt x="9" y="24"/>
                    </a:cubicBezTo>
                    <a:cubicBezTo>
                      <a:pt x="9" y="24"/>
                      <a:pt x="9" y="24"/>
                      <a:pt x="9" y="24"/>
                    </a:cubicBezTo>
                    <a:cubicBezTo>
                      <a:pt x="9" y="24"/>
                      <a:pt x="9" y="24"/>
                      <a:pt x="9" y="24"/>
                    </a:cubicBezTo>
                    <a:cubicBezTo>
                      <a:pt x="9" y="19"/>
                      <a:pt x="9" y="1"/>
                      <a:pt x="9" y="1"/>
                    </a:cubicBezTo>
                    <a:cubicBezTo>
                      <a:pt x="9" y="0"/>
                      <a:pt x="9" y="0"/>
                      <a:pt x="9" y="0"/>
                    </a:cubicBezTo>
                    <a:cubicBezTo>
                      <a:pt x="9" y="0"/>
                      <a:pt x="9" y="0"/>
                      <a:pt x="9" y="0"/>
                    </a:cubicBezTo>
                    <a:cubicBezTo>
                      <a:pt x="9" y="0"/>
                      <a:pt x="9" y="0"/>
                      <a:pt x="9" y="0"/>
                    </a:cubicBezTo>
                    <a:cubicBezTo>
                      <a:pt x="9" y="0"/>
                      <a:pt x="9" y="0"/>
                      <a:pt x="9" y="0"/>
                    </a:cubicBezTo>
                    <a:cubicBezTo>
                      <a:pt x="8" y="0"/>
                      <a:pt x="8" y="0"/>
                      <a:pt x="8" y="0"/>
                    </a:cubicBezTo>
                    <a:cubicBezTo>
                      <a:pt x="8" y="0"/>
                      <a:pt x="8" y="0"/>
                      <a:pt x="8" y="0"/>
                    </a:cubicBezTo>
                    <a:cubicBezTo>
                      <a:pt x="8"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39" name="Freeform 125"/>
              <p:cNvSpPr>
                <a:spLocks noEditPoints="1"/>
              </p:cNvSpPr>
              <p:nvPr/>
            </p:nvSpPr>
            <p:spPr bwMode="auto">
              <a:xfrm>
                <a:off x="3886" y="2070"/>
                <a:ext cx="19" cy="83"/>
              </a:xfrm>
              <a:custGeom>
                <a:avLst/>
                <a:gdLst>
                  <a:gd name="T0" fmla="*/ 7 w 8"/>
                  <a:gd name="T1" fmla="*/ 31 h 35"/>
                  <a:gd name="T2" fmla="*/ 6 w 8"/>
                  <a:gd name="T3" fmla="*/ 33 h 35"/>
                  <a:gd name="T4" fmla="*/ 6 w 8"/>
                  <a:gd name="T5" fmla="*/ 31 h 35"/>
                  <a:gd name="T6" fmla="*/ 7 w 8"/>
                  <a:gd name="T7" fmla="*/ 29 h 35"/>
                  <a:gd name="T8" fmla="*/ 6 w 8"/>
                  <a:gd name="T9" fmla="*/ 33 h 35"/>
                  <a:gd name="T10" fmla="*/ 6 w 8"/>
                  <a:gd name="T11" fmla="*/ 29 h 35"/>
                  <a:gd name="T12" fmla="*/ 7 w 8"/>
                  <a:gd name="T13" fmla="*/ 28 h 35"/>
                  <a:gd name="T14" fmla="*/ 6 w 8"/>
                  <a:gd name="T15" fmla="*/ 28 h 35"/>
                  <a:gd name="T16" fmla="*/ 7 w 8"/>
                  <a:gd name="T17" fmla="*/ 24 h 35"/>
                  <a:gd name="T18" fmla="*/ 6 w 8"/>
                  <a:gd name="T19" fmla="*/ 28 h 35"/>
                  <a:gd name="T20" fmla="*/ 6 w 8"/>
                  <a:gd name="T21" fmla="*/ 25 h 35"/>
                  <a:gd name="T22" fmla="*/ 7 w 8"/>
                  <a:gd name="T23" fmla="*/ 24 h 35"/>
                  <a:gd name="T24" fmla="*/ 6 w 8"/>
                  <a:gd name="T25" fmla="*/ 26 h 35"/>
                  <a:gd name="T26" fmla="*/ 6 w 8"/>
                  <a:gd name="T27" fmla="*/ 23 h 35"/>
                  <a:gd name="T28" fmla="*/ 7 w 8"/>
                  <a:gd name="T29" fmla="*/ 21 h 35"/>
                  <a:gd name="T30" fmla="*/ 6 w 8"/>
                  <a:gd name="T31" fmla="*/ 24 h 35"/>
                  <a:gd name="T32" fmla="*/ 6 w 8"/>
                  <a:gd name="T33" fmla="*/ 20 h 35"/>
                  <a:gd name="T34" fmla="*/ 7 w 8"/>
                  <a:gd name="T35" fmla="*/ 19 h 35"/>
                  <a:gd name="T36" fmla="*/ 6 w 8"/>
                  <a:gd name="T37" fmla="*/ 19 h 35"/>
                  <a:gd name="T38" fmla="*/ 6 w 8"/>
                  <a:gd name="T39" fmla="*/ 17 h 35"/>
                  <a:gd name="T40" fmla="*/ 7 w 8"/>
                  <a:gd name="T41" fmla="*/ 14 h 35"/>
                  <a:gd name="T42" fmla="*/ 6 w 8"/>
                  <a:gd name="T43" fmla="*/ 19 h 35"/>
                  <a:gd name="T44" fmla="*/ 5 w 8"/>
                  <a:gd name="T45" fmla="*/ 15 h 35"/>
                  <a:gd name="T46" fmla="*/ 7 w 8"/>
                  <a:gd name="T47" fmla="*/ 13 h 35"/>
                  <a:gd name="T48" fmla="*/ 5 w 8"/>
                  <a:gd name="T49" fmla="*/ 13 h 35"/>
                  <a:gd name="T50" fmla="*/ 6 w 8"/>
                  <a:gd name="T51" fmla="*/ 10 h 35"/>
                  <a:gd name="T52" fmla="*/ 7 w 8"/>
                  <a:gd name="T53" fmla="*/ 10 h 35"/>
                  <a:gd name="T54" fmla="*/ 5 w 8"/>
                  <a:gd name="T55" fmla="*/ 10 h 35"/>
                  <a:gd name="T56" fmla="*/ 7 w 8"/>
                  <a:gd name="T57" fmla="*/ 4 h 35"/>
                  <a:gd name="T58" fmla="*/ 7 w 8"/>
                  <a:gd name="T59" fmla="*/ 7 h 35"/>
                  <a:gd name="T60" fmla="*/ 5 w 8"/>
                  <a:gd name="T61" fmla="*/ 10 h 35"/>
                  <a:gd name="T62" fmla="*/ 3 w 8"/>
                  <a:gd name="T63" fmla="*/ 33 h 35"/>
                  <a:gd name="T64" fmla="*/ 1 w 8"/>
                  <a:gd name="T65" fmla="*/ 4 h 35"/>
                  <a:gd name="T66" fmla="*/ 5 w 8"/>
                  <a:gd name="T67" fmla="*/ 33 h 35"/>
                  <a:gd name="T68" fmla="*/ 5 w 8"/>
                  <a:gd name="T69" fmla="*/ 4 h 35"/>
                  <a:gd name="T70" fmla="*/ 7 w 8"/>
                  <a:gd name="T71" fmla="*/ 3 h 35"/>
                  <a:gd name="T72" fmla="*/ 7 w 8"/>
                  <a:gd name="T73" fmla="*/ 4 h 35"/>
                  <a:gd name="T74" fmla="*/ 5 w 8"/>
                  <a:gd name="T75" fmla="*/ 3 h 35"/>
                  <a:gd name="T76" fmla="*/ 4 w 8"/>
                  <a:gd name="T77" fmla="*/ 1 h 35"/>
                  <a:gd name="T78" fmla="*/ 7 w 8"/>
                  <a:gd name="T79" fmla="*/ 1 h 35"/>
                  <a:gd name="T80" fmla="*/ 5 w 8"/>
                  <a:gd name="T81" fmla="*/ 3 h 35"/>
                  <a:gd name="T82" fmla="*/ 8 w 8"/>
                  <a:gd name="T83" fmla="*/ 0 h 35"/>
                  <a:gd name="T84" fmla="*/ 3 w 8"/>
                  <a:gd name="T85" fmla="*/ 0 h 35"/>
                  <a:gd name="T86" fmla="*/ 0 w 8"/>
                  <a:gd name="T87" fmla="*/ 3 h 35"/>
                  <a:gd name="T88" fmla="*/ 0 w 8"/>
                  <a:gd name="T89" fmla="*/ 3 h 35"/>
                  <a:gd name="T90" fmla="*/ 0 w 8"/>
                  <a:gd name="T91" fmla="*/ 4 h 35"/>
                  <a:gd name="T92" fmla="*/ 0 w 8"/>
                  <a:gd name="T93" fmla="*/ 34 h 35"/>
                  <a:gd name="T94" fmla="*/ 0 w 8"/>
                  <a:gd name="T95" fmla="*/ 34 h 35"/>
                  <a:gd name="T96" fmla="*/ 5 w 8"/>
                  <a:gd name="T97" fmla="*/ 34 h 35"/>
                  <a:gd name="T98" fmla="*/ 5 w 8"/>
                  <a:gd name="T99" fmla="*/ 34 h 35"/>
                  <a:gd name="T100" fmla="*/ 8 w 8"/>
                  <a:gd name="T101" fmla="*/ 33 h 35"/>
                  <a:gd name="T102" fmla="*/ 8 w 8"/>
                  <a:gd name="T103" fmla="*/ 32 h 35"/>
                  <a:gd name="T104" fmla="*/ 8 w 8"/>
                  <a:gd name="T105" fmla="*/ 5 h 35"/>
                  <a:gd name="T106" fmla="*/ 8 w 8"/>
                  <a:gd name="T107" fmla="*/ 1 h 35"/>
                  <a:gd name="T108" fmla="*/ 8 w 8"/>
                  <a:gd name="T109" fmla="*/ 1 h 35"/>
                  <a:gd name="T110" fmla="*/ 8 w 8"/>
                  <a:gd name="T11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 h="35">
                    <a:moveTo>
                      <a:pt x="6" y="33"/>
                    </a:moveTo>
                    <a:cubicBezTo>
                      <a:pt x="6" y="32"/>
                      <a:pt x="7" y="31"/>
                      <a:pt x="7" y="31"/>
                    </a:cubicBezTo>
                    <a:cubicBezTo>
                      <a:pt x="7" y="31"/>
                      <a:pt x="7" y="32"/>
                      <a:pt x="7" y="32"/>
                    </a:cubicBezTo>
                    <a:cubicBezTo>
                      <a:pt x="7" y="32"/>
                      <a:pt x="7" y="33"/>
                      <a:pt x="6" y="33"/>
                    </a:cubicBezTo>
                    <a:moveTo>
                      <a:pt x="6" y="33"/>
                    </a:moveTo>
                    <a:cubicBezTo>
                      <a:pt x="6" y="32"/>
                      <a:pt x="6" y="32"/>
                      <a:pt x="6" y="31"/>
                    </a:cubicBezTo>
                    <a:cubicBezTo>
                      <a:pt x="6" y="31"/>
                      <a:pt x="6" y="31"/>
                      <a:pt x="6" y="31"/>
                    </a:cubicBezTo>
                    <a:cubicBezTo>
                      <a:pt x="7" y="29"/>
                      <a:pt x="7" y="29"/>
                      <a:pt x="7" y="29"/>
                    </a:cubicBezTo>
                    <a:cubicBezTo>
                      <a:pt x="7" y="29"/>
                      <a:pt x="7" y="29"/>
                      <a:pt x="7" y="30"/>
                    </a:cubicBezTo>
                    <a:cubicBezTo>
                      <a:pt x="7" y="31"/>
                      <a:pt x="6" y="32"/>
                      <a:pt x="6" y="33"/>
                    </a:cubicBezTo>
                    <a:moveTo>
                      <a:pt x="6" y="30"/>
                    </a:moveTo>
                    <a:cubicBezTo>
                      <a:pt x="6" y="30"/>
                      <a:pt x="6" y="30"/>
                      <a:pt x="6" y="29"/>
                    </a:cubicBezTo>
                    <a:cubicBezTo>
                      <a:pt x="6" y="28"/>
                      <a:pt x="7" y="28"/>
                      <a:pt x="7" y="27"/>
                    </a:cubicBezTo>
                    <a:cubicBezTo>
                      <a:pt x="7" y="28"/>
                      <a:pt x="7" y="28"/>
                      <a:pt x="7" y="28"/>
                    </a:cubicBezTo>
                    <a:cubicBezTo>
                      <a:pt x="6" y="30"/>
                      <a:pt x="6" y="30"/>
                      <a:pt x="6" y="30"/>
                    </a:cubicBezTo>
                    <a:moveTo>
                      <a:pt x="6" y="28"/>
                    </a:moveTo>
                    <a:cubicBezTo>
                      <a:pt x="6" y="28"/>
                      <a:pt x="6" y="28"/>
                      <a:pt x="6" y="27"/>
                    </a:cubicBezTo>
                    <a:cubicBezTo>
                      <a:pt x="7" y="24"/>
                      <a:pt x="7" y="24"/>
                      <a:pt x="7" y="24"/>
                    </a:cubicBezTo>
                    <a:cubicBezTo>
                      <a:pt x="7" y="25"/>
                      <a:pt x="7" y="25"/>
                      <a:pt x="7" y="26"/>
                    </a:cubicBezTo>
                    <a:cubicBezTo>
                      <a:pt x="7" y="27"/>
                      <a:pt x="6" y="28"/>
                      <a:pt x="6" y="28"/>
                    </a:cubicBezTo>
                    <a:moveTo>
                      <a:pt x="6" y="26"/>
                    </a:moveTo>
                    <a:cubicBezTo>
                      <a:pt x="6" y="26"/>
                      <a:pt x="6" y="25"/>
                      <a:pt x="6" y="25"/>
                    </a:cubicBezTo>
                    <a:cubicBezTo>
                      <a:pt x="7" y="22"/>
                      <a:pt x="7" y="22"/>
                      <a:pt x="7" y="22"/>
                    </a:cubicBezTo>
                    <a:cubicBezTo>
                      <a:pt x="7" y="23"/>
                      <a:pt x="7" y="23"/>
                      <a:pt x="7" y="24"/>
                    </a:cubicBezTo>
                    <a:cubicBezTo>
                      <a:pt x="7" y="24"/>
                      <a:pt x="7" y="24"/>
                      <a:pt x="7" y="24"/>
                    </a:cubicBezTo>
                    <a:cubicBezTo>
                      <a:pt x="6" y="26"/>
                      <a:pt x="6" y="26"/>
                      <a:pt x="6" y="26"/>
                    </a:cubicBezTo>
                    <a:moveTo>
                      <a:pt x="6" y="24"/>
                    </a:moveTo>
                    <a:cubicBezTo>
                      <a:pt x="6" y="23"/>
                      <a:pt x="6" y="23"/>
                      <a:pt x="6" y="23"/>
                    </a:cubicBezTo>
                    <a:cubicBezTo>
                      <a:pt x="6" y="22"/>
                      <a:pt x="7" y="21"/>
                      <a:pt x="7" y="20"/>
                    </a:cubicBezTo>
                    <a:cubicBezTo>
                      <a:pt x="7" y="21"/>
                      <a:pt x="7" y="21"/>
                      <a:pt x="7" y="21"/>
                    </a:cubicBezTo>
                    <a:cubicBezTo>
                      <a:pt x="7" y="21"/>
                      <a:pt x="7" y="21"/>
                      <a:pt x="7" y="21"/>
                    </a:cubicBezTo>
                    <a:cubicBezTo>
                      <a:pt x="6" y="24"/>
                      <a:pt x="6" y="24"/>
                      <a:pt x="6" y="24"/>
                    </a:cubicBezTo>
                    <a:moveTo>
                      <a:pt x="6" y="22"/>
                    </a:moveTo>
                    <a:cubicBezTo>
                      <a:pt x="6" y="21"/>
                      <a:pt x="6" y="20"/>
                      <a:pt x="6" y="20"/>
                    </a:cubicBezTo>
                    <a:cubicBezTo>
                      <a:pt x="6" y="19"/>
                      <a:pt x="7" y="18"/>
                      <a:pt x="7" y="17"/>
                    </a:cubicBezTo>
                    <a:cubicBezTo>
                      <a:pt x="7" y="18"/>
                      <a:pt x="7" y="19"/>
                      <a:pt x="7" y="19"/>
                    </a:cubicBezTo>
                    <a:cubicBezTo>
                      <a:pt x="7" y="20"/>
                      <a:pt x="6" y="21"/>
                      <a:pt x="6" y="22"/>
                    </a:cubicBezTo>
                    <a:moveTo>
                      <a:pt x="6" y="19"/>
                    </a:moveTo>
                    <a:cubicBezTo>
                      <a:pt x="6" y="18"/>
                      <a:pt x="6" y="18"/>
                      <a:pt x="6" y="17"/>
                    </a:cubicBezTo>
                    <a:cubicBezTo>
                      <a:pt x="6" y="17"/>
                      <a:pt x="6" y="17"/>
                      <a:pt x="6" y="17"/>
                    </a:cubicBezTo>
                    <a:cubicBezTo>
                      <a:pt x="6" y="17"/>
                      <a:pt x="6" y="17"/>
                      <a:pt x="6" y="17"/>
                    </a:cubicBezTo>
                    <a:cubicBezTo>
                      <a:pt x="6" y="16"/>
                      <a:pt x="7" y="15"/>
                      <a:pt x="7" y="14"/>
                    </a:cubicBezTo>
                    <a:cubicBezTo>
                      <a:pt x="7" y="15"/>
                      <a:pt x="7" y="15"/>
                      <a:pt x="7" y="16"/>
                    </a:cubicBezTo>
                    <a:cubicBezTo>
                      <a:pt x="7" y="17"/>
                      <a:pt x="6" y="18"/>
                      <a:pt x="6" y="19"/>
                    </a:cubicBezTo>
                    <a:moveTo>
                      <a:pt x="6" y="16"/>
                    </a:moveTo>
                    <a:cubicBezTo>
                      <a:pt x="6" y="16"/>
                      <a:pt x="5" y="15"/>
                      <a:pt x="5" y="15"/>
                    </a:cubicBezTo>
                    <a:cubicBezTo>
                      <a:pt x="6" y="13"/>
                      <a:pt x="7" y="12"/>
                      <a:pt x="7" y="11"/>
                    </a:cubicBezTo>
                    <a:cubicBezTo>
                      <a:pt x="7" y="12"/>
                      <a:pt x="7" y="12"/>
                      <a:pt x="7" y="13"/>
                    </a:cubicBezTo>
                    <a:cubicBezTo>
                      <a:pt x="7" y="14"/>
                      <a:pt x="6" y="15"/>
                      <a:pt x="6" y="16"/>
                    </a:cubicBezTo>
                    <a:moveTo>
                      <a:pt x="5" y="13"/>
                    </a:moveTo>
                    <a:cubicBezTo>
                      <a:pt x="5" y="12"/>
                      <a:pt x="5" y="11"/>
                      <a:pt x="5" y="11"/>
                    </a:cubicBezTo>
                    <a:cubicBezTo>
                      <a:pt x="6" y="10"/>
                      <a:pt x="6" y="10"/>
                      <a:pt x="6" y="10"/>
                    </a:cubicBezTo>
                    <a:cubicBezTo>
                      <a:pt x="7" y="8"/>
                      <a:pt x="7" y="8"/>
                      <a:pt x="7" y="8"/>
                    </a:cubicBezTo>
                    <a:cubicBezTo>
                      <a:pt x="7" y="9"/>
                      <a:pt x="7" y="9"/>
                      <a:pt x="7" y="10"/>
                    </a:cubicBezTo>
                    <a:cubicBezTo>
                      <a:pt x="7" y="11"/>
                      <a:pt x="6" y="12"/>
                      <a:pt x="5" y="13"/>
                    </a:cubicBezTo>
                    <a:moveTo>
                      <a:pt x="5" y="10"/>
                    </a:moveTo>
                    <a:cubicBezTo>
                      <a:pt x="5" y="9"/>
                      <a:pt x="5" y="8"/>
                      <a:pt x="5" y="7"/>
                    </a:cubicBezTo>
                    <a:cubicBezTo>
                      <a:pt x="7" y="4"/>
                      <a:pt x="7" y="4"/>
                      <a:pt x="7" y="4"/>
                    </a:cubicBezTo>
                    <a:cubicBezTo>
                      <a:pt x="7" y="5"/>
                      <a:pt x="7" y="5"/>
                      <a:pt x="7" y="5"/>
                    </a:cubicBezTo>
                    <a:cubicBezTo>
                      <a:pt x="7" y="5"/>
                      <a:pt x="7" y="6"/>
                      <a:pt x="7" y="7"/>
                    </a:cubicBezTo>
                    <a:cubicBezTo>
                      <a:pt x="7" y="8"/>
                      <a:pt x="7" y="8"/>
                      <a:pt x="7" y="8"/>
                    </a:cubicBezTo>
                    <a:cubicBezTo>
                      <a:pt x="5" y="10"/>
                      <a:pt x="5" y="10"/>
                      <a:pt x="5" y="10"/>
                    </a:cubicBezTo>
                    <a:moveTo>
                      <a:pt x="5" y="33"/>
                    </a:moveTo>
                    <a:cubicBezTo>
                      <a:pt x="4" y="33"/>
                      <a:pt x="3" y="33"/>
                      <a:pt x="3" y="33"/>
                    </a:cubicBezTo>
                    <a:cubicBezTo>
                      <a:pt x="2" y="33"/>
                      <a:pt x="2" y="33"/>
                      <a:pt x="1" y="33"/>
                    </a:cubicBezTo>
                    <a:cubicBezTo>
                      <a:pt x="1" y="27"/>
                      <a:pt x="1" y="9"/>
                      <a:pt x="1" y="4"/>
                    </a:cubicBezTo>
                    <a:cubicBezTo>
                      <a:pt x="2" y="4"/>
                      <a:pt x="4" y="4"/>
                      <a:pt x="4" y="4"/>
                    </a:cubicBezTo>
                    <a:cubicBezTo>
                      <a:pt x="4" y="8"/>
                      <a:pt x="5" y="29"/>
                      <a:pt x="5" y="33"/>
                    </a:cubicBezTo>
                    <a:moveTo>
                      <a:pt x="5" y="6"/>
                    </a:moveTo>
                    <a:cubicBezTo>
                      <a:pt x="5" y="5"/>
                      <a:pt x="5" y="4"/>
                      <a:pt x="5" y="4"/>
                    </a:cubicBezTo>
                    <a:cubicBezTo>
                      <a:pt x="5" y="4"/>
                      <a:pt x="5" y="4"/>
                      <a:pt x="5" y="4"/>
                    </a:cubicBezTo>
                    <a:cubicBezTo>
                      <a:pt x="6" y="4"/>
                      <a:pt x="6" y="3"/>
                      <a:pt x="7" y="3"/>
                    </a:cubicBezTo>
                    <a:cubicBezTo>
                      <a:pt x="7" y="2"/>
                      <a:pt x="7" y="2"/>
                      <a:pt x="7" y="2"/>
                    </a:cubicBezTo>
                    <a:cubicBezTo>
                      <a:pt x="7" y="2"/>
                      <a:pt x="7" y="3"/>
                      <a:pt x="7" y="4"/>
                    </a:cubicBezTo>
                    <a:cubicBezTo>
                      <a:pt x="5" y="6"/>
                      <a:pt x="5" y="6"/>
                      <a:pt x="5" y="6"/>
                    </a:cubicBezTo>
                    <a:moveTo>
                      <a:pt x="5" y="3"/>
                    </a:moveTo>
                    <a:cubicBezTo>
                      <a:pt x="5" y="3"/>
                      <a:pt x="3" y="3"/>
                      <a:pt x="2" y="3"/>
                    </a:cubicBezTo>
                    <a:cubicBezTo>
                      <a:pt x="3" y="2"/>
                      <a:pt x="3" y="2"/>
                      <a:pt x="4" y="1"/>
                    </a:cubicBezTo>
                    <a:cubicBezTo>
                      <a:pt x="4" y="1"/>
                      <a:pt x="5" y="1"/>
                      <a:pt x="6" y="1"/>
                    </a:cubicBezTo>
                    <a:cubicBezTo>
                      <a:pt x="6" y="1"/>
                      <a:pt x="6" y="1"/>
                      <a:pt x="7" y="1"/>
                    </a:cubicBezTo>
                    <a:cubicBezTo>
                      <a:pt x="6" y="2"/>
                      <a:pt x="6" y="2"/>
                      <a:pt x="6" y="2"/>
                    </a:cubicBezTo>
                    <a:cubicBezTo>
                      <a:pt x="6" y="2"/>
                      <a:pt x="5" y="3"/>
                      <a:pt x="5" y="3"/>
                    </a:cubicBezTo>
                    <a:moveTo>
                      <a:pt x="8" y="0"/>
                    </a:moveTo>
                    <a:cubicBezTo>
                      <a:pt x="8" y="0"/>
                      <a:pt x="8" y="0"/>
                      <a:pt x="8" y="0"/>
                    </a:cubicBezTo>
                    <a:cubicBezTo>
                      <a:pt x="7" y="0"/>
                      <a:pt x="7" y="0"/>
                      <a:pt x="6" y="0"/>
                    </a:cubicBezTo>
                    <a:cubicBezTo>
                      <a:pt x="5" y="0"/>
                      <a:pt x="3" y="0"/>
                      <a:pt x="3" y="0"/>
                    </a:cubicBezTo>
                    <a:cubicBezTo>
                      <a:pt x="3" y="1"/>
                      <a:pt x="3" y="1"/>
                      <a:pt x="3" y="1"/>
                    </a:cubicBezTo>
                    <a:cubicBezTo>
                      <a:pt x="3" y="1"/>
                      <a:pt x="2" y="2"/>
                      <a:pt x="0" y="3"/>
                    </a:cubicBezTo>
                    <a:cubicBezTo>
                      <a:pt x="0" y="3"/>
                      <a:pt x="0" y="3"/>
                      <a:pt x="0" y="3"/>
                    </a:cubicBezTo>
                    <a:cubicBezTo>
                      <a:pt x="0" y="3"/>
                      <a:pt x="0" y="3"/>
                      <a:pt x="0" y="3"/>
                    </a:cubicBezTo>
                    <a:cubicBezTo>
                      <a:pt x="0" y="3"/>
                      <a:pt x="0" y="3"/>
                      <a:pt x="0" y="3"/>
                    </a:cubicBezTo>
                    <a:cubicBezTo>
                      <a:pt x="0" y="4"/>
                      <a:pt x="0" y="4"/>
                      <a:pt x="0" y="4"/>
                    </a:cubicBezTo>
                    <a:cubicBezTo>
                      <a:pt x="0" y="4"/>
                      <a:pt x="0" y="4"/>
                      <a:pt x="0" y="4"/>
                    </a:cubicBezTo>
                    <a:cubicBezTo>
                      <a:pt x="0" y="8"/>
                      <a:pt x="0" y="28"/>
                      <a:pt x="0" y="34"/>
                    </a:cubicBezTo>
                    <a:cubicBezTo>
                      <a:pt x="0" y="34"/>
                      <a:pt x="0" y="34"/>
                      <a:pt x="0" y="34"/>
                    </a:cubicBezTo>
                    <a:cubicBezTo>
                      <a:pt x="0" y="34"/>
                      <a:pt x="0" y="34"/>
                      <a:pt x="0" y="34"/>
                    </a:cubicBezTo>
                    <a:cubicBezTo>
                      <a:pt x="1" y="34"/>
                      <a:pt x="2" y="34"/>
                      <a:pt x="3" y="34"/>
                    </a:cubicBezTo>
                    <a:cubicBezTo>
                      <a:pt x="3" y="34"/>
                      <a:pt x="4" y="34"/>
                      <a:pt x="5" y="34"/>
                    </a:cubicBezTo>
                    <a:cubicBezTo>
                      <a:pt x="5" y="35"/>
                      <a:pt x="5" y="35"/>
                      <a:pt x="5" y="35"/>
                    </a:cubicBezTo>
                    <a:cubicBezTo>
                      <a:pt x="5" y="34"/>
                      <a:pt x="5" y="34"/>
                      <a:pt x="5" y="34"/>
                    </a:cubicBezTo>
                    <a:cubicBezTo>
                      <a:pt x="6" y="34"/>
                      <a:pt x="7" y="33"/>
                      <a:pt x="8" y="33"/>
                    </a:cubicBezTo>
                    <a:cubicBezTo>
                      <a:pt x="8" y="33"/>
                      <a:pt x="8" y="33"/>
                      <a:pt x="8" y="33"/>
                    </a:cubicBezTo>
                    <a:cubicBezTo>
                      <a:pt x="8" y="32"/>
                      <a:pt x="8" y="32"/>
                      <a:pt x="8" y="32"/>
                    </a:cubicBezTo>
                    <a:cubicBezTo>
                      <a:pt x="8" y="32"/>
                      <a:pt x="8" y="32"/>
                      <a:pt x="8" y="32"/>
                    </a:cubicBezTo>
                    <a:cubicBezTo>
                      <a:pt x="8" y="32"/>
                      <a:pt x="8" y="32"/>
                      <a:pt x="8" y="32"/>
                    </a:cubicBezTo>
                    <a:cubicBezTo>
                      <a:pt x="8" y="29"/>
                      <a:pt x="8" y="12"/>
                      <a:pt x="8" y="5"/>
                    </a:cubicBezTo>
                    <a:cubicBezTo>
                      <a:pt x="8" y="3"/>
                      <a:pt x="8" y="2"/>
                      <a:pt x="8" y="1"/>
                    </a:cubicBezTo>
                    <a:cubicBezTo>
                      <a:pt x="8" y="1"/>
                      <a:pt x="8" y="1"/>
                      <a:pt x="8" y="1"/>
                    </a:cubicBezTo>
                    <a:cubicBezTo>
                      <a:pt x="8" y="1"/>
                      <a:pt x="8" y="1"/>
                      <a:pt x="8" y="1"/>
                    </a:cubicBezTo>
                    <a:cubicBezTo>
                      <a:pt x="8" y="1"/>
                      <a:pt x="8" y="1"/>
                      <a:pt x="8" y="1"/>
                    </a:cubicBezTo>
                    <a:cubicBezTo>
                      <a:pt x="8" y="1"/>
                      <a:pt x="8" y="1"/>
                      <a:pt x="8" y="1"/>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40" name="Freeform 126"/>
              <p:cNvSpPr>
                <a:spLocks noEditPoints="1"/>
              </p:cNvSpPr>
              <p:nvPr/>
            </p:nvSpPr>
            <p:spPr bwMode="auto">
              <a:xfrm>
                <a:off x="3841" y="2108"/>
                <a:ext cx="22" cy="45"/>
              </a:xfrm>
              <a:custGeom>
                <a:avLst/>
                <a:gdLst>
                  <a:gd name="T0" fmla="*/ 6 w 9"/>
                  <a:gd name="T1" fmla="*/ 17 h 19"/>
                  <a:gd name="T2" fmla="*/ 8 w 9"/>
                  <a:gd name="T3" fmla="*/ 15 h 19"/>
                  <a:gd name="T4" fmla="*/ 6 w 9"/>
                  <a:gd name="T5" fmla="*/ 17 h 19"/>
                  <a:gd name="T6" fmla="*/ 6 w 9"/>
                  <a:gd name="T7" fmla="*/ 15 h 19"/>
                  <a:gd name="T8" fmla="*/ 8 w 9"/>
                  <a:gd name="T9" fmla="*/ 13 h 19"/>
                  <a:gd name="T10" fmla="*/ 6 w 9"/>
                  <a:gd name="T11" fmla="*/ 16 h 19"/>
                  <a:gd name="T12" fmla="*/ 6 w 9"/>
                  <a:gd name="T13" fmla="*/ 12 h 19"/>
                  <a:gd name="T14" fmla="*/ 8 w 9"/>
                  <a:gd name="T15" fmla="*/ 11 h 19"/>
                  <a:gd name="T16" fmla="*/ 8 w 9"/>
                  <a:gd name="T17" fmla="*/ 11 h 19"/>
                  <a:gd name="T18" fmla="*/ 6 w 9"/>
                  <a:gd name="T19" fmla="*/ 11 h 19"/>
                  <a:gd name="T20" fmla="*/ 8 w 9"/>
                  <a:gd name="T21" fmla="*/ 6 h 19"/>
                  <a:gd name="T22" fmla="*/ 7 w 9"/>
                  <a:gd name="T23" fmla="*/ 9 h 19"/>
                  <a:gd name="T24" fmla="*/ 6 w 9"/>
                  <a:gd name="T25" fmla="*/ 8 h 19"/>
                  <a:gd name="T26" fmla="*/ 8 w 9"/>
                  <a:gd name="T27" fmla="*/ 4 h 19"/>
                  <a:gd name="T28" fmla="*/ 8 w 9"/>
                  <a:gd name="T29" fmla="*/ 5 h 19"/>
                  <a:gd name="T30" fmla="*/ 5 w 9"/>
                  <a:gd name="T31" fmla="*/ 17 h 19"/>
                  <a:gd name="T32" fmla="*/ 1 w 9"/>
                  <a:gd name="T33" fmla="*/ 17 h 19"/>
                  <a:gd name="T34" fmla="*/ 5 w 9"/>
                  <a:gd name="T35" fmla="*/ 3 h 19"/>
                  <a:gd name="T36" fmla="*/ 6 w 9"/>
                  <a:gd name="T37" fmla="*/ 6 h 19"/>
                  <a:gd name="T38" fmla="*/ 8 w 9"/>
                  <a:gd name="T39" fmla="*/ 2 h 19"/>
                  <a:gd name="T40" fmla="*/ 8 w 9"/>
                  <a:gd name="T41" fmla="*/ 3 h 19"/>
                  <a:gd name="T42" fmla="*/ 6 w 9"/>
                  <a:gd name="T43" fmla="*/ 4 h 19"/>
                  <a:gd name="T44" fmla="*/ 7 w 9"/>
                  <a:gd name="T45" fmla="*/ 2 h 19"/>
                  <a:gd name="T46" fmla="*/ 8 w 9"/>
                  <a:gd name="T47" fmla="*/ 2 h 19"/>
                  <a:gd name="T48" fmla="*/ 5 w 9"/>
                  <a:gd name="T49" fmla="*/ 2 h 19"/>
                  <a:gd name="T50" fmla="*/ 4 w 9"/>
                  <a:gd name="T51" fmla="*/ 1 h 19"/>
                  <a:gd name="T52" fmla="*/ 7 w 9"/>
                  <a:gd name="T53" fmla="*/ 1 h 19"/>
                  <a:gd name="T54" fmla="*/ 5 w 9"/>
                  <a:gd name="T55" fmla="*/ 2 h 19"/>
                  <a:gd name="T56" fmla="*/ 4 w 9"/>
                  <a:gd name="T57" fmla="*/ 0 h 19"/>
                  <a:gd name="T58" fmla="*/ 1 w 9"/>
                  <a:gd name="T59" fmla="*/ 2 h 19"/>
                  <a:gd name="T60" fmla="*/ 0 w 9"/>
                  <a:gd name="T61" fmla="*/ 2 h 19"/>
                  <a:gd name="T62" fmla="*/ 0 w 9"/>
                  <a:gd name="T63" fmla="*/ 3 h 19"/>
                  <a:gd name="T64" fmla="*/ 0 w 9"/>
                  <a:gd name="T65" fmla="*/ 18 h 19"/>
                  <a:gd name="T66" fmla="*/ 1 w 9"/>
                  <a:gd name="T67" fmla="*/ 18 h 19"/>
                  <a:gd name="T68" fmla="*/ 5 w 9"/>
                  <a:gd name="T69" fmla="*/ 18 h 19"/>
                  <a:gd name="T70" fmla="*/ 6 w 9"/>
                  <a:gd name="T71" fmla="*/ 18 h 19"/>
                  <a:gd name="T72" fmla="*/ 7 w 9"/>
                  <a:gd name="T73" fmla="*/ 18 h 19"/>
                  <a:gd name="T74" fmla="*/ 7 w 9"/>
                  <a:gd name="T75" fmla="*/ 18 h 19"/>
                  <a:gd name="T76" fmla="*/ 9 w 9"/>
                  <a:gd name="T77" fmla="*/ 17 h 19"/>
                  <a:gd name="T78" fmla="*/ 9 w 9"/>
                  <a:gd name="T79" fmla="*/ 16 h 19"/>
                  <a:gd name="T80" fmla="*/ 9 w 9"/>
                  <a:gd name="T81" fmla="*/ 0 h 19"/>
                  <a:gd name="T82" fmla="*/ 9 w 9"/>
                  <a:gd name="T83" fmla="*/ 0 h 19"/>
                  <a:gd name="T84" fmla="*/ 8 w 9"/>
                  <a:gd name="T85" fmla="*/ 0 h 19"/>
                  <a:gd name="T86" fmla="*/ 8 w 9"/>
                  <a:gd name="T8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 h="19">
                    <a:moveTo>
                      <a:pt x="6" y="17"/>
                    </a:moveTo>
                    <a:cubicBezTo>
                      <a:pt x="6" y="17"/>
                      <a:pt x="6" y="17"/>
                      <a:pt x="6" y="17"/>
                    </a:cubicBezTo>
                    <a:cubicBezTo>
                      <a:pt x="7" y="16"/>
                      <a:pt x="7" y="15"/>
                      <a:pt x="8" y="14"/>
                    </a:cubicBezTo>
                    <a:cubicBezTo>
                      <a:pt x="8" y="14"/>
                      <a:pt x="8" y="15"/>
                      <a:pt x="8" y="15"/>
                    </a:cubicBezTo>
                    <a:cubicBezTo>
                      <a:pt x="7" y="17"/>
                      <a:pt x="7" y="17"/>
                      <a:pt x="7" y="17"/>
                    </a:cubicBezTo>
                    <a:cubicBezTo>
                      <a:pt x="6" y="17"/>
                      <a:pt x="6" y="17"/>
                      <a:pt x="6" y="17"/>
                    </a:cubicBezTo>
                    <a:moveTo>
                      <a:pt x="6" y="16"/>
                    </a:moveTo>
                    <a:cubicBezTo>
                      <a:pt x="6" y="15"/>
                      <a:pt x="6" y="15"/>
                      <a:pt x="6" y="15"/>
                    </a:cubicBezTo>
                    <a:cubicBezTo>
                      <a:pt x="7" y="13"/>
                      <a:pt x="7" y="12"/>
                      <a:pt x="8" y="11"/>
                    </a:cubicBezTo>
                    <a:cubicBezTo>
                      <a:pt x="8" y="12"/>
                      <a:pt x="8" y="12"/>
                      <a:pt x="8" y="13"/>
                    </a:cubicBezTo>
                    <a:cubicBezTo>
                      <a:pt x="8" y="13"/>
                      <a:pt x="8" y="13"/>
                      <a:pt x="8" y="13"/>
                    </a:cubicBezTo>
                    <a:cubicBezTo>
                      <a:pt x="7" y="14"/>
                      <a:pt x="7" y="15"/>
                      <a:pt x="6" y="16"/>
                    </a:cubicBezTo>
                    <a:moveTo>
                      <a:pt x="6" y="14"/>
                    </a:moveTo>
                    <a:cubicBezTo>
                      <a:pt x="6" y="13"/>
                      <a:pt x="6" y="13"/>
                      <a:pt x="6" y="12"/>
                    </a:cubicBezTo>
                    <a:cubicBezTo>
                      <a:pt x="8" y="9"/>
                      <a:pt x="8" y="9"/>
                      <a:pt x="8" y="9"/>
                    </a:cubicBezTo>
                    <a:cubicBezTo>
                      <a:pt x="8" y="10"/>
                      <a:pt x="8" y="10"/>
                      <a:pt x="8" y="11"/>
                    </a:cubicBezTo>
                    <a:cubicBezTo>
                      <a:pt x="8" y="11"/>
                      <a:pt x="8" y="11"/>
                      <a:pt x="8" y="11"/>
                    </a:cubicBezTo>
                    <a:cubicBezTo>
                      <a:pt x="8" y="11"/>
                      <a:pt x="8" y="11"/>
                      <a:pt x="8" y="11"/>
                    </a:cubicBezTo>
                    <a:cubicBezTo>
                      <a:pt x="7" y="12"/>
                      <a:pt x="6" y="13"/>
                      <a:pt x="6" y="14"/>
                    </a:cubicBezTo>
                    <a:moveTo>
                      <a:pt x="6" y="11"/>
                    </a:moveTo>
                    <a:cubicBezTo>
                      <a:pt x="6" y="11"/>
                      <a:pt x="6" y="10"/>
                      <a:pt x="6" y="9"/>
                    </a:cubicBezTo>
                    <a:cubicBezTo>
                      <a:pt x="8" y="6"/>
                      <a:pt x="8" y="6"/>
                      <a:pt x="8" y="6"/>
                    </a:cubicBezTo>
                    <a:cubicBezTo>
                      <a:pt x="8" y="7"/>
                      <a:pt x="8" y="8"/>
                      <a:pt x="8" y="8"/>
                    </a:cubicBezTo>
                    <a:cubicBezTo>
                      <a:pt x="7" y="9"/>
                      <a:pt x="7" y="9"/>
                      <a:pt x="7" y="9"/>
                    </a:cubicBezTo>
                    <a:cubicBezTo>
                      <a:pt x="6" y="11"/>
                      <a:pt x="6" y="11"/>
                      <a:pt x="6" y="11"/>
                    </a:cubicBezTo>
                    <a:moveTo>
                      <a:pt x="6" y="8"/>
                    </a:moveTo>
                    <a:cubicBezTo>
                      <a:pt x="6" y="8"/>
                      <a:pt x="6" y="7"/>
                      <a:pt x="6" y="7"/>
                    </a:cubicBezTo>
                    <a:cubicBezTo>
                      <a:pt x="7" y="6"/>
                      <a:pt x="7" y="5"/>
                      <a:pt x="8" y="4"/>
                    </a:cubicBezTo>
                    <a:cubicBezTo>
                      <a:pt x="8" y="4"/>
                      <a:pt x="8" y="5"/>
                      <a:pt x="8" y="5"/>
                    </a:cubicBezTo>
                    <a:cubicBezTo>
                      <a:pt x="8" y="5"/>
                      <a:pt x="8" y="5"/>
                      <a:pt x="8" y="5"/>
                    </a:cubicBezTo>
                    <a:cubicBezTo>
                      <a:pt x="6" y="8"/>
                      <a:pt x="6" y="8"/>
                      <a:pt x="6" y="8"/>
                    </a:cubicBezTo>
                    <a:moveTo>
                      <a:pt x="5" y="17"/>
                    </a:moveTo>
                    <a:cubicBezTo>
                      <a:pt x="4" y="17"/>
                      <a:pt x="4" y="17"/>
                      <a:pt x="3" y="17"/>
                    </a:cubicBezTo>
                    <a:cubicBezTo>
                      <a:pt x="3" y="17"/>
                      <a:pt x="2" y="17"/>
                      <a:pt x="1" y="17"/>
                    </a:cubicBezTo>
                    <a:cubicBezTo>
                      <a:pt x="1" y="11"/>
                      <a:pt x="1" y="7"/>
                      <a:pt x="1" y="3"/>
                    </a:cubicBezTo>
                    <a:cubicBezTo>
                      <a:pt x="3" y="3"/>
                      <a:pt x="4" y="3"/>
                      <a:pt x="5" y="3"/>
                    </a:cubicBezTo>
                    <a:cubicBezTo>
                      <a:pt x="5" y="5"/>
                      <a:pt x="5" y="13"/>
                      <a:pt x="5" y="17"/>
                    </a:cubicBezTo>
                    <a:moveTo>
                      <a:pt x="6" y="6"/>
                    </a:moveTo>
                    <a:cubicBezTo>
                      <a:pt x="6" y="5"/>
                      <a:pt x="6" y="5"/>
                      <a:pt x="6" y="5"/>
                    </a:cubicBezTo>
                    <a:cubicBezTo>
                      <a:pt x="6" y="4"/>
                      <a:pt x="7" y="3"/>
                      <a:pt x="8" y="2"/>
                    </a:cubicBezTo>
                    <a:cubicBezTo>
                      <a:pt x="8" y="3"/>
                      <a:pt x="8" y="3"/>
                      <a:pt x="8" y="3"/>
                    </a:cubicBezTo>
                    <a:cubicBezTo>
                      <a:pt x="8" y="3"/>
                      <a:pt x="8" y="3"/>
                      <a:pt x="8" y="3"/>
                    </a:cubicBezTo>
                    <a:cubicBezTo>
                      <a:pt x="7" y="4"/>
                      <a:pt x="6" y="5"/>
                      <a:pt x="6" y="6"/>
                    </a:cubicBezTo>
                    <a:moveTo>
                      <a:pt x="6" y="4"/>
                    </a:moveTo>
                    <a:cubicBezTo>
                      <a:pt x="6" y="4"/>
                      <a:pt x="6" y="3"/>
                      <a:pt x="6" y="3"/>
                    </a:cubicBezTo>
                    <a:cubicBezTo>
                      <a:pt x="6" y="3"/>
                      <a:pt x="7" y="2"/>
                      <a:pt x="7" y="2"/>
                    </a:cubicBezTo>
                    <a:cubicBezTo>
                      <a:pt x="8" y="1"/>
                      <a:pt x="8" y="1"/>
                      <a:pt x="8" y="1"/>
                    </a:cubicBezTo>
                    <a:cubicBezTo>
                      <a:pt x="8" y="2"/>
                      <a:pt x="8" y="2"/>
                      <a:pt x="8" y="2"/>
                    </a:cubicBezTo>
                    <a:cubicBezTo>
                      <a:pt x="7" y="2"/>
                      <a:pt x="6" y="3"/>
                      <a:pt x="6" y="4"/>
                    </a:cubicBezTo>
                    <a:moveTo>
                      <a:pt x="5" y="2"/>
                    </a:moveTo>
                    <a:cubicBezTo>
                      <a:pt x="5" y="2"/>
                      <a:pt x="4" y="2"/>
                      <a:pt x="2" y="2"/>
                    </a:cubicBezTo>
                    <a:cubicBezTo>
                      <a:pt x="3" y="1"/>
                      <a:pt x="4" y="1"/>
                      <a:pt x="4" y="1"/>
                    </a:cubicBezTo>
                    <a:cubicBezTo>
                      <a:pt x="4" y="1"/>
                      <a:pt x="5" y="1"/>
                      <a:pt x="6" y="1"/>
                    </a:cubicBezTo>
                    <a:cubicBezTo>
                      <a:pt x="7" y="1"/>
                      <a:pt x="7" y="1"/>
                      <a:pt x="7" y="1"/>
                    </a:cubicBezTo>
                    <a:cubicBezTo>
                      <a:pt x="6" y="1"/>
                      <a:pt x="6" y="1"/>
                      <a:pt x="6" y="1"/>
                    </a:cubicBezTo>
                    <a:cubicBezTo>
                      <a:pt x="6" y="2"/>
                      <a:pt x="6" y="2"/>
                      <a:pt x="5" y="2"/>
                    </a:cubicBezTo>
                    <a:moveTo>
                      <a:pt x="7" y="0"/>
                    </a:moveTo>
                    <a:cubicBezTo>
                      <a:pt x="5" y="0"/>
                      <a:pt x="4" y="0"/>
                      <a:pt x="4" y="0"/>
                    </a:cubicBezTo>
                    <a:cubicBezTo>
                      <a:pt x="4" y="0"/>
                      <a:pt x="4" y="0"/>
                      <a:pt x="4" y="0"/>
                    </a:cubicBezTo>
                    <a:cubicBezTo>
                      <a:pt x="4" y="0"/>
                      <a:pt x="2" y="1"/>
                      <a:pt x="1" y="2"/>
                    </a:cubicBezTo>
                    <a:cubicBezTo>
                      <a:pt x="0" y="2"/>
                      <a:pt x="0" y="2"/>
                      <a:pt x="0" y="2"/>
                    </a:cubicBezTo>
                    <a:cubicBezTo>
                      <a:pt x="0" y="2"/>
                      <a:pt x="0" y="2"/>
                      <a:pt x="0" y="2"/>
                    </a:cubicBezTo>
                    <a:cubicBezTo>
                      <a:pt x="0" y="3"/>
                      <a:pt x="0" y="3"/>
                      <a:pt x="0" y="3"/>
                    </a:cubicBezTo>
                    <a:cubicBezTo>
                      <a:pt x="0" y="3"/>
                      <a:pt x="0" y="3"/>
                      <a:pt x="0" y="3"/>
                    </a:cubicBezTo>
                    <a:cubicBezTo>
                      <a:pt x="0" y="3"/>
                      <a:pt x="0" y="3"/>
                      <a:pt x="0" y="3"/>
                    </a:cubicBezTo>
                    <a:cubicBezTo>
                      <a:pt x="0" y="6"/>
                      <a:pt x="0" y="11"/>
                      <a:pt x="0" y="18"/>
                    </a:cubicBezTo>
                    <a:cubicBezTo>
                      <a:pt x="1" y="18"/>
                      <a:pt x="1" y="18"/>
                      <a:pt x="1" y="18"/>
                    </a:cubicBezTo>
                    <a:cubicBezTo>
                      <a:pt x="1" y="18"/>
                      <a:pt x="1" y="18"/>
                      <a:pt x="1" y="18"/>
                    </a:cubicBezTo>
                    <a:cubicBezTo>
                      <a:pt x="2" y="18"/>
                      <a:pt x="2" y="18"/>
                      <a:pt x="3" y="18"/>
                    </a:cubicBezTo>
                    <a:cubicBezTo>
                      <a:pt x="4" y="18"/>
                      <a:pt x="5" y="18"/>
                      <a:pt x="5" y="18"/>
                    </a:cubicBezTo>
                    <a:cubicBezTo>
                      <a:pt x="5" y="19"/>
                      <a:pt x="5" y="19"/>
                      <a:pt x="5" y="19"/>
                    </a:cubicBezTo>
                    <a:cubicBezTo>
                      <a:pt x="6" y="18"/>
                      <a:pt x="6" y="18"/>
                      <a:pt x="6" y="18"/>
                    </a:cubicBezTo>
                    <a:cubicBezTo>
                      <a:pt x="6" y="18"/>
                      <a:pt x="6" y="18"/>
                      <a:pt x="6" y="18"/>
                    </a:cubicBezTo>
                    <a:cubicBezTo>
                      <a:pt x="7" y="18"/>
                      <a:pt x="7" y="18"/>
                      <a:pt x="7" y="18"/>
                    </a:cubicBezTo>
                    <a:cubicBezTo>
                      <a:pt x="7" y="18"/>
                      <a:pt x="7" y="18"/>
                      <a:pt x="7" y="18"/>
                    </a:cubicBezTo>
                    <a:cubicBezTo>
                      <a:pt x="7" y="18"/>
                      <a:pt x="7" y="18"/>
                      <a:pt x="7" y="18"/>
                    </a:cubicBezTo>
                    <a:cubicBezTo>
                      <a:pt x="7" y="17"/>
                      <a:pt x="8" y="17"/>
                      <a:pt x="9" y="17"/>
                    </a:cubicBezTo>
                    <a:cubicBezTo>
                      <a:pt x="9" y="17"/>
                      <a:pt x="9" y="17"/>
                      <a:pt x="9" y="17"/>
                    </a:cubicBezTo>
                    <a:cubicBezTo>
                      <a:pt x="9" y="16"/>
                      <a:pt x="9" y="16"/>
                      <a:pt x="9" y="16"/>
                    </a:cubicBezTo>
                    <a:cubicBezTo>
                      <a:pt x="9" y="16"/>
                      <a:pt x="9" y="16"/>
                      <a:pt x="9" y="16"/>
                    </a:cubicBezTo>
                    <a:cubicBezTo>
                      <a:pt x="9" y="16"/>
                      <a:pt x="9" y="16"/>
                      <a:pt x="9" y="16"/>
                    </a:cubicBezTo>
                    <a:cubicBezTo>
                      <a:pt x="9" y="9"/>
                      <a:pt x="9" y="1"/>
                      <a:pt x="9" y="0"/>
                    </a:cubicBezTo>
                    <a:cubicBezTo>
                      <a:pt x="9" y="0"/>
                      <a:pt x="9" y="0"/>
                      <a:pt x="9" y="0"/>
                    </a:cubicBezTo>
                    <a:cubicBezTo>
                      <a:pt x="9" y="0"/>
                      <a:pt x="9" y="0"/>
                      <a:pt x="9" y="0"/>
                    </a:cubicBezTo>
                    <a:cubicBezTo>
                      <a:pt x="9" y="0"/>
                      <a:pt x="9" y="0"/>
                      <a:pt x="9" y="0"/>
                    </a:cubicBezTo>
                    <a:cubicBezTo>
                      <a:pt x="8" y="0"/>
                      <a:pt x="8" y="0"/>
                      <a:pt x="8" y="0"/>
                    </a:cubicBezTo>
                    <a:cubicBezTo>
                      <a:pt x="8" y="0"/>
                      <a:pt x="8" y="0"/>
                      <a:pt x="8" y="0"/>
                    </a:cubicBezTo>
                    <a:cubicBezTo>
                      <a:pt x="8" y="0"/>
                      <a:pt x="8" y="0"/>
                      <a:pt x="8" y="0"/>
                    </a:cubicBezTo>
                    <a:cubicBezTo>
                      <a:pt x="8"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41" name="Freeform 127"/>
              <p:cNvSpPr>
                <a:spLocks noEditPoints="1"/>
              </p:cNvSpPr>
              <p:nvPr/>
            </p:nvSpPr>
            <p:spPr bwMode="auto">
              <a:xfrm>
                <a:off x="3908" y="2098"/>
                <a:ext cx="21" cy="55"/>
              </a:xfrm>
              <a:custGeom>
                <a:avLst/>
                <a:gdLst>
                  <a:gd name="T0" fmla="*/ 8 w 9"/>
                  <a:gd name="T1" fmla="*/ 19 h 23"/>
                  <a:gd name="T2" fmla="*/ 7 w 9"/>
                  <a:gd name="T3" fmla="*/ 21 h 23"/>
                  <a:gd name="T4" fmla="*/ 6 w 9"/>
                  <a:gd name="T5" fmla="*/ 19 h 23"/>
                  <a:gd name="T6" fmla="*/ 8 w 9"/>
                  <a:gd name="T7" fmla="*/ 17 h 23"/>
                  <a:gd name="T8" fmla="*/ 6 w 9"/>
                  <a:gd name="T9" fmla="*/ 21 h 23"/>
                  <a:gd name="T10" fmla="*/ 6 w 9"/>
                  <a:gd name="T11" fmla="*/ 17 h 23"/>
                  <a:gd name="T12" fmla="*/ 8 w 9"/>
                  <a:gd name="T13" fmla="*/ 14 h 23"/>
                  <a:gd name="T14" fmla="*/ 8 w 9"/>
                  <a:gd name="T15" fmla="*/ 16 h 23"/>
                  <a:gd name="T16" fmla="*/ 6 w 9"/>
                  <a:gd name="T17" fmla="*/ 16 h 23"/>
                  <a:gd name="T18" fmla="*/ 6 w 9"/>
                  <a:gd name="T19" fmla="*/ 14 h 23"/>
                  <a:gd name="T20" fmla="*/ 8 w 9"/>
                  <a:gd name="T21" fmla="*/ 14 h 23"/>
                  <a:gd name="T22" fmla="*/ 6 w 9"/>
                  <a:gd name="T23" fmla="*/ 16 h 23"/>
                  <a:gd name="T24" fmla="*/ 6 w 9"/>
                  <a:gd name="T25" fmla="*/ 12 h 23"/>
                  <a:gd name="T26" fmla="*/ 8 w 9"/>
                  <a:gd name="T27" fmla="*/ 12 h 23"/>
                  <a:gd name="T28" fmla="*/ 6 w 9"/>
                  <a:gd name="T29" fmla="*/ 14 h 23"/>
                  <a:gd name="T30" fmla="*/ 6 w 9"/>
                  <a:gd name="T31" fmla="*/ 10 h 23"/>
                  <a:gd name="T32" fmla="*/ 8 w 9"/>
                  <a:gd name="T33" fmla="*/ 9 h 23"/>
                  <a:gd name="T34" fmla="*/ 6 w 9"/>
                  <a:gd name="T35" fmla="*/ 11 h 23"/>
                  <a:gd name="T36" fmla="*/ 6 w 9"/>
                  <a:gd name="T37" fmla="*/ 10 h 23"/>
                  <a:gd name="T38" fmla="*/ 6 w 9"/>
                  <a:gd name="T39" fmla="*/ 8 h 23"/>
                  <a:gd name="T40" fmla="*/ 7 w 9"/>
                  <a:gd name="T41" fmla="*/ 8 h 23"/>
                  <a:gd name="T42" fmla="*/ 8 w 9"/>
                  <a:gd name="T43" fmla="*/ 6 h 23"/>
                  <a:gd name="T44" fmla="*/ 8 w 9"/>
                  <a:gd name="T45" fmla="*/ 7 h 23"/>
                  <a:gd name="T46" fmla="*/ 6 w 9"/>
                  <a:gd name="T47" fmla="*/ 9 h 23"/>
                  <a:gd name="T48" fmla="*/ 3 w 9"/>
                  <a:gd name="T49" fmla="*/ 21 h 23"/>
                  <a:gd name="T50" fmla="*/ 1 w 9"/>
                  <a:gd name="T51" fmla="*/ 4 h 23"/>
                  <a:gd name="T52" fmla="*/ 5 w 9"/>
                  <a:gd name="T53" fmla="*/ 21 h 23"/>
                  <a:gd name="T54" fmla="*/ 6 w 9"/>
                  <a:gd name="T55" fmla="*/ 6 h 23"/>
                  <a:gd name="T56" fmla="*/ 8 w 9"/>
                  <a:gd name="T57" fmla="*/ 5 h 23"/>
                  <a:gd name="T58" fmla="*/ 6 w 9"/>
                  <a:gd name="T59" fmla="*/ 7 h 23"/>
                  <a:gd name="T60" fmla="*/ 6 w 9"/>
                  <a:gd name="T61" fmla="*/ 4 h 23"/>
                  <a:gd name="T62" fmla="*/ 8 w 9"/>
                  <a:gd name="T63" fmla="*/ 2 h 23"/>
                  <a:gd name="T64" fmla="*/ 8 w 9"/>
                  <a:gd name="T65" fmla="*/ 3 h 23"/>
                  <a:gd name="T66" fmla="*/ 5 w 9"/>
                  <a:gd name="T67" fmla="*/ 3 h 23"/>
                  <a:gd name="T68" fmla="*/ 4 w 9"/>
                  <a:gd name="T69" fmla="*/ 1 h 23"/>
                  <a:gd name="T70" fmla="*/ 7 w 9"/>
                  <a:gd name="T71" fmla="*/ 1 h 23"/>
                  <a:gd name="T72" fmla="*/ 5 w 9"/>
                  <a:gd name="T73" fmla="*/ 3 h 23"/>
                  <a:gd name="T74" fmla="*/ 4 w 9"/>
                  <a:gd name="T75" fmla="*/ 0 h 23"/>
                  <a:gd name="T76" fmla="*/ 1 w 9"/>
                  <a:gd name="T77" fmla="*/ 3 h 23"/>
                  <a:gd name="T78" fmla="*/ 1 w 9"/>
                  <a:gd name="T79" fmla="*/ 3 h 23"/>
                  <a:gd name="T80" fmla="*/ 0 w 9"/>
                  <a:gd name="T81" fmla="*/ 4 h 23"/>
                  <a:gd name="T82" fmla="*/ 0 w 9"/>
                  <a:gd name="T83" fmla="*/ 22 h 23"/>
                  <a:gd name="T84" fmla="*/ 1 w 9"/>
                  <a:gd name="T85" fmla="*/ 22 h 23"/>
                  <a:gd name="T86" fmla="*/ 6 w 9"/>
                  <a:gd name="T87" fmla="*/ 22 h 23"/>
                  <a:gd name="T88" fmla="*/ 6 w 9"/>
                  <a:gd name="T89" fmla="*/ 22 h 23"/>
                  <a:gd name="T90" fmla="*/ 9 w 9"/>
                  <a:gd name="T91" fmla="*/ 21 h 23"/>
                  <a:gd name="T92" fmla="*/ 9 w 9"/>
                  <a:gd name="T93" fmla="*/ 20 h 23"/>
                  <a:gd name="T94" fmla="*/ 9 w 9"/>
                  <a:gd name="T95" fmla="*/ 1 h 23"/>
                  <a:gd name="T96" fmla="*/ 9 w 9"/>
                  <a:gd name="T97" fmla="*/ 1 h 23"/>
                  <a:gd name="T98" fmla="*/ 9 w 9"/>
                  <a:gd name="T99" fmla="*/ 0 h 23"/>
                  <a:gd name="T100" fmla="*/ 8 w 9"/>
                  <a:gd name="T10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 h="23">
                    <a:moveTo>
                      <a:pt x="7" y="21"/>
                    </a:moveTo>
                    <a:cubicBezTo>
                      <a:pt x="7" y="20"/>
                      <a:pt x="8" y="20"/>
                      <a:pt x="8" y="19"/>
                    </a:cubicBezTo>
                    <a:cubicBezTo>
                      <a:pt x="8" y="19"/>
                      <a:pt x="8" y="20"/>
                      <a:pt x="8" y="20"/>
                    </a:cubicBezTo>
                    <a:cubicBezTo>
                      <a:pt x="8" y="20"/>
                      <a:pt x="7" y="20"/>
                      <a:pt x="7" y="21"/>
                    </a:cubicBezTo>
                    <a:moveTo>
                      <a:pt x="6" y="21"/>
                    </a:moveTo>
                    <a:cubicBezTo>
                      <a:pt x="6" y="20"/>
                      <a:pt x="6" y="20"/>
                      <a:pt x="6" y="19"/>
                    </a:cubicBezTo>
                    <a:cubicBezTo>
                      <a:pt x="6" y="19"/>
                      <a:pt x="6" y="19"/>
                      <a:pt x="6" y="19"/>
                    </a:cubicBezTo>
                    <a:cubicBezTo>
                      <a:pt x="8" y="17"/>
                      <a:pt x="8" y="17"/>
                      <a:pt x="8" y="17"/>
                    </a:cubicBezTo>
                    <a:cubicBezTo>
                      <a:pt x="8" y="17"/>
                      <a:pt x="8" y="18"/>
                      <a:pt x="8" y="18"/>
                    </a:cubicBezTo>
                    <a:cubicBezTo>
                      <a:pt x="7" y="19"/>
                      <a:pt x="7" y="20"/>
                      <a:pt x="6" y="21"/>
                    </a:cubicBezTo>
                    <a:moveTo>
                      <a:pt x="6" y="18"/>
                    </a:moveTo>
                    <a:cubicBezTo>
                      <a:pt x="6" y="18"/>
                      <a:pt x="6" y="17"/>
                      <a:pt x="6" y="17"/>
                    </a:cubicBezTo>
                    <a:cubicBezTo>
                      <a:pt x="6" y="17"/>
                      <a:pt x="6" y="17"/>
                      <a:pt x="6" y="17"/>
                    </a:cubicBezTo>
                    <a:cubicBezTo>
                      <a:pt x="8" y="14"/>
                      <a:pt x="8" y="14"/>
                      <a:pt x="8" y="14"/>
                    </a:cubicBezTo>
                    <a:cubicBezTo>
                      <a:pt x="8" y="15"/>
                      <a:pt x="8" y="15"/>
                      <a:pt x="8" y="16"/>
                    </a:cubicBezTo>
                    <a:cubicBezTo>
                      <a:pt x="8" y="16"/>
                      <a:pt x="8" y="16"/>
                      <a:pt x="8" y="16"/>
                    </a:cubicBezTo>
                    <a:cubicBezTo>
                      <a:pt x="6" y="18"/>
                      <a:pt x="6" y="18"/>
                      <a:pt x="6" y="18"/>
                    </a:cubicBezTo>
                    <a:moveTo>
                      <a:pt x="6" y="16"/>
                    </a:moveTo>
                    <a:cubicBezTo>
                      <a:pt x="6" y="16"/>
                      <a:pt x="6" y="15"/>
                      <a:pt x="6" y="15"/>
                    </a:cubicBezTo>
                    <a:cubicBezTo>
                      <a:pt x="6" y="14"/>
                      <a:pt x="6" y="14"/>
                      <a:pt x="6" y="14"/>
                    </a:cubicBezTo>
                    <a:cubicBezTo>
                      <a:pt x="7" y="14"/>
                      <a:pt x="7" y="13"/>
                      <a:pt x="8" y="12"/>
                    </a:cubicBezTo>
                    <a:cubicBezTo>
                      <a:pt x="8" y="13"/>
                      <a:pt x="8" y="13"/>
                      <a:pt x="8" y="14"/>
                    </a:cubicBezTo>
                    <a:cubicBezTo>
                      <a:pt x="8" y="14"/>
                      <a:pt x="8" y="14"/>
                      <a:pt x="8" y="14"/>
                    </a:cubicBezTo>
                    <a:cubicBezTo>
                      <a:pt x="6" y="16"/>
                      <a:pt x="6" y="16"/>
                      <a:pt x="6" y="16"/>
                    </a:cubicBezTo>
                    <a:moveTo>
                      <a:pt x="6" y="14"/>
                    </a:moveTo>
                    <a:cubicBezTo>
                      <a:pt x="6" y="13"/>
                      <a:pt x="6" y="13"/>
                      <a:pt x="6" y="12"/>
                    </a:cubicBezTo>
                    <a:cubicBezTo>
                      <a:pt x="8" y="10"/>
                      <a:pt x="8" y="10"/>
                      <a:pt x="8" y="10"/>
                    </a:cubicBezTo>
                    <a:cubicBezTo>
                      <a:pt x="8" y="10"/>
                      <a:pt x="8" y="11"/>
                      <a:pt x="8" y="12"/>
                    </a:cubicBezTo>
                    <a:cubicBezTo>
                      <a:pt x="8" y="12"/>
                      <a:pt x="8" y="12"/>
                      <a:pt x="8" y="12"/>
                    </a:cubicBezTo>
                    <a:cubicBezTo>
                      <a:pt x="7" y="12"/>
                      <a:pt x="7" y="13"/>
                      <a:pt x="6" y="14"/>
                    </a:cubicBezTo>
                    <a:moveTo>
                      <a:pt x="6" y="10"/>
                    </a:moveTo>
                    <a:cubicBezTo>
                      <a:pt x="6" y="10"/>
                      <a:pt x="6" y="10"/>
                      <a:pt x="6" y="10"/>
                    </a:cubicBezTo>
                    <a:cubicBezTo>
                      <a:pt x="7" y="9"/>
                      <a:pt x="7" y="8"/>
                      <a:pt x="8" y="8"/>
                    </a:cubicBezTo>
                    <a:cubicBezTo>
                      <a:pt x="8" y="8"/>
                      <a:pt x="8" y="8"/>
                      <a:pt x="8" y="9"/>
                    </a:cubicBezTo>
                    <a:cubicBezTo>
                      <a:pt x="8" y="9"/>
                      <a:pt x="8" y="9"/>
                      <a:pt x="8" y="9"/>
                    </a:cubicBezTo>
                    <a:cubicBezTo>
                      <a:pt x="6" y="11"/>
                      <a:pt x="6" y="11"/>
                      <a:pt x="6" y="11"/>
                    </a:cubicBezTo>
                    <a:cubicBezTo>
                      <a:pt x="6" y="11"/>
                      <a:pt x="6" y="10"/>
                      <a:pt x="6" y="10"/>
                    </a:cubicBezTo>
                    <a:cubicBezTo>
                      <a:pt x="6" y="10"/>
                      <a:pt x="6" y="10"/>
                      <a:pt x="6" y="10"/>
                    </a:cubicBezTo>
                    <a:moveTo>
                      <a:pt x="6" y="9"/>
                    </a:moveTo>
                    <a:cubicBezTo>
                      <a:pt x="6" y="9"/>
                      <a:pt x="6" y="8"/>
                      <a:pt x="6" y="8"/>
                    </a:cubicBezTo>
                    <a:cubicBezTo>
                      <a:pt x="6" y="8"/>
                      <a:pt x="6" y="8"/>
                      <a:pt x="6" y="8"/>
                    </a:cubicBezTo>
                    <a:cubicBezTo>
                      <a:pt x="7" y="8"/>
                      <a:pt x="7" y="8"/>
                      <a:pt x="7" y="8"/>
                    </a:cubicBezTo>
                    <a:cubicBezTo>
                      <a:pt x="6" y="7"/>
                      <a:pt x="6" y="7"/>
                      <a:pt x="6" y="7"/>
                    </a:cubicBezTo>
                    <a:cubicBezTo>
                      <a:pt x="8" y="6"/>
                      <a:pt x="8" y="6"/>
                      <a:pt x="8" y="6"/>
                    </a:cubicBezTo>
                    <a:cubicBezTo>
                      <a:pt x="8" y="6"/>
                      <a:pt x="8" y="7"/>
                      <a:pt x="8" y="7"/>
                    </a:cubicBezTo>
                    <a:cubicBezTo>
                      <a:pt x="8" y="7"/>
                      <a:pt x="8" y="7"/>
                      <a:pt x="8" y="7"/>
                    </a:cubicBezTo>
                    <a:cubicBezTo>
                      <a:pt x="8" y="7"/>
                      <a:pt x="8" y="7"/>
                      <a:pt x="8" y="7"/>
                    </a:cubicBezTo>
                    <a:cubicBezTo>
                      <a:pt x="7" y="8"/>
                      <a:pt x="7" y="9"/>
                      <a:pt x="6" y="9"/>
                    </a:cubicBezTo>
                    <a:moveTo>
                      <a:pt x="5" y="21"/>
                    </a:moveTo>
                    <a:cubicBezTo>
                      <a:pt x="4" y="21"/>
                      <a:pt x="4" y="21"/>
                      <a:pt x="3" y="21"/>
                    </a:cubicBezTo>
                    <a:cubicBezTo>
                      <a:pt x="3" y="21"/>
                      <a:pt x="2" y="21"/>
                      <a:pt x="2" y="21"/>
                    </a:cubicBezTo>
                    <a:cubicBezTo>
                      <a:pt x="2" y="16"/>
                      <a:pt x="2" y="8"/>
                      <a:pt x="1" y="4"/>
                    </a:cubicBezTo>
                    <a:cubicBezTo>
                      <a:pt x="3" y="4"/>
                      <a:pt x="4" y="4"/>
                      <a:pt x="5" y="4"/>
                    </a:cubicBezTo>
                    <a:cubicBezTo>
                      <a:pt x="5" y="7"/>
                      <a:pt x="5" y="17"/>
                      <a:pt x="5" y="21"/>
                    </a:cubicBezTo>
                    <a:moveTo>
                      <a:pt x="6" y="7"/>
                    </a:moveTo>
                    <a:cubicBezTo>
                      <a:pt x="6" y="6"/>
                      <a:pt x="6" y="6"/>
                      <a:pt x="6" y="6"/>
                    </a:cubicBezTo>
                    <a:cubicBezTo>
                      <a:pt x="8" y="4"/>
                      <a:pt x="8" y="4"/>
                      <a:pt x="8" y="4"/>
                    </a:cubicBezTo>
                    <a:cubicBezTo>
                      <a:pt x="8" y="4"/>
                      <a:pt x="8" y="5"/>
                      <a:pt x="8" y="5"/>
                    </a:cubicBezTo>
                    <a:cubicBezTo>
                      <a:pt x="8" y="5"/>
                      <a:pt x="8" y="5"/>
                      <a:pt x="8" y="5"/>
                    </a:cubicBezTo>
                    <a:cubicBezTo>
                      <a:pt x="6" y="7"/>
                      <a:pt x="6" y="7"/>
                      <a:pt x="6" y="7"/>
                    </a:cubicBezTo>
                    <a:moveTo>
                      <a:pt x="6" y="5"/>
                    </a:moveTo>
                    <a:cubicBezTo>
                      <a:pt x="6" y="5"/>
                      <a:pt x="6" y="4"/>
                      <a:pt x="6" y="4"/>
                    </a:cubicBezTo>
                    <a:cubicBezTo>
                      <a:pt x="7" y="4"/>
                      <a:pt x="7" y="3"/>
                      <a:pt x="7" y="3"/>
                    </a:cubicBezTo>
                    <a:cubicBezTo>
                      <a:pt x="8" y="2"/>
                      <a:pt x="8" y="2"/>
                      <a:pt x="8" y="2"/>
                    </a:cubicBezTo>
                    <a:cubicBezTo>
                      <a:pt x="8" y="3"/>
                      <a:pt x="8" y="3"/>
                      <a:pt x="8" y="3"/>
                    </a:cubicBezTo>
                    <a:cubicBezTo>
                      <a:pt x="8" y="3"/>
                      <a:pt x="8" y="3"/>
                      <a:pt x="8" y="3"/>
                    </a:cubicBezTo>
                    <a:cubicBezTo>
                      <a:pt x="6" y="5"/>
                      <a:pt x="6" y="5"/>
                      <a:pt x="6" y="5"/>
                    </a:cubicBezTo>
                    <a:moveTo>
                      <a:pt x="5" y="3"/>
                    </a:moveTo>
                    <a:cubicBezTo>
                      <a:pt x="5" y="3"/>
                      <a:pt x="4" y="3"/>
                      <a:pt x="2" y="3"/>
                    </a:cubicBezTo>
                    <a:cubicBezTo>
                      <a:pt x="3" y="2"/>
                      <a:pt x="4" y="2"/>
                      <a:pt x="4" y="1"/>
                    </a:cubicBezTo>
                    <a:cubicBezTo>
                      <a:pt x="5" y="1"/>
                      <a:pt x="6" y="1"/>
                      <a:pt x="7" y="1"/>
                    </a:cubicBezTo>
                    <a:cubicBezTo>
                      <a:pt x="7" y="1"/>
                      <a:pt x="7" y="1"/>
                      <a:pt x="7" y="1"/>
                    </a:cubicBezTo>
                    <a:cubicBezTo>
                      <a:pt x="7" y="2"/>
                      <a:pt x="7" y="2"/>
                      <a:pt x="7" y="2"/>
                    </a:cubicBezTo>
                    <a:cubicBezTo>
                      <a:pt x="6" y="2"/>
                      <a:pt x="6" y="3"/>
                      <a:pt x="5" y="3"/>
                    </a:cubicBezTo>
                    <a:moveTo>
                      <a:pt x="7" y="0"/>
                    </a:moveTo>
                    <a:cubicBezTo>
                      <a:pt x="5" y="0"/>
                      <a:pt x="4" y="0"/>
                      <a:pt x="4" y="0"/>
                    </a:cubicBezTo>
                    <a:cubicBezTo>
                      <a:pt x="4" y="1"/>
                      <a:pt x="4" y="1"/>
                      <a:pt x="4" y="1"/>
                    </a:cubicBezTo>
                    <a:cubicBezTo>
                      <a:pt x="4" y="1"/>
                      <a:pt x="2" y="2"/>
                      <a:pt x="1" y="3"/>
                    </a:cubicBezTo>
                    <a:cubicBezTo>
                      <a:pt x="1" y="3"/>
                      <a:pt x="1" y="3"/>
                      <a:pt x="1" y="3"/>
                    </a:cubicBezTo>
                    <a:cubicBezTo>
                      <a:pt x="1" y="3"/>
                      <a:pt x="1" y="3"/>
                      <a:pt x="1" y="3"/>
                    </a:cubicBezTo>
                    <a:cubicBezTo>
                      <a:pt x="1" y="3"/>
                      <a:pt x="1" y="3"/>
                      <a:pt x="1" y="3"/>
                    </a:cubicBezTo>
                    <a:cubicBezTo>
                      <a:pt x="0" y="4"/>
                      <a:pt x="0" y="4"/>
                      <a:pt x="0" y="4"/>
                    </a:cubicBezTo>
                    <a:cubicBezTo>
                      <a:pt x="0" y="4"/>
                      <a:pt x="0" y="4"/>
                      <a:pt x="0" y="4"/>
                    </a:cubicBezTo>
                    <a:cubicBezTo>
                      <a:pt x="1" y="8"/>
                      <a:pt x="1" y="16"/>
                      <a:pt x="0" y="22"/>
                    </a:cubicBezTo>
                    <a:cubicBezTo>
                      <a:pt x="1" y="22"/>
                      <a:pt x="1" y="22"/>
                      <a:pt x="1" y="22"/>
                    </a:cubicBezTo>
                    <a:cubicBezTo>
                      <a:pt x="1" y="22"/>
                      <a:pt x="1" y="22"/>
                      <a:pt x="1" y="22"/>
                    </a:cubicBezTo>
                    <a:cubicBezTo>
                      <a:pt x="2" y="22"/>
                      <a:pt x="3" y="22"/>
                      <a:pt x="3" y="22"/>
                    </a:cubicBezTo>
                    <a:cubicBezTo>
                      <a:pt x="4" y="22"/>
                      <a:pt x="5" y="22"/>
                      <a:pt x="6" y="22"/>
                    </a:cubicBezTo>
                    <a:cubicBezTo>
                      <a:pt x="6" y="23"/>
                      <a:pt x="6" y="23"/>
                      <a:pt x="6" y="23"/>
                    </a:cubicBezTo>
                    <a:cubicBezTo>
                      <a:pt x="6" y="22"/>
                      <a:pt x="6" y="22"/>
                      <a:pt x="6" y="22"/>
                    </a:cubicBezTo>
                    <a:cubicBezTo>
                      <a:pt x="7" y="22"/>
                      <a:pt x="8" y="21"/>
                      <a:pt x="9" y="21"/>
                    </a:cubicBezTo>
                    <a:cubicBezTo>
                      <a:pt x="9" y="21"/>
                      <a:pt x="9" y="21"/>
                      <a:pt x="9" y="21"/>
                    </a:cubicBezTo>
                    <a:cubicBezTo>
                      <a:pt x="9" y="20"/>
                      <a:pt x="9" y="20"/>
                      <a:pt x="9" y="20"/>
                    </a:cubicBezTo>
                    <a:cubicBezTo>
                      <a:pt x="9" y="20"/>
                      <a:pt x="9" y="20"/>
                      <a:pt x="9" y="20"/>
                    </a:cubicBezTo>
                    <a:cubicBezTo>
                      <a:pt x="9" y="20"/>
                      <a:pt x="9" y="20"/>
                      <a:pt x="9" y="20"/>
                    </a:cubicBezTo>
                    <a:cubicBezTo>
                      <a:pt x="9" y="15"/>
                      <a:pt x="9" y="2"/>
                      <a:pt x="9" y="1"/>
                    </a:cubicBezTo>
                    <a:cubicBezTo>
                      <a:pt x="9" y="1"/>
                      <a:pt x="9" y="1"/>
                      <a:pt x="9" y="1"/>
                    </a:cubicBezTo>
                    <a:cubicBezTo>
                      <a:pt x="9" y="1"/>
                      <a:pt x="9" y="1"/>
                      <a:pt x="9" y="1"/>
                    </a:cubicBezTo>
                    <a:cubicBezTo>
                      <a:pt x="9" y="1"/>
                      <a:pt x="9" y="1"/>
                      <a:pt x="9" y="1"/>
                    </a:cubicBezTo>
                    <a:cubicBezTo>
                      <a:pt x="9" y="0"/>
                      <a:pt x="9" y="0"/>
                      <a:pt x="9" y="0"/>
                    </a:cubicBezTo>
                    <a:cubicBezTo>
                      <a:pt x="9" y="0"/>
                      <a:pt x="9" y="0"/>
                      <a:pt x="9" y="0"/>
                    </a:cubicBezTo>
                    <a:cubicBezTo>
                      <a:pt x="8" y="0"/>
                      <a:pt x="8" y="0"/>
                      <a:pt x="8" y="0"/>
                    </a:cubicBezTo>
                    <a:cubicBezTo>
                      <a:pt x="8"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42" name="Freeform 128"/>
              <p:cNvSpPr>
                <a:spLocks noEditPoints="1"/>
              </p:cNvSpPr>
              <p:nvPr/>
            </p:nvSpPr>
            <p:spPr bwMode="auto">
              <a:xfrm>
                <a:off x="3444" y="2408"/>
                <a:ext cx="138" cy="147"/>
              </a:xfrm>
              <a:custGeom>
                <a:avLst/>
                <a:gdLst>
                  <a:gd name="T0" fmla="*/ 15 w 58"/>
                  <a:gd name="T1" fmla="*/ 50 h 62"/>
                  <a:gd name="T2" fmla="*/ 20 w 58"/>
                  <a:gd name="T3" fmla="*/ 50 h 62"/>
                  <a:gd name="T4" fmla="*/ 34 w 58"/>
                  <a:gd name="T5" fmla="*/ 58 h 62"/>
                  <a:gd name="T6" fmla="*/ 19 w 58"/>
                  <a:gd name="T7" fmla="*/ 11 h 62"/>
                  <a:gd name="T8" fmla="*/ 20 w 58"/>
                  <a:gd name="T9" fmla="*/ 8 h 62"/>
                  <a:gd name="T10" fmla="*/ 24 w 58"/>
                  <a:gd name="T11" fmla="*/ 2 h 62"/>
                  <a:gd name="T12" fmla="*/ 22 w 58"/>
                  <a:gd name="T13" fmla="*/ 9 h 62"/>
                  <a:gd name="T14" fmla="*/ 23 w 58"/>
                  <a:gd name="T15" fmla="*/ 10 h 62"/>
                  <a:gd name="T16" fmla="*/ 20 w 58"/>
                  <a:gd name="T17" fmla="*/ 12 h 62"/>
                  <a:gd name="T18" fmla="*/ 19 w 58"/>
                  <a:gd name="T19" fmla="*/ 15 h 62"/>
                  <a:gd name="T20" fmla="*/ 18 w 58"/>
                  <a:gd name="T21" fmla="*/ 17 h 62"/>
                  <a:gd name="T22" fmla="*/ 15 w 58"/>
                  <a:gd name="T23" fmla="*/ 22 h 62"/>
                  <a:gd name="T24" fmla="*/ 15 w 58"/>
                  <a:gd name="T25" fmla="*/ 24 h 62"/>
                  <a:gd name="T26" fmla="*/ 11 w 58"/>
                  <a:gd name="T27" fmla="*/ 28 h 62"/>
                  <a:gd name="T28" fmla="*/ 13 w 58"/>
                  <a:gd name="T29" fmla="*/ 31 h 62"/>
                  <a:gd name="T30" fmla="*/ 10 w 58"/>
                  <a:gd name="T31" fmla="*/ 31 h 62"/>
                  <a:gd name="T32" fmla="*/ 5 w 58"/>
                  <a:gd name="T33" fmla="*/ 38 h 62"/>
                  <a:gd name="T34" fmla="*/ 35 w 58"/>
                  <a:gd name="T35" fmla="*/ 54 h 62"/>
                  <a:gd name="T36" fmla="*/ 14 w 58"/>
                  <a:gd name="T37" fmla="*/ 46 h 62"/>
                  <a:gd name="T38" fmla="*/ 7 w 58"/>
                  <a:gd name="T39" fmla="*/ 32 h 62"/>
                  <a:gd name="T40" fmla="*/ 9 w 58"/>
                  <a:gd name="T41" fmla="*/ 26 h 62"/>
                  <a:gd name="T42" fmla="*/ 13 w 58"/>
                  <a:gd name="T43" fmla="*/ 24 h 62"/>
                  <a:gd name="T44" fmla="*/ 15 w 58"/>
                  <a:gd name="T45" fmla="*/ 19 h 62"/>
                  <a:gd name="T46" fmla="*/ 17 w 58"/>
                  <a:gd name="T47" fmla="*/ 13 h 62"/>
                  <a:gd name="T48" fmla="*/ 25 w 58"/>
                  <a:gd name="T49" fmla="*/ 10 h 62"/>
                  <a:gd name="T50" fmla="*/ 26 w 58"/>
                  <a:gd name="T51" fmla="*/ 3 h 62"/>
                  <a:gd name="T52" fmla="*/ 57 w 58"/>
                  <a:gd name="T53" fmla="*/ 16 h 62"/>
                  <a:gd name="T54" fmla="*/ 30 w 58"/>
                  <a:gd name="T55" fmla="*/ 51 h 62"/>
                  <a:gd name="T56" fmla="*/ 10 w 58"/>
                  <a:gd name="T57" fmla="*/ 32 h 62"/>
                  <a:gd name="T58" fmla="*/ 13 w 58"/>
                  <a:gd name="T59" fmla="*/ 29 h 62"/>
                  <a:gd name="T60" fmla="*/ 15 w 58"/>
                  <a:gd name="T61" fmla="*/ 25 h 62"/>
                  <a:gd name="T62" fmla="*/ 18 w 58"/>
                  <a:gd name="T63" fmla="*/ 18 h 62"/>
                  <a:gd name="T64" fmla="*/ 20 w 58"/>
                  <a:gd name="T65" fmla="*/ 14 h 62"/>
                  <a:gd name="T66" fmla="*/ 27 w 58"/>
                  <a:gd name="T67" fmla="*/ 0 h 62"/>
                  <a:gd name="T68" fmla="*/ 23 w 58"/>
                  <a:gd name="T69" fmla="*/ 1 h 62"/>
                  <a:gd name="T70" fmla="*/ 19 w 58"/>
                  <a:gd name="T71" fmla="*/ 9 h 62"/>
                  <a:gd name="T72" fmla="*/ 20 w 58"/>
                  <a:gd name="T73" fmla="*/ 11 h 62"/>
                  <a:gd name="T74" fmla="*/ 18 w 58"/>
                  <a:gd name="T75" fmla="*/ 10 h 62"/>
                  <a:gd name="T76" fmla="*/ 15 w 58"/>
                  <a:gd name="T77" fmla="*/ 15 h 62"/>
                  <a:gd name="T78" fmla="*/ 15 w 58"/>
                  <a:gd name="T79" fmla="*/ 18 h 62"/>
                  <a:gd name="T80" fmla="*/ 11 w 58"/>
                  <a:gd name="T81" fmla="*/ 22 h 62"/>
                  <a:gd name="T82" fmla="*/ 12 w 58"/>
                  <a:gd name="T83" fmla="*/ 23 h 62"/>
                  <a:gd name="T84" fmla="*/ 10 w 58"/>
                  <a:gd name="T85" fmla="*/ 24 h 62"/>
                  <a:gd name="T86" fmla="*/ 7 w 58"/>
                  <a:gd name="T87" fmla="*/ 28 h 62"/>
                  <a:gd name="T88" fmla="*/ 7 w 58"/>
                  <a:gd name="T89" fmla="*/ 31 h 62"/>
                  <a:gd name="T90" fmla="*/ 4 w 58"/>
                  <a:gd name="T91" fmla="*/ 32 h 62"/>
                  <a:gd name="T92" fmla="*/ 3 w 58"/>
                  <a:gd name="T93" fmla="*/ 40 h 62"/>
                  <a:gd name="T94" fmla="*/ 15 w 58"/>
                  <a:gd name="T95" fmla="*/ 51 h 62"/>
                  <a:gd name="T96" fmla="*/ 34 w 58"/>
                  <a:gd name="T97" fmla="*/ 62 h 62"/>
                  <a:gd name="T98" fmla="*/ 39 w 58"/>
                  <a:gd name="T99" fmla="*/ 57 h 62"/>
                  <a:gd name="T100" fmla="*/ 56 w 58"/>
                  <a:gd name="T101" fmla="*/ 21 h 62"/>
                  <a:gd name="T102" fmla="*/ 27 w 58"/>
                  <a:gd name="T10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 h="62">
                    <a:moveTo>
                      <a:pt x="34" y="61"/>
                    </a:moveTo>
                    <a:cubicBezTo>
                      <a:pt x="32" y="59"/>
                      <a:pt x="28" y="57"/>
                      <a:pt x="25" y="56"/>
                    </a:cubicBezTo>
                    <a:cubicBezTo>
                      <a:pt x="24" y="55"/>
                      <a:pt x="22" y="54"/>
                      <a:pt x="21" y="54"/>
                    </a:cubicBezTo>
                    <a:cubicBezTo>
                      <a:pt x="19" y="53"/>
                      <a:pt x="17" y="52"/>
                      <a:pt x="15" y="50"/>
                    </a:cubicBezTo>
                    <a:cubicBezTo>
                      <a:pt x="2" y="42"/>
                      <a:pt x="2" y="42"/>
                      <a:pt x="2" y="42"/>
                    </a:cubicBezTo>
                    <a:cubicBezTo>
                      <a:pt x="2" y="41"/>
                      <a:pt x="3" y="41"/>
                      <a:pt x="3" y="40"/>
                    </a:cubicBezTo>
                    <a:cubicBezTo>
                      <a:pt x="14" y="47"/>
                      <a:pt x="14" y="47"/>
                      <a:pt x="14" y="47"/>
                    </a:cubicBezTo>
                    <a:cubicBezTo>
                      <a:pt x="16" y="48"/>
                      <a:pt x="18" y="49"/>
                      <a:pt x="20" y="50"/>
                    </a:cubicBezTo>
                    <a:cubicBezTo>
                      <a:pt x="21" y="51"/>
                      <a:pt x="22" y="52"/>
                      <a:pt x="24" y="52"/>
                    </a:cubicBezTo>
                    <a:cubicBezTo>
                      <a:pt x="27" y="54"/>
                      <a:pt x="30" y="55"/>
                      <a:pt x="33" y="58"/>
                    </a:cubicBezTo>
                    <a:cubicBezTo>
                      <a:pt x="33" y="58"/>
                      <a:pt x="33" y="58"/>
                      <a:pt x="33" y="58"/>
                    </a:cubicBezTo>
                    <a:cubicBezTo>
                      <a:pt x="34" y="58"/>
                      <a:pt x="34" y="58"/>
                      <a:pt x="34" y="58"/>
                    </a:cubicBezTo>
                    <a:cubicBezTo>
                      <a:pt x="34" y="57"/>
                      <a:pt x="35" y="55"/>
                      <a:pt x="36" y="54"/>
                    </a:cubicBezTo>
                    <a:cubicBezTo>
                      <a:pt x="36" y="55"/>
                      <a:pt x="37" y="55"/>
                      <a:pt x="37" y="55"/>
                    </a:cubicBezTo>
                    <a:cubicBezTo>
                      <a:pt x="36" y="57"/>
                      <a:pt x="35" y="59"/>
                      <a:pt x="34" y="61"/>
                    </a:cubicBezTo>
                    <a:moveTo>
                      <a:pt x="19" y="11"/>
                    </a:moveTo>
                    <a:cubicBezTo>
                      <a:pt x="20" y="11"/>
                      <a:pt x="20" y="11"/>
                      <a:pt x="20" y="11"/>
                    </a:cubicBezTo>
                    <a:cubicBezTo>
                      <a:pt x="21" y="11"/>
                      <a:pt x="21" y="10"/>
                      <a:pt x="21" y="10"/>
                    </a:cubicBezTo>
                    <a:cubicBezTo>
                      <a:pt x="21" y="9"/>
                      <a:pt x="21" y="9"/>
                      <a:pt x="21" y="9"/>
                    </a:cubicBezTo>
                    <a:cubicBezTo>
                      <a:pt x="21" y="9"/>
                      <a:pt x="20" y="9"/>
                      <a:pt x="20" y="8"/>
                    </a:cubicBezTo>
                    <a:cubicBezTo>
                      <a:pt x="20" y="8"/>
                      <a:pt x="20" y="8"/>
                      <a:pt x="20" y="8"/>
                    </a:cubicBezTo>
                    <a:cubicBezTo>
                      <a:pt x="21" y="7"/>
                      <a:pt x="21" y="6"/>
                      <a:pt x="22" y="5"/>
                    </a:cubicBezTo>
                    <a:cubicBezTo>
                      <a:pt x="22" y="4"/>
                      <a:pt x="22" y="4"/>
                      <a:pt x="23" y="2"/>
                    </a:cubicBezTo>
                    <a:cubicBezTo>
                      <a:pt x="24" y="2"/>
                      <a:pt x="24" y="2"/>
                      <a:pt x="24" y="2"/>
                    </a:cubicBezTo>
                    <a:cubicBezTo>
                      <a:pt x="25" y="3"/>
                      <a:pt x="25" y="3"/>
                      <a:pt x="25" y="3"/>
                    </a:cubicBezTo>
                    <a:cubicBezTo>
                      <a:pt x="25" y="3"/>
                      <a:pt x="24" y="4"/>
                      <a:pt x="24" y="4"/>
                    </a:cubicBezTo>
                    <a:cubicBezTo>
                      <a:pt x="24" y="5"/>
                      <a:pt x="23" y="6"/>
                      <a:pt x="22" y="8"/>
                    </a:cubicBezTo>
                    <a:cubicBezTo>
                      <a:pt x="22" y="9"/>
                      <a:pt x="22" y="9"/>
                      <a:pt x="22" y="9"/>
                    </a:cubicBezTo>
                    <a:cubicBezTo>
                      <a:pt x="23" y="9"/>
                      <a:pt x="23" y="9"/>
                      <a:pt x="23" y="9"/>
                    </a:cubicBezTo>
                    <a:cubicBezTo>
                      <a:pt x="24" y="9"/>
                      <a:pt x="24" y="9"/>
                      <a:pt x="24" y="9"/>
                    </a:cubicBezTo>
                    <a:cubicBezTo>
                      <a:pt x="24" y="10"/>
                      <a:pt x="24" y="10"/>
                      <a:pt x="24" y="10"/>
                    </a:cubicBezTo>
                    <a:cubicBezTo>
                      <a:pt x="24" y="10"/>
                      <a:pt x="23" y="10"/>
                      <a:pt x="23" y="10"/>
                    </a:cubicBezTo>
                    <a:cubicBezTo>
                      <a:pt x="23" y="10"/>
                      <a:pt x="22" y="10"/>
                      <a:pt x="22" y="10"/>
                    </a:cubicBezTo>
                    <a:cubicBezTo>
                      <a:pt x="22" y="10"/>
                      <a:pt x="22" y="10"/>
                      <a:pt x="22" y="10"/>
                    </a:cubicBezTo>
                    <a:cubicBezTo>
                      <a:pt x="22" y="10"/>
                      <a:pt x="22" y="10"/>
                      <a:pt x="22" y="10"/>
                    </a:cubicBezTo>
                    <a:cubicBezTo>
                      <a:pt x="21" y="11"/>
                      <a:pt x="21" y="11"/>
                      <a:pt x="20" y="12"/>
                    </a:cubicBezTo>
                    <a:cubicBezTo>
                      <a:pt x="20" y="13"/>
                      <a:pt x="19" y="14"/>
                      <a:pt x="19" y="15"/>
                    </a:cubicBezTo>
                    <a:cubicBezTo>
                      <a:pt x="19" y="15"/>
                      <a:pt x="19" y="15"/>
                      <a:pt x="19" y="15"/>
                    </a:cubicBezTo>
                    <a:cubicBezTo>
                      <a:pt x="19" y="15"/>
                      <a:pt x="19" y="15"/>
                      <a:pt x="19" y="15"/>
                    </a:cubicBezTo>
                    <a:cubicBezTo>
                      <a:pt x="19" y="15"/>
                      <a:pt x="19" y="15"/>
                      <a:pt x="19" y="15"/>
                    </a:cubicBezTo>
                    <a:cubicBezTo>
                      <a:pt x="20" y="15"/>
                      <a:pt x="20" y="15"/>
                      <a:pt x="20" y="16"/>
                    </a:cubicBezTo>
                    <a:cubicBezTo>
                      <a:pt x="21" y="16"/>
                      <a:pt x="21" y="17"/>
                      <a:pt x="20" y="17"/>
                    </a:cubicBezTo>
                    <a:cubicBezTo>
                      <a:pt x="20" y="17"/>
                      <a:pt x="20" y="17"/>
                      <a:pt x="19" y="17"/>
                    </a:cubicBezTo>
                    <a:cubicBezTo>
                      <a:pt x="19" y="17"/>
                      <a:pt x="19" y="17"/>
                      <a:pt x="18" y="17"/>
                    </a:cubicBezTo>
                    <a:cubicBezTo>
                      <a:pt x="18" y="17"/>
                      <a:pt x="18" y="17"/>
                      <a:pt x="18" y="17"/>
                    </a:cubicBezTo>
                    <a:cubicBezTo>
                      <a:pt x="18" y="17"/>
                      <a:pt x="18" y="17"/>
                      <a:pt x="18" y="17"/>
                    </a:cubicBezTo>
                    <a:cubicBezTo>
                      <a:pt x="17" y="18"/>
                      <a:pt x="16" y="20"/>
                      <a:pt x="15" y="21"/>
                    </a:cubicBezTo>
                    <a:cubicBezTo>
                      <a:pt x="15" y="22"/>
                      <a:pt x="15" y="22"/>
                      <a:pt x="15" y="22"/>
                    </a:cubicBezTo>
                    <a:cubicBezTo>
                      <a:pt x="16" y="22"/>
                      <a:pt x="16" y="22"/>
                      <a:pt x="16" y="22"/>
                    </a:cubicBezTo>
                    <a:cubicBezTo>
                      <a:pt x="16" y="23"/>
                      <a:pt x="16" y="23"/>
                      <a:pt x="16" y="23"/>
                    </a:cubicBezTo>
                    <a:cubicBezTo>
                      <a:pt x="16" y="23"/>
                      <a:pt x="16" y="23"/>
                      <a:pt x="16" y="23"/>
                    </a:cubicBezTo>
                    <a:cubicBezTo>
                      <a:pt x="16" y="24"/>
                      <a:pt x="16" y="24"/>
                      <a:pt x="15" y="24"/>
                    </a:cubicBezTo>
                    <a:cubicBezTo>
                      <a:pt x="14" y="24"/>
                      <a:pt x="14" y="24"/>
                      <a:pt x="14" y="24"/>
                    </a:cubicBezTo>
                    <a:cubicBezTo>
                      <a:pt x="14" y="24"/>
                      <a:pt x="14" y="24"/>
                      <a:pt x="14" y="24"/>
                    </a:cubicBezTo>
                    <a:cubicBezTo>
                      <a:pt x="13" y="25"/>
                      <a:pt x="13" y="25"/>
                      <a:pt x="13" y="26"/>
                    </a:cubicBezTo>
                    <a:cubicBezTo>
                      <a:pt x="12" y="27"/>
                      <a:pt x="12" y="27"/>
                      <a:pt x="11" y="28"/>
                    </a:cubicBezTo>
                    <a:cubicBezTo>
                      <a:pt x="11" y="28"/>
                      <a:pt x="11" y="28"/>
                      <a:pt x="11" y="28"/>
                    </a:cubicBezTo>
                    <a:cubicBezTo>
                      <a:pt x="12" y="28"/>
                      <a:pt x="12" y="28"/>
                      <a:pt x="12" y="28"/>
                    </a:cubicBezTo>
                    <a:cubicBezTo>
                      <a:pt x="12" y="29"/>
                      <a:pt x="12" y="29"/>
                      <a:pt x="13" y="29"/>
                    </a:cubicBezTo>
                    <a:cubicBezTo>
                      <a:pt x="13" y="30"/>
                      <a:pt x="13" y="30"/>
                      <a:pt x="13" y="31"/>
                    </a:cubicBezTo>
                    <a:cubicBezTo>
                      <a:pt x="12" y="31"/>
                      <a:pt x="12" y="31"/>
                      <a:pt x="11" y="31"/>
                    </a:cubicBezTo>
                    <a:cubicBezTo>
                      <a:pt x="11" y="31"/>
                      <a:pt x="10" y="31"/>
                      <a:pt x="10" y="31"/>
                    </a:cubicBezTo>
                    <a:cubicBezTo>
                      <a:pt x="10" y="31"/>
                      <a:pt x="10" y="31"/>
                      <a:pt x="10" y="31"/>
                    </a:cubicBezTo>
                    <a:cubicBezTo>
                      <a:pt x="10" y="31"/>
                      <a:pt x="10" y="31"/>
                      <a:pt x="10" y="31"/>
                    </a:cubicBezTo>
                    <a:cubicBezTo>
                      <a:pt x="9" y="32"/>
                      <a:pt x="9" y="32"/>
                      <a:pt x="9" y="32"/>
                    </a:cubicBezTo>
                    <a:cubicBezTo>
                      <a:pt x="8" y="35"/>
                      <a:pt x="8" y="35"/>
                      <a:pt x="5" y="38"/>
                    </a:cubicBezTo>
                    <a:cubicBezTo>
                      <a:pt x="5" y="38"/>
                      <a:pt x="5" y="38"/>
                      <a:pt x="5" y="38"/>
                    </a:cubicBezTo>
                    <a:cubicBezTo>
                      <a:pt x="5" y="38"/>
                      <a:pt x="5" y="38"/>
                      <a:pt x="5" y="38"/>
                    </a:cubicBezTo>
                    <a:cubicBezTo>
                      <a:pt x="20" y="47"/>
                      <a:pt x="20" y="47"/>
                      <a:pt x="20" y="47"/>
                    </a:cubicBezTo>
                    <a:cubicBezTo>
                      <a:pt x="21" y="48"/>
                      <a:pt x="23" y="49"/>
                      <a:pt x="25" y="50"/>
                    </a:cubicBezTo>
                    <a:cubicBezTo>
                      <a:pt x="27" y="50"/>
                      <a:pt x="28" y="51"/>
                      <a:pt x="29" y="51"/>
                    </a:cubicBezTo>
                    <a:cubicBezTo>
                      <a:pt x="31" y="52"/>
                      <a:pt x="33" y="53"/>
                      <a:pt x="35" y="54"/>
                    </a:cubicBezTo>
                    <a:cubicBezTo>
                      <a:pt x="34" y="55"/>
                      <a:pt x="34" y="56"/>
                      <a:pt x="33" y="57"/>
                    </a:cubicBezTo>
                    <a:cubicBezTo>
                      <a:pt x="31" y="55"/>
                      <a:pt x="27" y="53"/>
                      <a:pt x="24" y="52"/>
                    </a:cubicBezTo>
                    <a:cubicBezTo>
                      <a:pt x="23" y="51"/>
                      <a:pt x="21" y="50"/>
                      <a:pt x="20" y="50"/>
                    </a:cubicBezTo>
                    <a:cubicBezTo>
                      <a:pt x="18" y="49"/>
                      <a:pt x="16" y="47"/>
                      <a:pt x="14" y="46"/>
                    </a:cubicBezTo>
                    <a:cubicBezTo>
                      <a:pt x="1" y="38"/>
                      <a:pt x="1" y="38"/>
                      <a:pt x="1" y="38"/>
                    </a:cubicBezTo>
                    <a:cubicBezTo>
                      <a:pt x="3" y="35"/>
                      <a:pt x="3" y="35"/>
                      <a:pt x="5" y="32"/>
                    </a:cubicBezTo>
                    <a:cubicBezTo>
                      <a:pt x="5" y="31"/>
                      <a:pt x="5" y="31"/>
                      <a:pt x="5" y="31"/>
                    </a:cubicBezTo>
                    <a:cubicBezTo>
                      <a:pt x="6" y="32"/>
                      <a:pt x="6" y="32"/>
                      <a:pt x="7" y="32"/>
                    </a:cubicBezTo>
                    <a:cubicBezTo>
                      <a:pt x="7" y="32"/>
                      <a:pt x="8" y="32"/>
                      <a:pt x="9" y="31"/>
                    </a:cubicBezTo>
                    <a:cubicBezTo>
                      <a:pt x="9" y="31"/>
                      <a:pt x="9" y="30"/>
                      <a:pt x="9" y="29"/>
                    </a:cubicBezTo>
                    <a:cubicBezTo>
                      <a:pt x="9" y="29"/>
                      <a:pt x="8" y="28"/>
                      <a:pt x="8" y="28"/>
                    </a:cubicBezTo>
                    <a:cubicBezTo>
                      <a:pt x="8" y="27"/>
                      <a:pt x="9" y="27"/>
                      <a:pt x="9" y="26"/>
                    </a:cubicBezTo>
                    <a:cubicBezTo>
                      <a:pt x="9" y="26"/>
                      <a:pt x="10" y="25"/>
                      <a:pt x="10" y="25"/>
                    </a:cubicBezTo>
                    <a:cubicBezTo>
                      <a:pt x="10" y="25"/>
                      <a:pt x="11" y="25"/>
                      <a:pt x="11" y="25"/>
                    </a:cubicBezTo>
                    <a:cubicBezTo>
                      <a:pt x="11" y="25"/>
                      <a:pt x="11" y="25"/>
                      <a:pt x="12" y="25"/>
                    </a:cubicBezTo>
                    <a:cubicBezTo>
                      <a:pt x="12" y="25"/>
                      <a:pt x="13" y="25"/>
                      <a:pt x="13" y="24"/>
                    </a:cubicBezTo>
                    <a:cubicBezTo>
                      <a:pt x="13" y="23"/>
                      <a:pt x="13" y="23"/>
                      <a:pt x="13" y="22"/>
                    </a:cubicBezTo>
                    <a:cubicBezTo>
                      <a:pt x="12" y="22"/>
                      <a:pt x="12" y="22"/>
                      <a:pt x="12" y="22"/>
                    </a:cubicBezTo>
                    <a:cubicBezTo>
                      <a:pt x="13" y="21"/>
                      <a:pt x="14" y="19"/>
                      <a:pt x="14" y="18"/>
                    </a:cubicBezTo>
                    <a:cubicBezTo>
                      <a:pt x="14" y="18"/>
                      <a:pt x="15" y="19"/>
                      <a:pt x="15" y="19"/>
                    </a:cubicBezTo>
                    <a:cubicBezTo>
                      <a:pt x="16" y="19"/>
                      <a:pt x="17" y="18"/>
                      <a:pt x="17" y="18"/>
                    </a:cubicBezTo>
                    <a:cubicBezTo>
                      <a:pt x="17" y="17"/>
                      <a:pt x="17" y="16"/>
                      <a:pt x="17" y="16"/>
                    </a:cubicBezTo>
                    <a:cubicBezTo>
                      <a:pt x="17" y="15"/>
                      <a:pt x="16" y="15"/>
                      <a:pt x="16" y="15"/>
                    </a:cubicBezTo>
                    <a:cubicBezTo>
                      <a:pt x="16" y="14"/>
                      <a:pt x="17" y="14"/>
                      <a:pt x="17" y="13"/>
                    </a:cubicBezTo>
                    <a:cubicBezTo>
                      <a:pt x="18" y="12"/>
                      <a:pt x="18" y="12"/>
                      <a:pt x="18" y="11"/>
                    </a:cubicBezTo>
                    <a:cubicBezTo>
                      <a:pt x="19" y="11"/>
                      <a:pt x="19" y="11"/>
                      <a:pt x="19" y="11"/>
                    </a:cubicBezTo>
                    <a:moveTo>
                      <a:pt x="23" y="11"/>
                    </a:moveTo>
                    <a:cubicBezTo>
                      <a:pt x="24" y="11"/>
                      <a:pt x="24" y="11"/>
                      <a:pt x="25" y="10"/>
                    </a:cubicBezTo>
                    <a:cubicBezTo>
                      <a:pt x="25" y="10"/>
                      <a:pt x="25" y="9"/>
                      <a:pt x="24" y="9"/>
                    </a:cubicBezTo>
                    <a:cubicBezTo>
                      <a:pt x="24" y="8"/>
                      <a:pt x="24" y="8"/>
                      <a:pt x="23" y="8"/>
                    </a:cubicBezTo>
                    <a:cubicBezTo>
                      <a:pt x="24" y="6"/>
                      <a:pt x="25" y="5"/>
                      <a:pt x="25" y="5"/>
                    </a:cubicBezTo>
                    <a:cubicBezTo>
                      <a:pt x="25" y="4"/>
                      <a:pt x="25" y="4"/>
                      <a:pt x="26" y="3"/>
                    </a:cubicBezTo>
                    <a:cubicBezTo>
                      <a:pt x="26" y="3"/>
                      <a:pt x="26" y="3"/>
                      <a:pt x="26" y="3"/>
                    </a:cubicBezTo>
                    <a:cubicBezTo>
                      <a:pt x="26" y="2"/>
                      <a:pt x="26" y="2"/>
                      <a:pt x="26" y="2"/>
                    </a:cubicBezTo>
                    <a:cubicBezTo>
                      <a:pt x="26" y="2"/>
                      <a:pt x="26" y="2"/>
                      <a:pt x="27" y="1"/>
                    </a:cubicBezTo>
                    <a:cubicBezTo>
                      <a:pt x="37" y="5"/>
                      <a:pt x="47" y="11"/>
                      <a:pt x="57" y="16"/>
                    </a:cubicBezTo>
                    <a:cubicBezTo>
                      <a:pt x="56" y="18"/>
                      <a:pt x="56" y="19"/>
                      <a:pt x="55" y="21"/>
                    </a:cubicBezTo>
                    <a:cubicBezTo>
                      <a:pt x="55" y="22"/>
                      <a:pt x="55" y="22"/>
                      <a:pt x="54" y="24"/>
                    </a:cubicBezTo>
                    <a:cubicBezTo>
                      <a:pt x="49" y="37"/>
                      <a:pt x="45" y="44"/>
                      <a:pt x="39" y="56"/>
                    </a:cubicBezTo>
                    <a:cubicBezTo>
                      <a:pt x="36" y="53"/>
                      <a:pt x="33" y="52"/>
                      <a:pt x="30" y="51"/>
                    </a:cubicBezTo>
                    <a:cubicBezTo>
                      <a:pt x="28" y="50"/>
                      <a:pt x="27" y="50"/>
                      <a:pt x="26" y="49"/>
                    </a:cubicBezTo>
                    <a:cubicBezTo>
                      <a:pt x="24" y="48"/>
                      <a:pt x="22" y="47"/>
                      <a:pt x="20" y="46"/>
                    </a:cubicBezTo>
                    <a:cubicBezTo>
                      <a:pt x="6" y="38"/>
                      <a:pt x="6" y="38"/>
                      <a:pt x="6" y="38"/>
                    </a:cubicBezTo>
                    <a:cubicBezTo>
                      <a:pt x="8" y="35"/>
                      <a:pt x="8" y="35"/>
                      <a:pt x="10" y="32"/>
                    </a:cubicBezTo>
                    <a:cubicBezTo>
                      <a:pt x="10" y="32"/>
                      <a:pt x="10" y="32"/>
                      <a:pt x="10" y="32"/>
                    </a:cubicBezTo>
                    <a:cubicBezTo>
                      <a:pt x="10" y="32"/>
                      <a:pt x="11" y="32"/>
                      <a:pt x="11" y="32"/>
                    </a:cubicBezTo>
                    <a:cubicBezTo>
                      <a:pt x="12" y="32"/>
                      <a:pt x="13" y="32"/>
                      <a:pt x="13" y="31"/>
                    </a:cubicBezTo>
                    <a:cubicBezTo>
                      <a:pt x="14" y="31"/>
                      <a:pt x="14" y="30"/>
                      <a:pt x="13" y="29"/>
                    </a:cubicBezTo>
                    <a:cubicBezTo>
                      <a:pt x="13" y="29"/>
                      <a:pt x="13" y="28"/>
                      <a:pt x="12" y="28"/>
                    </a:cubicBezTo>
                    <a:cubicBezTo>
                      <a:pt x="13" y="27"/>
                      <a:pt x="13" y="27"/>
                      <a:pt x="13" y="26"/>
                    </a:cubicBezTo>
                    <a:cubicBezTo>
                      <a:pt x="14" y="26"/>
                      <a:pt x="14" y="25"/>
                      <a:pt x="14" y="25"/>
                    </a:cubicBezTo>
                    <a:cubicBezTo>
                      <a:pt x="15" y="25"/>
                      <a:pt x="15" y="25"/>
                      <a:pt x="15" y="25"/>
                    </a:cubicBezTo>
                    <a:cubicBezTo>
                      <a:pt x="16" y="25"/>
                      <a:pt x="17" y="24"/>
                      <a:pt x="17" y="24"/>
                    </a:cubicBezTo>
                    <a:cubicBezTo>
                      <a:pt x="17" y="23"/>
                      <a:pt x="17" y="23"/>
                      <a:pt x="17" y="22"/>
                    </a:cubicBezTo>
                    <a:cubicBezTo>
                      <a:pt x="17" y="22"/>
                      <a:pt x="16" y="21"/>
                      <a:pt x="16" y="21"/>
                    </a:cubicBezTo>
                    <a:cubicBezTo>
                      <a:pt x="17" y="20"/>
                      <a:pt x="18" y="19"/>
                      <a:pt x="18" y="18"/>
                    </a:cubicBezTo>
                    <a:cubicBezTo>
                      <a:pt x="18" y="18"/>
                      <a:pt x="19" y="18"/>
                      <a:pt x="19" y="18"/>
                    </a:cubicBezTo>
                    <a:cubicBezTo>
                      <a:pt x="20" y="18"/>
                      <a:pt x="21" y="18"/>
                      <a:pt x="21" y="17"/>
                    </a:cubicBezTo>
                    <a:cubicBezTo>
                      <a:pt x="21" y="17"/>
                      <a:pt x="21" y="16"/>
                      <a:pt x="21" y="15"/>
                    </a:cubicBezTo>
                    <a:cubicBezTo>
                      <a:pt x="21" y="15"/>
                      <a:pt x="20" y="15"/>
                      <a:pt x="20" y="14"/>
                    </a:cubicBezTo>
                    <a:cubicBezTo>
                      <a:pt x="20" y="14"/>
                      <a:pt x="20" y="13"/>
                      <a:pt x="21" y="13"/>
                    </a:cubicBezTo>
                    <a:cubicBezTo>
                      <a:pt x="21" y="12"/>
                      <a:pt x="22" y="11"/>
                      <a:pt x="22" y="11"/>
                    </a:cubicBezTo>
                    <a:cubicBezTo>
                      <a:pt x="22" y="11"/>
                      <a:pt x="23" y="11"/>
                      <a:pt x="23" y="11"/>
                    </a:cubicBezTo>
                    <a:moveTo>
                      <a:pt x="27" y="0"/>
                    </a:moveTo>
                    <a:cubicBezTo>
                      <a:pt x="26" y="1"/>
                      <a:pt x="26" y="1"/>
                      <a:pt x="26" y="1"/>
                    </a:cubicBezTo>
                    <a:cubicBezTo>
                      <a:pt x="26" y="1"/>
                      <a:pt x="25" y="2"/>
                      <a:pt x="25" y="2"/>
                    </a:cubicBezTo>
                    <a:cubicBezTo>
                      <a:pt x="25" y="2"/>
                      <a:pt x="25" y="2"/>
                      <a:pt x="25" y="2"/>
                    </a:cubicBezTo>
                    <a:cubicBezTo>
                      <a:pt x="24" y="1"/>
                      <a:pt x="24" y="1"/>
                      <a:pt x="23" y="1"/>
                    </a:cubicBezTo>
                    <a:cubicBezTo>
                      <a:pt x="23" y="1"/>
                      <a:pt x="23" y="1"/>
                      <a:pt x="23" y="1"/>
                    </a:cubicBezTo>
                    <a:cubicBezTo>
                      <a:pt x="22" y="3"/>
                      <a:pt x="21" y="4"/>
                      <a:pt x="21" y="5"/>
                    </a:cubicBezTo>
                    <a:cubicBezTo>
                      <a:pt x="20" y="6"/>
                      <a:pt x="20" y="7"/>
                      <a:pt x="19" y="9"/>
                    </a:cubicBezTo>
                    <a:cubicBezTo>
                      <a:pt x="19" y="9"/>
                      <a:pt x="19" y="9"/>
                      <a:pt x="19" y="9"/>
                    </a:cubicBezTo>
                    <a:cubicBezTo>
                      <a:pt x="19" y="9"/>
                      <a:pt x="19" y="9"/>
                      <a:pt x="19" y="9"/>
                    </a:cubicBezTo>
                    <a:cubicBezTo>
                      <a:pt x="20" y="9"/>
                      <a:pt x="20" y="9"/>
                      <a:pt x="20" y="9"/>
                    </a:cubicBezTo>
                    <a:cubicBezTo>
                      <a:pt x="20" y="10"/>
                      <a:pt x="20" y="10"/>
                      <a:pt x="20" y="10"/>
                    </a:cubicBezTo>
                    <a:cubicBezTo>
                      <a:pt x="20" y="10"/>
                      <a:pt x="20" y="11"/>
                      <a:pt x="20" y="11"/>
                    </a:cubicBezTo>
                    <a:cubicBezTo>
                      <a:pt x="20" y="11"/>
                      <a:pt x="20" y="11"/>
                      <a:pt x="19" y="11"/>
                    </a:cubicBezTo>
                    <a:cubicBezTo>
                      <a:pt x="19" y="11"/>
                      <a:pt x="19" y="11"/>
                      <a:pt x="19" y="10"/>
                    </a:cubicBezTo>
                    <a:cubicBezTo>
                      <a:pt x="18" y="10"/>
                      <a:pt x="18" y="10"/>
                      <a:pt x="18" y="10"/>
                    </a:cubicBezTo>
                    <a:cubicBezTo>
                      <a:pt x="18" y="10"/>
                      <a:pt x="18" y="10"/>
                      <a:pt x="18" y="10"/>
                    </a:cubicBezTo>
                    <a:cubicBezTo>
                      <a:pt x="18" y="11"/>
                      <a:pt x="17" y="12"/>
                      <a:pt x="16" y="13"/>
                    </a:cubicBezTo>
                    <a:cubicBezTo>
                      <a:pt x="16" y="14"/>
                      <a:pt x="15" y="14"/>
                      <a:pt x="15" y="15"/>
                    </a:cubicBezTo>
                    <a:cubicBezTo>
                      <a:pt x="15" y="15"/>
                      <a:pt x="15" y="15"/>
                      <a:pt x="15" y="15"/>
                    </a:cubicBezTo>
                    <a:cubicBezTo>
                      <a:pt x="15" y="15"/>
                      <a:pt x="15" y="15"/>
                      <a:pt x="15" y="15"/>
                    </a:cubicBezTo>
                    <a:cubicBezTo>
                      <a:pt x="16" y="15"/>
                      <a:pt x="16" y="16"/>
                      <a:pt x="16" y="16"/>
                    </a:cubicBezTo>
                    <a:cubicBezTo>
                      <a:pt x="17" y="16"/>
                      <a:pt x="17" y="17"/>
                      <a:pt x="16" y="17"/>
                    </a:cubicBezTo>
                    <a:cubicBezTo>
                      <a:pt x="16" y="18"/>
                      <a:pt x="16" y="18"/>
                      <a:pt x="15" y="18"/>
                    </a:cubicBezTo>
                    <a:cubicBezTo>
                      <a:pt x="15" y="18"/>
                      <a:pt x="15" y="18"/>
                      <a:pt x="15" y="18"/>
                    </a:cubicBezTo>
                    <a:cubicBezTo>
                      <a:pt x="15" y="18"/>
                      <a:pt x="15" y="18"/>
                      <a:pt x="14" y="17"/>
                    </a:cubicBezTo>
                    <a:cubicBezTo>
                      <a:pt x="14" y="17"/>
                      <a:pt x="14" y="17"/>
                      <a:pt x="14" y="17"/>
                    </a:cubicBezTo>
                    <a:cubicBezTo>
                      <a:pt x="14" y="17"/>
                      <a:pt x="14" y="17"/>
                      <a:pt x="14" y="17"/>
                    </a:cubicBezTo>
                    <a:cubicBezTo>
                      <a:pt x="13" y="19"/>
                      <a:pt x="12" y="21"/>
                      <a:pt x="11" y="22"/>
                    </a:cubicBezTo>
                    <a:cubicBezTo>
                      <a:pt x="11" y="22"/>
                      <a:pt x="11" y="22"/>
                      <a:pt x="11" y="22"/>
                    </a:cubicBezTo>
                    <a:cubicBezTo>
                      <a:pt x="11" y="22"/>
                      <a:pt x="11" y="22"/>
                      <a:pt x="11" y="22"/>
                    </a:cubicBezTo>
                    <a:cubicBezTo>
                      <a:pt x="11" y="22"/>
                      <a:pt x="11" y="22"/>
                      <a:pt x="11" y="22"/>
                    </a:cubicBezTo>
                    <a:cubicBezTo>
                      <a:pt x="12" y="22"/>
                      <a:pt x="12" y="22"/>
                      <a:pt x="12" y="23"/>
                    </a:cubicBezTo>
                    <a:cubicBezTo>
                      <a:pt x="12" y="24"/>
                      <a:pt x="12" y="24"/>
                      <a:pt x="12" y="24"/>
                    </a:cubicBezTo>
                    <a:cubicBezTo>
                      <a:pt x="11" y="24"/>
                      <a:pt x="11" y="24"/>
                      <a:pt x="11" y="24"/>
                    </a:cubicBezTo>
                    <a:cubicBezTo>
                      <a:pt x="11" y="24"/>
                      <a:pt x="11" y="24"/>
                      <a:pt x="11" y="24"/>
                    </a:cubicBezTo>
                    <a:cubicBezTo>
                      <a:pt x="11" y="24"/>
                      <a:pt x="10" y="24"/>
                      <a:pt x="10" y="24"/>
                    </a:cubicBezTo>
                    <a:cubicBezTo>
                      <a:pt x="9" y="24"/>
                      <a:pt x="9" y="24"/>
                      <a:pt x="9" y="24"/>
                    </a:cubicBezTo>
                    <a:cubicBezTo>
                      <a:pt x="9" y="25"/>
                      <a:pt x="9" y="25"/>
                      <a:pt x="8" y="26"/>
                    </a:cubicBezTo>
                    <a:cubicBezTo>
                      <a:pt x="8" y="27"/>
                      <a:pt x="7" y="27"/>
                      <a:pt x="7" y="28"/>
                    </a:cubicBezTo>
                    <a:cubicBezTo>
                      <a:pt x="7" y="28"/>
                      <a:pt x="7" y="28"/>
                      <a:pt x="7" y="28"/>
                    </a:cubicBezTo>
                    <a:cubicBezTo>
                      <a:pt x="7" y="28"/>
                      <a:pt x="7" y="28"/>
                      <a:pt x="7" y="28"/>
                    </a:cubicBezTo>
                    <a:cubicBezTo>
                      <a:pt x="8" y="28"/>
                      <a:pt x="8" y="29"/>
                      <a:pt x="8" y="29"/>
                    </a:cubicBezTo>
                    <a:cubicBezTo>
                      <a:pt x="8" y="30"/>
                      <a:pt x="8" y="30"/>
                      <a:pt x="8" y="31"/>
                    </a:cubicBezTo>
                    <a:cubicBezTo>
                      <a:pt x="8" y="31"/>
                      <a:pt x="7" y="31"/>
                      <a:pt x="7" y="31"/>
                    </a:cubicBezTo>
                    <a:cubicBezTo>
                      <a:pt x="6" y="31"/>
                      <a:pt x="6" y="31"/>
                      <a:pt x="6" y="31"/>
                    </a:cubicBezTo>
                    <a:cubicBezTo>
                      <a:pt x="5" y="30"/>
                      <a:pt x="5" y="30"/>
                      <a:pt x="5" y="30"/>
                    </a:cubicBezTo>
                    <a:cubicBezTo>
                      <a:pt x="5" y="31"/>
                      <a:pt x="5" y="31"/>
                      <a:pt x="5" y="31"/>
                    </a:cubicBezTo>
                    <a:cubicBezTo>
                      <a:pt x="4" y="32"/>
                      <a:pt x="4" y="32"/>
                      <a:pt x="4" y="32"/>
                    </a:cubicBezTo>
                    <a:cubicBezTo>
                      <a:pt x="3" y="35"/>
                      <a:pt x="3" y="35"/>
                      <a:pt x="0" y="37"/>
                    </a:cubicBezTo>
                    <a:cubicBezTo>
                      <a:pt x="0" y="38"/>
                      <a:pt x="0" y="38"/>
                      <a:pt x="0" y="38"/>
                    </a:cubicBezTo>
                    <a:cubicBezTo>
                      <a:pt x="0" y="38"/>
                      <a:pt x="0" y="38"/>
                      <a:pt x="0" y="38"/>
                    </a:cubicBezTo>
                    <a:cubicBezTo>
                      <a:pt x="3" y="40"/>
                      <a:pt x="3" y="40"/>
                      <a:pt x="3" y="40"/>
                    </a:cubicBezTo>
                    <a:cubicBezTo>
                      <a:pt x="2" y="40"/>
                      <a:pt x="2" y="41"/>
                      <a:pt x="1" y="42"/>
                    </a:cubicBezTo>
                    <a:cubicBezTo>
                      <a:pt x="1" y="42"/>
                      <a:pt x="1" y="42"/>
                      <a:pt x="1" y="42"/>
                    </a:cubicBezTo>
                    <a:cubicBezTo>
                      <a:pt x="1" y="42"/>
                      <a:pt x="1" y="42"/>
                      <a:pt x="1" y="42"/>
                    </a:cubicBezTo>
                    <a:cubicBezTo>
                      <a:pt x="15" y="51"/>
                      <a:pt x="15" y="51"/>
                      <a:pt x="15" y="51"/>
                    </a:cubicBezTo>
                    <a:cubicBezTo>
                      <a:pt x="17" y="52"/>
                      <a:pt x="19" y="53"/>
                      <a:pt x="21" y="54"/>
                    </a:cubicBezTo>
                    <a:cubicBezTo>
                      <a:pt x="22" y="55"/>
                      <a:pt x="23" y="56"/>
                      <a:pt x="25" y="56"/>
                    </a:cubicBezTo>
                    <a:cubicBezTo>
                      <a:pt x="28" y="58"/>
                      <a:pt x="31" y="59"/>
                      <a:pt x="34" y="62"/>
                    </a:cubicBezTo>
                    <a:cubicBezTo>
                      <a:pt x="34" y="62"/>
                      <a:pt x="34" y="62"/>
                      <a:pt x="34" y="62"/>
                    </a:cubicBezTo>
                    <a:cubicBezTo>
                      <a:pt x="35" y="62"/>
                      <a:pt x="35" y="62"/>
                      <a:pt x="35" y="62"/>
                    </a:cubicBezTo>
                    <a:cubicBezTo>
                      <a:pt x="36" y="60"/>
                      <a:pt x="37" y="58"/>
                      <a:pt x="38" y="56"/>
                    </a:cubicBezTo>
                    <a:cubicBezTo>
                      <a:pt x="39" y="57"/>
                      <a:pt x="39" y="57"/>
                      <a:pt x="39" y="57"/>
                    </a:cubicBezTo>
                    <a:cubicBezTo>
                      <a:pt x="39" y="57"/>
                      <a:pt x="39" y="57"/>
                      <a:pt x="39" y="57"/>
                    </a:cubicBezTo>
                    <a:cubicBezTo>
                      <a:pt x="39" y="57"/>
                      <a:pt x="39" y="57"/>
                      <a:pt x="39" y="57"/>
                    </a:cubicBezTo>
                    <a:cubicBezTo>
                      <a:pt x="40" y="56"/>
                      <a:pt x="40" y="56"/>
                      <a:pt x="40" y="56"/>
                    </a:cubicBezTo>
                    <a:cubicBezTo>
                      <a:pt x="46" y="45"/>
                      <a:pt x="49" y="37"/>
                      <a:pt x="55" y="24"/>
                    </a:cubicBezTo>
                    <a:cubicBezTo>
                      <a:pt x="55" y="23"/>
                      <a:pt x="56" y="22"/>
                      <a:pt x="56" y="21"/>
                    </a:cubicBezTo>
                    <a:cubicBezTo>
                      <a:pt x="56" y="20"/>
                      <a:pt x="57" y="19"/>
                      <a:pt x="58" y="16"/>
                    </a:cubicBezTo>
                    <a:cubicBezTo>
                      <a:pt x="58" y="16"/>
                      <a:pt x="58" y="16"/>
                      <a:pt x="58" y="16"/>
                    </a:cubicBezTo>
                    <a:cubicBezTo>
                      <a:pt x="58" y="16"/>
                      <a:pt x="58" y="16"/>
                      <a:pt x="58" y="16"/>
                    </a:cubicBezTo>
                    <a:cubicBezTo>
                      <a:pt x="48" y="10"/>
                      <a:pt x="37" y="5"/>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43" name="Freeform 129"/>
              <p:cNvSpPr/>
              <p:nvPr/>
            </p:nvSpPr>
            <p:spPr bwMode="auto">
              <a:xfrm>
                <a:off x="3510" y="2436"/>
                <a:ext cx="50" cy="29"/>
              </a:xfrm>
              <a:custGeom>
                <a:avLst/>
                <a:gdLst>
                  <a:gd name="T0" fmla="*/ 1 w 21"/>
                  <a:gd name="T1" fmla="*/ 0 h 12"/>
                  <a:gd name="T2" fmla="*/ 0 w 21"/>
                  <a:gd name="T3" fmla="*/ 0 h 12"/>
                  <a:gd name="T4" fmla="*/ 1 w 21"/>
                  <a:gd name="T5" fmla="*/ 1 h 12"/>
                  <a:gd name="T6" fmla="*/ 6 w 21"/>
                  <a:gd name="T7" fmla="*/ 4 h 12"/>
                  <a:gd name="T8" fmla="*/ 21 w 21"/>
                  <a:gd name="T9" fmla="*/ 12 h 12"/>
                  <a:gd name="T10" fmla="*/ 21 w 21"/>
                  <a:gd name="T11" fmla="*/ 12 h 12"/>
                  <a:gd name="T12" fmla="*/ 21 w 21"/>
                  <a:gd name="T13" fmla="*/ 12 h 12"/>
                  <a:gd name="T14" fmla="*/ 21 w 21"/>
                  <a:gd name="T15" fmla="*/ 12 h 12"/>
                  <a:gd name="T16" fmla="*/ 7 w 21"/>
                  <a:gd name="T17" fmla="*/ 3 h 12"/>
                  <a:gd name="T18" fmla="*/ 1 w 21"/>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2">
                    <a:moveTo>
                      <a:pt x="1" y="0"/>
                    </a:moveTo>
                    <a:cubicBezTo>
                      <a:pt x="0" y="0"/>
                      <a:pt x="0" y="0"/>
                      <a:pt x="0" y="0"/>
                    </a:cubicBezTo>
                    <a:cubicBezTo>
                      <a:pt x="1" y="1"/>
                      <a:pt x="1" y="1"/>
                      <a:pt x="1" y="1"/>
                    </a:cubicBezTo>
                    <a:cubicBezTo>
                      <a:pt x="6" y="4"/>
                      <a:pt x="6" y="4"/>
                      <a:pt x="6" y="4"/>
                    </a:cubicBezTo>
                    <a:cubicBezTo>
                      <a:pt x="11" y="6"/>
                      <a:pt x="16" y="9"/>
                      <a:pt x="21" y="12"/>
                    </a:cubicBezTo>
                    <a:cubicBezTo>
                      <a:pt x="21" y="12"/>
                      <a:pt x="21" y="12"/>
                      <a:pt x="21" y="12"/>
                    </a:cubicBezTo>
                    <a:cubicBezTo>
                      <a:pt x="21" y="12"/>
                      <a:pt x="21" y="12"/>
                      <a:pt x="21" y="12"/>
                    </a:cubicBezTo>
                    <a:cubicBezTo>
                      <a:pt x="21" y="12"/>
                      <a:pt x="21" y="12"/>
                      <a:pt x="21" y="12"/>
                    </a:cubicBezTo>
                    <a:cubicBezTo>
                      <a:pt x="17" y="8"/>
                      <a:pt x="12" y="6"/>
                      <a:pt x="7" y="3"/>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44" name="Freeform 130"/>
              <p:cNvSpPr/>
              <p:nvPr/>
            </p:nvSpPr>
            <p:spPr bwMode="auto">
              <a:xfrm>
                <a:off x="3506" y="2448"/>
                <a:ext cx="47" cy="26"/>
              </a:xfrm>
              <a:custGeom>
                <a:avLst/>
                <a:gdLst>
                  <a:gd name="T0" fmla="*/ 1 w 20"/>
                  <a:gd name="T1" fmla="*/ 0 h 11"/>
                  <a:gd name="T2" fmla="*/ 0 w 20"/>
                  <a:gd name="T3" fmla="*/ 0 h 11"/>
                  <a:gd name="T4" fmla="*/ 1 w 20"/>
                  <a:gd name="T5" fmla="*/ 1 h 11"/>
                  <a:gd name="T6" fmla="*/ 19 w 20"/>
                  <a:gd name="T7" fmla="*/ 11 h 11"/>
                  <a:gd name="T8" fmla="*/ 19 w 20"/>
                  <a:gd name="T9" fmla="*/ 11 h 11"/>
                  <a:gd name="T10" fmla="*/ 20 w 20"/>
                  <a:gd name="T11" fmla="*/ 11 h 11"/>
                  <a:gd name="T12" fmla="*/ 19 w 20"/>
                  <a:gd name="T13" fmla="*/ 11 h 11"/>
                  <a:gd name="T14" fmla="*/ 1 w 20"/>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1">
                    <a:moveTo>
                      <a:pt x="1" y="0"/>
                    </a:moveTo>
                    <a:cubicBezTo>
                      <a:pt x="0" y="0"/>
                      <a:pt x="0" y="0"/>
                      <a:pt x="0" y="0"/>
                    </a:cubicBezTo>
                    <a:cubicBezTo>
                      <a:pt x="1" y="1"/>
                      <a:pt x="1" y="1"/>
                      <a:pt x="1" y="1"/>
                    </a:cubicBezTo>
                    <a:cubicBezTo>
                      <a:pt x="7" y="4"/>
                      <a:pt x="13" y="8"/>
                      <a:pt x="19" y="11"/>
                    </a:cubicBezTo>
                    <a:cubicBezTo>
                      <a:pt x="19" y="11"/>
                      <a:pt x="19" y="11"/>
                      <a:pt x="19" y="11"/>
                    </a:cubicBezTo>
                    <a:cubicBezTo>
                      <a:pt x="20" y="11"/>
                      <a:pt x="20" y="11"/>
                      <a:pt x="20" y="11"/>
                    </a:cubicBezTo>
                    <a:cubicBezTo>
                      <a:pt x="19" y="11"/>
                      <a:pt x="19" y="11"/>
                      <a:pt x="19" y="11"/>
                    </a:cubicBezTo>
                    <a:cubicBezTo>
                      <a:pt x="13" y="7"/>
                      <a:pt x="7" y="3"/>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45" name="Freeform 131"/>
              <p:cNvSpPr/>
              <p:nvPr/>
            </p:nvSpPr>
            <p:spPr bwMode="auto">
              <a:xfrm>
                <a:off x="3501" y="2460"/>
                <a:ext cx="50" cy="26"/>
              </a:xfrm>
              <a:custGeom>
                <a:avLst/>
                <a:gdLst>
                  <a:gd name="T0" fmla="*/ 0 w 21"/>
                  <a:gd name="T1" fmla="*/ 0 h 11"/>
                  <a:gd name="T2" fmla="*/ 0 w 21"/>
                  <a:gd name="T3" fmla="*/ 0 h 11"/>
                  <a:gd name="T4" fmla="*/ 0 w 21"/>
                  <a:gd name="T5" fmla="*/ 0 h 11"/>
                  <a:gd name="T6" fmla="*/ 13 w 21"/>
                  <a:gd name="T7" fmla="*/ 8 h 11"/>
                  <a:gd name="T8" fmla="*/ 20 w 21"/>
                  <a:gd name="T9" fmla="*/ 11 h 11"/>
                  <a:gd name="T10" fmla="*/ 20 w 21"/>
                  <a:gd name="T11" fmla="*/ 11 h 11"/>
                  <a:gd name="T12" fmla="*/ 21 w 21"/>
                  <a:gd name="T13" fmla="*/ 11 h 11"/>
                  <a:gd name="T14" fmla="*/ 20 w 21"/>
                  <a:gd name="T15" fmla="*/ 10 h 11"/>
                  <a:gd name="T16" fmla="*/ 14 w 21"/>
                  <a:gd name="T17" fmla="*/ 7 h 11"/>
                  <a:gd name="T18" fmla="*/ 0 w 21"/>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1">
                    <a:moveTo>
                      <a:pt x="0" y="0"/>
                    </a:moveTo>
                    <a:cubicBezTo>
                      <a:pt x="0" y="0"/>
                      <a:pt x="0" y="0"/>
                      <a:pt x="0" y="0"/>
                    </a:cubicBezTo>
                    <a:cubicBezTo>
                      <a:pt x="0" y="0"/>
                      <a:pt x="0" y="0"/>
                      <a:pt x="0" y="0"/>
                    </a:cubicBezTo>
                    <a:cubicBezTo>
                      <a:pt x="4" y="4"/>
                      <a:pt x="9" y="6"/>
                      <a:pt x="13" y="8"/>
                    </a:cubicBezTo>
                    <a:cubicBezTo>
                      <a:pt x="20" y="11"/>
                      <a:pt x="20" y="11"/>
                      <a:pt x="20" y="11"/>
                    </a:cubicBezTo>
                    <a:cubicBezTo>
                      <a:pt x="20" y="11"/>
                      <a:pt x="20" y="11"/>
                      <a:pt x="20" y="11"/>
                    </a:cubicBezTo>
                    <a:cubicBezTo>
                      <a:pt x="21" y="11"/>
                      <a:pt x="21" y="11"/>
                      <a:pt x="21" y="11"/>
                    </a:cubicBezTo>
                    <a:cubicBezTo>
                      <a:pt x="20" y="10"/>
                      <a:pt x="20" y="10"/>
                      <a:pt x="20" y="10"/>
                    </a:cubicBezTo>
                    <a:cubicBezTo>
                      <a:pt x="14" y="7"/>
                      <a:pt x="14" y="7"/>
                      <a:pt x="14" y="7"/>
                    </a:cubicBezTo>
                    <a:cubicBezTo>
                      <a:pt x="9" y="5"/>
                      <a:pt x="4" y="3"/>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46" name="Freeform 132"/>
              <p:cNvSpPr/>
              <p:nvPr/>
            </p:nvSpPr>
            <p:spPr bwMode="auto">
              <a:xfrm>
                <a:off x="3491" y="2474"/>
                <a:ext cx="50" cy="24"/>
              </a:xfrm>
              <a:custGeom>
                <a:avLst/>
                <a:gdLst>
                  <a:gd name="T0" fmla="*/ 3 w 50"/>
                  <a:gd name="T1" fmla="*/ 0 h 24"/>
                  <a:gd name="T2" fmla="*/ 0 w 50"/>
                  <a:gd name="T3" fmla="*/ 0 h 24"/>
                  <a:gd name="T4" fmla="*/ 3 w 50"/>
                  <a:gd name="T5" fmla="*/ 3 h 24"/>
                  <a:gd name="T6" fmla="*/ 50 w 50"/>
                  <a:gd name="T7" fmla="*/ 24 h 24"/>
                  <a:gd name="T8" fmla="*/ 50 w 50"/>
                  <a:gd name="T9" fmla="*/ 24 h 24"/>
                  <a:gd name="T10" fmla="*/ 50 w 50"/>
                  <a:gd name="T11" fmla="*/ 24 h 24"/>
                  <a:gd name="T12" fmla="*/ 50 w 50"/>
                  <a:gd name="T13" fmla="*/ 22 h 24"/>
                  <a:gd name="T14" fmla="*/ 3 w 50"/>
                  <a:gd name="T15" fmla="*/ 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24">
                    <a:moveTo>
                      <a:pt x="3" y="0"/>
                    </a:moveTo>
                    <a:lnTo>
                      <a:pt x="0" y="0"/>
                    </a:lnTo>
                    <a:lnTo>
                      <a:pt x="3" y="3"/>
                    </a:lnTo>
                    <a:lnTo>
                      <a:pt x="50" y="24"/>
                    </a:lnTo>
                    <a:lnTo>
                      <a:pt x="50" y="24"/>
                    </a:lnTo>
                    <a:lnTo>
                      <a:pt x="50" y="24"/>
                    </a:lnTo>
                    <a:lnTo>
                      <a:pt x="50" y="22"/>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47" name="Freeform 133"/>
              <p:cNvSpPr/>
              <p:nvPr/>
            </p:nvSpPr>
            <p:spPr bwMode="auto">
              <a:xfrm>
                <a:off x="3491" y="2474"/>
                <a:ext cx="50" cy="24"/>
              </a:xfrm>
              <a:custGeom>
                <a:avLst/>
                <a:gdLst>
                  <a:gd name="T0" fmla="*/ 3 w 50"/>
                  <a:gd name="T1" fmla="*/ 0 h 24"/>
                  <a:gd name="T2" fmla="*/ 0 w 50"/>
                  <a:gd name="T3" fmla="*/ 0 h 24"/>
                  <a:gd name="T4" fmla="*/ 3 w 50"/>
                  <a:gd name="T5" fmla="*/ 3 h 24"/>
                  <a:gd name="T6" fmla="*/ 50 w 50"/>
                  <a:gd name="T7" fmla="*/ 24 h 24"/>
                  <a:gd name="T8" fmla="*/ 50 w 50"/>
                  <a:gd name="T9" fmla="*/ 24 h 24"/>
                  <a:gd name="T10" fmla="*/ 50 w 50"/>
                  <a:gd name="T11" fmla="*/ 24 h 24"/>
                  <a:gd name="T12" fmla="*/ 50 w 50"/>
                  <a:gd name="T13" fmla="*/ 22 h 24"/>
                  <a:gd name="T14" fmla="*/ 3 w 50"/>
                  <a:gd name="T15" fmla="*/ 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24">
                    <a:moveTo>
                      <a:pt x="3" y="0"/>
                    </a:moveTo>
                    <a:lnTo>
                      <a:pt x="0" y="0"/>
                    </a:lnTo>
                    <a:lnTo>
                      <a:pt x="3" y="3"/>
                    </a:lnTo>
                    <a:lnTo>
                      <a:pt x="50" y="24"/>
                    </a:lnTo>
                    <a:lnTo>
                      <a:pt x="50" y="24"/>
                    </a:lnTo>
                    <a:lnTo>
                      <a:pt x="50" y="24"/>
                    </a:lnTo>
                    <a:lnTo>
                      <a:pt x="50" y="22"/>
                    </a:lnTo>
                    <a:lnTo>
                      <a:pt x="3"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48" name="Freeform 134"/>
              <p:cNvSpPr/>
              <p:nvPr/>
            </p:nvSpPr>
            <p:spPr bwMode="auto">
              <a:xfrm>
                <a:off x="3487" y="2484"/>
                <a:ext cx="50" cy="26"/>
              </a:xfrm>
              <a:custGeom>
                <a:avLst/>
                <a:gdLst>
                  <a:gd name="T0" fmla="*/ 0 w 50"/>
                  <a:gd name="T1" fmla="*/ 0 h 26"/>
                  <a:gd name="T2" fmla="*/ 0 w 50"/>
                  <a:gd name="T3" fmla="*/ 2 h 26"/>
                  <a:gd name="T4" fmla="*/ 0 w 50"/>
                  <a:gd name="T5" fmla="*/ 2 h 26"/>
                  <a:gd name="T6" fmla="*/ 50 w 50"/>
                  <a:gd name="T7" fmla="*/ 26 h 26"/>
                  <a:gd name="T8" fmla="*/ 50 w 50"/>
                  <a:gd name="T9" fmla="*/ 26 h 26"/>
                  <a:gd name="T10" fmla="*/ 50 w 50"/>
                  <a:gd name="T11" fmla="*/ 26 h 26"/>
                  <a:gd name="T12" fmla="*/ 50 w 50"/>
                  <a:gd name="T13" fmla="*/ 23 h 26"/>
                  <a:gd name="T14" fmla="*/ 0 w 50"/>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26">
                    <a:moveTo>
                      <a:pt x="0" y="0"/>
                    </a:moveTo>
                    <a:lnTo>
                      <a:pt x="0" y="2"/>
                    </a:lnTo>
                    <a:lnTo>
                      <a:pt x="0" y="2"/>
                    </a:lnTo>
                    <a:lnTo>
                      <a:pt x="50" y="26"/>
                    </a:lnTo>
                    <a:lnTo>
                      <a:pt x="50" y="26"/>
                    </a:lnTo>
                    <a:lnTo>
                      <a:pt x="50" y="26"/>
                    </a:lnTo>
                    <a:lnTo>
                      <a:pt x="50" y="23"/>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49" name="Freeform 135"/>
              <p:cNvSpPr/>
              <p:nvPr/>
            </p:nvSpPr>
            <p:spPr bwMode="auto">
              <a:xfrm>
                <a:off x="3487" y="2484"/>
                <a:ext cx="50" cy="26"/>
              </a:xfrm>
              <a:custGeom>
                <a:avLst/>
                <a:gdLst>
                  <a:gd name="T0" fmla="*/ 0 w 50"/>
                  <a:gd name="T1" fmla="*/ 0 h 26"/>
                  <a:gd name="T2" fmla="*/ 0 w 50"/>
                  <a:gd name="T3" fmla="*/ 2 h 26"/>
                  <a:gd name="T4" fmla="*/ 0 w 50"/>
                  <a:gd name="T5" fmla="*/ 2 h 26"/>
                  <a:gd name="T6" fmla="*/ 50 w 50"/>
                  <a:gd name="T7" fmla="*/ 26 h 26"/>
                  <a:gd name="T8" fmla="*/ 50 w 50"/>
                  <a:gd name="T9" fmla="*/ 26 h 26"/>
                  <a:gd name="T10" fmla="*/ 50 w 50"/>
                  <a:gd name="T11" fmla="*/ 26 h 26"/>
                  <a:gd name="T12" fmla="*/ 50 w 50"/>
                  <a:gd name="T13" fmla="*/ 23 h 26"/>
                  <a:gd name="T14" fmla="*/ 0 w 50"/>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26">
                    <a:moveTo>
                      <a:pt x="0" y="0"/>
                    </a:moveTo>
                    <a:lnTo>
                      <a:pt x="0" y="2"/>
                    </a:lnTo>
                    <a:lnTo>
                      <a:pt x="0" y="2"/>
                    </a:lnTo>
                    <a:lnTo>
                      <a:pt x="50" y="26"/>
                    </a:lnTo>
                    <a:lnTo>
                      <a:pt x="50" y="26"/>
                    </a:lnTo>
                    <a:lnTo>
                      <a:pt x="50" y="26"/>
                    </a:lnTo>
                    <a:lnTo>
                      <a:pt x="50" y="23"/>
                    </a:lnTo>
                    <a:lnTo>
                      <a:pt x="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50" name="Freeform 136"/>
              <p:cNvSpPr/>
              <p:nvPr/>
            </p:nvSpPr>
            <p:spPr bwMode="auto">
              <a:xfrm>
                <a:off x="3482" y="2496"/>
                <a:ext cx="50" cy="26"/>
              </a:xfrm>
              <a:custGeom>
                <a:avLst/>
                <a:gdLst>
                  <a:gd name="T0" fmla="*/ 0 w 50"/>
                  <a:gd name="T1" fmla="*/ 0 h 26"/>
                  <a:gd name="T2" fmla="*/ 0 w 50"/>
                  <a:gd name="T3" fmla="*/ 0 h 26"/>
                  <a:gd name="T4" fmla="*/ 0 w 50"/>
                  <a:gd name="T5" fmla="*/ 2 h 26"/>
                  <a:gd name="T6" fmla="*/ 48 w 50"/>
                  <a:gd name="T7" fmla="*/ 23 h 26"/>
                  <a:gd name="T8" fmla="*/ 48 w 50"/>
                  <a:gd name="T9" fmla="*/ 26 h 26"/>
                  <a:gd name="T10" fmla="*/ 50 w 50"/>
                  <a:gd name="T11" fmla="*/ 23 h 26"/>
                  <a:gd name="T12" fmla="*/ 48 w 50"/>
                  <a:gd name="T13" fmla="*/ 23 h 26"/>
                  <a:gd name="T14" fmla="*/ 0 w 50"/>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26">
                    <a:moveTo>
                      <a:pt x="0" y="0"/>
                    </a:moveTo>
                    <a:lnTo>
                      <a:pt x="0" y="0"/>
                    </a:lnTo>
                    <a:lnTo>
                      <a:pt x="0" y="2"/>
                    </a:lnTo>
                    <a:lnTo>
                      <a:pt x="48" y="23"/>
                    </a:lnTo>
                    <a:lnTo>
                      <a:pt x="48" y="26"/>
                    </a:lnTo>
                    <a:lnTo>
                      <a:pt x="50" y="23"/>
                    </a:lnTo>
                    <a:lnTo>
                      <a:pt x="48" y="23"/>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51" name="Freeform 137"/>
              <p:cNvSpPr/>
              <p:nvPr/>
            </p:nvSpPr>
            <p:spPr bwMode="auto">
              <a:xfrm>
                <a:off x="3482" y="2496"/>
                <a:ext cx="50" cy="26"/>
              </a:xfrm>
              <a:custGeom>
                <a:avLst/>
                <a:gdLst>
                  <a:gd name="T0" fmla="*/ 0 w 50"/>
                  <a:gd name="T1" fmla="*/ 0 h 26"/>
                  <a:gd name="T2" fmla="*/ 0 w 50"/>
                  <a:gd name="T3" fmla="*/ 0 h 26"/>
                  <a:gd name="T4" fmla="*/ 0 w 50"/>
                  <a:gd name="T5" fmla="*/ 2 h 26"/>
                  <a:gd name="T6" fmla="*/ 48 w 50"/>
                  <a:gd name="T7" fmla="*/ 23 h 26"/>
                  <a:gd name="T8" fmla="*/ 48 w 50"/>
                  <a:gd name="T9" fmla="*/ 26 h 26"/>
                  <a:gd name="T10" fmla="*/ 50 w 50"/>
                  <a:gd name="T11" fmla="*/ 23 h 26"/>
                  <a:gd name="T12" fmla="*/ 48 w 50"/>
                  <a:gd name="T13" fmla="*/ 23 h 26"/>
                  <a:gd name="T14" fmla="*/ 0 w 50"/>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26">
                    <a:moveTo>
                      <a:pt x="0" y="0"/>
                    </a:moveTo>
                    <a:lnTo>
                      <a:pt x="0" y="0"/>
                    </a:lnTo>
                    <a:lnTo>
                      <a:pt x="0" y="2"/>
                    </a:lnTo>
                    <a:lnTo>
                      <a:pt x="48" y="23"/>
                    </a:lnTo>
                    <a:lnTo>
                      <a:pt x="48" y="26"/>
                    </a:lnTo>
                    <a:lnTo>
                      <a:pt x="50" y="23"/>
                    </a:lnTo>
                    <a:lnTo>
                      <a:pt x="48" y="23"/>
                    </a:lnTo>
                    <a:lnTo>
                      <a:pt x="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52" name="Freeform 138"/>
              <p:cNvSpPr>
                <a:spLocks noEditPoints="1"/>
              </p:cNvSpPr>
              <p:nvPr/>
            </p:nvSpPr>
            <p:spPr bwMode="auto">
              <a:xfrm>
                <a:off x="3584" y="2022"/>
                <a:ext cx="53" cy="53"/>
              </a:xfrm>
              <a:custGeom>
                <a:avLst/>
                <a:gdLst>
                  <a:gd name="T0" fmla="*/ 2 w 22"/>
                  <a:gd name="T1" fmla="*/ 19 h 22"/>
                  <a:gd name="T2" fmla="*/ 6 w 22"/>
                  <a:gd name="T3" fmla="*/ 5 h 22"/>
                  <a:gd name="T4" fmla="*/ 6 w 22"/>
                  <a:gd name="T5" fmla="*/ 3 h 22"/>
                  <a:gd name="T6" fmla="*/ 11 w 22"/>
                  <a:gd name="T7" fmla="*/ 4 h 22"/>
                  <a:gd name="T8" fmla="*/ 10 w 22"/>
                  <a:gd name="T9" fmla="*/ 6 h 22"/>
                  <a:gd name="T10" fmla="*/ 10 w 22"/>
                  <a:gd name="T11" fmla="*/ 7 h 22"/>
                  <a:gd name="T12" fmla="*/ 10 w 22"/>
                  <a:gd name="T13" fmla="*/ 7 h 22"/>
                  <a:gd name="T14" fmla="*/ 13 w 22"/>
                  <a:gd name="T15" fmla="*/ 7 h 22"/>
                  <a:gd name="T16" fmla="*/ 14 w 22"/>
                  <a:gd name="T17" fmla="*/ 7 h 22"/>
                  <a:gd name="T18" fmla="*/ 14 w 22"/>
                  <a:gd name="T19" fmla="*/ 7 h 22"/>
                  <a:gd name="T20" fmla="*/ 15 w 22"/>
                  <a:gd name="T21" fmla="*/ 7 h 22"/>
                  <a:gd name="T22" fmla="*/ 16 w 22"/>
                  <a:gd name="T23" fmla="*/ 4 h 22"/>
                  <a:gd name="T24" fmla="*/ 21 w 22"/>
                  <a:gd name="T25" fmla="*/ 5 h 22"/>
                  <a:gd name="T26" fmla="*/ 21 w 22"/>
                  <a:gd name="T27" fmla="*/ 9 h 22"/>
                  <a:gd name="T28" fmla="*/ 17 w 22"/>
                  <a:gd name="T29" fmla="*/ 20 h 22"/>
                  <a:gd name="T30" fmla="*/ 17 w 22"/>
                  <a:gd name="T31" fmla="*/ 20 h 22"/>
                  <a:gd name="T32" fmla="*/ 17 w 22"/>
                  <a:gd name="T33" fmla="*/ 21 h 22"/>
                  <a:gd name="T34" fmla="*/ 17 w 22"/>
                  <a:gd name="T35" fmla="*/ 21 h 22"/>
                  <a:gd name="T36" fmla="*/ 7 w 22"/>
                  <a:gd name="T37" fmla="*/ 19 h 22"/>
                  <a:gd name="T38" fmla="*/ 2 w 22"/>
                  <a:gd name="T39" fmla="*/ 19 h 22"/>
                  <a:gd name="T40" fmla="*/ 2 w 22"/>
                  <a:gd name="T41" fmla="*/ 19 h 22"/>
                  <a:gd name="T42" fmla="*/ 14 w 22"/>
                  <a:gd name="T43" fmla="*/ 6 h 22"/>
                  <a:gd name="T44" fmla="*/ 14 w 22"/>
                  <a:gd name="T45" fmla="*/ 6 h 22"/>
                  <a:gd name="T46" fmla="*/ 11 w 22"/>
                  <a:gd name="T47" fmla="*/ 6 h 22"/>
                  <a:gd name="T48" fmla="*/ 13 w 22"/>
                  <a:gd name="T49" fmla="*/ 1 h 22"/>
                  <a:gd name="T50" fmla="*/ 16 w 22"/>
                  <a:gd name="T51" fmla="*/ 1 h 22"/>
                  <a:gd name="T52" fmla="*/ 14 w 22"/>
                  <a:gd name="T53" fmla="*/ 6 h 22"/>
                  <a:gd name="T54" fmla="*/ 14 w 22"/>
                  <a:gd name="T55" fmla="*/ 6 h 22"/>
                  <a:gd name="T56" fmla="*/ 13 w 22"/>
                  <a:gd name="T57" fmla="*/ 0 h 22"/>
                  <a:gd name="T58" fmla="*/ 13 w 22"/>
                  <a:gd name="T59" fmla="*/ 0 h 22"/>
                  <a:gd name="T60" fmla="*/ 11 w 22"/>
                  <a:gd name="T61" fmla="*/ 3 h 22"/>
                  <a:gd name="T62" fmla="*/ 6 w 22"/>
                  <a:gd name="T63" fmla="*/ 2 h 22"/>
                  <a:gd name="T64" fmla="*/ 5 w 22"/>
                  <a:gd name="T65" fmla="*/ 2 h 22"/>
                  <a:gd name="T66" fmla="*/ 5 w 22"/>
                  <a:gd name="T67" fmla="*/ 3 h 22"/>
                  <a:gd name="T68" fmla="*/ 5 w 22"/>
                  <a:gd name="T69" fmla="*/ 5 h 22"/>
                  <a:gd name="T70" fmla="*/ 0 w 22"/>
                  <a:gd name="T71" fmla="*/ 19 h 22"/>
                  <a:gd name="T72" fmla="*/ 0 w 22"/>
                  <a:gd name="T73" fmla="*/ 20 h 22"/>
                  <a:gd name="T74" fmla="*/ 1 w 22"/>
                  <a:gd name="T75" fmla="*/ 20 h 22"/>
                  <a:gd name="T76" fmla="*/ 2 w 22"/>
                  <a:gd name="T77" fmla="*/ 20 h 22"/>
                  <a:gd name="T78" fmla="*/ 7 w 22"/>
                  <a:gd name="T79" fmla="*/ 20 h 22"/>
                  <a:gd name="T80" fmla="*/ 17 w 22"/>
                  <a:gd name="T81" fmla="*/ 22 h 22"/>
                  <a:gd name="T82" fmla="*/ 17 w 22"/>
                  <a:gd name="T83" fmla="*/ 22 h 22"/>
                  <a:gd name="T84" fmla="*/ 17 w 22"/>
                  <a:gd name="T85" fmla="*/ 22 h 22"/>
                  <a:gd name="T86" fmla="*/ 18 w 22"/>
                  <a:gd name="T87" fmla="*/ 21 h 22"/>
                  <a:gd name="T88" fmla="*/ 18 w 22"/>
                  <a:gd name="T89" fmla="*/ 20 h 22"/>
                  <a:gd name="T90" fmla="*/ 22 w 22"/>
                  <a:gd name="T91" fmla="*/ 9 h 22"/>
                  <a:gd name="T92" fmla="*/ 22 w 22"/>
                  <a:gd name="T93" fmla="*/ 4 h 22"/>
                  <a:gd name="T94" fmla="*/ 22 w 22"/>
                  <a:gd name="T95" fmla="*/ 4 h 22"/>
                  <a:gd name="T96" fmla="*/ 22 w 22"/>
                  <a:gd name="T97" fmla="*/ 4 h 22"/>
                  <a:gd name="T98" fmla="*/ 16 w 22"/>
                  <a:gd name="T99" fmla="*/ 3 h 22"/>
                  <a:gd name="T100" fmla="*/ 17 w 22"/>
                  <a:gd name="T101" fmla="*/ 1 h 22"/>
                  <a:gd name="T102" fmla="*/ 17 w 22"/>
                  <a:gd name="T103" fmla="*/ 1 h 22"/>
                  <a:gd name="T104" fmla="*/ 17 w 22"/>
                  <a:gd name="T105" fmla="*/ 0 h 22"/>
                  <a:gd name="T106" fmla="*/ 13 w 22"/>
                  <a:gd name="T10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 h="22">
                    <a:moveTo>
                      <a:pt x="2" y="19"/>
                    </a:moveTo>
                    <a:cubicBezTo>
                      <a:pt x="4" y="15"/>
                      <a:pt x="5" y="9"/>
                      <a:pt x="6" y="5"/>
                    </a:cubicBezTo>
                    <a:cubicBezTo>
                      <a:pt x="6" y="5"/>
                      <a:pt x="6" y="4"/>
                      <a:pt x="6" y="3"/>
                    </a:cubicBezTo>
                    <a:cubicBezTo>
                      <a:pt x="7" y="4"/>
                      <a:pt x="9" y="4"/>
                      <a:pt x="11" y="4"/>
                    </a:cubicBezTo>
                    <a:cubicBezTo>
                      <a:pt x="10" y="5"/>
                      <a:pt x="10" y="5"/>
                      <a:pt x="10" y="6"/>
                    </a:cubicBezTo>
                    <a:cubicBezTo>
                      <a:pt x="10" y="7"/>
                      <a:pt x="10" y="7"/>
                      <a:pt x="10" y="7"/>
                    </a:cubicBezTo>
                    <a:cubicBezTo>
                      <a:pt x="10" y="7"/>
                      <a:pt x="10" y="7"/>
                      <a:pt x="10" y="7"/>
                    </a:cubicBezTo>
                    <a:cubicBezTo>
                      <a:pt x="13" y="7"/>
                      <a:pt x="13" y="7"/>
                      <a:pt x="13" y="7"/>
                    </a:cubicBezTo>
                    <a:cubicBezTo>
                      <a:pt x="14" y="7"/>
                      <a:pt x="14" y="7"/>
                      <a:pt x="14" y="7"/>
                    </a:cubicBezTo>
                    <a:cubicBezTo>
                      <a:pt x="14" y="7"/>
                      <a:pt x="14" y="7"/>
                      <a:pt x="14" y="7"/>
                    </a:cubicBezTo>
                    <a:cubicBezTo>
                      <a:pt x="15" y="7"/>
                      <a:pt x="15" y="7"/>
                      <a:pt x="15" y="7"/>
                    </a:cubicBezTo>
                    <a:cubicBezTo>
                      <a:pt x="16" y="4"/>
                      <a:pt x="16" y="4"/>
                      <a:pt x="16" y="4"/>
                    </a:cubicBezTo>
                    <a:cubicBezTo>
                      <a:pt x="18" y="4"/>
                      <a:pt x="19" y="4"/>
                      <a:pt x="21" y="5"/>
                    </a:cubicBezTo>
                    <a:cubicBezTo>
                      <a:pt x="21" y="6"/>
                      <a:pt x="21" y="7"/>
                      <a:pt x="21" y="9"/>
                    </a:cubicBezTo>
                    <a:cubicBezTo>
                      <a:pt x="20" y="13"/>
                      <a:pt x="19" y="17"/>
                      <a:pt x="17" y="20"/>
                    </a:cubicBezTo>
                    <a:cubicBezTo>
                      <a:pt x="17" y="20"/>
                      <a:pt x="17" y="20"/>
                      <a:pt x="17" y="20"/>
                    </a:cubicBezTo>
                    <a:cubicBezTo>
                      <a:pt x="17" y="21"/>
                      <a:pt x="17" y="21"/>
                      <a:pt x="17" y="21"/>
                    </a:cubicBezTo>
                    <a:cubicBezTo>
                      <a:pt x="17" y="21"/>
                      <a:pt x="17" y="21"/>
                      <a:pt x="17" y="21"/>
                    </a:cubicBezTo>
                    <a:cubicBezTo>
                      <a:pt x="7" y="19"/>
                      <a:pt x="7" y="19"/>
                      <a:pt x="7" y="19"/>
                    </a:cubicBezTo>
                    <a:cubicBezTo>
                      <a:pt x="5" y="19"/>
                      <a:pt x="4" y="19"/>
                      <a:pt x="2" y="19"/>
                    </a:cubicBezTo>
                    <a:cubicBezTo>
                      <a:pt x="2" y="19"/>
                      <a:pt x="2" y="19"/>
                      <a:pt x="2" y="19"/>
                    </a:cubicBezTo>
                    <a:moveTo>
                      <a:pt x="14" y="6"/>
                    </a:moveTo>
                    <a:cubicBezTo>
                      <a:pt x="14" y="6"/>
                      <a:pt x="14" y="6"/>
                      <a:pt x="14" y="6"/>
                    </a:cubicBezTo>
                    <a:cubicBezTo>
                      <a:pt x="11" y="6"/>
                      <a:pt x="11" y="6"/>
                      <a:pt x="11" y="6"/>
                    </a:cubicBezTo>
                    <a:cubicBezTo>
                      <a:pt x="12" y="4"/>
                      <a:pt x="13" y="2"/>
                      <a:pt x="13" y="1"/>
                    </a:cubicBezTo>
                    <a:cubicBezTo>
                      <a:pt x="14" y="1"/>
                      <a:pt x="15" y="1"/>
                      <a:pt x="16" y="1"/>
                    </a:cubicBezTo>
                    <a:cubicBezTo>
                      <a:pt x="14" y="6"/>
                      <a:pt x="14" y="6"/>
                      <a:pt x="14" y="6"/>
                    </a:cubicBezTo>
                    <a:cubicBezTo>
                      <a:pt x="14" y="6"/>
                      <a:pt x="14" y="6"/>
                      <a:pt x="14" y="6"/>
                    </a:cubicBezTo>
                    <a:moveTo>
                      <a:pt x="13" y="0"/>
                    </a:moveTo>
                    <a:cubicBezTo>
                      <a:pt x="13" y="0"/>
                      <a:pt x="13" y="0"/>
                      <a:pt x="13" y="0"/>
                    </a:cubicBezTo>
                    <a:cubicBezTo>
                      <a:pt x="12" y="1"/>
                      <a:pt x="12" y="2"/>
                      <a:pt x="11" y="3"/>
                    </a:cubicBezTo>
                    <a:cubicBezTo>
                      <a:pt x="9" y="3"/>
                      <a:pt x="7" y="3"/>
                      <a:pt x="6" y="2"/>
                    </a:cubicBezTo>
                    <a:cubicBezTo>
                      <a:pt x="5" y="2"/>
                      <a:pt x="5" y="2"/>
                      <a:pt x="5" y="2"/>
                    </a:cubicBezTo>
                    <a:cubicBezTo>
                      <a:pt x="5" y="3"/>
                      <a:pt x="5" y="3"/>
                      <a:pt x="5" y="3"/>
                    </a:cubicBezTo>
                    <a:cubicBezTo>
                      <a:pt x="5" y="3"/>
                      <a:pt x="5" y="4"/>
                      <a:pt x="5" y="5"/>
                    </a:cubicBezTo>
                    <a:cubicBezTo>
                      <a:pt x="4" y="9"/>
                      <a:pt x="3" y="15"/>
                      <a:pt x="0" y="19"/>
                    </a:cubicBezTo>
                    <a:cubicBezTo>
                      <a:pt x="0" y="20"/>
                      <a:pt x="0" y="20"/>
                      <a:pt x="0" y="20"/>
                    </a:cubicBezTo>
                    <a:cubicBezTo>
                      <a:pt x="1" y="20"/>
                      <a:pt x="1" y="20"/>
                      <a:pt x="1" y="20"/>
                    </a:cubicBezTo>
                    <a:cubicBezTo>
                      <a:pt x="1" y="20"/>
                      <a:pt x="2" y="20"/>
                      <a:pt x="2" y="20"/>
                    </a:cubicBezTo>
                    <a:cubicBezTo>
                      <a:pt x="4" y="20"/>
                      <a:pt x="5" y="20"/>
                      <a:pt x="7" y="20"/>
                    </a:cubicBezTo>
                    <a:cubicBezTo>
                      <a:pt x="17" y="22"/>
                      <a:pt x="17" y="22"/>
                      <a:pt x="17" y="22"/>
                    </a:cubicBezTo>
                    <a:cubicBezTo>
                      <a:pt x="17" y="22"/>
                      <a:pt x="17" y="22"/>
                      <a:pt x="17" y="22"/>
                    </a:cubicBezTo>
                    <a:cubicBezTo>
                      <a:pt x="17" y="22"/>
                      <a:pt x="17" y="22"/>
                      <a:pt x="17" y="22"/>
                    </a:cubicBezTo>
                    <a:cubicBezTo>
                      <a:pt x="18" y="21"/>
                      <a:pt x="18" y="21"/>
                      <a:pt x="18" y="21"/>
                    </a:cubicBezTo>
                    <a:cubicBezTo>
                      <a:pt x="18" y="20"/>
                      <a:pt x="18" y="20"/>
                      <a:pt x="18" y="20"/>
                    </a:cubicBezTo>
                    <a:cubicBezTo>
                      <a:pt x="20" y="17"/>
                      <a:pt x="21" y="13"/>
                      <a:pt x="22" y="9"/>
                    </a:cubicBezTo>
                    <a:cubicBezTo>
                      <a:pt x="22" y="7"/>
                      <a:pt x="22" y="6"/>
                      <a:pt x="22" y="4"/>
                    </a:cubicBezTo>
                    <a:cubicBezTo>
                      <a:pt x="22" y="4"/>
                      <a:pt x="22" y="4"/>
                      <a:pt x="22" y="4"/>
                    </a:cubicBezTo>
                    <a:cubicBezTo>
                      <a:pt x="22" y="4"/>
                      <a:pt x="22" y="4"/>
                      <a:pt x="22" y="4"/>
                    </a:cubicBezTo>
                    <a:cubicBezTo>
                      <a:pt x="20" y="3"/>
                      <a:pt x="18" y="3"/>
                      <a:pt x="16" y="3"/>
                    </a:cubicBezTo>
                    <a:cubicBezTo>
                      <a:pt x="17" y="1"/>
                      <a:pt x="17" y="1"/>
                      <a:pt x="17" y="1"/>
                    </a:cubicBezTo>
                    <a:cubicBezTo>
                      <a:pt x="17" y="1"/>
                      <a:pt x="17" y="1"/>
                      <a:pt x="17" y="1"/>
                    </a:cubicBezTo>
                    <a:cubicBezTo>
                      <a:pt x="17" y="0"/>
                      <a:pt x="17" y="0"/>
                      <a:pt x="17" y="0"/>
                    </a:cubicBezTo>
                    <a:cubicBezTo>
                      <a:pt x="16" y="0"/>
                      <a:pt x="14" y="0"/>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53" name="Freeform 139"/>
              <p:cNvSpPr/>
              <p:nvPr/>
            </p:nvSpPr>
            <p:spPr bwMode="auto">
              <a:xfrm>
                <a:off x="3601" y="2044"/>
                <a:ext cx="26" cy="4"/>
              </a:xfrm>
              <a:custGeom>
                <a:avLst/>
                <a:gdLst>
                  <a:gd name="T0" fmla="*/ 1 w 11"/>
                  <a:gd name="T1" fmla="*/ 0 h 2"/>
                  <a:gd name="T2" fmla="*/ 0 w 11"/>
                  <a:gd name="T3" fmla="*/ 0 h 2"/>
                  <a:gd name="T4" fmla="*/ 1 w 11"/>
                  <a:gd name="T5" fmla="*/ 1 h 2"/>
                  <a:gd name="T6" fmla="*/ 10 w 11"/>
                  <a:gd name="T7" fmla="*/ 2 h 2"/>
                  <a:gd name="T8" fmla="*/ 11 w 11"/>
                  <a:gd name="T9" fmla="*/ 1 h 2"/>
                  <a:gd name="T10" fmla="*/ 10 w 11"/>
                  <a:gd name="T11" fmla="*/ 1 h 2"/>
                  <a:gd name="T12" fmla="*/ 1 w 1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1" h="2">
                    <a:moveTo>
                      <a:pt x="1" y="0"/>
                    </a:moveTo>
                    <a:cubicBezTo>
                      <a:pt x="0" y="0"/>
                      <a:pt x="0" y="0"/>
                      <a:pt x="0" y="0"/>
                    </a:cubicBezTo>
                    <a:cubicBezTo>
                      <a:pt x="1" y="1"/>
                      <a:pt x="1" y="1"/>
                      <a:pt x="1" y="1"/>
                    </a:cubicBezTo>
                    <a:cubicBezTo>
                      <a:pt x="4" y="1"/>
                      <a:pt x="7" y="2"/>
                      <a:pt x="10" y="2"/>
                    </a:cubicBezTo>
                    <a:cubicBezTo>
                      <a:pt x="11" y="1"/>
                      <a:pt x="11" y="1"/>
                      <a:pt x="11" y="1"/>
                    </a:cubicBezTo>
                    <a:cubicBezTo>
                      <a:pt x="10" y="1"/>
                      <a:pt x="10" y="1"/>
                      <a:pt x="10" y="1"/>
                    </a:cubicBezTo>
                    <a:cubicBezTo>
                      <a:pt x="7" y="1"/>
                      <a:pt x="4"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54" name="Freeform 140"/>
              <p:cNvSpPr/>
              <p:nvPr/>
            </p:nvSpPr>
            <p:spPr bwMode="auto">
              <a:xfrm>
                <a:off x="3599" y="2051"/>
                <a:ext cx="26" cy="5"/>
              </a:xfrm>
              <a:custGeom>
                <a:avLst/>
                <a:gdLst>
                  <a:gd name="T0" fmla="*/ 1 w 11"/>
                  <a:gd name="T1" fmla="*/ 0 h 2"/>
                  <a:gd name="T2" fmla="*/ 0 w 11"/>
                  <a:gd name="T3" fmla="*/ 0 h 2"/>
                  <a:gd name="T4" fmla="*/ 0 w 11"/>
                  <a:gd name="T5" fmla="*/ 1 h 2"/>
                  <a:gd name="T6" fmla="*/ 10 w 11"/>
                  <a:gd name="T7" fmla="*/ 2 h 2"/>
                  <a:gd name="T8" fmla="*/ 11 w 11"/>
                  <a:gd name="T9" fmla="*/ 2 h 2"/>
                  <a:gd name="T10" fmla="*/ 10 w 11"/>
                  <a:gd name="T11" fmla="*/ 1 h 2"/>
                  <a:gd name="T12" fmla="*/ 1 w 1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1" h="2">
                    <a:moveTo>
                      <a:pt x="1" y="0"/>
                    </a:moveTo>
                    <a:cubicBezTo>
                      <a:pt x="0" y="0"/>
                      <a:pt x="0" y="0"/>
                      <a:pt x="0" y="0"/>
                    </a:cubicBezTo>
                    <a:cubicBezTo>
                      <a:pt x="0" y="1"/>
                      <a:pt x="0" y="1"/>
                      <a:pt x="0" y="1"/>
                    </a:cubicBezTo>
                    <a:cubicBezTo>
                      <a:pt x="4" y="2"/>
                      <a:pt x="7" y="2"/>
                      <a:pt x="10" y="2"/>
                    </a:cubicBezTo>
                    <a:cubicBezTo>
                      <a:pt x="11" y="2"/>
                      <a:pt x="11" y="2"/>
                      <a:pt x="11" y="2"/>
                    </a:cubicBezTo>
                    <a:cubicBezTo>
                      <a:pt x="10" y="1"/>
                      <a:pt x="10" y="1"/>
                      <a:pt x="10" y="1"/>
                    </a:cubicBezTo>
                    <a:cubicBezTo>
                      <a:pt x="7" y="1"/>
                      <a:pt x="4" y="1"/>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55" name="Freeform 141"/>
              <p:cNvSpPr/>
              <p:nvPr/>
            </p:nvSpPr>
            <p:spPr bwMode="auto">
              <a:xfrm>
                <a:off x="3599" y="2058"/>
                <a:ext cx="7" cy="2"/>
              </a:xfrm>
              <a:custGeom>
                <a:avLst/>
                <a:gdLst>
                  <a:gd name="T0" fmla="*/ 1 w 3"/>
                  <a:gd name="T1" fmla="*/ 0 h 1"/>
                  <a:gd name="T2" fmla="*/ 0 w 3"/>
                  <a:gd name="T3" fmla="*/ 0 h 1"/>
                  <a:gd name="T4" fmla="*/ 0 w 3"/>
                  <a:gd name="T5" fmla="*/ 0 h 1"/>
                  <a:gd name="T6" fmla="*/ 0 w 3"/>
                  <a:gd name="T7" fmla="*/ 1 h 1"/>
                  <a:gd name="T8" fmla="*/ 1 w 3"/>
                  <a:gd name="T9" fmla="*/ 1 h 1"/>
                  <a:gd name="T10" fmla="*/ 3 w 3"/>
                  <a:gd name="T11" fmla="*/ 1 h 1"/>
                  <a:gd name="T12" fmla="*/ 3 w 3"/>
                  <a:gd name="T13" fmla="*/ 1 h 1"/>
                  <a:gd name="T14" fmla="*/ 3 w 3"/>
                  <a:gd name="T15" fmla="*/ 1 h 1"/>
                  <a:gd name="T16" fmla="*/ 3 w 3"/>
                  <a:gd name="T17" fmla="*/ 0 h 1"/>
                  <a:gd name="T18" fmla="*/ 1 w 3"/>
                  <a:gd name="T1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1">
                    <a:moveTo>
                      <a:pt x="1" y="0"/>
                    </a:moveTo>
                    <a:cubicBezTo>
                      <a:pt x="0" y="0"/>
                      <a:pt x="0" y="0"/>
                      <a:pt x="0" y="0"/>
                    </a:cubicBezTo>
                    <a:cubicBezTo>
                      <a:pt x="0" y="0"/>
                      <a:pt x="0" y="0"/>
                      <a:pt x="0" y="0"/>
                    </a:cubicBezTo>
                    <a:cubicBezTo>
                      <a:pt x="0" y="1"/>
                      <a:pt x="0" y="1"/>
                      <a:pt x="0" y="1"/>
                    </a:cubicBezTo>
                    <a:cubicBezTo>
                      <a:pt x="0" y="1"/>
                      <a:pt x="1" y="1"/>
                      <a:pt x="1" y="1"/>
                    </a:cubicBezTo>
                    <a:cubicBezTo>
                      <a:pt x="1" y="1"/>
                      <a:pt x="2" y="1"/>
                      <a:pt x="3" y="1"/>
                    </a:cubicBezTo>
                    <a:cubicBezTo>
                      <a:pt x="3" y="1"/>
                      <a:pt x="3" y="1"/>
                      <a:pt x="3" y="1"/>
                    </a:cubicBezTo>
                    <a:cubicBezTo>
                      <a:pt x="3" y="1"/>
                      <a:pt x="3" y="1"/>
                      <a:pt x="3" y="1"/>
                    </a:cubicBezTo>
                    <a:cubicBezTo>
                      <a:pt x="3" y="0"/>
                      <a:pt x="3" y="0"/>
                      <a:pt x="3" y="0"/>
                    </a:cubicBezTo>
                    <a:cubicBezTo>
                      <a:pt x="3" y="0"/>
                      <a:pt x="2"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56" name="Freeform 142"/>
              <p:cNvSpPr/>
              <p:nvPr/>
            </p:nvSpPr>
            <p:spPr bwMode="auto">
              <a:xfrm>
                <a:off x="3520" y="2044"/>
                <a:ext cx="33" cy="12"/>
              </a:xfrm>
              <a:custGeom>
                <a:avLst/>
                <a:gdLst>
                  <a:gd name="T0" fmla="*/ 13 w 14"/>
                  <a:gd name="T1" fmla="*/ 0 h 5"/>
                  <a:gd name="T2" fmla="*/ 0 w 14"/>
                  <a:gd name="T3" fmla="*/ 4 h 5"/>
                  <a:gd name="T4" fmla="*/ 0 w 14"/>
                  <a:gd name="T5" fmla="*/ 5 h 5"/>
                  <a:gd name="T6" fmla="*/ 1 w 14"/>
                  <a:gd name="T7" fmla="*/ 5 h 5"/>
                  <a:gd name="T8" fmla="*/ 13 w 14"/>
                  <a:gd name="T9" fmla="*/ 1 h 5"/>
                  <a:gd name="T10" fmla="*/ 14 w 14"/>
                  <a:gd name="T11" fmla="*/ 0 h 5"/>
                  <a:gd name="T12" fmla="*/ 13 w 14"/>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4" h="5">
                    <a:moveTo>
                      <a:pt x="13" y="0"/>
                    </a:moveTo>
                    <a:cubicBezTo>
                      <a:pt x="12" y="1"/>
                      <a:pt x="3" y="4"/>
                      <a:pt x="0" y="4"/>
                    </a:cubicBezTo>
                    <a:cubicBezTo>
                      <a:pt x="0" y="5"/>
                      <a:pt x="0" y="5"/>
                      <a:pt x="0" y="5"/>
                    </a:cubicBezTo>
                    <a:cubicBezTo>
                      <a:pt x="1" y="5"/>
                      <a:pt x="1" y="5"/>
                      <a:pt x="1" y="5"/>
                    </a:cubicBezTo>
                    <a:cubicBezTo>
                      <a:pt x="3" y="5"/>
                      <a:pt x="13" y="1"/>
                      <a:pt x="13" y="1"/>
                    </a:cubicBezTo>
                    <a:cubicBezTo>
                      <a:pt x="14" y="0"/>
                      <a:pt x="14" y="0"/>
                      <a:pt x="14" y="0"/>
                    </a:cubicBezTo>
                    <a:cubicBezTo>
                      <a:pt x="13" y="0"/>
                      <a:pt x="13" y="0"/>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57" name="Freeform 143"/>
              <p:cNvSpPr/>
              <p:nvPr/>
            </p:nvSpPr>
            <p:spPr bwMode="auto">
              <a:xfrm>
                <a:off x="3522" y="2053"/>
                <a:ext cx="31" cy="10"/>
              </a:xfrm>
              <a:custGeom>
                <a:avLst/>
                <a:gdLst>
                  <a:gd name="T0" fmla="*/ 12 w 13"/>
                  <a:gd name="T1" fmla="*/ 0 h 4"/>
                  <a:gd name="T2" fmla="*/ 5 w 13"/>
                  <a:gd name="T3" fmla="*/ 2 h 4"/>
                  <a:gd name="T4" fmla="*/ 0 w 13"/>
                  <a:gd name="T5" fmla="*/ 3 h 4"/>
                  <a:gd name="T6" fmla="*/ 0 w 13"/>
                  <a:gd name="T7" fmla="*/ 4 h 4"/>
                  <a:gd name="T8" fmla="*/ 0 w 13"/>
                  <a:gd name="T9" fmla="*/ 4 h 4"/>
                  <a:gd name="T10" fmla="*/ 1 w 13"/>
                  <a:gd name="T11" fmla="*/ 4 h 4"/>
                  <a:gd name="T12" fmla="*/ 6 w 13"/>
                  <a:gd name="T13" fmla="*/ 3 h 4"/>
                  <a:gd name="T14" fmla="*/ 12 w 13"/>
                  <a:gd name="T15" fmla="*/ 1 h 4"/>
                  <a:gd name="T16" fmla="*/ 13 w 13"/>
                  <a:gd name="T17" fmla="*/ 0 h 4"/>
                  <a:gd name="T18" fmla="*/ 12 w 13"/>
                  <a:gd name="T19" fmla="*/ 0 h 4"/>
                  <a:gd name="T20" fmla="*/ 12 w 13"/>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4">
                    <a:moveTo>
                      <a:pt x="12" y="0"/>
                    </a:moveTo>
                    <a:cubicBezTo>
                      <a:pt x="11" y="0"/>
                      <a:pt x="10" y="0"/>
                      <a:pt x="5" y="2"/>
                    </a:cubicBezTo>
                    <a:cubicBezTo>
                      <a:pt x="3" y="2"/>
                      <a:pt x="1" y="3"/>
                      <a:pt x="0" y="3"/>
                    </a:cubicBezTo>
                    <a:cubicBezTo>
                      <a:pt x="0" y="4"/>
                      <a:pt x="0" y="4"/>
                      <a:pt x="0" y="4"/>
                    </a:cubicBezTo>
                    <a:cubicBezTo>
                      <a:pt x="0" y="4"/>
                      <a:pt x="0" y="4"/>
                      <a:pt x="0" y="4"/>
                    </a:cubicBezTo>
                    <a:cubicBezTo>
                      <a:pt x="1" y="4"/>
                      <a:pt x="1" y="4"/>
                      <a:pt x="1" y="4"/>
                    </a:cubicBezTo>
                    <a:cubicBezTo>
                      <a:pt x="1" y="4"/>
                      <a:pt x="3" y="3"/>
                      <a:pt x="6" y="3"/>
                    </a:cubicBezTo>
                    <a:cubicBezTo>
                      <a:pt x="8" y="2"/>
                      <a:pt x="12" y="1"/>
                      <a:pt x="12" y="1"/>
                    </a:cubicBezTo>
                    <a:cubicBezTo>
                      <a:pt x="13" y="0"/>
                      <a:pt x="13" y="0"/>
                      <a:pt x="13" y="0"/>
                    </a:cubicBezTo>
                    <a:cubicBezTo>
                      <a:pt x="12" y="0"/>
                      <a:pt x="12" y="0"/>
                      <a:pt x="12" y="0"/>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58" name="Freeform 144"/>
              <p:cNvSpPr/>
              <p:nvPr/>
            </p:nvSpPr>
            <p:spPr bwMode="auto">
              <a:xfrm>
                <a:off x="3522" y="2065"/>
                <a:ext cx="10" cy="5"/>
              </a:xfrm>
              <a:custGeom>
                <a:avLst/>
                <a:gdLst>
                  <a:gd name="T0" fmla="*/ 3 w 4"/>
                  <a:gd name="T1" fmla="*/ 0 h 2"/>
                  <a:gd name="T2" fmla="*/ 2 w 4"/>
                  <a:gd name="T3" fmla="*/ 1 h 2"/>
                  <a:gd name="T4" fmla="*/ 1 w 4"/>
                  <a:gd name="T5" fmla="*/ 1 h 2"/>
                  <a:gd name="T6" fmla="*/ 1 w 4"/>
                  <a:gd name="T7" fmla="*/ 1 h 2"/>
                  <a:gd name="T8" fmla="*/ 0 w 4"/>
                  <a:gd name="T9" fmla="*/ 1 h 2"/>
                  <a:gd name="T10" fmla="*/ 1 w 4"/>
                  <a:gd name="T11" fmla="*/ 2 h 2"/>
                  <a:gd name="T12" fmla="*/ 1 w 4"/>
                  <a:gd name="T13" fmla="*/ 2 h 2"/>
                  <a:gd name="T14" fmla="*/ 2 w 4"/>
                  <a:gd name="T15" fmla="*/ 1 h 2"/>
                  <a:gd name="T16" fmla="*/ 3 w 4"/>
                  <a:gd name="T17" fmla="*/ 1 h 2"/>
                  <a:gd name="T18" fmla="*/ 3 w 4"/>
                  <a:gd name="T19" fmla="*/ 1 h 2"/>
                  <a:gd name="T20" fmla="*/ 4 w 4"/>
                  <a:gd name="T21" fmla="*/ 1 h 2"/>
                  <a:gd name="T22" fmla="*/ 4 w 4"/>
                  <a:gd name="T23" fmla="*/ 0 h 2"/>
                  <a:gd name="T24" fmla="*/ 3 w 4"/>
                  <a:gd name="T2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2">
                    <a:moveTo>
                      <a:pt x="3" y="0"/>
                    </a:moveTo>
                    <a:cubicBezTo>
                      <a:pt x="3" y="0"/>
                      <a:pt x="2" y="0"/>
                      <a:pt x="2" y="1"/>
                    </a:cubicBezTo>
                    <a:cubicBezTo>
                      <a:pt x="2" y="1"/>
                      <a:pt x="1" y="1"/>
                      <a:pt x="1" y="1"/>
                    </a:cubicBezTo>
                    <a:cubicBezTo>
                      <a:pt x="1" y="1"/>
                      <a:pt x="1" y="1"/>
                      <a:pt x="1" y="1"/>
                    </a:cubicBezTo>
                    <a:cubicBezTo>
                      <a:pt x="0" y="1"/>
                      <a:pt x="0" y="1"/>
                      <a:pt x="0" y="1"/>
                    </a:cubicBezTo>
                    <a:cubicBezTo>
                      <a:pt x="1" y="2"/>
                      <a:pt x="1" y="2"/>
                      <a:pt x="1" y="2"/>
                    </a:cubicBezTo>
                    <a:cubicBezTo>
                      <a:pt x="1" y="2"/>
                      <a:pt x="1" y="2"/>
                      <a:pt x="1" y="2"/>
                    </a:cubicBezTo>
                    <a:cubicBezTo>
                      <a:pt x="2" y="2"/>
                      <a:pt x="2" y="2"/>
                      <a:pt x="2" y="1"/>
                    </a:cubicBezTo>
                    <a:cubicBezTo>
                      <a:pt x="3" y="1"/>
                      <a:pt x="3" y="1"/>
                      <a:pt x="3" y="1"/>
                    </a:cubicBezTo>
                    <a:cubicBezTo>
                      <a:pt x="3" y="1"/>
                      <a:pt x="3" y="1"/>
                      <a:pt x="3" y="1"/>
                    </a:cubicBezTo>
                    <a:cubicBezTo>
                      <a:pt x="4" y="1"/>
                      <a:pt x="4" y="1"/>
                      <a:pt x="4" y="1"/>
                    </a:cubicBezTo>
                    <a:cubicBezTo>
                      <a:pt x="4" y="0"/>
                      <a:pt x="4" y="0"/>
                      <a:pt x="4"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59" name="Freeform 145"/>
              <p:cNvSpPr>
                <a:spLocks noEditPoints="1"/>
              </p:cNvSpPr>
              <p:nvPr/>
            </p:nvSpPr>
            <p:spPr bwMode="auto">
              <a:xfrm>
                <a:off x="3510" y="2017"/>
                <a:ext cx="62" cy="74"/>
              </a:xfrm>
              <a:custGeom>
                <a:avLst/>
                <a:gdLst>
                  <a:gd name="T0" fmla="*/ 7 w 26"/>
                  <a:gd name="T1" fmla="*/ 27 h 31"/>
                  <a:gd name="T2" fmla="*/ 25 w 26"/>
                  <a:gd name="T3" fmla="*/ 25 h 31"/>
                  <a:gd name="T4" fmla="*/ 24 w 26"/>
                  <a:gd name="T5" fmla="*/ 25 h 31"/>
                  <a:gd name="T6" fmla="*/ 24 w 26"/>
                  <a:gd name="T7" fmla="*/ 25 h 31"/>
                  <a:gd name="T8" fmla="*/ 23 w 26"/>
                  <a:gd name="T9" fmla="*/ 26 h 31"/>
                  <a:gd name="T10" fmla="*/ 7 w 26"/>
                  <a:gd name="T11" fmla="*/ 29 h 31"/>
                  <a:gd name="T12" fmla="*/ 21 w 26"/>
                  <a:gd name="T13" fmla="*/ 4 h 31"/>
                  <a:gd name="T14" fmla="*/ 23 w 26"/>
                  <a:gd name="T15" fmla="*/ 10 h 31"/>
                  <a:gd name="T16" fmla="*/ 8 w 26"/>
                  <a:gd name="T17" fmla="*/ 9 h 31"/>
                  <a:gd name="T18" fmla="*/ 7 w 26"/>
                  <a:gd name="T19" fmla="*/ 3 h 31"/>
                  <a:gd name="T20" fmla="*/ 10 w 26"/>
                  <a:gd name="T21" fmla="*/ 1 h 31"/>
                  <a:gd name="T22" fmla="*/ 12 w 26"/>
                  <a:gd name="T23" fmla="*/ 7 h 31"/>
                  <a:gd name="T24" fmla="*/ 8 w 26"/>
                  <a:gd name="T25" fmla="*/ 10 h 31"/>
                  <a:gd name="T26" fmla="*/ 12 w 26"/>
                  <a:gd name="T27" fmla="*/ 4 h 31"/>
                  <a:gd name="T28" fmla="*/ 19 w 26"/>
                  <a:gd name="T29" fmla="*/ 1 h 31"/>
                  <a:gd name="T30" fmla="*/ 7 w 26"/>
                  <a:gd name="T31" fmla="*/ 26 h 31"/>
                  <a:gd name="T32" fmla="*/ 6 w 26"/>
                  <a:gd name="T33" fmla="*/ 26 h 31"/>
                  <a:gd name="T34" fmla="*/ 1 w 26"/>
                  <a:gd name="T35" fmla="*/ 8 h 31"/>
                  <a:gd name="T36" fmla="*/ 6 w 26"/>
                  <a:gd name="T37" fmla="*/ 6 h 31"/>
                  <a:gd name="T38" fmla="*/ 7 w 26"/>
                  <a:gd name="T39" fmla="*/ 10 h 31"/>
                  <a:gd name="T40" fmla="*/ 20 w 26"/>
                  <a:gd name="T41" fmla="*/ 0 h 31"/>
                  <a:gd name="T42" fmla="*/ 19 w 26"/>
                  <a:gd name="T43" fmla="*/ 0 h 31"/>
                  <a:gd name="T44" fmla="*/ 18 w 26"/>
                  <a:gd name="T45" fmla="*/ 0 h 31"/>
                  <a:gd name="T46" fmla="*/ 11 w 26"/>
                  <a:gd name="T47" fmla="*/ 0 h 31"/>
                  <a:gd name="T48" fmla="*/ 10 w 26"/>
                  <a:gd name="T49" fmla="*/ 0 h 31"/>
                  <a:gd name="T50" fmla="*/ 6 w 26"/>
                  <a:gd name="T51" fmla="*/ 2 h 31"/>
                  <a:gd name="T52" fmla="*/ 6 w 26"/>
                  <a:gd name="T53" fmla="*/ 5 h 31"/>
                  <a:gd name="T54" fmla="*/ 1 w 26"/>
                  <a:gd name="T55" fmla="*/ 7 h 31"/>
                  <a:gd name="T56" fmla="*/ 0 w 26"/>
                  <a:gd name="T57" fmla="*/ 7 h 31"/>
                  <a:gd name="T58" fmla="*/ 2 w 26"/>
                  <a:gd name="T59" fmla="*/ 29 h 31"/>
                  <a:gd name="T60" fmla="*/ 2 w 26"/>
                  <a:gd name="T61" fmla="*/ 29 h 31"/>
                  <a:gd name="T62" fmla="*/ 6 w 26"/>
                  <a:gd name="T63" fmla="*/ 30 h 31"/>
                  <a:gd name="T64" fmla="*/ 6 w 26"/>
                  <a:gd name="T65" fmla="*/ 31 h 31"/>
                  <a:gd name="T66" fmla="*/ 11 w 26"/>
                  <a:gd name="T67" fmla="*/ 29 h 31"/>
                  <a:gd name="T68" fmla="*/ 24 w 26"/>
                  <a:gd name="T69" fmla="*/ 27 h 31"/>
                  <a:gd name="T70" fmla="*/ 26 w 26"/>
                  <a:gd name="T71" fmla="*/ 26 h 31"/>
                  <a:gd name="T72" fmla="*/ 24 w 26"/>
                  <a:gd name="T73" fmla="*/ 3 h 31"/>
                  <a:gd name="T74" fmla="*/ 23 w 26"/>
                  <a:gd name="T75" fmla="*/ 2 h 31"/>
                  <a:gd name="T76" fmla="*/ 20 w 26"/>
                  <a:gd name="T77" fmla="*/ 1 h 31"/>
                  <a:gd name="T78" fmla="*/ 20 w 26"/>
                  <a:gd name="T7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 h="31">
                    <a:moveTo>
                      <a:pt x="7" y="29"/>
                    </a:moveTo>
                    <a:cubicBezTo>
                      <a:pt x="7" y="27"/>
                      <a:pt x="7" y="27"/>
                      <a:pt x="7" y="27"/>
                    </a:cubicBezTo>
                    <a:cubicBezTo>
                      <a:pt x="13" y="25"/>
                      <a:pt x="19" y="24"/>
                      <a:pt x="25" y="23"/>
                    </a:cubicBezTo>
                    <a:cubicBezTo>
                      <a:pt x="25" y="25"/>
                      <a:pt x="25" y="25"/>
                      <a:pt x="25" y="25"/>
                    </a:cubicBezTo>
                    <a:cubicBezTo>
                      <a:pt x="25" y="25"/>
                      <a:pt x="25" y="25"/>
                      <a:pt x="25" y="25"/>
                    </a:cubicBezTo>
                    <a:cubicBezTo>
                      <a:pt x="24" y="25"/>
                      <a:pt x="24" y="25"/>
                      <a:pt x="24" y="25"/>
                    </a:cubicBezTo>
                    <a:cubicBezTo>
                      <a:pt x="24" y="25"/>
                      <a:pt x="24" y="25"/>
                      <a:pt x="24" y="25"/>
                    </a:cubicBezTo>
                    <a:cubicBezTo>
                      <a:pt x="24" y="25"/>
                      <a:pt x="24" y="25"/>
                      <a:pt x="24" y="25"/>
                    </a:cubicBezTo>
                    <a:cubicBezTo>
                      <a:pt x="23" y="25"/>
                      <a:pt x="23" y="25"/>
                      <a:pt x="23" y="25"/>
                    </a:cubicBezTo>
                    <a:cubicBezTo>
                      <a:pt x="23" y="26"/>
                      <a:pt x="23" y="26"/>
                      <a:pt x="23" y="26"/>
                    </a:cubicBezTo>
                    <a:cubicBezTo>
                      <a:pt x="11" y="28"/>
                      <a:pt x="11" y="28"/>
                      <a:pt x="11" y="28"/>
                    </a:cubicBezTo>
                    <a:cubicBezTo>
                      <a:pt x="9" y="28"/>
                      <a:pt x="8" y="29"/>
                      <a:pt x="7" y="29"/>
                    </a:cubicBezTo>
                    <a:moveTo>
                      <a:pt x="24" y="19"/>
                    </a:moveTo>
                    <a:cubicBezTo>
                      <a:pt x="23" y="14"/>
                      <a:pt x="21" y="9"/>
                      <a:pt x="21" y="4"/>
                    </a:cubicBezTo>
                    <a:cubicBezTo>
                      <a:pt x="21" y="4"/>
                      <a:pt x="22" y="4"/>
                      <a:pt x="23" y="3"/>
                    </a:cubicBezTo>
                    <a:cubicBezTo>
                      <a:pt x="23" y="5"/>
                      <a:pt x="23" y="8"/>
                      <a:pt x="23" y="10"/>
                    </a:cubicBezTo>
                    <a:cubicBezTo>
                      <a:pt x="24" y="19"/>
                      <a:pt x="24" y="19"/>
                      <a:pt x="24" y="19"/>
                    </a:cubicBezTo>
                    <a:moveTo>
                      <a:pt x="8" y="9"/>
                    </a:moveTo>
                    <a:cubicBezTo>
                      <a:pt x="8" y="7"/>
                      <a:pt x="7" y="4"/>
                      <a:pt x="7" y="3"/>
                    </a:cubicBezTo>
                    <a:cubicBezTo>
                      <a:pt x="7" y="3"/>
                      <a:pt x="7" y="3"/>
                      <a:pt x="7" y="3"/>
                    </a:cubicBezTo>
                    <a:cubicBezTo>
                      <a:pt x="7" y="2"/>
                      <a:pt x="7" y="2"/>
                      <a:pt x="7" y="2"/>
                    </a:cubicBezTo>
                    <a:cubicBezTo>
                      <a:pt x="10" y="1"/>
                      <a:pt x="10" y="1"/>
                      <a:pt x="10" y="1"/>
                    </a:cubicBezTo>
                    <a:cubicBezTo>
                      <a:pt x="10" y="2"/>
                      <a:pt x="11" y="3"/>
                      <a:pt x="11" y="4"/>
                    </a:cubicBezTo>
                    <a:cubicBezTo>
                      <a:pt x="11" y="5"/>
                      <a:pt x="12" y="7"/>
                      <a:pt x="12" y="7"/>
                    </a:cubicBezTo>
                    <a:cubicBezTo>
                      <a:pt x="12" y="8"/>
                      <a:pt x="9" y="9"/>
                      <a:pt x="8" y="9"/>
                    </a:cubicBezTo>
                    <a:moveTo>
                      <a:pt x="8" y="10"/>
                    </a:moveTo>
                    <a:cubicBezTo>
                      <a:pt x="9" y="10"/>
                      <a:pt x="13" y="9"/>
                      <a:pt x="13" y="7"/>
                    </a:cubicBezTo>
                    <a:cubicBezTo>
                      <a:pt x="13" y="7"/>
                      <a:pt x="13" y="6"/>
                      <a:pt x="12" y="4"/>
                    </a:cubicBezTo>
                    <a:cubicBezTo>
                      <a:pt x="14" y="3"/>
                      <a:pt x="17" y="2"/>
                      <a:pt x="19" y="1"/>
                    </a:cubicBezTo>
                    <a:cubicBezTo>
                      <a:pt x="19" y="1"/>
                      <a:pt x="19" y="1"/>
                      <a:pt x="19" y="1"/>
                    </a:cubicBezTo>
                    <a:cubicBezTo>
                      <a:pt x="20" y="8"/>
                      <a:pt x="22" y="15"/>
                      <a:pt x="24" y="22"/>
                    </a:cubicBezTo>
                    <a:cubicBezTo>
                      <a:pt x="18" y="23"/>
                      <a:pt x="12" y="24"/>
                      <a:pt x="7" y="26"/>
                    </a:cubicBezTo>
                    <a:cubicBezTo>
                      <a:pt x="6" y="26"/>
                      <a:pt x="6" y="26"/>
                      <a:pt x="6" y="26"/>
                    </a:cubicBezTo>
                    <a:cubicBezTo>
                      <a:pt x="6" y="26"/>
                      <a:pt x="6" y="26"/>
                      <a:pt x="6" y="26"/>
                    </a:cubicBezTo>
                    <a:cubicBezTo>
                      <a:pt x="5" y="27"/>
                      <a:pt x="4" y="27"/>
                      <a:pt x="2" y="28"/>
                    </a:cubicBezTo>
                    <a:cubicBezTo>
                      <a:pt x="3" y="21"/>
                      <a:pt x="2" y="14"/>
                      <a:pt x="1" y="8"/>
                    </a:cubicBezTo>
                    <a:cubicBezTo>
                      <a:pt x="1" y="8"/>
                      <a:pt x="1" y="8"/>
                      <a:pt x="1" y="8"/>
                    </a:cubicBezTo>
                    <a:cubicBezTo>
                      <a:pt x="3" y="7"/>
                      <a:pt x="5" y="7"/>
                      <a:pt x="6" y="6"/>
                    </a:cubicBezTo>
                    <a:cubicBezTo>
                      <a:pt x="7" y="7"/>
                      <a:pt x="7" y="8"/>
                      <a:pt x="7" y="9"/>
                    </a:cubicBezTo>
                    <a:cubicBezTo>
                      <a:pt x="7" y="10"/>
                      <a:pt x="7" y="10"/>
                      <a:pt x="7" y="10"/>
                    </a:cubicBezTo>
                    <a:cubicBezTo>
                      <a:pt x="8" y="10"/>
                      <a:pt x="8" y="10"/>
                      <a:pt x="8" y="10"/>
                    </a:cubicBezTo>
                    <a:moveTo>
                      <a:pt x="20" y="0"/>
                    </a:moveTo>
                    <a:cubicBezTo>
                      <a:pt x="19" y="0"/>
                      <a:pt x="19" y="0"/>
                      <a:pt x="19" y="0"/>
                    </a:cubicBezTo>
                    <a:cubicBezTo>
                      <a:pt x="19" y="0"/>
                      <a:pt x="19" y="0"/>
                      <a:pt x="19" y="0"/>
                    </a:cubicBezTo>
                    <a:cubicBezTo>
                      <a:pt x="19" y="0"/>
                      <a:pt x="19" y="0"/>
                      <a:pt x="19" y="0"/>
                    </a:cubicBezTo>
                    <a:cubicBezTo>
                      <a:pt x="18" y="0"/>
                      <a:pt x="18" y="0"/>
                      <a:pt x="18" y="0"/>
                    </a:cubicBezTo>
                    <a:cubicBezTo>
                      <a:pt x="16" y="1"/>
                      <a:pt x="14" y="2"/>
                      <a:pt x="12" y="3"/>
                    </a:cubicBezTo>
                    <a:cubicBezTo>
                      <a:pt x="11" y="2"/>
                      <a:pt x="11" y="1"/>
                      <a:pt x="11" y="0"/>
                    </a:cubicBezTo>
                    <a:cubicBezTo>
                      <a:pt x="11" y="0"/>
                      <a:pt x="11" y="0"/>
                      <a:pt x="11" y="0"/>
                    </a:cubicBezTo>
                    <a:cubicBezTo>
                      <a:pt x="10" y="0"/>
                      <a:pt x="10" y="0"/>
                      <a:pt x="10" y="0"/>
                    </a:cubicBezTo>
                    <a:cubicBezTo>
                      <a:pt x="7" y="1"/>
                      <a:pt x="7" y="1"/>
                      <a:pt x="7" y="1"/>
                    </a:cubicBezTo>
                    <a:cubicBezTo>
                      <a:pt x="7" y="1"/>
                      <a:pt x="6" y="2"/>
                      <a:pt x="6" y="2"/>
                    </a:cubicBezTo>
                    <a:cubicBezTo>
                      <a:pt x="6" y="3"/>
                      <a:pt x="6" y="3"/>
                      <a:pt x="6" y="3"/>
                    </a:cubicBezTo>
                    <a:cubicBezTo>
                      <a:pt x="6" y="4"/>
                      <a:pt x="6" y="5"/>
                      <a:pt x="6" y="5"/>
                    </a:cubicBezTo>
                    <a:cubicBezTo>
                      <a:pt x="5" y="6"/>
                      <a:pt x="3" y="6"/>
                      <a:pt x="1" y="7"/>
                    </a:cubicBezTo>
                    <a:cubicBezTo>
                      <a:pt x="1" y="7"/>
                      <a:pt x="1" y="7"/>
                      <a:pt x="1" y="7"/>
                    </a:cubicBezTo>
                    <a:cubicBezTo>
                      <a:pt x="1" y="7"/>
                      <a:pt x="1" y="7"/>
                      <a:pt x="1" y="7"/>
                    </a:cubicBezTo>
                    <a:cubicBezTo>
                      <a:pt x="0" y="7"/>
                      <a:pt x="0" y="7"/>
                      <a:pt x="0" y="7"/>
                    </a:cubicBezTo>
                    <a:cubicBezTo>
                      <a:pt x="1" y="14"/>
                      <a:pt x="2" y="21"/>
                      <a:pt x="1" y="28"/>
                    </a:cubicBezTo>
                    <a:cubicBezTo>
                      <a:pt x="2" y="29"/>
                      <a:pt x="2" y="29"/>
                      <a:pt x="2" y="29"/>
                    </a:cubicBezTo>
                    <a:cubicBezTo>
                      <a:pt x="2" y="29"/>
                      <a:pt x="2" y="29"/>
                      <a:pt x="2" y="29"/>
                    </a:cubicBezTo>
                    <a:cubicBezTo>
                      <a:pt x="2" y="29"/>
                      <a:pt x="2" y="29"/>
                      <a:pt x="2" y="29"/>
                    </a:cubicBezTo>
                    <a:cubicBezTo>
                      <a:pt x="3" y="28"/>
                      <a:pt x="5" y="28"/>
                      <a:pt x="6" y="28"/>
                    </a:cubicBezTo>
                    <a:cubicBezTo>
                      <a:pt x="6" y="30"/>
                      <a:pt x="6" y="30"/>
                      <a:pt x="6" y="30"/>
                    </a:cubicBezTo>
                    <a:cubicBezTo>
                      <a:pt x="6" y="31"/>
                      <a:pt x="6" y="31"/>
                      <a:pt x="6" y="31"/>
                    </a:cubicBezTo>
                    <a:cubicBezTo>
                      <a:pt x="6" y="31"/>
                      <a:pt x="6" y="31"/>
                      <a:pt x="6" y="31"/>
                    </a:cubicBezTo>
                    <a:cubicBezTo>
                      <a:pt x="7" y="31"/>
                      <a:pt x="7" y="31"/>
                      <a:pt x="7" y="31"/>
                    </a:cubicBezTo>
                    <a:cubicBezTo>
                      <a:pt x="8" y="30"/>
                      <a:pt x="9" y="29"/>
                      <a:pt x="11" y="29"/>
                    </a:cubicBezTo>
                    <a:cubicBezTo>
                      <a:pt x="24" y="26"/>
                      <a:pt x="24" y="26"/>
                      <a:pt x="24" y="26"/>
                    </a:cubicBezTo>
                    <a:cubicBezTo>
                      <a:pt x="24" y="27"/>
                      <a:pt x="24" y="27"/>
                      <a:pt x="24" y="27"/>
                    </a:cubicBezTo>
                    <a:cubicBezTo>
                      <a:pt x="25" y="27"/>
                      <a:pt x="26" y="26"/>
                      <a:pt x="26" y="26"/>
                    </a:cubicBezTo>
                    <a:cubicBezTo>
                      <a:pt x="26" y="26"/>
                      <a:pt x="26" y="26"/>
                      <a:pt x="26" y="26"/>
                    </a:cubicBezTo>
                    <a:cubicBezTo>
                      <a:pt x="24" y="10"/>
                      <a:pt x="24" y="10"/>
                      <a:pt x="24" y="10"/>
                    </a:cubicBezTo>
                    <a:cubicBezTo>
                      <a:pt x="24" y="7"/>
                      <a:pt x="24" y="5"/>
                      <a:pt x="24" y="3"/>
                    </a:cubicBezTo>
                    <a:cubicBezTo>
                      <a:pt x="24" y="2"/>
                      <a:pt x="24" y="2"/>
                      <a:pt x="24" y="2"/>
                    </a:cubicBezTo>
                    <a:cubicBezTo>
                      <a:pt x="23" y="2"/>
                      <a:pt x="23" y="2"/>
                      <a:pt x="23" y="2"/>
                    </a:cubicBezTo>
                    <a:cubicBezTo>
                      <a:pt x="22" y="2"/>
                      <a:pt x="21" y="3"/>
                      <a:pt x="20" y="3"/>
                    </a:cubicBezTo>
                    <a:cubicBezTo>
                      <a:pt x="20" y="2"/>
                      <a:pt x="20" y="1"/>
                      <a:pt x="20" y="1"/>
                    </a:cubicBezTo>
                    <a:cubicBezTo>
                      <a:pt x="20" y="1"/>
                      <a:pt x="20" y="1"/>
                      <a:pt x="20" y="1"/>
                    </a:cubicBezTo>
                    <a:cubicBezTo>
                      <a:pt x="20" y="0"/>
                      <a:pt x="20" y="0"/>
                      <a:pt x="20" y="0"/>
                    </a:cubicBezTo>
                    <a:cubicBezTo>
                      <a:pt x="20" y="0"/>
                      <a:pt x="20" y="0"/>
                      <a:pt x="2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60" name="Freeform 146"/>
              <p:cNvSpPr>
                <a:spLocks noEditPoints="1"/>
              </p:cNvSpPr>
              <p:nvPr/>
            </p:nvSpPr>
            <p:spPr bwMode="auto">
              <a:xfrm>
                <a:off x="4191" y="1922"/>
                <a:ext cx="83" cy="76"/>
              </a:xfrm>
              <a:custGeom>
                <a:avLst/>
                <a:gdLst>
                  <a:gd name="T0" fmla="*/ 7 w 35"/>
                  <a:gd name="T1" fmla="*/ 22 h 32"/>
                  <a:gd name="T2" fmla="*/ 5 w 35"/>
                  <a:gd name="T3" fmla="*/ 19 h 32"/>
                  <a:gd name="T4" fmla="*/ 19 w 35"/>
                  <a:gd name="T5" fmla="*/ 31 h 32"/>
                  <a:gd name="T6" fmla="*/ 18 w 35"/>
                  <a:gd name="T7" fmla="*/ 30 h 32"/>
                  <a:gd name="T8" fmla="*/ 18 w 35"/>
                  <a:gd name="T9" fmla="*/ 30 h 32"/>
                  <a:gd name="T10" fmla="*/ 17 w 35"/>
                  <a:gd name="T11" fmla="*/ 30 h 32"/>
                  <a:gd name="T12" fmla="*/ 32 w 35"/>
                  <a:gd name="T13" fmla="*/ 13 h 32"/>
                  <a:gd name="T14" fmla="*/ 29 w 35"/>
                  <a:gd name="T15" fmla="*/ 19 h 32"/>
                  <a:gd name="T16" fmla="*/ 23 w 35"/>
                  <a:gd name="T17" fmla="*/ 9 h 32"/>
                  <a:gd name="T18" fmla="*/ 23 w 35"/>
                  <a:gd name="T19" fmla="*/ 2 h 32"/>
                  <a:gd name="T20" fmla="*/ 24 w 35"/>
                  <a:gd name="T21" fmla="*/ 2 h 32"/>
                  <a:gd name="T22" fmla="*/ 25 w 35"/>
                  <a:gd name="T23" fmla="*/ 6 h 32"/>
                  <a:gd name="T24" fmla="*/ 23 w 35"/>
                  <a:gd name="T25" fmla="*/ 9 h 32"/>
                  <a:gd name="T26" fmla="*/ 6 w 35"/>
                  <a:gd name="T27" fmla="*/ 18 h 32"/>
                  <a:gd name="T28" fmla="*/ 5 w 35"/>
                  <a:gd name="T29" fmla="*/ 18 h 32"/>
                  <a:gd name="T30" fmla="*/ 15 w 35"/>
                  <a:gd name="T31" fmla="*/ 2 h 32"/>
                  <a:gd name="T32" fmla="*/ 20 w 35"/>
                  <a:gd name="T33" fmla="*/ 4 h 32"/>
                  <a:gd name="T34" fmla="*/ 18 w 35"/>
                  <a:gd name="T35" fmla="*/ 7 h 32"/>
                  <a:gd name="T36" fmla="*/ 24 w 35"/>
                  <a:gd name="T37" fmla="*/ 10 h 32"/>
                  <a:gd name="T38" fmla="*/ 32 w 35"/>
                  <a:gd name="T39" fmla="*/ 10 h 32"/>
                  <a:gd name="T40" fmla="*/ 21 w 35"/>
                  <a:gd name="T41" fmla="*/ 28 h 32"/>
                  <a:gd name="T42" fmla="*/ 15 w 35"/>
                  <a:gd name="T43" fmla="*/ 0 h 32"/>
                  <a:gd name="T44" fmla="*/ 0 w 35"/>
                  <a:gd name="T45" fmla="*/ 16 h 32"/>
                  <a:gd name="T46" fmla="*/ 4 w 35"/>
                  <a:gd name="T47" fmla="*/ 18 h 32"/>
                  <a:gd name="T48" fmla="*/ 2 w 35"/>
                  <a:gd name="T49" fmla="*/ 21 h 32"/>
                  <a:gd name="T50" fmla="*/ 6 w 35"/>
                  <a:gd name="T51" fmla="*/ 23 h 32"/>
                  <a:gd name="T52" fmla="*/ 19 w 35"/>
                  <a:gd name="T53" fmla="*/ 32 h 32"/>
                  <a:gd name="T54" fmla="*/ 19 w 35"/>
                  <a:gd name="T55" fmla="*/ 32 h 32"/>
                  <a:gd name="T56" fmla="*/ 35 w 35"/>
                  <a:gd name="T57" fmla="*/ 15 h 32"/>
                  <a:gd name="T58" fmla="*/ 35 w 35"/>
                  <a:gd name="T59" fmla="*/ 14 h 32"/>
                  <a:gd name="T60" fmla="*/ 33 w 35"/>
                  <a:gd name="T61" fmla="*/ 11 h 32"/>
                  <a:gd name="T62" fmla="*/ 34 w 35"/>
                  <a:gd name="T63" fmla="*/ 10 h 32"/>
                  <a:gd name="T64" fmla="*/ 34 w 35"/>
                  <a:gd name="T65" fmla="*/ 10 h 32"/>
                  <a:gd name="T66" fmla="*/ 33 w 35"/>
                  <a:gd name="T67" fmla="*/ 9 h 32"/>
                  <a:gd name="T68" fmla="*/ 33 w 35"/>
                  <a:gd name="T69" fmla="*/ 9 h 32"/>
                  <a:gd name="T70" fmla="*/ 27 w 35"/>
                  <a:gd name="T71" fmla="*/ 4 h 32"/>
                  <a:gd name="T72" fmla="*/ 27 w 35"/>
                  <a:gd name="T73" fmla="*/ 3 h 32"/>
                  <a:gd name="T74" fmla="*/ 23 w 35"/>
                  <a:gd name="T75" fmla="*/ 1 h 32"/>
                  <a:gd name="T76" fmla="*/ 22 w 35"/>
                  <a:gd name="T77" fmla="*/ 2 h 32"/>
                  <a:gd name="T78" fmla="*/ 16 w 35"/>
                  <a:gd name="T79" fmla="*/ 1 h 32"/>
                  <a:gd name="T80" fmla="*/ 16 w 35"/>
                  <a:gd name="T8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 h="32">
                    <a:moveTo>
                      <a:pt x="17" y="30"/>
                    </a:moveTo>
                    <a:cubicBezTo>
                      <a:pt x="7" y="22"/>
                      <a:pt x="7" y="22"/>
                      <a:pt x="7" y="22"/>
                    </a:cubicBezTo>
                    <a:cubicBezTo>
                      <a:pt x="6" y="21"/>
                      <a:pt x="5" y="21"/>
                      <a:pt x="3" y="20"/>
                    </a:cubicBezTo>
                    <a:cubicBezTo>
                      <a:pt x="5" y="19"/>
                      <a:pt x="5" y="19"/>
                      <a:pt x="5" y="19"/>
                    </a:cubicBezTo>
                    <a:cubicBezTo>
                      <a:pt x="10" y="22"/>
                      <a:pt x="16" y="25"/>
                      <a:pt x="20" y="29"/>
                    </a:cubicBezTo>
                    <a:cubicBezTo>
                      <a:pt x="19" y="31"/>
                      <a:pt x="19" y="31"/>
                      <a:pt x="19" y="31"/>
                    </a:cubicBezTo>
                    <a:cubicBezTo>
                      <a:pt x="19" y="31"/>
                      <a:pt x="19" y="31"/>
                      <a:pt x="19" y="31"/>
                    </a:cubicBezTo>
                    <a:cubicBezTo>
                      <a:pt x="18" y="30"/>
                      <a:pt x="18" y="30"/>
                      <a:pt x="18" y="30"/>
                    </a:cubicBezTo>
                    <a:cubicBezTo>
                      <a:pt x="18" y="30"/>
                      <a:pt x="18" y="30"/>
                      <a:pt x="18" y="30"/>
                    </a:cubicBezTo>
                    <a:cubicBezTo>
                      <a:pt x="18" y="30"/>
                      <a:pt x="18" y="30"/>
                      <a:pt x="18" y="30"/>
                    </a:cubicBezTo>
                    <a:cubicBezTo>
                      <a:pt x="17" y="30"/>
                      <a:pt x="17" y="30"/>
                      <a:pt x="17" y="30"/>
                    </a:cubicBezTo>
                    <a:cubicBezTo>
                      <a:pt x="17" y="30"/>
                      <a:pt x="17" y="30"/>
                      <a:pt x="17" y="30"/>
                    </a:cubicBezTo>
                    <a:moveTo>
                      <a:pt x="23" y="26"/>
                    </a:moveTo>
                    <a:cubicBezTo>
                      <a:pt x="25" y="22"/>
                      <a:pt x="28" y="17"/>
                      <a:pt x="32" y="13"/>
                    </a:cubicBezTo>
                    <a:cubicBezTo>
                      <a:pt x="32" y="13"/>
                      <a:pt x="33" y="14"/>
                      <a:pt x="33" y="14"/>
                    </a:cubicBezTo>
                    <a:cubicBezTo>
                      <a:pt x="32" y="16"/>
                      <a:pt x="30" y="17"/>
                      <a:pt x="29" y="19"/>
                    </a:cubicBezTo>
                    <a:cubicBezTo>
                      <a:pt x="23" y="26"/>
                      <a:pt x="23" y="26"/>
                      <a:pt x="23" y="26"/>
                    </a:cubicBezTo>
                    <a:moveTo>
                      <a:pt x="23" y="9"/>
                    </a:moveTo>
                    <a:cubicBezTo>
                      <a:pt x="22" y="9"/>
                      <a:pt x="20" y="8"/>
                      <a:pt x="19" y="7"/>
                    </a:cubicBezTo>
                    <a:cubicBezTo>
                      <a:pt x="21" y="6"/>
                      <a:pt x="22" y="4"/>
                      <a:pt x="23" y="2"/>
                    </a:cubicBezTo>
                    <a:cubicBezTo>
                      <a:pt x="23" y="2"/>
                      <a:pt x="23" y="2"/>
                      <a:pt x="23" y="2"/>
                    </a:cubicBezTo>
                    <a:cubicBezTo>
                      <a:pt x="24" y="2"/>
                      <a:pt x="24" y="2"/>
                      <a:pt x="24" y="2"/>
                    </a:cubicBezTo>
                    <a:cubicBezTo>
                      <a:pt x="26" y="3"/>
                      <a:pt x="26" y="3"/>
                      <a:pt x="26" y="3"/>
                    </a:cubicBezTo>
                    <a:cubicBezTo>
                      <a:pt x="26" y="4"/>
                      <a:pt x="25" y="5"/>
                      <a:pt x="25" y="6"/>
                    </a:cubicBezTo>
                    <a:cubicBezTo>
                      <a:pt x="24" y="7"/>
                      <a:pt x="23" y="9"/>
                      <a:pt x="23" y="9"/>
                    </a:cubicBezTo>
                    <a:cubicBezTo>
                      <a:pt x="23" y="9"/>
                      <a:pt x="23" y="9"/>
                      <a:pt x="23" y="9"/>
                    </a:cubicBezTo>
                    <a:moveTo>
                      <a:pt x="21" y="28"/>
                    </a:moveTo>
                    <a:cubicBezTo>
                      <a:pt x="16" y="24"/>
                      <a:pt x="11" y="21"/>
                      <a:pt x="6" y="18"/>
                    </a:cubicBezTo>
                    <a:cubicBezTo>
                      <a:pt x="5" y="18"/>
                      <a:pt x="5" y="18"/>
                      <a:pt x="5" y="18"/>
                    </a:cubicBezTo>
                    <a:cubicBezTo>
                      <a:pt x="5" y="18"/>
                      <a:pt x="5" y="18"/>
                      <a:pt x="5" y="18"/>
                    </a:cubicBezTo>
                    <a:cubicBezTo>
                      <a:pt x="4" y="17"/>
                      <a:pt x="3" y="16"/>
                      <a:pt x="2" y="16"/>
                    </a:cubicBezTo>
                    <a:cubicBezTo>
                      <a:pt x="7" y="12"/>
                      <a:pt x="11" y="7"/>
                      <a:pt x="15" y="2"/>
                    </a:cubicBezTo>
                    <a:cubicBezTo>
                      <a:pt x="15" y="2"/>
                      <a:pt x="15" y="2"/>
                      <a:pt x="15" y="2"/>
                    </a:cubicBezTo>
                    <a:cubicBezTo>
                      <a:pt x="17" y="3"/>
                      <a:pt x="18" y="4"/>
                      <a:pt x="20" y="4"/>
                    </a:cubicBezTo>
                    <a:cubicBezTo>
                      <a:pt x="19" y="5"/>
                      <a:pt x="19" y="6"/>
                      <a:pt x="18" y="7"/>
                    </a:cubicBezTo>
                    <a:cubicBezTo>
                      <a:pt x="18" y="7"/>
                      <a:pt x="18" y="7"/>
                      <a:pt x="18" y="7"/>
                    </a:cubicBezTo>
                    <a:cubicBezTo>
                      <a:pt x="19" y="8"/>
                      <a:pt x="21" y="10"/>
                      <a:pt x="23" y="10"/>
                    </a:cubicBezTo>
                    <a:cubicBezTo>
                      <a:pt x="24" y="10"/>
                      <a:pt x="24" y="10"/>
                      <a:pt x="24" y="10"/>
                    </a:cubicBezTo>
                    <a:cubicBezTo>
                      <a:pt x="24" y="9"/>
                      <a:pt x="25" y="8"/>
                      <a:pt x="25" y="7"/>
                    </a:cubicBezTo>
                    <a:cubicBezTo>
                      <a:pt x="28" y="8"/>
                      <a:pt x="30" y="9"/>
                      <a:pt x="32" y="10"/>
                    </a:cubicBezTo>
                    <a:cubicBezTo>
                      <a:pt x="33" y="10"/>
                      <a:pt x="33" y="10"/>
                      <a:pt x="33" y="10"/>
                    </a:cubicBezTo>
                    <a:cubicBezTo>
                      <a:pt x="28" y="15"/>
                      <a:pt x="24" y="22"/>
                      <a:pt x="21" y="28"/>
                    </a:cubicBezTo>
                    <a:moveTo>
                      <a:pt x="16" y="0"/>
                    </a:moveTo>
                    <a:cubicBezTo>
                      <a:pt x="15" y="0"/>
                      <a:pt x="15" y="0"/>
                      <a:pt x="15" y="0"/>
                    </a:cubicBezTo>
                    <a:cubicBezTo>
                      <a:pt x="11" y="6"/>
                      <a:pt x="6" y="11"/>
                      <a:pt x="0" y="16"/>
                    </a:cubicBezTo>
                    <a:cubicBezTo>
                      <a:pt x="0" y="16"/>
                      <a:pt x="0" y="16"/>
                      <a:pt x="0" y="16"/>
                    </a:cubicBezTo>
                    <a:cubicBezTo>
                      <a:pt x="1" y="17"/>
                      <a:pt x="1" y="17"/>
                      <a:pt x="1" y="17"/>
                    </a:cubicBezTo>
                    <a:cubicBezTo>
                      <a:pt x="2" y="17"/>
                      <a:pt x="3" y="18"/>
                      <a:pt x="4" y="18"/>
                    </a:cubicBezTo>
                    <a:cubicBezTo>
                      <a:pt x="2" y="20"/>
                      <a:pt x="2" y="20"/>
                      <a:pt x="2" y="20"/>
                    </a:cubicBezTo>
                    <a:cubicBezTo>
                      <a:pt x="2" y="21"/>
                      <a:pt x="2" y="21"/>
                      <a:pt x="2" y="21"/>
                    </a:cubicBezTo>
                    <a:cubicBezTo>
                      <a:pt x="2" y="21"/>
                      <a:pt x="2" y="21"/>
                      <a:pt x="2" y="21"/>
                    </a:cubicBezTo>
                    <a:cubicBezTo>
                      <a:pt x="4" y="21"/>
                      <a:pt x="5" y="22"/>
                      <a:pt x="6" y="23"/>
                    </a:cubicBezTo>
                    <a:cubicBezTo>
                      <a:pt x="17" y="31"/>
                      <a:pt x="17" y="31"/>
                      <a:pt x="17" y="31"/>
                    </a:cubicBezTo>
                    <a:cubicBezTo>
                      <a:pt x="18" y="32"/>
                      <a:pt x="18" y="32"/>
                      <a:pt x="19" y="32"/>
                    </a:cubicBezTo>
                    <a:cubicBezTo>
                      <a:pt x="19" y="32"/>
                      <a:pt x="19" y="32"/>
                      <a:pt x="19" y="32"/>
                    </a:cubicBezTo>
                    <a:cubicBezTo>
                      <a:pt x="19" y="32"/>
                      <a:pt x="19" y="32"/>
                      <a:pt x="19" y="32"/>
                    </a:cubicBezTo>
                    <a:cubicBezTo>
                      <a:pt x="30" y="19"/>
                      <a:pt x="30" y="19"/>
                      <a:pt x="30" y="19"/>
                    </a:cubicBezTo>
                    <a:cubicBezTo>
                      <a:pt x="31" y="18"/>
                      <a:pt x="33" y="16"/>
                      <a:pt x="35" y="15"/>
                    </a:cubicBezTo>
                    <a:cubicBezTo>
                      <a:pt x="35" y="14"/>
                      <a:pt x="35" y="14"/>
                      <a:pt x="35" y="14"/>
                    </a:cubicBezTo>
                    <a:cubicBezTo>
                      <a:pt x="35" y="14"/>
                      <a:pt x="35" y="14"/>
                      <a:pt x="35" y="14"/>
                    </a:cubicBezTo>
                    <a:cubicBezTo>
                      <a:pt x="34" y="13"/>
                      <a:pt x="33" y="13"/>
                      <a:pt x="32" y="12"/>
                    </a:cubicBezTo>
                    <a:cubicBezTo>
                      <a:pt x="33" y="12"/>
                      <a:pt x="33" y="11"/>
                      <a:pt x="33" y="11"/>
                    </a:cubicBezTo>
                    <a:cubicBezTo>
                      <a:pt x="33" y="10"/>
                      <a:pt x="33" y="10"/>
                      <a:pt x="33" y="10"/>
                    </a:cubicBezTo>
                    <a:cubicBezTo>
                      <a:pt x="34" y="10"/>
                      <a:pt x="34" y="10"/>
                      <a:pt x="34" y="10"/>
                    </a:cubicBezTo>
                    <a:cubicBezTo>
                      <a:pt x="34" y="10"/>
                      <a:pt x="34" y="10"/>
                      <a:pt x="34" y="10"/>
                    </a:cubicBezTo>
                    <a:cubicBezTo>
                      <a:pt x="34" y="10"/>
                      <a:pt x="34" y="10"/>
                      <a:pt x="34" y="10"/>
                    </a:cubicBezTo>
                    <a:cubicBezTo>
                      <a:pt x="34" y="9"/>
                      <a:pt x="34" y="9"/>
                      <a:pt x="34" y="9"/>
                    </a:cubicBezTo>
                    <a:cubicBezTo>
                      <a:pt x="33" y="9"/>
                      <a:pt x="33" y="9"/>
                      <a:pt x="33" y="9"/>
                    </a:cubicBezTo>
                    <a:cubicBezTo>
                      <a:pt x="33" y="9"/>
                      <a:pt x="33" y="9"/>
                      <a:pt x="33" y="9"/>
                    </a:cubicBezTo>
                    <a:cubicBezTo>
                      <a:pt x="33" y="9"/>
                      <a:pt x="33" y="9"/>
                      <a:pt x="33" y="9"/>
                    </a:cubicBezTo>
                    <a:cubicBezTo>
                      <a:pt x="30" y="8"/>
                      <a:pt x="28" y="7"/>
                      <a:pt x="26" y="6"/>
                    </a:cubicBezTo>
                    <a:cubicBezTo>
                      <a:pt x="26" y="5"/>
                      <a:pt x="27" y="4"/>
                      <a:pt x="27" y="4"/>
                    </a:cubicBezTo>
                    <a:cubicBezTo>
                      <a:pt x="27" y="3"/>
                      <a:pt x="27" y="3"/>
                      <a:pt x="27" y="3"/>
                    </a:cubicBezTo>
                    <a:cubicBezTo>
                      <a:pt x="27" y="3"/>
                      <a:pt x="27" y="3"/>
                      <a:pt x="27" y="3"/>
                    </a:cubicBezTo>
                    <a:cubicBezTo>
                      <a:pt x="24" y="1"/>
                      <a:pt x="24" y="1"/>
                      <a:pt x="24" y="1"/>
                    </a:cubicBezTo>
                    <a:cubicBezTo>
                      <a:pt x="24" y="1"/>
                      <a:pt x="23" y="1"/>
                      <a:pt x="23" y="1"/>
                    </a:cubicBezTo>
                    <a:cubicBezTo>
                      <a:pt x="23" y="1"/>
                      <a:pt x="23" y="1"/>
                      <a:pt x="23" y="1"/>
                    </a:cubicBezTo>
                    <a:cubicBezTo>
                      <a:pt x="22" y="1"/>
                      <a:pt x="22" y="1"/>
                      <a:pt x="22" y="2"/>
                    </a:cubicBezTo>
                    <a:cubicBezTo>
                      <a:pt x="21" y="2"/>
                      <a:pt x="21" y="3"/>
                      <a:pt x="21" y="4"/>
                    </a:cubicBezTo>
                    <a:cubicBezTo>
                      <a:pt x="19" y="3"/>
                      <a:pt x="18" y="2"/>
                      <a:pt x="16" y="1"/>
                    </a:cubicBezTo>
                    <a:cubicBezTo>
                      <a:pt x="16" y="1"/>
                      <a:pt x="16" y="1"/>
                      <a:pt x="16" y="1"/>
                    </a:cubicBezTo>
                    <a:cubicBezTo>
                      <a:pt x="16" y="0"/>
                      <a:pt x="16" y="0"/>
                      <a:pt x="1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61" name="Freeform 147"/>
              <p:cNvSpPr/>
              <p:nvPr/>
            </p:nvSpPr>
            <p:spPr bwMode="auto">
              <a:xfrm>
                <a:off x="4217" y="1944"/>
                <a:ext cx="31" cy="16"/>
              </a:xfrm>
              <a:custGeom>
                <a:avLst/>
                <a:gdLst>
                  <a:gd name="T0" fmla="*/ 0 w 13"/>
                  <a:gd name="T1" fmla="*/ 0 h 7"/>
                  <a:gd name="T2" fmla="*/ 0 w 13"/>
                  <a:gd name="T3" fmla="*/ 1 h 7"/>
                  <a:gd name="T4" fmla="*/ 12 w 13"/>
                  <a:gd name="T5" fmla="*/ 7 h 7"/>
                  <a:gd name="T6" fmla="*/ 13 w 13"/>
                  <a:gd name="T7" fmla="*/ 7 h 7"/>
                  <a:gd name="T8" fmla="*/ 13 w 13"/>
                  <a:gd name="T9" fmla="*/ 7 h 7"/>
                  <a:gd name="T10" fmla="*/ 13 w 13"/>
                  <a:gd name="T11" fmla="*/ 6 h 7"/>
                  <a:gd name="T12" fmla="*/ 1 w 13"/>
                  <a:gd name="T13" fmla="*/ 0 h 7"/>
                  <a:gd name="T14" fmla="*/ 0 w 13"/>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0" y="0"/>
                    </a:moveTo>
                    <a:cubicBezTo>
                      <a:pt x="0" y="1"/>
                      <a:pt x="0" y="1"/>
                      <a:pt x="0" y="1"/>
                    </a:cubicBezTo>
                    <a:cubicBezTo>
                      <a:pt x="2" y="3"/>
                      <a:pt x="12" y="7"/>
                      <a:pt x="12" y="7"/>
                    </a:cubicBezTo>
                    <a:cubicBezTo>
                      <a:pt x="13" y="7"/>
                      <a:pt x="13" y="7"/>
                      <a:pt x="13" y="7"/>
                    </a:cubicBezTo>
                    <a:cubicBezTo>
                      <a:pt x="13" y="7"/>
                      <a:pt x="13" y="7"/>
                      <a:pt x="13" y="7"/>
                    </a:cubicBezTo>
                    <a:cubicBezTo>
                      <a:pt x="13" y="6"/>
                      <a:pt x="13" y="6"/>
                      <a:pt x="13" y="6"/>
                    </a:cubicBezTo>
                    <a:cubicBezTo>
                      <a:pt x="12" y="6"/>
                      <a:pt x="3" y="2"/>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62" name="Freeform 148"/>
              <p:cNvSpPr/>
              <p:nvPr/>
            </p:nvSpPr>
            <p:spPr bwMode="auto">
              <a:xfrm>
                <a:off x="4215" y="1951"/>
                <a:ext cx="26" cy="17"/>
              </a:xfrm>
              <a:custGeom>
                <a:avLst/>
                <a:gdLst>
                  <a:gd name="T0" fmla="*/ 1 w 11"/>
                  <a:gd name="T1" fmla="*/ 0 h 7"/>
                  <a:gd name="T2" fmla="*/ 0 w 11"/>
                  <a:gd name="T3" fmla="*/ 0 h 7"/>
                  <a:gd name="T4" fmla="*/ 0 w 11"/>
                  <a:gd name="T5" fmla="*/ 0 h 7"/>
                  <a:gd name="T6" fmla="*/ 5 w 11"/>
                  <a:gd name="T7" fmla="*/ 3 h 7"/>
                  <a:gd name="T8" fmla="*/ 10 w 11"/>
                  <a:gd name="T9" fmla="*/ 6 h 7"/>
                  <a:gd name="T10" fmla="*/ 11 w 11"/>
                  <a:gd name="T11" fmla="*/ 7 h 7"/>
                  <a:gd name="T12" fmla="*/ 11 w 11"/>
                  <a:gd name="T13" fmla="*/ 7 h 7"/>
                  <a:gd name="T14" fmla="*/ 11 w 11"/>
                  <a:gd name="T15" fmla="*/ 6 h 7"/>
                  <a:gd name="T16" fmla="*/ 5 w 11"/>
                  <a:gd name="T17" fmla="*/ 2 h 7"/>
                  <a:gd name="T18" fmla="*/ 1 w 11"/>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7">
                    <a:moveTo>
                      <a:pt x="1" y="0"/>
                    </a:moveTo>
                    <a:cubicBezTo>
                      <a:pt x="0" y="0"/>
                      <a:pt x="0" y="0"/>
                      <a:pt x="0" y="0"/>
                    </a:cubicBezTo>
                    <a:cubicBezTo>
                      <a:pt x="0" y="0"/>
                      <a:pt x="0" y="0"/>
                      <a:pt x="0" y="0"/>
                    </a:cubicBezTo>
                    <a:cubicBezTo>
                      <a:pt x="1" y="1"/>
                      <a:pt x="3" y="2"/>
                      <a:pt x="5" y="3"/>
                    </a:cubicBezTo>
                    <a:cubicBezTo>
                      <a:pt x="7" y="4"/>
                      <a:pt x="10" y="6"/>
                      <a:pt x="10" y="6"/>
                    </a:cubicBezTo>
                    <a:cubicBezTo>
                      <a:pt x="11" y="7"/>
                      <a:pt x="11" y="7"/>
                      <a:pt x="11" y="7"/>
                    </a:cubicBezTo>
                    <a:cubicBezTo>
                      <a:pt x="11" y="7"/>
                      <a:pt x="11" y="7"/>
                      <a:pt x="11" y="7"/>
                    </a:cubicBezTo>
                    <a:cubicBezTo>
                      <a:pt x="11" y="6"/>
                      <a:pt x="11" y="6"/>
                      <a:pt x="11" y="6"/>
                    </a:cubicBezTo>
                    <a:cubicBezTo>
                      <a:pt x="11" y="6"/>
                      <a:pt x="10" y="5"/>
                      <a:pt x="5" y="2"/>
                    </a:cubicBezTo>
                    <a:cubicBezTo>
                      <a:pt x="3" y="1"/>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63" name="Freeform 149"/>
              <p:cNvSpPr/>
              <p:nvPr/>
            </p:nvSpPr>
            <p:spPr bwMode="auto">
              <a:xfrm>
                <a:off x="4210" y="1956"/>
                <a:ext cx="7" cy="4"/>
              </a:xfrm>
              <a:custGeom>
                <a:avLst/>
                <a:gdLst>
                  <a:gd name="T0" fmla="*/ 1 w 3"/>
                  <a:gd name="T1" fmla="*/ 0 h 2"/>
                  <a:gd name="T2" fmla="*/ 0 w 3"/>
                  <a:gd name="T3" fmla="*/ 0 h 2"/>
                  <a:gd name="T4" fmla="*/ 2 w 3"/>
                  <a:gd name="T5" fmla="*/ 1 h 2"/>
                  <a:gd name="T6" fmla="*/ 2 w 3"/>
                  <a:gd name="T7" fmla="*/ 2 h 2"/>
                  <a:gd name="T8" fmla="*/ 3 w 3"/>
                  <a:gd name="T9" fmla="*/ 2 h 2"/>
                  <a:gd name="T10" fmla="*/ 3 w 3"/>
                  <a:gd name="T11" fmla="*/ 2 h 2"/>
                  <a:gd name="T12" fmla="*/ 3 w 3"/>
                  <a:gd name="T13" fmla="*/ 2 h 2"/>
                  <a:gd name="T14" fmla="*/ 2 w 3"/>
                  <a:gd name="T15" fmla="*/ 0 h 2"/>
                  <a:gd name="T16" fmla="*/ 1 w 3"/>
                  <a:gd name="T17" fmla="*/ 0 h 2"/>
                  <a:gd name="T18" fmla="*/ 1 w 3"/>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
                    <a:moveTo>
                      <a:pt x="1" y="0"/>
                    </a:moveTo>
                    <a:cubicBezTo>
                      <a:pt x="0" y="0"/>
                      <a:pt x="0" y="0"/>
                      <a:pt x="0" y="0"/>
                    </a:cubicBezTo>
                    <a:cubicBezTo>
                      <a:pt x="0" y="1"/>
                      <a:pt x="1" y="1"/>
                      <a:pt x="2" y="1"/>
                    </a:cubicBezTo>
                    <a:cubicBezTo>
                      <a:pt x="2" y="1"/>
                      <a:pt x="2" y="2"/>
                      <a:pt x="2" y="2"/>
                    </a:cubicBezTo>
                    <a:cubicBezTo>
                      <a:pt x="3" y="2"/>
                      <a:pt x="3" y="2"/>
                      <a:pt x="3" y="2"/>
                    </a:cubicBezTo>
                    <a:cubicBezTo>
                      <a:pt x="3" y="2"/>
                      <a:pt x="3" y="2"/>
                      <a:pt x="3" y="2"/>
                    </a:cubicBezTo>
                    <a:cubicBezTo>
                      <a:pt x="3" y="2"/>
                      <a:pt x="3" y="2"/>
                      <a:pt x="3" y="2"/>
                    </a:cubicBezTo>
                    <a:cubicBezTo>
                      <a:pt x="3" y="1"/>
                      <a:pt x="2" y="1"/>
                      <a:pt x="2" y="0"/>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64" name="Freeform 150"/>
              <p:cNvSpPr/>
              <p:nvPr/>
            </p:nvSpPr>
            <p:spPr bwMode="auto">
              <a:xfrm>
                <a:off x="4153" y="2491"/>
                <a:ext cx="40" cy="9"/>
              </a:xfrm>
              <a:custGeom>
                <a:avLst/>
                <a:gdLst>
                  <a:gd name="T0" fmla="*/ 1 w 17"/>
                  <a:gd name="T1" fmla="*/ 0 h 4"/>
                  <a:gd name="T2" fmla="*/ 0 w 17"/>
                  <a:gd name="T3" fmla="*/ 1 h 4"/>
                  <a:gd name="T4" fmla="*/ 1 w 17"/>
                  <a:gd name="T5" fmla="*/ 1 h 4"/>
                  <a:gd name="T6" fmla="*/ 16 w 17"/>
                  <a:gd name="T7" fmla="*/ 4 h 4"/>
                  <a:gd name="T8" fmla="*/ 17 w 17"/>
                  <a:gd name="T9" fmla="*/ 4 h 4"/>
                  <a:gd name="T10" fmla="*/ 16 w 17"/>
                  <a:gd name="T11" fmla="*/ 3 h 4"/>
                  <a:gd name="T12" fmla="*/ 16 w 17"/>
                  <a:gd name="T13" fmla="*/ 3 h 4"/>
                  <a:gd name="T14" fmla="*/ 1 w 17"/>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
                    <a:moveTo>
                      <a:pt x="1" y="0"/>
                    </a:moveTo>
                    <a:cubicBezTo>
                      <a:pt x="0" y="1"/>
                      <a:pt x="0" y="1"/>
                      <a:pt x="0" y="1"/>
                    </a:cubicBezTo>
                    <a:cubicBezTo>
                      <a:pt x="1" y="1"/>
                      <a:pt x="1" y="1"/>
                      <a:pt x="1" y="1"/>
                    </a:cubicBezTo>
                    <a:cubicBezTo>
                      <a:pt x="3" y="3"/>
                      <a:pt x="15" y="4"/>
                      <a:pt x="16" y="4"/>
                    </a:cubicBezTo>
                    <a:cubicBezTo>
                      <a:pt x="17" y="4"/>
                      <a:pt x="17" y="4"/>
                      <a:pt x="17" y="4"/>
                    </a:cubicBezTo>
                    <a:cubicBezTo>
                      <a:pt x="16" y="3"/>
                      <a:pt x="16" y="3"/>
                      <a:pt x="16" y="3"/>
                    </a:cubicBezTo>
                    <a:cubicBezTo>
                      <a:pt x="16" y="3"/>
                      <a:pt x="16" y="3"/>
                      <a:pt x="16" y="3"/>
                    </a:cubicBezTo>
                    <a:cubicBezTo>
                      <a:pt x="14" y="3"/>
                      <a:pt x="4" y="2"/>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65" name="Freeform 151"/>
              <p:cNvSpPr/>
              <p:nvPr/>
            </p:nvSpPr>
            <p:spPr bwMode="auto">
              <a:xfrm>
                <a:off x="4153" y="2500"/>
                <a:ext cx="33" cy="10"/>
              </a:xfrm>
              <a:custGeom>
                <a:avLst/>
                <a:gdLst>
                  <a:gd name="T0" fmla="*/ 1 w 14"/>
                  <a:gd name="T1" fmla="*/ 0 h 4"/>
                  <a:gd name="T2" fmla="*/ 0 w 14"/>
                  <a:gd name="T3" fmla="*/ 0 h 4"/>
                  <a:gd name="T4" fmla="*/ 0 w 14"/>
                  <a:gd name="T5" fmla="*/ 1 h 4"/>
                  <a:gd name="T6" fmla="*/ 6 w 14"/>
                  <a:gd name="T7" fmla="*/ 2 h 4"/>
                  <a:gd name="T8" fmla="*/ 13 w 14"/>
                  <a:gd name="T9" fmla="*/ 4 h 4"/>
                  <a:gd name="T10" fmla="*/ 14 w 14"/>
                  <a:gd name="T11" fmla="*/ 4 h 4"/>
                  <a:gd name="T12" fmla="*/ 14 w 14"/>
                  <a:gd name="T13" fmla="*/ 4 h 4"/>
                  <a:gd name="T14" fmla="*/ 14 w 14"/>
                  <a:gd name="T15" fmla="*/ 3 h 4"/>
                  <a:gd name="T16" fmla="*/ 6 w 14"/>
                  <a:gd name="T17" fmla="*/ 1 h 4"/>
                  <a:gd name="T18" fmla="*/ 1 w 14"/>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4">
                    <a:moveTo>
                      <a:pt x="1" y="0"/>
                    </a:moveTo>
                    <a:cubicBezTo>
                      <a:pt x="0" y="0"/>
                      <a:pt x="0" y="0"/>
                      <a:pt x="0" y="0"/>
                    </a:cubicBezTo>
                    <a:cubicBezTo>
                      <a:pt x="0" y="1"/>
                      <a:pt x="0" y="1"/>
                      <a:pt x="0" y="1"/>
                    </a:cubicBezTo>
                    <a:cubicBezTo>
                      <a:pt x="1" y="1"/>
                      <a:pt x="4" y="1"/>
                      <a:pt x="6" y="2"/>
                    </a:cubicBezTo>
                    <a:cubicBezTo>
                      <a:pt x="9" y="3"/>
                      <a:pt x="13" y="4"/>
                      <a:pt x="13" y="4"/>
                    </a:cubicBezTo>
                    <a:cubicBezTo>
                      <a:pt x="14" y="4"/>
                      <a:pt x="14" y="4"/>
                      <a:pt x="14" y="4"/>
                    </a:cubicBezTo>
                    <a:cubicBezTo>
                      <a:pt x="14" y="4"/>
                      <a:pt x="14" y="4"/>
                      <a:pt x="14" y="4"/>
                    </a:cubicBezTo>
                    <a:cubicBezTo>
                      <a:pt x="14" y="3"/>
                      <a:pt x="14" y="3"/>
                      <a:pt x="14" y="3"/>
                    </a:cubicBezTo>
                    <a:cubicBezTo>
                      <a:pt x="14" y="3"/>
                      <a:pt x="13" y="2"/>
                      <a:pt x="6" y="1"/>
                    </a:cubicBezTo>
                    <a:cubicBezTo>
                      <a:pt x="4"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66" name="Freeform 152"/>
              <p:cNvSpPr/>
              <p:nvPr/>
            </p:nvSpPr>
            <p:spPr bwMode="auto">
              <a:xfrm>
                <a:off x="4150" y="2505"/>
                <a:ext cx="10" cy="7"/>
              </a:xfrm>
              <a:custGeom>
                <a:avLst/>
                <a:gdLst>
                  <a:gd name="T0" fmla="*/ 0 w 4"/>
                  <a:gd name="T1" fmla="*/ 0 h 3"/>
                  <a:gd name="T2" fmla="*/ 0 w 4"/>
                  <a:gd name="T3" fmla="*/ 1 h 3"/>
                  <a:gd name="T4" fmla="*/ 2 w 4"/>
                  <a:gd name="T5" fmla="*/ 2 h 3"/>
                  <a:gd name="T6" fmla="*/ 3 w 4"/>
                  <a:gd name="T7" fmla="*/ 2 h 3"/>
                  <a:gd name="T8" fmla="*/ 3 w 4"/>
                  <a:gd name="T9" fmla="*/ 3 h 3"/>
                  <a:gd name="T10" fmla="*/ 3 w 4"/>
                  <a:gd name="T11" fmla="*/ 2 h 3"/>
                  <a:gd name="T12" fmla="*/ 4 w 4"/>
                  <a:gd name="T13" fmla="*/ 2 h 3"/>
                  <a:gd name="T14" fmla="*/ 2 w 4"/>
                  <a:gd name="T15" fmla="*/ 1 h 3"/>
                  <a:gd name="T16" fmla="*/ 1 w 4"/>
                  <a:gd name="T17" fmla="*/ 1 h 3"/>
                  <a:gd name="T18" fmla="*/ 0 w 4"/>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3">
                    <a:moveTo>
                      <a:pt x="0" y="0"/>
                    </a:moveTo>
                    <a:cubicBezTo>
                      <a:pt x="0" y="1"/>
                      <a:pt x="0" y="1"/>
                      <a:pt x="0" y="1"/>
                    </a:cubicBezTo>
                    <a:cubicBezTo>
                      <a:pt x="0" y="2"/>
                      <a:pt x="1" y="2"/>
                      <a:pt x="2" y="2"/>
                    </a:cubicBezTo>
                    <a:cubicBezTo>
                      <a:pt x="2" y="2"/>
                      <a:pt x="2" y="2"/>
                      <a:pt x="3" y="2"/>
                    </a:cubicBezTo>
                    <a:cubicBezTo>
                      <a:pt x="3" y="3"/>
                      <a:pt x="3" y="3"/>
                      <a:pt x="3" y="3"/>
                    </a:cubicBezTo>
                    <a:cubicBezTo>
                      <a:pt x="3" y="2"/>
                      <a:pt x="3" y="2"/>
                      <a:pt x="3" y="2"/>
                    </a:cubicBezTo>
                    <a:cubicBezTo>
                      <a:pt x="4" y="2"/>
                      <a:pt x="4" y="2"/>
                      <a:pt x="4" y="2"/>
                    </a:cubicBezTo>
                    <a:cubicBezTo>
                      <a:pt x="3" y="1"/>
                      <a:pt x="2" y="1"/>
                      <a:pt x="2" y="1"/>
                    </a:cubicBezTo>
                    <a:cubicBezTo>
                      <a:pt x="1" y="1"/>
                      <a:pt x="1" y="1"/>
                      <a:pt x="1"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67" name="Freeform 153"/>
              <p:cNvSpPr>
                <a:spLocks noEditPoints="1"/>
              </p:cNvSpPr>
              <p:nvPr/>
            </p:nvSpPr>
            <p:spPr bwMode="auto">
              <a:xfrm>
                <a:off x="4131" y="2462"/>
                <a:ext cx="88" cy="86"/>
              </a:xfrm>
              <a:custGeom>
                <a:avLst/>
                <a:gdLst>
                  <a:gd name="T0" fmla="*/ 9 w 37"/>
                  <a:gd name="T1" fmla="*/ 28 h 36"/>
                  <a:gd name="T2" fmla="*/ 6 w 37"/>
                  <a:gd name="T3" fmla="*/ 25 h 36"/>
                  <a:gd name="T4" fmla="*/ 25 w 37"/>
                  <a:gd name="T5" fmla="*/ 34 h 36"/>
                  <a:gd name="T6" fmla="*/ 24 w 37"/>
                  <a:gd name="T7" fmla="*/ 34 h 36"/>
                  <a:gd name="T8" fmla="*/ 24 w 37"/>
                  <a:gd name="T9" fmla="*/ 34 h 36"/>
                  <a:gd name="T10" fmla="*/ 23 w 37"/>
                  <a:gd name="T11" fmla="*/ 33 h 36"/>
                  <a:gd name="T12" fmla="*/ 33 w 37"/>
                  <a:gd name="T13" fmla="*/ 10 h 36"/>
                  <a:gd name="T14" fmla="*/ 32 w 37"/>
                  <a:gd name="T15" fmla="*/ 18 h 36"/>
                  <a:gd name="T16" fmla="*/ 5 w 37"/>
                  <a:gd name="T17" fmla="*/ 24 h 36"/>
                  <a:gd name="T18" fmla="*/ 11 w 37"/>
                  <a:gd name="T19" fmla="*/ 3 h 36"/>
                  <a:gd name="T20" fmla="*/ 17 w 37"/>
                  <a:gd name="T21" fmla="*/ 5 h 36"/>
                  <a:gd name="T22" fmla="*/ 16 w 37"/>
                  <a:gd name="T23" fmla="*/ 9 h 36"/>
                  <a:gd name="T24" fmla="*/ 23 w 37"/>
                  <a:gd name="T25" fmla="*/ 9 h 36"/>
                  <a:gd name="T26" fmla="*/ 33 w 37"/>
                  <a:gd name="T27" fmla="*/ 7 h 36"/>
                  <a:gd name="T28" fmla="*/ 26 w 37"/>
                  <a:gd name="T29" fmla="*/ 30 h 36"/>
                  <a:gd name="T30" fmla="*/ 6 w 37"/>
                  <a:gd name="T31" fmla="*/ 24 h 36"/>
                  <a:gd name="T32" fmla="*/ 21 w 37"/>
                  <a:gd name="T33" fmla="*/ 9 h 36"/>
                  <a:gd name="T34" fmla="*/ 19 w 37"/>
                  <a:gd name="T35" fmla="*/ 1 h 36"/>
                  <a:gd name="T36" fmla="*/ 21 w 37"/>
                  <a:gd name="T37" fmla="*/ 1 h 36"/>
                  <a:gd name="T38" fmla="*/ 23 w 37"/>
                  <a:gd name="T39" fmla="*/ 5 h 36"/>
                  <a:gd name="T40" fmla="*/ 21 w 37"/>
                  <a:gd name="T41" fmla="*/ 9 h 36"/>
                  <a:gd name="T42" fmla="*/ 19 w 37"/>
                  <a:gd name="T43" fmla="*/ 0 h 36"/>
                  <a:gd name="T44" fmla="*/ 18 w 37"/>
                  <a:gd name="T45" fmla="*/ 4 h 36"/>
                  <a:gd name="T46" fmla="*/ 12 w 37"/>
                  <a:gd name="T47" fmla="*/ 2 h 36"/>
                  <a:gd name="T48" fmla="*/ 11 w 37"/>
                  <a:gd name="T49" fmla="*/ 2 h 36"/>
                  <a:gd name="T50" fmla="*/ 0 w 37"/>
                  <a:gd name="T51" fmla="*/ 24 h 36"/>
                  <a:gd name="T52" fmla="*/ 5 w 37"/>
                  <a:gd name="T53" fmla="*/ 25 h 36"/>
                  <a:gd name="T54" fmla="*/ 3 w 37"/>
                  <a:gd name="T55" fmla="*/ 28 h 36"/>
                  <a:gd name="T56" fmla="*/ 5 w 37"/>
                  <a:gd name="T57" fmla="*/ 29 h 36"/>
                  <a:gd name="T58" fmla="*/ 23 w 37"/>
                  <a:gd name="T59" fmla="*/ 35 h 36"/>
                  <a:gd name="T60" fmla="*/ 25 w 37"/>
                  <a:gd name="T61" fmla="*/ 36 h 36"/>
                  <a:gd name="T62" fmla="*/ 33 w 37"/>
                  <a:gd name="T63" fmla="*/ 18 h 36"/>
                  <a:gd name="T64" fmla="*/ 37 w 37"/>
                  <a:gd name="T65" fmla="*/ 11 h 36"/>
                  <a:gd name="T66" fmla="*/ 33 w 37"/>
                  <a:gd name="T67" fmla="*/ 9 h 36"/>
                  <a:gd name="T68" fmla="*/ 34 w 37"/>
                  <a:gd name="T69" fmla="*/ 7 h 36"/>
                  <a:gd name="T70" fmla="*/ 35 w 37"/>
                  <a:gd name="T71" fmla="*/ 6 h 36"/>
                  <a:gd name="T72" fmla="*/ 34 w 37"/>
                  <a:gd name="T73" fmla="*/ 6 h 36"/>
                  <a:gd name="T74" fmla="*/ 33 w 37"/>
                  <a:gd name="T75" fmla="*/ 5 h 36"/>
                  <a:gd name="T76" fmla="*/ 25 w 37"/>
                  <a:gd name="T77" fmla="*/ 1 h 36"/>
                  <a:gd name="T78" fmla="*/ 25 w 37"/>
                  <a:gd name="T79" fmla="*/ 1 h 36"/>
                  <a:gd name="T80" fmla="*/ 20 w 37"/>
                  <a:gd name="T8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7" h="36">
                    <a:moveTo>
                      <a:pt x="23" y="33"/>
                    </a:moveTo>
                    <a:cubicBezTo>
                      <a:pt x="9" y="28"/>
                      <a:pt x="9" y="28"/>
                      <a:pt x="9" y="28"/>
                    </a:cubicBezTo>
                    <a:cubicBezTo>
                      <a:pt x="8" y="28"/>
                      <a:pt x="6" y="27"/>
                      <a:pt x="4" y="27"/>
                    </a:cubicBezTo>
                    <a:cubicBezTo>
                      <a:pt x="6" y="25"/>
                      <a:pt x="6" y="25"/>
                      <a:pt x="6" y="25"/>
                    </a:cubicBezTo>
                    <a:cubicBezTo>
                      <a:pt x="13" y="27"/>
                      <a:pt x="19" y="29"/>
                      <a:pt x="26" y="32"/>
                    </a:cubicBezTo>
                    <a:cubicBezTo>
                      <a:pt x="25" y="34"/>
                      <a:pt x="25" y="34"/>
                      <a:pt x="25" y="34"/>
                    </a:cubicBezTo>
                    <a:cubicBezTo>
                      <a:pt x="25" y="34"/>
                      <a:pt x="25" y="34"/>
                      <a:pt x="25" y="34"/>
                    </a:cubicBezTo>
                    <a:cubicBezTo>
                      <a:pt x="24" y="34"/>
                      <a:pt x="24" y="34"/>
                      <a:pt x="24" y="34"/>
                    </a:cubicBezTo>
                    <a:cubicBezTo>
                      <a:pt x="24" y="34"/>
                      <a:pt x="24" y="34"/>
                      <a:pt x="24" y="34"/>
                    </a:cubicBezTo>
                    <a:cubicBezTo>
                      <a:pt x="24" y="34"/>
                      <a:pt x="24" y="34"/>
                      <a:pt x="24" y="34"/>
                    </a:cubicBezTo>
                    <a:cubicBezTo>
                      <a:pt x="23" y="33"/>
                      <a:pt x="23" y="33"/>
                      <a:pt x="23" y="33"/>
                    </a:cubicBezTo>
                    <a:cubicBezTo>
                      <a:pt x="23" y="33"/>
                      <a:pt x="23" y="33"/>
                      <a:pt x="23" y="33"/>
                    </a:cubicBezTo>
                    <a:moveTo>
                      <a:pt x="28" y="28"/>
                    </a:moveTo>
                    <a:cubicBezTo>
                      <a:pt x="29" y="22"/>
                      <a:pt x="31" y="16"/>
                      <a:pt x="33" y="10"/>
                    </a:cubicBezTo>
                    <a:cubicBezTo>
                      <a:pt x="34" y="11"/>
                      <a:pt x="35" y="11"/>
                      <a:pt x="35" y="11"/>
                    </a:cubicBezTo>
                    <a:cubicBezTo>
                      <a:pt x="34" y="13"/>
                      <a:pt x="33" y="15"/>
                      <a:pt x="32" y="18"/>
                    </a:cubicBezTo>
                    <a:cubicBezTo>
                      <a:pt x="28" y="28"/>
                      <a:pt x="28" y="28"/>
                      <a:pt x="28" y="28"/>
                    </a:cubicBezTo>
                    <a:moveTo>
                      <a:pt x="5" y="24"/>
                    </a:moveTo>
                    <a:cubicBezTo>
                      <a:pt x="4" y="24"/>
                      <a:pt x="2" y="24"/>
                      <a:pt x="1" y="23"/>
                    </a:cubicBezTo>
                    <a:cubicBezTo>
                      <a:pt x="5" y="17"/>
                      <a:pt x="9" y="10"/>
                      <a:pt x="11" y="3"/>
                    </a:cubicBezTo>
                    <a:cubicBezTo>
                      <a:pt x="11" y="3"/>
                      <a:pt x="11" y="3"/>
                      <a:pt x="11" y="3"/>
                    </a:cubicBezTo>
                    <a:cubicBezTo>
                      <a:pt x="14" y="4"/>
                      <a:pt x="16" y="4"/>
                      <a:pt x="17" y="5"/>
                    </a:cubicBezTo>
                    <a:cubicBezTo>
                      <a:pt x="17" y="6"/>
                      <a:pt x="17" y="7"/>
                      <a:pt x="16" y="8"/>
                    </a:cubicBezTo>
                    <a:cubicBezTo>
                      <a:pt x="16" y="9"/>
                      <a:pt x="16" y="9"/>
                      <a:pt x="16" y="9"/>
                    </a:cubicBezTo>
                    <a:cubicBezTo>
                      <a:pt x="17" y="9"/>
                      <a:pt x="20" y="10"/>
                      <a:pt x="21" y="10"/>
                    </a:cubicBezTo>
                    <a:cubicBezTo>
                      <a:pt x="22" y="10"/>
                      <a:pt x="23" y="10"/>
                      <a:pt x="23" y="9"/>
                    </a:cubicBezTo>
                    <a:cubicBezTo>
                      <a:pt x="24" y="9"/>
                      <a:pt x="24" y="8"/>
                      <a:pt x="24" y="6"/>
                    </a:cubicBezTo>
                    <a:cubicBezTo>
                      <a:pt x="27" y="6"/>
                      <a:pt x="30" y="6"/>
                      <a:pt x="33" y="7"/>
                    </a:cubicBezTo>
                    <a:cubicBezTo>
                      <a:pt x="33" y="7"/>
                      <a:pt x="33" y="7"/>
                      <a:pt x="33" y="7"/>
                    </a:cubicBezTo>
                    <a:cubicBezTo>
                      <a:pt x="30" y="14"/>
                      <a:pt x="27" y="22"/>
                      <a:pt x="26" y="30"/>
                    </a:cubicBezTo>
                    <a:cubicBezTo>
                      <a:pt x="20" y="28"/>
                      <a:pt x="13" y="26"/>
                      <a:pt x="6" y="24"/>
                    </a:cubicBezTo>
                    <a:cubicBezTo>
                      <a:pt x="6" y="24"/>
                      <a:pt x="6" y="24"/>
                      <a:pt x="6" y="24"/>
                    </a:cubicBezTo>
                    <a:cubicBezTo>
                      <a:pt x="5" y="24"/>
                      <a:pt x="5" y="24"/>
                      <a:pt x="5" y="24"/>
                    </a:cubicBezTo>
                    <a:moveTo>
                      <a:pt x="21" y="9"/>
                    </a:moveTo>
                    <a:cubicBezTo>
                      <a:pt x="20" y="9"/>
                      <a:pt x="18" y="8"/>
                      <a:pt x="17" y="8"/>
                    </a:cubicBezTo>
                    <a:cubicBezTo>
                      <a:pt x="18" y="6"/>
                      <a:pt x="19" y="3"/>
                      <a:pt x="19" y="1"/>
                    </a:cubicBezTo>
                    <a:cubicBezTo>
                      <a:pt x="20" y="1"/>
                      <a:pt x="20" y="1"/>
                      <a:pt x="20" y="1"/>
                    </a:cubicBezTo>
                    <a:cubicBezTo>
                      <a:pt x="21" y="1"/>
                      <a:pt x="21" y="1"/>
                      <a:pt x="21" y="1"/>
                    </a:cubicBezTo>
                    <a:cubicBezTo>
                      <a:pt x="24" y="2"/>
                      <a:pt x="24" y="2"/>
                      <a:pt x="24" y="2"/>
                    </a:cubicBezTo>
                    <a:cubicBezTo>
                      <a:pt x="24" y="2"/>
                      <a:pt x="23" y="4"/>
                      <a:pt x="23" y="5"/>
                    </a:cubicBezTo>
                    <a:cubicBezTo>
                      <a:pt x="23" y="6"/>
                      <a:pt x="23" y="8"/>
                      <a:pt x="22" y="9"/>
                    </a:cubicBezTo>
                    <a:cubicBezTo>
                      <a:pt x="22" y="9"/>
                      <a:pt x="22" y="9"/>
                      <a:pt x="21" y="9"/>
                    </a:cubicBezTo>
                    <a:moveTo>
                      <a:pt x="20" y="0"/>
                    </a:moveTo>
                    <a:cubicBezTo>
                      <a:pt x="20" y="0"/>
                      <a:pt x="19" y="0"/>
                      <a:pt x="19" y="0"/>
                    </a:cubicBezTo>
                    <a:cubicBezTo>
                      <a:pt x="19" y="0"/>
                      <a:pt x="18" y="1"/>
                      <a:pt x="18" y="1"/>
                    </a:cubicBezTo>
                    <a:cubicBezTo>
                      <a:pt x="18" y="2"/>
                      <a:pt x="18" y="3"/>
                      <a:pt x="18" y="4"/>
                    </a:cubicBezTo>
                    <a:cubicBezTo>
                      <a:pt x="16" y="3"/>
                      <a:pt x="14" y="3"/>
                      <a:pt x="12" y="2"/>
                    </a:cubicBezTo>
                    <a:cubicBezTo>
                      <a:pt x="12" y="2"/>
                      <a:pt x="12" y="2"/>
                      <a:pt x="12" y="2"/>
                    </a:cubicBezTo>
                    <a:cubicBezTo>
                      <a:pt x="11" y="2"/>
                      <a:pt x="11" y="2"/>
                      <a:pt x="11" y="2"/>
                    </a:cubicBezTo>
                    <a:cubicBezTo>
                      <a:pt x="11" y="2"/>
                      <a:pt x="11" y="2"/>
                      <a:pt x="11" y="2"/>
                    </a:cubicBezTo>
                    <a:cubicBezTo>
                      <a:pt x="8" y="10"/>
                      <a:pt x="4" y="17"/>
                      <a:pt x="0" y="23"/>
                    </a:cubicBezTo>
                    <a:cubicBezTo>
                      <a:pt x="0" y="24"/>
                      <a:pt x="0" y="24"/>
                      <a:pt x="0" y="24"/>
                    </a:cubicBezTo>
                    <a:cubicBezTo>
                      <a:pt x="0" y="24"/>
                      <a:pt x="0" y="24"/>
                      <a:pt x="0" y="24"/>
                    </a:cubicBezTo>
                    <a:cubicBezTo>
                      <a:pt x="2" y="25"/>
                      <a:pt x="3" y="25"/>
                      <a:pt x="5" y="25"/>
                    </a:cubicBezTo>
                    <a:cubicBezTo>
                      <a:pt x="3" y="28"/>
                      <a:pt x="3" y="28"/>
                      <a:pt x="3" y="28"/>
                    </a:cubicBezTo>
                    <a:cubicBezTo>
                      <a:pt x="3" y="28"/>
                      <a:pt x="3" y="28"/>
                      <a:pt x="3" y="28"/>
                    </a:cubicBezTo>
                    <a:cubicBezTo>
                      <a:pt x="4" y="29"/>
                      <a:pt x="4" y="29"/>
                      <a:pt x="4" y="29"/>
                    </a:cubicBezTo>
                    <a:cubicBezTo>
                      <a:pt x="4" y="29"/>
                      <a:pt x="4" y="29"/>
                      <a:pt x="5" y="29"/>
                    </a:cubicBezTo>
                    <a:cubicBezTo>
                      <a:pt x="6" y="29"/>
                      <a:pt x="7" y="29"/>
                      <a:pt x="9" y="29"/>
                    </a:cubicBezTo>
                    <a:cubicBezTo>
                      <a:pt x="23" y="35"/>
                      <a:pt x="23" y="35"/>
                      <a:pt x="23" y="35"/>
                    </a:cubicBezTo>
                    <a:cubicBezTo>
                      <a:pt x="24" y="35"/>
                      <a:pt x="25" y="35"/>
                      <a:pt x="25" y="36"/>
                    </a:cubicBezTo>
                    <a:cubicBezTo>
                      <a:pt x="25" y="36"/>
                      <a:pt x="25" y="36"/>
                      <a:pt x="25" y="36"/>
                    </a:cubicBezTo>
                    <a:cubicBezTo>
                      <a:pt x="26" y="35"/>
                      <a:pt x="26" y="35"/>
                      <a:pt x="26" y="35"/>
                    </a:cubicBezTo>
                    <a:cubicBezTo>
                      <a:pt x="33" y="18"/>
                      <a:pt x="33" y="18"/>
                      <a:pt x="33" y="18"/>
                    </a:cubicBezTo>
                    <a:cubicBezTo>
                      <a:pt x="34" y="16"/>
                      <a:pt x="35" y="13"/>
                      <a:pt x="37" y="11"/>
                    </a:cubicBezTo>
                    <a:cubicBezTo>
                      <a:pt x="37" y="11"/>
                      <a:pt x="37" y="11"/>
                      <a:pt x="37" y="11"/>
                    </a:cubicBezTo>
                    <a:cubicBezTo>
                      <a:pt x="37" y="10"/>
                      <a:pt x="37" y="10"/>
                      <a:pt x="37" y="10"/>
                    </a:cubicBezTo>
                    <a:cubicBezTo>
                      <a:pt x="35" y="10"/>
                      <a:pt x="34" y="10"/>
                      <a:pt x="33" y="9"/>
                    </a:cubicBezTo>
                    <a:cubicBezTo>
                      <a:pt x="34" y="8"/>
                      <a:pt x="34" y="8"/>
                      <a:pt x="34" y="7"/>
                    </a:cubicBezTo>
                    <a:cubicBezTo>
                      <a:pt x="34" y="7"/>
                      <a:pt x="34" y="7"/>
                      <a:pt x="34" y="7"/>
                    </a:cubicBezTo>
                    <a:cubicBezTo>
                      <a:pt x="35" y="7"/>
                      <a:pt x="35" y="7"/>
                      <a:pt x="35" y="7"/>
                    </a:cubicBezTo>
                    <a:cubicBezTo>
                      <a:pt x="35" y="6"/>
                      <a:pt x="35" y="6"/>
                      <a:pt x="35" y="6"/>
                    </a:cubicBezTo>
                    <a:cubicBezTo>
                      <a:pt x="34" y="6"/>
                      <a:pt x="34" y="6"/>
                      <a:pt x="34" y="6"/>
                    </a:cubicBezTo>
                    <a:cubicBezTo>
                      <a:pt x="34" y="6"/>
                      <a:pt x="34" y="6"/>
                      <a:pt x="34" y="6"/>
                    </a:cubicBezTo>
                    <a:cubicBezTo>
                      <a:pt x="34" y="6"/>
                      <a:pt x="34" y="6"/>
                      <a:pt x="34" y="6"/>
                    </a:cubicBezTo>
                    <a:cubicBezTo>
                      <a:pt x="33" y="5"/>
                      <a:pt x="33" y="5"/>
                      <a:pt x="33" y="5"/>
                    </a:cubicBezTo>
                    <a:cubicBezTo>
                      <a:pt x="30" y="5"/>
                      <a:pt x="27" y="5"/>
                      <a:pt x="24" y="5"/>
                    </a:cubicBezTo>
                    <a:cubicBezTo>
                      <a:pt x="25" y="3"/>
                      <a:pt x="25" y="2"/>
                      <a:pt x="25" y="1"/>
                    </a:cubicBezTo>
                    <a:cubicBezTo>
                      <a:pt x="25" y="1"/>
                      <a:pt x="25" y="1"/>
                      <a:pt x="25" y="1"/>
                    </a:cubicBezTo>
                    <a:cubicBezTo>
                      <a:pt x="25" y="1"/>
                      <a:pt x="25" y="1"/>
                      <a:pt x="25" y="1"/>
                    </a:cubicBezTo>
                    <a:cubicBezTo>
                      <a:pt x="21" y="0"/>
                      <a:pt x="21" y="0"/>
                      <a:pt x="21" y="0"/>
                    </a:cubicBezTo>
                    <a:cubicBezTo>
                      <a:pt x="21" y="0"/>
                      <a:pt x="20" y="0"/>
                      <a:pt x="2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68" name="Freeform 154"/>
              <p:cNvSpPr>
                <a:spLocks noEditPoints="1"/>
              </p:cNvSpPr>
              <p:nvPr/>
            </p:nvSpPr>
            <p:spPr bwMode="auto">
              <a:xfrm>
                <a:off x="3917" y="2320"/>
                <a:ext cx="115" cy="104"/>
              </a:xfrm>
              <a:custGeom>
                <a:avLst/>
                <a:gdLst>
                  <a:gd name="T0" fmla="*/ 47 w 48"/>
                  <a:gd name="T1" fmla="*/ 29 h 44"/>
                  <a:gd name="T2" fmla="*/ 42 w 48"/>
                  <a:gd name="T3" fmla="*/ 42 h 44"/>
                  <a:gd name="T4" fmla="*/ 41 w 48"/>
                  <a:gd name="T5" fmla="*/ 32 h 44"/>
                  <a:gd name="T6" fmla="*/ 39 w 48"/>
                  <a:gd name="T7" fmla="*/ 28 h 44"/>
                  <a:gd name="T8" fmla="*/ 34 w 48"/>
                  <a:gd name="T9" fmla="*/ 32 h 44"/>
                  <a:gd name="T10" fmla="*/ 39 w 48"/>
                  <a:gd name="T11" fmla="*/ 22 h 44"/>
                  <a:gd name="T12" fmla="*/ 39 w 48"/>
                  <a:gd name="T13" fmla="*/ 28 h 44"/>
                  <a:gd name="T14" fmla="*/ 30 w 48"/>
                  <a:gd name="T15" fmla="*/ 23 h 44"/>
                  <a:gd name="T16" fmla="*/ 35 w 48"/>
                  <a:gd name="T17" fmla="*/ 24 h 44"/>
                  <a:gd name="T18" fmla="*/ 26 w 48"/>
                  <a:gd name="T19" fmla="*/ 25 h 44"/>
                  <a:gd name="T20" fmla="*/ 31 w 48"/>
                  <a:gd name="T21" fmla="*/ 14 h 44"/>
                  <a:gd name="T22" fmla="*/ 26 w 48"/>
                  <a:gd name="T23" fmla="*/ 25 h 44"/>
                  <a:gd name="T24" fmla="*/ 28 w 48"/>
                  <a:gd name="T25" fmla="*/ 14 h 44"/>
                  <a:gd name="T26" fmla="*/ 22 w 48"/>
                  <a:gd name="T27" fmla="*/ 18 h 44"/>
                  <a:gd name="T28" fmla="*/ 18 w 48"/>
                  <a:gd name="T29" fmla="*/ 13 h 44"/>
                  <a:gd name="T30" fmla="*/ 23 w 48"/>
                  <a:gd name="T31" fmla="*/ 14 h 44"/>
                  <a:gd name="T32" fmla="*/ 22 w 48"/>
                  <a:gd name="T33" fmla="*/ 8 h 44"/>
                  <a:gd name="T34" fmla="*/ 17 w 48"/>
                  <a:gd name="T35" fmla="*/ 12 h 44"/>
                  <a:gd name="T36" fmla="*/ 16 w 48"/>
                  <a:gd name="T37" fmla="*/ 8 h 44"/>
                  <a:gd name="T38" fmla="*/ 2 w 48"/>
                  <a:gd name="T39" fmla="*/ 6 h 44"/>
                  <a:gd name="T40" fmla="*/ 9 w 48"/>
                  <a:gd name="T41" fmla="*/ 8 h 44"/>
                  <a:gd name="T42" fmla="*/ 10 w 48"/>
                  <a:gd name="T43" fmla="*/ 13 h 44"/>
                  <a:gd name="T44" fmla="*/ 17 w 48"/>
                  <a:gd name="T45" fmla="*/ 18 h 44"/>
                  <a:gd name="T46" fmla="*/ 17 w 48"/>
                  <a:gd name="T47" fmla="*/ 19 h 44"/>
                  <a:gd name="T48" fmla="*/ 18 w 48"/>
                  <a:gd name="T49" fmla="*/ 19 h 44"/>
                  <a:gd name="T50" fmla="*/ 25 w 48"/>
                  <a:gd name="T51" fmla="*/ 22 h 44"/>
                  <a:gd name="T52" fmla="*/ 30 w 48"/>
                  <a:gd name="T53" fmla="*/ 26 h 44"/>
                  <a:gd name="T54" fmla="*/ 33 w 48"/>
                  <a:gd name="T55" fmla="*/ 33 h 44"/>
                  <a:gd name="T56" fmla="*/ 41 w 48"/>
                  <a:gd name="T57" fmla="*/ 33 h 44"/>
                  <a:gd name="T58" fmla="*/ 10 w 48"/>
                  <a:gd name="T59" fmla="*/ 11 h 44"/>
                  <a:gd name="T60" fmla="*/ 16 w 48"/>
                  <a:gd name="T61" fmla="*/ 4 h 44"/>
                  <a:gd name="T62" fmla="*/ 2 w 48"/>
                  <a:gd name="T63" fmla="*/ 5 h 44"/>
                  <a:gd name="T64" fmla="*/ 14 w 48"/>
                  <a:gd name="T65" fmla="*/ 1 h 44"/>
                  <a:gd name="T66" fmla="*/ 2 w 48"/>
                  <a:gd name="T67" fmla="*/ 5 h 44"/>
                  <a:gd name="T68" fmla="*/ 13 w 48"/>
                  <a:gd name="T69" fmla="*/ 0 h 44"/>
                  <a:gd name="T70" fmla="*/ 1 w 48"/>
                  <a:gd name="T71" fmla="*/ 5 h 44"/>
                  <a:gd name="T72" fmla="*/ 1 w 48"/>
                  <a:gd name="T73" fmla="*/ 24 h 44"/>
                  <a:gd name="T74" fmla="*/ 23 w 48"/>
                  <a:gd name="T75" fmla="*/ 43 h 44"/>
                  <a:gd name="T76" fmla="*/ 42 w 48"/>
                  <a:gd name="T77" fmla="*/ 44 h 44"/>
                  <a:gd name="T78" fmla="*/ 43 w 48"/>
                  <a:gd name="T79" fmla="*/ 43 h 44"/>
                  <a:gd name="T80" fmla="*/ 48 w 48"/>
                  <a:gd name="T81" fmla="*/ 36 h 44"/>
                  <a:gd name="T82" fmla="*/ 48 w 48"/>
                  <a:gd name="T83" fmla="*/ 27 h 44"/>
                  <a:gd name="T84" fmla="*/ 47 w 48"/>
                  <a:gd name="T85" fmla="*/ 27 h 44"/>
                  <a:gd name="T86" fmla="*/ 40 w 48"/>
                  <a:gd name="T87" fmla="*/ 27 h 44"/>
                  <a:gd name="T88" fmla="*/ 40 w 48"/>
                  <a:gd name="T89" fmla="*/ 20 h 44"/>
                  <a:gd name="T90" fmla="*/ 39 w 48"/>
                  <a:gd name="T91" fmla="*/ 20 h 44"/>
                  <a:gd name="T92" fmla="*/ 32 w 48"/>
                  <a:gd name="T93" fmla="*/ 13 h 44"/>
                  <a:gd name="T94" fmla="*/ 31 w 48"/>
                  <a:gd name="T95" fmla="*/ 13 h 44"/>
                  <a:gd name="T96" fmla="*/ 24 w 48"/>
                  <a:gd name="T97" fmla="*/ 13 h 44"/>
                  <a:gd name="T98" fmla="*/ 24 w 48"/>
                  <a:gd name="T99" fmla="*/ 7 h 44"/>
                  <a:gd name="T100" fmla="*/ 24 w 48"/>
                  <a:gd name="T101" fmla="*/ 7 h 44"/>
                  <a:gd name="T102" fmla="*/ 17 w 48"/>
                  <a:gd name="T103" fmla="*/ 7 h 44"/>
                  <a:gd name="T104" fmla="*/ 17 w 48"/>
                  <a:gd name="T105"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 h="44">
                    <a:moveTo>
                      <a:pt x="42" y="42"/>
                    </a:moveTo>
                    <a:cubicBezTo>
                      <a:pt x="42" y="33"/>
                      <a:pt x="42" y="33"/>
                      <a:pt x="42" y="33"/>
                    </a:cubicBezTo>
                    <a:cubicBezTo>
                      <a:pt x="42" y="32"/>
                      <a:pt x="43" y="32"/>
                      <a:pt x="43" y="31"/>
                    </a:cubicBezTo>
                    <a:cubicBezTo>
                      <a:pt x="44" y="30"/>
                      <a:pt x="45" y="29"/>
                      <a:pt x="47" y="29"/>
                    </a:cubicBezTo>
                    <a:cubicBezTo>
                      <a:pt x="47" y="30"/>
                      <a:pt x="47" y="31"/>
                      <a:pt x="47" y="32"/>
                    </a:cubicBezTo>
                    <a:cubicBezTo>
                      <a:pt x="47" y="34"/>
                      <a:pt x="47" y="35"/>
                      <a:pt x="47" y="36"/>
                    </a:cubicBezTo>
                    <a:cubicBezTo>
                      <a:pt x="47" y="37"/>
                      <a:pt x="47" y="37"/>
                      <a:pt x="47" y="37"/>
                    </a:cubicBezTo>
                    <a:cubicBezTo>
                      <a:pt x="45" y="39"/>
                      <a:pt x="44" y="41"/>
                      <a:pt x="42" y="42"/>
                    </a:cubicBezTo>
                    <a:moveTo>
                      <a:pt x="42" y="28"/>
                    </a:moveTo>
                    <a:cubicBezTo>
                      <a:pt x="43" y="28"/>
                      <a:pt x="44" y="28"/>
                      <a:pt x="45" y="28"/>
                    </a:cubicBezTo>
                    <a:cubicBezTo>
                      <a:pt x="44" y="29"/>
                      <a:pt x="44" y="30"/>
                      <a:pt x="43" y="31"/>
                    </a:cubicBezTo>
                    <a:cubicBezTo>
                      <a:pt x="42" y="31"/>
                      <a:pt x="42" y="32"/>
                      <a:pt x="41" y="32"/>
                    </a:cubicBezTo>
                    <a:cubicBezTo>
                      <a:pt x="39" y="33"/>
                      <a:pt x="38" y="33"/>
                      <a:pt x="36" y="33"/>
                    </a:cubicBezTo>
                    <a:cubicBezTo>
                      <a:pt x="36" y="33"/>
                      <a:pt x="36" y="33"/>
                      <a:pt x="35" y="33"/>
                    </a:cubicBezTo>
                    <a:cubicBezTo>
                      <a:pt x="36" y="32"/>
                      <a:pt x="38" y="30"/>
                      <a:pt x="39" y="29"/>
                    </a:cubicBezTo>
                    <a:cubicBezTo>
                      <a:pt x="39" y="28"/>
                      <a:pt x="39" y="28"/>
                      <a:pt x="39" y="28"/>
                    </a:cubicBezTo>
                    <a:cubicBezTo>
                      <a:pt x="40" y="28"/>
                      <a:pt x="40" y="28"/>
                      <a:pt x="40" y="28"/>
                    </a:cubicBezTo>
                    <a:cubicBezTo>
                      <a:pt x="41" y="28"/>
                      <a:pt x="41" y="28"/>
                      <a:pt x="41" y="28"/>
                    </a:cubicBezTo>
                    <a:cubicBezTo>
                      <a:pt x="41" y="28"/>
                      <a:pt x="42" y="28"/>
                      <a:pt x="42" y="28"/>
                    </a:cubicBezTo>
                    <a:moveTo>
                      <a:pt x="34" y="32"/>
                    </a:moveTo>
                    <a:cubicBezTo>
                      <a:pt x="34" y="30"/>
                      <a:pt x="34" y="30"/>
                      <a:pt x="34" y="28"/>
                    </a:cubicBezTo>
                    <a:cubicBezTo>
                      <a:pt x="34" y="28"/>
                      <a:pt x="34" y="27"/>
                      <a:pt x="34" y="26"/>
                    </a:cubicBezTo>
                    <a:cubicBezTo>
                      <a:pt x="35" y="26"/>
                      <a:pt x="35" y="25"/>
                      <a:pt x="36" y="24"/>
                    </a:cubicBezTo>
                    <a:cubicBezTo>
                      <a:pt x="37" y="23"/>
                      <a:pt x="38" y="23"/>
                      <a:pt x="39" y="22"/>
                    </a:cubicBezTo>
                    <a:cubicBezTo>
                      <a:pt x="39" y="23"/>
                      <a:pt x="39" y="23"/>
                      <a:pt x="39" y="24"/>
                    </a:cubicBezTo>
                    <a:cubicBezTo>
                      <a:pt x="39" y="25"/>
                      <a:pt x="39" y="26"/>
                      <a:pt x="39" y="28"/>
                    </a:cubicBezTo>
                    <a:cubicBezTo>
                      <a:pt x="39" y="28"/>
                      <a:pt x="39" y="28"/>
                      <a:pt x="39" y="28"/>
                    </a:cubicBezTo>
                    <a:cubicBezTo>
                      <a:pt x="39" y="28"/>
                      <a:pt x="39" y="28"/>
                      <a:pt x="39" y="28"/>
                    </a:cubicBezTo>
                    <a:cubicBezTo>
                      <a:pt x="38" y="29"/>
                      <a:pt x="38" y="29"/>
                      <a:pt x="38" y="29"/>
                    </a:cubicBezTo>
                    <a:cubicBezTo>
                      <a:pt x="37" y="30"/>
                      <a:pt x="36" y="31"/>
                      <a:pt x="34" y="32"/>
                    </a:cubicBezTo>
                    <a:moveTo>
                      <a:pt x="27" y="25"/>
                    </a:moveTo>
                    <a:cubicBezTo>
                      <a:pt x="28" y="25"/>
                      <a:pt x="29" y="24"/>
                      <a:pt x="30" y="23"/>
                    </a:cubicBezTo>
                    <a:cubicBezTo>
                      <a:pt x="31" y="22"/>
                      <a:pt x="32" y="22"/>
                      <a:pt x="32" y="21"/>
                    </a:cubicBezTo>
                    <a:cubicBezTo>
                      <a:pt x="33" y="21"/>
                      <a:pt x="34" y="21"/>
                      <a:pt x="36" y="21"/>
                    </a:cubicBezTo>
                    <a:cubicBezTo>
                      <a:pt x="36" y="21"/>
                      <a:pt x="37" y="21"/>
                      <a:pt x="38" y="21"/>
                    </a:cubicBezTo>
                    <a:cubicBezTo>
                      <a:pt x="37" y="22"/>
                      <a:pt x="36" y="23"/>
                      <a:pt x="35" y="24"/>
                    </a:cubicBezTo>
                    <a:cubicBezTo>
                      <a:pt x="34" y="24"/>
                      <a:pt x="34" y="25"/>
                      <a:pt x="33" y="25"/>
                    </a:cubicBezTo>
                    <a:cubicBezTo>
                      <a:pt x="32" y="25"/>
                      <a:pt x="31" y="25"/>
                      <a:pt x="30" y="25"/>
                    </a:cubicBezTo>
                    <a:cubicBezTo>
                      <a:pt x="29" y="25"/>
                      <a:pt x="28" y="25"/>
                      <a:pt x="27" y="25"/>
                    </a:cubicBezTo>
                    <a:moveTo>
                      <a:pt x="26" y="25"/>
                    </a:moveTo>
                    <a:cubicBezTo>
                      <a:pt x="26" y="24"/>
                      <a:pt x="26" y="23"/>
                      <a:pt x="26" y="22"/>
                    </a:cubicBezTo>
                    <a:cubicBezTo>
                      <a:pt x="26" y="21"/>
                      <a:pt x="26" y="20"/>
                      <a:pt x="26" y="19"/>
                    </a:cubicBezTo>
                    <a:cubicBezTo>
                      <a:pt x="26" y="18"/>
                      <a:pt x="27" y="18"/>
                      <a:pt x="27" y="17"/>
                    </a:cubicBezTo>
                    <a:cubicBezTo>
                      <a:pt x="28" y="16"/>
                      <a:pt x="29" y="15"/>
                      <a:pt x="31" y="14"/>
                    </a:cubicBezTo>
                    <a:cubicBezTo>
                      <a:pt x="31" y="15"/>
                      <a:pt x="31" y="16"/>
                      <a:pt x="31" y="17"/>
                    </a:cubicBezTo>
                    <a:cubicBezTo>
                      <a:pt x="31" y="19"/>
                      <a:pt x="31" y="20"/>
                      <a:pt x="31" y="21"/>
                    </a:cubicBezTo>
                    <a:cubicBezTo>
                      <a:pt x="30" y="21"/>
                      <a:pt x="30" y="22"/>
                      <a:pt x="29" y="22"/>
                    </a:cubicBezTo>
                    <a:cubicBezTo>
                      <a:pt x="28" y="23"/>
                      <a:pt x="27" y="24"/>
                      <a:pt x="26" y="25"/>
                    </a:cubicBezTo>
                    <a:moveTo>
                      <a:pt x="20" y="18"/>
                    </a:moveTo>
                    <a:cubicBezTo>
                      <a:pt x="21" y="17"/>
                      <a:pt x="23" y="15"/>
                      <a:pt x="23" y="15"/>
                    </a:cubicBezTo>
                    <a:cubicBezTo>
                      <a:pt x="24" y="15"/>
                      <a:pt x="24" y="15"/>
                      <a:pt x="24" y="14"/>
                    </a:cubicBezTo>
                    <a:cubicBezTo>
                      <a:pt x="25" y="14"/>
                      <a:pt x="27" y="14"/>
                      <a:pt x="28" y="14"/>
                    </a:cubicBezTo>
                    <a:cubicBezTo>
                      <a:pt x="29" y="14"/>
                      <a:pt x="29" y="14"/>
                      <a:pt x="29" y="14"/>
                    </a:cubicBezTo>
                    <a:cubicBezTo>
                      <a:pt x="28" y="15"/>
                      <a:pt x="28" y="16"/>
                      <a:pt x="27" y="16"/>
                    </a:cubicBezTo>
                    <a:cubicBezTo>
                      <a:pt x="26" y="17"/>
                      <a:pt x="25" y="18"/>
                      <a:pt x="25" y="18"/>
                    </a:cubicBezTo>
                    <a:cubicBezTo>
                      <a:pt x="24" y="18"/>
                      <a:pt x="23" y="18"/>
                      <a:pt x="22" y="18"/>
                    </a:cubicBezTo>
                    <a:cubicBezTo>
                      <a:pt x="21" y="18"/>
                      <a:pt x="21" y="18"/>
                      <a:pt x="20" y="18"/>
                    </a:cubicBezTo>
                    <a:moveTo>
                      <a:pt x="18" y="18"/>
                    </a:moveTo>
                    <a:cubicBezTo>
                      <a:pt x="18" y="16"/>
                      <a:pt x="18" y="15"/>
                      <a:pt x="18" y="13"/>
                    </a:cubicBezTo>
                    <a:cubicBezTo>
                      <a:pt x="18" y="13"/>
                      <a:pt x="18" y="13"/>
                      <a:pt x="18" y="13"/>
                    </a:cubicBezTo>
                    <a:cubicBezTo>
                      <a:pt x="19" y="12"/>
                      <a:pt x="19" y="12"/>
                      <a:pt x="20" y="11"/>
                    </a:cubicBezTo>
                    <a:cubicBezTo>
                      <a:pt x="21" y="10"/>
                      <a:pt x="22" y="9"/>
                      <a:pt x="23" y="8"/>
                    </a:cubicBezTo>
                    <a:cubicBezTo>
                      <a:pt x="23" y="9"/>
                      <a:pt x="23" y="10"/>
                      <a:pt x="23" y="11"/>
                    </a:cubicBezTo>
                    <a:cubicBezTo>
                      <a:pt x="23" y="12"/>
                      <a:pt x="23" y="13"/>
                      <a:pt x="23" y="14"/>
                    </a:cubicBezTo>
                    <a:cubicBezTo>
                      <a:pt x="22" y="14"/>
                      <a:pt x="22" y="14"/>
                      <a:pt x="22" y="14"/>
                    </a:cubicBezTo>
                    <a:cubicBezTo>
                      <a:pt x="21" y="15"/>
                      <a:pt x="20" y="17"/>
                      <a:pt x="18" y="18"/>
                    </a:cubicBezTo>
                    <a:moveTo>
                      <a:pt x="17" y="8"/>
                    </a:moveTo>
                    <a:cubicBezTo>
                      <a:pt x="18" y="8"/>
                      <a:pt x="20" y="8"/>
                      <a:pt x="22" y="8"/>
                    </a:cubicBezTo>
                    <a:cubicBezTo>
                      <a:pt x="22" y="8"/>
                      <a:pt x="22" y="8"/>
                      <a:pt x="22" y="8"/>
                    </a:cubicBezTo>
                    <a:cubicBezTo>
                      <a:pt x="21" y="9"/>
                      <a:pt x="20" y="9"/>
                      <a:pt x="19" y="10"/>
                    </a:cubicBezTo>
                    <a:cubicBezTo>
                      <a:pt x="19" y="11"/>
                      <a:pt x="18" y="11"/>
                      <a:pt x="17" y="12"/>
                    </a:cubicBezTo>
                    <a:cubicBezTo>
                      <a:pt x="17" y="12"/>
                      <a:pt x="17" y="12"/>
                      <a:pt x="17" y="12"/>
                    </a:cubicBezTo>
                    <a:cubicBezTo>
                      <a:pt x="16" y="12"/>
                      <a:pt x="14" y="11"/>
                      <a:pt x="13" y="11"/>
                    </a:cubicBezTo>
                    <a:cubicBezTo>
                      <a:pt x="12" y="11"/>
                      <a:pt x="12" y="11"/>
                      <a:pt x="11" y="12"/>
                    </a:cubicBezTo>
                    <a:cubicBezTo>
                      <a:pt x="12" y="11"/>
                      <a:pt x="14" y="10"/>
                      <a:pt x="15" y="9"/>
                    </a:cubicBezTo>
                    <a:cubicBezTo>
                      <a:pt x="15" y="9"/>
                      <a:pt x="16" y="8"/>
                      <a:pt x="16" y="8"/>
                    </a:cubicBezTo>
                    <a:cubicBezTo>
                      <a:pt x="16" y="8"/>
                      <a:pt x="17" y="8"/>
                      <a:pt x="17" y="8"/>
                    </a:cubicBezTo>
                    <a:moveTo>
                      <a:pt x="2" y="43"/>
                    </a:moveTo>
                    <a:cubicBezTo>
                      <a:pt x="2" y="35"/>
                      <a:pt x="2" y="30"/>
                      <a:pt x="2" y="24"/>
                    </a:cubicBezTo>
                    <a:cubicBezTo>
                      <a:pt x="1" y="19"/>
                      <a:pt x="1" y="14"/>
                      <a:pt x="2" y="6"/>
                    </a:cubicBezTo>
                    <a:cubicBezTo>
                      <a:pt x="2" y="6"/>
                      <a:pt x="3" y="6"/>
                      <a:pt x="4" y="6"/>
                    </a:cubicBezTo>
                    <a:cubicBezTo>
                      <a:pt x="5" y="6"/>
                      <a:pt x="6" y="6"/>
                      <a:pt x="7" y="6"/>
                    </a:cubicBezTo>
                    <a:cubicBezTo>
                      <a:pt x="8" y="6"/>
                      <a:pt x="8" y="6"/>
                      <a:pt x="9" y="6"/>
                    </a:cubicBezTo>
                    <a:cubicBezTo>
                      <a:pt x="9" y="7"/>
                      <a:pt x="9" y="7"/>
                      <a:pt x="9" y="8"/>
                    </a:cubicBezTo>
                    <a:cubicBezTo>
                      <a:pt x="9" y="9"/>
                      <a:pt x="9" y="10"/>
                      <a:pt x="10" y="12"/>
                    </a:cubicBezTo>
                    <a:cubicBezTo>
                      <a:pt x="10" y="12"/>
                      <a:pt x="10" y="12"/>
                      <a:pt x="10" y="12"/>
                    </a:cubicBezTo>
                    <a:cubicBezTo>
                      <a:pt x="10" y="13"/>
                      <a:pt x="10" y="13"/>
                      <a:pt x="10" y="13"/>
                    </a:cubicBezTo>
                    <a:cubicBezTo>
                      <a:pt x="10" y="13"/>
                      <a:pt x="10" y="13"/>
                      <a:pt x="10" y="13"/>
                    </a:cubicBezTo>
                    <a:cubicBezTo>
                      <a:pt x="10" y="13"/>
                      <a:pt x="10" y="13"/>
                      <a:pt x="10" y="13"/>
                    </a:cubicBezTo>
                    <a:cubicBezTo>
                      <a:pt x="11" y="12"/>
                      <a:pt x="12" y="12"/>
                      <a:pt x="13" y="12"/>
                    </a:cubicBezTo>
                    <a:cubicBezTo>
                      <a:pt x="14" y="12"/>
                      <a:pt x="15" y="13"/>
                      <a:pt x="17" y="13"/>
                    </a:cubicBezTo>
                    <a:cubicBezTo>
                      <a:pt x="17" y="15"/>
                      <a:pt x="17" y="16"/>
                      <a:pt x="17" y="18"/>
                    </a:cubicBezTo>
                    <a:cubicBezTo>
                      <a:pt x="17" y="19"/>
                      <a:pt x="17" y="19"/>
                      <a:pt x="17" y="19"/>
                    </a:cubicBezTo>
                    <a:cubicBezTo>
                      <a:pt x="17" y="19"/>
                      <a:pt x="17" y="19"/>
                      <a:pt x="17" y="19"/>
                    </a:cubicBezTo>
                    <a:cubicBezTo>
                      <a:pt x="17" y="19"/>
                      <a:pt x="17" y="19"/>
                      <a:pt x="17" y="19"/>
                    </a:cubicBezTo>
                    <a:cubicBezTo>
                      <a:pt x="17" y="19"/>
                      <a:pt x="17" y="19"/>
                      <a:pt x="17" y="19"/>
                    </a:cubicBezTo>
                    <a:cubicBezTo>
                      <a:pt x="17" y="19"/>
                      <a:pt x="17" y="19"/>
                      <a:pt x="17" y="19"/>
                    </a:cubicBezTo>
                    <a:cubicBezTo>
                      <a:pt x="18" y="19"/>
                      <a:pt x="18" y="19"/>
                      <a:pt x="18" y="19"/>
                    </a:cubicBezTo>
                    <a:cubicBezTo>
                      <a:pt x="18" y="19"/>
                      <a:pt x="18" y="19"/>
                      <a:pt x="18" y="19"/>
                    </a:cubicBezTo>
                    <a:cubicBezTo>
                      <a:pt x="18" y="19"/>
                      <a:pt x="18" y="19"/>
                      <a:pt x="18" y="19"/>
                    </a:cubicBezTo>
                    <a:cubicBezTo>
                      <a:pt x="18" y="19"/>
                      <a:pt x="18" y="19"/>
                      <a:pt x="18" y="19"/>
                    </a:cubicBezTo>
                    <a:cubicBezTo>
                      <a:pt x="19" y="19"/>
                      <a:pt x="21" y="19"/>
                      <a:pt x="22" y="19"/>
                    </a:cubicBezTo>
                    <a:cubicBezTo>
                      <a:pt x="23" y="19"/>
                      <a:pt x="24" y="19"/>
                      <a:pt x="25" y="19"/>
                    </a:cubicBezTo>
                    <a:cubicBezTo>
                      <a:pt x="25" y="20"/>
                      <a:pt x="25" y="21"/>
                      <a:pt x="25" y="22"/>
                    </a:cubicBezTo>
                    <a:cubicBezTo>
                      <a:pt x="25" y="23"/>
                      <a:pt x="25" y="24"/>
                      <a:pt x="25" y="26"/>
                    </a:cubicBezTo>
                    <a:cubicBezTo>
                      <a:pt x="25" y="26"/>
                      <a:pt x="25" y="26"/>
                      <a:pt x="25" y="26"/>
                    </a:cubicBezTo>
                    <a:cubicBezTo>
                      <a:pt x="26" y="26"/>
                      <a:pt x="26" y="26"/>
                      <a:pt x="26" y="26"/>
                    </a:cubicBezTo>
                    <a:cubicBezTo>
                      <a:pt x="27" y="26"/>
                      <a:pt x="28" y="26"/>
                      <a:pt x="30" y="26"/>
                    </a:cubicBezTo>
                    <a:cubicBezTo>
                      <a:pt x="31" y="26"/>
                      <a:pt x="32" y="26"/>
                      <a:pt x="33" y="26"/>
                    </a:cubicBezTo>
                    <a:cubicBezTo>
                      <a:pt x="33" y="27"/>
                      <a:pt x="33" y="28"/>
                      <a:pt x="33" y="29"/>
                    </a:cubicBezTo>
                    <a:cubicBezTo>
                      <a:pt x="33" y="30"/>
                      <a:pt x="33" y="31"/>
                      <a:pt x="33" y="33"/>
                    </a:cubicBezTo>
                    <a:cubicBezTo>
                      <a:pt x="33" y="33"/>
                      <a:pt x="33" y="33"/>
                      <a:pt x="33" y="33"/>
                    </a:cubicBezTo>
                    <a:cubicBezTo>
                      <a:pt x="34" y="33"/>
                      <a:pt x="34" y="33"/>
                      <a:pt x="34" y="33"/>
                    </a:cubicBezTo>
                    <a:cubicBezTo>
                      <a:pt x="34" y="34"/>
                      <a:pt x="34" y="34"/>
                      <a:pt x="34" y="34"/>
                    </a:cubicBezTo>
                    <a:cubicBezTo>
                      <a:pt x="35" y="34"/>
                      <a:pt x="36" y="34"/>
                      <a:pt x="36" y="34"/>
                    </a:cubicBezTo>
                    <a:cubicBezTo>
                      <a:pt x="38" y="34"/>
                      <a:pt x="39" y="34"/>
                      <a:pt x="41" y="33"/>
                    </a:cubicBezTo>
                    <a:cubicBezTo>
                      <a:pt x="41" y="43"/>
                      <a:pt x="41" y="43"/>
                      <a:pt x="41" y="43"/>
                    </a:cubicBezTo>
                    <a:cubicBezTo>
                      <a:pt x="35" y="42"/>
                      <a:pt x="29" y="42"/>
                      <a:pt x="23" y="42"/>
                    </a:cubicBezTo>
                    <a:cubicBezTo>
                      <a:pt x="17" y="42"/>
                      <a:pt x="10" y="42"/>
                      <a:pt x="2" y="43"/>
                    </a:cubicBezTo>
                    <a:moveTo>
                      <a:pt x="10" y="11"/>
                    </a:moveTo>
                    <a:cubicBezTo>
                      <a:pt x="10" y="10"/>
                      <a:pt x="10" y="9"/>
                      <a:pt x="10" y="8"/>
                    </a:cubicBezTo>
                    <a:cubicBezTo>
                      <a:pt x="10" y="7"/>
                      <a:pt x="10" y="7"/>
                      <a:pt x="10" y="6"/>
                    </a:cubicBezTo>
                    <a:cubicBezTo>
                      <a:pt x="11" y="5"/>
                      <a:pt x="13" y="3"/>
                      <a:pt x="16" y="1"/>
                    </a:cubicBezTo>
                    <a:cubicBezTo>
                      <a:pt x="16" y="2"/>
                      <a:pt x="16" y="3"/>
                      <a:pt x="16" y="4"/>
                    </a:cubicBezTo>
                    <a:cubicBezTo>
                      <a:pt x="16" y="5"/>
                      <a:pt x="16" y="6"/>
                      <a:pt x="16" y="7"/>
                    </a:cubicBezTo>
                    <a:cubicBezTo>
                      <a:pt x="15" y="8"/>
                      <a:pt x="15" y="8"/>
                      <a:pt x="14" y="8"/>
                    </a:cubicBezTo>
                    <a:cubicBezTo>
                      <a:pt x="13" y="9"/>
                      <a:pt x="12" y="10"/>
                      <a:pt x="10" y="11"/>
                    </a:cubicBezTo>
                    <a:moveTo>
                      <a:pt x="2" y="5"/>
                    </a:moveTo>
                    <a:cubicBezTo>
                      <a:pt x="7" y="2"/>
                      <a:pt x="7" y="2"/>
                      <a:pt x="7" y="2"/>
                    </a:cubicBezTo>
                    <a:cubicBezTo>
                      <a:pt x="7" y="2"/>
                      <a:pt x="8" y="2"/>
                      <a:pt x="8" y="2"/>
                    </a:cubicBezTo>
                    <a:cubicBezTo>
                      <a:pt x="9" y="1"/>
                      <a:pt x="11" y="1"/>
                      <a:pt x="13" y="1"/>
                    </a:cubicBezTo>
                    <a:cubicBezTo>
                      <a:pt x="13" y="1"/>
                      <a:pt x="14" y="1"/>
                      <a:pt x="14" y="1"/>
                    </a:cubicBezTo>
                    <a:cubicBezTo>
                      <a:pt x="12" y="3"/>
                      <a:pt x="10" y="4"/>
                      <a:pt x="9" y="5"/>
                    </a:cubicBezTo>
                    <a:cubicBezTo>
                      <a:pt x="8" y="5"/>
                      <a:pt x="7" y="5"/>
                      <a:pt x="6" y="5"/>
                    </a:cubicBezTo>
                    <a:cubicBezTo>
                      <a:pt x="6" y="5"/>
                      <a:pt x="5" y="5"/>
                      <a:pt x="4" y="5"/>
                    </a:cubicBezTo>
                    <a:cubicBezTo>
                      <a:pt x="4" y="5"/>
                      <a:pt x="3" y="5"/>
                      <a:pt x="2" y="5"/>
                    </a:cubicBezTo>
                    <a:moveTo>
                      <a:pt x="16" y="0"/>
                    </a:moveTo>
                    <a:cubicBezTo>
                      <a:pt x="16" y="0"/>
                      <a:pt x="16" y="0"/>
                      <a:pt x="16" y="0"/>
                    </a:cubicBezTo>
                    <a:cubicBezTo>
                      <a:pt x="16" y="0"/>
                      <a:pt x="16" y="0"/>
                      <a:pt x="16" y="0"/>
                    </a:cubicBezTo>
                    <a:cubicBezTo>
                      <a:pt x="15" y="0"/>
                      <a:pt x="14" y="0"/>
                      <a:pt x="13" y="0"/>
                    </a:cubicBezTo>
                    <a:cubicBezTo>
                      <a:pt x="11" y="0"/>
                      <a:pt x="9" y="0"/>
                      <a:pt x="8" y="1"/>
                    </a:cubicBezTo>
                    <a:cubicBezTo>
                      <a:pt x="7" y="1"/>
                      <a:pt x="7" y="1"/>
                      <a:pt x="6" y="2"/>
                    </a:cubicBezTo>
                    <a:cubicBezTo>
                      <a:pt x="1" y="5"/>
                      <a:pt x="1" y="5"/>
                      <a:pt x="1" y="5"/>
                    </a:cubicBezTo>
                    <a:cubicBezTo>
                      <a:pt x="1" y="5"/>
                      <a:pt x="1" y="5"/>
                      <a:pt x="1" y="5"/>
                    </a:cubicBezTo>
                    <a:cubicBezTo>
                      <a:pt x="1" y="5"/>
                      <a:pt x="1" y="5"/>
                      <a:pt x="1" y="5"/>
                    </a:cubicBezTo>
                    <a:cubicBezTo>
                      <a:pt x="1" y="6"/>
                      <a:pt x="1" y="6"/>
                      <a:pt x="1" y="6"/>
                    </a:cubicBezTo>
                    <a:cubicBezTo>
                      <a:pt x="1" y="6"/>
                      <a:pt x="1" y="6"/>
                      <a:pt x="1" y="6"/>
                    </a:cubicBezTo>
                    <a:cubicBezTo>
                      <a:pt x="0" y="14"/>
                      <a:pt x="0" y="19"/>
                      <a:pt x="1" y="24"/>
                    </a:cubicBezTo>
                    <a:cubicBezTo>
                      <a:pt x="1" y="30"/>
                      <a:pt x="1" y="35"/>
                      <a:pt x="1" y="43"/>
                    </a:cubicBezTo>
                    <a:cubicBezTo>
                      <a:pt x="0" y="43"/>
                      <a:pt x="0" y="43"/>
                      <a:pt x="0" y="43"/>
                    </a:cubicBezTo>
                    <a:cubicBezTo>
                      <a:pt x="1" y="44"/>
                      <a:pt x="1" y="44"/>
                      <a:pt x="1" y="44"/>
                    </a:cubicBezTo>
                    <a:cubicBezTo>
                      <a:pt x="9" y="43"/>
                      <a:pt x="16" y="43"/>
                      <a:pt x="23" y="43"/>
                    </a:cubicBezTo>
                    <a:cubicBezTo>
                      <a:pt x="29" y="43"/>
                      <a:pt x="35" y="43"/>
                      <a:pt x="41" y="44"/>
                    </a:cubicBezTo>
                    <a:cubicBezTo>
                      <a:pt x="42" y="44"/>
                      <a:pt x="42" y="44"/>
                      <a:pt x="42" y="44"/>
                    </a:cubicBezTo>
                    <a:cubicBezTo>
                      <a:pt x="42" y="44"/>
                      <a:pt x="42" y="44"/>
                      <a:pt x="42" y="44"/>
                    </a:cubicBezTo>
                    <a:cubicBezTo>
                      <a:pt x="42" y="44"/>
                      <a:pt x="42" y="44"/>
                      <a:pt x="42" y="44"/>
                    </a:cubicBezTo>
                    <a:cubicBezTo>
                      <a:pt x="42" y="44"/>
                      <a:pt x="42" y="44"/>
                      <a:pt x="42" y="44"/>
                    </a:cubicBezTo>
                    <a:cubicBezTo>
                      <a:pt x="43" y="44"/>
                      <a:pt x="43" y="44"/>
                      <a:pt x="43" y="44"/>
                    </a:cubicBezTo>
                    <a:cubicBezTo>
                      <a:pt x="43" y="43"/>
                      <a:pt x="43" y="43"/>
                      <a:pt x="43" y="43"/>
                    </a:cubicBezTo>
                    <a:cubicBezTo>
                      <a:pt x="43" y="43"/>
                      <a:pt x="43" y="43"/>
                      <a:pt x="43" y="43"/>
                    </a:cubicBezTo>
                    <a:cubicBezTo>
                      <a:pt x="45" y="41"/>
                      <a:pt x="46" y="39"/>
                      <a:pt x="48" y="37"/>
                    </a:cubicBezTo>
                    <a:cubicBezTo>
                      <a:pt x="48" y="36"/>
                      <a:pt x="48" y="36"/>
                      <a:pt x="48" y="36"/>
                    </a:cubicBezTo>
                    <a:cubicBezTo>
                      <a:pt x="48" y="36"/>
                      <a:pt x="48" y="36"/>
                      <a:pt x="48" y="36"/>
                    </a:cubicBezTo>
                    <a:cubicBezTo>
                      <a:pt x="48" y="36"/>
                      <a:pt x="48" y="36"/>
                      <a:pt x="48" y="36"/>
                    </a:cubicBezTo>
                    <a:cubicBezTo>
                      <a:pt x="48" y="35"/>
                      <a:pt x="48" y="34"/>
                      <a:pt x="48" y="32"/>
                    </a:cubicBezTo>
                    <a:cubicBezTo>
                      <a:pt x="48" y="31"/>
                      <a:pt x="48" y="29"/>
                      <a:pt x="48" y="28"/>
                    </a:cubicBezTo>
                    <a:cubicBezTo>
                      <a:pt x="48" y="28"/>
                      <a:pt x="48" y="28"/>
                      <a:pt x="48" y="28"/>
                    </a:cubicBezTo>
                    <a:cubicBezTo>
                      <a:pt x="48" y="27"/>
                      <a:pt x="48" y="27"/>
                      <a:pt x="48" y="27"/>
                    </a:cubicBezTo>
                    <a:cubicBezTo>
                      <a:pt x="48" y="27"/>
                      <a:pt x="48" y="27"/>
                      <a:pt x="48" y="27"/>
                    </a:cubicBezTo>
                    <a:cubicBezTo>
                      <a:pt x="47" y="27"/>
                      <a:pt x="47" y="27"/>
                      <a:pt x="47" y="27"/>
                    </a:cubicBezTo>
                    <a:cubicBezTo>
                      <a:pt x="47" y="27"/>
                      <a:pt x="47" y="27"/>
                      <a:pt x="47" y="27"/>
                    </a:cubicBezTo>
                    <a:cubicBezTo>
                      <a:pt x="47" y="27"/>
                      <a:pt x="47" y="27"/>
                      <a:pt x="47" y="27"/>
                    </a:cubicBezTo>
                    <a:cubicBezTo>
                      <a:pt x="46" y="27"/>
                      <a:pt x="44" y="27"/>
                      <a:pt x="42" y="27"/>
                    </a:cubicBezTo>
                    <a:cubicBezTo>
                      <a:pt x="42" y="27"/>
                      <a:pt x="41" y="27"/>
                      <a:pt x="41" y="27"/>
                    </a:cubicBezTo>
                    <a:cubicBezTo>
                      <a:pt x="40" y="27"/>
                      <a:pt x="40" y="27"/>
                      <a:pt x="40" y="27"/>
                    </a:cubicBezTo>
                    <a:cubicBezTo>
                      <a:pt x="40" y="27"/>
                      <a:pt x="40" y="27"/>
                      <a:pt x="40" y="27"/>
                    </a:cubicBezTo>
                    <a:cubicBezTo>
                      <a:pt x="40" y="26"/>
                      <a:pt x="40" y="25"/>
                      <a:pt x="40" y="24"/>
                    </a:cubicBezTo>
                    <a:cubicBezTo>
                      <a:pt x="40" y="23"/>
                      <a:pt x="40" y="22"/>
                      <a:pt x="40" y="21"/>
                    </a:cubicBezTo>
                    <a:cubicBezTo>
                      <a:pt x="40" y="21"/>
                      <a:pt x="40" y="21"/>
                      <a:pt x="40" y="21"/>
                    </a:cubicBezTo>
                    <a:cubicBezTo>
                      <a:pt x="40" y="20"/>
                      <a:pt x="40" y="20"/>
                      <a:pt x="40" y="20"/>
                    </a:cubicBezTo>
                    <a:cubicBezTo>
                      <a:pt x="40" y="20"/>
                      <a:pt x="40" y="20"/>
                      <a:pt x="40" y="20"/>
                    </a:cubicBezTo>
                    <a:cubicBezTo>
                      <a:pt x="40" y="20"/>
                      <a:pt x="40" y="20"/>
                      <a:pt x="40" y="20"/>
                    </a:cubicBezTo>
                    <a:cubicBezTo>
                      <a:pt x="40" y="20"/>
                      <a:pt x="40" y="20"/>
                      <a:pt x="40" y="20"/>
                    </a:cubicBezTo>
                    <a:cubicBezTo>
                      <a:pt x="39" y="20"/>
                      <a:pt x="39" y="20"/>
                      <a:pt x="39" y="20"/>
                    </a:cubicBezTo>
                    <a:cubicBezTo>
                      <a:pt x="38" y="20"/>
                      <a:pt x="37" y="20"/>
                      <a:pt x="36" y="20"/>
                    </a:cubicBezTo>
                    <a:cubicBezTo>
                      <a:pt x="34" y="20"/>
                      <a:pt x="33" y="20"/>
                      <a:pt x="32" y="20"/>
                    </a:cubicBezTo>
                    <a:cubicBezTo>
                      <a:pt x="32" y="19"/>
                      <a:pt x="32" y="18"/>
                      <a:pt x="32" y="17"/>
                    </a:cubicBezTo>
                    <a:cubicBezTo>
                      <a:pt x="32" y="16"/>
                      <a:pt x="32" y="14"/>
                      <a:pt x="32" y="13"/>
                    </a:cubicBezTo>
                    <a:cubicBezTo>
                      <a:pt x="32" y="13"/>
                      <a:pt x="32" y="13"/>
                      <a:pt x="32" y="13"/>
                    </a:cubicBezTo>
                    <a:cubicBezTo>
                      <a:pt x="32" y="13"/>
                      <a:pt x="32" y="13"/>
                      <a:pt x="32" y="13"/>
                    </a:cubicBezTo>
                    <a:cubicBezTo>
                      <a:pt x="32" y="13"/>
                      <a:pt x="32" y="13"/>
                      <a:pt x="32" y="13"/>
                    </a:cubicBezTo>
                    <a:cubicBezTo>
                      <a:pt x="31" y="13"/>
                      <a:pt x="31" y="13"/>
                      <a:pt x="31" y="13"/>
                    </a:cubicBezTo>
                    <a:cubicBezTo>
                      <a:pt x="31" y="13"/>
                      <a:pt x="31" y="13"/>
                      <a:pt x="31" y="13"/>
                    </a:cubicBezTo>
                    <a:cubicBezTo>
                      <a:pt x="31" y="13"/>
                      <a:pt x="31" y="13"/>
                      <a:pt x="31" y="13"/>
                    </a:cubicBezTo>
                    <a:cubicBezTo>
                      <a:pt x="30" y="13"/>
                      <a:pt x="29" y="13"/>
                      <a:pt x="28" y="13"/>
                    </a:cubicBezTo>
                    <a:cubicBezTo>
                      <a:pt x="27" y="13"/>
                      <a:pt x="25" y="13"/>
                      <a:pt x="24" y="13"/>
                    </a:cubicBezTo>
                    <a:cubicBezTo>
                      <a:pt x="24" y="13"/>
                      <a:pt x="24" y="12"/>
                      <a:pt x="24" y="11"/>
                    </a:cubicBezTo>
                    <a:cubicBezTo>
                      <a:pt x="24" y="10"/>
                      <a:pt x="24" y="8"/>
                      <a:pt x="24" y="7"/>
                    </a:cubicBezTo>
                    <a:cubicBezTo>
                      <a:pt x="24" y="7"/>
                      <a:pt x="24" y="7"/>
                      <a:pt x="24" y="7"/>
                    </a:cubicBezTo>
                    <a:cubicBezTo>
                      <a:pt x="24" y="7"/>
                      <a:pt x="24" y="7"/>
                      <a:pt x="24" y="7"/>
                    </a:cubicBezTo>
                    <a:cubicBezTo>
                      <a:pt x="24" y="7"/>
                      <a:pt x="24" y="7"/>
                      <a:pt x="24" y="7"/>
                    </a:cubicBezTo>
                    <a:cubicBezTo>
                      <a:pt x="24" y="7"/>
                      <a:pt x="24" y="7"/>
                      <a:pt x="24" y="7"/>
                    </a:cubicBezTo>
                    <a:cubicBezTo>
                      <a:pt x="24" y="7"/>
                      <a:pt x="24" y="7"/>
                      <a:pt x="24" y="7"/>
                    </a:cubicBezTo>
                    <a:cubicBezTo>
                      <a:pt x="24" y="7"/>
                      <a:pt x="24" y="7"/>
                      <a:pt x="24" y="7"/>
                    </a:cubicBezTo>
                    <a:cubicBezTo>
                      <a:pt x="24" y="7"/>
                      <a:pt x="24" y="7"/>
                      <a:pt x="24" y="7"/>
                    </a:cubicBezTo>
                    <a:cubicBezTo>
                      <a:pt x="24" y="7"/>
                      <a:pt x="24" y="7"/>
                      <a:pt x="24" y="7"/>
                    </a:cubicBezTo>
                    <a:cubicBezTo>
                      <a:pt x="23" y="7"/>
                      <a:pt x="22" y="7"/>
                      <a:pt x="22" y="7"/>
                    </a:cubicBezTo>
                    <a:cubicBezTo>
                      <a:pt x="20" y="7"/>
                      <a:pt x="18" y="7"/>
                      <a:pt x="17" y="7"/>
                    </a:cubicBezTo>
                    <a:cubicBezTo>
                      <a:pt x="17" y="7"/>
                      <a:pt x="17" y="7"/>
                      <a:pt x="17" y="7"/>
                    </a:cubicBezTo>
                    <a:cubicBezTo>
                      <a:pt x="17" y="6"/>
                      <a:pt x="17" y="5"/>
                      <a:pt x="17" y="4"/>
                    </a:cubicBezTo>
                    <a:cubicBezTo>
                      <a:pt x="17" y="3"/>
                      <a:pt x="17" y="2"/>
                      <a:pt x="17" y="1"/>
                    </a:cubicBezTo>
                    <a:cubicBezTo>
                      <a:pt x="17" y="0"/>
                      <a:pt x="17" y="0"/>
                      <a:pt x="17" y="0"/>
                    </a:cubicBezTo>
                    <a:cubicBezTo>
                      <a:pt x="17" y="0"/>
                      <a:pt x="17" y="0"/>
                      <a:pt x="17" y="0"/>
                    </a:cubicBezTo>
                    <a:cubicBezTo>
                      <a:pt x="17" y="0"/>
                      <a:pt x="17" y="0"/>
                      <a:pt x="17" y="0"/>
                    </a:cubicBezTo>
                    <a:cubicBezTo>
                      <a:pt x="16" y="0"/>
                      <a:pt x="16" y="0"/>
                      <a:pt x="1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69" name="Freeform 155"/>
              <p:cNvSpPr>
                <a:spLocks noEditPoints="1"/>
              </p:cNvSpPr>
              <p:nvPr/>
            </p:nvSpPr>
            <p:spPr bwMode="auto">
              <a:xfrm>
                <a:off x="3998" y="2400"/>
                <a:ext cx="14" cy="19"/>
              </a:xfrm>
              <a:custGeom>
                <a:avLst/>
                <a:gdLst>
                  <a:gd name="T0" fmla="*/ 2 w 6"/>
                  <a:gd name="T1" fmla="*/ 4 h 8"/>
                  <a:gd name="T2" fmla="*/ 2 w 6"/>
                  <a:gd name="T3" fmla="*/ 1 h 8"/>
                  <a:gd name="T4" fmla="*/ 3 w 6"/>
                  <a:gd name="T5" fmla="*/ 1 h 8"/>
                  <a:gd name="T6" fmla="*/ 4 w 6"/>
                  <a:gd name="T7" fmla="*/ 1 h 8"/>
                  <a:gd name="T8" fmla="*/ 5 w 6"/>
                  <a:gd name="T9" fmla="*/ 1 h 8"/>
                  <a:gd name="T10" fmla="*/ 5 w 6"/>
                  <a:gd name="T11" fmla="*/ 1 h 8"/>
                  <a:gd name="T12" fmla="*/ 5 w 6"/>
                  <a:gd name="T13" fmla="*/ 2 h 8"/>
                  <a:gd name="T14" fmla="*/ 3 w 6"/>
                  <a:gd name="T15" fmla="*/ 2 h 8"/>
                  <a:gd name="T16" fmla="*/ 3 w 6"/>
                  <a:gd name="T17" fmla="*/ 3 h 8"/>
                  <a:gd name="T18" fmla="*/ 3 w 6"/>
                  <a:gd name="T19" fmla="*/ 3 h 8"/>
                  <a:gd name="T20" fmla="*/ 4 w 6"/>
                  <a:gd name="T21" fmla="*/ 7 h 8"/>
                  <a:gd name="T22" fmla="*/ 3 w 6"/>
                  <a:gd name="T23" fmla="*/ 7 h 8"/>
                  <a:gd name="T24" fmla="*/ 1 w 6"/>
                  <a:gd name="T25" fmla="*/ 7 h 8"/>
                  <a:gd name="T26" fmla="*/ 1 w 6"/>
                  <a:gd name="T27" fmla="*/ 6 h 8"/>
                  <a:gd name="T28" fmla="*/ 2 w 6"/>
                  <a:gd name="T29" fmla="*/ 6 h 8"/>
                  <a:gd name="T30" fmla="*/ 3 w 6"/>
                  <a:gd name="T31" fmla="*/ 6 h 8"/>
                  <a:gd name="T32" fmla="*/ 4 w 6"/>
                  <a:gd name="T33" fmla="*/ 4 h 8"/>
                  <a:gd name="T34" fmla="*/ 2 w 6"/>
                  <a:gd name="T35" fmla="*/ 4 h 8"/>
                  <a:gd name="T36" fmla="*/ 2 w 6"/>
                  <a:gd name="T37" fmla="*/ 4 h 8"/>
                  <a:gd name="T38" fmla="*/ 3 w 6"/>
                  <a:gd name="T39" fmla="*/ 0 h 8"/>
                  <a:gd name="T40" fmla="*/ 1 w 6"/>
                  <a:gd name="T41" fmla="*/ 1 h 8"/>
                  <a:gd name="T42" fmla="*/ 1 w 6"/>
                  <a:gd name="T43" fmla="*/ 4 h 8"/>
                  <a:gd name="T44" fmla="*/ 1 w 6"/>
                  <a:gd name="T45" fmla="*/ 5 h 8"/>
                  <a:gd name="T46" fmla="*/ 2 w 6"/>
                  <a:gd name="T47" fmla="*/ 5 h 8"/>
                  <a:gd name="T48" fmla="*/ 2 w 6"/>
                  <a:gd name="T49" fmla="*/ 5 h 8"/>
                  <a:gd name="T50" fmla="*/ 3 w 6"/>
                  <a:gd name="T51" fmla="*/ 5 h 8"/>
                  <a:gd name="T52" fmla="*/ 3 w 6"/>
                  <a:gd name="T53" fmla="*/ 5 h 8"/>
                  <a:gd name="T54" fmla="*/ 2 w 6"/>
                  <a:gd name="T55" fmla="*/ 5 h 8"/>
                  <a:gd name="T56" fmla="*/ 2 w 6"/>
                  <a:gd name="T57" fmla="*/ 5 h 8"/>
                  <a:gd name="T58" fmla="*/ 1 w 6"/>
                  <a:gd name="T59" fmla="*/ 6 h 8"/>
                  <a:gd name="T60" fmla="*/ 1 w 6"/>
                  <a:gd name="T61" fmla="*/ 6 h 8"/>
                  <a:gd name="T62" fmla="*/ 0 w 6"/>
                  <a:gd name="T63" fmla="*/ 7 h 8"/>
                  <a:gd name="T64" fmla="*/ 1 w 6"/>
                  <a:gd name="T65" fmla="*/ 7 h 8"/>
                  <a:gd name="T66" fmla="*/ 3 w 6"/>
                  <a:gd name="T67" fmla="*/ 8 h 8"/>
                  <a:gd name="T68" fmla="*/ 4 w 6"/>
                  <a:gd name="T69" fmla="*/ 7 h 8"/>
                  <a:gd name="T70" fmla="*/ 6 w 6"/>
                  <a:gd name="T71" fmla="*/ 4 h 8"/>
                  <a:gd name="T72" fmla="*/ 5 w 6"/>
                  <a:gd name="T73" fmla="*/ 3 h 8"/>
                  <a:gd name="T74" fmla="*/ 6 w 6"/>
                  <a:gd name="T75" fmla="*/ 2 h 8"/>
                  <a:gd name="T76" fmla="*/ 6 w 6"/>
                  <a:gd name="T77" fmla="*/ 2 h 8"/>
                  <a:gd name="T78" fmla="*/ 6 w 6"/>
                  <a:gd name="T79" fmla="*/ 1 h 8"/>
                  <a:gd name="T80" fmla="*/ 5 w 6"/>
                  <a:gd name="T81" fmla="*/ 0 h 8"/>
                  <a:gd name="T82" fmla="*/ 5 w 6"/>
                  <a:gd name="T83" fmla="*/ 0 h 8"/>
                  <a:gd name="T84" fmla="*/ 4 w 6"/>
                  <a:gd name="T85" fmla="*/ 0 h 8"/>
                  <a:gd name="T86" fmla="*/ 4 w 6"/>
                  <a:gd name="T87" fmla="*/ 0 h 8"/>
                  <a:gd name="T88" fmla="*/ 3 w 6"/>
                  <a:gd name="T8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 h="8">
                    <a:moveTo>
                      <a:pt x="2" y="4"/>
                    </a:moveTo>
                    <a:cubicBezTo>
                      <a:pt x="2" y="3"/>
                      <a:pt x="2" y="2"/>
                      <a:pt x="2" y="1"/>
                    </a:cubicBezTo>
                    <a:cubicBezTo>
                      <a:pt x="2" y="1"/>
                      <a:pt x="2" y="1"/>
                      <a:pt x="3" y="1"/>
                    </a:cubicBezTo>
                    <a:cubicBezTo>
                      <a:pt x="3" y="1"/>
                      <a:pt x="4" y="1"/>
                      <a:pt x="4" y="1"/>
                    </a:cubicBezTo>
                    <a:cubicBezTo>
                      <a:pt x="5" y="1"/>
                      <a:pt x="5" y="1"/>
                      <a:pt x="5" y="1"/>
                    </a:cubicBezTo>
                    <a:cubicBezTo>
                      <a:pt x="5" y="1"/>
                      <a:pt x="5" y="1"/>
                      <a:pt x="5" y="1"/>
                    </a:cubicBezTo>
                    <a:cubicBezTo>
                      <a:pt x="5" y="2"/>
                      <a:pt x="5" y="2"/>
                      <a:pt x="5" y="2"/>
                    </a:cubicBezTo>
                    <a:cubicBezTo>
                      <a:pt x="4" y="2"/>
                      <a:pt x="4" y="2"/>
                      <a:pt x="3" y="2"/>
                    </a:cubicBezTo>
                    <a:cubicBezTo>
                      <a:pt x="3" y="2"/>
                      <a:pt x="3" y="2"/>
                      <a:pt x="3" y="3"/>
                    </a:cubicBezTo>
                    <a:cubicBezTo>
                      <a:pt x="3" y="3"/>
                      <a:pt x="3" y="3"/>
                      <a:pt x="3" y="3"/>
                    </a:cubicBezTo>
                    <a:cubicBezTo>
                      <a:pt x="5" y="3"/>
                      <a:pt x="6" y="6"/>
                      <a:pt x="4" y="7"/>
                    </a:cubicBezTo>
                    <a:cubicBezTo>
                      <a:pt x="4" y="7"/>
                      <a:pt x="3" y="7"/>
                      <a:pt x="3" y="7"/>
                    </a:cubicBezTo>
                    <a:cubicBezTo>
                      <a:pt x="2" y="7"/>
                      <a:pt x="2" y="7"/>
                      <a:pt x="1" y="7"/>
                    </a:cubicBezTo>
                    <a:cubicBezTo>
                      <a:pt x="1" y="6"/>
                      <a:pt x="1" y="6"/>
                      <a:pt x="1" y="6"/>
                    </a:cubicBezTo>
                    <a:cubicBezTo>
                      <a:pt x="2" y="6"/>
                      <a:pt x="2" y="6"/>
                      <a:pt x="2" y="6"/>
                    </a:cubicBezTo>
                    <a:cubicBezTo>
                      <a:pt x="3" y="6"/>
                      <a:pt x="3" y="6"/>
                      <a:pt x="3" y="6"/>
                    </a:cubicBezTo>
                    <a:cubicBezTo>
                      <a:pt x="4" y="6"/>
                      <a:pt x="5" y="5"/>
                      <a:pt x="4" y="4"/>
                    </a:cubicBezTo>
                    <a:cubicBezTo>
                      <a:pt x="3" y="4"/>
                      <a:pt x="3" y="4"/>
                      <a:pt x="2" y="4"/>
                    </a:cubicBezTo>
                    <a:cubicBezTo>
                      <a:pt x="2" y="4"/>
                      <a:pt x="2" y="4"/>
                      <a:pt x="2" y="4"/>
                    </a:cubicBezTo>
                    <a:moveTo>
                      <a:pt x="3" y="0"/>
                    </a:moveTo>
                    <a:cubicBezTo>
                      <a:pt x="1" y="0"/>
                      <a:pt x="1" y="1"/>
                      <a:pt x="1" y="1"/>
                    </a:cubicBezTo>
                    <a:cubicBezTo>
                      <a:pt x="1" y="4"/>
                      <a:pt x="1" y="4"/>
                      <a:pt x="1" y="4"/>
                    </a:cubicBezTo>
                    <a:cubicBezTo>
                      <a:pt x="1" y="5"/>
                      <a:pt x="1" y="5"/>
                      <a:pt x="1" y="5"/>
                    </a:cubicBezTo>
                    <a:cubicBezTo>
                      <a:pt x="2" y="5"/>
                      <a:pt x="2" y="5"/>
                      <a:pt x="2" y="5"/>
                    </a:cubicBezTo>
                    <a:cubicBezTo>
                      <a:pt x="2" y="5"/>
                      <a:pt x="2" y="5"/>
                      <a:pt x="2" y="5"/>
                    </a:cubicBezTo>
                    <a:cubicBezTo>
                      <a:pt x="3" y="5"/>
                      <a:pt x="3" y="5"/>
                      <a:pt x="3" y="5"/>
                    </a:cubicBezTo>
                    <a:cubicBezTo>
                      <a:pt x="3" y="5"/>
                      <a:pt x="3" y="5"/>
                      <a:pt x="3" y="5"/>
                    </a:cubicBezTo>
                    <a:cubicBezTo>
                      <a:pt x="2" y="5"/>
                      <a:pt x="2" y="5"/>
                      <a:pt x="2" y="5"/>
                    </a:cubicBezTo>
                    <a:cubicBezTo>
                      <a:pt x="2" y="5"/>
                      <a:pt x="2" y="5"/>
                      <a:pt x="2" y="5"/>
                    </a:cubicBezTo>
                    <a:cubicBezTo>
                      <a:pt x="1" y="5"/>
                      <a:pt x="1" y="5"/>
                      <a:pt x="1" y="6"/>
                    </a:cubicBezTo>
                    <a:cubicBezTo>
                      <a:pt x="1" y="6"/>
                      <a:pt x="1" y="6"/>
                      <a:pt x="1" y="6"/>
                    </a:cubicBezTo>
                    <a:cubicBezTo>
                      <a:pt x="0" y="6"/>
                      <a:pt x="0" y="7"/>
                      <a:pt x="0" y="7"/>
                    </a:cubicBezTo>
                    <a:cubicBezTo>
                      <a:pt x="1" y="7"/>
                      <a:pt x="1" y="7"/>
                      <a:pt x="1" y="7"/>
                    </a:cubicBezTo>
                    <a:cubicBezTo>
                      <a:pt x="1" y="8"/>
                      <a:pt x="2" y="8"/>
                      <a:pt x="3" y="8"/>
                    </a:cubicBezTo>
                    <a:cubicBezTo>
                      <a:pt x="3" y="8"/>
                      <a:pt x="4" y="8"/>
                      <a:pt x="4" y="7"/>
                    </a:cubicBezTo>
                    <a:cubicBezTo>
                      <a:pt x="6" y="7"/>
                      <a:pt x="6" y="6"/>
                      <a:pt x="6" y="4"/>
                    </a:cubicBezTo>
                    <a:cubicBezTo>
                      <a:pt x="6" y="4"/>
                      <a:pt x="5" y="3"/>
                      <a:pt x="5" y="3"/>
                    </a:cubicBezTo>
                    <a:cubicBezTo>
                      <a:pt x="6" y="2"/>
                      <a:pt x="6" y="2"/>
                      <a:pt x="6" y="2"/>
                    </a:cubicBezTo>
                    <a:cubicBezTo>
                      <a:pt x="6" y="2"/>
                      <a:pt x="6" y="2"/>
                      <a:pt x="6" y="2"/>
                    </a:cubicBezTo>
                    <a:cubicBezTo>
                      <a:pt x="6" y="1"/>
                      <a:pt x="6" y="1"/>
                      <a:pt x="6" y="1"/>
                    </a:cubicBezTo>
                    <a:cubicBezTo>
                      <a:pt x="6" y="0"/>
                      <a:pt x="5" y="0"/>
                      <a:pt x="5" y="0"/>
                    </a:cubicBezTo>
                    <a:cubicBezTo>
                      <a:pt x="5" y="0"/>
                      <a:pt x="5" y="0"/>
                      <a:pt x="5" y="0"/>
                    </a:cubicBezTo>
                    <a:cubicBezTo>
                      <a:pt x="4" y="0"/>
                      <a:pt x="4" y="0"/>
                      <a:pt x="4" y="0"/>
                    </a:cubicBezTo>
                    <a:cubicBezTo>
                      <a:pt x="4" y="0"/>
                      <a:pt x="4" y="0"/>
                      <a:pt x="4"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70" name="Freeform 156"/>
              <p:cNvSpPr>
                <a:spLocks noEditPoints="1"/>
              </p:cNvSpPr>
              <p:nvPr/>
            </p:nvSpPr>
            <p:spPr bwMode="auto">
              <a:xfrm>
                <a:off x="3924" y="2343"/>
                <a:ext cx="17" cy="19"/>
              </a:xfrm>
              <a:custGeom>
                <a:avLst/>
                <a:gdLst>
                  <a:gd name="T0" fmla="*/ 1 w 7"/>
                  <a:gd name="T1" fmla="*/ 3 h 8"/>
                  <a:gd name="T2" fmla="*/ 1 w 7"/>
                  <a:gd name="T3" fmla="*/ 3 h 8"/>
                  <a:gd name="T4" fmla="*/ 1 w 7"/>
                  <a:gd name="T5" fmla="*/ 2 h 8"/>
                  <a:gd name="T6" fmla="*/ 4 w 7"/>
                  <a:gd name="T7" fmla="*/ 0 h 8"/>
                  <a:gd name="T8" fmla="*/ 4 w 7"/>
                  <a:gd name="T9" fmla="*/ 0 h 8"/>
                  <a:gd name="T10" fmla="*/ 4 w 7"/>
                  <a:gd name="T11" fmla="*/ 1 h 8"/>
                  <a:gd name="T12" fmla="*/ 4 w 7"/>
                  <a:gd name="T13" fmla="*/ 6 h 8"/>
                  <a:gd name="T14" fmla="*/ 5 w 7"/>
                  <a:gd name="T15" fmla="*/ 6 h 8"/>
                  <a:gd name="T16" fmla="*/ 6 w 7"/>
                  <a:gd name="T17" fmla="*/ 6 h 8"/>
                  <a:gd name="T18" fmla="*/ 6 w 7"/>
                  <a:gd name="T19" fmla="*/ 7 h 8"/>
                  <a:gd name="T20" fmla="*/ 6 w 7"/>
                  <a:gd name="T21" fmla="*/ 7 h 8"/>
                  <a:gd name="T22" fmla="*/ 6 w 7"/>
                  <a:gd name="T23" fmla="*/ 8 h 8"/>
                  <a:gd name="T24" fmla="*/ 1 w 7"/>
                  <a:gd name="T25" fmla="*/ 7 h 8"/>
                  <a:gd name="T26" fmla="*/ 1 w 7"/>
                  <a:gd name="T27" fmla="*/ 6 h 8"/>
                  <a:gd name="T28" fmla="*/ 1 w 7"/>
                  <a:gd name="T29" fmla="*/ 6 h 8"/>
                  <a:gd name="T30" fmla="*/ 3 w 7"/>
                  <a:gd name="T31" fmla="*/ 6 h 8"/>
                  <a:gd name="T32" fmla="*/ 3 w 7"/>
                  <a:gd name="T33" fmla="*/ 2 h 8"/>
                  <a:gd name="T34" fmla="*/ 1 w 7"/>
                  <a:gd name="T35" fmla="*/ 3 h 8"/>
                  <a:gd name="T36" fmla="*/ 1 w 7"/>
                  <a:gd name="T37" fmla="*/ 3 h 8"/>
                  <a:gd name="T38" fmla="*/ 4 w 7"/>
                  <a:gd name="T39" fmla="*/ 0 h 8"/>
                  <a:gd name="T40" fmla="*/ 3 w 7"/>
                  <a:gd name="T41" fmla="*/ 0 h 8"/>
                  <a:gd name="T42" fmla="*/ 0 w 7"/>
                  <a:gd name="T43" fmla="*/ 1 h 8"/>
                  <a:gd name="T44" fmla="*/ 0 w 7"/>
                  <a:gd name="T45" fmla="*/ 2 h 8"/>
                  <a:gd name="T46" fmla="*/ 0 w 7"/>
                  <a:gd name="T47" fmla="*/ 2 h 8"/>
                  <a:gd name="T48" fmla="*/ 1 w 7"/>
                  <a:gd name="T49" fmla="*/ 4 h 8"/>
                  <a:gd name="T50" fmla="*/ 1 w 7"/>
                  <a:gd name="T51" fmla="*/ 4 h 8"/>
                  <a:gd name="T52" fmla="*/ 1 w 7"/>
                  <a:gd name="T53" fmla="*/ 4 h 8"/>
                  <a:gd name="T54" fmla="*/ 2 w 7"/>
                  <a:gd name="T55" fmla="*/ 4 h 8"/>
                  <a:gd name="T56" fmla="*/ 2 w 7"/>
                  <a:gd name="T57" fmla="*/ 4 h 8"/>
                  <a:gd name="T58" fmla="*/ 2 w 7"/>
                  <a:gd name="T59" fmla="*/ 4 h 8"/>
                  <a:gd name="T60" fmla="*/ 2 w 7"/>
                  <a:gd name="T61" fmla="*/ 5 h 8"/>
                  <a:gd name="T62" fmla="*/ 1 w 7"/>
                  <a:gd name="T63" fmla="*/ 5 h 8"/>
                  <a:gd name="T64" fmla="*/ 1 w 7"/>
                  <a:gd name="T65" fmla="*/ 5 h 8"/>
                  <a:gd name="T66" fmla="*/ 0 w 7"/>
                  <a:gd name="T67" fmla="*/ 6 h 8"/>
                  <a:gd name="T68" fmla="*/ 0 w 7"/>
                  <a:gd name="T69" fmla="*/ 7 h 8"/>
                  <a:gd name="T70" fmla="*/ 1 w 7"/>
                  <a:gd name="T71" fmla="*/ 8 h 8"/>
                  <a:gd name="T72" fmla="*/ 3 w 7"/>
                  <a:gd name="T73" fmla="*/ 8 h 8"/>
                  <a:gd name="T74" fmla="*/ 6 w 7"/>
                  <a:gd name="T75" fmla="*/ 8 h 8"/>
                  <a:gd name="T76" fmla="*/ 6 w 7"/>
                  <a:gd name="T77" fmla="*/ 8 h 8"/>
                  <a:gd name="T78" fmla="*/ 7 w 7"/>
                  <a:gd name="T79" fmla="*/ 7 h 8"/>
                  <a:gd name="T80" fmla="*/ 7 w 7"/>
                  <a:gd name="T81" fmla="*/ 7 h 8"/>
                  <a:gd name="T82" fmla="*/ 7 w 7"/>
                  <a:gd name="T83" fmla="*/ 6 h 8"/>
                  <a:gd name="T84" fmla="*/ 6 w 7"/>
                  <a:gd name="T85" fmla="*/ 5 h 8"/>
                  <a:gd name="T86" fmla="*/ 5 w 7"/>
                  <a:gd name="T87" fmla="*/ 5 h 8"/>
                  <a:gd name="T88" fmla="*/ 5 w 7"/>
                  <a:gd name="T89" fmla="*/ 1 h 8"/>
                  <a:gd name="T90" fmla="*/ 5 w 7"/>
                  <a:gd name="T91" fmla="*/ 0 h 8"/>
                  <a:gd name="T92" fmla="*/ 4 w 7"/>
                  <a:gd name="T93" fmla="*/ 0 h 8"/>
                  <a:gd name="T94" fmla="*/ 4 w 7"/>
                  <a:gd name="T95" fmla="*/ 0 h 8"/>
                  <a:gd name="T96" fmla="*/ 4 w 7"/>
                  <a:gd name="T97" fmla="*/ 0 h 8"/>
                  <a:gd name="T98" fmla="*/ 4 w 7"/>
                  <a:gd name="T9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8">
                    <a:moveTo>
                      <a:pt x="1" y="3"/>
                    </a:moveTo>
                    <a:cubicBezTo>
                      <a:pt x="1" y="3"/>
                      <a:pt x="1" y="3"/>
                      <a:pt x="1" y="3"/>
                    </a:cubicBezTo>
                    <a:cubicBezTo>
                      <a:pt x="1" y="3"/>
                      <a:pt x="1" y="2"/>
                      <a:pt x="1" y="2"/>
                    </a:cubicBezTo>
                    <a:cubicBezTo>
                      <a:pt x="2" y="2"/>
                      <a:pt x="4" y="0"/>
                      <a:pt x="4" y="0"/>
                    </a:cubicBezTo>
                    <a:cubicBezTo>
                      <a:pt x="4" y="0"/>
                      <a:pt x="4" y="0"/>
                      <a:pt x="4" y="0"/>
                    </a:cubicBezTo>
                    <a:cubicBezTo>
                      <a:pt x="4" y="1"/>
                      <a:pt x="4" y="1"/>
                      <a:pt x="4" y="1"/>
                    </a:cubicBezTo>
                    <a:cubicBezTo>
                      <a:pt x="4" y="3"/>
                      <a:pt x="4" y="4"/>
                      <a:pt x="4" y="6"/>
                    </a:cubicBezTo>
                    <a:cubicBezTo>
                      <a:pt x="5" y="6"/>
                      <a:pt x="5" y="6"/>
                      <a:pt x="5" y="6"/>
                    </a:cubicBezTo>
                    <a:cubicBezTo>
                      <a:pt x="6" y="6"/>
                      <a:pt x="6" y="6"/>
                      <a:pt x="6" y="6"/>
                    </a:cubicBezTo>
                    <a:cubicBezTo>
                      <a:pt x="6" y="7"/>
                      <a:pt x="6" y="7"/>
                      <a:pt x="6" y="7"/>
                    </a:cubicBezTo>
                    <a:cubicBezTo>
                      <a:pt x="6" y="7"/>
                      <a:pt x="6" y="7"/>
                      <a:pt x="6" y="7"/>
                    </a:cubicBezTo>
                    <a:cubicBezTo>
                      <a:pt x="6" y="8"/>
                      <a:pt x="6" y="8"/>
                      <a:pt x="6" y="8"/>
                    </a:cubicBezTo>
                    <a:cubicBezTo>
                      <a:pt x="4" y="8"/>
                      <a:pt x="3" y="7"/>
                      <a:pt x="1" y="7"/>
                    </a:cubicBezTo>
                    <a:cubicBezTo>
                      <a:pt x="1" y="6"/>
                      <a:pt x="1" y="6"/>
                      <a:pt x="1" y="6"/>
                    </a:cubicBezTo>
                    <a:cubicBezTo>
                      <a:pt x="1" y="6"/>
                      <a:pt x="1" y="6"/>
                      <a:pt x="1" y="6"/>
                    </a:cubicBezTo>
                    <a:cubicBezTo>
                      <a:pt x="2" y="6"/>
                      <a:pt x="2" y="6"/>
                      <a:pt x="3" y="6"/>
                    </a:cubicBezTo>
                    <a:cubicBezTo>
                      <a:pt x="3" y="5"/>
                      <a:pt x="3" y="4"/>
                      <a:pt x="3" y="2"/>
                    </a:cubicBezTo>
                    <a:cubicBezTo>
                      <a:pt x="2" y="3"/>
                      <a:pt x="2" y="3"/>
                      <a:pt x="1" y="3"/>
                    </a:cubicBezTo>
                    <a:cubicBezTo>
                      <a:pt x="1" y="3"/>
                      <a:pt x="1" y="3"/>
                      <a:pt x="1" y="3"/>
                    </a:cubicBezTo>
                    <a:moveTo>
                      <a:pt x="4" y="0"/>
                    </a:moveTo>
                    <a:cubicBezTo>
                      <a:pt x="3" y="0"/>
                      <a:pt x="3" y="0"/>
                      <a:pt x="3" y="0"/>
                    </a:cubicBezTo>
                    <a:cubicBezTo>
                      <a:pt x="2" y="0"/>
                      <a:pt x="1" y="1"/>
                      <a:pt x="0" y="1"/>
                    </a:cubicBezTo>
                    <a:cubicBezTo>
                      <a:pt x="0" y="2"/>
                      <a:pt x="0" y="2"/>
                      <a:pt x="0" y="2"/>
                    </a:cubicBezTo>
                    <a:cubicBezTo>
                      <a:pt x="0" y="2"/>
                      <a:pt x="0" y="2"/>
                      <a:pt x="0" y="2"/>
                    </a:cubicBezTo>
                    <a:cubicBezTo>
                      <a:pt x="0" y="3"/>
                      <a:pt x="0" y="3"/>
                      <a:pt x="1" y="4"/>
                    </a:cubicBezTo>
                    <a:cubicBezTo>
                      <a:pt x="1" y="4"/>
                      <a:pt x="1" y="4"/>
                      <a:pt x="1" y="4"/>
                    </a:cubicBezTo>
                    <a:cubicBezTo>
                      <a:pt x="1" y="4"/>
                      <a:pt x="1" y="4"/>
                      <a:pt x="1" y="4"/>
                    </a:cubicBezTo>
                    <a:cubicBezTo>
                      <a:pt x="2" y="4"/>
                      <a:pt x="2" y="4"/>
                      <a:pt x="2" y="4"/>
                    </a:cubicBezTo>
                    <a:cubicBezTo>
                      <a:pt x="2" y="4"/>
                      <a:pt x="2" y="4"/>
                      <a:pt x="2" y="4"/>
                    </a:cubicBezTo>
                    <a:cubicBezTo>
                      <a:pt x="2" y="4"/>
                      <a:pt x="2" y="4"/>
                      <a:pt x="2" y="4"/>
                    </a:cubicBezTo>
                    <a:cubicBezTo>
                      <a:pt x="2" y="5"/>
                      <a:pt x="2" y="5"/>
                      <a:pt x="2" y="5"/>
                    </a:cubicBezTo>
                    <a:cubicBezTo>
                      <a:pt x="1" y="5"/>
                      <a:pt x="1" y="5"/>
                      <a:pt x="1" y="5"/>
                    </a:cubicBezTo>
                    <a:cubicBezTo>
                      <a:pt x="1" y="5"/>
                      <a:pt x="1" y="5"/>
                      <a:pt x="1" y="5"/>
                    </a:cubicBezTo>
                    <a:cubicBezTo>
                      <a:pt x="1" y="5"/>
                      <a:pt x="0" y="6"/>
                      <a:pt x="0" y="6"/>
                    </a:cubicBezTo>
                    <a:cubicBezTo>
                      <a:pt x="0" y="7"/>
                      <a:pt x="0" y="7"/>
                      <a:pt x="0" y="7"/>
                    </a:cubicBezTo>
                    <a:cubicBezTo>
                      <a:pt x="0" y="8"/>
                      <a:pt x="1" y="8"/>
                      <a:pt x="1" y="8"/>
                    </a:cubicBezTo>
                    <a:cubicBezTo>
                      <a:pt x="2" y="8"/>
                      <a:pt x="3" y="8"/>
                      <a:pt x="3" y="8"/>
                    </a:cubicBezTo>
                    <a:cubicBezTo>
                      <a:pt x="4" y="8"/>
                      <a:pt x="5" y="8"/>
                      <a:pt x="6" y="8"/>
                    </a:cubicBezTo>
                    <a:cubicBezTo>
                      <a:pt x="6" y="8"/>
                      <a:pt x="6" y="8"/>
                      <a:pt x="6" y="8"/>
                    </a:cubicBezTo>
                    <a:cubicBezTo>
                      <a:pt x="7" y="7"/>
                      <a:pt x="7" y="7"/>
                      <a:pt x="7" y="7"/>
                    </a:cubicBezTo>
                    <a:cubicBezTo>
                      <a:pt x="7" y="7"/>
                      <a:pt x="7" y="7"/>
                      <a:pt x="7" y="7"/>
                    </a:cubicBezTo>
                    <a:cubicBezTo>
                      <a:pt x="7" y="6"/>
                      <a:pt x="7" y="6"/>
                      <a:pt x="7" y="6"/>
                    </a:cubicBezTo>
                    <a:cubicBezTo>
                      <a:pt x="7" y="6"/>
                      <a:pt x="6" y="5"/>
                      <a:pt x="6" y="5"/>
                    </a:cubicBezTo>
                    <a:cubicBezTo>
                      <a:pt x="5" y="5"/>
                      <a:pt x="5" y="5"/>
                      <a:pt x="5" y="5"/>
                    </a:cubicBezTo>
                    <a:cubicBezTo>
                      <a:pt x="5" y="4"/>
                      <a:pt x="5" y="2"/>
                      <a:pt x="5" y="1"/>
                    </a:cubicBezTo>
                    <a:cubicBezTo>
                      <a:pt x="5" y="0"/>
                      <a:pt x="5" y="0"/>
                      <a:pt x="5" y="0"/>
                    </a:cubicBezTo>
                    <a:cubicBezTo>
                      <a:pt x="4" y="0"/>
                      <a:pt x="4" y="0"/>
                      <a:pt x="4" y="0"/>
                    </a:cubicBezTo>
                    <a:cubicBezTo>
                      <a:pt x="4" y="0"/>
                      <a:pt x="4" y="0"/>
                      <a:pt x="4" y="0"/>
                    </a:cubicBezTo>
                    <a:cubicBezTo>
                      <a:pt x="4" y="0"/>
                      <a:pt x="4" y="0"/>
                      <a:pt x="4" y="0"/>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71" name="Freeform 157"/>
              <p:cNvSpPr>
                <a:spLocks noEditPoints="1"/>
              </p:cNvSpPr>
              <p:nvPr/>
            </p:nvSpPr>
            <p:spPr bwMode="auto">
              <a:xfrm>
                <a:off x="3941" y="2355"/>
                <a:ext cx="17" cy="19"/>
              </a:xfrm>
              <a:custGeom>
                <a:avLst/>
                <a:gdLst>
                  <a:gd name="T0" fmla="*/ 1 w 7"/>
                  <a:gd name="T1" fmla="*/ 2 h 8"/>
                  <a:gd name="T2" fmla="*/ 1 w 7"/>
                  <a:gd name="T3" fmla="*/ 1 h 8"/>
                  <a:gd name="T4" fmla="*/ 3 w 7"/>
                  <a:gd name="T5" fmla="*/ 1 h 8"/>
                  <a:gd name="T6" fmla="*/ 5 w 7"/>
                  <a:gd name="T7" fmla="*/ 2 h 8"/>
                  <a:gd name="T8" fmla="*/ 3 w 7"/>
                  <a:gd name="T9" fmla="*/ 6 h 8"/>
                  <a:gd name="T10" fmla="*/ 3 w 7"/>
                  <a:gd name="T11" fmla="*/ 6 h 8"/>
                  <a:gd name="T12" fmla="*/ 4 w 7"/>
                  <a:gd name="T13" fmla="*/ 7 h 8"/>
                  <a:gd name="T14" fmla="*/ 6 w 7"/>
                  <a:gd name="T15" fmla="*/ 7 h 8"/>
                  <a:gd name="T16" fmla="*/ 6 w 7"/>
                  <a:gd name="T17" fmla="*/ 8 h 8"/>
                  <a:gd name="T18" fmla="*/ 3 w 7"/>
                  <a:gd name="T19" fmla="*/ 8 h 8"/>
                  <a:gd name="T20" fmla="*/ 2 w 7"/>
                  <a:gd name="T21" fmla="*/ 8 h 8"/>
                  <a:gd name="T22" fmla="*/ 2 w 7"/>
                  <a:gd name="T23" fmla="*/ 7 h 8"/>
                  <a:gd name="T24" fmla="*/ 2 w 7"/>
                  <a:gd name="T25" fmla="*/ 7 h 8"/>
                  <a:gd name="T26" fmla="*/ 2 w 7"/>
                  <a:gd name="T27" fmla="*/ 6 h 8"/>
                  <a:gd name="T28" fmla="*/ 4 w 7"/>
                  <a:gd name="T29" fmla="*/ 4 h 8"/>
                  <a:gd name="T30" fmla="*/ 4 w 7"/>
                  <a:gd name="T31" fmla="*/ 3 h 8"/>
                  <a:gd name="T32" fmla="*/ 3 w 7"/>
                  <a:gd name="T33" fmla="*/ 2 h 8"/>
                  <a:gd name="T34" fmla="*/ 3 w 7"/>
                  <a:gd name="T35" fmla="*/ 2 h 8"/>
                  <a:gd name="T36" fmla="*/ 1 w 7"/>
                  <a:gd name="T37" fmla="*/ 2 h 8"/>
                  <a:gd name="T38" fmla="*/ 3 w 7"/>
                  <a:gd name="T39" fmla="*/ 0 h 8"/>
                  <a:gd name="T40" fmla="*/ 1 w 7"/>
                  <a:gd name="T41" fmla="*/ 1 h 8"/>
                  <a:gd name="T42" fmla="*/ 0 w 7"/>
                  <a:gd name="T43" fmla="*/ 1 h 8"/>
                  <a:gd name="T44" fmla="*/ 1 w 7"/>
                  <a:gd name="T45" fmla="*/ 3 h 8"/>
                  <a:gd name="T46" fmla="*/ 1 w 7"/>
                  <a:gd name="T47" fmla="*/ 3 h 8"/>
                  <a:gd name="T48" fmla="*/ 1 w 7"/>
                  <a:gd name="T49" fmla="*/ 3 h 8"/>
                  <a:gd name="T50" fmla="*/ 3 w 7"/>
                  <a:gd name="T51" fmla="*/ 3 h 8"/>
                  <a:gd name="T52" fmla="*/ 3 w 7"/>
                  <a:gd name="T53" fmla="*/ 3 h 8"/>
                  <a:gd name="T54" fmla="*/ 3 w 7"/>
                  <a:gd name="T55" fmla="*/ 3 h 8"/>
                  <a:gd name="T56" fmla="*/ 3 w 7"/>
                  <a:gd name="T57" fmla="*/ 4 h 8"/>
                  <a:gd name="T58" fmla="*/ 1 w 7"/>
                  <a:gd name="T59" fmla="*/ 6 h 8"/>
                  <a:gd name="T60" fmla="*/ 1 w 7"/>
                  <a:gd name="T61" fmla="*/ 6 h 8"/>
                  <a:gd name="T62" fmla="*/ 1 w 7"/>
                  <a:gd name="T63" fmla="*/ 7 h 8"/>
                  <a:gd name="T64" fmla="*/ 1 w 7"/>
                  <a:gd name="T65" fmla="*/ 8 h 8"/>
                  <a:gd name="T66" fmla="*/ 1 w 7"/>
                  <a:gd name="T67" fmla="*/ 8 h 8"/>
                  <a:gd name="T68" fmla="*/ 1 w 7"/>
                  <a:gd name="T69" fmla="*/ 8 h 8"/>
                  <a:gd name="T70" fmla="*/ 3 w 7"/>
                  <a:gd name="T71" fmla="*/ 8 h 8"/>
                  <a:gd name="T72" fmla="*/ 6 w 7"/>
                  <a:gd name="T73" fmla="*/ 8 h 8"/>
                  <a:gd name="T74" fmla="*/ 7 w 7"/>
                  <a:gd name="T75" fmla="*/ 8 h 8"/>
                  <a:gd name="T76" fmla="*/ 7 w 7"/>
                  <a:gd name="T77" fmla="*/ 8 h 8"/>
                  <a:gd name="T78" fmla="*/ 7 w 7"/>
                  <a:gd name="T79" fmla="*/ 6 h 8"/>
                  <a:gd name="T80" fmla="*/ 6 w 7"/>
                  <a:gd name="T81" fmla="*/ 6 h 8"/>
                  <a:gd name="T82" fmla="*/ 6 w 7"/>
                  <a:gd name="T83" fmla="*/ 6 h 8"/>
                  <a:gd name="T84" fmla="*/ 4 w 7"/>
                  <a:gd name="T85" fmla="*/ 6 h 8"/>
                  <a:gd name="T86" fmla="*/ 6 w 7"/>
                  <a:gd name="T87" fmla="*/ 1 h 8"/>
                  <a:gd name="T88" fmla="*/ 3 w 7"/>
                  <a:gd name="T8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 h="8">
                    <a:moveTo>
                      <a:pt x="1" y="2"/>
                    </a:moveTo>
                    <a:cubicBezTo>
                      <a:pt x="1" y="1"/>
                      <a:pt x="1" y="1"/>
                      <a:pt x="1" y="1"/>
                    </a:cubicBezTo>
                    <a:cubicBezTo>
                      <a:pt x="2" y="1"/>
                      <a:pt x="3" y="1"/>
                      <a:pt x="3" y="1"/>
                    </a:cubicBezTo>
                    <a:cubicBezTo>
                      <a:pt x="4" y="1"/>
                      <a:pt x="5" y="1"/>
                      <a:pt x="5" y="2"/>
                    </a:cubicBezTo>
                    <a:cubicBezTo>
                      <a:pt x="6" y="3"/>
                      <a:pt x="4" y="5"/>
                      <a:pt x="3" y="6"/>
                    </a:cubicBezTo>
                    <a:cubicBezTo>
                      <a:pt x="3" y="6"/>
                      <a:pt x="3" y="6"/>
                      <a:pt x="3" y="6"/>
                    </a:cubicBezTo>
                    <a:cubicBezTo>
                      <a:pt x="4" y="7"/>
                      <a:pt x="4" y="7"/>
                      <a:pt x="4" y="7"/>
                    </a:cubicBezTo>
                    <a:cubicBezTo>
                      <a:pt x="6" y="7"/>
                      <a:pt x="6" y="7"/>
                      <a:pt x="6" y="7"/>
                    </a:cubicBezTo>
                    <a:cubicBezTo>
                      <a:pt x="6" y="8"/>
                      <a:pt x="6" y="8"/>
                      <a:pt x="6" y="8"/>
                    </a:cubicBezTo>
                    <a:cubicBezTo>
                      <a:pt x="5" y="8"/>
                      <a:pt x="4" y="8"/>
                      <a:pt x="3" y="8"/>
                    </a:cubicBezTo>
                    <a:cubicBezTo>
                      <a:pt x="2" y="8"/>
                      <a:pt x="2" y="8"/>
                      <a:pt x="2" y="8"/>
                    </a:cubicBezTo>
                    <a:cubicBezTo>
                      <a:pt x="2" y="7"/>
                      <a:pt x="2" y="7"/>
                      <a:pt x="2" y="7"/>
                    </a:cubicBezTo>
                    <a:cubicBezTo>
                      <a:pt x="2" y="7"/>
                      <a:pt x="2" y="7"/>
                      <a:pt x="2" y="7"/>
                    </a:cubicBezTo>
                    <a:cubicBezTo>
                      <a:pt x="2" y="6"/>
                      <a:pt x="2" y="6"/>
                      <a:pt x="2" y="6"/>
                    </a:cubicBezTo>
                    <a:cubicBezTo>
                      <a:pt x="3" y="6"/>
                      <a:pt x="3" y="5"/>
                      <a:pt x="4" y="4"/>
                    </a:cubicBezTo>
                    <a:cubicBezTo>
                      <a:pt x="4" y="4"/>
                      <a:pt x="4" y="4"/>
                      <a:pt x="4" y="3"/>
                    </a:cubicBezTo>
                    <a:cubicBezTo>
                      <a:pt x="4" y="3"/>
                      <a:pt x="4" y="2"/>
                      <a:pt x="3" y="2"/>
                    </a:cubicBezTo>
                    <a:cubicBezTo>
                      <a:pt x="3" y="2"/>
                      <a:pt x="3" y="2"/>
                      <a:pt x="3" y="2"/>
                    </a:cubicBezTo>
                    <a:cubicBezTo>
                      <a:pt x="2" y="2"/>
                      <a:pt x="2" y="2"/>
                      <a:pt x="1" y="2"/>
                    </a:cubicBezTo>
                    <a:moveTo>
                      <a:pt x="3" y="0"/>
                    </a:moveTo>
                    <a:cubicBezTo>
                      <a:pt x="2" y="0"/>
                      <a:pt x="1" y="0"/>
                      <a:pt x="1" y="1"/>
                    </a:cubicBezTo>
                    <a:cubicBezTo>
                      <a:pt x="0" y="1"/>
                      <a:pt x="0" y="1"/>
                      <a:pt x="0" y="1"/>
                    </a:cubicBezTo>
                    <a:cubicBezTo>
                      <a:pt x="1" y="3"/>
                      <a:pt x="1" y="3"/>
                      <a:pt x="1" y="3"/>
                    </a:cubicBezTo>
                    <a:cubicBezTo>
                      <a:pt x="1" y="3"/>
                      <a:pt x="1" y="3"/>
                      <a:pt x="1" y="3"/>
                    </a:cubicBezTo>
                    <a:cubicBezTo>
                      <a:pt x="1" y="3"/>
                      <a:pt x="1" y="3"/>
                      <a:pt x="1" y="3"/>
                    </a:cubicBezTo>
                    <a:cubicBezTo>
                      <a:pt x="2" y="3"/>
                      <a:pt x="2" y="3"/>
                      <a:pt x="3" y="3"/>
                    </a:cubicBezTo>
                    <a:cubicBezTo>
                      <a:pt x="3" y="3"/>
                      <a:pt x="3" y="3"/>
                      <a:pt x="3" y="3"/>
                    </a:cubicBezTo>
                    <a:cubicBezTo>
                      <a:pt x="3" y="3"/>
                      <a:pt x="3" y="3"/>
                      <a:pt x="3" y="3"/>
                    </a:cubicBezTo>
                    <a:cubicBezTo>
                      <a:pt x="3" y="4"/>
                      <a:pt x="3" y="4"/>
                      <a:pt x="3" y="4"/>
                    </a:cubicBezTo>
                    <a:cubicBezTo>
                      <a:pt x="3" y="5"/>
                      <a:pt x="2" y="5"/>
                      <a:pt x="1" y="6"/>
                    </a:cubicBezTo>
                    <a:cubicBezTo>
                      <a:pt x="1" y="6"/>
                      <a:pt x="1" y="6"/>
                      <a:pt x="1" y="6"/>
                    </a:cubicBezTo>
                    <a:cubicBezTo>
                      <a:pt x="1" y="7"/>
                      <a:pt x="1" y="7"/>
                      <a:pt x="1" y="7"/>
                    </a:cubicBezTo>
                    <a:cubicBezTo>
                      <a:pt x="1" y="8"/>
                      <a:pt x="1" y="8"/>
                      <a:pt x="1" y="8"/>
                    </a:cubicBezTo>
                    <a:cubicBezTo>
                      <a:pt x="1" y="8"/>
                      <a:pt x="1" y="8"/>
                      <a:pt x="1" y="8"/>
                    </a:cubicBezTo>
                    <a:cubicBezTo>
                      <a:pt x="1" y="8"/>
                      <a:pt x="1" y="8"/>
                      <a:pt x="1" y="8"/>
                    </a:cubicBezTo>
                    <a:cubicBezTo>
                      <a:pt x="2" y="8"/>
                      <a:pt x="2" y="8"/>
                      <a:pt x="3" y="8"/>
                    </a:cubicBezTo>
                    <a:cubicBezTo>
                      <a:pt x="4" y="8"/>
                      <a:pt x="5" y="8"/>
                      <a:pt x="6" y="8"/>
                    </a:cubicBezTo>
                    <a:cubicBezTo>
                      <a:pt x="7" y="8"/>
                      <a:pt x="7" y="8"/>
                      <a:pt x="7" y="8"/>
                    </a:cubicBezTo>
                    <a:cubicBezTo>
                      <a:pt x="7" y="8"/>
                      <a:pt x="7" y="8"/>
                      <a:pt x="7" y="8"/>
                    </a:cubicBezTo>
                    <a:cubicBezTo>
                      <a:pt x="7" y="8"/>
                      <a:pt x="7" y="7"/>
                      <a:pt x="7" y="6"/>
                    </a:cubicBezTo>
                    <a:cubicBezTo>
                      <a:pt x="6" y="6"/>
                      <a:pt x="6" y="6"/>
                      <a:pt x="6" y="6"/>
                    </a:cubicBezTo>
                    <a:cubicBezTo>
                      <a:pt x="6" y="6"/>
                      <a:pt x="6" y="6"/>
                      <a:pt x="6" y="6"/>
                    </a:cubicBezTo>
                    <a:cubicBezTo>
                      <a:pt x="4" y="6"/>
                      <a:pt x="4" y="6"/>
                      <a:pt x="4" y="6"/>
                    </a:cubicBezTo>
                    <a:cubicBezTo>
                      <a:pt x="5" y="5"/>
                      <a:pt x="7" y="3"/>
                      <a:pt x="6" y="1"/>
                    </a:cubicBezTo>
                    <a:cubicBezTo>
                      <a:pt x="5"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72" name="Freeform 158"/>
              <p:cNvSpPr>
                <a:spLocks noEditPoints="1"/>
              </p:cNvSpPr>
              <p:nvPr/>
            </p:nvSpPr>
            <p:spPr bwMode="auto">
              <a:xfrm>
                <a:off x="3960" y="2370"/>
                <a:ext cx="14" cy="21"/>
              </a:xfrm>
              <a:custGeom>
                <a:avLst/>
                <a:gdLst>
                  <a:gd name="T0" fmla="*/ 1 w 6"/>
                  <a:gd name="T1" fmla="*/ 2 h 9"/>
                  <a:gd name="T2" fmla="*/ 1 w 6"/>
                  <a:gd name="T3" fmla="*/ 1 h 9"/>
                  <a:gd name="T4" fmla="*/ 2 w 6"/>
                  <a:gd name="T5" fmla="*/ 1 h 9"/>
                  <a:gd name="T6" fmla="*/ 3 w 6"/>
                  <a:gd name="T7" fmla="*/ 1 h 9"/>
                  <a:gd name="T8" fmla="*/ 5 w 6"/>
                  <a:gd name="T9" fmla="*/ 1 h 9"/>
                  <a:gd name="T10" fmla="*/ 5 w 6"/>
                  <a:gd name="T11" fmla="*/ 2 h 9"/>
                  <a:gd name="T12" fmla="*/ 4 w 6"/>
                  <a:gd name="T13" fmla="*/ 4 h 9"/>
                  <a:gd name="T14" fmla="*/ 4 w 6"/>
                  <a:gd name="T15" fmla="*/ 4 h 9"/>
                  <a:gd name="T16" fmla="*/ 4 w 6"/>
                  <a:gd name="T17" fmla="*/ 4 h 9"/>
                  <a:gd name="T18" fmla="*/ 6 w 6"/>
                  <a:gd name="T19" fmla="*/ 6 h 9"/>
                  <a:gd name="T20" fmla="*/ 4 w 6"/>
                  <a:gd name="T21" fmla="*/ 8 h 9"/>
                  <a:gd name="T22" fmla="*/ 3 w 6"/>
                  <a:gd name="T23" fmla="*/ 8 h 9"/>
                  <a:gd name="T24" fmla="*/ 1 w 6"/>
                  <a:gd name="T25" fmla="*/ 8 h 9"/>
                  <a:gd name="T26" fmla="*/ 1 w 6"/>
                  <a:gd name="T27" fmla="*/ 7 h 9"/>
                  <a:gd name="T28" fmla="*/ 3 w 6"/>
                  <a:gd name="T29" fmla="*/ 7 h 9"/>
                  <a:gd name="T30" fmla="*/ 3 w 6"/>
                  <a:gd name="T31" fmla="*/ 7 h 9"/>
                  <a:gd name="T32" fmla="*/ 4 w 6"/>
                  <a:gd name="T33" fmla="*/ 7 h 9"/>
                  <a:gd name="T34" fmla="*/ 4 w 6"/>
                  <a:gd name="T35" fmla="*/ 6 h 9"/>
                  <a:gd name="T36" fmla="*/ 4 w 6"/>
                  <a:gd name="T37" fmla="*/ 5 h 9"/>
                  <a:gd name="T38" fmla="*/ 3 w 6"/>
                  <a:gd name="T39" fmla="*/ 5 h 9"/>
                  <a:gd name="T40" fmla="*/ 2 w 6"/>
                  <a:gd name="T41" fmla="*/ 5 h 9"/>
                  <a:gd name="T42" fmla="*/ 2 w 6"/>
                  <a:gd name="T43" fmla="*/ 4 h 9"/>
                  <a:gd name="T44" fmla="*/ 2 w 6"/>
                  <a:gd name="T45" fmla="*/ 4 h 9"/>
                  <a:gd name="T46" fmla="*/ 4 w 6"/>
                  <a:gd name="T47" fmla="*/ 4 h 9"/>
                  <a:gd name="T48" fmla="*/ 4 w 6"/>
                  <a:gd name="T49" fmla="*/ 3 h 9"/>
                  <a:gd name="T50" fmla="*/ 2 w 6"/>
                  <a:gd name="T51" fmla="*/ 2 h 9"/>
                  <a:gd name="T52" fmla="*/ 1 w 6"/>
                  <a:gd name="T53" fmla="*/ 2 h 9"/>
                  <a:gd name="T54" fmla="*/ 3 w 6"/>
                  <a:gd name="T55" fmla="*/ 0 h 9"/>
                  <a:gd name="T56" fmla="*/ 1 w 6"/>
                  <a:gd name="T57" fmla="*/ 0 h 9"/>
                  <a:gd name="T58" fmla="*/ 1 w 6"/>
                  <a:gd name="T59" fmla="*/ 1 h 9"/>
                  <a:gd name="T60" fmla="*/ 1 w 6"/>
                  <a:gd name="T61" fmla="*/ 1 h 9"/>
                  <a:gd name="T62" fmla="*/ 1 w 6"/>
                  <a:gd name="T63" fmla="*/ 2 h 9"/>
                  <a:gd name="T64" fmla="*/ 1 w 6"/>
                  <a:gd name="T65" fmla="*/ 3 h 9"/>
                  <a:gd name="T66" fmla="*/ 1 w 6"/>
                  <a:gd name="T67" fmla="*/ 3 h 9"/>
                  <a:gd name="T68" fmla="*/ 1 w 6"/>
                  <a:gd name="T69" fmla="*/ 3 h 9"/>
                  <a:gd name="T70" fmla="*/ 2 w 6"/>
                  <a:gd name="T71" fmla="*/ 2 h 9"/>
                  <a:gd name="T72" fmla="*/ 3 w 6"/>
                  <a:gd name="T73" fmla="*/ 3 h 9"/>
                  <a:gd name="T74" fmla="*/ 3 w 6"/>
                  <a:gd name="T75" fmla="*/ 3 h 9"/>
                  <a:gd name="T76" fmla="*/ 2 w 6"/>
                  <a:gd name="T77" fmla="*/ 3 h 9"/>
                  <a:gd name="T78" fmla="*/ 2 w 6"/>
                  <a:gd name="T79" fmla="*/ 3 h 9"/>
                  <a:gd name="T80" fmla="*/ 2 w 6"/>
                  <a:gd name="T81" fmla="*/ 3 h 9"/>
                  <a:gd name="T82" fmla="*/ 1 w 6"/>
                  <a:gd name="T83" fmla="*/ 4 h 9"/>
                  <a:gd name="T84" fmla="*/ 1 w 6"/>
                  <a:gd name="T85" fmla="*/ 4 h 9"/>
                  <a:gd name="T86" fmla="*/ 1 w 6"/>
                  <a:gd name="T87" fmla="*/ 5 h 9"/>
                  <a:gd name="T88" fmla="*/ 2 w 6"/>
                  <a:gd name="T89" fmla="*/ 5 h 9"/>
                  <a:gd name="T90" fmla="*/ 2 w 6"/>
                  <a:gd name="T91" fmla="*/ 6 h 9"/>
                  <a:gd name="T92" fmla="*/ 3 w 6"/>
                  <a:gd name="T93" fmla="*/ 5 h 9"/>
                  <a:gd name="T94" fmla="*/ 3 w 6"/>
                  <a:gd name="T95" fmla="*/ 6 h 9"/>
                  <a:gd name="T96" fmla="*/ 4 w 6"/>
                  <a:gd name="T97" fmla="*/ 6 h 9"/>
                  <a:gd name="T98" fmla="*/ 4 w 6"/>
                  <a:gd name="T99" fmla="*/ 6 h 9"/>
                  <a:gd name="T100" fmla="*/ 3 w 6"/>
                  <a:gd name="T101" fmla="*/ 6 h 9"/>
                  <a:gd name="T102" fmla="*/ 3 w 6"/>
                  <a:gd name="T103" fmla="*/ 6 h 9"/>
                  <a:gd name="T104" fmla="*/ 2 w 6"/>
                  <a:gd name="T105" fmla="*/ 6 h 9"/>
                  <a:gd name="T106" fmla="*/ 1 w 6"/>
                  <a:gd name="T107" fmla="*/ 6 h 9"/>
                  <a:gd name="T108" fmla="*/ 0 w 6"/>
                  <a:gd name="T109" fmla="*/ 8 h 9"/>
                  <a:gd name="T110" fmla="*/ 0 w 6"/>
                  <a:gd name="T111" fmla="*/ 8 h 9"/>
                  <a:gd name="T112" fmla="*/ 3 w 6"/>
                  <a:gd name="T113" fmla="*/ 9 h 9"/>
                  <a:gd name="T114" fmla="*/ 4 w 6"/>
                  <a:gd name="T115" fmla="*/ 9 h 9"/>
                  <a:gd name="T116" fmla="*/ 6 w 6"/>
                  <a:gd name="T117" fmla="*/ 6 h 9"/>
                  <a:gd name="T118" fmla="*/ 5 w 6"/>
                  <a:gd name="T119" fmla="*/ 4 h 9"/>
                  <a:gd name="T120" fmla="*/ 6 w 6"/>
                  <a:gd name="T121" fmla="*/ 2 h 9"/>
                  <a:gd name="T122" fmla="*/ 5 w 6"/>
                  <a:gd name="T123" fmla="*/ 1 h 9"/>
                  <a:gd name="T124" fmla="*/ 3 w 6"/>
                  <a:gd name="T12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 h="9">
                    <a:moveTo>
                      <a:pt x="1" y="2"/>
                    </a:moveTo>
                    <a:cubicBezTo>
                      <a:pt x="1" y="1"/>
                      <a:pt x="1" y="1"/>
                      <a:pt x="1" y="1"/>
                    </a:cubicBezTo>
                    <a:cubicBezTo>
                      <a:pt x="2" y="1"/>
                      <a:pt x="2" y="1"/>
                      <a:pt x="2" y="1"/>
                    </a:cubicBezTo>
                    <a:cubicBezTo>
                      <a:pt x="2" y="1"/>
                      <a:pt x="3" y="1"/>
                      <a:pt x="3" y="1"/>
                    </a:cubicBezTo>
                    <a:cubicBezTo>
                      <a:pt x="4" y="1"/>
                      <a:pt x="4" y="1"/>
                      <a:pt x="5" y="1"/>
                    </a:cubicBezTo>
                    <a:cubicBezTo>
                      <a:pt x="5" y="2"/>
                      <a:pt x="5" y="2"/>
                      <a:pt x="5" y="2"/>
                    </a:cubicBezTo>
                    <a:cubicBezTo>
                      <a:pt x="5" y="3"/>
                      <a:pt x="4" y="3"/>
                      <a:pt x="4" y="4"/>
                    </a:cubicBezTo>
                    <a:cubicBezTo>
                      <a:pt x="4" y="4"/>
                      <a:pt x="4" y="4"/>
                      <a:pt x="4" y="4"/>
                    </a:cubicBezTo>
                    <a:cubicBezTo>
                      <a:pt x="4" y="4"/>
                      <a:pt x="4" y="4"/>
                      <a:pt x="4" y="4"/>
                    </a:cubicBezTo>
                    <a:cubicBezTo>
                      <a:pt x="5" y="5"/>
                      <a:pt x="6" y="6"/>
                      <a:pt x="6" y="6"/>
                    </a:cubicBezTo>
                    <a:cubicBezTo>
                      <a:pt x="6" y="7"/>
                      <a:pt x="5" y="8"/>
                      <a:pt x="4" y="8"/>
                    </a:cubicBezTo>
                    <a:cubicBezTo>
                      <a:pt x="4" y="8"/>
                      <a:pt x="4" y="8"/>
                      <a:pt x="3" y="8"/>
                    </a:cubicBezTo>
                    <a:cubicBezTo>
                      <a:pt x="2" y="8"/>
                      <a:pt x="2" y="8"/>
                      <a:pt x="1" y="8"/>
                    </a:cubicBezTo>
                    <a:cubicBezTo>
                      <a:pt x="1" y="7"/>
                      <a:pt x="1" y="7"/>
                      <a:pt x="1" y="7"/>
                    </a:cubicBezTo>
                    <a:cubicBezTo>
                      <a:pt x="2" y="7"/>
                      <a:pt x="2" y="7"/>
                      <a:pt x="3" y="7"/>
                    </a:cubicBezTo>
                    <a:cubicBezTo>
                      <a:pt x="3" y="7"/>
                      <a:pt x="3" y="7"/>
                      <a:pt x="3" y="7"/>
                    </a:cubicBezTo>
                    <a:cubicBezTo>
                      <a:pt x="4" y="7"/>
                      <a:pt x="4" y="7"/>
                      <a:pt x="4" y="7"/>
                    </a:cubicBezTo>
                    <a:cubicBezTo>
                      <a:pt x="4" y="6"/>
                      <a:pt x="4" y="6"/>
                      <a:pt x="4" y="6"/>
                    </a:cubicBezTo>
                    <a:cubicBezTo>
                      <a:pt x="4" y="5"/>
                      <a:pt x="4" y="5"/>
                      <a:pt x="4" y="5"/>
                    </a:cubicBezTo>
                    <a:cubicBezTo>
                      <a:pt x="3" y="5"/>
                      <a:pt x="3" y="5"/>
                      <a:pt x="3" y="5"/>
                    </a:cubicBezTo>
                    <a:cubicBezTo>
                      <a:pt x="3" y="5"/>
                      <a:pt x="2" y="5"/>
                      <a:pt x="2" y="5"/>
                    </a:cubicBezTo>
                    <a:cubicBezTo>
                      <a:pt x="2" y="4"/>
                      <a:pt x="2" y="4"/>
                      <a:pt x="2" y="4"/>
                    </a:cubicBezTo>
                    <a:cubicBezTo>
                      <a:pt x="2" y="4"/>
                      <a:pt x="2" y="4"/>
                      <a:pt x="2" y="4"/>
                    </a:cubicBezTo>
                    <a:cubicBezTo>
                      <a:pt x="3" y="4"/>
                      <a:pt x="3" y="4"/>
                      <a:pt x="4" y="4"/>
                    </a:cubicBezTo>
                    <a:cubicBezTo>
                      <a:pt x="4" y="3"/>
                      <a:pt x="4" y="3"/>
                      <a:pt x="4" y="3"/>
                    </a:cubicBezTo>
                    <a:cubicBezTo>
                      <a:pt x="4" y="2"/>
                      <a:pt x="3" y="2"/>
                      <a:pt x="2" y="2"/>
                    </a:cubicBezTo>
                    <a:cubicBezTo>
                      <a:pt x="1" y="2"/>
                      <a:pt x="1" y="2"/>
                      <a:pt x="1" y="2"/>
                    </a:cubicBezTo>
                    <a:moveTo>
                      <a:pt x="3" y="0"/>
                    </a:moveTo>
                    <a:cubicBezTo>
                      <a:pt x="3" y="0"/>
                      <a:pt x="2" y="0"/>
                      <a:pt x="1" y="0"/>
                    </a:cubicBezTo>
                    <a:cubicBezTo>
                      <a:pt x="1" y="1"/>
                      <a:pt x="1" y="1"/>
                      <a:pt x="1" y="1"/>
                    </a:cubicBezTo>
                    <a:cubicBezTo>
                      <a:pt x="1" y="1"/>
                      <a:pt x="1" y="1"/>
                      <a:pt x="1" y="1"/>
                    </a:cubicBezTo>
                    <a:cubicBezTo>
                      <a:pt x="1" y="2"/>
                      <a:pt x="1" y="2"/>
                      <a:pt x="1" y="2"/>
                    </a:cubicBezTo>
                    <a:cubicBezTo>
                      <a:pt x="1" y="3"/>
                      <a:pt x="1" y="3"/>
                      <a:pt x="1" y="3"/>
                    </a:cubicBezTo>
                    <a:cubicBezTo>
                      <a:pt x="1" y="3"/>
                      <a:pt x="1" y="3"/>
                      <a:pt x="1" y="3"/>
                    </a:cubicBezTo>
                    <a:cubicBezTo>
                      <a:pt x="1" y="3"/>
                      <a:pt x="1" y="3"/>
                      <a:pt x="1" y="3"/>
                    </a:cubicBezTo>
                    <a:cubicBezTo>
                      <a:pt x="2" y="2"/>
                      <a:pt x="2" y="2"/>
                      <a:pt x="2" y="2"/>
                    </a:cubicBezTo>
                    <a:cubicBezTo>
                      <a:pt x="3" y="2"/>
                      <a:pt x="3" y="3"/>
                      <a:pt x="3" y="3"/>
                    </a:cubicBezTo>
                    <a:cubicBezTo>
                      <a:pt x="3" y="3"/>
                      <a:pt x="3" y="3"/>
                      <a:pt x="3" y="3"/>
                    </a:cubicBezTo>
                    <a:cubicBezTo>
                      <a:pt x="2" y="3"/>
                      <a:pt x="2" y="3"/>
                      <a:pt x="2" y="3"/>
                    </a:cubicBezTo>
                    <a:cubicBezTo>
                      <a:pt x="2" y="3"/>
                      <a:pt x="2" y="3"/>
                      <a:pt x="2" y="3"/>
                    </a:cubicBezTo>
                    <a:cubicBezTo>
                      <a:pt x="2" y="3"/>
                      <a:pt x="2" y="3"/>
                      <a:pt x="2" y="3"/>
                    </a:cubicBezTo>
                    <a:cubicBezTo>
                      <a:pt x="1" y="4"/>
                      <a:pt x="1" y="4"/>
                      <a:pt x="1" y="4"/>
                    </a:cubicBezTo>
                    <a:cubicBezTo>
                      <a:pt x="1" y="4"/>
                      <a:pt x="1" y="4"/>
                      <a:pt x="1" y="4"/>
                    </a:cubicBezTo>
                    <a:cubicBezTo>
                      <a:pt x="1" y="5"/>
                      <a:pt x="1" y="5"/>
                      <a:pt x="1" y="5"/>
                    </a:cubicBezTo>
                    <a:cubicBezTo>
                      <a:pt x="2" y="5"/>
                      <a:pt x="2" y="5"/>
                      <a:pt x="2" y="5"/>
                    </a:cubicBezTo>
                    <a:cubicBezTo>
                      <a:pt x="2" y="6"/>
                      <a:pt x="2" y="6"/>
                      <a:pt x="2" y="6"/>
                    </a:cubicBezTo>
                    <a:cubicBezTo>
                      <a:pt x="2" y="5"/>
                      <a:pt x="3" y="5"/>
                      <a:pt x="3" y="5"/>
                    </a:cubicBezTo>
                    <a:cubicBezTo>
                      <a:pt x="3" y="5"/>
                      <a:pt x="3" y="5"/>
                      <a:pt x="3" y="6"/>
                    </a:cubicBezTo>
                    <a:cubicBezTo>
                      <a:pt x="4" y="6"/>
                      <a:pt x="4" y="6"/>
                      <a:pt x="4" y="6"/>
                    </a:cubicBezTo>
                    <a:cubicBezTo>
                      <a:pt x="4" y="6"/>
                      <a:pt x="4" y="6"/>
                      <a:pt x="4" y="6"/>
                    </a:cubicBezTo>
                    <a:cubicBezTo>
                      <a:pt x="3" y="6"/>
                      <a:pt x="3" y="6"/>
                      <a:pt x="3" y="6"/>
                    </a:cubicBezTo>
                    <a:cubicBezTo>
                      <a:pt x="3" y="6"/>
                      <a:pt x="3" y="6"/>
                      <a:pt x="3" y="6"/>
                    </a:cubicBezTo>
                    <a:cubicBezTo>
                      <a:pt x="2" y="6"/>
                      <a:pt x="2" y="6"/>
                      <a:pt x="2" y="6"/>
                    </a:cubicBezTo>
                    <a:cubicBezTo>
                      <a:pt x="1" y="6"/>
                      <a:pt x="1" y="6"/>
                      <a:pt x="1" y="6"/>
                    </a:cubicBezTo>
                    <a:cubicBezTo>
                      <a:pt x="1" y="7"/>
                      <a:pt x="0" y="7"/>
                      <a:pt x="0" y="8"/>
                    </a:cubicBezTo>
                    <a:cubicBezTo>
                      <a:pt x="0" y="8"/>
                      <a:pt x="0" y="8"/>
                      <a:pt x="0" y="8"/>
                    </a:cubicBezTo>
                    <a:cubicBezTo>
                      <a:pt x="1" y="9"/>
                      <a:pt x="3" y="9"/>
                      <a:pt x="3" y="9"/>
                    </a:cubicBezTo>
                    <a:cubicBezTo>
                      <a:pt x="4" y="9"/>
                      <a:pt x="4" y="9"/>
                      <a:pt x="4" y="9"/>
                    </a:cubicBezTo>
                    <a:cubicBezTo>
                      <a:pt x="5" y="9"/>
                      <a:pt x="6" y="8"/>
                      <a:pt x="6" y="6"/>
                    </a:cubicBezTo>
                    <a:cubicBezTo>
                      <a:pt x="6" y="6"/>
                      <a:pt x="6" y="4"/>
                      <a:pt x="5" y="4"/>
                    </a:cubicBezTo>
                    <a:cubicBezTo>
                      <a:pt x="5" y="3"/>
                      <a:pt x="6" y="3"/>
                      <a:pt x="6" y="2"/>
                    </a:cubicBezTo>
                    <a:cubicBezTo>
                      <a:pt x="6" y="2"/>
                      <a:pt x="6" y="1"/>
                      <a:pt x="5" y="1"/>
                    </a:cubicBezTo>
                    <a:cubicBezTo>
                      <a:pt x="5"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73" name="Freeform 159"/>
              <p:cNvSpPr>
                <a:spLocks noEditPoints="1"/>
              </p:cNvSpPr>
              <p:nvPr/>
            </p:nvSpPr>
            <p:spPr bwMode="auto">
              <a:xfrm>
                <a:off x="3982" y="2389"/>
                <a:ext cx="7" cy="7"/>
              </a:xfrm>
              <a:custGeom>
                <a:avLst/>
                <a:gdLst>
                  <a:gd name="T0" fmla="*/ 2 w 3"/>
                  <a:gd name="T1" fmla="*/ 2 h 3"/>
                  <a:gd name="T2" fmla="*/ 1 w 3"/>
                  <a:gd name="T3" fmla="*/ 2 h 3"/>
                  <a:gd name="T4" fmla="*/ 2 w 3"/>
                  <a:gd name="T5" fmla="*/ 2 h 3"/>
                  <a:gd name="T6" fmla="*/ 2 w 3"/>
                  <a:gd name="T7" fmla="*/ 2 h 3"/>
                  <a:gd name="T8" fmla="*/ 3 w 3"/>
                  <a:gd name="T9" fmla="*/ 0 h 3"/>
                  <a:gd name="T10" fmla="*/ 2 w 3"/>
                  <a:gd name="T11" fmla="*/ 1 h 3"/>
                  <a:gd name="T12" fmla="*/ 0 w 3"/>
                  <a:gd name="T13" fmla="*/ 3 h 3"/>
                  <a:gd name="T14" fmla="*/ 0 w 3"/>
                  <a:gd name="T15" fmla="*/ 3 h 3"/>
                  <a:gd name="T16" fmla="*/ 0 w 3"/>
                  <a:gd name="T17" fmla="*/ 3 h 3"/>
                  <a:gd name="T18" fmla="*/ 1 w 3"/>
                  <a:gd name="T19" fmla="*/ 3 h 3"/>
                  <a:gd name="T20" fmla="*/ 2 w 3"/>
                  <a:gd name="T21" fmla="*/ 3 h 3"/>
                  <a:gd name="T22" fmla="*/ 3 w 3"/>
                  <a:gd name="T23" fmla="*/ 3 h 3"/>
                  <a:gd name="T24" fmla="*/ 3 w 3"/>
                  <a:gd name="T25" fmla="*/ 2 h 3"/>
                  <a:gd name="T26" fmla="*/ 3 w 3"/>
                  <a:gd name="T27" fmla="*/ 1 h 3"/>
                  <a:gd name="T28" fmla="*/ 3 w 3"/>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2" y="2"/>
                    </a:moveTo>
                    <a:cubicBezTo>
                      <a:pt x="1" y="2"/>
                      <a:pt x="1" y="2"/>
                      <a:pt x="1" y="2"/>
                    </a:cubicBezTo>
                    <a:cubicBezTo>
                      <a:pt x="2" y="2"/>
                      <a:pt x="2" y="2"/>
                      <a:pt x="2" y="2"/>
                    </a:cubicBezTo>
                    <a:cubicBezTo>
                      <a:pt x="2" y="2"/>
                      <a:pt x="2" y="2"/>
                      <a:pt x="2" y="2"/>
                    </a:cubicBezTo>
                    <a:moveTo>
                      <a:pt x="3" y="0"/>
                    </a:moveTo>
                    <a:cubicBezTo>
                      <a:pt x="2" y="1"/>
                      <a:pt x="2" y="1"/>
                      <a:pt x="2" y="1"/>
                    </a:cubicBezTo>
                    <a:cubicBezTo>
                      <a:pt x="1" y="1"/>
                      <a:pt x="1" y="2"/>
                      <a:pt x="0" y="3"/>
                    </a:cubicBezTo>
                    <a:cubicBezTo>
                      <a:pt x="0" y="3"/>
                      <a:pt x="0" y="3"/>
                      <a:pt x="0" y="3"/>
                    </a:cubicBezTo>
                    <a:cubicBezTo>
                      <a:pt x="0" y="3"/>
                      <a:pt x="0" y="3"/>
                      <a:pt x="0" y="3"/>
                    </a:cubicBezTo>
                    <a:cubicBezTo>
                      <a:pt x="1" y="3"/>
                      <a:pt x="1" y="3"/>
                      <a:pt x="1" y="3"/>
                    </a:cubicBezTo>
                    <a:cubicBezTo>
                      <a:pt x="2" y="3"/>
                      <a:pt x="2" y="3"/>
                      <a:pt x="2" y="3"/>
                    </a:cubicBezTo>
                    <a:cubicBezTo>
                      <a:pt x="3" y="3"/>
                      <a:pt x="3" y="3"/>
                      <a:pt x="3" y="3"/>
                    </a:cubicBezTo>
                    <a:cubicBezTo>
                      <a:pt x="3" y="3"/>
                      <a:pt x="3" y="2"/>
                      <a:pt x="3" y="2"/>
                    </a:cubicBezTo>
                    <a:cubicBezTo>
                      <a:pt x="3" y="1"/>
                      <a:pt x="3" y="1"/>
                      <a:pt x="3" y="1"/>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74" name="Freeform 160"/>
              <p:cNvSpPr>
                <a:spLocks noEditPoints="1"/>
              </p:cNvSpPr>
              <p:nvPr/>
            </p:nvSpPr>
            <p:spPr bwMode="auto">
              <a:xfrm>
                <a:off x="3977" y="2384"/>
                <a:ext cx="19" cy="21"/>
              </a:xfrm>
              <a:custGeom>
                <a:avLst/>
                <a:gdLst>
                  <a:gd name="T0" fmla="*/ 5 w 8"/>
                  <a:gd name="T1" fmla="*/ 1 h 9"/>
                  <a:gd name="T2" fmla="*/ 6 w 8"/>
                  <a:gd name="T3" fmla="*/ 1 h 9"/>
                  <a:gd name="T4" fmla="*/ 5 w 8"/>
                  <a:gd name="T5" fmla="*/ 2 h 9"/>
                  <a:gd name="T6" fmla="*/ 5 w 8"/>
                  <a:gd name="T7" fmla="*/ 5 h 9"/>
                  <a:gd name="T8" fmla="*/ 6 w 8"/>
                  <a:gd name="T9" fmla="*/ 5 h 9"/>
                  <a:gd name="T10" fmla="*/ 6 w 8"/>
                  <a:gd name="T11" fmla="*/ 5 h 9"/>
                  <a:gd name="T12" fmla="*/ 7 w 8"/>
                  <a:gd name="T13" fmla="*/ 5 h 9"/>
                  <a:gd name="T14" fmla="*/ 7 w 8"/>
                  <a:gd name="T15" fmla="*/ 6 h 9"/>
                  <a:gd name="T16" fmla="*/ 7 w 8"/>
                  <a:gd name="T17" fmla="*/ 6 h 9"/>
                  <a:gd name="T18" fmla="*/ 6 w 8"/>
                  <a:gd name="T19" fmla="*/ 6 h 9"/>
                  <a:gd name="T20" fmla="*/ 5 w 8"/>
                  <a:gd name="T21" fmla="*/ 6 h 9"/>
                  <a:gd name="T22" fmla="*/ 5 w 8"/>
                  <a:gd name="T23" fmla="*/ 6 h 9"/>
                  <a:gd name="T24" fmla="*/ 5 w 8"/>
                  <a:gd name="T25" fmla="*/ 8 h 9"/>
                  <a:gd name="T26" fmla="*/ 5 w 8"/>
                  <a:gd name="T27" fmla="*/ 9 h 9"/>
                  <a:gd name="T28" fmla="*/ 5 w 8"/>
                  <a:gd name="T29" fmla="*/ 9 h 9"/>
                  <a:gd name="T30" fmla="*/ 5 w 8"/>
                  <a:gd name="T31" fmla="*/ 7 h 9"/>
                  <a:gd name="T32" fmla="*/ 5 w 8"/>
                  <a:gd name="T33" fmla="*/ 7 h 9"/>
                  <a:gd name="T34" fmla="*/ 5 w 8"/>
                  <a:gd name="T35" fmla="*/ 6 h 9"/>
                  <a:gd name="T36" fmla="*/ 4 w 8"/>
                  <a:gd name="T37" fmla="*/ 6 h 9"/>
                  <a:gd name="T38" fmla="*/ 4 w 8"/>
                  <a:gd name="T39" fmla="*/ 6 h 9"/>
                  <a:gd name="T40" fmla="*/ 4 w 8"/>
                  <a:gd name="T41" fmla="*/ 6 h 9"/>
                  <a:gd name="T42" fmla="*/ 3 w 8"/>
                  <a:gd name="T43" fmla="*/ 6 h 9"/>
                  <a:gd name="T44" fmla="*/ 2 w 8"/>
                  <a:gd name="T45" fmla="*/ 6 h 9"/>
                  <a:gd name="T46" fmla="*/ 1 w 8"/>
                  <a:gd name="T47" fmla="*/ 6 h 9"/>
                  <a:gd name="T48" fmla="*/ 1 w 8"/>
                  <a:gd name="T49" fmla="*/ 5 h 9"/>
                  <a:gd name="T50" fmla="*/ 4 w 8"/>
                  <a:gd name="T51" fmla="*/ 1 h 9"/>
                  <a:gd name="T52" fmla="*/ 4 w 8"/>
                  <a:gd name="T53" fmla="*/ 1 h 9"/>
                  <a:gd name="T54" fmla="*/ 5 w 8"/>
                  <a:gd name="T55" fmla="*/ 1 h 9"/>
                  <a:gd name="T56" fmla="*/ 6 w 8"/>
                  <a:gd name="T57" fmla="*/ 0 h 9"/>
                  <a:gd name="T58" fmla="*/ 5 w 8"/>
                  <a:gd name="T59" fmla="*/ 1 h 9"/>
                  <a:gd name="T60" fmla="*/ 4 w 8"/>
                  <a:gd name="T61" fmla="*/ 1 h 9"/>
                  <a:gd name="T62" fmla="*/ 4 w 8"/>
                  <a:gd name="T63" fmla="*/ 1 h 9"/>
                  <a:gd name="T64" fmla="*/ 0 w 8"/>
                  <a:gd name="T65" fmla="*/ 5 h 9"/>
                  <a:gd name="T66" fmla="*/ 0 w 8"/>
                  <a:gd name="T67" fmla="*/ 7 h 9"/>
                  <a:gd name="T68" fmla="*/ 1 w 8"/>
                  <a:gd name="T69" fmla="*/ 7 h 9"/>
                  <a:gd name="T70" fmla="*/ 2 w 8"/>
                  <a:gd name="T71" fmla="*/ 7 h 9"/>
                  <a:gd name="T72" fmla="*/ 3 w 8"/>
                  <a:gd name="T73" fmla="*/ 7 h 9"/>
                  <a:gd name="T74" fmla="*/ 4 w 8"/>
                  <a:gd name="T75" fmla="*/ 7 h 9"/>
                  <a:gd name="T76" fmla="*/ 4 w 8"/>
                  <a:gd name="T77" fmla="*/ 7 h 9"/>
                  <a:gd name="T78" fmla="*/ 4 w 8"/>
                  <a:gd name="T79" fmla="*/ 9 h 9"/>
                  <a:gd name="T80" fmla="*/ 4 w 8"/>
                  <a:gd name="T81" fmla="*/ 9 h 9"/>
                  <a:gd name="T82" fmla="*/ 4 w 8"/>
                  <a:gd name="T83" fmla="*/ 9 h 9"/>
                  <a:gd name="T84" fmla="*/ 6 w 8"/>
                  <a:gd name="T85" fmla="*/ 9 h 9"/>
                  <a:gd name="T86" fmla="*/ 6 w 8"/>
                  <a:gd name="T87" fmla="*/ 9 h 9"/>
                  <a:gd name="T88" fmla="*/ 6 w 8"/>
                  <a:gd name="T89" fmla="*/ 8 h 9"/>
                  <a:gd name="T90" fmla="*/ 6 w 8"/>
                  <a:gd name="T91" fmla="*/ 7 h 9"/>
                  <a:gd name="T92" fmla="*/ 7 w 8"/>
                  <a:gd name="T93" fmla="*/ 7 h 9"/>
                  <a:gd name="T94" fmla="*/ 7 w 8"/>
                  <a:gd name="T95" fmla="*/ 7 h 9"/>
                  <a:gd name="T96" fmla="*/ 8 w 8"/>
                  <a:gd name="T97" fmla="*/ 6 h 9"/>
                  <a:gd name="T98" fmla="*/ 8 w 8"/>
                  <a:gd name="T99" fmla="*/ 5 h 9"/>
                  <a:gd name="T100" fmla="*/ 8 w 8"/>
                  <a:gd name="T101" fmla="*/ 5 h 9"/>
                  <a:gd name="T102" fmla="*/ 7 w 8"/>
                  <a:gd name="T103" fmla="*/ 5 h 9"/>
                  <a:gd name="T104" fmla="*/ 7 w 8"/>
                  <a:gd name="T105" fmla="*/ 5 h 9"/>
                  <a:gd name="T106" fmla="*/ 6 w 8"/>
                  <a:gd name="T107" fmla="*/ 5 h 9"/>
                  <a:gd name="T108" fmla="*/ 6 w 8"/>
                  <a:gd name="T109" fmla="*/ 2 h 9"/>
                  <a:gd name="T110" fmla="*/ 6 w 8"/>
                  <a:gd name="T111" fmla="*/ 1 h 9"/>
                  <a:gd name="T112" fmla="*/ 6 w 8"/>
                  <a:gd name="T113" fmla="*/ 1 h 9"/>
                  <a:gd name="T114" fmla="*/ 6 w 8"/>
                  <a:gd name="T11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 h="9">
                    <a:moveTo>
                      <a:pt x="5" y="1"/>
                    </a:moveTo>
                    <a:cubicBezTo>
                      <a:pt x="6" y="1"/>
                      <a:pt x="6" y="1"/>
                      <a:pt x="6" y="1"/>
                    </a:cubicBezTo>
                    <a:cubicBezTo>
                      <a:pt x="6" y="2"/>
                      <a:pt x="6" y="2"/>
                      <a:pt x="5" y="2"/>
                    </a:cubicBezTo>
                    <a:cubicBezTo>
                      <a:pt x="5" y="3"/>
                      <a:pt x="5" y="4"/>
                      <a:pt x="5" y="5"/>
                    </a:cubicBezTo>
                    <a:cubicBezTo>
                      <a:pt x="6" y="5"/>
                      <a:pt x="6" y="5"/>
                      <a:pt x="6" y="5"/>
                    </a:cubicBezTo>
                    <a:cubicBezTo>
                      <a:pt x="6" y="5"/>
                      <a:pt x="6" y="5"/>
                      <a:pt x="6" y="5"/>
                    </a:cubicBezTo>
                    <a:cubicBezTo>
                      <a:pt x="7" y="5"/>
                      <a:pt x="7" y="5"/>
                      <a:pt x="7" y="5"/>
                    </a:cubicBezTo>
                    <a:cubicBezTo>
                      <a:pt x="7" y="6"/>
                      <a:pt x="7" y="6"/>
                      <a:pt x="7" y="6"/>
                    </a:cubicBezTo>
                    <a:cubicBezTo>
                      <a:pt x="7" y="6"/>
                      <a:pt x="7" y="6"/>
                      <a:pt x="7" y="6"/>
                    </a:cubicBezTo>
                    <a:cubicBezTo>
                      <a:pt x="6" y="6"/>
                      <a:pt x="6" y="6"/>
                      <a:pt x="6" y="6"/>
                    </a:cubicBezTo>
                    <a:cubicBezTo>
                      <a:pt x="5" y="6"/>
                      <a:pt x="5" y="6"/>
                      <a:pt x="5" y="6"/>
                    </a:cubicBezTo>
                    <a:cubicBezTo>
                      <a:pt x="5" y="6"/>
                      <a:pt x="5" y="6"/>
                      <a:pt x="5" y="6"/>
                    </a:cubicBezTo>
                    <a:cubicBezTo>
                      <a:pt x="5" y="7"/>
                      <a:pt x="5" y="8"/>
                      <a:pt x="5" y="8"/>
                    </a:cubicBezTo>
                    <a:cubicBezTo>
                      <a:pt x="5" y="9"/>
                      <a:pt x="5" y="9"/>
                      <a:pt x="5" y="9"/>
                    </a:cubicBezTo>
                    <a:cubicBezTo>
                      <a:pt x="5" y="9"/>
                      <a:pt x="5" y="9"/>
                      <a:pt x="5" y="9"/>
                    </a:cubicBezTo>
                    <a:cubicBezTo>
                      <a:pt x="5" y="8"/>
                      <a:pt x="5" y="8"/>
                      <a:pt x="5" y="7"/>
                    </a:cubicBezTo>
                    <a:cubicBezTo>
                      <a:pt x="5" y="7"/>
                      <a:pt x="5" y="7"/>
                      <a:pt x="5" y="7"/>
                    </a:cubicBezTo>
                    <a:cubicBezTo>
                      <a:pt x="5" y="6"/>
                      <a:pt x="5" y="6"/>
                      <a:pt x="5" y="6"/>
                    </a:cubicBezTo>
                    <a:cubicBezTo>
                      <a:pt x="4" y="6"/>
                      <a:pt x="4" y="6"/>
                      <a:pt x="4" y="6"/>
                    </a:cubicBezTo>
                    <a:cubicBezTo>
                      <a:pt x="4" y="6"/>
                      <a:pt x="4" y="6"/>
                      <a:pt x="4" y="6"/>
                    </a:cubicBezTo>
                    <a:cubicBezTo>
                      <a:pt x="4" y="6"/>
                      <a:pt x="4" y="6"/>
                      <a:pt x="4" y="6"/>
                    </a:cubicBezTo>
                    <a:cubicBezTo>
                      <a:pt x="3" y="6"/>
                      <a:pt x="3" y="6"/>
                      <a:pt x="3" y="6"/>
                    </a:cubicBezTo>
                    <a:cubicBezTo>
                      <a:pt x="3" y="6"/>
                      <a:pt x="2" y="6"/>
                      <a:pt x="2" y="6"/>
                    </a:cubicBezTo>
                    <a:cubicBezTo>
                      <a:pt x="2" y="6"/>
                      <a:pt x="1" y="6"/>
                      <a:pt x="1" y="6"/>
                    </a:cubicBezTo>
                    <a:cubicBezTo>
                      <a:pt x="1" y="5"/>
                      <a:pt x="1" y="5"/>
                      <a:pt x="1" y="5"/>
                    </a:cubicBezTo>
                    <a:cubicBezTo>
                      <a:pt x="1" y="5"/>
                      <a:pt x="3" y="3"/>
                      <a:pt x="4" y="1"/>
                    </a:cubicBezTo>
                    <a:cubicBezTo>
                      <a:pt x="4" y="1"/>
                      <a:pt x="4" y="1"/>
                      <a:pt x="4" y="1"/>
                    </a:cubicBezTo>
                    <a:cubicBezTo>
                      <a:pt x="5" y="1"/>
                      <a:pt x="5" y="1"/>
                      <a:pt x="5" y="1"/>
                    </a:cubicBezTo>
                    <a:moveTo>
                      <a:pt x="6" y="0"/>
                    </a:moveTo>
                    <a:cubicBezTo>
                      <a:pt x="5" y="1"/>
                      <a:pt x="5" y="1"/>
                      <a:pt x="5" y="1"/>
                    </a:cubicBezTo>
                    <a:cubicBezTo>
                      <a:pt x="4" y="1"/>
                      <a:pt x="4" y="1"/>
                      <a:pt x="4" y="1"/>
                    </a:cubicBezTo>
                    <a:cubicBezTo>
                      <a:pt x="4" y="1"/>
                      <a:pt x="4" y="1"/>
                      <a:pt x="4" y="1"/>
                    </a:cubicBezTo>
                    <a:cubicBezTo>
                      <a:pt x="3" y="2"/>
                      <a:pt x="1" y="5"/>
                      <a:pt x="0" y="5"/>
                    </a:cubicBezTo>
                    <a:cubicBezTo>
                      <a:pt x="0" y="6"/>
                      <a:pt x="0" y="6"/>
                      <a:pt x="0" y="7"/>
                    </a:cubicBezTo>
                    <a:cubicBezTo>
                      <a:pt x="1" y="7"/>
                      <a:pt x="1" y="7"/>
                      <a:pt x="1" y="7"/>
                    </a:cubicBezTo>
                    <a:cubicBezTo>
                      <a:pt x="1" y="7"/>
                      <a:pt x="2" y="7"/>
                      <a:pt x="2" y="7"/>
                    </a:cubicBezTo>
                    <a:cubicBezTo>
                      <a:pt x="2" y="7"/>
                      <a:pt x="3" y="7"/>
                      <a:pt x="3" y="7"/>
                    </a:cubicBezTo>
                    <a:cubicBezTo>
                      <a:pt x="4" y="7"/>
                      <a:pt x="4" y="7"/>
                      <a:pt x="4" y="7"/>
                    </a:cubicBezTo>
                    <a:cubicBezTo>
                      <a:pt x="4" y="7"/>
                      <a:pt x="4" y="7"/>
                      <a:pt x="4" y="7"/>
                    </a:cubicBezTo>
                    <a:cubicBezTo>
                      <a:pt x="4" y="8"/>
                      <a:pt x="4" y="8"/>
                      <a:pt x="4" y="9"/>
                    </a:cubicBezTo>
                    <a:cubicBezTo>
                      <a:pt x="4" y="9"/>
                      <a:pt x="4" y="9"/>
                      <a:pt x="4" y="9"/>
                    </a:cubicBezTo>
                    <a:cubicBezTo>
                      <a:pt x="4" y="9"/>
                      <a:pt x="4" y="9"/>
                      <a:pt x="4" y="9"/>
                    </a:cubicBezTo>
                    <a:cubicBezTo>
                      <a:pt x="6" y="9"/>
                      <a:pt x="6" y="9"/>
                      <a:pt x="6" y="9"/>
                    </a:cubicBezTo>
                    <a:cubicBezTo>
                      <a:pt x="6" y="9"/>
                      <a:pt x="6" y="9"/>
                      <a:pt x="6" y="9"/>
                    </a:cubicBezTo>
                    <a:cubicBezTo>
                      <a:pt x="6" y="8"/>
                      <a:pt x="6" y="8"/>
                      <a:pt x="6" y="8"/>
                    </a:cubicBezTo>
                    <a:cubicBezTo>
                      <a:pt x="6" y="8"/>
                      <a:pt x="6" y="8"/>
                      <a:pt x="6" y="7"/>
                    </a:cubicBezTo>
                    <a:cubicBezTo>
                      <a:pt x="6" y="7"/>
                      <a:pt x="7" y="7"/>
                      <a:pt x="7" y="7"/>
                    </a:cubicBezTo>
                    <a:cubicBezTo>
                      <a:pt x="7" y="7"/>
                      <a:pt x="7" y="7"/>
                      <a:pt x="7" y="7"/>
                    </a:cubicBezTo>
                    <a:cubicBezTo>
                      <a:pt x="8" y="6"/>
                      <a:pt x="8" y="6"/>
                      <a:pt x="8" y="6"/>
                    </a:cubicBezTo>
                    <a:cubicBezTo>
                      <a:pt x="8" y="5"/>
                      <a:pt x="8" y="5"/>
                      <a:pt x="8" y="5"/>
                    </a:cubicBezTo>
                    <a:cubicBezTo>
                      <a:pt x="8" y="5"/>
                      <a:pt x="8" y="5"/>
                      <a:pt x="8" y="5"/>
                    </a:cubicBezTo>
                    <a:cubicBezTo>
                      <a:pt x="7" y="5"/>
                      <a:pt x="7" y="5"/>
                      <a:pt x="7" y="5"/>
                    </a:cubicBezTo>
                    <a:cubicBezTo>
                      <a:pt x="7" y="5"/>
                      <a:pt x="7" y="5"/>
                      <a:pt x="7" y="5"/>
                    </a:cubicBezTo>
                    <a:cubicBezTo>
                      <a:pt x="6" y="5"/>
                      <a:pt x="6" y="5"/>
                      <a:pt x="6" y="5"/>
                    </a:cubicBezTo>
                    <a:cubicBezTo>
                      <a:pt x="6" y="4"/>
                      <a:pt x="6" y="3"/>
                      <a:pt x="6" y="2"/>
                    </a:cubicBezTo>
                    <a:cubicBezTo>
                      <a:pt x="6" y="2"/>
                      <a:pt x="6" y="1"/>
                      <a:pt x="6" y="1"/>
                    </a:cubicBezTo>
                    <a:cubicBezTo>
                      <a:pt x="6" y="1"/>
                      <a:pt x="6" y="1"/>
                      <a:pt x="6" y="1"/>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75" name="Freeform 161"/>
              <p:cNvSpPr>
                <a:spLocks noEditPoints="1"/>
              </p:cNvSpPr>
              <p:nvPr/>
            </p:nvSpPr>
            <p:spPr bwMode="auto">
              <a:xfrm>
                <a:off x="4074" y="2067"/>
                <a:ext cx="141" cy="79"/>
              </a:xfrm>
              <a:custGeom>
                <a:avLst/>
                <a:gdLst>
                  <a:gd name="T0" fmla="*/ 26 w 59"/>
                  <a:gd name="T1" fmla="*/ 28 h 33"/>
                  <a:gd name="T2" fmla="*/ 23 w 59"/>
                  <a:gd name="T3" fmla="*/ 30 h 33"/>
                  <a:gd name="T4" fmla="*/ 24 w 59"/>
                  <a:gd name="T5" fmla="*/ 25 h 33"/>
                  <a:gd name="T6" fmla="*/ 23 w 59"/>
                  <a:gd name="T7" fmla="*/ 30 h 33"/>
                  <a:gd name="T8" fmla="*/ 20 w 59"/>
                  <a:gd name="T9" fmla="*/ 23 h 33"/>
                  <a:gd name="T10" fmla="*/ 17 w 59"/>
                  <a:gd name="T11" fmla="*/ 26 h 33"/>
                  <a:gd name="T12" fmla="*/ 19 w 59"/>
                  <a:gd name="T13" fmla="*/ 23 h 33"/>
                  <a:gd name="T14" fmla="*/ 9 w 59"/>
                  <a:gd name="T15" fmla="*/ 20 h 33"/>
                  <a:gd name="T16" fmla="*/ 8 w 59"/>
                  <a:gd name="T17" fmla="*/ 21 h 33"/>
                  <a:gd name="T18" fmla="*/ 48 w 59"/>
                  <a:gd name="T19" fmla="*/ 20 h 33"/>
                  <a:gd name="T20" fmla="*/ 7 w 59"/>
                  <a:gd name="T21" fmla="*/ 20 h 33"/>
                  <a:gd name="T22" fmla="*/ 7 w 59"/>
                  <a:gd name="T23" fmla="*/ 20 h 33"/>
                  <a:gd name="T24" fmla="*/ 10 w 59"/>
                  <a:gd name="T25" fmla="*/ 18 h 33"/>
                  <a:gd name="T26" fmla="*/ 17 w 59"/>
                  <a:gd name="T27" fmla="*/ 13 h 33"/>
                  <a:gd name="T28" fmla="*/ 29 w 59"/>
                  <a:gd name="T29" fmla="*/ 10 h 33"/>
                  <a:gd name="T30" fmla="*/ 44 w 59"/>
                  <a:gd name="T31" fmla="*/ 24 h 33"/>
                  <a:gd name="T32" fmla="*/ 41 w 59"/>
                  <a:gd name="T33" fmla="*/ 27 h 33"/>
                  <a:gd name="T34" fmla="*/ 32 w 59"/>
                  <a:gd name="T35" fmla="*/ 23 h 33"/>
                  <a:gd name="T36" fmla="*/ 35 w 59"/>
                  <a:gd name="T37" fmla="*/ 30 h 33"/>
                  <a:gd name="T38" fmla="*/ 33 w 59"/>
                  <a:gd name="T39" fmla="*/ 30 h 33"/>
                  <a:gd name="T40" fmla="*/ 29 w 59"/>
                  <a:gd name="T41" fmla="*/ 28 h 33"/>
                  <a:gd name="T42" fmla="*/ 24 w 59"/>
                  <a:gd name="T43" fmla="*/ 23 h 33"/>
                  <a:gd name="T44" fmla="*/ 16 w 59"/>
                  <a:gd name="T45" fmla="*/ 22 h 33"/>
                  <a:gd name="T46" fmla="*/ 14 w 59"/>
                  <a:gd name="T47" fmla="*/ 6 h 33"/>
                  <a:gd name="T48" fmla="*/ 9 w 59"/>
                  <a:gd name="T49" fmla="*/ 19 h 33"/>
                  <a:gd name="T50" fmla="*/ 21 w 59"/>
                  <a:gd name="T51" fmla="*/ 7 h 33"/>
                  <a:gd name="T52" fmla="*/ 43 w 59"/>
                  <a:gd name="T53" fmla="*/ 7 h 33"/>
                  <a:gd name="T54" fmla="*/ 32 w 59"/>
                  <a:gd name="T55" fmla="*/ 12 h 33"/>
                  <a:gd name="T56" fmla="*/ 19 w 59"/>
                  <a:gd name="T57" fmla="*/ 12 h 33"/>
                  <a:gd name="T58" fmla="*/ 49 w 59"/>
                  <a:gd name="T59" fmla="*/ 18 h 33"/>
                  <a:gd name="T60" fmla="*/ 44 w 59"/>
                  <a:gd name="T61" fmla="*/ 6 h 33"/>
                  <a:gd name="T62" fmla="*/ 43 w 59"/>
                  <a:gd name="T63" fmla="*/ 3 h 33"/>
                  <a:gd name="T64" fmla="*/ 36 w 59"/>
                  <a:gd name="T65" fmla="*/ 6 h 33"/>
                  <a:gd name="T66" fmla="*/ 19 w 59"/>
                  <a:gd name="T67" fmla="*/ 7 h 33"/>
                  <a:gd name="T68" fmla="*/ 8 w 59"/>
                  <a:gd name="T69" fmla="*/ 1 h 33"/>
                  <a:gd name="T70" fmla="*/ 7 w 59"/>
                  <a:gd name="T71" fmla="*/ 18 h 33"/>
                  <a:gd name="T72" fmla="*/ 4 w 59"/>
                  <a:gd name="T73" fmla="*/ 19 h 33"/>
                  <a:gd name="T74" fmla="*/ 5 w 59"/>
                  <a:gd name="T75" fmla="*/ 16 h 33"/>
                  <a:gd name="T76" fmla="*/ 5 w 59"/>
                  <a:gd name="T77" fmla="*/ 15 h 33"/>
                  <a:gd name="T78" fmla="*/ 4 w 59"/>
                  <a:gd name="T79" fmla="*/ 14 h 33"/>
                  <a:gd name="T80" fmla="*/ 1 w 59"/>
                  <a:gd name="T81" fmla="*/ 16 h 33"/>
                  <a:gd name="T82" fmla="*/ 0 w 59"/>
                  <a:gd name="T83" fmla="*/ 17 h 33"/>
                  <a:gd name="T84" fmla="*/ 6 w 59"/>
                  <a:gd name="T85" fmla="*/ 21 h 33"/>
                  <a:gd name="T86" fmla="*/ 17 w 59"/>
                  <a:gd name="T87" fmla="*/ 27 h 33"/>
                  <a:gd name="T88" fmla="*/ 21 w 59"/>
                  <a:gd name="T89" fmla="*/ 29 h 33"/>
                  <a:gd name="T90" fmla="*/ 28 w 59"/>
                  <a:gd name="T91" fmla="*/ 32 h 33"/>
                  <a:gd name="T92" fmla="*/ 35 w 59"/>
                  <a:gd name="T93" fmla="*/ 31 h 33"/>
                  <a:gd name="T94" fmla="*/ 43 w 59"/>
                  <a:gd name="T95" fmla="*/ 25 h 33"/>
                  <a:gd name="T96" fmla="*/ 49 w 59"/>
                  <a:gd name="T97" fmla="*/ 21 h 33"/>
                  <a:gd name="T98" fmla="*/ 57 w 59"/>
                  <a:gd name="T99" fmla="*/ 17 h 33"/>
                  <a:gd name="T100" fmla="*/ 56 w 59"/>
                  <a:gd name="T101" fmla="*/ 16 h 33"/>
                  <a:gd name="T102" fmla="*/ 57 w 59"/>
                  <a:gd name="T103" fmla="*/ 13 h 33"/>
                  <a:gd name="T104" fmla="*/ 52 w 59"/>
                  <a:gd name="T105" fmla="*/ 18 h 33"/>
                  <a:gd name="T106" fmla="*/ 51 w 59"/>
                  <a:gd name="T107" fmla="*/ 19 h 33"/>
                  <a:gd name="T108" fmla="*/ 49 w 59"/>
                  <a:gd name="T109" fmla="*/ 20 h 33"/>
                  <a:gd name="T110" fmla="*/ 51 w 59"/>
                  <a:gd name="T111" fmla="*/ 15 h 33"/>
                  <a:gd name="T112" fmla="*/ 50 w 59"/>
                  <a:gd name="T113"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9" h="33">
                    <a:moveTo>
                      <a:pt x="26" y="32"/>
                    </a:moveTo>
                    <a:cubicBezTo>
                      <a:pt x="26" y="32"/>
                      <a:pt x="26" y="32"/>
                      <a:pt x="26" y="32"/>
                    </a:cubicBezTo>
                    <a:cubicBezTo>
                      <a:pt x="25" y="31"/>
                      <a:pt x="25" y="31"/>
                      <a:pt x="25" y="30"/>
                    </a:cubicBezTo>
                    <a:cubicBezTo>
                      <a:pt x="25" y="30"/>
                      <a:pt x="25" y="30"/>
                      <a:pt x="25" y="30"/>
                    </a:cubicBezTo>
                    <a:cubicBezTo>
                      <a:pt x="25" y="30"/>
                      <a:pt x="25" y="30"/>
                      <a:pt x="25" y="30"/>
                    </a:cubicBezTo>
                    <a:cubicBezTo>
                      <a:pt x="26" y="29"/>
                      <a:pt x="26" y="29"/>
                      <a:pt x="26" y="28"/>
                    </a:cubicBezTo>
                    <a:cubicBezTo>
                      <a:pt x="26" y="28"/>
                      <a:pt x="26" y="28"/>
                      <a:pt x="26" y="28"/>
                    </a:cubicBezTo>
                    <a:cubicBezTo>
                      <a:pt x="27" y="27"/>
                      <a:pt x="27" y="27"/>
                      <a:pt x="27" y="27"/>
                    </a:cubicBezTo>
                    <a:cubicBezTo>
                      <a:pt x="27" y="27"/>
                      <a:pt x="27" y="27"/>
                      <a:pt x="27" y="27"/>
                    </a:cubicBezTo>
                    <a:cubicBezTo>
                      <a:pt x="28" y="28"/>
                      <a:pt x="28" y="28"/>
                      <a:pt x="28" y="28"/>
                    </a:cubicBezTo>
                    <a:cubicBezTo>
                      <a:pt x="28" y="29"/>
                      <a:pt x="28" y="29"/>
                      <a:pt x="28" y="29"/>
                    </a:cubicBezTo>
                    <a:cubicBezTo>
                      <a:pt x="28" y="30"/>
                      <a:pt x="27" y="31"/>
                      <a:pt x="27" y="31"/>
                    </a:cubicBezTo>
                    <a:cubicBezTo>
                      <a:pt x="26" y="32"/>
                      <a:pt x="26" y="32"/>
                      <a:pt x="26" y="32"/>
                    </a:cubicBezTo>
                    <a:moveTo>
                      <a:pt x="23" y="30"/>
                    </a:moveTo>
                    <a:cubicBezTo>
                      <a:pt x="23" y="30"/>
                      <a:pt x="23" y="30"/>
                      <a:pt x="22" y="30"/>
                    </a:cubicBezTo>
                    <a:cubicBezTo>
                      <a:pt x="22" y="29"/>
                      <a:pt x="22" y="29"/>
                      <a:pt x="22" y="28"/>
                    </a:cubicBezTo>
                    <a:cubicBezTo>
                      <a:pt x="22" y="28"/>
                      <a:pt x="22" y="28"/>
                      <a:pt x="22" y="28"/>
                    </a:cubicBezTo>
                    <a:cubicBezTo>
                      <a:pt x="23" y="27"/>
                      <a:pt x="23" y="27"/>
                      <a:pt x="23" y="26"/>
                    </a:cubicBezTo>
                    <a:cubicBezTo>
                      <a:pt x="23" y="25"/>
                      <a:pt x="23" y="25"/>
                      <a:pt x="23" y="25"/>
                    </a:cubicBezTo>
                    <a:cubicBezTo>
                      <a:pt x="24" y="25"/>
                      <a:pt x="24" y="25"/>
                      <a:pt x="24" y="25"/>
                    </a:cubicBezTo>
                    <a:cubicBezTo>
                      <a:pt x="24" y="25"/>
                      <a:pt x="24" y="25"/>
                      <a:pt x="24" y="25"/>
                    </a:cubicBezTo>
                    <a:cubicBezTo>
                      <a:pt x="24" y="24"/>
                      <a:pt x="24" y="24"/>
                      <a:pt x="25" y="24"/>
                    </a:cubicBezTo>
                    <a:cubicBezTo>
                      <a:pt x="25" y="24"/>
                      <a:pt x="25" y="24"/>
                      <a:pt x="25" y="24"/>
                    </a:cubicBezTo>
                    <a:cubicBezTo>
                      <a:pt x="25" y="24"/>
                      <a:pt x="26" y="24"/>
                      <a:pt x="26" y="25"/>
                    </a:cubicBezTo>
                    <a:cubicBezTo>
                      <a:pt x="26" y="25"/>
                      <a:pt x="26" y="26"/>
                      <a:pt x="25" y="26"/>
                    </a:cubicBezTo>
                    <a:cubicBezTo>
                      <a:pt x="25" y="27"/>
                      <a:pt x="25" y="28"/>
                      <a:pt x="24" y="30"/>
                    </a:cubicBezTo>
                    <a:cubicBezTo>
                      <a:pt x="24" y="30"/>
                      <a:pt x="24" y="30"/>
                      <a:pt x="24" y="30"/>
                    </a:cubicBezTo>
                    <a:cubicBezTo>
                      <a:pt x="24" y="30"/>
                      <a:pt x="24" y="30"/>
                      <a:pt x="23" y="30"/>
                    </a:cubicBezTo>
                    <a:moveTo>
                      <a:pt x="20" y="28"/>
                    </a:moveTo>
                    <a:cubicBezTo>
                      <a:pt x="20" y="28"/>
                      <a:pt x="19" y="28"/>
                      <a:pt x="19" y="28"/>
                    </a:cubicBezTo>
                    <a:cubicBezTo>
                      <a:pt x="19" y="28"/>
                      <a:pt x="19" y="28"/>
                      <a:pt x="19" y="28"/>
                    </a:cubicBezTo>
                    <a:cubicBezTo>
                      <a:pt x="19" y="27"/>
                      <a:pt x="19" y="27"/>
                      <a:pt x="19" y="27"/>
                    </a:cubicBezTo>
                    <a:cubicBezTo>
                      <a:pt x="19" y="26"/>
                      <a:pt x="19" y="25"/>
                      <a:pt x="19" y="25"/>
                    </a:cubicBezTo>
                    <a:cubicBezTo>
                      <a:pt x="20" y="24"/>
                      <a:pt x="20" y="24"/>
                      <a:pt x="20" y="24"/>
                    </a:cubicBezTo>
                    <a:cubicBezTo>
                      <a:pt x="20" y="23"/>
                      <a:pt x="20" y="23"/>
                      <a:pt x="20" y="23"/>
                    </a:cubicBezTo>
                    <a:cubicBezTo>
                      <a:pt x="21" y="22"/>
                      <a:pt x="21" y="22"/>
                      <a:pt x="21" y="22"/>
                    </a:cubicBezTo>
                    <a:cubicBezTo>
                      <a:pt x="22" y="22"/>
                      <a:pt x="22" y="22"/>
                      <a:pt x="22" y="22"/>
                    </a:cubicBezTo>
                    <a:cubicBezTo>
                      <a:pt x="22" y="22"/>
                      <a:pt x="23" y="23"/>
                      <a:pt x="22" y="25"/>
                    </a:cubicBezTo>
                    <a:cubicBezTo>
                      <a:pt x="22" y="26"/>
                      <a:pt x="22" y="26"/>
                      <a:pt x="22" y="26"/>
                    </a:cubicBezTo>
                    <a:cubicBezTo>
                      <a:pt x="22" y="27"/>
                      <a:pt x="21" y="28"/>
                      <a:pt x="20" y="28"/>
                    </a:cubicBezTo>
                    <a:cubicBezTo>
                      <a:pt x="20" y="28"/>
                      <a:pt x="20" y="28"/>
                      <a:pt x="20" y="28"/>
                    </a:cubicBezTo>
                    <a:moveTo>
                      <a:pt x="17" y="26"/>
                    </a:moveTo>
                    <a:cubicBezTo>
                      <a:pt x="16" y="25"/>
                      <a:pt x="16" y="25"/>
                      <a:pt x="16" y="25"/>
                    </a:cubicBezTo>
                    <a:cubicBezTo>
                      <a:pt x="16" y="24"/>
                      <a:pt x="16" y="24"/>
                      <a:pt x="16" y="24"/>
                    </a:cubicBezTo>
                    <a:cubicBezTo>
                      <a:pt x="17" y="24"/>
                      <a:pt x="17" y="23"/>
                      <a:pt x="17" y="22"/>
                    </a:cubicBezTo>
                    <a:cubicBezTo>
                      <a:pt x="17" y="22"/>
                      <a:pt x="18" y="21"/>
                      <a:pt x="18" y="21"/>
                    </a:cubicBezTo>
                    <a:cubicBezTo>
                      <a:pt x="19" y="22"/>
                      <a:pt x="19" y="22"/>
                      <a:pt x="19" y="22"/>
                    </a:cubicBezTo>
                    <a:cubicBezTo>
                      <a:pt x="19" y="22"/>
                      <a:pt x="19" y="23"/>
                      <a:pt x="19" y="23"/>
                    </a:cubicBezTo>
                    <a:cubicBezTo>
                      <a:pt x="19" y="23"/>
                      <a:pt x="19" y="23"/>
                      <a:pt x="19" y="23"/>
                    </a:cubicBezTo>
                    <a:cubicBezTo>
                      <a:pt x="18" y="24"/>
                      <a:pt x="18" y="24"/>
                      <a:pt x="18" y="24"/>
                    </a:cubicBezTo>
                    <a:cubicBezTo>
                      <a:pt x="18" y="25"/>
                      <a:pt x="18" y="25"/>
                      <a:pt x="18" y="25"/>
                    </a:cubicBezTo>
                    <a:cubicBezTo>
                      <a:pt x="18" y="25"/>
                      <a:pt x="18" y="25"/>
                      <a:pt x="18" y="25"/>
                    </a:cubicBezTo>
                    <a:cubicBezTo>
                      <a:pt x="17" y="26"/>
                      <a:pt x="17" y="26"/>
                      <a:pt x="17" y="26"/>
                    </a:cubicBezTo>
                    <a:moveTo>
                      <a:pt x="9" y="21"/>
                    </a:moveTo>
                    <a:cubicBezTo>
                      <a:pt x="9" y="21"/>
                      <a:pt x="9" y="21"/>
                      <a:pt x="9" y="21"/>
                    </a:cubicBezTo>
                    <a:cubicBezTo>
                      <a:pt x="9" y="20"/>
                      <a:pt x="9" y="20"/>
                      <a:pt x="9" y="20"/>
                    </a:cubicBezTo>
                    <a:cubicBezTo>
                      <a:pt x="9" y="21"/>
                      <a:pt x="9" y="21"/>
                      <a:pt x="9" y="21"/>
                    </a:cubicBezTo>
                    <a:moveTo>
                      <a:pt x="8" y="21"/>
                    </a:moveTo>
                    <a:cubicBezTo>
                      <a:pt x="8" y="20"/>
                      <a:pt x="8" y="20"/>
                      <a:pt x="8" y="20"/>
                    </a:cubicBezTo>
                    <a:cubicBezTo>
                      <a:pt x="8" y="20"/>
                      <a:pt x="8" y="20"/>
                      <a:pt x="8" y="20"/>
                    </a:cubicBezTo>
                    <a:cubicBezTo>
                      <a:pt x="8" y="20"/>
                      <a:pt x="8" y="20"/>
                      <a:pt x="8" y="20"/>
                    </a:cubicBezTo>
                    <a:cubicBezTo>
                      <a:pt x="8" y="21"/>
                      <a:pt x="8" y="21"/>
                      <a:pt x="8" y="21"/>
                    </a:cubicBezTo>
                    <a:cubicBezTo>
                      <a:pt x="8" y="21"/>
                      <a:pt x="8" y="21"/>
                      <a:pt x="8" y="21"/>
                    </a:cubicBezTo>
                    <a:cubicBezTo>
                      <a:pt x="8" y="21"/>
                      <a:pt x="8" y="21"/>
                      <a:pt x="8" y="21"/>
                    </a:cubicBezTo>
                    <a:moveTo>
                      <a:pt x="48" y="20"/>
                    </a:moveTo>
                    <a:cubicBezTo>
                      <a:pt x="48" y="20"/>
                      <a:pt x="48" y="20"/>
                      <a:pt x="48" y="20"/>
                    </a:cubicBezTo>
                    <a:cubicBezTo>
                      <a:pt x="48" y="20"/>
                      <a:pt x="48" y="20"/>
                      <a:pt x="48" y="20"/>
                    </a:cubicBezTo>
                    <a:cubicBezTo>
                      <a:pt x="48" y="20"/>
                      <a:pt x="48" y="20"/>
                      <a:pt x="48" y="20"/>
                    </a:cubicBezTo>
                    <a:cubicBezTo>
                      <a:pt x="48" y="20"/>
                      <a:pt x="48" y="20"/>
                      <a:pt x="48" y="20"/>
                    </a:cubicBezTo>
                    <a:cubicBezTo>
                      <a:pt x="48" y="20"/>
                      <a:pt x="48" y="20"/>
                      <a:pt x="48" y="20"/>
                    </a:cubicBezTo>
                    <a:moveTo>
                      <a:pt x="47" y="20"/>
                    </a:moveTo>
                    <a:cubicBezTo>
                      <a:pt x="47" y="19"/>
                      <a:pt x="47" y="19"/>
                      <a:pt x="47" y="19"/>
                    </a:cubicBezTo>
                    <a:cubicBezTo>
                      <a:pt x="47" y="19"/>
                      <a:pt x="47" y="19"/>
                      <a:pt x="47" y="19"/>
                    </a:cubicBezTo>
                    <a:cubicBezTo>
                      <a:pt x="47" y="19"/>
                      <a:pt x="47" y="19"/>
                      <a:pt x="47" y="19"/>
                    </a:cubicBezTo>
                    <a:cubicBezTo>
                      <a:pt x="47" y="19"/>
                      <a:pt x="47" y="19"/>
                      <a:pt x="47" y="19"/>
                    </a:cubicBezTo>
                    <a:cubicBezTo>
                      <a:pt x="47" y="20"/>
                      <a:pt x="47" y="20"/>
                      <a:pt x="47" y="20"/>
                    </a:cubicBezTo>
                    <a:moveTo>
                      <a:pt x="7" y="20"/>
                    </a:moveTo>
                    <a:cubicBezTo>
                      <a:pt x="7" y="20"/>
                      <a:pt x="7" y="20"/>
                      <a:pt x="7" y="20"/>
                    </a:cubicBezTo>
                    <a:cubicBezTo>
                      <a:pt x="7" y="20"/>
                      <a:pt x="7" y="20"/>
                      <a:pt x="7" y="20"/>
                    </a:cubicBezTo>
                    <a:cubicBezTo>
                      <a:pt x="7" y="20"/>
                      <a:pt x="7" y="20"/>
                      <a:pt x="7" y="20"/>
                    </a:cubicBezTo>
                    <a:cubicBezTo>
                      <a:pt x="7" y="19"/>
                      <a:pt x="7" y="19"/>
                      <a:pt x="7" y="19"/>
                    </a:cubicBezTo>
                    <a:cubicBezTo>
                      <a:pt x="7" y="19"/>
                      <a:pt x="7" y="19"/>
                      <a:pt x="7" y="19"/>
                    </a:cubicBezTo>
                    <a:cubicBezTo>
                      <a:pt x="8" y="19"/>
                      <a:pt x="8" y="19"/>
                      <a:pt x="8" y="19"/>
                    </a:cubicBezTo>
                    <a:cubicBezTo>
                      <a:pt x="7" y="20"/>
                      <a:pt x="7" y="20"/>
                      <a:pt x="7" y="20"/>
                    </a:cubicBezTo>
                    <a:moveTo>
                      <a:pt x="47" y="19"/>
                    </a:moveTo>
                    <a:cubicBezTo>
                      <a:pt x="46" y="19"/>
                      <a:pt x="46" y="19"/>
                      <a:pt x="46" y="19"/>
                    </a:cubicBezTo>
                    <a:cubicBezTo>
                      <a:pt x="47" y="19"/>
                      <a:pt x="47" y="19"/>
                      <a:pt x="47" y="19"/>
                    </a:cubicBezTo>
                    <a:cubicBezTo>
                      <a:pt x="47" y="19"/>
                      <a:pt x="47" y="19"/>
                      <a:pt x="47" y="19"/>
                    </a:cubicBezTo>
                    <a:cubicBezTo>
                      <a:pt x="47" y="19"/>
                      <a:pt x="47" y="19"/>
                      <a:pt x="47" y="19"/>
                    </a:cubicBezTo>
                    <a:moveTo>
                      <a:pt x="16" y="22"/>
                    </a:moveTo>
                    <a:cubicBezTo>
                      <a:pt x="15" y="20"/>
                      <a:pt x="13" y="18"/>
                      <a:pt x="10" y="18"/>
                    </a:cubicBezTo>
                    <a:cubicBezTo>
                      <a:pt x="10" y="14"/>
                      <a:pt x="12" y="10"/>
                      <a:pt x="14" y="8"/>
                    </a:cubicBezTo>
                    <a:cubicBezTo>
                      <a:pt x="14" y="7"/>
                      <a:pt x="14" y="7"/>
                      <a:pt x="14" y="7"/>
                    </a:cubicBezTo>
                    <a:cubicBezTo>
                      <a:pt x="14" y="7"/>
                      <a:pt x="14" y="7"/>
                      <a:pt x="14" y="7"/>
                    </a:cubicBezTo>
                    <a:cubicBezTo>
                      <a:pt x="18" y="8"/>
                      <a:pt x="18" y="8"/>
                      <a:pt x="18" y="8"/>
                    </a:cubicBezTo>
                    <a:cubicBezTo>
                      <a:pt x="17" y="9"/>
                      <a:pt x="17" y="9"/>
                      <a:pt x="17" y="9"/>
                    </a:cubicBezTo>
                    <a:cubicBezTo>
                      <a:pt x="16" y="10"/>
                      <a:pt x="16" y="11"/>
                      <a:pt x="16" y="11"/>
                    </a:cubicBezTo>
                    <a:cubicBezTo>
                      <a:pt x="16" y="12"/>
                      <a:pt x="16" y="13"/>
                      <a:pt x="17" y="13"/>
                    </a:cubicBezTo>
                    <a:cubicBezTo>
                      <a:pt x="18" y="13"/>
                      <a:pt x="18" y="13"/>
                      <a:pt x="19" y="13"/>
                    </a:cubicBezTo>
                    <a:cubicBezTo>
                      <a:pt x="20" y="13"/>
                      <a:pt x="20" y="13"/>
                      <a:pt x="20" y="13"/>
                    </a:cubicBezTo>
                    <a:cubicBezTo>
                      <a:pt x="21" y="13"/>
                      <a:pt x="22" y="12"/>
                      <a:pt x="23" y="12"/>
                    </a:cubicBezTo>
                    <a:cubicBezTo>
                      <a:pt x="24" y="11"/>
                      <a:pt x="24" y="11"/>
                      <a:pt x="24" y="11"/>
                    </a:cubicBezTo>
                    <a:cubicBezTo>
                      <a:pt x="25" y="10"/>
                      <a:pt x="27" y="10"/>
                      <a:pt x="28" y="10"/>
                    </a:cubicBezTo>
                    <a:cubicBezTo>
                      <a:pt x="28" y="10"/>
                      <a:pt x="29" y="10"/>
                      <a:pt x="29" y="10"/>
                    </a:cubicBezTo>
                    <a:cubicBezTo>
                      <a:pt x="29" y="10"/>
                      <a:pt x="29" y="10"/>
                      <a:pt x="29" y="10"/>
                    </a:cubicBezTo>
                    <a:cubicBezTo>
                      <a:pt x="30" y="11"/>
                      <a:pt x="30" y="12"/>
                      <a:pt x="31" y="13"/>
                    </a:cubicBezTo>
                    <a:cubicBezTo>
                      <a:pt x="32" y="13"/>
                      <a:pt x="33" y="13"/>
                      <a:pt x="33" y="14"/>
                    </a:cubicBezTo>
                    <a:cubicBezTo>
                      <a:pt x="34" y="14"/>
                      <a:pt x="34" y="14"/>
                      <a:pt x="34" y="14"/>
                    </a:cubicBezTo>
                    <a:cubicBezTo>
                      <a:pt x="37" y="16"/>
                      <a:pt x="41" y="18"/>
                      <a:pt x="44" y="21"/>
                    </a:cubicBezTo>
                    <a:cubicBezTo>
                      <a:pt x="45" y="21"/>
                      <a:pt x="45" y="21"/>
                      <a:pt x="45" y="21"/>
                    </a:cubicBezTo>
                    <a:cubicBezTo>
                      <a:pt x="45" y="22"/>
                      <a:pt x="45" y="23"/>
                      <a:pt x="45" y="23"/>
                    </a:cubicBezTo>
                    <a:cubicBezTo>
                      <a:pt x="45" y="24"/>
                      <a:pt x="44" y="24"/>
                      <a:pt x="44" y="24"/>
                    </a:cubicBezTo>
                    <a:cubicBezTo>
                      <a:pt x="44" y="24"/>
                      <a:pt x="44" y="24"/>
                      <a:pt x="43" y="24"/>
                    </a:cubicBezTo>
                    <a:cubicBezTo>
                      <a:pt x="43" y="24"/>
                      <a:pt x="43" y="24"/>
                      <a:pt x="42" y="24"/>
                    </a:cubicBezTo>
                    <a:cubicBezTo>
                      <a:pt x="39" y="22"/>
                      <a:pt x="36" y="21"/>
                      <a:pt x="33" y="19"/>
                    </a:cubicBezTo>
                    <a:cubicBezTo>
                      <a:pt x="33" y="19"/>
                      <a:pt x="33" y="19"/>
                      <a:pt x="33" y="19"/>
                    </a:cubicBezTo>
                    <a:cubicBezTo>
                      <a:pt x="33" y="20"/>
                      <a:pt x="33" y="20"/>
                      <a:pt x="33" y="20"/>
                    </a:cubicBezTo>
                    <a:cubicBezTo>
                      <a:pt x="36" y="22"/>
                      <a:pt x="39" y="23"/>
                      <a:pt x="42" y="25"/>
                    </a:cubicBezTo>
                    <a:cubicBezTo>
                      <a:pt x="42" y="25"/>
                      <a:pt x="41" y="26"/>
                      <a:pt x="41" y="27"/>
                    </a:cubicBezTo>
                    <a:cubicBezTo>
                      <a:pt x="40" y="27"/>
                      <a:pt x="40" y="27"/>
                      <a:pt x="40" y="27"/>
                    </a:cubicBezTo>
                    <a:cubicBezTo>
                      <a:pt x="39" y="27"/>
                      <a:pt x="39" y="27"/>
                      <a:pt x="38" y="27"/>
                    </a:cubicBezTo>
                    <a:cubicBezTo>
                      <a:pt x="38" y="26"/>
                      <a:pt x="37" y="26"/>
                      <a:pt x="36" y="26"/>
                    </a:cubicBezTo>
                    <a:cubicBezTo>
                      <a:pt x="33" y="23"/>
                      <a:pt x="33" y="23"/>
                      <a:pt x="33" y="23"/>
                    </a:cubicBezTo>
                    <a:cubicBezTo>
                      <a:pt x="33" y="23"/>
                      <a:pt x="33" y="23"/>
                      <a:pt x="33" y="23"/>
                    </a:cubicBezTo>
                    <a:cubicBezTo>
                      <a:pt x="32" y="23"/>
                      <a:pt x="32" y="23"/>
                      <a:pt x="32" y="23"/>
                    </a:cubicBezTo>
                    <a:cubicBezTo>
                      <a:pt x="32" y="23"/>
                      <a:pt x="32" y="23"/>
                      <a:pt x="32" y="23"/>
                    </a:cubicBezTo>
                    <a:cubicBezTo>
                      <a:pt x="31" y="23"/>
                      <a:pt x="31" y="23"/>
                      <a:pt x="31" y="23"/>
                    </a:cubicBezTo>
                    <a:cubicBezTo>
                      <a:pt x="32" y="24"/>
                      <a:pt x="32" y="24"/>
                      <a:pt x="32" y="24"/>
                    </a:cubicBezTo>
                    <a:cubicBezTo>
                      <a:pt x="36" y="26"/>
                      <a:pt x="36" y="26"/>
                      <a:pt x="36" y="26"/>
                    </a:cubicBezTo>
                    <a:cubicBezTo>
                      <a:pt x="36" y="27"/>
                      <a:pt x="37" y="27"/>
                      <a:pt x="38" y="28"/>
                    </a:cubicBezTo>
                    <a:cubicBezTo>
                      <a:pt x="38" y="28"/>
                      <a:pt x="38" y="29"/>
                      <a:pt x="37" y="29"/>
                    </a:cubicBezTo>
                    <a:cubicBezTo>
                      <a:pt x="37" y="29"/>
                      <a:pt x="37" y="30"/>
                      <a:pt x="36" y="30"/>
                    </a:cubicBezTo>
                    <a:cubicBezTo>
                      <a:pt x="36" y="30"/>
                      <a:pt x="36" y="30"/>
                      <a:pt x="35" y="30"/>
                    </a:cubicBezTo>
                    <a:cubicBezTo>
                      <a:pt x="35" y="29"/>
                      <a:pt x="34" y="29"/>
                      <a:pt x="33" y="28"/>
                    </a:cubicBezTo>
                    <a:cubicBezTo>
                      <a:pt x="31" y="27"/>
                      <a:pt x="31" y="27"/>
                      <a:pt x="31" y="27"/>
                    </a:cubicBezTo>
                    <a:cubicBezTo>
                      <a:pt x="30" y="27"/>
                      <a:pt x="30" y="27"/>
                      <a:pt x="30" y="27"/>
                    </a:cubicBezTo>
                    <a:cubicBezTo>
                      <a:pt x="30" y="27"/>
                      <a:pt x="30" y="27"/>
                      <a:pt x="30" y="27"/>
                    </a:cubicBezTo>
                    <a:cubicBezTo>
                      <a:pt x="32" y="29"/>
                      <a:pt x="32" y="29"/>
                      <a:pt x="32" y="29"/>
                    </a:cubicBezTo>
                    <a:cubicBezTo>
                      <a:pt x="33" y="30"/>
                      <a:pt x="33" y="30"/>
                      <a:pt x="33" y="30"/>
                    </a:cubicBezTo>
                    <a:cubicBezTo>
                      <a:pt x="33" y="30"/>
                      <a:pt x="33" y="30"/>
                      <a:pt x="33" y="30"/>
                    </a:cubicBezTo>
                    <a:cubicBezTo>
                      <a:pt x="34" y="30"/>
                      <a:pt x="34" y="31"/>
                      <a:pt x="34" y="31"/>
                    </a:cubicBezTo>
                    <a:cubicBezTo>
                      <a:pt x="34" y="32"/>
                      <a:pt x="33" y="32"/>
                      <a:pt x="32" y="32"/>
                    </a:cubicBezTo>
                    <a:cubicBezTo>
                      <a:pt x="32" y="32"/>
                      <a:pt x="32" y="32"/>
                      <a:pt x="32" y="32"/>
                    </a:cubicBezTo>
                    <a:cubicBezTo>
                      <a:pt x="30" y="31"/>
                      <a:pt x="30" y="31"/>
                      <a:pt x="29" y="30"/>
                    </a:cubicBezTo>
                    <a:cubicBezTo>
                      <a:pt x="28" y="30"/>
                      <a:pt x="28" y="30"/>
                      <a:pt x="28" y="30"/>
                    </a:cubicBezTo>
                    <a:cubicBezTo>
                      <a:pt x="29" y="30"/>
                      <a:pt x="29" y="30"/>
                      <a:pt x="29" y="30"/>
                    </a:cubicBezTo>
                    <a:cubicBezTo>
                      <a:pt x="29" y="29"/>
                      <a:pt x="29" y="29"/>
                      <a:pt x="29" y="28"/>
                    </a:cubicBezTo>
                    <a:cubicBezTo>
                      <a:pt x="29" y="28"/>
                      <a:pt x="29" y="27"/>
                      <a:pt x="28" y="27"/>
                    </a:cubicBezTo>
                    <a:cubicBezTo>
                      <a:pt x="28" y="26"/>
                      <a:pt x="27" y="26"/>
                      <a:pt x="27" y="26"/>
                    </a:cubicBezTo>
                    <a:cubicBezTo>
                      <a:pt x="27" y="26"/>
                      <a:pt x="27" y="26"/>
                      <a:pt x="26" y="26"/>
                    </a:cubicBezTo>
                    <a:cubicBezTo>
                      <a:pt x="27" y="26"/>
                      <a:pt x="27" y="25"/>
                      <a:pt x="27" y="25"/>
                    </a:cubicBezTo>
                    <a:cubicBezTo>
                      <a:pt x="26" y="24"/>
                      <a:pt x="26" y="23"/>
                      <a:pt x="25" y="23"/>
                    </a:cubicBezTo>
                    <a:cubicBezTo>
                      <a:pt x="25" y="23"/>
                      <a:pt x="25" y="23"/>
                      <a:pt x="25" y="23"/>
                    </a:cubicBezTo>
                    <a:cubicBezTo>
                      <a:pt x="24" y="23"/>
                      <a:pt x="24" y="23"/>
                      <a:pt x="24" y="23"/>
                    </a:cubicBezTo>
                    <a:cubicBezTo>
                      <a:pt x="23" y="22"/>
                      <a:pt x="23" y="22"/>
                      <a:pt x="22" y="21"/>
                    </a:cubicBezTo>
                    <a:cubicBezTo>
                      <a:pt x="22" y="21"/>
                      <a:pt x="22" y="21"/>
                      <a:pt x="21" y="21"/>
                    </a:cubicBezTo>
                    <a:cubicBezTo>
                      <a:pt x="21" y="21"/>
                      <a:pt x="20" y="21"/>
                      <a:pt x="20" y="22"/>
                    </a:cubicBezTo>
                    <a:cubicBezTo>
                      <a:pt x="19" y="21"/>
                      <a:pt x="19" y="21"/>
                      <a:pt x="19" y="21"/>
                    </a:cubicBezTo>
                    <a:cubicBezTo>
                      <a:pt x="19" y="20"/>
                      <a:pt x="18" y="20"/>
                      <a:pt x="18" y="20"/>
                    </a:cubicBezTo>
                    <a:cubicBezTo>
                      <a:pt x="18" y="20"/>
                      <a:pt x="18" y="20"/>
                      <a:pt x="18" y="20"/>
                    </a:cubicBezTo>
                    <a:cubicBezTo>
                      <a:pt x="17" y="20"/>
                      <a:pt x="16" y="21"/>
                      <a:pt x="16" y="22"/>
                    </a:cubicBezTo>
                    <a:cubicBezTo>
                      <a:pt x="16" y="22"/>
                      <a:pt x="16" y="22"/>
                      <a:pt x="16" y="22"/>
                    </a:cubicBezTo>
                    <a:moveTo>
                      <a:pt x="9" y="19"/>
                    </a:moveTo>
                    <a:cubicBezTo>
                      <a:pt x="9" y="19"/>
                      <a:pt x="9" y="19"/>
                      <a:pt x="9" y="19"/>
                    </a:cubicBezTo>
                    <a:cubicBezTo>
                      <a:pt x="8" y="15"/>
                      <a:pt x="10" y="10"/>
                      <a:pt x="12" y="6"/>
                    </a:cubicBezTo>
                    <a:cubicBezTo>
                      <a:pt x="12" y="6"/>
                      <a:pt x="13" y="6"/>
                      <a:pt x="13" y="5"/>
                    </a:cubicBezTo>
                    <a:cubicBezTo>
                      <a:pt x="14" y="5"/>
                      <a:pt x="14" y="5"/>
                      <a:pt x="14" y="5"/>
                    </a:cubicBezTo>
                    <a:cubicBezTo>
                      <a:pt x="14" y="6"/>
                      <a:pt x="14" y="6"/>
                      <a:pt x="14" y="6"/>
                    </a:cubicBezTo>
                    <a:cubicBezTo>
                      <a:pt x="14" y="6"/>
                      <a:pt x="14" y="6"/>
                      <a:pt x="14" y="6"/>
                    </a:cubicBezTo>
                    <a:cubicBezTo>
                      <a:pt x="13" y="6"/>
                      <a:pt x="13" y="7"/>
                      <a:pt x="13" y="7"/>
                    </a:cubicBezTo>
                    <a:cubicBezTo>
                      <a:pt x="10" y="10"/>
                      <a:pt x="9" y="14"/>
                      <a:pt x="9" y="18"/>
                    </a:cubicBezTo>
                    <a:cubicBezTo>
                      <a:pt x="10" y="18"/>
                      <a:pt x="10" y="18"/>
                      <a:pt x="10" y="18"/>
                    </a:cubicBezTo>
                    <a:cubicBezTo>
                      <a:pt x="10" y="19"/>
                      <a:pt x="10" y="19"/>
                      <a:pt x="10" y="19"/>
                    </a:cubicBezTo>
                    <a:cubicBezTo>
                      <a:pt x="9" y="19"/>
                      <a:pt x="9" y="19"/>
                      <a:pt x="9" y="19"/>
                    </a:cubicBezTo>
                    <a:cubicBezTo>
                      <a:pt x="9" y="19"/>
                      <a:pt x="9" y="19"/>
                      <a:pt x="9" y="19"/>
                    </a:cubicBezTo>
                    <a:moveTo>
                      <a:pt x="19" y="12"/>
                    </a:moveTo>
                    <a:cubicBezTo>
                      <a:pt x="18" y="12"/>
                      <a:pt x="18" y="12"/>
                      <a:pt x="17" y="12"/>
                    </a:cubicBezTo>
                    <a:cubicBezTo>
                      <a:pt x="17" y="12"/>
                      <a:pt x="17" y="11"/>
                      <a:pt x="17" y="11"/>
                    </a:cubicBezTo>
                    <a:cubicBezTo>
                      <a:pt x="17" y="10"/>
                      <a:pt x="17" y="10"/>
                      <a:pt x="17" y="10"/>
                    </a:cubicBezTo>
                    <a:cubicBezTo>
                      <a:pt x="18" y="10"/>
                      <a:pt x="19" y="9"/>
                      <a:pt x="20" y="8"/>
                    </a:cubicBezTo>
                    <a:cubicBezTo>
                      <a:pt x="20" y="8"/>
                      <a:pt x="20" y="8"/>
                      <a:pt x="20" y="8"/>
                    </a:cubicBezTo>
                    <a:cubicBezTo>
                      <a:pt x="20" y="7"/>
                      <a:pt x="21" y="7"/>
                      <a:pt x="21" y="7"/>
                    </a:cubicBezTo>
                    <a:cubicBezTo>
                      <a:pt x="22" y="7"/>
                      <a:pt x="22" y="6"/>
                      <a:pt x="22" y="6"/>
                    </a:cubicBezTo>
                    <a:cubicBezTo>
                      <a:pt x="24" y="6"/>
                      <a:pt x="26" y="5"/>
                      <a:pt x="28" y="5"/>
                    </a:cubicBezTo>
                    <a:cubicBezTo>
                      <a:pt x="31" y="5"/>
                      <a:pt x="33" y="6"/>
                      <a:pt x="35" y="7"/>
                    </a:cubicBezTo>
                    <a:cubicBezTo>
                      <a:pt x="36" y="7"/>
                      <a:pt x="36" y="7"/>
                      <a:pt x="36" y="7"/>
                    </a:cubicBezTo>
                    <a:cubicBezTo>
                      <a:pt x="37" y="7"/>
                      <a:pt x="38" y="8"/>
                      <a:pt x="39" y="8"/>
                    </a:cubicBezTo>
                    <a:cubicBezTo>
                      <a:pt x="40" y="8"/>
                      <a:pt x="40" y="8"/>
                      <a:pt x="40" y="8"/>
                    </a:cubicBezTo>
                    <a:cubicBezTo>
                      <a:pt x="41" y="8"/>
                      <a:pt x="42" y="7"/>
                      <a:pt x="43" y="7"/>
                    </a:cubicBezTo>
                    <a:cubicBezTo>
                      <a:pt x="43" y="7"/>
                      <a:pt x="43" y="7"/>
                      <a:pt x="43" y="7"/>
                    </a:cubicBezTo>
                    <a:cubicBezTo>
                      <a:pt x="44" y="8"/>
                      <a:pt x="45" y="9"/>
                      <a:pt x="46" y="11"/>
                    </a:cubicBezTo>
                    <a:cubicBezTo>
                      <a:pt x="47" y="13"/>
                      <a:pt x="47" y="15"/>
                      <a:pt x="47" y="17"/>
                    </a:cubicBezTo>
                    <a:cubicBezTo>
                      <a:pt x="46" y="18"/>
                      <a:pt x="45" y="18"/>
                      <a:pt x="43" y="19"/>
                    </a:cubicBezTo>
                    <a:cubicBezTo>
                      <a:pt x="41" y="17"/>
                      <a:pt x="37" y="15"/>
                      <a:pt x="34" y="13"/>
                    </a:cubicBezTo>
                    <a:cubicBezTo>
                      <a:pt x="34" y="13"/>
                      <a:pt x="34" y="13"/>
                      <a:pt x="34" y="13"/>
                    </a:cubicBezTo>
                    <a:cubicBezTo>
                      <a:pt x="33" y="13"/>
                      <a:pt x="32" y="12"/>
                      <a:pt x="32" y="12"/>
                    </a:cubicBezTo>
                    <a:cubicBezTo>
                      <a:pt x="31" y="11"/>
                      <a:pt x="30" y="10"/>
                      <a:pt x="30" y="9"/>
                    </a:cubicBezTo>
                    <a:cubicBezTo>
                      <a:pt x="29" y="9"/>
                      <a:pt x="29" y="9"/>
                      <a:pt x="29" y="9"/>
                    </a:cubicBezTo>
                    <a:cubicBezTo>
                      <a:pt x="29" y="9"/>
                      <a:pt x="28" y="9"/>
                      <a:pt x="28" y="9"/>
                    </a:cubicBezTo>
                    <a:cubicBezTo>
                      <a:pt x="26" y="9"/>
                      <a:pt x="25" y="10"/>
                      <a:pt x="24" y="10"/>
                    </a:cubicBezTo>
                    <a:cubicBezTo>
                      <a:pt x="23" y="10"/>
                      <a:pt x="23" y="10"/>
                      <a:pt x="23" y="11"/>
                    </a:cubicBezTo>
                    <a:cubicBezTo>
                      <a:pt x="22" y="11"/>
                      <a:pt x="21" y="12"/>
                      <a:pt x="20" y="12"/>
                    </a:cubicBezTo>
                    <a:cubicBezTo>
                      <a:pt x="19" y="12"/>
                      <a:pt x="19" y="12"/>
                      <a:pt x="19" y="12"/>
                    </a:cubicBezTo>
                    <a:moveTo>
                      <a:pt x="43" y="6"/>
                    </a:moveTo>
                    <a:cubicBezTo>
                      <a:pt x="43" y="5"/>
                      <a:pt x="43" y="5"/>
                      <a:pt x="43" y="5"/>
                    </a:cubicBezTo>
                    <a:cubicBezTo>
                      <a:pt x="43" y="4"/>
                      <a:pt x="43" y="4"/>
                      <a:pt x="43" y="4"/>
                    </a:cubicBezTo>
                    <a:cubicBezTo>
                      <a:pt x="43" y="4"/>
                      <a:pt x="43" y="4"/>
                      <a:pt x="43" y="4"/>
                    </a:cubicBezTo>
                    <a:cubicBezTo>
                      <a:pt x="44" y="4"/>
                      <a:pt x="47" y="6"/>
                      <a:pt x="49" y="15"/>
                    </a:cubicBezTo>
                    <a:cubicBezTo>
                      <a:pt x="50" y="16"/>
                      <a:pt x="50" y="17"/>
                      <a:pt x="49" y="18"/>
                    </a:cubicBezTo>
                    <a:cubicBezTo>
                      <a:pt x="49" y="18"/>
                      <a:pt x="49" y="18"/>
                      <a:pt x="49" y="18"/>
                    </a:cubicBezTo>
                    <a:cubicBezTo>
                      <a:pt x="48" y="18"/>
                      <a:pt x="48" y="18"/>
                      <a:pt x="48" y="18"/>
                    </a:cubicBezTo>
                    <a:cubicBezTo>
                      <a:pt x="48" y="18"/>
                      <a:pt x="48" y="18"/>
                      <a:pt x="48" y="18"/>
                    </a:cubicBezTo>
                    <a:cubicBezTo>
                      <a:pt x="48" y="18"/>
                      <a:pt x="48" y="18"/>
                      <a:pt x="48" y="18"/>
                    </a:cubicBezTo>
                    <a:cubicBezTo>
                      <a:pt x="48" y="18"/>
                      <a:pt x="48" y="18"/>
                      <a:pt x="48" y="18"/>
                    </a:cubicBezTo>
                    <a:cubicBezTo>
                      <a:pt x="49" y="17"/>
                      <a:pt x="49" y="17"/>
                      <a:pt x="49" y="17"/>
                    </a:cubicBezTo>
                    <a:cubicBezTo>
                      <a:pt x="48" y="15"/>
                      <a:pt x="48" y="13"/>
                      <a:pt x="47" y="11"/>
                    </a:cubicBezTo>
                    <a:cubicBezTo>
                      <a:pt x="46" y="8"/>
                      <a:pt x="45" y="7"/>
                      <a:pt x="44" y="6"/>
                    </a:cubicBezTo>
                    <a:cubicBezTo>
                      <a:pt x="43" y="6"/>
                      <a:pt x="43" y="6"/>
                      <a:pt x="43" y="6"/>
                    </a:cubicBezTo>
                    <a:cubicBezTo>
                      <a:pt x="43" y="6"/>
                      <a:pt x="43" y="6"/>
                      <a:pt x="43" y="6"/>
                    </a:cubicBezTo>
                    <a:cubicBezTo>
                      <a:pt x="43" y="6"/>
                      <a:pt x="43" y="6"/>
                      <a:pt x="43" y="6"/>
                    </a:cubicBezTo>
                    <a:moveTo>
                      <a:pt x="49" y="0"/>
                    </a:moveTo>
                    <a:cubicBezTo>
                      <a:pt x="48" y="1"/>
                      <a:pt x="44" y="3"/>
                      <a:pt x="43" y="3"/>
                    </a:cubicBezTo>
                    <a:cubicBezTo>
                      <a:pt x="43" y="3"/>
                      <a:pt x="43" y="3"/>
                      <a:pt x="43" y="3"/>
                    </a:cubicBezTo>
                    <a:cubicBezTo>
                      <a:pt x="43" y="3"/>
                      <a:pt x="43" y="3"/>
                      <a:pt x="43" y="3"/>
                    </a:cubicBezTo>
                    <a:cubicBezTo>
                      <a:pt x="43" y="3"/>
                      <a:pt x="43" y="3"/>
                      <a:pt x="43" y="3"/>
                    </a:cubicBezTo>
                    <a:cubicBezTo>
                      <a:pt x="42" y="4"/>
                      <a:pt x="42" y="4"/>
                      <a:pt x="42" y="5"/>
                    </a:cubicBezTo>
                    <a:cubicBezTo>
                      <a:pt x="42" y="5"/>
                      <a:pt x="42" y="6"/>
                      <a:pt x="42" y="6"/>
                    </a:cubicBezTo>
                    <a:cubicBezTo>
                      <a:pt x="41" y="7"/>
                      <a:pt x="41" y="7"/>
                      <a:pt x="40" y="7"/>
                    </a:cubicBezTo>
                    <a:cubicBezTo>
                      <a:pt x="40" y="7"/>
                      <a:pt x="40" y="7"/>
                      <a:pt x="39" y="7"/>
                    </a:cubicBezTo>
                    <a:cubicBezTo>
                      <a:pt x="39" y="7"/>
                      <a:pt x="38" y="6"/>
                      <a:pt x="37" y="6"/>
                    </a:cubicBezTo>
                    <a:cubicBezTo>
                      <a:pt x="36" y="6"/>
                      <a:pt x="36" y="6"/>
                      <a:pt x="36" y="6"/>
                    </a:cubicBezTo>
                    <a:cubicBezTo>
                      <a:pt x="33" y="5"/>
                      <a:pt x="31" y="4"/>
                      <a:pt x="28" y="4"/>
                    </a:cubicBezTo>
                    <a:cubicBezTo>
                      <a:pt x="26" y="4"/>
                      <a:pt x="24" y="5"/>
                      <a:pt x="22" y="5"/>
                    </a:cubicBezTo>
                    <a:cubicBezTo>
                      <a:pt x="22" y="5"/>
                      <a:pt x="21" y="6"/>
                      <a:pt x="21" y="6"/>
                    </a:cubicBezTo>
                    <a:cubicBezTo>
                      <a:pt x="20" y="6"/>
                      <a:pt x="20" y="7"/>
                      <a:pt x="19" y="7"/>
                    </a:cubicBezTo>
                    <a:cubicBezTo>
                      <a:pt x="19" y="7"/>
                      <a:pt x="19" y="7"/>
                      <a:pt x="19" y="7"/>
                    </a:cubicBezTo>
                    <a:cubicBezTo>
                      <a:pt x="19" y="7"/>
                      <a:pt x="19" y="7"/>
                      <a:pt x="19" y="7"/>
                    </a:cubicBezTo>
                    <a:cubicBezTo>
                      <a:pt x="19" y="7"/>
                      <a:pt x="19" y="7"/>
                      <a:pt x="19" y="7"/>
                    </a:cubicBezTo>
                    <a:cubicBezTo>
                      <a:pt x="15" y="7"/>
                      <a:pt x="15" y="7"/>
                      <a:pt x="15" y="7"/>
                    </a:cubicBezTo>
                    <a:cubicBezTo>
                      <a:pt x="15" y="6"/>
                      <a:pt x="16" y="5"/>
                      <a:pt x="15" y="5"/>
                    </a:cubicBezTo>
                    <a:cubicBezTo>
                      <a:pt x="15" y="5"/>
                      <a:pt x="15" y="5"/>
                      <a:pt x="15" y="5"/>
                    </a:cubicBezTo>
                    <a:cubicBezTo>
                      <a:pt x="14" y="4"/>
                      <a:pt x="14" y="4"/>
                      <a:pt x="14" y="4"/>
                    </a:cubicBezTo>
                    <a:cubicBezTo>
                      <a:pt x="14" y="4"/>
                      <a:pt x="14" y="4"/>
                      <a:pt x="13" y="3"/>
                    </a:cubicBezTo>
                    <a:cubicBezTo>
                      <a:pt x="12" y="3"/>
                      <a:pt x="10" y="2"/>
                      <a:pt x="9" y="1"/>
                    </a:cubicBezTo>
                    <a:cubicBezTo>
                      <a:pt x="8" y="1"/>
                      <a:pt x="8" y="1"/>
                      <a:pt x="8" y="1"/>
                    </a:cubicBezTo>
                    <a:cubicBezTo>
                      <a:pt x="8" y="2"/>
                      <a:pt x="8" y="2"/>
                      <a:pt x="8" y="2"/>
                    </a:cubicBezTo>
                    <a:cubicBezTo>
                      <a:pt x="8" y="2"/>
                      <a:pt x="8" y="2"/>
                      <a:pt x="8" y="2"/>
                    </a:cubicBezTo>
                    <a:cubicBezTo>
                      <a:pt x="10" y="3"/>
                      <a:pt x="11" y="4"/>
                      <a:pt x="13" y="4"/>
                    </a:cubicBezTo>
                    <a:cubicBezTo>
                      <a:pt x="13" y="4"/>
                      <a:pt x="13" y="4"/>
                      <a:pt x="13" y="4"/>
                    </a:cubicBezTo>
                    <a:cubicBezTo>
                      <a:pt x="12" y="5"/>
                      <a:pt x="12" y="5"/>
                      <a:pt x="11" y="6"/>
                    </a:cubicBezTo>
                    <a:cubicBezTo>
                      <a:pt x="9" y="9"/>
                      <a:pt x="7" y="14"/>
                      <a:pt x="7" y="18"/>
                    </a:cubicBezTo>
                    <a:cubicBezTo>
                      <a:pt x="7" y="18"/>
                      <a:pt x="7" y="18"/>
                      <a:pt x="7" y="18"/>
                    </a:cubicBezTo>
                    <a:cubicBezTo>
                      <a:pt x="7" y="19"/>
                      <a:pt x="6" y="19"/>
                      <a:pt x="6" y="20"/>
                    </a:cubicBezTo>
                    <a:cubicBezTo>
                      <a:pt x="6" y="20"/>
                      <a:pt x="6" y="20"/>
                      <a:pt x="6" y="20"/>
                    </a:cubicBezTo>
                    <a:cubicBezTo>
                      <a:pt x="6" y="19"/>
                      <a:pt x="7" y="18"/>
                      <a:pt x="7" y="17"/>
                    </a:cubicBezTo>
                    <a:cubicBezTo>
                      <a:pt x="7" y="17"/>
                      <a:pt x="7" y="17"/>
                      <a:pt x="7" y="17"/>
                    </a:cubicBezTo>
                    <a:cubicBezTo>
                      <a:pt x="7" y="17"/>
                      <a:pt x="7" y="17"/>
                      <a:pt x="7" y="17"/>
                    </a:cubicBezTo>
                    <a:cubicBezTo>
                      <a:pt x="6" y="18"/>
                      <a:pt x="6" y="18"/>
                      <a:pt x="5" y="19"/>
                    </a:cubicBezTo>
                    <a:cubicBezTo>
                      <a:pt x="4" y="19"/>
                      <a:pt x="4" y="19"/>
                      <a:pt x="4" y="19"/>
                    </a:cubicBezTo>
                    <a:cubicBezTo>
                      <a:pt x="7" y="16"/>
                      <a:pt x="7" y="16"/>
                      <a:pt x="7" y="16"/>
                    </a:cubicBezTo>
                    <a:cubicBezTo>
                      <a:pt x="7" y="16"/>
                      <a:pt x="7" y="16"/>
                      <a:pt x="7" y="16"/>
                    </a:cubicBezTo>
                    <a:cubicBezTo>
                      <a:pt x="6" y="16"/>
                      <a:pt x="6" y="16"/>
                      <a:pt x="6" y="16"/>
                    </a:cubicBezTo>
                    <a:cubicBezTo>
                      <a:pt x="4" y="19"/>
                      <a:pt x="4" y="19"/>
                      <a:pt x="4" y="19"/>
                    </a:cubicBezTo>
                    <a:cubicBezTo>
                      <a:pt x="4" y="18"/>
                      <a:pt x="4" y="18"/>
                      <a:pt x="4" y="18"/>
                    </a:cubicBezTo>
                    <a:cubicBezTo>
                      <a:pt x="3" y="18"/>
                      <a:pt x="3" y="18"/>
                      <a:pt x="3" y="18"/>
                    </a:cubicBezTo>
                    <a:cubicBezTo>
                      <a:pt x="4" y="18"/>
                      <a:pt x="5" y="17"/>
                      <a:pt x="5" y="16"/>
                    </a:cubicBezTo>
                    <a:cubicBezTo>
                      <a:pt x="5" y="15"/>
                      <a:pt x="5" y="15"/>
                      <a:pt x="5" y="15"/>
                    </a:cubicBezTo>
                    <a:cubicBezTo>
                      <a:pt x="5" y="16"/>
                      <a:pt x="5" y="16"/>
                      <a:pt x="5" y="16"/>
                    </a:cubicBezTo>
                    <a:cubicBezTo>
                      <a:pt x="4" y="16"/>
                      <a:pt x="4" y="17"/>
                      <a:pt x="3" y="18"/>
                    </a:cubicBezTo>
                    <a:cubicBezTo>
                      <a:pt x="3" y="18"/>
                      <a:pt x="3" y="18"/>
                      <a:pt x="3" y="18"/>
                    </a:cubicBezTo>
                    <a:cubicBezTo>
                      <a:pt x="3" y="18"/>
                      <a:pt x="3" y="18"/>
                      <a:pt x="3" y="18"/>
                    </a:cubicBezTo>
                    <a:cubicBezTo>
                      <a:pt x="3" y="18"/>
                      <a:pt x="3" y="18"/>
                      <a:pt x="3" y="18"/>
                    </a:cubicBezTo>
                    <a:cubicBezTo>
                      <a:pt x="5" y="15"/>
                      <a:pt x="5" y="15"/>
                      <a:pt x="5" y="15"/>
                    </a:cubicBezTo>
                    <a:cubicBezTo>
                      <a:pt x="5" y="14"/>
                      <a:pt x="5" y="14"/>
                      <a:pt x="5" y="14"/>
                    </a:cubicBezTo>
                    <a:cubicBezTo>
                      <a:pt x="4" y="14"/>
                      <a:pt x="4" y="14"/>
                      <a:pt x="4" y="14"/>
                    </a:cubicBezTo>
                    <a:cubicBezTo>
                      <a:pt x="2" y="17"/>
                      <a:pt x="2" y="17"/>
                      <a:pt x="2" y="17"/>
                    </a:cubicBezTo>
                    <a:cubicBezTo>
                      <a:pt x="2" y="18"/>
                      <a:pt x="2" y="18"/>
                      <a:pt x="2" y="18"/>
                    </a:cubicBezTo>
                    <a:cubicBezTo>
                      <a:pt x="1" y="17"/>
                      <a:pt x="1" y="17"/>
                      <a:pt x="1" y="17"/>
                    </a:cubicBezTo>
                    <a:cubicBezTo>
                      <a:pt x="3" y="14"/>
                      <a:pt x="3" y="14"/>
                      <a:pt x="3" y="14"/>
                    </a:cubicBezTo>
                    <a:cubicBezTo>
                      <a:pt x="4" y="14"/>
                      <a:pt x="4" y="14"/>
                      <a:pt x="4" y="14"/>
                    </a:cubicBezTo>
                    <a:cubicBezTo>
                      <a:pt x="4" y="13"/>
                      <a:pt x="4" y="13"/>
                      <a:pt x="4" y="13"/>
                    </a:cubicBezTo>
                    <a:cubicBezTo>
                      <a:pt x="3" y="14"/>
                      <a:pt x="3" y="14"/>
                      <a:pt x="3" y="14"/>
                    </a:cubicBezTo>
                    <a:cubicBezTo>
                      <a:pt x="3" y="14"/>
                      <a:pt x="3" y="14"/>
                      <a:pt x="3" y="14"/>
                    </a:cubicBezTo>
                    <a:cubicBezTo>
                      <a:pt x="1" y="17"/>
                      <a:pt x="1" y="17"/>
                      <a:pt x="1" y="17"/>
                    </a:cubicBezTo>
                    <a:cubicBezTo>
                      <a:pt x="1" y="17"/>
                      <a:pt x="1" y="17"/>
                      <a:pt x="1" y="17"/>
                    </a:cubicBezTo>
                    <a:cubicBezTo>
                      <a:pt x="1" y="17"/>
                      <a:pt x="1" y="17"/>
                      <a:pt x="1" y="17"/>
                    </a:cubicBezTo>
                    <a:cubicBezTo>
                      <a:pt x="1" y="16"/>
                      <a:pt x="1" y="16"/>
                      <a:pt x="1" y="16"/>
                    </a:cubicBezTo>
                    <a:cubicBezTo>
                      <a:pt x="1" y="15"/>
                      <a:pt x="2" y="14"/>
                      <a:pt x="3" y="13"/>
                    </a:cubicBezTo>
                    <a:cubicBezTo>
                      <a:pt x="2" y="13"/>
                      <a:pt x="2" y="13"/>
                      <a:pt x="2" y="13"/>
                    </a:cubicBezTo>
                    <a:cubicBezTo>
                      <a:pt x="2" y="13"/>
                      <a:pt x="2" y="13"/>
                      <a:pt x="2" y="13"/>
                    </a:cubicBezTo>
                    <a:cubicBezTo>
                      <a:pt x="2" y="13"/>
                      <a:pt x="2" y="13"/>
                      <a:pt x="2" y="13"/>
                    </a:cubicBezTo>
                    <a:cubicBezTo>
                      <a:pt x="2" y="13"/>
                      <a:pt x="2" y="13"/>
                      <a:pt x="2" y="13"/>
                    </a:cubicBezTo>
                    <a:cubicBezTo>
                      <a:pt x="1" y="14"/>
                      <a:pt x="1" y="15"/>
                      <a:pt x="0" y="17"/>
                    </a:cubicBezTo>
                    <a:cubicBezTo>
                      <a:pt x="0" y="17"/>
                      <a:pt x="0" y="17"/>
                      <a:pt x="0" y="17"/>
                    </a:cubicBezTo>
                    <a:cubicBezTo>
                      <a:pt x="0" y="18"/>
                      <a:pt x="0" y="18"/>
                      <a:pt x="0" y="18"/>
                    </a:cubicBezTo>
                    <a:cubicBezTo>
                      <a:pt x="0" y="18"/>
                      <a:pt x="0" y="18"/>
                      <a:pt x="0" y="18"/>
                    </a:cubicBezTo>
                    <a:cubicBezTo>
                      <a:pt x="0" y="18"/>
                      <a:pt x="0" y="18"/>
                      <a:pt x="0" y="18"/>
                    </a:cubicBezTo>
                    <a:cubicBezTo>
                      <a:pt x="1" y="18"/>
                      <a:pt x="1" y="18"/>
                      <a:pt x="1" y="18"/>
                    </a:cubicBezTo>
                    <a:cubicBezTo>
                      <a:pt x="1" y="19"/>
                      <a:pt x="2" y="19"/>
                      <a:pt x="3" y="19"/>
                    </a:cubicBezTo>
                    <a:cubicBezTo>
                      <a:pt x="4" y="20"/>
                      <a:pt x="5" y="20"/>
                      <a:pt x="6" y="21"/>
                    </a:cubicBezTo>
                    <a:cubicBezTo>
                      <a:pt x="6" y="21"/>
                      <a:pt x="6" y="21"/>
                      <a:pt x="6" y="21"/>
                    </a:cubicBezTo>
                    <a:cubicBezTo>
                      <a:pt x="7" y="21"/>
                      <a:pt x="7" y="22"/>
                      <a:pt x="8" y="22"/>
                    </a:cubicBezTo>
                    <a:cubicBezTo>
                      <a:pt x="9" y="22"/>
                      <a:pt x="10" y="21"/>
                      <a:pt x="12" y="19"/>
                    </a:cubicBezTo>
                    <a:cubicBezTo>
                      <a:pt x="13" y="20"/>
                      <a:pt x="15" y="21"/>
                      <a:pt x="15" y="23"/>
                    </a:cubicBezTo>
                    <a:cubicBezTo>
                      <a:pt x="16" y="23"/>
                      <a:pt x="16" y="23"/>
                      <a:pt x="16" y="23"/>
                    </a:cubicBezTo>
                    <a:cubicBezTo>
                      <a:pt x="15" y="24"/>
                      <a:pt x="15" y="24"/>
                      <a:pt x="15" y="24"/>
                    </a:cubicBezTo>
                    <a:cubicBezTo>
                      <a:pt x="15" y="25"/>
                      <a:pt x="15" y="25"/>
                      <a:pt x="15" y="25"/>
                    </a:cubicBezTo>
                    <a:cubicBezTo>
                      <a:pt x="15" y="26"/>
                      <a:pt x="16" y="27"/>
                      <a:pt x="17" y="27"/>
                    </a:cubicBezTo>
                    <a:cubicBezTo>
                      <a:pt x="17" y="27"/>
                      <a:pt x="17" y="27"/>
                      <a:pt x="17" y="27"/>
                    </a:cubicBezTo>
                    <a:cubicBezTo>
                      <a:pt x="18" y="27"/>
                      <a:pt x="18" y="27"/>
                      <a:pt x="18" y="27"/>
                    </a:cubicBezTo>
                    <a:cubicBezTo>
                      <a:pt x="18" y="27"/>
                      <a:pt x="18" y="27"/>
                      <a:pt x="18" y="28"/>
                    </a:cubicBezTo>
                    <a:cubicBezTo>
                      <a:pt x="18" y="29"/>
                      <a:pt x="18" y="29"/>
                      <a:pt x="18" y="29"/>
                    </a:cubicBezTo>
                    <a:cubicBezTo>
                      <a:pt x="19" y="29"/>
                      <a:pt x="19" y="29"/>
                      <a:pt x="20" y="29"/>
                    </a:cubicBezTo>
                    <a:cubicBezTo>
                      <a:pt x="21" y="29"/>
                      <a:pt x="21" y="29"/>
                      <a:pt x="21" y="29"/>
                    </a:cubicBezTo>
                    <a:cubicBezTo>
                      <a:pt x="21" y="29"/>
                      <a:pt x="21" y="29"/>
                      <a:pt x="21" y="29"/>
                    </a:cubicBezTo>
                    <a:cubicBezTo>
                      <a:pt x="21" y="29"/>
                      <a:pt x="21" y="30"/>
                      <a:pt x="21" y="30"/>
                    </a:cubicBezTo>
                    <a:cubicBezTo>
                      <a:pt x="22" y="31"/>
                      <a:pt x="23" y="31"/>
                      <a:pt x="23" y="31"/>
                    </a:cubicBezTo>
                    <a:cubicBezTo>
                      <a:pt x="24" y="31"/>
                      <a:pt x="24" y="31"/>
                      <a:pt x="24" y="31"/>
                    </a:cubicBezTo>
                    <a:cubicBezTo>
                      <a:pt x="24" y="31"/>
                      <a:pt x="24" y="31"/>
                      <a:pt x="24" y="31"/>
                    </a:cubicBezTo>
                    <a:cubicBezTo>
                      <a:pt x="24" y="32"/>
                      <a:pt x="24" y="32"/>
                      <a:pt x="25" y="32"/>
                    </a:cubicBezTo>
                    <a:cubicBezTo>
                      <a:pt x="25" y="33"/>
                      <a:pt x="26" y="33"/>
                      <a:pt x="26" y="33"/>
                    </a:cubicBezTo>
                    <a:cubicBezTo>
                      <a:pt x="27" y="33"/>
                      <a:pt x="27" y="33"/>
                      <a:pt x="28" y="32"/>
                    </a:cubicBezTo>
                    <a:cubicBezTo>
                      <a:pt x="28" y="31"/>
                      <a:pt x="28" y="31"/>
                      <a:pt x="28" y="31"/>
                    </a:cubicBezTo>
                    <a:cubicBezTo>
                      <a:pt x="29" y="32"/>
                      <a:pt x="30" y="32"/>
                      <a:pt x="31" y="33"/>
                    </a:cubicBezTo>
                    <a:cubicBezTo>
                      <a:pt x="32" y="33"/>
                      <a:pt x="32" y="33"/>
                      <a:pt x="32" y="33"/>
                    </a:cubicBezTo>
                    <a:cubicBezTo>
                      <a:pt x="33" y="33"/>
                      <a:pt x="33" y="33"/>
                      <a:pt x="33" y="33"/>
                    </a:cubicBezTo>
                    <a:cubicBezTo>
                      <a:pt x="34" y="33"/>
                      <a:pt x="35" y="32"/>
                      <a:pt x="35" y="31"/>
                    </a:cubicBezTo>
                    <a:cubicBezTo>
                      <a:pt x="35" y="30"/>
                      <a:pt x="35" y="30"/>
                      <a:pt x="35" y="30"/>
                    </a:cubicBezTo>
                    <a:cubicBezTo>
                      <a:pt x="35" y="31"/>
                      <a:pt x="35" y="31"/>
                      <a:pt x="35" y="31"/>
                    </a:cubicBezTo>
                    <a:cubicBezTo>
                      <a:pt x="36" y="31"/>
                      <a:pt x="36" y="31"/>
                      <a:pt x="36" y="31"/>
                    </a:cubicBezTo>
                    <a:cubicBezTo>
                      <a:pt x="37" y="31"/>
                      <a:pt x="38" y="30"/>
                      <a:pt x="38" y="30"/>
                    </a:cubicBezTo>
                    <a:cubicBezTo>
                      <a:pt x="39" y="29"/>
                      <a:pt x="39" y="29"/>
                      <a:pt x="39" y="28"/>
                    </a:cubicBezTo>
                    <a:cubicBezTo>
                      <a:pt x="39" y="28"/>
                      <a:pt x="39" y="28"/>
                      <a:pt x="39" y="28"/>
                    </a:cubicBezTo>
                    <a:cubicBezTo>
                      <a:pt x="40" y="28"/>
                      <a:pt x="41" y="28"/>
                      <a:pt x="41" y="27"/>
                    </a:cubicBezTo>
                    <a:cubicBezTo>
                      <a:pt x="42" y="27"/>
                      <a:pt x="43" y="26"/>
                      <a:pt x="43" y="25"/>
                    </a:cubicBezTo>
                    <a:cubicBezTo>
                      <a:pt x="43" y="25"/>
                      <a:pt x="43" y="25"/>
                      <a:pt x="43" y="25"/>
                    </a:cubicBezTo>
                    <a:cubicBezTo>
                      <a:pt x="44" y="25"/>
                      <a:pt x="44" y="25"/>
                      <a:pt x="44" y="25"/>
                    </a:cubicBezTo>
                    <a:cubicBezTo>
                      <a:pt x="45" y="25"/>
                      <a:pt x="45" y="25"/>
                      <a:pt x="46" y="24"/>
                    </a:cubicBezTo>
                    <a:cubicBezTo>
                      <a:pt x="47" y="23"/>
                      <a:pt x="47" y="22"/>
                      <a:pt x="46" y="21"/>
                    </a:cubicBezTo>
                    <a:cubicBezTo>
                      <a:pt x="46" y="20"/>
                      <a:pt x="45" y="20"/>
                      <a:pt x="45" y="20"/>
                    </a:cubicBezTo>
                    <a:cubicBezTo>
                      <a:pt x="45" y="19"/>
                      <a:pt x="45" y="19"/>
                      <a:pt x="45" y="19"/>
                    </a:cubicBezTo>
                    <a:cubicBezTo>
                      <a:pt x="45" y="19"/>
                      <a:pt x="45" y="19"/>
                      <a:pt x="45" y="19"/>
                    </a:cubicBezTo>
                    <a:cubicBezTo>
                      <a:pt x="46" y="20"/>
                      <a:pt x="47" y="21"/>
                      <a:pt x="49" y="21"/>
                    </a:cubicBezTo>
                    <a:cubicBezTo>
                      <a:pt x="49" y="21"/>
                      <a:pt x="49" y="21"/>
                      <a:pt x="49" y="21"/>
                    </a:cubicBezTo>
                    <a:cubicBezTo>
                      <a:pt x="49" y="21"/>
                      <a:pt x="49" y="21"/>
                      <a:pt x="51" y="21"/>
                    </a:cubicBezTo>
                    <a:cubicBezTo>
                      <a:pt x="52" y="20"/>
                      <a:pt x="53" y="19"/>
                      <a:pt x="54" y="19"/>
                    </a:cubicBezTo>
                    <a:cubicBezTo>
                      <a:pt x="55" y="18"/>
                      <a:pt x="56" y="18"/>
                      <a:pt x="57" y="17"/>
                    </a:cubicBezTo>
                    <a:cubicBezTo>
                      <a:pt x="57" y="17"/>
                      <a:pt x="57" y="17"/>
                      <a:pt x="57" y="17"/>
                    </a:cubicBezTo>
                    <a:cubicBezTo>
                      <a:pt x="57" y="17"/>
                      <a:pt x="57" y="17"/>
                      <a:pt x="57" y="17"/>
                    </a:cubicBezTo>
                    <a:cubicBezTo>
                      <a:pt x="57" y="17"/>
                      <a:pt x="57" y="17"/>
                      <a:pt x="57" y="17"/>
                    </a:cubicBezTo>
                    <a:cubicBezTo>
                      <a:pt x="57" y="17"/>
                      <a:pt x="57" y="17"/>
                      <a:pt x="57" y="17"/>
                    </a:cubicBezTo>
                    <a:cubicBezTo>
                      <a:pt x="59" y="13"/>
                      <a:pt x="59" y="13"/>
                      <a:pt x="59" y="13"/>
                    </a:cubicBezTo>
                    <a:cubicBezTo>
                      <a:pt x="59" y="12"/>
                      <a:pt x="59" y="12"/>
                      <a:pt x="59" y="12"/>
                    </a:cubicBezTo>
                    <a:cubicBezTo>
                      <a:pt x="59" y="12"/>
                      <a:pt x="59" y="12"/>
                      <a:pt x="59" y="12"/>
                    </a:cubicBezTo>
                    <a:cubicBezTo>
                      <a:pt x="57" y="16"/>
                      <a:pt x="57" y="16"/>
                      <a:pt x="57" y="16"/>
                    </a:cubicBezTo>
                    <a:cubicBezTo>
                      <a:pt x="56" y="16"/>
                      <a:pt x="56" y="16"/>
                      <a:pt x="56" y="16"/>
                    </a:cubicBezTo>
                    <a:cubicBezTo>
                      <a:pt x="56" y="16"/>
                      <a:pt x="56" y="16"/>
                      <a:pt x="56" y="16"/>
                    </a:cubicBezTo>
                    <a:cubicBezTo>
                      <a:pt x="58" y="13"/>
                      <a:pt x="58" y="13"/>
                      <a:pt x="58" y="13"/>
                    </a:cubicBezTo>
                    <a:cubicBezTo>
                      <a:pt x="58" y="13"/>
                      <a:pt x="58" y="13"/>
                      <a:pt x="58" y="13"/>
                    </a:cubicBezTo>
                    <a:cubicBezTo>
                      <a:pt x="57" y="13"/>
                      <a:pt x="57" y="13"/>
                      <a:pt x="57" y="13"/>
                    </a:cubicBezTo>
                    <a:cubicBezTo>
                      <a:pt x="57" y="13"/>
                      <a:pt x="56" y="16"/>
                      <a:pt x="55" y="17"/>
                    </a:cubicBezTo>
                    <a:cubicBezTo>
                      <a:pt x="55" y="17"/>
                      <a:pt x="55" y="17"/>
                      <a:pt x="55" y="17"/>
                    </a:cubicBezTo>
                    <a:cubicBezTo>
                      <a:pt x="55" y="16"/>
                      <a:pt x="56" y="14"/>
                      <a:pt x="57" y="13"/>
                    </a:cubicBezTo>
                    <a:cubicBezTo>
                      <a:pt x="57" y="13"/>
                      <a:pt x="57" y="13"/>
                      <a:pt x="57" y="13"/>
                    </a:cubicBezTo>
                    <a:cubicBezTo>
                      <a:pt x="56" y="13"/>
                      <a:pt x="56" y="13"/>
                      <a:pt x="56" y="13"/>
                    </a:cubicBezTo>
                    <a:cubicBezTo>
                      <a:pt x="56" y="14"/>
                      <a:pt x="55" y="16"/>
                      <a:pt x="54" y="18"/>
                    </a:cubicBezTo>
                    <a:cubicBezTo>
                      <a:pt x="53" y="18"/>
                      <a:pt x="53" y="18"/>
                      <a:pt x="53" y="18"/>
                    </a:cubicBezTo>
                    <a:cubicBezTo>
                      <a:pt x="54" y="16"/>
                      <a:pt x="55" y="15"/>
                      <a:pt x="56" y="13"/>
                    </a:cubicBezTo>
                    <a:cubicBezTo>
                      <a:pt x="55" y="13"/>
                      <a:pt x="55" y="13"/>
                      <a:pt x="55" y="13"/>
                    </a:cubicBezTo>
                    <a:cubicBezTo>
                      <a:pt x="55" y="13"/>
                      <a:pt x="55" y="13"/>
                      <a:pt x="55" y="13"/>
                    </a:cubicBezTo>
                    <a:cubicBezTo>
                      <a:pt x="54" y="15"/>
                      <a:pt x="54" y="17"/>
                      <a:pt x="52" y="18"/>
                    </a:cubicBezTo>
                    <a:cubicBezTo>
                      <a:pt x="52" y="18"/>
                      <a:pt x="52" y="18"/>
                      <a:pt x="52" y="18"/>
                    </a:cubicBezTo>
                    <a:cubicBezTo>
                      <a:pt x="52" y="19"/>
                      <a:pt x="52" y="19"/>
                      <a:pt x="52" y="19"/>
                    </a:cubicBezTo>
                    <a:cubicBezTo>
                      <a:pt x="53" y="17"/>
                      <a:pt x="54" y="15"/>
                      <a:pt x="54" y="14"/>
                    </a:cubicBezTo>
                    <a:cubicBezTo>
                      <a:pt x="54" y="13"/>
                      <a:pt x="54" y="13"/>
                      <a:pt x="54" y="13"/>
                    </a:cubicBezTo>
                    <a:cubicBezTo>
                      <a:pt x="54" y="13"/>
                      <a:pt x="54" y="13"/>
                      <a:pt x="54" y="13"/>
                    </a:cubicBezTo>
                    <a:cubicBezTo>
                      <a:pt x="53" y="15"/>
                      <a:pt x="52" y="17"/>
                      <a:pt x="51" y="19"/>
                    </a:cubicBezTo>
                    <a:cubicBezTo>
                      <a:pt x="51" y="19"/>
                      <a:pt x="51" y="19"/>
                      <a:pt x="51" y="19"/>
                    </a:cubicBezTo>
                    <a:cubicBezTo>
                      <a:pt x="51" y="19"/>
                      <a:pt x="51" y="18"/>
                      <a:pt x="51" y="17"/>
                    </a:cubicBezTo>
                    <a:cubicBezTo>
                      <a:pt x="52" y="16"/>
                      <a:pt x="53" y="15"/>
                      <a:pt x="53" y="14"/>
                    </a:cubicBezTo>
                    <a:cubicBezTo>
                      <a:pt x="53" y="14"/>
                      <a:pt x="53" y="14"/>
                      <a:pt x="53" y="14"/>
                    </a:cubicBezTo>
                    <a:cubicBezTo>
                      <a:pt x="52" y="14"/>
                      <a:pt x="52" y="14"/>
                      <a:pt x="52" y="14"/>
                    </a:cubicBezTo>
                    <a:cubicBezTo>
                      <a:pt x="52" y="15"/>
                      <a:pt x="52" y="16"/>
                      <a:pt x="51" y="17"/>
                    </a:cubicBezTo>
                    <a:cubicBezTo>
                      <a:pt x="51" y="18"/>
                      <a:pt x="50" y="19"/>
                      <a:pt x="50" y="20"/>
                    </a:cubicBezTo>
                    <a:cubicBezTo>
                      <a:pt x="49" y="20"/>
                      <a:pt x="49" y="20"/>
                      <a:pt x="49" y="20"/>
                    </a:cubicBezTo>
                    <a:cubicBezTo>
                      <a:pt x="49" y="20"/>
                      <a:pt x="49" y="20"/>
                      <a:pt x="49" y="20"/>
                    </a:cubicBezTo>
                    <a:cubicBezTo>
                      <a:pt x="49" y="19"/>
                      <a:pt x="49" y="19"/>
                      <a:pt x="49" y="19"/>
                    </a:cubicBezTo>
                    <a:cubicBezTo>
                      <a:pt x="50" y="19"/>
                      <a:pt x="50" y="19"/>
                      <a:pt x="50" y="19"/>
                    </a:cubicBezTo>
                    <a:cubicBezTo>
                      <a:pt x="50" y="19"/>
                      <a:pt x="50" y="19"/>
                      <a:pt x="50" y="19"/>
                    </a:cubicBezTo>
                    <a:cubicBezTo>
                      <a:pt x="50" y="18"/>
                      <a:pt x="51" y="17"/>
                      <a:pt x="51" y="17"/>
                    </a:cubicBezTo>
                    <a:cubicBezTo>
                      <a:pt x="51" y="17"/>
                      <a:pt x="51" y="17"/>
                      <a:pt x="51" y="17"/>
                    </a:cubicBezTo>
                    <a:cubicBezTo>
                      <a:pt x="51" y="16"/>
                      <a:pt x="51" y="15"/>
                      <a:pt x="51" y="15"/>
                    </a:cubicBezTo>
                    <a:cubicBezTo>
                      <a:pt x="51" y="14"/>
                      <a:pt x="51" y="14"/>
                      <a:pt x="51" y="14"/>
                    </a:cubicBezTo>
                    <a:cubicBezTo>
                      <a:pt x="51" y="15"/>
                      <a:pt x="51" y="15"/>
                      <a:pt x="51" y="15"/>
                    </a:cubicBezTo>
                    <a:cubicBezTo>
                      <a:pt x="50" y="15"/>
                      <a:pt x="50" y="15"/>
                      <a:pt x="50" y="15"/>
                    </a:cubicBezTo>
                    <a:cubicBezTo>
                      <a:pt x="50" y="15"/>
                      <a:pt x="50" y="15"/>
                      <a:pt x="50" y="15"/>
                    </a:cubicBezTo>
                    <a:cubicBezTo>
                      <a:pt x="49" y="7"/>
                      <a:pt x="46" y="5"/>
                      <a:pt x="45" y="4"/>
                    </a:cubicBezTo>
                    <a:cubicBezTo>
                      <a:pt x="45" y="3"/>
                      <a:pt x="46" y="3"/>
                      <a:pt x="46" y="3"/>
                    </a:cubicBezTo>
                    <a:cubicBezTo>
                      <a:pt x="48" y="2"/>
                      <a:pt x="49" y="2"/>
                      <a:pt x="50" y="1"/>
                    </a:cubicBezTo>
                    <a:cubicBezTo>
                      <a:pt x="50" y="0"/>
                      <a:pt x="50" y="0"/>
                      <a:pt x="50" y="0"/>
                    </a:cubicBezTo>
                    <a:cubicBezTo>
                      <a:pt x="49" y="0"/>
                      <a:pt x="49" y="0"/>
                      <a:pt x="4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76" name="Freeform 162"/>
              <p:cNvSpPr>
                <a:spLocks noEditPoints="1"/>
              </p:cNvSpPr>
              <p:nvPr/>
            </p:nvSpPr>
            <p:spPr bwMode="auto">
              <a:xfrm>
                <a:off x="4141" y="2291"/>
                <a:ext cx="109" cy="150"/>
              </a:xfrm>
              <a:custGeom>
                <a:avLst/>
                <a:gdLst>
                  <a:gd name="T0" fmla="*/ 19 w 46"/>
                  <a:gd name="T1" fmla="*/ 56 h 63"/>
                  <a:gd name="T2" fmla="*/ 11 w 46"/>
                  <a:gd name="T3" fmla="*/ 24 h 63"/>
                  <a:gd name="T4" fmla="*/ 16 w 46"/>
                  <a:gd name="T5" fmla="*/ 39 h 63"/>
                  <a:gd name="T6" fmla="*/ 17 w 46"/>
                  <a:gd name="T7" fmla="*/ 59 h 63"/>
                  <a:gd name="T8" fmla="*/ 5 w 46"/>
                  <a:gd name="T9" fmla="*/ 60 h 63"/>
                  <a:gd name="T10" fmla="*/ 26 w 46"/>
                  <a:gd name="T11" fmla="*/ 24 h 63"/>
                  <a:gd name="T12" fmla="*/ 32 w 46"/>
                  <a:gd name="T13" fmla="*/ 58 h 63"/>
                  <a:gd name="T14" fmla="*/ 31 w 46"/>
                  <a:gd name="T15" fmla="*/ 59 h 63"/>
                  <a:gd name="T16" fmla="*/ 17 w 46"/>
                  <a:gd name="T17" fmla="*/ 23 h 63"/>
                  <a:gd name="T18" fmla="*/ 31 w 46"/>
                  <a:gd name="T19" fmla="*/ 20 h 63"/>
                  <a:gd name="T20" fmla="*/ 33 w 46"/>
                  <a:gd name="T21" fmla="*/ 56 h 63"/>
                  <a:gd name="T22" fmla="*/ 18 w 46"/>
                  <a:gd name="T23" fmla="*/ 22 h 63"/>
                  <a:gd name="T24" fmla="*/ 19 w 46"/>
                  <a:gd name="T25" fmla="*/ 23 h 63"/>
                  <a:gd name="T26" fmla="*/ 4 w 46"/>
                  <a:gd name="T27" fmla="*/ 21 h 63"/>
                  <a:gd name="T28" fmla="*/ 11 w 46"/>
                  <a:gd name="T29" fmla="*/ 12 h 63"/>
                  <a:gd name="T30" fmla="*/ 26 w 46"/>
                  <a:gd name="T31" fmla="*/ 12 h 63"/>
                  <a:gd name="T32" fmla="*/ 20 w 46"/>
                  <a:gd name="T33" fmla="*/ 23 h 63"/>
                  <a:gd name="T34" fmla="*/ 22 w 46"/>
                  <a:gd name="T35" fmla="*/ 21 h 63"/>
                  <a:gd name="T36" fmla="*/ 36 w 46"/>
                  <a:gd name="T37" fmla="*/ 6 h 63"/>
                  <a:gd name="T38" fmla="*/ 26 w 46"/>
                  <a:gd name="T39" fmla="*/ 21 h 63"/>
                  <a:gd name="T40" fmla="*/ 39 w 46"/>
                  <a:gd name="T41" fmla="*/ 6 h 63"/>
                  <a:gd name="T42" fmla="*/ 30 w 46"/>
                  <a:gd name="T43" fmla="*/ 19 h 63"/>
                  <a:gd name="T44" fmla="*/ 11 w 46"/>
                  <a:gd name="T45" fmla="*/ 21 h 63"/>
                  <a:gd name="T46" fmla="*/ 25 w 46"/>
                  <a:gd name="T47" fmla="*/ 5 h 63"/>
                  <a:gd name="T48" fmla="*/ 16 w 46"/>
                  <a:gd name="T49" fmla="*/ 19 h 63"/>
                  <a:gd name="T50" fmla="*/ 11 w 46"/>
                  <a:gd name="T51" fmla="*/ 23 h 63"/>
                  <a:gd name="T52" fmla="*/ 6 w 46"/>
                  <a:gd name="T53" fmla="*/ 21 h 63"/>
                  <a:gd name="T54" fmla="*/ 8 w 46"/>
                  <a:gd name="T55" fmla="*/ 21 h 63"/>
                  <a:gd name="T56" fmla="*/ 22 w 46"/>
                  <a:gd name="T57" fmla="*/ 6 h 63"/>
                  <a:gd name="T58" fmla="*/ 12 w 46"/>
                  <a:gd name="T59" fmla="*/ 12 h 63"/>
                  <a:gd name="T60" fmla="*/ 12 w 46"/>
                  <a:gd name="T61" fmla="*/ 12 h 63"/>
                  <a:gd name="T62" fmla="*/ 34 w 46"/>
                  <a:gd name="T63" fmla="*/ 5 h 63"/>
                  <a:gd name="T64" fmla="*/ 27 w 46"/>
                  <a:gd name="T65" fmla="*/ 6 h 63"/>
                  <a:gd name="T66" fmla="*/ 32 w 46"/>
                  <a:gd name="T67" fmla="*/ 19 h 63"/>
                  <a:gd name="T68" fmla="*/ 45 w 46"/>
                  <a:gd name="T69" fmla="*/ 42 h 63"/>
                  <a:gd name="T70" fmla="*/ 3 w 46"/>
                  <a:gd name="T71" fmla="*/ 22 h 63"/>
                  <a:gd name="T72" fmla="*/ 19 w 46"/>
                  <a:gd name="T73" fmla="*/ 4 h 63"/>
                  <a:gd name="T74" fmla="*/ 18 w 46"/>
                  <a:gd name="T75" fmla="*/ 22 h 63"/>
                  <a:gd name="T76" fmla="*/ 16 w 46"/>
                  <a:gd name="T77" fmla="*/ 21 h 63"/>
                  <a:gd name="T78" fmla="*/ 33 w 46"/>
                  <a:gd name="T79" fmla="*/ 2 h 63"/>
                  <a:gd name="T80" fmla="*/ 18 w 46"/>
                  <a:gd name="T81" fmla="*/ 22 h 63"/>
                  <a:gd name="T82" fmla="*/ 28 w 46"/>
                  <a:gd name="T83" fmla="*/ 2 h 63"/>
                  <a:gd name="T84" fmla="*/ 25 w 46"/>
                  <a:gd name="T85" fmla="*/ 4 h 63"/>
                  <a:gd name="T86" fmla="*/ 21 w 46"/>
                  <a:gd name="T87" fmla="*/ 5 h 63"/>
                  <a:gd name="T88" fmla="*/ 19 w 46"/>
                  <a:gd name="T89" fmla="*/ 0 h 63"/>
                  <a:gd name="T90" fmla="*/ 1 w 46"/>
                  <a:gd name="T91" fmla="*/ 23 h 63"/>
                  <a:gd name="T92" fmla="*/ 4 w 46"/>
                  <a:gd name="T93" fmla="*/ 60 h 63"/>
                  <a:gd name="T94" fmla="*/ 11 w 46"/>
                  <a:gd name="T95" fmla="*/ 63 h 63"/>
                  <a:gd name="T96" fmla="*/ 17 w 46"/>
                  <a:gd name="T97" fmla="*/ 60 h 63"/>
                  <a:gd name="T98" fmla="*/ 19 w 46"/>
                  <a:gd name="T99" fmla="*/ 60 h 63"/>
                  <a:gd name="T100" fmla="*/ 19 w 46"/>
                  <a:gd name="T101" fmla="*/ 60 h 63"/>
                  <a:gd name="T102" fmla="*/ 32 w 46"/>
                  <a:gd name="T103" fmla="*/ 60 h 63"/>
                  <a:gd name="T104" fmla="*/ 46 w 46"/>
                  <a:gd name="T105" fmla="*/ 43 h 63"/>
                  <a:gd name="T106" fmla="*/ 42 w 46"/>
                  <a:gd name="T107" fmla="*/ 2 h 63"/>
                  <a:gd name="T108" fmla="*/ 37 w 46"/>
                  <a:gd name="T109" fmla="*/ 5 h 63"/>
                  <a:gd name="T110" fmla="*/ 35 w 46"/>
                  <a:gd name="T111" fmla="*/ 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6" h="63">
                    <a:moveTo>
                      <a:pt x="18" y="57"/>
                    </a:moveTo>
                    <a:cubicBezTo>
                      <a:pt x="18" y="51"/>
                      <a:pt x="17" y="45"/>
                      <a:pt x="17" y="39"/>
                    </a:cubicBezTo>
                    <a:cubicBezTo>
                      <a:pt x="17" y="36"/>
                      <a:pt x="17" y="33"/>
                      <a:pt x="17" y="30"/>
                    </a:cubicBezTo>
                    <a:cubicBezTo>
                      <a:pt x="18" y="38"/>
                      <a:pt x="19" y="47"/>
                      <a:pt x="19" y="56"/>
                    </a:cubicBezTo>
                    <a:cubicBezTo>
                      <a:pt x="19" y="56"/>
                      <a:pt x="19" y="56"/>
                      <a:pt x="19" y="56"/>
                    </a:cubicBezTo>
                    <a:cubicBezTo>
                      <a:pt x="19" y="56"/>
                      <a:pt x="18" y="57"/>
                      <a:pt x="18" y="57"/>
                    </a:cubicBezTo>
                    <a:moveTo>
                      <a:pt x="6" y="24"/>
                    </a:moveTo>
                    <a:cubicBezTo>
                      <a:pt x="8" y="24"/>
                      <a:pt x="9" y="24"/>
                      <a:pt x="11" y="24"/>
                    </a:cubicBezTo>
                    <a:cubicBezTo>
                      <a:pt x="12" y="23"/>
                      <a:pt x="13" y="23"/>
                      <a:pt x="14" y="22"/>
                    </a:cubicBezTo>
                    <a:cubicBezTo>
                      <a:pt x="15" y="22"/>
                      <a:pt x="15" y="22"/>
                      <a:pt x="15" y="21"/>
                    </a:cubicBezTo>
                    <a:cubicBezTo>
                      <a:pt x="15" y="22"/>
                      <a:pt x="15" y="22"/>
                      <a:pt x="15" y="22"/>
                    </a:cubicBezTo>
                    <a:cubicBezTo>
                      <a:pt x="16" y="28"/>
                      <a:pt x="16" y="33"/>
                      <a:pt x="16" y="39"/>
                    </a:cubicBezTo>
                    <a:cubicBezTo>
                      <a:pt x="16" y="45"/>
                      <a:pt x="17" y="52"/>
                      <a:pt x="17" y="58"/>
                    </a:cubicBezTo>
                    <a:cubicBezTo>
                      <a:pt x="17" y="59"/>
                      <a:pt x="17" y="59"/>
                      <a:pt x="17" y="59"/>
                    </a:cubicBezTo>
                    <a:cubicBezTo>
                      <a:pt x="17" y="59"/>
                      <a:pt x="17" y="59"/>
                      <a:pt x="17" y="59"/>
                    </a:cubicBezTo>
                    <a:cubicBezTo>
                      <a:pt x="17" y="59"/>
                      <a:pt x="17" y="59"/>
                      <a:pt x="17" y="59"/>
                    </a:cubicBezTo>
                    <a:cubicBezTo>
                      <a:pt x="17" y="59"/>
                      <a:pt x="17" y="59"/>
                      <a:pt x="17" y="59"/>
                    </a:cubicBezTo>
                    <a:cubicBezTo>
                      <a:pt x="16" y="60"/>
                      <a:pt x="14" y="61"/>
                      <a:pt x="13" y="61"/>
                    </a:cubicBezTo>
                    <a:cubicBezTo>
                      <a:pt x="13" y="61"/>
                      <a:pt x="12" y="61"/>
                      <a:pt x="11" y="61"/>
                    </a:cubicBezTo>
                    <a:cubicBezTo>
                      <a:pt x="9" y="61"/>
                      <a:pt x="7" y="61"/>
                      <a:pt x="5" y="60"/>
                    </a:cubicBezTo>
                    <a:cubicBezTo>
                      <a:pt x="5" y="47"/>
                      <a:pt x="4" y="35"/>
                      <a:pt x="2" y="23"/>
                    </a:cubicBezTo>
                    <a:cubicBezTo>
                      <a:pt x="3" y="24"/>
                      <a:pt x="5" y="24"/>
                      <a:pt x="6" y="24"/>
                    </a:cubicBezTo>
                    <a:moveTo>
                      <a:pt x="21" y="24"/>
                    </a:moveTo>
                    <a:cubicBezTo>
                      <a:pt x="23" y="24"/>
                      <a:pt x="24" y="24"/>
                      <a:pt x="26" y="24"/>
                    </a:cubicBezTo>
                    <a:cubicBezTo>
                      <a:pt x="27" y="23"/>
                      <a:pt x="28" y="23"/>
                      <a:pt x="29" y="22"/>
                    </a:cubicBezTo>
                    <a:cubicBezTo>
                      <a:pt x="29" y="22"/>
                      <a:pt x="30" y="22"/>
                      <a:pt x="30" y="21"/>
                    </a:cubicBezTo>
                    <a:cubicBezTo>
                      <a:pt x="30" y="28"/>
                      <a:pt x="31" y="33"/>
                      <a:pt x="31" y="39"/>
                    </a:cubicBezTo>
                    <a:cubicBezTo>
                      <a:pt x="31" y="45"/>
                      <a:pt x="31" y="52"/>
                      <a:pt x="32" y="58"/>
                    </a:cubicBezTo>
                    <a:cubicBezTo>
                      <a:pt x="32" y="59"/>
                      <a:pt x="32" y="59"/>
                      <a:pt x="32" y="59"/>
                    </a:cubicBezTo>
                    <a:cubicBezTo>
                      <a:pt x="31" y="59"/>
                      <a:pt x="31" y="59"/>
                      <a:pt x="31" y="59"/>
                    </a:cubicBezTo>
                    <a:cubicBezTo>
                      <a:pt x="31" y="59"/>
                      <a:pt x="31" y="59"/>
                      <a:pt x="31" y="59"/>
                    </a:cubicBezTo>
                    <a:cubicBezTo>
                      <a:pt x="31" y="59"/>
                      <a:pt x="31" y="59"/>
                      <a:pt x="31" y="59"/>
                    </a:cubicBezTo>
                    <a:cubicBezTo>
                      <a:pt x="31" y="60"/>
                      <a:pt x="29" y="61"/>
                      <a:pt x="28" y="61"/>
                    </a:cubicBezTo>
                    <a:cubicBezTo>
                      <a:pt x="27" y="61"/>
                      <a:pt x="27" y="61"/>
                      <a:pt x="26" y="61"/>
                    </a:cubicBezTo>
                    <a:cubicBezTo>
                      <a:pt x="24" y="61"/>
                      <a:pt x="22" y="61"/>
                      <a:pt x="20" y="60"/>
                    </a:cubicBezTo>
                    <a:cubicBezTo>
                      <a:pt x="20" y="47"/>
                      <a:pt x="19" y="35"/>
                      <a:pt x="17" y="23"/>
                    </a:cubicBezTo>
                    <a:cubicBezTo>
                      <a:pt x="18" y="24"/>
                      <a:pt x="20" y="24"/>
                      <a:pt x="21" y="24"/>
                    </a:cubicBezTo>
                    <a:moveTo>
                      <a:pt x="33" y="57"/>
                    </a:moveTo>
                    <a:cubicBezTo>
                      <a:pt x="32" y="51"/>
                      <a:pt x="32" y="45"/>
                      <a:pt x="32" y="39"/>
                    </a:cubicBezTo>
                    <a:cubicBezTo>
                      <a:pt x="32" y="33"/>
                      <a:pt x="32" y="27"/>
                      <a:pt x="31" y="20"/>
                    </a:cubicBezTo>
                    <a:cubicBezTo>
                      <a:pt x="31" y="20"/>
                      <a:pt x="31" y="20"/>
                      <a:pt x="31" y="20"/>
                    </a:cubicBezTo>
                    <a:cubicBezTo>
                      <a:pt x="32" y="26"/>
                      <a:pt x="32" y="32"/>
                      <a:pt x="32" y="37"/>
                    </a:cubicBezTo>
                    <a:cubicBezTo>
                      <a:pt x="33" y="44"/>
                      <a:pt x="33" y="50"/>
                      <a:pt x="33" y="56"/>
                    </a:cubicBezTo>
                    <a:cubicBezTo>
                      <a:pt x="33" y="56"/>
                      <a:pt x="33" y="56"/>
                      <a:pt x="33" y="56"/>
                    </a:cubicBezTo>
                    <a:cubicBezTo>
                      <a:pt x="33" y="57"/>
                      <a:pt x="33" y="57"/>
                      <a:pt x="33" y="57"/>
                    </a:cubicBezTo>
                    <a:moveTo>
                      <a:pt x="19" y="23"/>
                    </a:moveTo>
                    <a:cubicBezTo>
                      <a:pt x="19" y="23"/>
                      <a:pt x="19" y="23"/>
                      <a:pt x="19" y="23"/>
                    </a:cubicBezTo>
                    <a:cubicBezTo>
                      <a:pt x="18" y="23"/>
                      <a:pt x="18" y="22"/>
                      <a:pt x="18" y="22"/>
                    </a:cubicBezTo>
                    <a:cubicBezTo>
                      <a:pt x="19" y="21"/>
                      <a:pt x="19" y="21"/>
                      <a:pt x="19" y="21"/>
                    </a:cubicBezTo>
                    <a:cubicBezTo>
                      <a:pt x="21" y="18"/>
                      <a:pt x="24" y="15"/>
                      <a:pt x="26" y="13"/>
                    </a:cubicBezTo>
                    <a:cubicBezTo>
                      <a:pt x="24" y="15"/>
                      <a:pt x="22" y="17"/>
                      <a:pt x="20" y="20"/>
                    </a:cubicBezTo>
                    <a:cubicBezTo>
                      <a:pt x="19" y="21"/>
                      <a:pt x="19" y="22"/>
                      <a:pt x="19" y="23"/>
                    </a:cubicBezTo>
                    <a:moveTo>
                      <a:pt x="4" y="23"/>
                    </a:moveTo>
                    <a:cubicBezTo>
                      <a:pt x="4" y="23"/>
                      <a:pt x="4" y="23"/>
                      <a:pt x="4" y="23"/>
                    </a:cubicBezTo>
                    <a:cubicBezTo>
                      <a:pt x="3" y="23"/>
                      <a:pt x="3" y="22"/>
                      <a:pt x="3" y="22"/>
                    </a:cubicBezTo>
                    <a:cubicBezTo>
                      <a:pt x="4" y="21"/>
                      <a:pt x="4" y="21"/>
                      <a:pt x="4" y="21"/>
                    </a:cubicBezTo>
                    <a:cubicBezTo>
                      <a:pt x="6" y="18"/>
                      <a:pt x="9" y="15"/>
                      <a:pt x="11" y="12"/>
                    </a:cubicBezTo>
                    <a:cubicBezTo>
                      <a:pt x="9" y="15"/>
                      <a:pt x="7" y="17"/>
                      <a:pt x="5" y="20"/>
                    </a:cubicBezTo>
                    <a:cubicBezTo>
                      <a:pt x="4" y="21"/>
                      <a:pt x="4" y="22"/>
                      <a:pt x="4" y="23"/>
                    </a:cubicBezTo>
                    <a:moveTo>
                      <a:pt x="11" y="12"/>
                    </a:moveTo>
                    <a:cubicBezTo>
                      <a:pt x="11" y="12"/>
                      <a:pt x="11" y="12"/>
                      <a:pt x="11" y="12"/>
                    </a:cubicBezTo>
                    <a:cubicBezTo>
                      <a:pt x="11" y="12"/>
                      <a:pt x="11" y="12"/>
                      <a:pt x="11" y="12"/>
                    </a:cubicBezTo>
                    <a:moveTo>
                      <a:pt x="26" y="12"/>
                    </a:moveTo>
                    <a:cubicBezTo>
                      <a:pt x="26" y="12"/>
                      <a:pt x="26" y="12"/>
                      <a:pt x="26" y="12"/>
                    </a:cubicBezTo>
                    <a:cubicBezTo>
                      <a:pt x="26" y="12"/>
                      <a:pt x="26" y="12"/>
                      <a:pt x="26" y="12"/>
                    </a:cubicBezTo>
                    <a:moveTo>
                      <a:pt x="21" y="23"/>
                    </a:moveTo>
                    <a:cubicBezTo>
                      <a:pt x="21" y="23"/>
                      <a:pt x="21" y="23"/>
                      <a:pt x="20" y="23"/>
                    </a:cubicBezTo>
                    <a:cubicBezTo>
                      <a:pt x="20" y="23"/>
                      <a:pt x="20" y="23"/>
                      <a:pt x="20" y="23"/>
                    </a:cubicBezTo>
                    <a:cubicBezTo>
                      <a:pt x="20" y="22"/>
                      <a:pt x="20" y="21"/>
                      <a:pt x="21" y="21"/>
                    </a:cubicBezTo>
                    <a:cubicBezTo>
                      <a:pt x="25" y="15"/>
                      <a:pt x="30" y="10"/>
                      <a:pt x="34" y="6"/>
                    </a:cubicBezTo>
                    <a:cubicBezTo>
                      <a:pt x="35" y="6"/>
                      <a:pt x="35" y="6"/>
                      <a:pt x="35" y="6"/>
                    </a:cubicBezTo>
                    <a:cubicBezTo>
                      <a:pt x="31" y="10"/>
                      <a:pt x="26" y="15"/>
                      <a:pt x="22" y="21"/>
                    </a:cubicBezTo>
                    <a:cubicBezTo>
                      <a:pt x="22" y="21"/>
                      <a:pt x="22" y="21"/>
                      <a:pt x="22" y="21"/>
                    </a:cubicBezTo>
                    <a:cubicBezTo>
                      <a:pt x="23" y="21"/>
                      <a:pt x="23" y="21"/>
                      <a:pt x="23" y="21"/>
                    </a:cubicBezTo>
                    <a:cubicBezTo>
                      <a:pt x="23" y="21"/>
                      <a:pt x="23" y="21"/>
                      <a:pt x="23" y="21"/>
                    </a:cubicBezTo>
                    <a:cubicBezTo>
                      <a:pt x="27" y="16"/>
                      <a:pt x="32" y="11"/>
                      <a:pt x="36" y="6"/>
                    </a:cubicBezTo>
                    <a:cubicBezTo>
                      <a:pt x="37" y="6"/>
                      <a:pt x="37" y="6"/>
                      <a:pt x="37" y="6"/>
                    </a:cubicBezTo>
                    <a:cubicBezTo>
                      <a:pt x="26" y="20"/>
                      <a:pt x="26" y="20"/>
                      <a:pt x="26" y="20"/>
                    </a:cubicBezTo>
                    <a:cubicBezTo>
                      <a:pt x="26" y="21"/>
                      <a:pt x="26" y="21"/>
                      <a:pt x="26" y="21"/>
                    </a:cubicBezTo>
                    <a:cubicBezTo>
                      <a:pt x="26" y="21"/>
                      <a:pt x="26" y="21"/>
                      <a:pt x="26" y="21"/>
                    </a:cubicBezTo>
                    <a:cubicBezTo>
                      <a:pt x="27" y="21"/>
                      <a:pt x="27" y="21"/>
                      <a:pt x="27" y="21"/>
                    </a:cubicBezTo>
                    <a:cubicBezTo>
                      <a:pt x="39" y="6"/>
                      <a:pt x="39" y="6"/>
                      <a:pt x="39" y="6"/>
                    </a:cubicBezTo>
                    <a:cubicBezTo>
                      <a:pt x="39" y="6"/>
                      <a:pt x="39" y="6"/>
                      <a:pt x="39" y="6"/>
                    </a:cubicBezTo>
                    <a:cubicBezTo>
                      <a:pt x="39" y="6"/>
                      <a:pt x="39" y="6"/>
                      <a:pt x="39" y="6"/>
                    </a:cubicBezTo>
                    <a:cubicBezTo>
                      <a:pt x="37" y="10"/>
                      <a:pt x="35" y="13"/>
                      <a:pt x="32" y="17"/>
                    </a:cubicBezTo>
                    <a:cubicBezTo>
                      <a:pt x="32" y="18"/>
                      <a:pt x="31" y="18"/>
                      <a:pt x="31" y="19"/>
                    </a:cubicBezTo>
                    <a:cubicBezTo>
                      <a:pt x="31" y="19"/>
                      <a:pt x="31" y="19"/>
                      <a:pt x="31" y="19"/>
                    </a:cubicBezTo>
                    <a:cubicBezTo>
                      <a:pt x="30" y="19"/>
                      <a:pt x="30" y="19"/>
                      <a:pt x="30" y="19"/>
                    </a:cubicBezTo>
                    <a:cubicBezTo>
                      <a:pt x="30" y="20"/>
                      <a:pt x="29" y="21"/>
                      <a:pt x="28" y="22"/>
                    </a:cubicBezTo>
                    <a:cubicBezTo>
                      <a:pt x="27" y="22"/>
                      <a:pt x="26" y="22"/>
                      <a:pt x="25" y="23"/>
                    </a:cubicBezTo>
                    <a:cubicBezTo>
                      <a:pt x="24" y="23"/>
                      <a:pt x="23" y="23"/>
                      <a:pt x="21" y="23"/>
                    </a:cubicBezTo>
                    <a:moveTo>
                      <a:pt x="11" y="21"/>
                    </a:moveTo>
                    <a:cubicBezTo>
                      <a:pt x="12" y="21"/>
                      <a:pt x="12" y="21"/>
                      <a:pt x="12" y="21"/>
                    </a:cubicBezTo>
                    <a:cubicBezTo>
                      <a:pt x="24" y="6"/>
                      <a:pt x="24" y="6"/>
                      <a:pt x="24" y="6"/>
                    </a:cubicBezTo>
                    <a:cubicBezTo>
                      <a:pt x="24" y="6"/>
                      <a:pt x="24" y="6"/>
                      <a:pt x="24" y="6"/>
                    </a:cubicBezTo>
                    <a:cubicBezTo>
                      <a:pt x="24" y="6"/>
                      <a:pt x="25" y="6"/>
                      <a:pt x="25" y="5"/>
                    </a:cubicBezTo>
                    <a:cubicBezTo>
                      <a:pt x="24" y="8"/>
                      <a:pt x="22" y="11"/>
                      <a:pt x="20" y="13"/>
                    </a:cubicBezTo>
                    <a:cubicBezTo>
                      <a:pt x="20" y="14"/>
                      <a:pt x="20" y="14"/>
                      <a:pt x="20" y="14"/>
                    </a:cubicBezTo>
                    <a:cubicBezTo>
                      <a:pt x="19" y="16"/>
                      <a:pt x="18" y="18"/>
                      <a:pt x="16" y="19"/>
                    </a:cubicBezTo>
                    <a:cubicBezTo>
                      <a:pt x="16" y="19"/>
                      <a:pt x="16" y="19"/>
                      <a:pt x="16" y="19"/>
                    </a:cubicBezTo>
                    <a:cubicBezTo>
                      <a:pt x="16" y="19"/>
                      <a:pt x="16" y="19"/>
                      <a:pt x="16" y="19"/>
                    </a:cubicBezTo>
                    <a:cubicBezTo>
                      <a:pt x="15" y="19"/>
                      <a:pt x="15" y="19"/>
                      <a:pt x="15" y="19"/>
                    </a:cubicBezTo>
                    <a:cubicBezTo>
                      <a:pt x="15" y="20"/>
                      <a:pt x="14" y="21"/>
                      <a:pt x="14" y="22"/>
                    </a:cubicBezTo>
                    <a:cubicBezTo>
                      <a:pt x="13" y="22"/>
                      <a:pt x="12" y="22"/>
                      <a:pt x="11" y="23"/>
                    </a:cubicBezTo>
                    <a:cubicBezTo>
                      <a:pt x="9" y="23"/>
                      <a:pt x="8" y="23"/>
                      <a:pt x="6" y="23"/>
                    </a:cubicBezTo>
                    <a:cubicBezTo>
                      <a:pt x="6" y="23"/>
                      <a:pt x="6" y="23"/>
                      <a:pt x="6" y="23"/>
                    </a:cubicBezTo>
                    <a:cubicBezTo>
                      <a:pt x="5" y="23"/>
                      <a:pt x="5" y="23"/>
                      <a:pt x="5" y="23"/>
                    </a:cubicBezTo>
                    <a:cubicBezTo>
                      <a:pt x="5" y="22"/>
                      <a:pt x="5" y="21"/>
                      <a:pt x="6" y="21"/>
                    </a:cubicBezTo>
                    <a:cubicBezTo>
                      <a:pt x="10" y="15"/>
                      <a:pt x="15" y="10"/>
                      <a:pt x="20" y="6"/>
                    </a:cubicBezTo>
                    <a:cubicBezTo>
                      <a:pt x="20" y="6"/>
                      <a:pt x="20" y="6"/>
                      <a:pt x="20" y="6"/>
                    </a:cubicBezTo>
                    <a:cubicBezTo>
                      <a:pt x="16" y="10"/>
                      <a:pt x="11" y="15"/>
                      <a:pt x="7" y="21"/>
                    </a:cubicBezTo>
                    <a:cubicBezTo>
                      <a:pt x="8" y="21"/>
                      <a:pt x="8" y="21"/>
                      <a:pt x="8" y="21"/>
                    </a:cubicBezTo>
                    <a:cubicBezTo>
                      <a:pt x="8" y="21"/>
                      <a:pt x="8" y="21"/>
                      <a:pt x="8" y="21"/>
                    </a:cubicBezTo>
                    <a:cubicBezTo>
                      <a:pt x="8" y="21"/>
                      <a:pt x="8" y="21"/>
                      <a:pt x="8" y="21"/>
                    </a:cubicBezTo>
                    <a:cubicBezTo>
                      <a:pt x="12" y="16"/>
                      <a:pt x="17" y="11"/>
                      <a:pt x="22" y="6"/>
                    </a:cubicBezTo>
                    <a:cubicBezTo>
                      <a:pt x="22" y="6"/>
                      <a:pt x="22" y="6"/>
                      <a:pt x="22" y="6"/>
                    </a:cubicBezTo>
                    <a:cubicBezTo>
                      <a:pt x="11" y="20"/>
                      <a:pt x="11" y="20"/>
                      <a:pt x="11" y="20"/>
                    </a:cubicBezTo>
                    <a:cubicBezTo>
                      <a:pt x="11" y="21"/>
                      <a:pt x="11" y="21"/>
                      <a:pt x="11" y="21"/>
                    </a:cubicBezTo>
                    <a:cubicBezTo>
                      <a:pt x="11" y="21"/>
                      <a:pt x="11" y="21"/>
                      <a:pt x="11" y="21"/>
                    </a:cubicBezTo>
                    <a:moveTo>
                      <a:pt x="12" y="12"/>
                    </a:moveTo>
                    <a:cubicBezTo>
                      <a:pt x="14" y="9"/>
                      <a:pt x="17" y="7"/>
                      <a:pt x="19" y="5"/>
                    </a:cubicBezTo>
                    <a:cubicBezTo>
                      <a:pt x="19" y="5"/>
                      <a:pt x="19" y="5"/>
                      <a:pt x="19" y="5"/>
                    </a:cubicBezTo>
                    <a:cubicBezTo>
                      <a:pt x="19" y="5"/>
                      <a:pt x="19" y="5"/>
                      <a:pt x="19" y="5"/>
                    </a:cubicBezTo>
                    <a:cubicBezTo>
                      <a:pt x="17" y="7"/>
                      <a:pt x="14" y="9"/>
                      <a:pt x="12" y="12"/>
                    </a:cubicBezTo>
                    <a:moveTo>
                      <a:pt x="27" y="12"/>
                    </a:moveTo>
                    <a:cubicBezTo>
                      <a:pt x="29" y="9"/>
                      <a:pt x="31" y="7"/>
                      <a:pt x="34" y="5"/>
                    </a:cubicBezTo>
                    <a:cubicBezTo>
                      <a:pt x="34" y="5"/>
                      <a:pt x="34" y="5"/>
                      <a:pt x="34" y="5"/>
                    </a:cubicBezTo>
                    <a:cubicBezTo>
                      <a:pt x="34" y="5"/>
                      <a:pt x="34" y="5"/>
                      <a:pt x="34" y="5"/>
                    </a:cubicBezTo>
                    <a:cubicBezTo>
                      <a:pt x="31" y="7"/>
                      <a:pt x="29" y="9"/>
                      <a:pt x="27" y="12"/>
                    </a:cubicBezTo>
                    <a:moveTo>
                      <a:pt x="24" y="9"/>
                    </a:moveTo>
                    <a:cubicBezTo>
                      <a:pt x="25" y="7"/>
                      <a:pt x="26" y="6"/>
                      <a:pt x="27" y="4"/>
                    </a:cubicBezTo>
                    <a:cubicBezTo>
                      <a:pt x="27" y="5"/>
                      <a:pt x="27" y="5"/>
                      <a:pt x="27" y="6"/>
                    </a:cubicBezTo>
                    <a:cubicBezTo>
                      <a:pt x="26" y="7"/>
                      <a:pt x="25" y="8"/>
                      <a:pt x="24" y="9"/>
                    </a:cubicBezTo>
                    <a:moveTo>
                      <a:pt x="34" y="55"/>
                    </a:moveTo>
                    <a:cubicBezTo>
                      <a:pt x="34" y="49"/>
                      <a:pt x="34" y="43"/>
                      <a:pt x="33" y="37"/>
                    </a:cubicBezTo>
                    <a:cubicBezTo>
                      <a:pt x="33" y="31"/>
                      <a:pt x="33" y="25"/>
                      <a:pt x="32" y="19"/>
                    </a:cubicBezTo>
                    <a:cubicBezTo>
                      <a:pt x="33" y="18"/>
                      <a:pt x="33" y="18"/>
                      <a:pt x="33" y="18"/>
                    </a:cubicBezTo>
                    <a:cubicBezTo>
                      <a:pt x="36" y="13"/>
                      <a:pt x="39" y="9"/>
                      <a:pt x="41" y="4"/>
                    </a:cubicBezTo>
                    <a:cubicBezTo>
                      <a:pt x="43" y="15"/>
                      <a:pt x="45" y="28"/>
                      <a:pt x="45" y="42"/>
                    </a:cubicBezTo>
                    <a:cubicBezTo>
                      <a:pt x="45" y="42"/>
                      <a:pt x="45" y="42"/>
                      <a:pt x="45" y="42"/>
                    </a:cubicBezTo>
                    <a:cubicBezTo>
                      <a:pt x="41" y="46"/>
                      <a:pt x="38" y="50"/>
                      <a:pt x="34" y="55"/>
                    </a:cubicBezTo>
                    <a:moveTo>
                      <a:pt x="3" y="22"/>
                    </a:moveTo>
                    <a:cubicBezTo>
                      <a:pt x="3" y="22"/>
                      <a:pt x="3" y="22"/>
                      <a:pt x="3" y="22"/>
                    </a:cubicBezTo>
                    <a:cubicBezTo>
                      <a:pt x="3" y="22"/>
                      <a:pt x="3" y="22"/>
                      <a:pt x="3" y="22"/>
                    </a:cubicBezTo>
                    <a:cubicBezTo>
                      <a:pt x="2" y="22"/>
                      <a:pt x="2" y="22"/>
                      <a:pt x="2" y="21"/>
                    </a:cubicBezTo>
                    <a:cubicBezTo>
                      <a:pt x="2" y="21"/>
                      <a:pt x="2" y="21"/>
                      <a:pt x="2" y="21"/>
                    </a:cubicBezTo>
                    <a:cubicBezTo>
                      <a:pt x="6" y="14"/>
                      <a:pt x="12" y="7"/>
                      <a:pt x="18" y="2"/>
                    </a:cubicBezTo>
                    <a:cubicBezTo>
                      <a:pt x="19" y="4"/>
                      <a:pt x="19" y="4"/>
                      <a:pt x="19" y="4"/>
                    </a:cubicBezTo>
                    <a:cubicBezTo>
                      <a:pt x="13" y="9"/>
                      <a:pt x="8" y="15"/>
                      <a:pt x="3" y="21"/>
                    </a:cubicBezTo>
                    <a:cubicBezTo>
                      <a:pt x="3" y="21"/>
                      <a:pt x="3" y="21"/>
                      <a:pt x="3" y="22"/>
                    </a:cubicBezTo>
                    <a:cubicBezTo>
                      <a:pt x="3" y="22"/>
                      <a:pt x="3" y="22"/>
                      <a:pt x="3" y="22"/>
                    </a:cubicBezTo>
                    <a:moveTo>
                      <a:pt x="18" y="22"/>
                    </a:moveTo>
                    <a:cubicBezTo>
                      <a:pt x="18" y="22"/>
                      <a:pt x="18" y="22"/>
                      <a:pt x="18" y="22"/>
                    </a:cubicBezTo>
                    <a:cubicBezTo>
                      <a:pt x="17" y="22"/>
                      <a:pt x="17" y="22"/>
                      <a:pt x="17" y="22"/>
                    </a:cubicBezTo>
                    <a:cubicBezTo>
                      <a:pt x="17" y="22"/>
                      <a:pt x="16" y="22"/>
                      <a:pt x="16" y="21"/>
                    </a:cubicBezTo>
                    <a:cubicBezTo>
                      <a:pt x="16" y="21"/>
                      <a:pt x="16" y="21"/>
                      <a:pt x="16" y="21"/>
                    </a:cubicBezTo>
                    <a:cubicBezTo>
                      <a:pt x="17" y="21"/>
                      <a:pt x="17" y="21"/>
                      <a:pt x="17" y="21"/>
                    </a:cubicBezTo>
                    <a:cubicBezTo>
                      <a:pt x="20" y="16"/>
                      <a:pt x="24" y="11"/>
                      <a:pt x="28" y="6"/>
                    </a:cubicBezTo>
                    <a:cubicBezTo>
                      <a:pt x="28" y="6"/>
                      <a:pt x="28" y="6"/>
                      <a:pt x="28" y="6"/>
                    </a:cubicBezTo>
                    <a:cubicBezTo>
                      <a:pt x="30" y="5"/>
                      <a:pt x="31" y="3"/>
                      <a:pt x="33" y="2"/>
                    </a:cubicBezTo>
                    <a:cubicBezTo>
                      <a:pt x="33" y="4"/>
                      <a:pt x="33" y="4"/>
                      <a:pt x="33" y="4"/>
                    </a:cubicBezTo>
                    <a:cubicBezTo>
                      <a:pt x="28" y="9"/>
                      <a:pt x="23" y="15"/>
                      <a:pt x="18" y="21"/>
                    </a:cubicBezTo>
                    <a:cubicBezTo>
                      <a:pt x="18" y="21"/>
                      <a:pt x="18" y="21"/>
                      <a:pt x="18" y="22"/>
                    </a:cubicBezTo>
                    <a:cubicBezTo>
                      <a:pt x="18" y="22"/>
                      <a:pt x="18" y="22"/>
                      <a:pt x="18" y="22"/>
                    </a:cubicBezTo>
                    <a:moveTo>
                      <a:pt x="33" y="0"/>
                    </a:moveTo>
                    <a:cubicBezTo>
                      <a:pt x="33" y="0"/>
                      <a:pt x="33" y="0"/>
                      <a:pt x="33" y="0"/>
                    </a:cubicBezTo>
                    <a:cubicBezTo>
                      <a:pt x="31" y="2"/>
                      <a:pt x="30" y="3"/>
                      <a:pt x="28" y="5"/>
                    </a:cubicBezTo>
                    <a:cubicBezTo>
                      <a:pt x="28" y="4"/>
                      <a:pt x="28" y="3"/>
                      <a:pt x="28" y="2"/>
                    </a:cubicBezTo>
                    <a:cubicBezTo>
                      <a:pt x="27" y="2"/>
                      <a:pt x="27" y="2"/>
                      <a:pt x="27" y="2"/>
                    </a:cubicBezTo>
                    <a:cubicBezTo>
                      <a:pt x="27" y="2"/>
                      <a:pt x="27" y="2"/>
                      <a:pt x="27" y="2"/>
                    </a:cubicBezTo>
                    <a:cubicBezTo>
                      <a:pt x="26" y="3"/>
                      <a:pt x="26" y="4"/>
                      <a:pt x="26" y="4"/>
                    </a:cubicBezTo>
                    <a:cubicBezTo>
                      <a:pt x="25" y="4"/>
                      <a:pt x="25" y="4"/>
                      <a:pt x="25" y="4"/>
                    </a:cubicBezTo>
                    <a:cubicBezTo>
                      <a:pt x="24" y="5"/>
                      <a:pt x="23" y="5"/>
                      <a:pt x="22" y="5"/>
                    </a:cubicBezTo>
                    <a:cubicBezTo>
                      <a:pt x="22" y="5"/>
                      <a:pt x="22" y="5"/>
                      <a:pt x="22" y="5"/>
                    </a:cubicBezTo>
                    <a:cubicBezTo>
                      <a:pt x="22" y="5"/>
                      <a:pt x="22" y="5"/>
                      <a:pt x="22" y="5"/>
                    </a:cubicBezTo>
                    <a:cubicBezTo>
                      <a:pt x="21" y="5"/>
                      <a:pt x="21" y="5"/>
                      <a:pt x="21" y="5"/>
                    </a:cubicBezTo>
                    <a:cubicBezTo>
                      <a:pt x="21" y="5"/>
                      <a:pt x="21" y="5"/>
                      <a:pt x="21" y="5"/>
                    </a:cubicBezTo>
                    <a:cubicBezTo>
                      <a:pt x="21" y="5"/>
                      <a:pt x="20" y="5"/>
                      <a:pt x="20" y="4"/>
                    </a:cubicBezTo>
                    <a:cubicBezTo>
                      <a:pt x="19" y="0"/>
                      <a:pt x="19" y="0"/>
                      <a:pt x="19" y="0"/>
                    </a:cubicBezTo>
                    <a:cubicBezTo>
                      <a:pt x="19" y="0"/>
                      <a:pt x="19" y="0"/>
                      <a:pt x="19" y="0"/>
                    </a:cubicBezTo>
                    <a:cubicBezTo>
                      <a:pt x="18" y="0"/>
                      <a:pt x="18" y="0"/>
                      <a:pt x="18" y="0"/>
                    </a:cubicBezTo>
                    <a:cubicBezTo>
                      <a:pt x="12" y="6"/>
                      <a:pt x="6" y="13"/>
                      <a:pt x="1" y="20"/>
                    </a:cubicBezTo>
                    <a:cubicBezTo>
                      <a:pt x="0" y="21"/>
                      <a:pt x="0" y="21"/>
                      <a:pt x="0" y="21"/>
                    </a:cubicBezTo>
                    <a:cubicBezTo>
                      <a:pt x="0" y="22"/>
                      <a:pt x="1" y="22"/>
                      <a:pt x="1" y="23"/>
                    </a:cubicBezTo>
                    <a:cubicBezTo>
                      <a:pt x="1" y="23"/>
                      <a:pt x="1" y="23"/>
                      <a:pt x="1" y="23"/>
                    </a:cubicBezTo>
                    <a:cubicBezTo>
                      <a:pt x="1" y="23"/>
                      <a:pt x="1" y="23"/>
                      <a:pt x="1" y="23"/>
                    </a:cubicBezTo>
                    <a:cubicBezTo>
                      <a:pt x="3" y="35"/>
                      <a:pt x="4" y="48"/>
                      <a:pt x="4" y="60"/>
                    </a:cubicBezTo>
                    <a:cubicBezTo>
                      <a:pt x="4" y="60"/>
                      <a:pt x="4" y="60"/>
                      <a:pt x="4" y="60"/>
                    </a:cubicBezTo>
                    <a:cubicBezTo>
                      <a:pt x="4" y="60"/>
                      <a:pt x="4" y="60"/>
                      <a:pt x="4" y="60"/>
                    </a:cubicBezTo>
                    <a:cubicBezTo>
                      <a:pt x="4" y="60"/>
                      <a:pt x="4" y="60"/>
                      <a:pt x="4" y="60"/>
                    </a:cubicBezTo>
                    <a:cubicBezTo>
                      <a:pt x="5" y="60"/>
                      <a:pt x="5" y="60"/>
                      <a:pt x="5" y="60"/>
                    </a:cubicBezTo>
                    <a:cubicBezTo>
                      <a:pt x="6" y="62"/>
                      <a:pt x="9" y="63"/>
                      <a:pt x="11" y="63"/>
                    </a:cubicBezTo>
                    <a:cubicBezTo>
                      <a:pt x="12" y="63"/>
                      <a:pt x="13" y="63"/>
                      <a:pt x="13" y="62"/>
                    </a:cubicBezTo>
                    <a:cubicBezTo>
                      <a:pt x="15" y="62"/>
                      <a:pt x="16" y="61"/>
                      <a:pt x="17" y="60"/>
                    </a:cubicBezTo>
                    <a:cubicBezTo>
                      <a:pt x="17" y="60"/>
                      <a:pt x="17" y="60"/>
                      <a:pt x="17" y="60"/>
                    </a:cubicBezTo>
                    <a:cubicBezTo>
                      <a:pt x="17" y="60"/>
                      <a:pt x="17" y="60"/>
                      <a:pt x="17" y="60"/>
                    </a:cubicBezTo>
                    <a:cubicBezTo>
                      <a:pt x="18" y="59"/>
                      <a:pt x="18" y="59"/>
                      <a:pt x="18" y="59"/>
                    </a:cubicBezTo>
                    <a:cubicBezTo>
                      <a:pt x="18" y="59"/>
                      <a:pt x="18" y="59"/>
                      <a:pt x="18" y="59"/>
                    </a:cubicBezTo>
                    <a:cubicBezTo>
                      <a:pt x="18" y="59"/>
                      <a:pt x="19" y="58"/>
                      <a:pt x="19" y="57"/>
                    </a:cubicBezTo>
                    <a:cubicBezTo>
                      <a:pt x="19" y="58"/>
                      <a:pt x="19" y="59"/>
                      <a:pt x="19" y="60"/>
                    </a:cubicBezTo>
                    <a:cubicBezTo>
                      <a:pt x="19" y="60"/>
                      <a:pt x="19" y="60"/>
                      <a:pt x="19" y="60"/>
                    </a:cubicBezTo>
                    <a:cubicBezTo>
                      <a:pt x="19" y="60"/>
                      <a:pt x="19" y="60"/>
                      <a:pt x="19" y="60"/>
                    </a:cubicBezTo>
                    <a:cubicBezTo>
                      <a:pt x="19" y="60"/>
                      <a:pt x="19" y="60"/>
                      <a:pt x="19" y="60"/>
                    </a:cubicBezTo>
                    <a:cubicBezTo>
                      <a:pt x="19" y="60"/>
                      <a:pt x="19" y="60"/>
                      <a:pt x="19" y="60"/>
                    </a:cubicBezTo>
                    <a:cubicBezTo>
                      <a:pt x="21" y="62"/>
                      <a:pt x="24" y="63"/>
                      <a:pt x="26" y="63"/>
                    </a:cubicBezTo>
                    <a:cubicBezTo>
                      <a:pt x="27" y="63"/>
                      <a:pt x="28" y="63"/>
                      <a:pt x="28" y="62"/>
                    </a:cubicBezTo>
                    <a:cubicBezTo>
                      <a:pt x="30" y="62"/>
                      <a:pt x="31" y="61"/>
                      <a:pt x="32" y="60"/>
                    </a:cubicBezTo>
                    <a:cubicBezTo>
                      <a:pt x="32" y="60"/>
                      <a:pt x="32" y="60"/>
                      <a:pt x="32" y="60"/>
                    </a:cubicBezTo>
                    <a:cubicBezTo>
                      <a:pt x="32" y="60"/>
                      <a:pt x="32" y="60"/>
                      <a:pt x="32" y="60"/>
                    </a:cubicBezTo>
                    <a:cubicBezTo>
                      <a:pt x="33" y="59"/>
                      <a:pt x="33" y="59"/>
                      <a:pt x="33" y="59"/>
                    </a:cubicBezTo>
                    <a:cubicBezTo>
                      <a:pt x="33" y="59"/>
                      <a:pt x="33" y="59"/>
                      <a:pt x="33" y="59"/>
                    </a:cubicBezTo>
                    <a:cubicBezTo>
                      <a:pt x="36" y="54"/>
                      <a:pt x="41" y="48"/>
                      <a:pt x="46" y="43"/>
                    </a:cubicBezTo>
                    <a:cubicBezTo>
                      <a:pt x="46" y="43"/>
                      <a:pt x="46" y="43"/>
                      <a:pt x="46" y="43"/>
                    </a:cubicBezTo>
                    <a:cubicBezTo>
                      <a:pt x="46" y="42"/>
                      <a:pt x="46" y="42"/>
                      <a:pt x="46" y="42"/>
                    </a:cubicBezTo>
                    <a:cubicBezTo>
                      <a:pt x="46" y="28"/>
                      <a:pt x="44" y="13"/>
                      <a:pt x="42" y="2"/>
                    </a:cubicBezTo>
                    <a:cubicBezTo>
                      <a:pt x="42" y="2"/>
                      <a:pt x="42" y="2"/>
                      <a:pt x="42" y="2"/>
                    </a:cubicBezTo>
                    <a:cubicBezTo>
                      <a:pt x="41" y="2"/>
                      <a:pt x="41" y="2"/>
                      <a:pt x="41" y="2"/>
                    </a:cubicBezTo>
                    <a:cubicBezTo>
                      <a:pt x="41" y="3"/>
                      <a:pt x="40" y="4"/>
                      <a:pt x="40" y="4"/>
                    </a:cubicBezTo>
                    <a:cubicBezTo>
                      <a:pt x="39" y="5"/>
                      <a:pt x="38" y="5"/>
                      <a:pt x="37" y="5"/>
                    </a:cubicBezTo>
                    <a:cubicBezTo>
                      <a:pt x="37" y="5"/>
                      <a:pt x="37" y="5"/>
                      <a:pt x="37" y="5"/>
                    </a:cubicBezTo>
                    <a:cubicBezTo>
                      <a:pt x="37" y="5"/>
                      <a:pt x="37" y="5"/>
                      <a:pt x="37" y="5"/>
                    </a:cubicBezTo>
                    <a:cubicBezTo>
                      <a:pt x="36" y="5"/>
                      <a:pt x="36" y="5"/>
                      <a:pt x="36" y="5"/>
                    </a:cubicBezTo>
                    <a:cubicBezTo>
                      <a:pt x="36" y="5"/>
                      <a:pt x="36" y="5"/>
                      <a:pt x="36" y="5"/>
                    </a:cubicBezTo>
                    <a:cubicBezTo>
                      <a:pt x="36" y="5"/>
                      <a:pt x="35" y="5"/>
                      <a:pt x="35" y="4"/>
                    </a:cubicBezTo>
                    <a:cubicBezTo>
                      <a:pt x="34" y="0"/>
                      <a:pt x="34" y="0"/>
                      <a:pt x="34" y="0"/>
                    </a:cubicBezTo>
                    <a:cubicBezTo>
                      <a:pt x="33" y="0"/>
                      <a:pt x="33" y="0"/>
                      <a:pt x="3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77" name="Freeform 163"/>
              <p:cNvSpPr>
                <a:spLocks noEditPoints="1"/>
              </p:cNvSpPr>
              <p:nvPr/>
            </p:nvSpPr>
            <p:spPr bwMode="auto">
              <a:xfrm>
                <a:off x="4222" y="2329"/>
                <a:ext cx="24" cy="45"/>
              </a:xfrm>
              <a:custGeom>
                <a:avLst/>
                <a:gdLst>
                  <a:gd name="T0" fmla="*/ 2 w 10"/>
                  <a:gd name="T1" fmla="*/ 17 h 19"/>
                  <a:gd name="T2" fmla="*/ 1 w 10"/>
                  <a:gd name="T3" fmla="*/ 10 h 19"/>
                  <a:gd name="T4" fmla="*/ 2 w 10"/>
                  <a:gd name="T5" fmla="*/ 8 h 19"/>
                  <a:gd name="T6" fmla="*/ 3 w 10"/>
                  <a:gd name="T7" fmla="*/ 7 h 19"/>
                  <a:gd name="T8" fmla="*/ 8 w 10"/>
                  <a:gd name="T9" fmla="*/ 2 h 19"/>
                  <a:gd name="T10" fmla="*/ 9 w 10"/>
                  <a:gd name="T11" fmla="*/ 9 h 19"/>
                  <a:gd name="T12" fmla="*/ 2 w 10"/>
                  <a:gd name="T13" fmla="*/ 17 h 19"/>
                  <a:gd name="T14" fmla="*/ 8 w 10"/>
                  <a:gd name="T15" fmla="*/ 0 h 19"/>
                  <a:gd name="T16" fmla="*/ 8 w 10"/>
                  <a:gd name="T17" fmla="*/ 0 h 19"/>
                  <a:gd name="T18" fmla="*/ 2 w 10"/>
                  <a:gd name="T19" fmla="*/ 6 h 19"/>
                  <a:gd name="T20" fmla="*/ 1 w 10"/>
                  <a:gd name="T21" fmla="*/ 8 h 19"/>
                  <a:gd name="T22" fmla="*/ 0 w 10"/>
                  <a:gd name="T23" fmla="*/ 10 h 19"/>
                  <a:gd name="T24" fmla="*/ 1 w 10"/>
                  <a:gd name="T25" fmla="*/ 18 h 19"/>
                  <a:gd name="T26" fmla="*/ 1 w 10"/>
                  <a:gd name="T27" fmla="*/ 19 h 19"/>
                  <a:gd name="T28" fmla="*/ 1 w 10"/>
                  <a:gd name="T29" fmla="*/ 19 h 19"/>
                  <a:gd name="T30" fmla="*/ 2 w 10"/>
                  <a:gd name="T31" fmla="*/ 19 h 19"/>
                  <a:gd name="T32" fmla="*/ 10 w 10"/>
                  <a:gd name="T33" fmla="*/ 10 h 19"/>
                  <a:gd name="T34" fmla="*/ 10 w 10"/>
                  <a:gd name="T35" fmla="*/ 10 h 19"/>
                  <a:gd name="T36" fmla="*/ 9 w 10"/>
                  <a:gd name="T37" fmla="*/ 1 h 19"/>
                  <a:gd name="T38" fmla="*/ 8 w 10"/>
                  <a:gd name="T3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 h="19">
                    <a:moveTo>
                      <a:pt x="2" y="17"/>
                    </a:moveTo>
                    <a:cubicBezTo>
                      <a:pt x="2" y="15"/>
                      <a:pt x="2" y="12"/>
                      <a:pt x="1" y="10"/>
                    </a:cubicBezTo>
                    <a:cubicBezTo>
                      <a:pt x="1" y="9"/>
                      <a:pt x="1" y="9"/>
                      <a:pt x="2" y="8"/>
                    </a:cubicBezTo>
                    <a:cubicBezTo>
                      <a:pt x="2" y="8"/>
                      <a:pt x="2" y="8"/>
                      <a:pt x="3" y="7"/>
                    </a:cubicBezTo>
                    <a:cubicBezTo>
                      <a:pt x="4" y="6"/>
                      <a:pt x="6" y="4"/>
                      <a:pt x="8" y="2"/>
                    </a:cubicBezTo>
                    <a:cubicBezTo>
                      <a:pt x="8" y="5"/>
                      <a:pt x="8" y="7"/>
                      <a:pt x="9" y="9"/>
                    </a:cubicBezTo>
                    <a:cubicBezTo>
                      <a:pt x="6" y="12"/>
                      <a:pt x="4" y="14"/>
                      <a:pt x="2" y="17"/>
                    </a:cubicBezTo>
                    <a:moveTo>
                      <a:pt x="8" y="0"/>
                    </a:moveTo>
                    <a:cubicBezTo>
                      <a:pt x="8" y="0"/>
                      <a:pt x="8" y="0"/>
                      <a:pt x="8" y="0"/>
                    </a:cubicBezTo>
                    <a:cubicBezTo>
                      <a:pt x="6" y="3"/>
                      <a:pt x="4" y="5"/>
                      <a:pt x="2" y="6"/>
                    </a:cubicBezTo>
                    <a:cubicBezTo>
                      <a:pt x="1" y="7"/>
                      <a:pt x="1" y="7"/>
                      <a:pt x="1" y="8"/>
                    </a:cubicBezTo>
                    <a:cubicBezTo>
                      <a:pt x="0" y="8"/>
                      <a:pt x="0" y="9"/>
                      <a:pt x="0" y="10"/>
                    </a:cubicBezTo>
                    <a:cubicBezTo>
                      <a:pt x="0" y="13"/>
                      <a:pt x="1" y="16"/>
                      <a:pt x="1" y="18"/>
                    </a:cubicBezTo>
                    <a:cubicBezTo>
                      <a:pt x="1" y="19"/>
                      <a:pt x="1" y="19"/>
                      <a:pt x="1" y="19"/>
                    </a:cubicBezTo>
                    <a:cubicBezTo>
                      <a:pt x="1" y="19"/>
                      <a:pt x="1" y="19"/>
                      <a:pt x="1" y="19"/>
                    </a:cubicBezTo>
                    <a:cubicBezTo>
                      <a:pt x="2" y="19"/>
                      <a:pt x="2" y="19"/>
                      <a:pt x="2" y="19"/>
                    </a:cubicBezTo>
                    <a:cubicBezTo>
                      <a:pt x="4" y="16"/>
                      <a:pt x="7" y="13"/>
                      <a:pt x="10" y="10"/>
                    </a:cubicBezTo>
                    <a:cubicBezTo>
                      <a:pt x="10" y="10"/>
                      <a:pt x="10" y="10"/>
                      <a:pt x="10" y="10"/>
                    </a:cubicBezTo>
                    <a:cubicBezTo>
                      <a:pt x="9" y="7"/>
                      <a:pt x="9" y="4"/>
                      <a:pt x="9" y="1"/>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78" name="Freeform 164"/>
              <p:cNvSpPr/>
              <p:nvPr/>
            </p:nvSpPr>
            <p:spPr bwMode="auto">
              <a:xfrm>
                <a:off x="4191" y="2384"/>
                <a:ext cx="17" cy="45"/>
              </a:xfrm>
              <a:custGeom>
                <a:avLst/>
                <a:gdLst>
                  <a:gd name="T0" fmla="*/ 3 w 7"/>
                  <a:gd name="T1" fmla="*/ 0 h 19"/>
                  <a:gd name="T2" fmla="*/ 2 w 7"/>
                  <a:gd name="T3" fmla="*/ 0 h 19"/>
                  <a:gd name="T4" fmla="*/ 0 w 7"/>
                  <a:gd name="T5" fmla="*/ 3 h 19"/>
                  <a:gd name="T6" fmla="*/ 1 w 7"/>
                  <a:gd name="T7" fmla="*/ 6 h 19"/>
                  <a:gd name="T8" fmla="*/ 2 w 7"/>
                  <a:gd name="T9" fmla="*/ 6 h 19"/>
                  <a:gd name="T10" fmla="*/ 2 w 7"/>
                  <a:gd name="T11" fmla="*/ 6 h 19"/>
                  <a:gd name="T12" fmla="*/ 3 w 7"/>
                  <a:gd name="T13" fmla="*/ 6 h 19"/>
                  <a:gd name="T14" fmla="*/ 4 w 7"/>
                  <a:gd name="T15" fmla="*/ 5 h 19"/>
                  <a:gd name="T16" fmla="*/ 2 w 7"/>
                  <a:gd name="T17" fmla="*/ 8 h 19"/>
                  <a:gd name="T18" fmla="*/ 1 w 7"/>
                  <a:gd name="T19" fmla="*/ 10 h 19"/>
                  <a:gd name="T20" fmla="*/ 3 w 7"/>
                  <a:gd name="T21" fmla="*/ 11 h 19"/>
                  <a:gd name="T22" fmla="*/ 2 w 7"/>
                  <a:gd name="T23" fmla="*/ 13 h 19"/>
                  <a:gd name="T24" fmla="*/ 2 w 7"/>
                  <a:gd name="T25" fmla="*/ 13 h 19"/>
                  <a:gd name="T26" fmla="*/ 4 w 7"/>
                  <a:gd name="T27" fmla="*/ 14 h 19"/>
                  <a:gd name="T28" fmla="*/ 5 w 7"/>
                  <a:gd name="T29" fmla="*/ 13 h 19"/>
                  <a:gd name="T30" fmla="*/ 3 w 7"/>
                  <a:gd name="T31" fmla="*/ 16 h 19"/>
                  <a:gd name="T32" fmla="*/ 3 w 7"/>
                  <a:gd name="T33" fmla="*/ 17 h 19"/>
                  <a:gd name="T34" fmla="*/ 3 w 7"/>
                  <a:gd name="T35" fmla="*/ 18 h 19"/>
                  <a:gd name="T36" fmla="*/ 4 w 7"/>
                  <a:gd name="T37" fmla="*/ 19 h 19"/>
                  <a:gd name="T38" fmla="*/ 5 w 7"/>
                  <a:gd name="T39" fmla="*/ 19 h 19"/>
                  <a:gd name="T40" fmla="*/ 5 w 7"/>
                  <a:gd name="T41" fmla="*/ 18 h 19"/>
                  <a:gd name="T42" fmla="*/ 6 w 7"/>
                  <a:gd name="T43" fmla="*/ 18 h 19"/>
                  <a:gd name="T44" fmla="*/ 7 w 7"/>
                  <a:gd name="T45" fmla="*/ 18 h 19"/>
                  <a:gd name="T46" fmla="*/ 6 w 7"/>
                  <a:gd name="T47" fmla="*/ 17 h 19"/>
                  <a:gd name="T48" fmla="*/ 6 w 7"/>
                  <a:gd name="T49" fmla="*/ 17 h 19"/>
                  <a:gd name="T50" fmla="*/ 5 w 7"/>
                  <a:gd name="T51" fmla="*/ 17 h 19"/>
                  <a:gd name="T52" fmla="*/ 4 w 7"/>
                  <a:gd name="T53" fmla="*/ 17 h 19"/>
                  <a:gd name="T54" fmla="*/ 4 w 7"/>
                  <a:gd name="T55" fmla="*/ 17 h 19"/>
                  <a:gd name="T56" fmla="*/ 4 w 7"/>
                  <a:gd name="T57" fmla="*/ 17 h 19"/>
                  <a:gd name="T58" fmla="*/ 7 w 7"/>
                  <a:gd name="T59" fmla="*/ 13 h 19"/>
                  <a:gd name="T60" fmla="*/ 7 w 7"/>
                  <a:gd name="T61" fmla="*/ 12 h 19"/>
                  <a:gd name="T62" fmla="*/ 6 w 7"/>
                  <a:gd name="T63" fmla="*/ 12 h 19"/>
                  <a:gd name="T64" fmla="*/ 4 w 7"/>
                  <a:gd name="T65" fmla="*/ 13 h 19"/>
                  <a:gd name="T66" fmla="*/ 3 w 7"/>
                  <a:gd name="T67" fmla="*/ 13 h 19"/>
                  <a:gd name="T68" fmla="*/ 4 w 7"/>
                  <a:gd name="T69" fmla="*/ 11 h 19"/>
                  <a:gd name="T70" fmla="*/ 7 w 7"/>
                  <a:gd name="T71" fmla="*/ 9 h 19"/>
                  <a:gd name="T72" fmla="*/ 7 w 7"/>
                  <a:gd name="T73" fmla="*/ 9 h 19"/>
                  <a:gd name="T74" fmla="*/ 6 w 7"/>
                  <a:gd name="T75" fmla="*/ 8 h 19"/>
                  <a:gd name="T76" fmla="*/ 4 w 7"/>
                  <a:gd name="T77" fmla="*/ 10 h 19"/>
                  <a:gd name="T78" fmla="*/ 3 w 7"/>
                  <a:gd name="T79" fmla="*/ 10 h 19"/>
                  <a:gd name="T80" fmla="*/ 2 w 7"/>
                  <a:gd name="T81" fmla="*/ 9 h 19"/>
                  <a:gd name="T82" fmla="*/ 3 w 7"/>
                  <a:gd name="T83" fmla="*/ 9 h 19"/>
                  <a:gd name="T84" fmla="*/ 7 w 7"/>
                  <a:gd name="T85" fmla="*/ 4 h 19"/>
                  <a:gd name="T86" fmla="*/ 6 w 7"/>
                  <a:gd name="T87" fmla="*/ 3 h 19"/>
                  <a:gd name="T88" fmla="*/ 6 w 7"/>
                  <a:gd name="T89" fmla="*/ 3 h 19"/>
                  <a:gd name="T90" fmla="*/ 3 w 7"/>
                  <a:gd name="T91" fmla="*/ 5 h 19"/>
                  <a:gd name="T92" fmla="*/ 2 w 7"/>
                  <a:gd name="T93" fmla="*/ 5 h 19"/>
                  <a:gd name="T94" fmla="*/ 2 w 7"/>
                  <a:gd name="T95" fmla="*/ 5 h 19"/>
                  <a:gd name="T96" fmla="*/ 2 w 7"/>
                  <a:gd name="T97" fmla="*/ 4 h 19"/>
                  <a:gd name="T98" fmla="*/ 3 w 7"/>
                  <a:gd name="T99" fmla="*/ 1 h 19"/>
                  <a:gd name="T100" fmla="*/ 3 w 7"/>
                  <a:gd name="T10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 h="19">
                    <a:moveTo>
                      <a:pt x="3" y="0"/>
                    </a:moveTo>
                    <a:cubicBezTo>
                      <a:pt x="2" y="0"/>
                      <a:pt x="2" y="0"/>
                      <a:pt x="2" y="0"/>
                    </a:cubicBezTo>
                    <a:cubicBezTo>
                      <a:pt x="1" y="1"/>
                      <a:pt x="1" y="2"/>
                      <a:pt x="0" y="3"/>
                    </a:cubicBezTo>
                    <a:cubicBezTo>
                      <a:pt x="0" y="4"/>
                      <a:pt x="0" y="5"/>
                      <a:pt x="1" y="6"/>
                    </a:cubicBezTo>
                    <a:cubicBezTo>
                      <a:pt x="1" y="6"/>
                      <a:pt x="1" y="6"/>
                      <a:pt x="2" y="6"/>
                    </a:cubicBezTo>
                    <a:cubicBezTo>
                      <a:pt x="2" y="6"/>
                      <a:pt x="2" y="6"/>
                      <a:pt x="2" y="6"/>
                    </a:cubicBezTo>
                    <a:cubicBezTo>
                      <a:pt x="3" y="6"/>
                      <a:pt x="3" y="6"/>
                      <a:pt x="3" y="6"/>
                    </a:cubicBezTo>
                    <a:cubicBezTo>
                      <a:pt x="4" y="5"/>
                      <a:pt x="4" y="5"/>
                      <a:pt x="4" y="5"/>
                    </a:cubicBezTo>
                    <a:cubicBezTo>
                      <a:pt x="2" y="8"/>
                      <a:pt x="2" y="8"/>
                      <a:pt x="2" y="8"/>
                    </a:cubicBezTo>
                    <a:cubicBezTo>
                      <a:pt x="2" y="8"/>
                      <a:pt x="1" y="9"/>
                      <a:pt x="1" y="10"/>
                    </a:cubicBezTo>
                    <a:cubicBezTo>
                      <a:pt x="2" y="10"/>
                      <a:pt x="2" y="11"/>
                      <a:pt x="3" y="11"/>
                    </a:cubicBezTo>
                    <a:cubicBezTo>
                      <a:pt x="2" y="11"/>
                      <a:pt x="2" y="12"/>
                      <a:pt x="2" y="13"/>
                    </a:cubicBezTo>
                    <a:cubicBezTo>
                      <a:pt x="2" y="13"/>
                      <a:pt x="2" y="13"/>
                      <a:pt x="2" y="13"/>
                    </a:cubicBezTo>
                    <a:cubicBezTo>
                      <a:pt x="3" y="14"/>
                      <a:pt x="3" y="14"/>
                      <a:pt x="4" y="14"/>
                    </a:cubicBezTo>
                    <a:cubicBezTo>
                      <a:pt x="4" y="14"/>
                      <a:pt x="5" y="14"/>
                      <a:pt x="5" y="13"/>
                    </a:cubicBezTo>
                    <a:cubicBezTo>
                      <a:pt x="3" y="16"/>
                      <a:pt x="3" y="16"/>
                      <a:pt x="3" y="16"/>
                    </a:cubicBezTo>
                    <a:cubicBezTo>
                      <a:pt x="3" y="17"/>
                      <a:pt x="3" y="17"/>
                      <a:pt x="3" y="17"/>
                    </a:cubicBezTo>
                    <a:cubicBezTo>
                      <a:pt x="3" y="18"/>
                      <a:pt x="3" y="18"/>
                      <a:pt x="3" y="18"/>
                    </a:cubicBezTo>
                    <a:cubicBezTo>
                      <a:pt x="3" y="18"/>
                      <a:pt x="4" y="19"/>
                      <a:pt x="4" y="19"/>
                    </a:cubicBezTo>
                    <a:cubicBezTo>
                      <a:pt x="5" y="19"/>
                      <a:pt x="5" y="19"/>
                      <a:pt x="5" y="19"/>
                    </a:cubicBezTo>
                    <a:cubicBezTo>
                      <a:pt x="5" y="18"/>
                      <a:pt x="5" y="18"/>
                      <a:pt x="5" y="18"/>
                    </a:cubicBezTo>
                    <a:cubicBezTo>
                      <a:pt x="6" y="18"/>
                      <a:pt x="6" y="18"/>
                      <a:pt x="6" y="18"/>
                    </a:cubicBezTo>
                    <a:cubicBezTo>
                      <a:pt x="7" y="18"/>
                      <a:pt x="7" y="18"/>
                      <a:pt x="7" y="18"/>
                    </a:cubicBezTo>
                    <a:cubicBezTo>
                      <a:pt x="6" y="17"/>
                      <a:pt x="6" y="17"/>
                      <a:pt x="6" y="17"/>
                    </a:cubicBezTo>
                    <a:cubicBezTo>
                      <a:pt x="6" y="17"/>
                      <a:pt x="6" y="17"/>
                      <a:pt x="6" y="17"/>
                    </a:cubicBezTo>
                    <a:cubicBezTo>
                      <a:pt x="6" y="17"/>
                      <a:pt x="5" y="17"/>
                      <a:pt x="5" y="17"/>
                    </a:cubicBezTo>
                    <a:cubicBezTo>
                      <a:pt x="4" y="17"/>
                      <a:pt x="4" y="17"/>
                      <a:pt x="4" y="17"/>
                    </a:cubicBezTo>
                    <a:cubicBezTo>
                      <a:pt x="4" y="17"/>
                      <a:pt x="4" y="17"/>
                      <a:pt x="4" y="17"/>
                    </a:cubicBezTo>
                    <a:cubicBezTo>
                      <a:pt x="4" y="17"/>
                      <a:pt x="4" y="17"/>
                      <a:pt x="4" y="17"/>
                    </a:cubicBezTo>
                    <a:cubicBezTo>
                      <a:pt x="7" y="13"/>
                      <a:pt x="7" y="13"/>
                      <a:pt x="7" y="13"/>
                    </a:cubicBezTo>
                    <a:cubicBezTo>
                      <a:pt x="7" y="12"/>
                      <a:pt x="7" y="12"/>
                      <a:pt x="7" y="12"/>
                    </a:cubicBezTo>
                    <a:cubicBezTo>
                      <a:pt x="6" y="12"/>
                      <a:pt x="6" y="12"/>
                      <a:pt x="6" y="12"/>
                    </a:cubicBezTo>
                    <a:cubicBezTo>
                      <a:pt x="6" y="12"/>
                      <a:pt x="5" y="13"/>
                      <a:pt x="4" y="13"/>
                    </a:cubicBezTo>
                    <a:cubicBezTo>
                      <a:pt x="3" y="13"/>
                      <a:pt x="3" y="13"/>
                      <a:pt x="3" y="13"/>
                    </a:cubicBezTo>
                    <a:cubicBezTo>
                      <a:pt x="3" y="12"/>
                      <a:pt x="4" y="11"/>
                      <a:pt x="4" y="11"/>
                    </a:cubicBezTo>
                    <a:cubicBezTo>
                      <a:pt x="5" y="10"/>
                      <a:pt x="6" y="10"/>
                      <a:pt x="7" y="9"/>
                    </a:cubicBezTo>
                    <a:cubicBezTo>
                      <a:pt x="7" y="9"/>
                      <a:pt x="7" y="9"/>
                      <a:pt x="7" y="9"/>
                    </a:cubicBezTo>
                    <a:cubicBezTo>
                      <a:pt x="6" y="8"/>
                      <a:pt x="6" y="8"/>
                      <a:pt x="6" y="8"/>
                    </a:cubicBezTo>
                    <a:cubicBezTo>
                      <a:pt x="5" y="9"/>
                      <a:pt x="4" y="9"/>
                      <a:pt x="4" y="10"/>
                    </a:cubicBezTo>
                    <a:cubicBezTo>
                      <a:pt x="3" y="10"/>
                      <a:pt x="3" y="10"/>
                      <a:pt x="3" y="10"/>
                    </a:cubicBezTo>
                    <a:cubicBezTo>
                      <a:pt x="2" y="9"/>
                      <a:pt x="2" y="9"/>
                      <a:pt x="2" y="9"/>
                    </a:cubicBezTo>
                    <a:cubicBezTo>
                      <a:pt x="2" y="9"/>
                      <a:pt x="2" y="9"/>
                      <a:pt x="3" y="9"/>
                    </a:cubicBezTo>
                    <a:cubicBezTo>
                      <a:pt x="7" y="4"/>
                      <a:pt x="7" y="4"/>
                      <a:pt x="7" y="4"/>
                    </a:cubicBezTo>
                    <a:cubicBezTo>
                      <a:pt x="6" y="3"/>
                      <a:pt x="6" y="3"/>
                      <a:pt x="6" y="3"/>
                    </a:cubicBezTo>
                    <a:cubicBezTo>
                      <a:pt x="6" y="3"/>
                      <a:pt x="6" y="3"/>
                      <a:pt x="6" y="3"/>
                    </a:cubicBezTo>
                    <a:cubicBezTo>
                      <a:pt x="3" y="5"/>
                      <a:pt x="3" y="5"/>
                      <a:pt x="3" y="5"/>
                    </a:cubicBezTo>
                    <a:cubicBezTo>
                      <a:pt x="2" y="5"/>
                      <a:pt x="2" y="5"/>
                      <a:pt x="2" y="5"/>
                    </a:cubicBezTo>
                    <a:cubicBezTo>
                      <a:pt x="2" y="5"/>
                      <a:pt x="2" y="5"/>
                      <a:pt x="2" y="5"/>
                    </a:cubicBezTo>
                    <a:cubicBezTo>
                      <a:pt x="1" y="5"/>
                      <a:pt x="1" y="4"/>
                      <a:pt x="2" y="4"/>
                    </a:cubicBezTo>
                    <a:cubicBezTo>
                      <a:pt x="2" y="2"/>
                      <a:pt x="2" y="1"/>
                      <a:pt x="3" y="1"/>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79" name="Freeform 165"/>
              <p:cNvSpPr/>
              <p:nvPr/>
            </p:nvSpPr>
            <p:spPr bwMode="auto">
              <a:xfrm>
                <a:off x="4155" y="2384"/>
                <a:ext cx="17" cy="45"/>
              </a:xfrm>
              <a:custGeom>
                <a:avLst/>
                <a:gdLst>
                  <a:gd name="T0" fmla="*/ 3 w 7"/>
                  <a:gd name="T1" fmla="*/ 0 h 19"/>
                  <a:gd name="T2" fmla="*/ 3 w 7"/>
                  <a:gd name="T3" fmla="*/ 0 h 19"/>
                  <a:gd name="T4" fmla="*/ 1 w 7"/>
                  <a:gd name="T5" fmla="*/ 3 h 19"/>
                  <a:gd name="T6" fmla="*/ 1 w 7"/>
                  <a:gd name="T7" fmla="*/ 6 h 19"/>
                  <a:gd name="T8" fmla="*/ 2 w 7"/>
                  <a:gd name="T9" fmla="*/ 6 h 19"/>
                  <a:gd name="T10" fmla="*/ 2 w 7"/>
                  <a:gd name="T11" fmla="*/ 6 h 19"/>
                  <a:gd name="T12" fmla="*/ 3 w 7"/>
                  <a:gd name="T13" fmla="*/ 6 h 19"/>
                  <a:gd name="T14" fmla="*/ 4 w 7"/>
                  <a:gd name="T15" fmla="*/ 5 h 19"/>
                  <a:gd name="T16" fmla="*/ 2 w 7"/>
                  <a:gd name="T17" fmla="*/ 8 h 19"/>
                  <a:gd name="T18" fmla="*/ 2 w 7"/>
                  <a:gd name="T19" fmla="*/ 10 h 19"/>
                  <a:gd name="T20" fmla="*/ 3 w 7"/>
                  <a:gd name="T21" fmla="*/ 11 h 19"/>
                  <a:gd name="T22" fmla="*/ 2 w 7"/>
                  <a:gd name="T23" fmla="*/ 13 h 19"/>
                  <a:gd name="T24" fmla="*/ 2 w 7"/>
                  <a:gd name="T25" fmla="*/ 13 h 19"/>
                  <a:gd name="T26" fmla="*/ 4 w 7"/>
                  <a:gd name="T27" fmla="*/ 14 h 19"/>
                  <a:gd name="T28" fmla="*/ 5 w 7"/>
                  <a:gd name="T29" fmla="*/ 13 h 19"/>
                  <a:gd name="T30" fmla="*/ 3 w 7"/>
                  <a:gd name="T31" fmla="*/ 16 h 19"/>
                  <a:gd name="T32" fmla="*/ 3 w 7"/>
                  <a:gd name="T33" fmla="*/ 17 h 19"/>
                  <a:gd name="T34" fmla="*/ 3 w 7"/>
                  <a:gd name="T35" fmla="*/ 18 h 19"/>
                  <a:gd name="T36" fmla="*/ 5 w 7"/>
                  <a:gd name="T37" fmla="*/ 19 h 19"/>
                  <a:gd name="T38" fmla="*/ 5 w 7"/>
                  <a:gd name="T39" fmla="*/ 19 h 19"/>
                  <a:gd name="T40" fmla="*/ 5 w 7"/>
                  <a:gd name="T41" fmla="*/ 18 h 19"/>
                  <a:gd name="T42" fmla="*/ 6 w 7"/>
                  <a:gd name="T43" fmla="*/ 18 h 19"/>
                  <a:gd name="T44" fmla="*/ 7 w 7"/>
                  <a:gd name="T45" fmla="*/ 18 h 19"/>
                  <a:gd name="T46" fmla="*/ 6 w 7"/>
                  <a:gd name="T47" fmla="*/ 17 h 19"/>
                  <a:gd name="T48" fmla="*/ 6 w 7"/>
                  <a:gd name="T49" fmla="*/ 17 h 19"/>
                  <a:gd name="T50" fmla="*/ 5 w 7"/>
                  <a:gd name="T51" fmla="*/ 17 h 19"/>
                  <a:gd name="T52" fmla="*/ 5 w 7"/>
                  <a:gd name="T53" fmla="*/ 17 h 19"/>
                  <a:gd name="T54" fmla="*/ 4 w 7"/>
                  <a:gd name="T55" fmla="*/ 17 h 19"/>
                  <a:gd name="T56" fmla="*/ 4 w 7"/>
                  <a:gd name="T57" fmla="*/ 17 h 19"/>
                  <a:gd name="T58" fmla="*/ 7 w 7"/>
                  <a:gd name="T59" fmla="*/ 13 h 19"/>
                  <a:gd name="T60" fmla="*/ 7 w 7"/>
                  <a:gd name="T61" fmla="*/ 12 h 19"/>
                  <a:gd name="T62" fmla="*/ 7 w 7"/>
                  <a:gd name="T63" fmla="*/ 12 h 19"/>
                  <a:gd name="T64" fmla="*/ 4 w 7"/>
                  <a:gd name="T65" fmla="*/ 13 h 19"/>
                  <a:gd name="T66" fmla="*/ 3 w 7"/>
                  <a:gd name="T67" fmla="*/ 13 h 19"/>
                  <a:gd name="T68" fmla="*/ 4 w 7"/>
                  <a:gd name="T69" fmla="*/ 11 h 19"/>
                  <a:gd name="T70" fmla="*/ 7 w 7"/>
                  <a:gd name="T71" fmla="*/ 9 h 19"/>
                  <a:gd name="T72" fmla="*/ 7 w 7"/>
                  <a:gd name="T73" fmla="*/ 9 h 19"/>
                  <a:gd name="T74" fmla="*/ 6 w 7"/>
                  <a:gd name="T75" fmla="*/ 8 h 19"/>
                  <a:gd name="T76" fmla="*/ 4 w 7"/>
                  <a:gd name="T77" fmla="*/ 10 h 19"/>
                  <a:gd name="T78" fmla="*/ 3 w 7"/>
                  <a:gd name="T79" fmla="*/ 10 h 19"/>
                  <a:gd name="T80" fmla="*/ 3 w 7"/>
                  <a:gd name="T81" fmla="*/ 9 h 19"/>
                  <a:gd name="T82" fmla="*/ 3 w 7"/>
                  <a:gd name="T83" fmla="*/ 9 h 19"/>
                  <a:gd name="T84" fmla="*/ 7 w 7"/>
                  <a:gd name="T85" fmla="*/ 4 h 19"/>
                  <a:gd name="T86" fmla="*/ 7 w 7"/>
                  <a:gd name="T87" fmla="*/ 3 h 19"/>
                  <a:gd name="T88" fmla="*/ 6 w 7"/>
                  <a:gd name="T89" fmla="*/ 3 h 19"/>
                  <a:gd name="T90" fmla="*/ 3 w 7"/>
                  <a:gd name="T91" fmla="*/ 5 h 19"/>
                  <a:gd name="T92" fmla="*/ 2 w 7"/>
                  <a:gd name="T93" fmla="*/ 5 h 19"/>
                  <a:gd name="T94" fmla="*/ 2 w 7"/>
                  <a:gd name="T95" fmla="*/ 5 h 19"/>
                  <a:gd name="T96" fmla="*/ 2 w 7"/>
                  <a:gd name="T97" fmla="*/ 4 h 19"/>
                  <a:gd name="T98" fmla="*/ 3 w 7"/>
                  <a:gd name="T99" fmla="*/ 1 h 19"/>
                  <a:gd name="T100" fmla="*/ 3 w 7"/>
                  <a:gd name="T10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 h="19">
                    <a:moveTo>
                      <a:pt x="3" y="0"/>
                    </a:moveTo>
                    <a:cubicBezTo>
                      <a:pt x="3" y="0"/>
                      <a:pt x="3" y="0"/>
                      <a:pt x="3" y="0"/>
                    </a:cubicBezTo>
                    <a:cubicBezTo>
                      <a:pt x="2" y="1"/>
                      <a:pt x="1" y="2"/>
                      <a:pt x="1" y="3"/>
                    </a:cubicBezTo>
                    <a:cubicBezTo>
                      <a:pt x="0" y="4"/>
                      <a:pt x="0" y="5"/>
                      <a:pt x="1" y="6"/>
                    </a:cubicBezTo>
                    <a:cubicBezTo>
                      <a:pt x="1" y="6"/>
                      <a:pt x="2" y="6"/>
                      <a:pt x="2" y="6"/>
                    </a:cubicBezTo>
                    <a:cubicBezTo>
                      <a:pt x="2" y="6"/>
                      <a:pt x="2" y="6"/>
                      <a:pt x="2" y="6"/>
                    </a:cubicBezTo>
                    <a:cubicBezTo>
                      <a:pt x="3" y="6"/>
                      <a:pt x="3" y="6"/>
                      <a:pt x="3" y="6"/>
                    </a:cubicBezTo>
                    <a:cubicBezTo>
                      <a:pt x="4" y="5"/>
                      <a:pt x="4" y="5"/>
                      <a:pt x="4" y="5"/>
                    </a:cubicBezTo>
                    <a:cubicBezTo>
                      <a:pt x="2" y="8"/>
                      <a:pt x="2" y="8"/>
                      <a:pt x="2" y="8"/>
                    </a:cubicBezTo>
                    <a:cubicBezTo>
                      <a:pt x="2" y="8"/>
                      <a:pt x="1" y="9"/>
                      <a:pt x="2" y="10"/>
                    </a:cubicBezTo>
                    <a:cubicBezTo>
                      <a:pt x="2" y="10"/>
                      <a:pt x="2" y="11"/>
                      <a:pt x="3" y="11"/>
                    </a:cubicBezTo>
                    <a:cubicBezTo>
                      <a:pt x="3" y="11"/>
                      <a:pt x="2" y="12"/>
                      <a:pt x="2" y="13"/>
                    </a:cubicBezTo>
                    <a:cubicBezTo>
                      <a:pt x="2" y="13"/>
                      <a:pt x="2" y="13"/>
                      <a:pt x="2" y="13"/>
                    </a:cubicBezTo>
                    <a:cubicBezTo>
                      <a:pt x="3" y="14"/>
                      <a:pt x="3" y="14"/>
                      <a:pt x="4" y="14"/>
                    </a:cubicBezTo>
                    <a:cubicBezTo>
                      <a:pt x="4" y="14"/>
                      <a:pt x="5" y="14"/>
                      <a:pt x="5" y="13"/>
                    </a:cubicBezTo>
                    <a:cubicBezTo>
                      <a:pt x="3" y="16"/>
                      <a:pt x="3" y="16"/>
                      <a:pt x="3" y="16"/>
                    </a:cubicBezTo>
                    <a:cubicBezTo>
                      <a:pt x="3" y="17"/>
                      <a:pt x="3" y="17"/>
                      <a:pt x="3" y="17"/>
                    </a:cubicBezTo>
                    <a:cubicBezTo>
                      <a:pt x="3" y="18"/>
                      <a:pt x="3" y="18"/>
                      <a:pt x="3" y="18"/>
                    </a:cubicBezTo>
                    <a:cubicBezTo>
                      <a:pt x="4" y="18"/>
                      <a:pt x="4" y="19"/>
                      <a:pt x="5" y="19"/>
                    </a:cubicBezTo>
                    <a:cubicBezTo>
                      <a:pt x="5" y="19"/>
                      <a:pt x="5" y="19"/>
                      <a:pt x="5" y="19"/>
                    </a:cubicBezTo>
                    <a:cubicBezTo>
                      <a:pt x="5" y="18"/>
                      <a:pt x="5" y="18"/>
                      <a:pt x="5" y="18"/>
                    </a:cubicBezTo>
                    <a:cubicBezTo>
                      <a:pt x="6" y="18"/>
                      <a:pt x="6" y="18"/>
                      <a:pt x="6" y="18"/>
                    </a:cubicBezTo>
                    <a:cubicBezTo>
                      <a:pt x="7" y="18"/>
                      <a:pt x="7" y="18"/>
                      <a:pt x="7" y="18"/>
                    </a:cubicBezTo>
                    <a:cubicBezTo>
                      <a:pt x="6" y="17"/>
                      <a:pt x="6" y="17"/>
                      <a:pt x="6" y="17"/>
                    </a:cubicBezTo>
                    <a:cubicBezTo>
                      <a:pt x="6" y="17"/>
                      <a:pt x="6" y="17"/>
                      <a:pt x="6" y="17"/>
                    </a:cubicBezTo>
                    <a:cubicBezTo>
                      <a:pt x="6" y="17"/>
                      <a:pt x="5" y="17"/>
                      <a:pt x="5" y="17"/>
                    </a:cubicBezTo>
                    <a:cubicBezTo>
                      <a:pt x="5" y="17"/>
                      <a:pt x="5" y="17"/>
                      <a:pt x="5" y="17"/>
                    </a:cubicBezTo>
                    <a:cubicBezTo>
                      <a:pt x="4" y="17"/>
                      <a:pt x="4" y="17"/>
                      <a:pt x="4" y="17"/>
                    </a:cubicBezTo>
                    <a:cubicBezTo>
                      <a:pt x="4" y="17"/>
                      <a:pt x="4" y="17"/>
                      <a:pt x="4" y="17"/>
                    </a:cubicBezTo>
                    <a:cubicBezTo>
                      <a:pt x="7" y="13"/>
                      <a:pt x="7" y="13"/>
                      <a:pt x="7" y="13"/>
                    </a:cubicBezTo>
                    <a:cubicBezTo>
                      <a:pt x="7" y="12"/>
                      <a:pt x="7" y="12"/>
                      <a:pt x="7" y="12"/>
                    </a:cubicBezTo>
                    <a:cubicBezTo>
                      <a:pt x="7" y="12"/>
                      <a:pt x="7" y="12"/>
                      <a:pt x="7" y="12"/>
                    </a:cubicBezTo>
                    <a:cubicBezTo>
                      <a:pt x="6" y="12"/>
                      <a:pt x="5" y="13"/>
                      <a:pt x="4" y="13"/>
                    </a:cubicBezTo>
                    <a:cubicBezTo>
                      <a:pt x="4" y="13"/>
                      <a:pt x="3" y="13"/>
                      <a:pt x="3" y="13"/>
                    </a:cubicBezTo>
                    <a:cubicBezTo>
                      <a:pt x="3" y="12"/>
                      <a:pt x="4" y="11"/>
                      <a:pt x="4" y="11"/>
                    </a:cubicBezTo>
                    <a:cubicBezTo>
                      <a:pt x="5" y="10"/>
                      <a:pt x="6" y="10"/>
                      <a:pt x="7" y="9"/>
                    </a:cubicBezTo>
                    <a:cubicBezTo>
                      <a:pt x="7" y="9"/>
                      <a:pt x="7" y="9"/>
                      <a:pt x="7" y="9"/>
                    </a:cubicBezTo>
                    <a:cubicBezTo>
                      <a:pt x="6" y="8"/>
                      <a:pt x="6" y="8"/>
                      <a:pt x="6" y="8"/>
                    </a:cubicBezTo>
                    <a:cubicBezTo>
                      <a:pt x="5" y="9"/>
                      <a:pt x="5" y="9"/>
                      <a:pt x="4" y="10"/>
                    </a:cubicBezTo>
                    <a:cubicBezTo>
                      <a:pt x="3" y="10"/>
                      <a:pt x="3" y="10"/>
                      <a:pt x="3" y="10"/>
                    </a:cubicBezTo>
                    <a:cubicBezTo>
                      <a:pt x="3" y="9"/>
                      <a:pt x="3" y="9"/>
                      <a:pt x="3" y="9"/>
                    </a:cubicBezTo>
                    <a:cubicBezTo>
                      <a:pt x="3" y="9"/>
                      <a:pt x="3" y="9"/>
                      <a:pt x="3" y="9"/>
                    </a:cubicBezTo>
                    <a:cubicBezTo>
                      <a:pt x="7" y="4"/>
                      <a:pt x="7" y="4"/>
                      <a:pt x="7" y="4"/>
                    </a:cubicBezTo>
                    <a:cubicBezTo>
                      <a:pt x="7" y="3"/>
                      <a:pt x="7" y="3"/>
                      <a:pt x="7" y="3"/>
                    </a:cubicBezTo>
                    <a:cubicBezTo>
                      <a:pt x="6" y="3"/>
                      <a:pt x="6" y="3"/>
                      <a:pt x="6" y="3"/>
                    </a:cubicBezTo>
                    <a:cubicBezTo>
                      <a:pt x="3" y="5"/>
                      <a:pt x="3" y="5"/>
                      <a:pt x="3" y="5"/>
                    </a:cubicBezTo>
                    <a:cubicBezTo>
                      <a:pt x="2" y="5"/>
                      <a:pt x="2" y="5"/>
                      <a:pt x="2" y="5"/>
                    </a:cubicBezTo>
                    <a:cubicBezTo>
                      <a:pt x="2" y="5"/>
                      <a:pt x="2" y="5"/>
                      <a:pt x="2" y="5"/>
                    </a:cubicBezTo>
                    <a:cubicBezTo>
                      <a:pt x="2" y="5"/>
                      <a:pt x="2" y="4"/>
                      <a:pt x="2" y="4"/>
                    </a:cubicBezTo>
                    <a:cubicBezTo>
                      <a:pt x="2" y="2"/>
                      <a:pt x="3" y="1"/>
                      <a:pt x="3" y="1"/>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80" name="Freeform 166"/>
              <p:cNvSpPr>
                <a:spLocks noEditPoints="1"/>
              </p:cNvSpPr>
              <p:nvPr/>
            </p:nvSpPr>
            <p:spPr bwMode="auto">
              <a:xfrm>
                <a:off x="3413" y="2298"/>
                <a:ext cx="59" cy="64"/>
              </a:xfrm>
              <a:custGeom>
                <a:avLst/>
                <a:gdLst>
                  <a:gd name="T0" fmla="*/ 16 w 25"/>
                  <a:gd name="T1" fmla="*/ 24 h 27"/>
                  <a:gd name="T2" fmla="*/ 21 w 25"/>
                  <a:gd name="T3" fmla="*/ 13 h 27"/>
                  <a:gd name="T4" fmla="*/ 22 w 25"/>
                  <a:gd name="T5" fmla="*/ 17 h 27"/>
                  <a:gd name="T6" fmla="*/ 23 w 25"/>
                  <a:gd name="T7" fmla="*/ 19 h 27"/>
                  <a:gd name="T8" fmla="*/ 24 w 25"/>
                  <a:gd name="T9" fmla="*/ 21 h 27"/>
                  <a:gd name="T10" fmla="*/ 21 w 25"/>
                  <a:gd name="T11" fmla="*/ 22 h 27"/>
                  <a:gd name="T12" fmla="*/ 16 w 25"/>
                  <a:gd name="T13" fmla="*/ 24 h 27"/>
                  <a:gd name="T14" fmla="*/ 3 w 25"/>
                  <a:gd name="T15" fmla="*/ 12 h 27"/>
                  <a:gd name="T16" fmla="*/ 2 w 25"/>
                  <a:gd name="T17" fmla="*/ 10 h 27"/>
                  <a:gd name="T18" fmla="*/ 2 w 25"/>
                  <a:gd name="T19" fmla="*/ 8 h 27"/>
                  <a:gd name="T20" fmla="*/ 1 w 25"/>
                  <a:gd name="T21" fmla="*/ 6 h 27"/>
                  <a:gd name="T22" fmla="*/ 3 w 25"/>
                  <a:gd name="T23" fmla="*/ 5 h 27"/>
                  <a:gd name="T24" fmla="*/ 7 w 25"/>
                  <a:gd name="T25" fmla="*/ 4 h 27"/>
                  <a:gd name="T26" fmla="*/ 3 w 25"/>
                  <a:gd name="T27" fmla="*/ 12 h 27"/>
                  <a:gd name="T28" fmla="*/ 6 w 25"/>
                  <a:gd name="T29" fmla="*/ 19 h 27"/>
                  <a:gd name="T30" fmla="*/ 4 w 25"/>
                  <a:gd name="T31" fmla="*/ 13 h 27"/>
                  <a:gd name="T32" fmla="*/ 8 w 25"/>
                  <a:gd name="T33" fmla="*/ 3 h 27"/>
                  <a:gd name="T34" fmla="*/ 13 w 25"/>
                  <a:gd name="T35" fmla="*/ 1 h 27"/>
                  <a:gd name="T36" fmla="*/ 6 w 25"/>
                  <a:gd name="T37" fmla="*/ 19 h 27"/>
                  <a:gd name="T38" fmla="*/ 10 w 25"/>
                  <a:gd name="T39" fmla="*/ 26 h 27"/>
                  <a:gd name="T40" fmla="*/ 8 w 25"/>
                  <a:gd name="T41" fmla="*/ 25 h 27"/>
                  <a:gd name="T42" fmla="*/ 7 w 25"/>
                  <a:gd name="T43" fmla="*/ 21 h 27"/>
                  <a:gd name="T44" fmla="*/ 7 w 25"/>
                  <a:gd name="T45" fmla="*/ 21 h 27"/>
                  <a:gd name="T46" fmla="*/ 14 w 25"/>
                  <a:gd name="T47" fmla="*/ 1 h 27"/>
                  <a:gd name="T48" fmla="*/ 14 w 25"/>
                  <a:gd name="T49" fmla="*/ 1 h 27"/>
                  <a:gd name="T50" fmla="*/ 15 w 25"/>
                  <a:gd name="T51" fmla="*/ 1 h 27"/>
                  <a:gd name="T52" fmla="*/ 16 w 25"/>
                  <a:gd name="T53" fmla="*/ 2 h 27"/>
                  <a:gd name="T54" fmla="*/ 20 w 25"/>
                  <a:gd name="T55" fmla="*/ 12 h 27"/>
                  <a:gd name="T56" fmla="*/ 20 w 25"/>
                  <a:gd name="T57" fmla="*/ 12 h 27"/>
                  <a:gd name="T58" fmla="*/ 15 w 25"/>
                  <a:gd name="T59" fmla="*/ 24 h 27"/>
                  <a:gd name="T60" fmla="*/ 15 w 25"/>
                  <a:gd name="T61" fmla="*/ 25 h 27"/>
                  <a:gd name="T62" fmla="*/ 10 w 25"/>
                  <a:gd name="T63" fmla="*/ 26 h 27"/>
                  <a:gd name="T64" fmla="*/ 10 w 25"/>
                  <a:gd name="T65" fmla="*/ 26 h 27"/>
                  <a:gd name="T66" fmla="*/ 15 w 25"/>
                  <a:gd name="T67" fmla="*/ 0 h 27"/>
                  <a:gd name="T68" fmla="*/ 14 w 25"/>
                  <a:gd name="T69" fmla="*/ 0 h 27"/>
                  <a:gd name="T70" fmla="*/ 14 w 25"/>
                  <a:gd name="T71" fmla="*/ 0 h 27"/>
                  <a:gd name="T72" fmla="*/ 14 w 25"/>
                  <a:gd name="T73" fmla="*/ 0 h 27"/>
                  <a:gd name="T74" fmla="*/ 8 w 25"/>
                  <a:gd name="T75" fmla="*/ 2 h 27"/>
                  <a:gd name="T76" fmla="*/ 8 w 25"/>
                  <a:gd name="T77" fmla="*/ 2 h 27"/>
                  <a:gd name="T78" fmla="*/ 7 w 25"/>
                  <a:gd name="T79" fmla="*/ 2 h 27"/>
                  <a:gd name="T80" fmla="*/ 7 w 25"/>
                  <a:gd name="T81" fmla="*/ 2 h 27"/>
                  <a:gd name="T82" fmla="*/ 3 w 25"/>
                  <a:gd name="T83" fmla="*/ 4 h 27"/>
                  <a:gd name="T84" fmla="*/ 0 w 25"/>
                  <a:gd name="T85" fmla="*/ 6 h 27"/>
                  <a:gd name="T86" fmla="*/ 1 w 25"/>
                  <a:gd name="T87" fmla="*/ 8 h 27"/>
                  <a:gd name="T88" fmla="*/ 2 w 25"/>
                  <a:gd name="T89" fmla="*/ 10 h 27"/>
                  <a:gd name="T90" fmla="*/ 8 w 25"/>
                  <a:gd name="T91" fmla="*/ 26 h 27"/>
                  <a:gd name="T92" fmla="*/ 10 w 25"/>
                  <a:gd name="T93" fmla="*/ 27 h 27"/>
                  <a:gd name="T94" fmla="*/ 11 w 25"/>
                  <a:gd name="T95" fmla="*/ 27 h 27"/>
                  <a:gd name="T96" fmla="*/ 22 w 25"/>
                  <a:gd name="T97" fmla="*/ 23 h 27"/>
                  <a:gd name="T98" fmla="*/ 24 w 25"/>
                  <a:gd name="T99" fmla="*/ 21 h 27"/>
                  <a:gd name="T100" fmla="*/ 24 w 25"/>
                  <a:gd name="T101" fmla="*/ 19 h 27"/>
                  <a:gd name="T102" fmla="*/ 23 w 25"/>
                  <a:gd name="T103" fmla="*/ 17 h 27"/>
                  <a:gd name="T104" fmla="*/ 17 w 25"/>
                  <a:gd name="T105" fmla="*/ 1 h 27"/>
                  <a:gd name="T106" fmla="*/ 15 w 25"/>
                  <a:gd name="T10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 h="27">
                    <a:moveTo>
                      <a:pt x="16" y="24"/>
                    </a:moveTo>
                    <a:cubicBezTo>
                      <a:pt x="18" y="20"/>
                      <a:pt x="19" y="17"/>
                      <a:pt x="21" y="13"/>
                    </a:cubicBezTo>
                    <a:cubicBezTo>
                      <a:pt x="22" y="17"/>
                      <a:pt x="22" y="17"/>
                      <a:pt x="22" y="17"/>
                    </a:cubicBezTo>
                    <a:cubicBezTo>
                      <a:pt x="23" y="18"/>
                      <a:pt x="23" y="18"/>
                      <a:pt x="23" y="19"/>
                    </a:cubicBezTo>
                    <a:cubicBezTo>
                      <a:pt x="24" y="20"/>
                      <a:pt x="24" y="20"/>
                      <a:pt x="24" y="21"/>
                    </a:cubicBezTo>
                    <a:cubicBezTo>
                      <a:pt x="23" y="21"/>
                      <a:pt x="23" y="21"/>
                      <a:pt x="21" y="22"/>
                    </a:cubicBezTo>
                    <a:cubicBezTo>
                      <a:pt x="16" y="24"/>
                      <a:pt x="16" y="24"/>
                      <a:pt x="16" y="24"/>
                    </a:cubicBezTo>
                    <a:moveTo>
                      <a:pt x="3" y="12"/>
                    </a:moveTo>
                    <a:cubicBezTo>
                      <a:pt x="2" y="10"/>
                      <a:pt x="2" y="10"/>
                      <a:pt x="2" y="10"/>
                    </a:cubicBezTo>
                    <a:cubicBezTo>
                      <a:pt x="2" y="9"/>
                      <a:pt x="2" y="8"/>
                      <a:pt x="2" y="8"/>
                    </a:cubicBezTo>
                    <a:cubicBezTo>
                      <a:pt x="1" y="7"/>
                      <a:pt x="1" y="6"/>
                      <a:pt x="1" y="6"/>
                    </a:cubicBezTo>
                    <a:cubicBezTo>
                      <a:pt x="1" y="6"/>
                      <a:pt x="2" y="5"/>
                      <a:pt x="3" y="5"/>
                    </a:cubicBezTo>
                    <a:cubicBezTo>
                      <a:pt x="7" y="4"/>
                      <a:pt x="7" y="4"/>
                      <a:pt x="7" y="4"/>
                    </a:cubicBezTo>
                    <a:cubicBezTo>
                      <a:pt x="6" y="6"/>
                      <a:pt x="4" y="9"/>
                      <a:pt x="3" y="12"/>
                    </a:cubicBezTo>
                    <a:moveTo>
                      <a:pt x="6" y="19"/>
                    </a:moveTo>
                    <a:cubicBezTo>
                      <a:pt x="4" y="13"/>
                      <a:pt x="4" y="13"/>
                      <a:pt x="4" y="13"/>
                    </a:cubicBezTo>
                    <a:cubicBezTo>
                      <a:pt x="5" y="10"/>
                      <a:pt x="7" y="6"/>
                      <a:pt x="8" y="3"/>
                    </a:cubicBezTo>
                    <a:cubicBezTo>
                      <a:pt x="13" y="1"/>
                      <a:pt x="13" y="1"/>
                      <a:pt x="13" y="1"/>
                    </a:cubicBezTo>
                    <a:cubicBezTo>
                      <a:pt x="10" y="7"/>
                      <a:pt x="8" y="13"/>
                      <a:pt x="6" y="19"/>
                    </a:cubicBezTo>
                    <a:moveTo>
                      <a:pt x="10" y="26"/>
                    </a:moveTo>
                    <a:cubicBezTo>
                      <a:pt x="9" y="26"/>
                      <a:pt x="9" y="26"/>
                      <a:pt x="8" y="25"/>
                    </a:cubicBezTo>
                    <a:cubicBezTo>
                      <a:pt x="7" y="21"/>
                      <a:pt x="7" y="21"/>
                      <a:pt x="7" y="21"/>
                    </a:cubicBezTo>
                    <a:cubicBezTo>
                      <a:pt x="7" y="21"/>
                      <a:pt x="7" y="21"/>
                      <a:pt x="7" y="21"/>
                    </a:cubicBezTo>
                    <a:cubicBezTo>
                      <a:pt x="9" y="14"/>
                      <a:pt x="11" y="7"/>
                      <a:pt x="14" y="1"/>
                    </a:cubicBezTo>
                    <a:cubicBezTo>
                      <a:pt x="14" y="1"/>
                      <a:pt x="14" y="1"/>
                      <a:pt x="14" y="1"/>
                    </a:cubicBezTo>
                    <a:cubicBezTo>
                      <a:pt x="15" y="1"/>
                      <a:pt x="15" y="1"/>
                      <a:pt x="15" y="1"/>
                    </a:cubicBezTo>
                    <a:cubicBezTo>
                      <a:pt x="16" y="1"/>
                      <a:pt x="16" y="1"/>
                      <a:pt x="16" y="2"/>
                    </a:cubicBezTo>
                    <a:cubicBezTo>
                      <a:pt x="20" y="12"/>
                      <a:pt x="20" y="12"/>
                      <a:pt x="20" y="12"/>
                    </a:cubicBezTo>
                    <a:cubicBezTo>
                      <a:pt x="20" y="12"/>
                      <a:pt x="20" y="12"/>
                      <a:pt x="20" y="12"/>
                    </a:cubicBezTo>
                    <a:cubicBezTo>
                      <a:pt x="19" y="16"/>
                      <a:pt x="17" y="20"/>
                      <a:pt x="15" y="24"/>
                    </a:cubicBezTo>
                    <a:cubicBezTo>
                      <a:pt x="15" y="25"/>
                      <a:pt x="15" y="25"/>
                      <a:pt x="15" y="25"/>
                    </a:cubicBezTo>
                    <a:cubicBezTo>
                      <a:pt x="10" y="26"/>
                      <a:pt x="10" y="26"/>
                      <a:pt x="10" y="26"/>
                    </a:cubicBezTo>
                    <a:cubicBezTo>
                      <a:pt x="10" y="26"/>
                      <a:pt x="10" y="26"/>
                      <a:pt x="10" y="26"/>
                    </a:cubicBezTo>
                    <a:moveTo>
                      <a:pt x="15" y="0"/>
                    </a:moveTo>
                    <a:cubicBezTo>
                      <a:pt x="15" y="0"/>
                      <a:pt x="14" y="0"/>
                      <a:pt x="14" y="0"/>
                    </a:cubicBezTo>
                    <a:cubicBezTo>
                      <a:pt x="14" y="0"/>
                      <a:pt x="14" y="0"/>
                      <a:pt x="14" y="0"/>
                    </a:cubicBezTo>
                    <a:cubicBezTo>
                      <a:pt x="14" y="0"/>
                      <a:pt x="14" y="0"/>
                      <a:pt x="14" y="0"/>
                    </a:cubicBezTo>
                    <a:cubicBezTo>
                      <a:pt x="8" y="2"/>
                      <a:pt x="8" y="2"/>
                      <a:pt x="8" y="2"/>
                    </a:cubicBezTo>
                    <a:cubicBezTo>
                      <a:pt x="8" y="2"/>
                      <a:pt x="8" y="2"/>
                      <a:pt x="8" y="2"/>
                    </a:cubicBezTo>
                    <a:cubicBezTo>
                      <a:pt x="7" y="2"/>
                      <a:pt x="7" y="2"/>
                      <a:pt x="7" y="2"/>
                    </a:cubicBezTo>
                    <a:cubicBezTo>
                      <a:pt x="7" y="2"/>
                      <a:pt x="7" y="2"/>
                      <a:pt x="7" y="2"/>
                    </a:cubicBezTo>
                    <a:cubicBezTo>
                      <a:pt x="3" y="4"/>
                      <a:pt x="3" y="4"/>
                      <a:pt x="3" y="4"/>
                    </a:cubicBezTo>
                    <a:cubicBezTo>
                      <a:pt x="1" y="5"/>
                      <a:pt x="1" y="5"/>
                      <a:pt x="0" y="6"/>
                    </a:cubicBezTo>
                    <a:cubicBezTo>
                      <a:pt x="0" y="6"/>
                      <a:pt x="0" y="7"/>
                      <a:pt x="1" y="8"/>
                    </a:cubicBezTo>
                    <a:cubicBezTo>
                      <a:pt x="1" y="9"/>
                      <a:pt x="1" y="9"/>
                      <a:pt x="2" y="10"/>
                    </a:cubicBezTo>
                    <a:cubicBezTo>
                      <a:pt x="8" y="26"/>
                      <a:pt x="8" y="26"/>
                      <a:pt x="8" y="26"/>
                    </a:cubicBezTo>
                    <a:cubicBezTo>
                      <a:pt x="8" y="26"/>
                      <a:pt x="9" y="27"/>
                      <a:pt x="10" y="27"/>
                    </a:cubicBezTo>
                    <a:cubicBezTo>
                      <a:pt x="11" y="27"/>
                      <a:pt x="11" y="27"/>
                      <a:pt x="11" y="27"/>
                    </a:cubicBezTo>
                    <a:cubicBezTo>
                      <a:pt x="22" y="23"/>
                      <a:pt x="22" y="23"/>
                      <a:pt x="22" y="23"/>
                    </a:cubicBezTo>
                    <a:cubicBezTo>
                      <a:pt x="23" y="22"/>
                      <a:pt x="24" y="22"/>
                      <a:pt x="24" y="21"/>
                    </a:cubicBezTo>
                    <a:cubicBezTo>
                      <a:pt x="25" y="20"/>
                      <a:pt x="24" y="20"/>
                      <a:pt x="24" y="19"/>
                    </a:cubicBezTo>
                    <a:cubicBezTo>
                      <a:pt x="24" y="18"/>
                      <a:pt x="23" y="18"/>
                      <a:pt x="23" y="17"/>
                    </a:cubicBezTo>
                    <a:cubicBezTo>
                      <a:pt x="17" y="1"/>
                      <a:pt x="17" y="1"/>
                      <a:pt x="17" y="1"/>
                    </a:cubicBezTo>
                    <a:cubicBezTo>
                      <a:pt x="17" y="0"/>
                      <a:pt x="16" y="0"/>
                      <a:pt x="1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81" name="Freeform 167"/>
              <p:cNvSpPr>
                <a:spLocks noEditPoints="1"/>
              </p:cNvSpPr>
              <p:nvPr/>
            </p:nvSpPr>
            <p:spPr bwMode="auto">
              <a:xfrm>
                <a:off x="3425" y="2293"/>
                <a:ext cx="14" cy="8"/>
              </a:xfrm>
              <a:custGeom>
                <a:avLst/>
                <a:gdLst>
                  <a:gd name="T0" fmla="*/ 0 w 6"/>
                  <a:gd name="T1" fmla="*/ 2 h 3"/>
                  <a:gd name="T2" fmla="*/ 0 w 6"/>
                  <a:gd name="T3" fmla="*/ 2 h 3"/>
                  <a:gd name="T4" fmla="*/ 1 w 6"/>
                  <a:gd name="T5" fmla="*/ 2 h 3"/>
                  <a:gd name="T6" fmla="*/ 2 w 6"/>
                  <a:gd name="T7" fmla="*/ 1 h 3"/>
                  <a:gd name="T8" fmla="*/ 5 w 6"/>
                  <a:gd name="T9" fmla="*/ 0 h 3"/>
                  <a:gd name="T10" fmla="*/ 5 w 6"/>
                  <a:gd name="T11" fmla="*/ 1 h 3"/>
                  <a:gd name="T12" fmla="*/ 0 w 6"/>
                  <a:gd name="T13" fmla="*/ 2 h 3"/>
                  <a:gd name="T14" fmla="*/ 5 w 6"/>
                  <a:gd name="T15" fmla="*/ 0 h 3"/>
                  <a:gd name="T16" fmla="*/ 2 w 6"/>
                  <a:gd name="T17" fmla="*/ 1 h 3"/>
                  <a:gd name="T18" fmla="*/ 0 w 6"/>
                  <a:gd name="T19" fmla="*/ 1 h 3"/>
                  <a:gd name="T20" fmla="*/ 0 w 6"/>
                  <a:gd name="T21" fmla="*/ 2 h 3"/>
                  <a:gd name="T22" fmla="*/ 0 w 6"/>
                  <a:gd name="T23" fmla="*/ 3 h 3"/>
                  <a:gd name="T24" fmla="*/ 0 w 6"/>
                  <a:gd name="T25" fmla="*/ 3 h 3"/>
                  <a:gd name="T26" fmla="*/ 0 w 6"/>
                  <a:gd name="T27" fmla="*/ 3 h 3"/>
                  <a:gd name="T28" fmla="*/ 0 w 6"/>
                  <a:gd name="T29" fmla="*/ 3 h 3"/>
                  <a:gd name="T30" fmla="*/ 5 w 6"/>
                  <a:gd name="T31" fmla="*/ 1 h 3"/>
                  <a:gd name="T32" fmla="*/ 6 w 6"/>
                  <a:gd name="T33" fmla="*/ 1 h 3"/>
                  <a:gd name="T34" fmla="*/ 6 w 6"/>
                  <a:gd name="T35" fmla="*/ 0 h 3"/>
                  <a:gd name="T36" fmla="*/ 5 w 6"/>
                  <a:gd name="T3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3">
                    <a:moveTo>
                      <a:pt x="0" y="2"/>
                    </a:moveTo>
                    <a:cubicBezTo>
                      <a:pt x="0" y="2"/>
                      <a:pt x="0" y="2"/>
                      <a:pt x="0" y="2"/>
                    </a:cubicBezTo>
                    <a:cubicBezTo>
                      <a:pt x="1" y="2"/>
                      <a:pt x="1" y="2"/>
                      <a:pt x="1" y="2"/>
                    </a:cubicBezTo>
                    <a:cubicBezTo>
                      <a:pt x="1" y="2"/>
                      <a:pt x="2" y="2"/>
                      <a:pt x="2" y="1"/>
                    </a:cubicBezTo>
                    <a:cubicBezTo>
                      <a:pt x="3" y="1"/>
                      <a:pt x="5" y="1"/>
                      <a:pt x="5" y="0"/>
                    </a:cubicBezTo>
                    <a:cubicBezTo>
                      <a:pt x="5" y="1"/>
                      <a:pt x="5" y="1"/>
                      <a:pt x="5" y="1"/>
                    </a:cubicBezTo>
                    <a:cubicBezTo>
                      <a:pt x="3" y="1"/>
                      <a:pt x="2" y="2"/>
                      <a:pt x="0" y="2"/>
                    </a:cubicBezTo>
                    <a:moveTo>
                      <a:pt x="5" y="0"/>
                    </a:moveTo>
                    <a:cubicBezTo>
                      <a:pt x="5" y="0"/>
                      <a:pt x="4" y="0"/>
                      <a:pt x="2" y="1"/>
                    </a:cubicBezTo>
                    <a:cubicBezTo>
                      <a:pt x="1" y="1"/>
                      <a:pt x="1" y="1"/>
                      <a:pt x="0" y="1"/>
                    </a:cubicBezTo>
                    <a:cubicBezTo>
                      <a:pt x="0" y="2"/>
                      <a:pt x="0" y="2"/>
                      <a:pt x="0" y="2"/>
                    </a:cubicBezTo>
                    <a:cubicBezTo>
                      <a:pt x="0" y="3"/>
                      <a:pt x="0" y="3"/>
                      <a:pt x="0" y="3"/>
                    </a:cubicBezTo>
                    <a:cubicBezTo>
                      <a:pt x="0" y="3"/>
                      <a:pt x="0" y="3"/>
                      <a:pt x="0" y="3"/>
                    </a:cubicBezTo>
                    <a:cubicBezTo>
                      <a:pt x="0" y="3"/>
                      <a:pt x="0" y="3"/>
                      <a:pt x="0" y="3"/>
                    </a:cubicBezTo>
                    <a:cubicBezTo>
                      <a:pt x="0" y="3"/>
                      <a:pt x="0" y="3"/>
                      <a:pt x="0" y="3"/>
                    </a:cubicBezTo>
                    <a:cubicBezTo>
                      <a:pt x="2" y="3"/>
                      <a:pt x="4" y="2"/>
                      <a:pt x="5" y="1"/>
                    </a:cubicBezTo>
                    <a:cubicBezTo>
                      <a:pt x="6" y="1"/>
                      <a:pt x="6" y="1"/>
                      <a:pt x="6" y="1"/>
                    </a:cubicBezTo>
                    <a:cubicBezTo>
                      <a:pt x="6" y="1"/>
                      <a:pt x="6" y="0"/>
                      <a:pt x="6" y="0"/>
                    </a:cubicBezTo>
                    <a:cubicBezTo>
                      <a:pt x="6" y="0"/>
                      <a:pt x="5"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82" name="Freeform 168"/>
              <p:cNvSpPr>
                <a:spLocks noEditPoints="1"/>
              </p:cNvSpPr>
              <p:nvPr/>
            </p:nvSpPr>
            <p:spPr bwMode="auto">
              <a:xfrm>
                <a:off x="3451" y="2358"/>
                <a:ext cx="12" cy="12"/>
              </a:xfrm>
              <a:custGeom>
                <a:avLst/>
                <a:gdLst>
                  <a:gd name="T0" fmla="*/ 2 w 5"/>
                  <a:gd name="T1" fmla="*/ 4 h 5"/>
                  <a:gd name="T2" fmla="*/ 1 w 5"/>
                  <a:gd name="T3" fmla="*/ 4 h 5"/>
                  <a:gd name="T4" fmla="*/ 1 w 5"/>
                  <a:gd name="T5" fmla="*/ 3 h 5"/>
                  <a:gd name="T6" fmla="*/ 1 w 5"/>
                  <a:gd name="T7" fmla="*/ 2 h 5"/>
                  <a:gd name="T8" fmla="*/ 2 w 5"/>
                  <a:gd name="T9" fmla="*/ 1 h 5"/>
                  <a:gd name="T10" fmla="*/ 3 w 5"/>
                  <a:gd name="T11" fmla="*/ 1 h 5"/>
                  <a:gd name="T12" fmla="*/ 3 w 5"/>
                  <a:gd name="T13" fmla="*/ 1 h 5"/>
                  <a:gd name="T14" fmla="*/ 4 w 5"/>
                  <a:gd name="T15" fmla="*/ 2 h 5"/>
                  <a:gd name="T16" fmla="*/ 4 w 5"/>
                  <a:gd name="T17" fmla="*/ 3 h 5"/>
                  <a:gd name="T18" fmla="*/ 2 w 5"/>
                  <a:gd name="T19" fmla="*/ 4 h 5"/>
                  <a:gd name="T20" fmla="*/ 2 w 5"/>
                  <a:gd name="T21" fmla="*/ 4 h 5"/>
                  <a:gd name="T22" fmla="*/ 3 w 5"/>
                  <a:gd name="T23" fmla="*/ 0 h 5"/>
                  <a:gd name="T24" fmla="*/ 2 w 5"/>
                  <a:gd name="T25" fmla="*/ 0 h 5"/>
                  <a:gd name="T26" fmla="*/ 0 w 5"/>
                  <a:gd name="T27" fmla="*/ 2 h 5"/>
                  <a:gd name="T28" fmla="*/ 0 w 5"/>
                  <a:gd name="T29" fmla="*/ 3 h 5"/>
                  <a:gd name="T30" fmla="*/ 1 w 5"/>
                  <a:gd name="T31" fmla="*/ 4 h 5"/>
                  <a:gd name="T32" fmla="*/ 2 w 5"/>
                  <a:gd name="T33" fmla="*/ 5 h 5"/>
                  <a:gd name="T34" fmla="*/ 2 w 5"/>
                  <a:gd name="T35" fmla="*/ 5 h 5"/>
                  <a:gd name="T36" fmla="*/ 4 w 5"/>
                  <a:gd name="T37" fmla="*/ 4 h 5"/>
                  <a:gd name="T38" fmla="*/ 4 w 5"/>
                  <a:gd name="T39" fmla="*/ 1 h 5"/>
                  <a:gd name="T40" fmla="*/ 4 w 5"/>
                  <a:gd name="T41" fmla="*/ 1 h 5"/>
                  <a:gd name="T42" fmla="*/ 3 w 5"/>
                  <a:gd name="T4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 h="5">
                    <a:moveTo>
                      <a:pt x="2" y="4"/>
                    </a:moveTo>
                    <a:cubicBezTo>
                      <a:pt x="2" y="4"/>
                      <a:pt x="1" y="4"/>
                      <a:pt x="1" y="4"/>
                    </a:cubicBezTo>
                    <a:cubicBezTo>
                      <a:pt x="1" y="3"/>
                      <a:pt x="1" y="3"/>
                      <a:pt x="1" y="3"/>
                    </a:cubicBezTo>
                    <a:cubicBezTo>
                      <a:pt x="1" y="2"/>
                      <a:pt x="1" y="2"/>
                      <a:pt x="1" y="2"/>
                    </a:cubicBezTo>
                    <a:cubicBezTo>
                      <a:pt x="1" y="2"/>
                      <a:pt x="2" y="1"/>
                      <a:pt x="2" y="1"/>
                    </a:cubicBezTo>
                    <a:cubicBezTo>
                      <a:pt x="3" y="1"/>
                      <a:pt x="3" y="1"/>
                      <a:pt x="3" y="1"/>
                    </a:cubicBezTo>
                    <a:cubicBezTo>
                      <a:pt x="3" y="1"/>
                      <a:pt x="3" y="1"/>
                      <a:pt x="3" y="1"/>
                    </a:cubicBezTo>
                    <a:cubicBezTo>
                      <a:pt x="4" y="2"/>
                      <a:pt x="4" y="2"/>
                      <a:pt x="4" y="2"/>
                    </a:cubicBezTo>
                    <a:cubicBezTo>
                      <a:pt x="4" y="2"/>
                      <a:pt x="4" y="3"/>
                      <a:pt x="4" y="3"/>
                    </a:cubicBezTo>
                    <a:cubicBezTo>
                      <a:pt x="3" y="4"/>
                      <a:pt x="3" y="4"/>
                      <a:pt x="2" y="4"/>
                    </a:cubicBezTo>
                    <a:cubicBezTo>
                      <a:pt x="2" y="4"/>
                      <a:pt x="2" y="4"/>
                      <a:pt x="2" y="4"/>
                    </a:cubicBezTo>
                    <a:moveTo>
                      <a:pt x="3" y="0"/>
                    </a:moveTo>
                    <a:cubicBezTo>
                      <a:pt x="2" y="0"/>
                      <a:pt x="2" y="0"/>
                      <a:pt x="2" y="0"/>
                    </a:cubicBezTo>
                    <a:cubicBezTo>
                      <a:pt x="1" y="0"/>
                      <a:pt x="1" y="1"/>
                      <a:pt x="0" y="2"/>
                    </a:cubicBezTo>
                    <a:cubicBezTo>
                      <a:pt x="0" y="3"/>
                      <a:pt x="0" y="3"/>
                      <a:pt x="0" y="3"/>
                    </a:cubicBezTo>
                    <a:cubicBezTo>
                      <a:pt x="0" y="3"/>
                      <a:pt x="0" y="4"/>
                      <a:pt x="1" y="4"/>
                    </a:cubicBezTo>
                    <a:cubicBezTo>
                      <a:pt x="1" y="5"/>
                      <a:pt x="1" y="5"/>
                      <a:pt x="2" y="5"/>
                    </a:cubicBezTo>
                    <a:cubicBezTo>
                      <a:pt x="2" y="5"/>
                      <a:pt x="2" y="5"/>
                      <a:pt x="2" y="5"/>
                    </a:cubicBezTo>
                    <a:cubicBezTo>
                      <a:pt x="3" y="5"/>
                      <a:pt x="4" y="4"/>
                      <a:pt x="4" y="4"/>
                    </a:cubicBezTo>
                    <a:cubicBezTo>
                      <a:pt x="5" y="3"/>
                      <a:pt x="5" y="2"/>
                      <a:pt x="4" y="1"/>
                    </a:cubicBezTo>
                    <a:cubicBezTo>
                      <a:pt x="4" y="1"/>
                      <a:pt x="4" y="1"/>
                      <a:pt x="4" y="1"/>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83" name="Freeform 169"/>
              <p:cNvSpPr>
                <a:spLocks noEditPoints="1"/>
              </p:cNvSpPr>
              <p:nvPr/>
            </p:nvSpPr>
            <p:spPr bwMode="auto">
              <a:xfrm>
                <a:off x="3403" y="2282"/>
                <a:ext cx="81" cy="102"/>
              </a:xfrm>
              <a:custGeom>
                <a:avLst/>
                <a:gdLst>
                  <a:gd name="T0" fmla="*/ 14 w 34"/>
                  <a:gd name="T1" fmla="*/ 42 h 43"/>
                  <a:gd name="T2" fmla="*/ 15 w 34"/>
                  <a:gd name="T3" fmla="*/ 42 h 43"/>
                  <a:gd name="T4" fmla="*/ 15 w 34"/>
                  <a:gd name="T5" fmla="*/ 42 h 43"/>
                  <a:gd name="T6" fmla="*/ 16 w 34"/>
                  <a:gd name="T7" fmla="*/ 42 h 43"/>
                  <a:gd name="T8" fmla="*/ 18 w 34"/>
                  <a:gd name="T9" fmla="*/ 41 h 43"/>
                  <a:gd name="T10" fmla="*/ 17 w 34"/>
                  <a:gd name="T11" fmla="*/ 42 h 43"/>
                  <a:gd name="T12" fmla="*/ 18 w 34"/>
                  <a:gd name="T13" fmla="*/ 42 h 43"/>
                  <a:gd name="T14" fmla="*/ 19 w 34"/>
                  <a:gd name="T15" fmla="*/ 40 h 43"/>
                  <a:gd name="T16" fmla="*/ 19 w 34"/>
                  <a:gd name="T17" fmla="*/ 41 h 43"/>
                  <a:gd name="T18" fmla="*/ 20 w 34"/>
                  <a:gd name="T19" fmla="*/ 41 h 43"/>
                  <a:gd name="T20" fmla="*/ 20 w 34"/>
                  <a:gd name="T21" fmla="*/ 40 h 43"/>
                  <a:gd name="T22" fmla="*/ 21 w 34"/>
                  <a:gd name="T23" fmla="*/ 39 h 43"/>
                  <a:gd name="T24" fmla="*/ 20 w 34"/>
                  <a:gd name="T25" fmla="*/ 41 h 43"/>
                  <a:gd name="T26" fmla="*/ 22 w 34"/>
                  <a:gd name="T27" fmla="*/ 39 h 43"/>
                  <a:gd name="T28" fmla="*/ 24 w 34"/>
                  <a:gd name="T29" fmla="*/ 38 h 43"/>
                  <a:gd name="T30" fmla="*/ 21 w 34"/>
                  <a:gd name="T31" fmla="*/ 40 h 43"/>
                  <a:gd name="T32" fmla="*/ 25 w 34"/>
                  <a:gd name="T33" fmla="*/ 38 h 43"/>
                  <a:gd name="T34" fmla="*/ 27 w 34"/>
                  <a:gd name="T35" fmla="*/ 38 h 43"/>
                  <a:gd name="T36" fmla="*/ 28 w 34"/>
                  <a:gd name="T37" fmla="*/ 38 h 43"/>
                  <a:gd name="T38" fmla="*/ 30 w 34"/>
                  <a:gd name="T39" fmla="*/ 36 h 43"/>
                  <a:gd name="T40" fmla="*/ 28 w 34"/>
                  <a:gd name="T41" fmla="*/ 38 h 43"/>
                  <a:gd name="T42" fmla="*/ 30 w 34"/>
                  <a:gd name="T43" fmla="*/ 36 h 43"/>
                  <a:gd name="T44" fmla="*/ 31 w 34"/>
                  <a:gd name="T45" fmla="*/ 36 h 43"/>
                  <a:gd name="T46" fmla="*/ 30 w 34"/>
                  <a:gd name="T47" fmla="*/ 37 h 43"/>
                  <a:gd name="T48" fmla="*/ 32 w 34"/>
                  <a:gd name="T49" fmla="*/ 35 h 43"/>
                  <a:gd name="T50" fmla="*/ 32 w 34"/>
                  <a:gd name="T51" fmla="*/ 35 h 43"/>
                  <a:gd name="T52" fmla="*/ 33 w 34"/>
                  <a:gd name="T53" fmla="*/ 35 h 43"/>
                  <a:gd name="T54" fmla="*/ 15 w 34"/>
                  <a:gd name="T55" fmla="*/ 41 h 43"/>
                  <a:gd name="T56" fmla="*/ 11 w 34"/>
                  <a:gd name="T57" fmla="*/ 36 h 43"/>
                  <a:gd name="T58" fmla="*/ 2 w 34"/>
                  <a:gd name="T59" fmla="*/ 13 h 43"/>
                  <a:gd name="T60" fmla="*/ 4 w 34"/>
                  <a:gd name="T61" fmla="*/ 7 h 43"/>
                  <a:gd name="T62" fmla="*/ 19 w 34"/>
                  <a:gd name="T63" fmla="*/ 1 h 43"/>
                  <a:gd name="T64" fmla="*/ 31 w 34"/>
                  <a:gd name="T65" fmla="*/ 28 h 43"/>
                  <a:gd name="T66" fmla="*/ 32 w 34"/>
                  <a:gd name="T67" fmla="*/ 31 h 43"/>
                  <a:gd name="T68" fmla="*/ 32 w 34"/>
                  <a:gd name="T69" fmla="*/ 31 h 43"/>
                  <a:gd name="T70" fmla="*/ 29 w 34"/>
                  <a:gd name="T71" fmla="*/ 35 h 43"/>
                  <a:gd name="T72" fmla="*/ 15 w 34"/>
                  <a:gd name="T73" fmla="*/ 41 h 43"/>
                  <a:gd name="T74" fmla="*/ 19 w 34"/>
                  <a:gd name="T75" fmla="*/ 0 h 43"/>
                  <a:gd name="T76" fmla="*/ 4 w 34"/>
                  <a:gd name="T77" fmla="*/ 6 h 43"/>
                  <a:gd name="T78" fmla="*/ 2 w 34"/>
                  <a:gd name="T79" fmla="*/ 14 h 43"/>
                  <a:gd name="T80" fmla="*/ 11 w 34"/>
                  <a:gd name="T81" fmla="*/ 37 h 43"/>
                  <a:gd name="T82" fmla="*/ 14 w 34"/>
                  <a:gd name="T83" fmla="*/ 43 h 43"/>
                  <a:gd name="T84" fmla="*/ 15 w 34"/>
                  <a:gd name="T85" fmla="*/ 43 h 43"/>
                  <a:gd name="T86" fmla="*/ 15 w 34"/>
                  <a:gd name="T87" fmla="*/ 43 h 43"/>
                  <a:gd name="T88" fmla="*/ 31 w 34"/>
                  <a:gd name="T89" fmla="*/ 37 h 43"/>
                  <a:gd name="T90" fmla="*/ 33 w 34"/>
                  <a:gd name="T91" fmla="*/ 32 h 43"/>
                  <a:gd name="T92" fmla="*/ 32 w 34"/>
                  <a:gd name="T93" fmla="*/ 28 h 43"/>
                  <a:gd name="T94" fmla="*/ 19 w 34"/>
                  <a:gd name="T95"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43">
                    <a:moveTo>
                      <a:pt x="15" y="42"/>
                    </a:moveTo>
                    <a:cubicBezTo>
                      <a:pt x="15" y="42"/>
                      <a:pt x="14" y="42"/>
                      <a:pt x="14" y="42"/>
                    </a:cubicBezTo>
                    <a:cubicBezTo>
                      <a:pt x="14" y="42"/>
                      <a:pt x="14" y="42"/>
                      <a:pt x="13" y="41"/>
                    </a:cubicBezTo>
                    <a:cubicBezTo>
                      <a:pt x="14" y="42"/>
                      <a:pt x="14" y="42"/>
                      <a:pt x="15" y="42"/>
                    </a:cubicBezTo>
                    <a:cubicBezTo>
                      <a:pt x="15" y="42"/>
                      <a:pt x="15" y="42"/>
                      <a:pt x="15" y="42"/>
                    </a:cubicBezTo>
                    <a:cubicBezTo>
                      <a:pt x="15" y="42"/>
                      <a:pt x="15" y="42"/>
                      <a:pt x="15" y="42"/>
                    </a:cubicBezTo>
                    <a:cubicBezTo>
                      <a:pt x="15" y="42"/>
                      <a:pt x="15" y="42"/>
                      <a:pt x="15" y="42"/>
                    </a:cubicBezTo>
                    <a:moveTo>
                      <a:pt x="16" y="42"/>
                    </a:moveTo>
                    <a:cubicBezTo>
                      <a:pt x="16" y="41"/>
                      <a:pt x="16" y="41"/>
                      <a:pt x="16" y="41"/>
                    </a:cubicBezTo>
                    <a:cubicBezTo>
                      <a:pt x="17" y="41"/>
                      <a:pt x="17" y="41"/>
                      <a:pt x="18" y="41"/>
                    </a:cubicBezTo>
                    <a:cubicBezTo>
                      <a:pt x="17" y="42"/>
                      <a:pt x="17" y="42"/>
                      <a:pt x="17" y="42"/>
                    </a:cubicBezTo>
                    <a:cubicBezTo>
                      <a:pt x="17" y="42"/>
                      <a:pt x="17" y="42"/>
                      <a:pt x="17" y="42"/>
                    </a:cubicBezTo>
                    <a:cubicBezTo>
                      <a:pt x="17" y="42"/>
                      <a:pt x="16" y="42"/>
                      <a:pt x="16" y="42"/>
                    </a:cubicBezTo>
                    <a:moveTo>
                      <a:pt x="18" y="42"/>
                    </a:moveTo>
                    <a:cubicBezTo>
                      <a:pt x="18" y="41"/>
                      <a:pt x="18" y="41"/>
                      <a:pt x="18" y="41"/>
                    </a:cubicBezTo>
                    <a:cubicBezTo>
                      <a:pt x="19" y="40"/>
                      <a:pt x="19" y="40"/>
                      <a:pt x="19" y="40"/>
                    </a:cubicBezTo>
                    <a:cubicBezTo>
                      <a:pt x="19" y="41"/>
                      <a:pt x="19" y="41"/>
                      <a:pt x="19" y="41"/>
                    </a:cubicBezTo>
                    <a:cubicBezTo>
                      <a:pt x="19" y="41"/>
                      <a:pt x="19" y="41"/>
                      <a:pt x="19" y="41"/>
                    </a:cubicBezTo>
                    <a:cubicBezTo>
                      <a:pt x="19" y="41"/>
                      <a:pt x="18" y="42"/>
                      <a:pt x="18" y="42"/>
                    </a:cubicBezTo>
                    <a:moveTo>
                      <a:pt x="20" y="41"/>
                    </a:moveTo>
                    <a:cubicBezTo>
                      <a:pt x="20" y="41"/>
                      <a:pt x="20" y="41"/>
                      <a:pt x="20" y="41"/>
                    </a:cubicBezTo>
                    <a:cubicBezTo>
                      <a:pt x="20" y="40"/>
                      <a:pt x="20" y="40"/>
                      <a:pt x="20" y="40"/>
                    </a:cubicBezTo>
                    <a:cubicBezTo>
                      <a:pt x="20" y="40"/>
                      <a:pt x="20" y="40"/>
                      <a:pt x="20" y="40"/>
                    </a:cubicBezTo>
                    <a:cubicBezTo>
                      <a:pt x="20" y="40"/>
                      <a:pt x="21" y="40"/>
                      <a:pt x="21" y="39"/>
                    </a:cubicBezTo>
                    <a:cubicBezTo>
                      <a:pt x="21" y="40"/>
                      <a:pt x="21" y="40"/>
                      <a:pt x="21" y="41"/>
                    </a:cubicBezTo>
                    <a:cubicBezTo>
                      <a:pt x="20" y="41"/>
                      <a:pt x="20" y="41"/>
                      <a:pt x="20" y="41"/>
                    </a:cubicBezTo>
                    <a:moveTo>
                      <a:pt x="21" y="40"/>
                    </a:moveTo>
                    <a:cubicBezTo>
                      <a:pt x="22" y="40"/>
                      <a:pt x="22" y="40"/>
                      <a:pt x="22" y="39"/>
                    </a:cubicBezTo>
                    <a:cubicBezTo>
                      <a:pt x="23" y="39"/>
                      <a:pt x="23" y="39"/>
                      <a:pt x="24" y="39"/>
                    </a:cubicBezTo>
                    <a:cubicBezTo>
                      <a:pt x="24" y="38"/>
                      <a:pt x="24" y="38"/>
                      <a:pt x="24" y="38"/>
                    </a:cubicBezTo>
                    <a:cubicBezTo>
                      <a:pt x="24" y="39"/>
                      <a:pt x="24" y="39"/>
                      <a:pt x="24" y="39"/>
                    </a:cubicBezTo>
                    <a:cubicBezTo>
                      <a:pt x="23" y="40"/>
                      <a:pt x="22" y="40"/>
                      <a:pt x="21" y="40"/>
                    </a:cubicBezTo>
                    <a:moveTo>
                      <a:pt x="24" y="39"/>
                    </a:moveTo>
                    <a:cubicBezTo>
                      <a:pt x="25" y="39"/>
                      <a:pt x="25" y="38"/>
                      <a:pt x="25" y="38"/>
                    </a:cubicBezTo>
                    <a:cubicBezTo>
                      <a:pt x="26" y="38"/>
                      <a:pt x="27" y="37"/>
                      <a:pt x="27" y="37"/>
                    </a:cubicBezTo>
                    <a:cubicBezTo>
                      <a:pt x="27" y="37"/>
                      <a:pt x="27" y="38"/>
                      <a:pt x="27" y="38"/>
                    </a:cubicBezTo>
                    <a:cubicBezTo>
                      <a:pt x="26" y="39"/>
                      <a:pt x="25" y="39"/>
                      <a:pt x="24" y="39"/>
                    </a:cubicBezTo>
                    <a:moveTo>
                      <a:pt x="28" y="38"/>
                    </a:moveTo>
                    <a:cubicBezTo>
                      <a:pt x="28" y="38"/>
                      <a:pt x="28" y="37"/>
                      <a:pt x="28" y="37"/>
                    </a:cubicBezTo>
                    <a:cubicBezTo>
                      <a:pt x="28" y="37"/>
                      <a:pt x="29" y="36"/>
                      <a:pt x="30" y="36"/>
                    </a:cubicBezTo>
                    <a:cubicBezTo>
                      <a:pt x="29" y="37"/>
                      <a:pt x="29" y="37"/>
                      <a:pt x="29" y="37"/>
                    </a:cubicBezTo>
                    <a:cubicBezTo>
                      <a:pt x="29" y="38"/>
                      <a:pt x="28" y="38"/>
                      <a:pt x="28" y="38"/>
                    </a:cubicBezTo>
                    <a:moveTo>
                      <a:pt x="30" y="37"/>
                    </a:moveTo>
                    <a:cubicBezTo>
                      <a:pt x="30" y="36"/>
                      <a:pt x="30" y="36"/>
                      <a:pt x="30" y="36"/>
                    </a:cubicBezTo>
                    <a:cubicBezTo>
                      <a:pt x="31" y="36"/>
                      <a:pt x="31" y="36"/>
                      <a:pt x="31" y="35"/>
                    </a:cubicBezTo>
                    <a:cubicBezTo>
                      <a:pt x="31" y="36"/>
                      <a:pt x="31" y="36"/>
                      <a:pt x="31" y="36"/>
                    </a:cubicBezTo>
                    <a:cubicBezTo>
                      <a:pt x="31" y="37"/>
                      <a:pt x="31" y="37"/>
                      <a:pt x="31" y="37"/>
                    </a:cubicBezTo>
                    <a:cubicBezTo>
                      <a:pt x="30" y="37"/>
                      <a:pt x="30" y="37"/>
                      <a:pt x="30" y="37"/>
                    </a:cubicBezTo>
                    <a:moveTo>
                      <a:pt x="32" y="36"/>
                    </a:moveTo>
                    <a:cubicBezTo>
                      <a:pt x="32" y="36"/>
                      <a:pt x="32" y="35"/>
                      <a:pt x="32" y="35"/>
                    </a:cubicBezTo>
                    <a:cubicBezTo>
                      <a:pt x="32" y="35"/>
                      <a:pt x="32" y="35"/>
                      <a:pt x="32" y="35"/>
                    </a:cubicBezTo>
                    <a:cubicBezTo>
                      <a:pt x="32" y="35"/>
                      <a:pt x="32" y="35"/>
                      <a:pt x="32" y="35"/>
                    </a:cubicBezTo>
                    <a:cubicBezTo>
                      <a:pt x="33" y="34"/>
                      <a:pt x="33" y="34"/>
                      <a:pt x="33" y="34"/>
                    </a:cubicBezTo>
                    <a:cubicBezTo>
                      <a:pt x="33" y="35"/>
                      <a:pt x="33" y="35"/>
                      <a:pt x="33" y="35"/>
                    </a:cubicBezTo>
                    <a:cubicBezTo>
                      <a:pt x="32" y="35"/>
                      <a:pt x="32" y="36"/>
                      <a:pt x="32" y="36"/>
                    </a:cubicBezTo>
                    <a:moveTo>
                      <a:pt x="15" y="41"/>
                    </a:moveTo>
                    <a:cubicBezTo>
                      <a:pt x="13" y="41"/>
                      <a:pt x="12" y="39"/>
                      <a:pt x="11" y="37"/>
                    </a:cubicBezTo>
                    <a:cubicBezTo>
                      <a:pt x="11" y="36"/>
                      <a:pt x="11" y="36"/>
                      <a:pt x="11" y="36"/>
                    </a:cubicBezTo>
                    <a:cubicBezTo>
                      <a:pt x="3" y="14"/>
                      <a:pt x="3" y="14"/>
                      <a:pt x="3" y="14"/>
                    </a:cubicBezTo>
                    <a:cubicBezTo>
                      <a:pt x="2" y="13"/>
                      <a:pt x="2" y="13"/>
                      <a:pt x="2" y="13"/>
                    </a:cubicBezTo>
                    <a:cubicBezTo>
                      <a:pt x="2" y="12"/>
                      <a:pt x="1" y="10"/>
                      <a:pt x="2" y="9"/>
                    </a:cubicBezTo>
                    <a:cubicBezTo>
                      <a:pt x="2" y="8"/>
                      <a:pt x="3" y="7"/>
                      <a:pt x="4" y="7"/>
                    </a:cubicBezTo>
                    <a:cubicBezTo>
                      <a:pt x="17" y="2"/>
                      <a:pt x="17" y="2"/>
                      <a:pt x="17" y="2"/>
                    </a:cubicBezTo>
                    <a:cubicBezTo>
                      <a:pt x="18" y="1"/>
                      <a:pt x="19" y="1"/>
                      <a:pt x="19" y="1"/>
                    </a:cubicBezTo>
                    <a:cubicBezTo>
                      <a:pt x="20" y="1"/>
                      <a:pt x="21" y="2"/>
                      <a:pt x="22" y="5"/>
                    </a:cubicBezTo>
                    <a:cubicBezTo>
                      <a:pt x="31" y="28"/>
                      <a:pt x="31" y="28"/>
                      <a:pt x="31" y="28"/>
                    </a:cubicBezTo>
                    <a:cubicBezTo>
                      <a:pt x="31" y="29"/>
                      <a:pt x="31" y="29"/>
                      <a:pt x="31" y="29"/>
                    </a:cubicBezTo>
                    <a:cubicBezTo>
                      <a:pt x="31" y="30"/>
                      <a:pt x="32" y="30"/>
                      <a:pt x="32" y="31"/>
                    </a:cubicBezTo>
                    <a:cubicBezTo>
                      <a:pt x="32" y="31"/>
                      <a:pt x="32" y="31"/>
                      <a:pt x="32" y="31"/>
                    </a:cubicBezTo>
                    <a:cubicBezTo>
                      <a:pt x="32" y="31"/>
                      <a:pt x="32" y="31"/>
                      <a:pt x="32" y="31"/>
                    </a:cubicBezTo>
                    <a:cubicBezTo>
                      <a:pt x="32" y="32"/>
                      <a:pt x="32" y="33"/>
                      <a:pt x="32" y="33"/>
                    </a:cubicBezTo>
                    <a:cubicBezTo>
                      <a:pt x="31" y="34"/>
                      <a:pt x="31" y="35"/>
                      <a:pt x="29" y="35"/>
                    </a:cubicBezTo>
                    <a:cubicBezTo>
                      <a:pt x="27" y="36"/>
                      <a:pt x="25" y="37"/>
                      <a:pt x="23" y="38"/>
                    </a:cubicBezTo>
                    <a:cubicBezTo>
                      <a:pt x="21" y="39"/>
                      <a:pt x="18" y="40"/>
                      <a:pt x="15" y="41"/>
                    </a:cubicBezTo>
                    <a:cubicBezTo>
                      <a:pt x="15" y="41"/>
                      <a:pt x="15" y="41"/>
                      <a:pt x="15" y="41"/>
                    </a:cubicBezTo>
                    <a:moveTo>
                      <a:pt x="19" y="0"/>
                    </a:moveTo>
                    <a:cubicBezTo>
                      <a:pt x="18" y="0"/>
                      <a:pt x="18" y="1"/>
                      <a:pt x="17" y="1"/>
                    </a:cubicBezTo>
                    <a:cubicBezTo>
                      <a:pt x="4" y="6"/>
                      <a:pt x="4" y="6"/>
                      <a:pt x="4" y="6"/>
                    </a:cubicBezTo>
                    <a:cubicBezTo>
                      <a:pt x="2" y="7"/>
                      <a:pt x="1" y="7"/>
                      <a:pt x="1" y="8"/>
                    </a:cubicBezTo>
                    <a:cubicBezTo>
                      <a:pt x="0" y="10"/>
                      <a:pt x="1" y="12"/>
                      <a:pt x="2" y="14"/>
                    </a:cubicBezTo>
                    <a:cubicBezTo>
                      <a:pt x="10" y="36"/>
                      <a:pt x="10" y="36"/>
                      <a:pt x="10" y="36"/>
                    </a:cubicBezTo>
                    <a:cubicBezTo>
                      <a:pt x="11" y="37"/>
                      <a:pt x="11" y="37"/>
                      <a:pt x="11" y="37"/>
                    </a:cubicBezTo>
                    <a:cubicBezTo>
                      <a:pt x="11" y="38"/>
                      <a:pt x="11" y="39"/>
                      <a:pt x="12" y="39"/>
                    </a:cubicBezTo>
                    <a:cubicBezTo>
                      <a:pt x="12" y="41"/>
                      <a:pt x="13" y="42"/>
                      <a:pt x="14" y="43"/>
                    </a:cubicBezTo>
                    <a:cubicBezTo>
                      <a:pt x="14" y="43"/>
                      <a:pt x="14" y="43"/>
                      <a:pt x="15" y="43"/>
                    </a:cubicBezTo>
                    <a:cubicBezTo>
                      <a:pt x="15" y="43"/>
                      <a:pt x="15" y="43"/>
                      <a:pt x="15" y="43"/>
                    </a:cubicBezTo>
                    <a:cubicBezTo>
                      <a:pt x="15" y="43"/>
                      <a:pt x="15" y="43"/>
                      <a:pt x="15" y="43"/>
                    </a:cubicBezTo>
                    <a:cubicBezTo>
                      <a:pt x="15" y="43"/>
                      <a:pt x="15" y="43"/>
                      <a:pt x="15" y="43"/>
                    </a:cubicBezTo>
                    <a:cubicBezTo>
                      <a:pt x="16" y="43"/>
                      <a:pt x="17" y="43"/>
                      <a:pt x="17" y="43"/>
                    </a:cubicBezTo>
                    <a:cubicBezTo>
                      <a:pt x="21" y="42"/>
                      <a:pt x="25" y="40"/>
                      <a:pt x="31" y="37"/>
                    </a:cubicBezTo>
                    <a:cubicBezTo>
                      <a:pt x="32" y="37"/>
                      <a:pt x="33" y="36"/>
                      <a:pt x="33" y="35"/>
                    </a:cubicBezTo>
                    <a:cubicBezTo>
                      <a:pt x="34" y="34"/>
                      <a:pt x="33" y="33"/>
                      <a:pt x="33" y="32"/>
                    </a:cubicBezTo>
                    <a:cubicBezTo>
                      <a:pt x="33" y="31"/>
                      <a:pt x="33" y="31"/>
                      <a:pt x="33" y="31"/>
                    </a:cubicBezTo>
                    <a:cubicBezTo>
                      <a:pt x="32" y="30"/>
                      <a:pt x="32" y="29"/>
                      <a:pt x="32" y="28"/>
                    </a:cubicBezTo>
                    <a:cubicBezTo>
                      <a:pt x="23" y="5"/>
                      <a:pt x="23" y="5"/>
                      <a:pt x="23" y="5"/>
                    </a:cubicBezTo>
                    <a:cubicBezTo>
                      <a:pt x="22" y="2"/>
                      <a:pt x="21" y="0"/>
                      <a:pt x="1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84" name="Freeform 170"/>
              <p:cNvSpPr>
                <a:spLocks noEditPoints="1"/>
              </p:cNvSpPr>
              <p:nvPr/>
            </p:nvSpPr>
            <p:spPr bwMode="auto">
              <a:xfrm>
                <a:off x="3411" y="2232"/>
                <a:ext cx="23" cy="33"/>
              </a:xfrm>
              <a:custGeom>
                <a:avLst/>
                <a:gdLst>
                  <a:gd name="T0" fmla="*/ 7 w 10"/>
                  <a:gd name="T1" fmla="*/ 11 h 14"/>
                  <a:gd name="T2" fmla="*/ 6 w 10"/>
                  <a:gd name="T3" fmla="*/ 8 h 14"/>
                  <a:gd name="T4" fmla="*/ 7 w 10"/>
                  <a:gd name="T5" fmla="*/ 9 h 14"/>
                  <a:gd name="T6" fmla="*/ 8 w 10"/>
                  <a:gd name="T7" fmla="*/ 10 h 14"/>
                  <a:gd name="T8" fmla="*/ 8 w 10"/>
                  <a:gd name="T9" fmla="*/ 11 h 14"/>
                  <a:gd name="T10" fmla="*/ 7 w 10"/>
                  <a:gd name="T11" fmla="*/ 11 h 14"/>
                  <a:gd name="T12" fmla="*/ 4 w 10"/>
                  <a:gd name="T13" fmla="*/ 6 h 14"/>
                  <a:gd name="T14" fmla="*/ 3 w 10"/>
                  <a:gd name="T15" fmla="*/ 6 h 14"/>
                  <a:gd name="T16" fmla="*/ 2 w 10"/>
                  <a:gd name="T17" fmla="*/ 5 h 14"/>
                  <a:gd name="T18" fmla="*/ 3 w 10"/>
                  <a:gd name="T19" fmla="*/ 3 h 14"/>
                  <a:gd name="T20" fmla="*/ 4 w 10"/>
                  <a:gd name="T21" fmla="*/ 6 h 14"/>
                  <a:gd name="T22" fmla="*/ 3 w 10"/>
                  <a:gd name="T23" fmla="*/ 0 h 14"/>
                  <a:gd name="T24" fmla="*/ 2 w 10"/>
                  <a:gd name="T25" fmla="*/ 1 h 14"/>
                  <a:gd name="T26" fmla="*/ 2 w 10"/>
                  <a:gd name="T27" fmla="*/ 2 h 14"/>
                  <a:gd name="T28" fmla="*/ 1 w 10"/>
                  <a:gd name="T29" fmla="*/ 4 h 14"/>
                  <a:gd name="T30" fmla="*/ 4 w 10"/>
                  <a:gd name="T31" fmla="*/ 8 h 14"/>
                  <a:gd name="T32" fmla="*/ 6 w 10"/>
                  <a:gd name="T33" fmla="*/ 11 h 14"/>
                  <a:gd name="T34" fmla="*/ 5 w 10"/>
                  <a:gd name="T35" fmla="*/ 12 h 14"/>
                  <a:gd name="T36" fmla="*/ 2 w 10"/>
                  <a:gd name="T37" fmla="*/ 11 h 14"/>
                  <a:gd name="T38" fmla="*/ 2 w 10"/>
                  <a:gd name="T39" fmla="*/ 13 h 14"/>
                  <a:gd name="T40" fmla="*/ 4 w 10"/>
                  <a:gd name="T41" fmla="*/ 13 h 14"/>
                  <a:gd name="T42" fmla="*/ 6 w 10"/>
                  <a:gd name="T43" fmla="*/ 13 h 14"/>
                  <a:gd name="T44" fmla="*/ 7 w 10"/>
                  <a:gd name="T45" fmla="*/ 14 h 14"/>
                  <a:gd name="T46" fmla="*/ 8 w 10"/>
                  <a:gd name="T47" fmla="*/ 14 h 14"/>
                  <a:gd name="T48" fmla="*/ 8 w 10"/>
                  <a:gd name="T49" fmla="*/ 13 h 14"/>
                  <a:gd name="T50" fmla="*/ 8 w 10"/>
                  <a:gd name="T51" fmla="*/ 12 h 14"/>
                  <a:gd name="T52" fmla="*/ 10 w 10"/>
                  <a:gd name="T53" fmla="*/ 10 h 14"/>
                  <a:gd name="T54" fmla="*/ 10 w 10"/>
                  <a:gd name="T55" fmla="*/ 8 h 14"/>
                  <a:gd name="T56" fmla="*/ 8 w 10"/>
                  <a:gd name="T57" fmla="*/ 7 h 14"/>
                  <a:gd name="T58" fmla="*/ 6 w 10"/>
                  <a:gd name="T59" fmla="*/ 6 h 14"/>
                  <a:gd name="T60" fmla="*/ 5 w 10"/>
                  <a:gd name="T61" fmla="*/ 6 h 14"/>
                  <a:gd name="T62" fmla="*/ 4 w 10"/>
                  <a:gd name="T63" fmla="*/ 3 h 14"/>
                  <a:gd name="T64" fmla="*/ 4 w 10"/>
                  <a:gd name="T65" fmla="*/ 3 h 14"/>
                  <a:gd name="T66" fmla="*/ 7 w 10"/>
                  <a:gd name="T67" fmla="*/ 4 h 14"/>
                  <a:gd name="T68" fmla="*/ 7 w 10"/>
                  <a:gd name="T69" fmla="*/ 4 h 14"/>
                  <a:gd name="T70" fmla="*/ 7 w 10"/>
                  <a:gd name="T71" fmla="*/ 3 h 14"/>
                  <a:gd name="T72" fmla="*/ 8 w 10"/>
                  <a:gd name="T73" fmla="*/ 2 h 14"/>
                  <a:gd name="T74" fmla="*/ 8 w 10"/>
                  <a:gd name="T75" fmla="*/ 2 h 14"/>
                  <a:gd name="T76" fmla="*/ 5 w 10"/>
                  <a:gd name="T77" fmla="*/ 1 h 14"/>
                  <a:gd name="T78" fmla="*/ 4 w 10"/>
                  <a:gd name="T79" fmla="*/ 1 h 14"/>
                  <a:gd name="T80" fmla="*/ 3 w 10"/>
                  <a:gd name="T8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 h="14">
                    <a:moveTo>
                      <a:pt x="7" y="11"/>
                    </a:moveTo>
                    <a:cubicBezTo>
                      <a:pt x="7" y="10"/>
                      <a:pt x="6" y="9"/>
                      <a:pt x="6" y="8"/>
                    </a:cubicBezTo>
                    <a:cubicBezTo>
                      <a:pt x="7" y="8"/>
                      <a:pt x="7" y="8"/>
                      <a:pt x="7" y="9"/>
                    </a:cubicBezTo>
                    <a:cubicBezTo>
                      <a:pt x="8" y="9"/>
                      <a:pt x="8" y="9"/>
                      <a:pt x="8" y="10"/>
                    </a:cubicBezTo>
                    <a:cubicBezTo>
                      <a:pt x="8" y="10"/>
                      <a:pt x="8" y="11"/>
                      <a:pt x="8" y="11"/>
                    </a:cubicBezTo>
                    <a:cubicBezTo>
                      <a:pt x="7" y="11"/>
                      <a:pt x="7" y="11"/>
                      <a:pt x="7" y="11"/>
                    </a:cubicBezTo>
                    <a:moveTo>
                      <a:pt x="4" y="6"/>
                    </a:moveTo>
                    <a:cubicBezTo>
                      <a:pt x="3" y="6"/>
                      <a:pt x="3" y="6"/>
                      <a:pt x="3" y="6"/>
                    </a:cubicBezTo>
                    <a:cubicBezTo>
                      <a:pt x="3" y="6"/>
                      <a:pt x="2" y="6"/>
                      <a:pt x="2" y="5"/>
                    </a:cubicBezTo>
                    <a:cubicBezTo>
                      <a:pt x="2" y="4"/>
                      <a:pt x="2" y="4"/>
                      <a:pt x="3" y="3"/>
                    </a:cubicBezTo>
                    <a:cubicBezTo>
                      <a:pt x="3" y="4"/>
                      <a:pt x="3" y="5"/>
                      <a:pt x="4" y="6"/>
                    </a:cubicBezTo>
                    <a:moveTo>
                      <a:pt x="3" y="0"/>
                    </a:moveTo>
                    <a:cubicBezTo>
                      <a:pt x="3" y="0"/>
                      <a:pt x="2" y="0"/>
                      <a:pt x="2" y="1"/>
                    </a:cubicBezTo>
                    <a:cubicBezTo>
                      <a:pt x="2" y="1"/>
                      <a:pt x="2" y="2"/>
                      <a:pt x="2" y="2"/>
                    </a:cubicBezTo>
                    <a:cubicBezTo>
                      <a:pt x="2" y="3"/>
                      <a:pt x="1" y="3"/>
                      <a:pt x="1" y="4"/>
                    </a:cubicBezTo>
                    <a:cubicBezTo>
                      <a:pt x="0" y="5"/>
                      <a:pt x="0" y="8"/>
                      <a:pt x="4" y="8"/>
                    </a:cubicBezTo>
                    <a:cubicBezTo>
                      <a:pt x="5" y="9"/>
                      <a:pt x="5" y="10"/>
                      <a:pt x="6" y="11"/>
                    </a:cubicBezTo>
                    <a:cubicBezTo>
                      <a:pt x="6" y="12"/>
                      <a:pt x="5" y="12"/>
                      <a:pt x="5" y="12"/>
                    </a:cubicBezTo>
                    <a:cubicBezTo>
                      <a:pt x="4" y="12"/>
                      <a:pt x="3" y="11"/>
                      <a:pt x="2" y="11"/>
                    </a:cubicBezTo>
                    <a:cubicBezTo>
                      <a:pt x="2" y="12"/>
                      <a:pt x="2" y="12"/>
                      <a:pt x="2" y="13"/>
                    </a:cubicBezTo>
                    <a:cubicBezTo>
                      <a:pt x="2" y="13"/>
                      <a:pt x="3" y="13"/>
                      <a:pt x="4" y="13"/>
                    </a:cubicBezTo>
                    <a:cubicBezTo>
                      <a:pt x="5" y="13"/>
                      <a:pt x="6" y="13"/>
                      <a:pt x="6" y="13"/>
                    </a:cubicBezTo>
                    <a:cubicBezTo>
                      <a:pt x="6" y="13"/>
                      <a:pt x="7" y="14"/>
                      <a:pt x="7" y="14"/>
                    </a:cubicBezTo>
                    <a:cubicBezTo>
                      <a:pt x="7" y="14"/>
                      <a:pt x="8" y="14"/>
                      <a:pt x="8" y="14"/>
                    </a:cubicBezTo>
                    <a:cubicBezTo>
                      <a:pt x="8" y="13"/>
                      <a:pt x="8" y="13"/>
                      <a:pt x="8" y="13"/>
                    </a:cubicBezTo>
                    <a:cubicBezTo>
                      <a:pt x="8" y="12"/>
                      <a:pt x="8" y="12"/>
                      <a:pt x="8" y="12"/>
                    </a:cubicBezTo>
                    <a:cubicBezTo>
                      <a:pt x="9" y="12"/>
                      <a:pt x="10" y="11"/>
                      <a:pt x="10" y="10"/>
                    </a:cubicBezTo>
                    <a:cubicBezTo>
                      <a:pt x="10" y="10"/>
                      <a:pt x="10" y="9"/>
                      <a:pt x="10" y="8"/>
                    </a:cubicBezTo>
                    <a:cubicBezTo>
                      <a:pt x="9" y="8"/>
                      <a:pt x="9" y="7"/>
                      <a:pt x="8" y="7"/>
                    </a:cubicBezTo>
                    <a:cubicBezTo>
                      <a:pt x="7" y="7"/>
                      <a:pt x="7" y="6"/>
                      <a:pt x="6" y="6"/>
                    </a:cubicBezTo>
                    <a:cubicBezTo>
                      <a:pt x="5" y="6"/>
                      <a:pt x="5" y="6"/>
                      <a:pt x="5" y="6"/>
                    </a:cubicBezTo>
                    <a:cubicBezTo>
                      <a:pt x="5" y="5"/>
                      <a:pt x="5" y="4"/>
                      <a:pt x="4" y="3"/>
                    </a:cubicBezTo>
                    <a:cubicBezTo>
                      <a:pt x="4" y="3"/>
                      <a:pt x="4" y="3"/>
                      <a:pt x="4" y="3"/>
                    </a:cubicBezTo>
                    <a:cubicBezTo>
                      <a:pt x="5" y="3"/>
                      <a:pt x="6" y="3"/>
                      <a:pt x="7" y="4"/>
                    </a:cubicBezTo>
                    <a:cubicBezTo>
                      <a:pt x="7" y="4"/>
                      <a:pt x="7" y="4"/>
                      <a:pt x="7" y="4"/>
                    </a:cubicBezTo>
                    <a:cubicBezTo>
                      <a:pt x="7" y="3"/>
                      <a:pt x="7" y="3"/>
                      <a:pt x="7" y="3"/>
                    </a:cubicBezTo>
                    <a:cubicBezTo>
                      <a:pt x="8" y="2"/>
                      <a:pt x="8" y="2"/>
                      <a:pt x="8" y="2"/>
                    </a:cubicBezTo>
                    <a:cubicBezTo>
                      <a:pt x="8" y="2"/>
                      <a:pt x="8" y="2"/>
                      <a:pt x="8" y="2"/>
                    </a:cubicBezTo>
                    <a:cubicBezTo>
                      <a:pt x="7" y="1"/>
                      <a:pt x="6" y="1"/>
                      <a:pt x="5" y="1"/>
                    </a:cubicBezTo>
                    <a:cubicBezTo>
                      <a:pt x="4" y="1"/>
                      <a:pt x="4" y="1"/>
                      <a:pt x="4" y="1"/>
                    </a:cubicBezTo>
                    <a:cubicBezTo>
                      <a:pt x="4" y="1"/>
                      <a:pt x="3" y="1"/>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85" name="Freeform 171"/>
              <p:cNvSpPr>
                <a:spLocks noEditPoints="1"/>
              </p:cNvSpPr>
              <p:nvPr/>
            </p:nvSpPr>
            <p:spPr bwMode="auto">
              <a:xfrm>
                <a:off x="4127" y="2201"/>
                <a:ext cx="19" cy="12"/>
              </a:xfrm>
              <a:custGeom>
                <a:avLst/>
                <a:gdLst>
                  <a:gd name="T0" fmla="*/ 3 w 8"/>
                  <a:gd name="T1" fmla="*/ 4 h 5"/>
                  <a:gd name="T2" fmla="*/ 2 w 8"/>
                  <a:gd name="T3" fmla="*/ 3 h 5"/>
                  <a:gd name="T4" fmla="*/ 3 w 8"/>
                  <a:gd name="T5" fmla="*/ 3 h 5"/>
                  <a:gd name="T6" fmla="*/ 4 w 8"/>
                  <a:gd name="T7" fmla="*/ 4 h 5"/>
                  <a:gd name="T8" fmla="*/ 5 w 8"/>
                  <a:gd name="T9" fmla="*/ 4 h 5"/>
                  <a:gd name="T10" fmla="*/ 5 w 8"/>
                  <a:gd name="T11" fmla="*/ 4 h 5"/>
                  <a:gd name="T12" fmla="*/ 6 w 8"/>
                  <a:gd name="T13" fmla="*/ 3 h 5"/>
                  <a:gd name="T14" fmla="*/ 5 w 8"/>
                  <a:gd name="T15" fmla="*/ 4 h 5"/>
                  <a:gd name="T16" fmla="*/ 7 w 8"/>
                  <a:gd name="T17" fmla="*/ 2 h 5"/>
                  <a:gd name="T18" fmla="*/ 7 w 8"/>
                  <a:gd name="T19" fmla="*/ 4 h 5"/>
                  <a:gd name="T20" fmla="*/ 6 w 8"/>
                  <a:gd name="T21" fmla="*/ 4 h 5"/>
                  <a:gd name="T22" fmla="*/ 7 w 8"/>
                  <a:gd name="T23" fmla="*/ 2 h 5"/>
                  <a:gd name="T24" fmla="*/ 8 w 8"/>
                  <a:gd name="T25" fmla="*/ 3 h 5"/>
                  <a:gd name="T26" fmla="*/ 7 w 8"/>
                  <a:gd name="T27" fmla="*/ 0 h 5"/>
                  <a:gd name="T28" fmla="*/ 7 w 8"/>
                  <a:gd name="T29" fmla="*/ 0 h 5"/>
                  <a:gd name="T30" fmla="*/ 6 w 8"/>
                  <a:gd name="T31" fmla="*/ 2 h 5"/>
                  <a:gd name="T32" fmla="*/ 4 w 8"/>
                  <a:gd name="T33" fmla="*/ 3 h 5"/>
                  <a:gd name="T34" fmla="*/ 2 w 8"/>
                  <a:gd name="T35" fmla="*/ 2 h 5"/>
                  <a:gd name="T36" fmla="*/ 1 w 8"/>
                  <a:gd name="T37" fmla="*/ 2 h 5"/>
                  <a:gd name="T38" fmla="*/ 1 w 8"/>
                  <a:gd name="T39" fmla="*/ 3 h 5"/>
                  <a:gd name="T40" fmla="*/ 1 w 8"/>
                  <a:gd name="T41" fmla="*/ 4 h 5"/>
                  <a:gd name="T42" fmla="*/ 1 w 8"/>
                  <a:gd name="T43" fmla="*/ 4 h 5"/>
                  <a:gd name="T44" fmla="*/ 1 w 8"/>
                  <a:gd name="T45" fmla="*/ 4 h 5"/>
                  <a:gd name="T46" fmla="*/ 1 w 8"/>
                  <a:gd name="T47" fmla="*/ 4 h 5"/>
                  <a:gd name="T48" fmla="*/ 2 w 8"/>
                  <a:gd name="T49" fmla="*/ 3 h 5"/>
                  <a:gd name="T50" fmla="*/ 3 w 8"/>
                  <a:gd name="T51" fmla="*/ 4 h 5"/>
                  <a:gd name="T52" fmla="*/ 5 w 8"/>
                  <a:gd name="T53" fmla="*/ 4 h 5"/>
                  <a:gd name="T54" fmla="*/ 5 w 8"/>
                  <a:gd name="T55" fmla="*/ 4 h 5"/>
                  <a:gd name="T56" fmla="*/ 6 w 8"/>
                  <a:gd name="T57" fmla="*/ 4 h 5"/>
                  <a:gd name="T58" fmla="*/ 6 w 8"/>
                  <a:gd name="T59" fmla="*/ 4 h 5"/>
                  <a:gd name="T60" fmla="*/ 6 w 8"/>
                  <a:gd name="T61" fmla="*/ 4 h 5"/>
                  <a:gd name="T62" fmla="*/ 7 w 8"/>
                  <a:gd name="T63" fmla="*/ 4 h 5"/>
                  <a:gd name="T64" fmla="*/ 7 w 8"/>
                  <a:gd name="T65" fmla="*/ 4 h 5"/>
                  <a:gd name="T66" fmla="*/ 7 w 8"/>
                  <a:gd name="T67" fmla="*/ 4 h 5"/>
                  <a:gd name="T68" fmla="*/ 8 w 8"/>
                  <a:gd name="T69" fmla="*/ 3 h 5"/>
                  <a:gd name="T70" fmla="*/ 8 w 8"/>
                  <a:gd name="T71" fmla="*/ 3 h 5"/>
                  <a:gd name="T72" fmla="*/ 8 w 8"/>
                  <a:gd name="T7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 h="5">
                    <a:moveTo>
                      <a:pt x="5" y="4"/>
                    </a:moveTo>
                    <a:cubicBezTo>
                      <a:pt x="4" y="4"/>
                      <a:pt x="4" y="4"/>
                      <a:pt x="3" y="4"/>
                    </a:cubicBezTo>
                    <a:cubicBezTo>
                      <a:pt x="3" y="3"/>
                      <a:pt x="3" y="3"/>
                      <a:pt x="3" y="3"/>
                    </a:cubicBezTo>
                    <a:cubicBezTo>
                      <a:pt x="2" y="3"/>
                      <a:pt x="2" y="3"/>
                      <a:pt x="2" y="3"/>
                    </a:cubicBezTo>
                    <a:cubicBezTo>
                      <a:pt x="2" y="3"/>
                      <a:pt x="2" y="3"/>
                      <a:pt x="2" y="3"/>
                    </a:cubicBezTo>
                    <a:cubicBezTo>
                      <a:pt x="3" y="3"/>
                      <a:pt x="3" y="3"/>
                      <a:pt x="3" y="3"/>
                    </a:cubicBezTo>
                    <a:cubicBezTo>
                      <a:pt x="4" y="3"/>
                      <a:pt x="4" y="3"/>
                      <a:pt x="4" y="3"/>
                    </a:cubicBezTo>
                    <a:cubicBezTo>
                      <a:pt x="4" y="4"/>
                      <a:pt x="4" y="4"/>
                      <a:pt x="4" y="4"/>
                    </a:cubicBezTo>
                    <a:cubicBezTo>
                      <a:pt x="5" y="4"/>
                      <a:pt x="5" y="3"/>
                      <a:pt x="5" y="3"/>
                    </a:cubicBezTo>
                    <a:cubicBezTo>
                      <a:pt x="5" y="4"/>
                      <a:pt x="5" y="4"/>
                      <a:pt x="5" y="4"/>
                    </a:cubicBezTo>
                    <a:cubicBezTo>
                      <a:pt x="5" y="4"/>
                      <a:pt x="5" y="4"/>
                      <a:pt x="5" y="4"/>
                    </a:cubicBezTo>
                    <a:moveTo>
                      <a:pt x="5" y="4"/>
                    </a:moveTo>
                    <a:cubicBezTo>
                      <a:pt x="6" y="3"/>
                      <a:pt x="6" y="3"/>
                      <a:pt x="6" y="3"/>
                    </a:cubicBezTo>
                    <a:cubicBezTo>
                      <a:pt x="6" y="3"/>
                      <a:pt x="6" y="3"/>
                      <a:pt x="6" y="3"/>
                    </a:cubicBezTo>
                    <a:cubicBezTo>
                      <a:pt x="6" y="4"/>
                      <a:pt x="6" y="4"/>
                      <a:pt x="6" y="4"/>
                    </a:cubicBezTo>
                    <a:cubicBezTo>
                      <a:pt x="5" y="4"/>
                      <a:pt x="5" y="4"/>
                      <a:pt x="5" y="4"/>
                    </a:cubicBezTo>
                    <a:moveTo>
                      <a:pt x="6" y="4"/>
                    </a:moveTo>
                    <a:cubicBezTo>
                      <a:pt x="7" y="2"/>
                      <a:pt x="7" y="2"/>
                      <a:pt x="7" y="2"/>
                    </a:cubicBezTo>
                    <a:cubicBezTo>
                      <a:pt x="7" y="2"/>
                      <a:pt x="7" y="2"/>
                      <a:pt x="7" y="2"/>
                    </a:cubicBezTo>
                    <a:cubicBezTo>
                      <a:pt x="7" y="4"/>
                      <a:pt x="7" y="4"/>
                      <a:pt x="7" y="4"/>
                    </a:cubicBezTo>
                    <a:cubicBezTo>
                      <a:pt x="7" y="4"/>
                      <a:pt x="7" y="4"/>
                      <a:pt x="7" y="4"/>
                    </a:cubicBezTo>
                    <a:cubicBezTo>
                      <a:pt x="6" y="4"/>
                      <a:pt x="6" y="4"/>
                      <a:pt x="6" y="4"/>
                    </a:cubicBezTo>
                    <a:moveTo>
                      <a:pt x="7" y="3"/>
                    </a:moveTo>
                    <a:cubicBezTo>
                      <a:pt x="7" y="2"/>
                      <a:pt x="7" y="2"/>
                      <a:pt x="7" y="2"/>
                    </a:cubicBezTo>
                    <a:cubicBezTo>
                      <a:pt x="7" y="1"/>
                      <a:pt x="7" y="1"/>
                      <a:pt x="7" y="0"/>
                    </a:cubicBezTo>
                    <a:cubicBezTo>
                      <a:pt x="8" y="1"/>
                      <a:pt x="8" y="2"/>
                      <a:pt x="8" y="3"/>
                    </a:cubicBezTo>
                    <a:cubicBezTo>
                      <a:pt x="7" y="3"/>
                      <a:pt x="7" y="3"/>
                      <a:pt x="7" y="3"/>
                    </a:cubicBezTo>
                    <a:moveTo>
                      <a:pt x="7" y="0"/>
                    </a:moveTo>
                    <a:cubicBezTo>
                      <a:pt x="7" y="0"/>
                      <a:pt x="7" y="0"/>
                      <a:pt x="7" y="0"/>
                    </a:cubicBezTo>
                    <a:cubicBezTo>
                      <a:pt x="7" y="0"/>
                      <a:pt x="7" y="0"/>
                      <a:pt x="7" y="0"/>
                    </a:cubicBezTo>
                    <a:cubicBezTo>
                      <a:pt x="7" y="0"/>
                      <a:pt x="7" y="0"/>
                      <a:pt x="7" y="0"/>
                    </a:cubicBezTo>
                    <a:cubicBezTo>
                      <a:pt x="7" y="1"/>
                      <a:pt x="6" y="2"/>
                      <a:pt x="6" y="2"/>
                    </a:cubicBezTo>
                    <a:cubicBezTo>
                      <a:pt x="5" y="3"/>
                      <a:pt x="5" y="3"/>
                      <a:pt x="4" y="3"/>
                    </a:cubicBezTo>
                    <a:cubicBezTo>
                      <a:pt x="4" y="3"/>
                      <a:pt x="4" y="3"/>
                      <a:pt x="4" y="3"/>
                    </a:cubicBezTo>
                    <a:cubicBezTo>
                      <a:pt x="3" y="2"/>
                      <a:pt x="3" y="2"/>
                      <a:pt x="3" y="2"/>
                    </a:cubicBezTo>
                    <a:cubicBezTo>
                      <a:pt x="3" y="2"/>
                      <a:pt x="3" y="2"/>
                      <a:pt x="2" y="2"/>
                    </a:cubicBezTo>
                    <a:cubicBezTo>
                      <a:pt x="2" y="2"/>
                      <a:pt x="2" y="2"/>
                      <a:pt x="2" y="2"/>
                    </a:cubicBezTo>
                    <a:cubicBezTo>
                      <a:pt x="2" y="2"/>
                      <a:pt x="2" y="2"/>
                      <a:pt x="1" y="2"/>
                    </a:cubicBezTo>
                    <a:cubicBezTo>
                      <a:pt x="1" y="3"/>
                      <a:pt x="1" y="3"/>
                      <a:pt x="1" y="3"/>
                    </a:cubicBezTo>
                    <a:cubicBezTo>
                      <a:pt x="1" y="3"/>
                      <a:pt x="1" y="3"/>
                      <a:pt x="1" y="3"/>
                    </a:cubicBezTo>
                    <a:cubicBezTo>
                      <a:pt x="0" y="3"/>
                      <a:pt x="0" y="3"/>
                      <a:pt x="0" y="3"/>
                    </a:cubicBezTo>
                    <a:cubicBezTo>
                      <a:pt x="1" y="4"/>
                      <a:pt x="1" y="4"/>
                      <a:pt x="1" y="4"/>
                    </a:cubicBezTo>
                    <a:cubicBezTo>
                      <a:pt x="1" y="4"/>
                      <a:pt x="1" y="4"/>
                      <a:pt x="1" y="4"/>
                    </a:cubicBezTo>
                    <a:cubicBezTo>
                      <a:pt x="1" y="4"/>
                      <a:pt x="1" y="4"/>
                      <a:pt x="1" y="4"/>
                    </a:cubicBezTo>
                    <a:cubicBezTo>
                      <a:pt x="0" y="4"/>
                      <a:pt x="0" y="4"/>
                      <a:pt x="0" y="4"/>
                    </a:cubicBezTo>
                    <a:cubicBezTo>
                      <a:pt x="1" y="4"/>
                      <a:pt x="1" y="4"/>
                      <a:pt x="1" y="4"/>
                    </a:cubicBezTo>
                    <a:cubicBezTo>
                      <a:pt x="1" y="4"/>
                      <a:pt x="1" y="4"/>
                      <a:pt x="1" y="4"/>
                    </a:cubicBezTo>
                    <a:cubicBezTo>
                      <a:pt x="1" y="4"/>
                      <a:pt x="1" y="4"/>
                      <a:pt x="1" y="4"/>
                    </a:cubicBezTo>
                    <a:cubicBezTo>
                      <a:pt x="2" y="4"/>
                      <a:pt x="2" y="4"/>
                      <a:pt x="2" y="4"/>
                    </a:cubicBezTo>
                    <a:cubicBezTo>
                      <a:pt x="2" y="3"/>
                      <a:pt x="2" y="3"/>
                      <a:pt x="2" y="3"/>
                    </a:cubicBezTo>
                    <a:cubicBezTo>
                      <a:pt x="3" y="4"/>
                      <a:pt x="3" y="4"/>
                      <a:pt x="3" y="4"/>
                    </a:cubicBezTo>
                    <a:cubicBezTo>
                      <a:pt x="3" y="4"/>
                      <a:pt x="3" y="4"/>
                      <a:pt x="3" y="4"/>
                    </a:cubicBezTo>
                    <a:cubicBezTo>
                      <a:pt x="4" y="4"/>
                      <a:pt x="4" y="4"/>
                      <a:pt x="5" y="4"/>
                    </a:cubicBezTo>
                    <a:cubicBezTo>
                      <a:pt x="5" y="4"/>
                      <a:pt x="5" y="4"/>
                      <a:pt x="5" y="4"/>
                    </a:cubicBezTo>
                    <a:cubicBezTo>
                      <a:pt x="5" y="5"/>
                      <a:pt x="5" y="5"/>
                      <a:pt x="5" y="5"/>
                    </a:cubicBezTo>
                    <a:cubicBezTo>
                      <a:pt x="5" y="4"/>
                      <a:pt x="5" y="4"/>
                      <a:pt x="5" y="4"/>
                    </a:cubicBezTo>
                    <a:cubicBezTo>
                      <a:pt x="5" y="4"/>
                      <a:pt x="5" y="4"/>
                      <a:pt x="5" y="4"/>
                    </a:cubicBezTo>
                    <a:cubicBezTo>
                      <a:pt x="6" y="4"/>
                      <a:pt x="6" y="4"/>
                      <a:pt x="6" y="4"/>
                    </a:cubicBezTo>
                    <a:cubicBezTo>
                      <a:pt x="6" y="4"/>
                      <a:pt x="6" y="4"/>
                      <a:pt x="6" y="4"/>
                    </a:cubicBezTo>
                    <a:cubicBezTo>
                      <a:pt x="6" y="4"/>
                      <a:pt x="6" y="4"/>
                      <a:pt x="6" y="4"/>
                    </a:cubicBezTo>
                    <a:cubicBezTo>
                      <a:pt x="6" y="4"/>
                      <a:pt x="6" y="4"/>
                      <a:pt x="6" y="4"/>
                    </a:cubicBezTo>
                    <a:cubicBezTo>
                      <a:pt x="6" y="4"/>
                      <a:pt x="6" y="4"/>
                      <a:pt x="6" y="4"/>
                    </a:cubicBezTo>
                    <a:cubicBezTo>
                      <a:pt x="7" y="4"/>
                      <a:pt x="7" y="4"/>
                      <a:pt x="7" y="4"/>
                    </a:cubicBezTo>
                    <a:cubicBezTo>
                      <a:pt x="7" y="4"/>
                      <a:pt x="7" y="4"/>
                      <a:pt x="7" y="4"/>
                    </a:cubicBezTo>
                    <a:cubicBezTo>
                      <a:pt x="7" y="4"/>
                      <a:pt x="7" y="4"/>
                      <a:pt x="7" y="4"/>
                    </a:cubicBezTo>
                    <a:cubicBezTo>
                      <a:pt x="7" y="4"/>
                      <a:pt x="7" y="4"/>
                      <a:pt x="7" y="4"/>
                    </a:cubicBezTo>
                    <a:cubicBezTo>
                      <a:pt x="7" y="4"/>
                      <a:pt x="7" y="4"/>
                      <a:pt x="7" y="4"/>
                    </a:cubicBezTo>
                    <a:cubicBezTo>
                      <a:pt x="7" y="4"/>
                      <a:pt x="7" y="4"/>
                      <a:pt x="7" y="4"/>
                    </a:cubicBezTo>
                    <a:cubicBezTo>
                      <a:pt x="8" y="3"/>
                      <a:pt x="8" y="3"/>
                      <a:pt x="8" y="3"/>
                    </a:cubicBezTo>
                    <a:cubicBezTo>
                      <a:pt x="8" y="3"/>
                      <a:pt x="8" y="3"/>
                      <a:pt x="8" y="3"/>
                    </a:cubicBezTo>
                    <a:cubicBezTo>
                      <a:pt x="8" y="3"/>
                      <a:pt x="8" y="3"/>
                      <a:pt x="8" y="3"/>
                    </a:cubicBezTo>
                    <a:cubicBezTo>
                      <a:pt x="8" y="3"/>
                      <a:pt x="8" y="3"/>
                      <a:pt x="8" y="3"/>
                    </a:cubicBezTo>
                    <a:cubicBezTo>
                      <a:pt x="8" y="3"/>
                      <a:pt x="8" y="3"/>
                      <a:pt x="8" y="3"/>
                    </a:cubicBezTo>
                    <a:cubicBezTo>
                      <a:pt x="8" y="2"/>
                      <a:pt x="8" y="1"/>
                      <a:pt x="8" y="0"/>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86" name="Freeform 172"/>
              <p:cNvSpPr/>
              <p:nvPr/>
            </p:nvSpPr>
            <p:spPr bwMode="auto">
              <a:xfrm>
                <a:off x="4136" y="2210"/>
                <a:ext cx="0" cy="3"/>
              </a:xfrm>
              <a:custGeom>
                <a:avLst/>
                <a:gdLst>
                  <a:gd name="T0" fmla="*/ 0 h 3"/>
                  <a:gd name="T1" fmla="*/ 3 h 3"/>
                  <a:gd name="T2" fmla="*/ 3 h 3"/>
                  <a:gd name="T3" fmla="*/ 3 h 3"/>
                  <a:gd name="T4" fmla="*/ 3 h 3"/>
                  <a:gd name="T5" fmla="*/ 3 h 3"/>
                  <a:gd name="T6" fmla="*/ 0 h 3"/>
                  <a:gd name="T7" fmla="*/ 0 h 3"/>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3">
                    <a:moveTo>
                      <a:pt x="0" y="0"/>
                    </a:moveTo>
                    <a:lnTo>
                      <a:pt x="0" y="3"/>
                    </a:lnTo>
                    <a:lnTo>
                      <a:pt x="0" y="3"/>
                    </a:lnTo>
                    <a:lnTo>
                      <a:pt x="0" y="3"/>
                    </a:lnTo>
                    <a:lnTo>
                      <a:pt x="0" y="3"/>
                    </a:lnTo>
                    <a:lnTo>
                      <a:pt x="0" y="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87" name="Freeform 173"/>
              <p:cNvSpPr/>
              <p:nvPr/>
            </p:nvSpPr>
            <p:spPr bwMode="auto">
              <a:xfrm>
                <a:off x="4136" y="2210"/>
                <a:ext cx="0" cy="3"/>
              </a:xfrm>
              <a:custGeom>
                <a:avLst/>
                <a:gdLst>
                  <a:gd name="T0" fmla="*/ 0 h 3"/>
                  <a:gd name="T1" fmla="*/ 3 h 3"/>
                  <a:gd name="T2" fmla="*/ 3 h 3"/>
                  <a:gd name="T3" fmla="*/ 3 h 3"/>
                  <a:gd name="T4" fmla="*/ 3 h 3"/>
                  <a:gd name="T5" fmla="*/ 3 h 3"/>
                  <a:gd name="T6" fmla="*/ 0 h 3"/>
                  <a:gd name="T7" fmla="*/ 0 h 3"/>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3">
                    <a:moveTo>
                      <a:pt x="0" y="0"/>
                    </a:moveTo>
                    <a:lnTo>
                      <a:pt x="0" y="3"/>
                    </a:lnTo>
                    <a:lnTo>
                      <a:pt x="0" y="3"/>
                    </a:lnTo>
                    <a:lnTo>
                      <a:pt x="0" y="3"/>
                    </a:lnTo>
                    <a:lnTo>
                      <a:pt x="0" y="3"/>
                    </a:lnTo>
                    <a:lnTo>
                      <a:pt x="0" y="3"/>
                    </a:lnTo>
                    <a:lnTo>
                      <a:pt x="0" y="0"/>
                    </a:lnTo>
                    <a:lnTo>
                      <a:pt x="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88" name="Freeform 174"/>
              <p:cNvSpPr>
                <a:spLocks noEditPoints="1"/>
              </p:cNvSpPr>
              <p:nvPr/>
            </p:nvSpPr>
            <p:spPr bwMode="auto">
              <a:xfrm>
                <a:off x="4160" y="2201"/>
                <a:ext cx="19" cy="12"/>
              </a:xfrm>
              <a:custGeom>
                <a:avLst/>
                <a:gdLst>
                  <a:gd name="T0" fmla="*/ 2 w 8"/>
                  <a:gd name="T1" fmla="*/ 4 h 5"/>
                  <a:gd name="T2" fmla="*/ 3 w 8"/>
                  <a:gd name="T3" fmla="*/ 3 h 5"/>
                  <a:gd name="T4" fmla="*/ 4 w 8"/>
                  <a:gd name="T5" fmla="*/ 4 h 5"/>
                  <a:gd name="T6" fmla="*/ 5 w 8"/>
                  <a:gd name="T7" fmla="*/ 3 h 5"/>
                  <a:gd name="T8" fmla="*/ 6 w 8"/>
                  <a:gd name="T9" fmla="*/ 3 h 5"/>
                  <a:gd name="T10" fmla="*/ 5 w 8"/>
                  <a:gd name="T11" fmla="*/ 4 h 5"/>
                  <a:gd name="T12" fmla="*/ 3 w 8"/>
                  <a:gd name="T13" fmla="*/ 4 h 5"/>
                  <a:gd name="T14" fmla="*/ 4 w 8"/>
                  <a:gd name="T15" fmla="*/ 4 h 5"/>
                  <a:gd name="T16" fmla="*/ 2 w 8"/>
                  <a:gd name="T17" fmla="*/ 4 h 5"/>
                  <a:gd name="T18" fmla="*/ 2 w 8"/>
                  <a:gd name="T19" fmla="*/ 2 h 5"/>
                  <a:gd name="T20" fmla="*/ 2 w 8"/>
                  <a:gd name="T21" fmla="*/ 4 h 5"/>
                  <a:gd name="T22" fmla="*/ 1 w 8"/>
                  <a:gd name="T23" fmla="*/ 3 h 5"/>
                  <a:gd name="T24" fmla="*/ 1 w 8"/>
                  <a:gd name="T25" fmla="*/ 2 h 5"/>
                  <a:gd name="T26" fmla="*/ 1 w 8"/>
                  <a:gd name="T27" fmla="*/ 0 h 5"/>
                  <a:gd name="T28" fmla="*/ 0 w 8"/>
                  <a:gd name="T29" fmla="*/ 3 h 5"/>
                  <a:gd name="T30" fmla="*/ 0 w 8"/>
                  <a:gd name="T31" fmla="*/ 3 h 5"/>
                  <a:gd name="T32" fmla="*/ 1 w 8"/>
                  <a:gd name="T33" fmla="*/ 3 h 5"/>
                  <a:gd name="T34" fmla="*/ 1 w 8"/>
                  <a:gd name="T35" fmla="*/ 4 h 5"/>
                  <a:gd name="T36" fmla="*/ 2 w 8"/>
                  <a:gd name="T37" fmla="*/ 4 h 5"/>
                  <a:gd name="T38" fmla="*/ 2 w 8"/>
                  <a:gd name="T39" fmla="*/ 4 h 5"/>
                  <a:gd name="T40" fmla="*/ 2 w 8"/>
                  <a:gd name="T41" fmla="*/ 4 h 5"/>
                  <a:gd name="T42" fmla="*/ 2 w 8"/>
                  <a:gd name="T43" fmla="*/ 4 h 5"/>
                  <a:gd name="T44" fmla="*/ 3 w 8"/>
                  <a:gd name="T45" fmla="*/ 4 h 5"/>
                  <a:gd name="T46" fmla="*/ 3 w 8"/>
                  <a:gd name="T47" fmla="*/ 5 h 5"/>
                  <a:gd name="T48" fmla="*/ 4 w 8"/>
                  <a:gd name="T49" fmla="*/ 4 h 5"/>
                  <a:gd name="T50" fmla="*/ 6 w 8"/>
                  <a:gd name="T51" fmla="*/ 4 h 5"/>
                  <a:gd name="T52" fmla="*/ 7 w 8"/>
                  <a:gd name="T53" fmla="*/ 4 h 5"/>
                  <a:gd name="T54" fmla="*/ 7 w 8"/>
                  <a:gd name="T55" fmla="*/ 4 h 5"/>
                  <a:gd name="T56" fmla="*/ 8 w 8"/>
                  <a:gd name="T57" fmla="*/ 4 h 5"/>
                  <a:gd name="T58" fmla="*/ 8 w 8"/>
                  <a:gd name="T59" fmla="*/ 4 h 5"/>
                  <a:gd name="T60" fmla="*/ 8 w 8"/>
                  <a:gd name="T61" fmla="*/ 3 h 5"/>
                  <a:gd name="T62" fmla="*/ 7 w 8"/>
                  <a:gd name="T63" fmla="*/ 3 h 5"/>
                  <a:gd name="T64" fmla="*/ 6 w 8"/>
                  <a:gd name="T65" fmla="*/ 2 h 5"/>
                  <a:gd name="T66" fmla="*/ 5 w 8"/>
                  <a:gd name="T67" fmla="*/ 2 h 5"/>
                  <a:gd name="T68" fmla="*/ 4 w 8"/>
                  <a:gd name="T69" fmla="*/ 3 h 5"/>
                  <a:gd name="T70" fmla="*/ 2 w 8"/>
                  <a:gd name="T71" fmla="*/ 0 h 5"/>
                  <a:gd name="T72" fmla="*/ 1 w 8"/>
                  <a:gd name="T7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 h="5">
                    <a:moveTo>
                      <a:pt x="3" y="4"/>
                    </a:moveTo>
                    <a:cubicBezTo>
                      <a:pt x="2" y="4"/>
                      <a:pt x="2" y="4"/>
                      <a:pt x="2" y="4"/>
                    </a:cubicBezTo>
                    <a:cubicBezTo>
                      <a:pt x="2" y="3"/>
                      <a:pt x="2" y="3"/>
                      <a:pt x="2" y="3"/>
                    </a:cubicBezTo>
                    <a:cubicBezTo>
                      <a:pt x="3" y="3"/>
                      <a:pt x="3" y="3"/>
                      <a:pt x="3" y="3"/>
                    </a:cubicBezTo>
                    <a:cubicBezTo>
                      <a:pt x="3" y="4"/>
                      <a:pt x="3" y="4"/>
                      <a:pt x="3" y="4"/>
                    </a:cubicBezTo>
                    <a:moveTo>
                      <a:pt x="4" y="4"/>
                    </a:moveTo>
                    <a:cubicBezTo>
                      <a:pt x="4" y="4"/>
                      <a:pt x="5" y="4"/>
                      <a:pt x="5" y="3"/>
                    </a:cubicBezTo>
                    <a:cubicBezTo>
                      <a:pt x="5" y="3"/>
                      <a:pt x="5" y="3"/>
                      <a:pt x="5" y="3"/>
                    </a:cubicBezTo>
                    <a:cubicBezTo>
                      <a:pt x="6" y="3"/>
                      <a:pt x="6" y="3"/>
                      <a:pt x="6" y="3"/>
                    </a:cubicBezTo>
                    <a:cubicBezTo>
                      <a:pt x="6" y="3"/>
                      <a:pt x="6" y="3"/>
                      <a:pt x="6" y="3"/>
                    </a:cubicBezTo>
                    <a:cubicBezTo>
                      <a:pt x="5" y="3"/>
                      <a:pt x="5" y="3"/>
                      <a:pt x="5" y="3"/>
                    </a:cubicBezTo>
                    <a:cubicBezTo>
                      <a:pt x="5" y="4"/>
                      <a:pt x="5" y="4"/>
                      <a:pt x="5" y="4"/>
                    </a:cubicBezTo>
                    <a:cubicBezTo>
                      <a:pt x="5" y="4"/>
                      <a:pt x="4" y="4"/>
                      <a:pt x="4" y="4"/>
                    </a:cubicBezTo>
                    <a:cubicBezTo>
                      <a:pt x="3" y="4"/>
                      <a:pt x="3" y="4"/>
                      <a:pt x="3" y="4"/>
                    </a:cubicBezTo>
                    <a:cubicBezTo>
                      <a:pt x="3" y="3"/>
                      <a:pt x="3" y="3"/>
                      <a:pt x="3" y="3"/>
                    </a:cubicBezTo>
                    <a:cubicBezTo>
                      <a:pt x="3" y="3"/>
                      <a:pt x="4" y="4"/>
                      <a:pt x="4" y="4"/>
                    </a:cubicBezTo>
                    <a:moveTo>
                      <a:pt x="2" y="4"/>
                    </a:moveTo>
                    <a:cubicBezTo>
                      <a:pt x="2" y="4"/>
                      <a:pt x="2" y="4"/>
                      <a:pt x="2" y="4"/>
                    </a:cubicBezTo>
                    <a:cubicBezTo>
                      <a:pt x="2" y="4"/>
                      <a:pt x="2" y="4"/>
                      <a:pt x="2" y="4"/>
                    </a:cubicBezTo>
                    <a:cubicBezTo>
                      <a:pt x="2" y="2"/>
                      <a:pt x="2" y="2"/>
                      <a:pt x="2" y="2"/>
                    </a:cubicBezTo>
                    <a:cubicBezTo>
                      <a:pt x="2" y="2"/>
                      <a:pt x="2" y="2"/>
                      <a:pt x="2" y="2"/>
                    </a:cubicBezTo>
                    <a:cubicBezTo>
                      <a:pt x="2" y="4"/>
                      <a:pt x="2" y="4"/>
                      <a:pt x="2" y="4"/>
                    </a:cubicBezTo>
                    <a:moveTo>
                      <a:pt x="1" y="3"/>
                    </a:moveTo>
                    <a:cubicBezTo>
                      <a:pt x="1" y="3"/>
                      <a:pt x="1" y="3"/>
                      <a:pt x="1" y="3"/>
                    </a:cubicBezTo>
                    <a:cubicBezTo>
                      <a:pt x="1" y="2"/>
                      <a:pt x="1" y="1"/>
                      <a:pt x="1" y="0"/>
                    </a:cubicBezTo>
                    <a:cubicBezTo>
                      <a:pt x="1" y="1"/>
                      <a:pt x="1" y="1"/>
                      <a:pt x="1" y="2"/>
                    </a:cubicBezTo>
                    <a:cubicBezTo>
                      <a:pt x="1" y="3"/>
                      <a:pt x="1" y="3"/>
                      <a:pt x="1" y="3"/>
                    </a:cubicBezTo>
                    <a:moveTo>
                      <a:pt x="1" y="0"/>
                    </a:moveTo>
                    <a:cubicBezTo>
                      <a:pt x="1" y="0"/>
                      <a:pt x="1" y="0"/>
                      <a:pt x="1" y="0"/>
                    </a:cubicBezTo>
                    <a:cubicBezTo>
                      <a:pt x="0" y="1"/>
                      <a:pt x="0" y="2"/>
                      <a:pt x="0" y="3"/>
                    </a:cubicBezTo>
                    <a:cubicBezTo>
                      <a:pt x="0" y="3"/>
                      <a:pt x="0" y="3"/>
                      <a:pt x="0" y="3"/>
                    </a:cubicBezTo>
                    <a:cubicBezTo>
                      <a:pt x="0" y="3"/>
                      <a:pt x="0" y="3"/>
                      <a:pt x="0" y="3"/>
                    </a:cubicBezTo>
                    <a:cubicBezTo>
                      <a:pt x="0" y="3"/>
                      <a:pt x="0" y="3"/>
                      <a:pt x="0" y="3"/>
                    </a:cubicBezTo>
                    <a:cubicBezTo>
                      <a:pt x="1" y="3"/>
                      <a:pt x="1" y="3"/>
                      <a:pt x="1" y="3"/>
                    </a:cubicBezTo>
                    <a:cubicBezTo>
                      <a:pt x="1" y="4"/>
                      <a:pt x="1" y="4"/>
                      <a:pt x="1" y="4"/>
                    </a:cubicBezTo>
                    <a:cubicBezTo>
                      <a:pt x="1" y="4"/>
                      <a:pt x="1" y="4"/>
                      <a:pt x="1" y="4"/>
                    </a:cubicBezTo>
                    <a:cubicBezTo>
                      <a:pt x="1" y="4"/>
                      <a:pt x="1" y="4"/>
                      <a:pt x="1"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3" y="4"/>
                      <a:pt x="3" y="4"/>
                      <a:pt x="3" y="4"/>
                    </a:cubicBezTo>
                    <a:cubicBezTo>
                      <a:pt x="3" y="4"/>
                      <a:pt x="3" y="4"/>
                      <a:pt x="3" y="4"/>
                    </a:cubicBezTo>
                    <a:cubicBezTo>
                      <a:pt x="3" y="4"/>
                      <a:pt x="3" y="4"/>
                      <a:pt x="3" y="4"/>
                    </a:cubicBezTo>
                    <a:cubicBezTo>
                      <a:pt x="3" y="5"/>
                      <a:pt x="3" y="5"/>
                      <a:pt x="3" y="5"/>
                    </a:cubicBezTo>
                    <a:cubicBezTo>
                      <a:pt x="4" y="4"/>
                      <a:pt x="4" y="4"/>
                      <a:pt x="4" y="4"/>
                    </a:cubicBezTo>
                    <a:cubicBezTo>
                      <a:pt x="4" y="4"/>
                      <a:pt x="4" y="4"/>
                      <a:pt x="4" y="4"/>
                    </a:cubicBezTo>
                    <a:cubicBezTo>
                      <a:pt x="4" y="4"/>
                      <a:pt x="5" y="4"/>
                      <a:pt x="5" y="4"/>
                    </a:cubicBezTo>
                    <a:cubicBezTo>
                      <a:pt x="6" y="4"/>
                      <a:pt x="6" y="4"/>
                      <a:pt x="6" y="4"/>
                    </a:cubicBezTo>
                    <a:cubicBezTo>
                      <a:pt x="7" y="3"/>
                      <a:pt x="7" y="3"/>
                      <a:pt x="7" y="3"/>
                    </a:cubicBezTo>
                    <a:cubicBezTo>
                      <a:pt x="7" y="4"/>
                      <a:pt x="7" y="4"/>
                      <a:pt x="7" y="4"/>
                    </a:cubicBezTo>
                    <a:cubicBezTo>
                      <a:pt x="7" y="4"/>
                      <a:pt x="7" y="4"/>
                      <a:pt x="7" y="4"/>
                    </a:cubicBezTo>
                    <a:cubicBezTo>
                      <a:pt x="7" y="4"/>
                      <a:pt x="7" y="4"/>
                      <a:pt x="7" y="4"/>
                    </a:cubicBezTo>
                    <a:cubicBezTo>
                      <a:pt x="8" y="4"/>
                      <a:pt x="8" y="4"/>
                      <a:pt x="8" y="4"/>
                    </a:cubicBezTo>
                    <a:cubicBezTo>
                      <a:pt x="8" y="4"/>
                      <a:pt x="8" y="4"/>
                      <a:pt x="8" y="4"/>
                    </a:cubicBezTo>
                    <a:cubicBezTo>
                      <a:pt x="8" y="4"/>
                      <a:pt x="8" y="4"/>
                      <a:pt x="8" y="4"/>
                    </a:cubicBezTo>
                    <a:cubicBezTo>
                      <a:pt x="8" y="4"/>
                      <a:pt x="8" y="4"/>
                      <a:pt x="8" y="4"/>
                    </a:cubicBezTo>
                    <a:cubicBezTo>
                      <a:pt x="8" y="4"/>
                      <a:pt x="8" y="4"/>
                      <a:pt x="8" y="4"/>
                    </a:cubicBezTo>
                    <a:cubicBezTo>
                      <a:pt x="8" y="3"/>
                      <a:pt x="8" y="3"/>
                      <a:pt x="8" y="3"/>
                    </a:cubicBezTo>
                    <a:cubicBezTo>
                      <a:pt x="7" y="3"/>
                      <a:pt x="7" y="3"/>
                      <a:pt x="7" y="3"/>
                    </a:cubicBezTo>
                    <a:cubicBezTo>
                      <a:pt x="7" y="3"/>
                      <a:pt x="7" y="3"/>
                      <a:pt x="7" y="3"/>
                    </a:cubicBezTo>
                    <a:cubicBezTo>
                      <a:pt x="7" y="2"/>
                      <a:pt x="7" y="2"/>
                      <a:pt x="7" y="2"/>
                    </a:cubicBezTo>
                    <a:cubicBezTo>
                      <a:pt x="7" y="2"/>
                      <a:pt x="6" y="2"/>
                      <a:pt x="6" y="2"/>
                    </a:cubicBezTo>
                    <a:cubicBezTo>
                      <a:pt x="6" y="2"/>
                      <a:pt x="6" y="2"/>
                      <a:pt x="6" y="2"/>
                    </a:cubicBezTo>
                    <a:cubicBezTo>
                      <a:pt x="6" y="2"/>
                      <a:pt x="5" y="2"/>
                      <a:pt x="5" y="2"/>
                    </a:cubicBezTo>
                    <a:cubicBezTo>
                      <a:pt x="4" y="3"/>
                      <a:pt x="4" y="3"/>
                      <a:pt x="4" y="3"/>
                    </a:cubicBezTo>
                    <a:cubicBezTo>
                      <a:pt x="4" y="3"/>
                      <a:pt x="4" y="3"/>
                      <a:pt x="4" y="3"/>
                    </a:cubicBezTo>
                    <a:cubicBezTo>
                      <a:pt x="3" y="3"/>
                      <a:pt x="3" y="3"/>
                      <a:pt x="3" y="2"/>
                    </a:cubicBezTo>
                    <a:cubicBezTo>
                      <a:pt x="2" y="2"/>
                      <a:pt x="2" y="1"/>
                      <a:pt x="2" y="0"/>
                    </a:cubicBezTo>
                    <a:cubicBezTo>
                      <a:pt x="1" y="0"/>
                      <a:pt x="1" y="0"/>
                      <a:pt x="1" y="0"/>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89" name="Freeform 175"/>
              <p:cNvSpPr/>
              <p:nvPr/>
            </p:nvSpPr>
            <p:spPr bwMode="auto">
              <a:xfrm>
                <a:off x="4170" y="2210"/>
                <a:ext cx="2" cy="3"/>
              </a:xfrm>
              <a:custGeom>
                <a:avLst/>
                <a:gdLst>
                  <a:gd name="T0" fmla="*/ 2 w 2"/>
                  <a:gd name="T1" fmla="*/ 0 h 3"/>
                  <a:gd name="T2" fmla="*/ 0 w 2"/>
                  <a:gd name="T3" fmla="*/ 0 h 3"/>
                  <a:gd name="T4" fmla="*/ 0 w 2"/>
                  <a:gd name="T5" fmla="*/ 3 h 3"/>
                  <a:gd name="T6" fmla="*/ 2 w 2"/>
                  <a:gd name="T7" fmla="*/ 3 h 3"/>
                  <a:gd name="T8" fmla="*/ 2 w 2"/>
                  <a:gd name="T9" fmla="*/ 3 h 3"/>
                  <a:gd name="T10" fmla="*/ 2 w 2"/>
                  <a:gd name="T11" fmla="*/ 3 h 3"/>
                  <a:gd name="T12" fmla="*/ 2 w 2"/>
                  <a:gd name="T13" fmla="*/ 3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3"/>
                    </a:lnTo>
                    <a:lnTo>
                      <a:pt x="2" y="3"/>
                    </a:lnTo>
                    <a:lnTo>
                      <a:pt x="2" y="3"/>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90" name="Freeform 176"/>
              <p:cNvSpPr/>
              <p:nvPr/>
            </p:nvSpPr>
            <p:spPr bwMode="auto">
              <a:xfrm>
                <a:off x="4170" y="2210"/>
                <a:ext cx="2" cy="3"/>
              </a:xfrm>
              <a:custGeom>
                <a:avLst/>
                <a:gdLst>
                  <a:gd name="T0" fmla="*/ 2 w 2"/>
                  <a:gd name="T1" fmla="*/ 0 h 3"/>
                  <a:gd name="T2" fmla="*/ 0 w 2"/>
                  <a:gd name="T3" fmla="*/ 0 h 3"/>
                  <a:gd name="T4" fmla="*/ 0 w 2"/>
                  <a:gd name="T5" fmla="*/ 3 h 3"/>
                  <a:gd name="T6" fmla="*/ 2 w 2"/>
                  <a:gd name="T7" fmla="*/ 3 h 3"/>
                  <a:gd name="T8" fmla="*/ 2 w 2"/>
                  <a:gd name="T9" fmla="*/ 3 h 3"/>
                  <a:gd name="T10" fmla="*/ 2 w 2"/>
                  <a:gd name="T11" fmla="*/ 3 h 3"/>
                  <a:gd name="T12" fmla="*/ 2 w 2"/>
                  <a:gd name="T13" fmla="*/ 3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3"/>
                    </a:lnTo>
                    <a:lnTo>
                      <a:pt x="2" y="3"/>
                    </a:lnTo>
                    <a:lnTo>
                      <a:pt x="2" y="3"/>
                    </a:lnTo>
                    <a:lnTo>
                      <a:pt x="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91" name="Freeform 177"/>
              <p:cNvSpPr>
                <a:spLocks noEditPoints="1"/>
              </p:cNvSpPr>
              <p:nvPr/>
            </p:nvSpPr>
            <p:spPr bwMode="auto">
              <a:xfrm>
                <a:off x="4101" y="2163"/>
                <a:ext cx="104" cy="123"/>
              </a:xfrm>
              <a:custGeom>
                <a:avLst/>
                <a:gdLst>
                  <a:gd name="T0" fmla="*/ 30 w 44"/>
                  <a:gd name="T1" fmla="*/ 50 h 52"/>
                  <a:gd name="T2" fmla="*/ 25 w 44"/>
                  <a:gd name="T3" fmla="*/ 50 h 52"/>
                  <a:gd name="T4" fmla="*/ 11 w 44"/>
                  <a:gd name="T5" fmla="*/ 48 h 52"/>
                  <a:gd name="T6" fmla="*/ 9 w 44"/>
                  <a:gd name="T7" fmla="*/ 47 h 52"/>
                  <a:gd name="T8" fmla="*/ 32 w 44"/>
                  <a:gd name="T9" fmla="*/ 45 h 52"/>
                  <a:gd name="T10" fmla="*/ 38 w 44"/>
                  <a:gd name="T11" fmla="*/ 42 h 52"/>
                  <a:gd name="T12" fmla="*/ 22 w 44"/>
                  <a:gd name="T13" fmla="*/ 46 h 52"/>
                  <a:gd name="T14" fmla="*/ 4 w 44"/>
                  <a:gd name="T15" fmla="*/ 37 h 52"/>
                  <a:gd name="T16" fmla="*/ 5 w 44"/>
                  <a:gd name="T17" fmla="*/ 36 h 52"/>
                  <a:gd name="T18" fmla="*/ 23 w 44"/>
                  <a:gd name="T19" fmla="*/ 36 h 52"/>
                  <a:gd name="T20" fmla="*/ 12 w 44"/>
                  <a:gd name="T21" fmla="*/ 32 h 52"/>
                  <a:gd name="T22" fmla="*/ 24 w 44"/>
                  <a:gd name="T23" fmla="*/ 32 h 52"/>
                  <a:gd name="T24" fmla="*/ 5 w 44"/>
                  <a:gd name="T25" fmla="*/ 31 h 52"/>
                  <a:gd name="T26" fmla="*/ 8 w 44"/>
                  <a:gd name="T27" fmla="*/ 30 h 52"/>
                  <a:gd name="T28" fmla="*/ 39 w 44"/>
                  <a:gd name="T29" fmla="*/ 29 h 52"/>
                  <a:gd name="T30" fmla="*/ 6 w 44"/>
                  <a:gd name="T31" fmla="*/ 29 h 52"/>
                  <a:gd name="T32" fmla="*/ 18 w 44"/>
                  <a:gd name="T33" fmla="*/ 28 h 52"/>
                  <a:gd name="T34" fmla="*/ 20 w 44"/>
                  <a:gd name="T35" fmla="*/ 27 h 52"/>
                  <a:gd name="T36" fmla="*/ 14 w 44"/>
                  <a:gd name="T37" fmla="*/ 26 h 52"/>
                  <a:gd name="T38" fmla="*/ 38 w 44"/>
                  <a:gd name="T39" fmla="*/ 25 h 52"/>
                  <a:gd name="T40" fmla="*/ 39 w 44"/>
                  <a:gd name="T41" fmla="*/ 24 h 52"/>
                  <a:gd name="T42" fmla="*/ 4 w 44"/>
                  <a:gd name="T43" fmla="*/ 23 h 52"/>
                  <a:gd name="T44" fmla="*/ 5 w 44"/>
                  <a:gd name="T45" fmla="*/ 21 h 52"/>
                  <a:gd name="T46" fmla="*/ 6 w 44"/>
                  <a:gd name="T47" fmla="*/ 13 h 52"/>
                  <a:gd name="T48" fmla="*/ 12 w 44"/>
                  <a:gd name="T49" fmla="*/ 14 h 52"/>
                  <a:gd name="T50" fmla="*/ 30 w 44"/>
                  <a:gd name="T51" fmla="*/ 12 h 52"/>
                  <a:gd name="T52" fmla="*/ 28 w 44"/>
                  <a:gd name="T53" fmla="*/ 12 h 52"/>
                  <a:gd name="T54" fmla="*/ 20 w 44"/>
                  <a:gd name="T55" fmla="*/ 6 h 52"/>
                  <a:gd name="T56" fmla="*/ 11 w 44"/>
                  <a:gd name="T57" fmla="*/ 6 h 52"/>
                  <a:gd name="T58" fmla="*/ 19 w 44"/>
                  <a:gd name="T59" fmla="*/ 12 h 52"/>
                  <a:gd name="T60" fmla="*/ 19 w 44"/>
                  <a:gd name="T61" fmla="*/ 30 h 52"/>
                  <a:gd name="T62" fmla="*/ 10 w 44"/>
                  <a:gd name="T63" fmla="*/ 25 h 52"/>
                  <a:gd name="T64" fmla="*/ 21 w 44"/>
                  <a:gd name="T65" fmla="*/ 34 h 52"/>
                  <a:gd name="T66" fmla="*/ 18 w 44"/>
                  <a:gd name="T67" fmla="*/ 43 h 52"/>
                  <a:gd name="T68" fmla="*/ 15 w 44"/>
                  <a:gd name="T69" fmla="*/ 44 h 52"/>
                  <a:gd name="T70" fmla="*/ 12 w 44"/>
                  <a:gd name="T71" fmla="*/ 44 h 52"/>
                  <a:gd name="T72" fmla="*/ 6 w 44"/>
                  <a:gd name="T73" fmla="*/ 41 h 52"/>
                  <a:gd name="T74" fmla="*/ 4 w 44"/>
                  <a:gd name="T75" fmla="*/ 36 h 52"/>
                  <a:gd name="T76" fmla="*/ 10 w 44"/>
                  <a:gd name="T77" fmla="*/ 31 h 52"/>
                  <a:gd name="T78" fmla="*/ 6 w 44"/>
                  <a:gd name="T79" fmla="*/ 26 h 52"/>
                  <a:gd name="T80" fmla="*/ 7 w 44"/>
                  <a:gd name="T81" fmla="*/ 24 h 52"/>
                  <a:gd name="T82" fmla="*/ 7 w 44"/>
                  <a:gd name="T83" fmla="*/ 19 h 52"/>
                  <a:gd name="T84" fmla="*/ 17 w 44"/>
                  <a:gd name="T85" fmla="*/ 13 h 52"/>
                  <a:gd name="T86" fmla="*/ 17 w 44"/>
                  <a:gd name="T87" fmla="*/ 9 h 52"/>
                  <a:gd name="T88" fmla="*/ 27 w 44"/>
                  <a:gd name="T89" fmla="*/ 8 h 52"/>
                  <a:gd name="T90" fmla="*/ 27 w 44"/>
                  <a:gd name="T91" fmla="*/ 11 h 52"/>
                  <a:gd name="T92" fmla="*/ 40 w 44"/>
                  <a:gd name="T93" fmla="*/ 20 h 52"/>
                  <a:gd name="T94" fmla="*/ 37 w 44"/>
                  <a:gd name="T95" fmla="*/ 20 h 52"/>
                  <a:gd name="T96" fmla="*/ 38 w 44"/>
                  <a:gd name="T97" fmla="*/ 25 h 52"/>
                  <a:gd name="T98" fmla="*/ 36 w 44"/>
                  <a:gd name="T99" fmla="*/ 30 h 52"/>
                  <a:gd name="T100" fmla="*/ 41 w 44"/>
                  <a:gd name="T101" fmla="*/ 35 h 52"/>
                  <a:gd name="T102" fmla="*/ 39 w 44"/>
                  <a:gd name="T103" fmla="*/ 40 h 52"/>
                  <a:gd name="T104" fmla="*/ 32 w 44"/>
                  <a:gd name="T105" fmla="*/ 44 h 52"/>
                  <a:gd name="T106" fmla="*/ 30 w 44"/>
                  <a:gd name="T107" fmla="*/ 44 h 52"/>
                  <a:gd name="T108" fmla="*/ 24 w 44"/>
                  <a:gd name="T109" fmla="*/ 42 h 52"/>
                  <a:gd name="T110" fmla="*/ 25 w 44"/>
                  <a:gd name="T111" fmla="*/ 32 h 52"/>
                  <a:gd name="T112" fmla="*/ 30 w 44"/>
                  <a:gd name="T113" fmla="*/ 25 h 52"/>
                  <a:gd name="T114" fmla="*/ 23 w 44"/>
                  <a:gd name="T115" fmla="*/ 25 h 52"/>
                  <a:gd name="T116" fmla="*/ 27 w 44"/>
                  <a:gd name="T117" fmla="*/ 7 h 52"/>
                  <a:gd name="T118" fmla="*/ 20 w 44"/>
                  <a:gd name="T119" fmla="*/ 5 h 52"/>
                  <a:gd name="T120" fmla="*/ 24 w 44"/>
                  <a:gd name="T121" fmla="*/ 1 h 52"/>
                  <a:gd name="T122" fmla="*/ 2 w 44"/>
                  <a:gd name="T123" fmla="*/ 33 h 52"/>
                  <a:gd name="T124" fmla="*/ 43 w 44"/>
                  <a:gd name="T12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 h="52">
                    <a:moveTo>
                      <a:pt x="28" y="51"/>
                    </a:moveTo>
                    <a:cubicBezTo>
                      <a:pt x="27" y="51"/>
                      <a:pt x="27" y="51"/>
                      <a:pt x="27" y="51"/>
                    </a:cubicBezTo>
                    <a:cubicBezTo>
                      <a:pt x="28" y="51"/>
                      <a:pt x="28" y="51"/>
                      <a:pt x="28" y="51"/>
                    </a:cubicBezTo>
                    <a:cubicBezTo>
                      <a:pt x="28" y="51"/>
                      <a:pt x="28" y="51"/>
                      <a:pt x="28" y="51"/>
                    </a:cubicBezTo>
                    <a:moveTo>
                      <a:pt x="29" y="51"/>
                    </a:moveTo>
                    <a:cubicBezTo>
                      <a:pt x="29" y="51"/>
                      <a:pt x="29" y="51"/>
                      <a:pt x="29" y="51"/>
                    </a:cubicBezTo>
                    <a:cubicBezTo>
                      <a:pt x="29" y="51"/>
                      <a:pt x="29" y="51"/>
                      <a:pt x="29" y="51"/>
                    </a:cubicBezTo>
                    <a:cubicBezTo>
                      <a:pt x="29" y="51"/>
                      <a:pt x="29" y="51"/>
                      <a:pt x="29" y="51"/>
                    </a:cubicBezTo>
                    <a:cubicBezTo>
                      <a:pt x="29" y="51"/>
                      <a:pt x="29" y="51"/>
                      <a:pt x="29" y="51"/>
                    </a:cubicBezTo>
                    <a:moveTo>
                      <a:pt x="15" y="51"/>
                    </a:moveTo>
                    <a:cubicBezTo>
                      <a:pt x="15" y="51"/>
                      <a:pt x="15" y="51"/>
                      <a:pt x="15" y="51"/>
                    </a:cubicBezTo>
                    <a:cubicBezTo>
                      <a:pt x="15" y="50"/>
                      <a:pt x="15" y="50"/>
                      <a:pt x="15" y="50"/>
                    </a:cubicBezTo>
                    <a:cubicBezTo>
                      <a:pt x="15" y="51"/>
                      <a:pt x="15" y="51"/>
                      <a:pt x="15" y="51"/>
                    </a:cubicBezTo>
                    <a:moveTo>
                      <a:pt x="30" y="51"/>
                    </a:moveTo>
                    <a:cubicBezTo>
                      <a:pt x="30" y="50"/>
                      <a:pt x="30" y="50"/>
                      <a:pt x="30" y="50"/>
                    </a:cubicBezTo>
                    <a:cubicBezTo>
                      <a:pt x="30" y="51"/>
                      <a:pt x="30" y="51"/>
                      <a:pt x="30" y="51"/>
                    </a:cubicBezTo>
                    <a:cubicBezTo>
                      <a:pt x="30" y="51"/>
                      <a:pt x="30" y="51"/>
                      <a:pt x="30" y="51"/>
                    </a:cubicBezTo>
                    <a:cubicBezTo>
                      <a:pt x="30" y="51"/>
                      <a:pt x="30" y="51"/>
                      <a:pt x="30" y="51"/>
                    </a:cubicBezTo>
                    <a:moveTo>
                      <a:pt x="28" y="50"/>
                    </a:moveTo>
                    <a:cubicBezTo>
                      <a:pt x="28" y="50"/>
                      <a:pt x="28" y="50"/>
                      <a:pt x="28" y="50"/>
                    </a:cubicBezTo>
                    <a:cubicBezTo>
                      <a:pt x="29" y="50"/>
                      <a:pt x="29" y="50"/>
                      <a:pt x="29" y="50"/>
                    </a:cubicBezTo>
                    <a:cubicBezTo>
                      <a:pt x="28" y="50"/>
                      <a:pt x="28" y="50"/>
                      <a:pt x="28" y="50"/>
                    </a:cubicBezTo>
                    <a:moveTo>
                      <a:pt x="27" y="50"/>
                    </a:moveTo>
                    <a:cubicBezTo>
                      <a:pt x="27" y="50"/>
                      <a:pt x="27" y="50"/>
                      <a:pt x="27" y="50"/>
                    </a:cubicBezTo>
                    <a:cubicBezTo>
                      <a:pt x="28" y="50"/>
                      <a:pt x="28" y="50"/>
                      <a:pt x="28" y="50"/>
                    </a:cubicBezTo>
                    <a:cubicBezTo>
                      <a:pt x="27" y="50"/>
                      <a:pt x="27" y="50"/>
                      <a:pt x="27" y="50"/>
                    </a:cubicBezTo>
                    <a:moveTo>
                      <a:pt x="16" y="51"/>
                    </a:moveTo>
                    <a:cubicBezTo>
                      <a:pt x="17" y="50"/>
                      <a:pt x="17" y="50"/>
                      <a:pt x="17" y="50"/>
                    </a:cubicBezTo>
                    <a:cubicBezTo>
                      <a:pt x="17" y="50"/>
                      <a:pt x="17" y="50"/>
                      <a:pt x="17" y="50"/>
                    </a:cubicBezTo>
                    <a:cubicBezTo>
                      <a:pt x="17" y="50"/>
                      <a:pt x="17" y="50"/>
                      <a:pt x="17" y="50"/>
                    </a:cubicBezTo>
                    <a:cubicBezTo>
                      <a:pt x="17" y="50"/>
                      <a:pt x="17" y="51"/>
                      <a:pt x="16" y="51"/>
                    </a:cubicBezTo>
                    <a:moveTo>
                      <a:pt x="14" y="50"/>
                    </a:moveTo>
                    <a:cubicBezTo>
                      <a:pt x="15" y="50"/>
                      <a:pt x="15" y="50"/>
                      <a:pt x="15" y="50"/>
                    </a:cubicBezTo>
                    <a:cubicBezTo>
                      <a:pt x="15" y="50"/>
                      <a:pt x="15" y="50"/>
                      <a:pt x="15" y="50"/>
                    </a:cubicBezTo>
                    <a:cubicBezTo>
                      <a:pt x="14" y="50"/>
                      <a:pt x="14" y="50"/>
                      <a:pt x="14" y="50"/>
                    </a:cubicBezTo>
                    <a:moveTo>
                      <a:pt x="30" y="50"/>
                    </a:moveTo>
                    <a:cubicBezTo>
                      <a:pt x="30" y="50"/>
                      <a:pt x="30" y="50"/>
                      <a:pt x="30" y="50"/>
                    </a:cubicBezTo>
                    <a:cubicBezTo>
                      <a:pt x="30" y="50"/>
                      <a:pt x="30" y="50"/>
                      <a:pt x="30" y="50"/>
                    </a:cubicBezTo>
                    <a:cubicBezTo>
                      <a:pt x="30" y="50"/>
                      <a:pt x="30" y="50"/>
                      <a:pt x="30" y="50"/>
                    </a:cubicBezTo>
                    <a:moveTo>
                      <a:pt x="27" y="50"/>
                    </a:moveTo>
                    <a:cubicBezTo>
                      <a:pt x="27" y="50"/>
                      <a:pt x="27" y="50"/>
                      <a:pt x="27" y="50"/>
                    </a:cubicBezTo>
                    <a:cubicBezTo>
                      <a:pt x="27" y="50"/>
                      <a:pt x="27" y="50"/>
                      <a:pt x="27" y="50"/>
                    </a:cubicBezTo>
                    <a:cubicBezTo>
                      <a:pt x="27" y="50"/>
                      <a:pt x="27" y="50"/>
                      <a:pt x="27" y="50"/>
                    </a:cubicBezTo>
                    <a:moveTo>
                      <a:pt x="14" y="50"/>
                    </a:moveTo>
                    <a:cubicBezTo>
                      <a:pt x="13" y="50"/>
                      <a:pt x="13" y="50"/>
                      <a:pt x="13" y="50"/>
                    </a:cubicBezTo>
                    <a:cubicBezTo>
                      <a:pt x="14" y="50"/>
                      <a:pt x="14" y="50"/>
                      <a:pt x="14" y="50"/>
                    </a:cubicBezTo>
                    <a:cubicBezTo>
                      <a:pt x="14" y="50"/>
                      <a:pt x="14" y="50"/>
                      <a:pt x="14" y="50"/>
                    </a:cubicBezTo>
                    <a:moveTo>
                      <a:pt x="18" y="50"/>
                    </a:moveTo>
                    <a:cubicBezTo>
                      <a:pt x="18" y="50"/>
                      <a:pt x="18" y="50"/>
                      <a:pt x="18" y="50"/>
                    </a:cubicBezTo>
                    <a:cubicBezTo>
                      <a:pt x="18" y="50"/>
                      <a:pt x="18" y="50"/>
                      <a:pt x="18" y="50"/>
                    </a:cubicBezTo>
                    <a:cubicBezTo>
                      <a:pt x="18" y="50"/>
                      <a:pt x="18" y="50"/>
                      <a:pt x="18" y="50"/>
                    </a:cubicBezTo>
                    <a:moveTo>
                      <a:pt x="13" y="50"/>
                    </a:moveTo>
                    <a:cubicBezTo>
                      <a:pt x="12" y="50"/>
                      <a:pt x="12" y="50"/>
                      <a:pt x="12" y="50"/>
                    </a:cubicBezTo>
                    <a:cubicBezTo>
                      <a:pt x="13" y="50"/>
                      <a:pt x="13" y="50"/>
                      <a:pt x="13" y="50"/>
                    </a:cubicBezTo>
                    <a:cubicBezTo>
                      <a:pt x="13" y="50"/>
                      <a:pt x="13" y="50"/>
                      <a:pt x="13" y="50"/>
                    </a:cubicBezTo>
                    <a:moveTo>
                      <a:pt x="13" y="50"/>
                    </a:moveTo>
                    <a:cubicBezTo>
                      <a:pt x="13" y="49"/>
                      <a:pt x="13" y="49"/>
                      <a:pt x="13" y="49"/>
                    </a:cubicBezTo>
                    <a:cubicBezTo>
                      <a:pt x="14" y="49"/>
                      <a:pt x="14" y="49"/>
                      <a:pt x="14" y="49"/>
                    </a:cubicBezTo>
                    <a:cubicBezTo>
                      <a:pt x="13" y="50"/>
                      <a:pt x="13" y="50"/>
                      <a:pt x="13" y="50"/>
                    </a:cubicBezTo>
                    <a:moveTo>
                      <a:pt x="31" y="50"/>
                    </a:moveTo>
                    <a:cubicBezTo>
                      <a:pt x="31" y="49"/>
                      <a:pt x="31" y="49"/>
                      <a:pt x="31" y="49"/>
                    </a:cubicBezTo>
                    <a:cubicBezTo>
                      <a:pt x="31" y="49"/>
                      <a:pt x="31" y="49"/>
                      <a:pt x="31" y="49"/>
                    </a:cubicBezTo>
                    <a:cubicBezTo>
                      <a:pt x="31" y="50"/>
                      <a:pt x="31" y="50"/>
                      <a:pt x="31" y="50"/>
                    </a:cubicBezTo>
                    <a:moveTo>
                      <a:pt x="32" y="50"/>
                    </a:moveTo>
                    <a:cubicBezTo>
                      <a:pt x="32" y="49"/>
                      <a:pt x="32" y="49"/>
                      <a:pt x="32" y="49"/>
                    </a:cubicBezTo>
                    <a:cubicBezTo>
                      <a:pt x="32" y="49"/>
                      <a:pt x="32" y="49"/>
                      <a:pt x="32" y="49"/>
                    </a:cubicBezTo>
                    <a:cubicBezTo>
                      <a:pt x="32" y="49"/>
                      <a:pt x="32" y="49"/>
                      <a:pt x="32" y="49"/>
                    </a:cubicBezTo>
                    <a:cubicBezTo>
                      <a:pt x="32" y="50"/>
                      <a:pt x="32" y="50"/>
                      <a:pt x="32" y="50"/>
                    </a:cubicBezTo>
                    <a:moveTo>
                      <a:pt x="27" y="51"/>
                    </a:moveTo>
                    <a:cubicBezTo>
                      <a:pt x="26" y="51"/>
                      <a:pt x="25" y="50"/>
                      <a:pt x="24" y="50"/>
                    </a:cubicBezTo>
                    <a:cubicBezTo>
                      <a:pt x="24" y="49"/>
                      <a:pt x="24" y="49"/>
                      <a:pt x="24" y="49"/>
                    </a:cubicBezTo>
                    <a:cubicBezTo>
                      <a:pt x="24" y="49"/>
                      <a:pt x="24" y="49"/>
                      <a:pt x="24" y="49"/>
                    </a:cubicBezTo>
                    <a:cubicBezTo>
                      <a:pt x="25" y="49"/>
                      <a:pt x="25" y="49"/>
                      <a:pt x="25" y="49"/>
                    </a:cubicBezTo>
                    <a:cubicBezTo>
                      <a:pt x="25" y="49"/>
                      <a:pt x="25" y="49"/>
                      <a:pt x="25" y="49"/>
                    </a:cubicBezTo>
                    <a:cubicBezTo>
                      <a:pt x="25" y="50"/>
                      <a:pt x="25" y="50"/>
                      <a:pt x="25" y="50"/>
                    </a:cubicBezTo>
                    <a:cubicBezTo>
                      <a:pt x="25" y="50"/>
                      <a:pt x="25" y="50"/>
                      <a:pt x="25" y="50"/>
                    </a:cubicBezTo>
                    <a:cubicBezTo>
                      <a:pt x="25" y="50"/>
                      <a:pt x="25" y="50"/>
                      <a:pt x="25" y="50"/>
                    </a:cubicBezTo>
                    <a:cubicBezTo>
                      <a:pt x="26" y="50"/>
                      <a:pt x="26" y="50"/>
                      <a:pt x="26" y="50"/>
                    </a:cubicBezTo>
                    <a:cubicBezTo>
                      <a:pt x="26" y="50"/>
                      <a:pt x="26" y="50"/>
                      <a:pt x="26" y="50"/>
                    </a:cubicBezTo>
                    <a:cubicBezTo>
                      <a:pt x="26" y="51"/>
                      <a:pt x="26" y="51"/>
                      <a:pt x="26" y="51"/>
                    </a:cubicBezTo>
                    <a:cubicBezTo>
                      <a:pt x="26" y="51"/>
                      <a:pt x="26" y="51"/>
                      <a:pt x="26" y="51"/>
                    </a:cubicBezTo>
                    <a:cubicBezTo>
                      <a:pt x="26" y="51"/>
                      <a:pt x="26" y="51"/>
                      <a:pt x="26" y="51"/>
                    </a:cubicBezTo>
                    <a:cubicBezTo>
                      <a:pt x="27" y="51"/>
                      <a:pt x="27" y="51"/>
                      <a:pt x="27" y="51"/>
                    </a:cubicBezTo>
                    <a:cubicBezTo>
                      <a:pt x="27" y="51"/>
                      <a:pt x="27" y="51"/>
                      <a:pt x="27" y="51"/>
                    </a:cubicBezTo>
                    <a:moveTo>
                      <a:pt x="18" y="50"/>
                    </a:moveTo>
                    <a:cubicBezTo>
                      <a:pt x="20" y="49"/>
                      <a:pt x="20" y="49"/>
                      <a:pt x="20" y="49"/>
                    </a:cubicBezTo>
                    <a:cubicBezTo>
                      <a:pt x="20" y="49"/>
                      <a:pt x="20" y="49"/>
                      <a:pt x="20" y="49"/>
                    </a:cubicBezTo>
                    <a:cubicBezTo>
                      <a:pt x="20" y="49"/>
                      <a:pt x="19" y="50"/>
                      <a:pt x="18" y="50"/>
                    </a:cubicBezTo>
                    <a:moveTo>
                      <a:pt x="12" y="49"/>
                    </a:moveTo>
                    <a:cubicBezTo>
                      <a:pt x="12" y="49"/>
                      <a:pt x="12" y="49"/>
                      <a:pt x="12" y="49"/>
                    </a:cubicBezTo>
                    <a:cubicBezTo>
                      <a:pt x="13" y="49"/>
                      <a:pt x="13" y="49"/>
                      <a:pt x="13" y="49"/>
                    </a:cubicBezTo>
                    <a:cubicBezTo>
                      <a:pt x="12" y="49"/>
                      <a:pt x="12" y="49"/>
                      <a:pt x="12" y="49"/>
                    </a:cubicBezTo>
                    <a:moveTo>
                      <a:pt x="12" y="49"/>
                    </a:moveTo>
                    <a:cubicBezTo>
                      <a:pt x="11" y="49"/>
                      <a:pt x="11" y="49"/>
                      <a:pt x="11" y="49"/>
                    </a:cubicBezTo>
                    <a:cubicBezTo>
                      <a:pt x="11" y="49"/>
                      <a:pt x="11" y="49"/>
                      <a:pt x="11" y="49"/>
                    </a:cubicBezTo>
                    <a:cubicBezTo>
                      <a:pt x="11" y="49"/>
                      <a:pt x="11" y="49"/>
                      <a:pt x="11" y="49"/>
                    </a:cubicBezTo>
                    <a:cubicBezTo>
                      <a:pt x="11" y="49"/>
                      <a:pt x="11" y="49"/>
                      <a:pt x="11" y="49"/>
                    </a:cubicBezTo>
                    <a:cubicBezTo>
                      <a:pt x="12" y="48"/>
                      <a:pt x="12" y="48"/>
                      <a:pt x="12" y="48"/>
                    </a:cubicBezTo>
                    <a:cubicBezTo>
                      <a:pt x="12" y="49"/>
                      <a:pt x="12" y="49"/>
                      <a:pt x="12" y="49"/>
                    </a:cubicBezTo>
                    <a:moveTo>
                      <a:pt x="32" y="49"/>
                    </a:moveTo>
                    <a:cubicBezTo>
                      <a:pt x="32" y="48"/>
                      <a:pt x="32" y="48"/>
                      <a:pt x="32" y="48"/>
                    </a:cubicBezTo>
                    <a:cubicBezTo>
                      <a:pt x="32" y="48"/>
                      <a:pt x="32" y="48"/>
                      <a:pt x="32" y="48"/>
                    </a:cubicBezTo>
                    <a:cubicBezTo>
                      <a:pt x="32" y="49"/>
                      <a:pt x="32" y="49"/>
                      <a:pt x="32" y="49"/>
                    </a:cubicBezTo>
                    <a:moveTo>
                      <a:pt x="12" y="48"/>
                    </a:moveTo>
                    <a:cubicBezTo>
                      <a:pt x="12" y="48"/>
                      <a:pt x="12" y="48"/>
                      <a:pt x="12" y="48"/>
                    </a:cubicBezTo>
                    <a:cubicBezTo>
                      <a:pt x="12" y="48"/>
                      <a:pt x="12" y="48"/>
                      <a:pt x="12" y="48"/>
                    </a:cubicBezTo>
                    <a:cubicBezTo>
                      <a:pt x="12" y="48"/>
                      <a:pt x="12" y="48"/>
                      <a:pt x="12" y="48"/>
                    </a:cubicBezTo>
                    <a:moveTo>
                      <a:pt x="24" y="49"/>
                    </a:moveTo>
                    <a:cubicBezTo>
                      <a:pt x="23" y="48"/>
                      <a:pt x="23" y="48"/>
                      <a:pt x="23" y="48"/>
                    </a:cubicBezTo>
                    <a:cubicBezTo>
                      <a:pt x="23" y="48"/>
                      <a:pt x="23" y="48"/>
                      <a:pt x="23" y="48"/>
                    </a:cubicBezTo>
                    <a:cubicBezTo>
                      <a:pt x="24" y="47"/>
                      <a:pt x="24" y="47"/>
                      <a:pt x="24" y="47"/>
                    </a:cubicBezTo>
                    <a:cubicBezTo>
                      <a:pt x="24" y="48"/>
                      <a:pt x="24" y="48"/>
                      <a:pt x="24" y="48"/>
                    </a:cubicBezTo>
                    <a:cubicBezTo>
                      <a:pt x="24" y="48"/>
                      <a:pt x="24" y="49"/>
                      <a:pt x="24" y="49"/>
                    </a:cubicBezTo>
                    <a:moveTo>
                      <a:pt x="11" y="48"/>
                    </a:moveTo>
                    <a:cubicBezTo>
                      <a:pt x="11" y="47"/>
                      <a:pt x="11" y="47"/>
                      <a:pt x="11" y="47"/>
                    </a:cubicBezTo>
                    <a:cubicBezTo>
                      <a:pt x="11" y="47"/>
                      <a:pt x="11" y="47"/>
                      <a:pt x="11" y="47"/>
                    </a:cubicBezTo>
                    <a:cubicBezTo>
                      <a:pt x="11" y="47"/>
                      <a:pt x="11" y="47"/>
                      <a:pt x="11" y="47"/>
                    </a:cubicBezTo>
                    <a:cubicBezTo>
                      <a:pt x="11" y="48"/>
                      <a:pt x="11" y="48"/>
                      <a:pt x="11" y="48"/>
                    </a:cubicBezTo>
                    <a:moveTo>
                      <a:pt x="20" y="48"/>
                    </a:moveTo>
                    <a:cubicBezTo>
                      <a:pt x="20" y="48"/>
                      <a:pt x="20" y="48"/>
                      <a:pt x="20" y="48"/>
                    </a:cubicBezTo>
                    <a:cubicBezTo>
                      <a:pt x="20" y="48"/>
                      <a:pt x="20" y="48"/>
                      <a:pt x="20" y="48"/>
                    </a:cubicBezTo>
                    <a:cubicBezTo>
                      <a:pt x="20" y="48"/>
                      <a:pt x="21" y="48"/>
                      <a:pt x="21" y="47"/>
                    </a:cubicBezTo>
                    <a:cubicBezTo>
                      <a:pt x="21" y="48"/>
                      <a:pt x="21" y="48"/>
                      <a:pt x="21" y="48"/>
                    </a:cubicBezTo>
                    <a:cubicBezTo>
                      <a:pt x="20" y="48"/>
                      <a:pt x="20" y="48"/>
                      <a:pt x="20" y="48"/>
                    </a:cubicBezTo>
                    <a:moveTo>
                      <a:pt x="10" y="47"/>
                    </a:moveTo>
                    <a:cubicBezTo>
                      <a:pt x="10" y="47"/>
                      <a:pt x="10" y="47"/>
                      <a:pt x="10" y="47"/>
                    </a:cubicBezTo>
                    <a:cubicBezTo>
                      <a:pt x="11" y="47"/>
                      <a:pt x="11" y="47"/>
                      <a:pt x="11" y="47"/>
                    </a:cubicBezTo>
                    <a:cubicBezTo>
                      <a:pt x="10" y="47"/>
                      <a:pt x="10" y="47"/>
                      <a:pt x="10" y="47"/>
                    </a:cubicBezTo>
                    <a:moveTo>
                      <a:pt x="10" y="47"/>
                    </a:moveTo>
                    <a:cubicBezTo>
                      <a:pt x="10" y="47"/>
                      <a:pt x="10" y="47"/>
                      <a:pt x="10" y="47"/>
                    </a:cubicBezTo>
                    <a:cubicBezTo>
                      <a:pt x="10" y="47"/>
                      <a:pt x="10" y="47"/>
                      <a:pt x="10" y="47"/>
                    </a:cubicBezTo>
                    <a:cubicBezTo>
                      <a:pt x="10" y="47"/>
                      <a:pt x="10" y="47"/>
                      <a:pt x="10" y="47"/>
                    </a:cubicBezTo>
                    <a:moveTo>
                      <a:pt x="23" y="47"/>
                    </a:moveTo>
                    <a:cubicBezTo>
                      <a:pt x="23" y="47"/>
                      <a:pt x="23" y="47"/>
                      <a:pt x="23" y="47"/>
                    </a:cubicBezTo>
                    <a:cubicBezTo>
                      <a:pt x="23" y="47"/>
                      <a:pt x="23" y="47"/>
                      <a:pt x="23" y="47"/>
                    </a:cubicBezTo>
                    <a:cubicBezTo>
                      <a:pt x="23" y="47"/>
                      <a:pt x="23" y="47"/>
                      <a:pt x="23" y="47"/>
                    </a:cubicBezTo>
                    <a:cubicBezTo>
                      <a:pt x="23" y="47"/>
                      <a:pt x="23" y="47"/>
                      <a:pt x="23" y="47"/>
                    </a:cubicBezTo>
                    <a:moveTo>
                      <a:pt x="21" y="48"/>
                    </a:moveTo>
                    <a:cubicBezTo>
                      <a:pt x="21" y="47"/>
                      <a:pt x="22" y="47"/>
                      <a:pt x="22" y="46"/>
                    </a:cubicBezTo>
                    <a:cubicBezTo>
                      <a:pt x="22" y="47"/>
                      <a:pt x="22" y="47"/>
                      <a:pt x="22" y="47"/>
                    </a:cubicBezTo>
                    <a:cubicBezTo>
                      <a:pt x="22" y="48"/>
                      <a:pt x="22" y="48"/>
                      <a:pt x="22" y="48"/>
                    </a:cubicBezTo>
                    <a:cubicBezTo>
                      <a:pt x="22" y="48"/>
                      <a:pt x="22" y="48"/>
                      <a:pt x="22" y="48"/>
                    </a:cubicBezTo>
                    <a:cubicBezTo>
                      <a:pt x="22" y="47"/>
                      <a:pt x="22" y="47"/>
                      <a:pt x="22" y="47"/>
                    </a:cubicBezTo>
                    <a:cubicBezTo>
                      <a:pt x="22" y="48"/>
                      <a:pt x="22" y="48"/>
                      <a:pt x="22" y="48"/>
                    </a:cubicBezTo>
                    <a:cubicBezTo>
                      <a:pt x="22" y="48"/>
                      <a:pt x="22" y="48"/>
                      <a:pt x="22" y="48"/>
                    </a:cubicBezTo>
                    <a:cubicBezTo>
                      <a:pt x="21" y="48"/>
                      <a:pt x="21" y="48"/>
                      <a:pt x="21" y="48"/>
                    </a:cubicBezTo>
                    <a:moveTo>
                      <a:pt x="9" y="47"/>
                    </a:moveTo>
                    <a:cubicBezTo>
                      <a:pt x="9" y="46"/>
                      <a:pt x="9" y="46"/>
                      <a:pt x="9" y="46"/>
                    </a:cubicBezTo>
                    <a:cubicBezTo>
                      <a:pt x="9" y="46"/>
                      <a:pt x="9" y="46"/>
                      <a:pt x="9" y="46"/>
                    </a:cubicBezTo>
                    <a:cubicBezTo>
                      <a:pt x="9" y="46"/>
                      <a:pt x="9" y="46"/>
                      <a:pt x="9" y="46"/>
                    </a:cubicBezTo>
                    <a:cubicBezTo>
                      <a:pt x="9" y="46"/>
                      <a:pt x="9" y="46"/>
                      <a:pt x="9" y="46"/>
                    </a:cubicBezTo>
                    <a:cubicBezTo>
                      <a:pt x="9" y="47"/>
                      <a:pt x="9" y="47"/>
                      <a:pt x="9" y="47"/>
                    </a:cubicBezTo>
                    <a:moveTo>
                      <a:pt x="11" y="46"/>
                    </a:moveTo>
                    <a:cubicBezTo>
                      <a:pt x="10" y="46"/>
                      <a:pt x="10" y="46"/>
                      <a:pt x="10" y="46"/>
                    </a:cubicBezTo>
                    <a:cubicBezTo>
                      <a:pt x="11" y="46"/>
                      <a:pt x="11" y="46"/>
                      <a:pt x="11" y="46"/>
                    </a:cubicBezTo>
                    <a:cubicBezTo>
                      <a:pt x="11" y="46"/>
                      <a:pt x="11" y="46"/>
                      <a:pt x="11" y="46"/>
                    </a:cubicBezTo>
                    <a:moveTo>
                      <a:pt x="34" y="46"/>
                    </a:moveTo>
                    <a:cubicBezTo>
                      <a:pt x="34" y="46"/>
                      <a:pt x="34" y="46"/>
                      <a:pt x="34" y="46"/>
                    </a:cubicBezTo>
                    <a:cubicBezTo>
                      <a:pt x="34" y="46"/>
                      <a:pt x="34" y="46"/>
                      <a:pt x="34" y="46"/>
                    </a:cubicBezTo>
                    <a:cubicBezTo>
                      <a:pt x="34" y="46"/>
                      <a:pt x="34" y="46"/>
                      <a:pt x="34" y="46"/>
                    </a:cubicBezTo>
                    <a:moveTo>
                      <a:pt x="8" y="46"/>
                    </a:moveTo>
                    <a:cubicBezTo>
                      <a:pt x="8" y="46"/>
                      <a:pt x="8" y="46"/>
                      <a:pt x="8" y="46"/>
                    </a:cubicBezTo>
                    <a:cubicBezTo>
                      <a:pt x="9" y="46"/>
                      <a:pt x="9" y="46"/>
                      <a:pt x="9" y="46"/>
                    </a:cubicBezTo>
                    <a:cubicBezTo>
                      <a:pt x="8" y="46"/>
                      <a:pt x="8" y="46"/>
                      <a:pt x="8" y="46"/>
                    </a:cubicBezTo>
                    <a:cubicBezTo>
                      <a:pt x="8" y="46"/>
                      <a:pt x="8" y="46"/>
                      <a:pt x="8" y="46"/>
                    </a:cubicBezTo>
                    <a:moveTo>
                      <a:pt x="19" y="48"/>
                    </a:moveTo>
                    <a:cubicBezTo>
                      <a:pt x="19" y="47"/>
                      <a:pt x="19" y="47"/>
                      <a:pt x="19" y="47"/>
                    </a:cubicBezTo>
                    <a:cubicBezTo>
                      <a:pt x="20" y="47"/>
                      <a:pt x="20" y="46"/>
                      <a:pt x="21" y="45"/>
                    </a:cubicBezTo>
                    <a:cubicBezTo>
                      <a:pt x="20" y="47"/>
                      <a:pt x="20" y="47"/>
                      <a:pt x="20" y="47"/>
                    </a:cubicBezTo>
                    <a:cubicBezTo>
                      <a:pt x="20" y="47"/>
                      <a:pt x="20" y="47"/>
                      <a:pt x="19" y="48"/>
                    </a:cubicBezTo>
                    <a:moveTo>
                      <a:pt x="24" y="47"/>
                    </a:moveTo>
                    <a:cubicBezTo>
                      <a:pt x="24" y="47"/>
                      <a:pt x="24" y="47"/>
                      <a:pt x="24" y="47"/>
                    </a:cubicBezTo>
                    <a:cubicBezTo>
                      <a:pt x="24" y="45"/>
                      <a:pt x="24" y="45"/>
                      <a:pt x="24" y="45"/>
                    </a:cubicBezTo>
                    <a:cubicBezTo>
                      <a:pt x="24" y="46"/>
                      <a:pt x="24" y="47"/>
                      <a:pt x="25" y="47"/>
                    </a:cubicBezTo>
                    <a:cubicBezTo>
                      <a:pt x="25" y="48"/>
                      <a:pt x="25" y="48"/>
                      <a:pt x="25" y="48"/>
                    </a:cubicBezTo>
                    <a:cubicBezTo>
                      <a:pt x="24" y="47"/>
                      <a:pt x="24" y="47"/>
                      <a:pt x="24" y="47"/>
                    </a:cubicBezTo>
                    <a:cubicBezTo>
                      <a:pt x="24" y="47"/>
                      <a:pt x="24" y="47"/>
                      <a:pt x="24" y="47"/>
                    </a:cubicBezTo>
                    <a:cubicBezTo>
                      <a:pt x="24" y="47"/>
                      <a:pt x="24" y="47"/>
                      <a:pt x="24" y="47"/>
                    </a:cubicBezTo>
                    <a:cubicBezTo>
                      <a:pt x="24" y="47"/>
                      <a:pt x="24" y="47"/>
                      <a:pt x="24" y="47"/>
                    </a:cubicBezTo>
                    <a:cubicBezTo>
                      <a:pt x="24" y="47"/>
                      <a:pt x="24" y="47"/>
                      <a:pt x="24" y="47"/>
                    </a:cubicBezTo>
                    <a:moveTo>
                      <a:pt x="12" y="45"/>
                    </a:moveTo>
                    <a:cubicBezTo>
                      <a:pt x="12" y="45"/>
                      <a:pt x="12" y="45"/>
                      <a:pt x="12" y="45"/>
                    </a:cubicBezTo>
                    <a:cubicBezTo>
                      <a:pt x="13" y="45"/>
                      <a:pt x="13" y="45"/>
                      <a:pt x="13" y="45"/>
                    </a:cubicBezTo>
                    <a:cubicBezTo>
                      <a:pt x="13" y="45"/>
                      <a:pt x="13" y="45"/>
                      <a:pt x="13" y="45"/>
                    </a:cubicBezTo>
                    <a:cubicBezTo>
                      <a:pt x="12" y="45"/>
                      <a:pt x="12" y="45"/>
                      <a:pt x="12" y="45"/>
                    </a:cubicBezTo>
                    <a:moveTo>
                      <a:pt x="32" y="45"/>
                    </a:moveTo>
                    <a:cubicBezTo>
                      <a:pt x="32" y="45"/>
                      <a:pt x="32" y="45"/>
                      <a:pt x="32" y="45"/>
                    </a:cubicBezTo>
                    <a:cubicBezTo>
                      <a:pt x="32" y="45"/>
                      <a:pt x="32" y="45"/>
                      <a:pt x="32" y="45"/>
                    </a:cubicBezTo>
                    <a:cubicBezTo>
                      <a:pt x="32" y="45"/>
                      <a:pt x="32" y="45"/>
                      <a:pt x="32" y="45"/>
                    </a:cubicBezTo>
                    <a:cubicBezTo>
                      <a:pt x="32" y="45"/>
                      <a:pt x="32" y="45"/>
                      <a:pt x="32" y="45"/>
                    </a:cubicBezTo>
                    <a:moveTo>
                      <a:pt x="8" y="45"/>
                    </a:moveTo>
                    <a:cubicBezTo>
                      <a:pt x="8" y="45"/>
                      <a:pt x="8" y="45"/>
                      <a:pt x="8" y="45"/>
                    </a:cubicBezTo>
                    <a:cubicBezTo>
                      <a:pt x="8" y="45"/>
                      <a:pt x="8" y="45"/>
                      <a:pt x="8" y="45"/>
                    </a:cubicBezTo>
                    <a:cubicBezTo>
                      <a:pt x="8" y="45"/>
                      <a:pt x="8" y="45"/>
                      <a:pt x="8" y="45"/>
                    </a:cubicBezTo>
                    <a:moveTo>
                      <a:pt x="8" y="44"/>
                    </a:moveTo>
                    <a:cubicBezTo>
                      <a:pt x="8" y="44"/>
                      <a:pt x="8" y="44"/>
                      <a:pt x="8" y="44"/>
                    </a:cubicBezTo>
                    <a:cubicBezTo>
                      <a:pt x="8" y="44"/>
                      <a:pt x="8" y="44"/>
                      <a:pt x="8" y="44"/>
                    </a:cubicBezTo>
                    <a:cubicBezTo>
                      <a:pt x="8" y="44"/>
                      <a:pt x="8" y="44"/>
                      <a:pt x="8" y="44"/>
                    </a:cubicBezTo>
                    <a:moveTo>
                      <a:pt x="7" y="44"/>
                    </a:moveTo>
                    <a:cubicBezTo>
                      <a:pt x="7" y="44"/>
                      <a:pt x="7" y="44"/>
                      <a:pt x="7" y="44"/>
                    </a:cubicBezTo>
                    <a:cubicBezTo>
                      <a:pt x="7" y="43"/>
                      <a:pt x="7" y="43"/>
                      <a:pt x="7" y="43"/>
                    </a:cubicBezTo>
                    <a:cubicBezTo>
                      <a:pt x="7" y="44"/>
                      <a:pt x="7" y="44"/>
                      <a:pt x="7" y="44"/>
                    </a:cubicBezTo>
                    <a:moveTo>
                      <a:pt x="8" y="44"/>
                    </a:moveTo>
                    <a:cubicBezTo>
                      <a:pt x="8" y="43"/>
                      <a:pt x="8" y="43"/>
                      <a:pt x="8" y="43"/>
                    </a:cubicBezTo>
                    <a:cubicBezTo>
                      <a:pt x="8" y="43"/>
                      <a:pt x="8" y="43"/>
                      <a:pt x="8" y="43"/>
                    </a:cubicBezTo>
                    <a:cubicBezTo>
                      <a:pt x="8" y="44"/>
                      <a:pt x="8" y="44"/>
                      <a:pt x="8" y="44"/>
                    </a:cubicBezTo>
                    <a:cubicBezTo>
                      <a:pt x="8" y="44"/>
                      <a:pt x="8" y="44"/>
                      <a:pt x="8" y="44"/>
                    </a:cubicBezTo>
                    <a:moveTo>
                      <a:pt x="6" y="43"/>
                    </a:moveTo>
                    <a:cubicBezTo>
                      <a:pt x="6" y="43"/>
                      <a:pt x="6" y="43"/>
                      <a:pt x="6" y="43"/>
                    </a:cubicBezTo>
                    <a:cubicBezTo>
                      <a:pt x="7" y="43"/>
                      <a:pt x="7" y="43"/>
                      <a:pt x="7" y="43"/>
                    </a:cubicBezTo>
                    <a:cubicBezTo>
                      <a:pt x="6" y="43"/>
                      <a:pt x="6" y="43"/>
                      <a:pt x="6" y="43"/>
                    </a:cubicBezTo>
                    <a:moveTo>
                      <a:pt x="6" y="43"/>
                    </a:moveTo>
                    <a:cubicBezTo>
                      <a:pt x="6" y="43"/>
                      <a:pt x="6" y="43"/>
                      <a:pt x="6" y="43"/>
                    </a:cubicBezTo>
                    <a:cubicBezTo>
                      <a:pt x="6" y="43"/>
                      <a:pt x="6" y="43"/>
                      <a:pt x="6" y="43"/>
                    </a:cubicBezTo>
                    <a:cubicBezTo>
                      <a:pt x="6" y="43"/>
                      <a:pt x="6" y="43"/>
                      <a:pt x="6" y="43"/>
                    </a:cubicBezTo>
                    <a:moveTo>
                      <a:pt x="6" y="43"/>
                    </a:moveTo>
                    <a:cubicBezTo>
                      <a:pt x="6" y="43"/>
                      <a:pt x="6" y="43"/>
                      <a:pt x="6" y="43"/>
                    </a:cubicBezTo>
                    <a:cubicBezTo>
                      <a:pt x="6" y="43"/>
                      <a:pt x="6" y="43"/>
                      <a:pt x="6" y="43"/>
                    </a:cubicBezTo>
                    <a:cubicBezTo>
                      <a:pt x="6" y="43"/>
                      <a:pt x="6" y="43"/>
                      <a:pt x="6" y="43"/>
                    </a:cubicBezTo>
                    <a:moveTo>
                      <a:pt x="7" y="42"/>
                    </a:moveTo>
                    <a:cubicBezTo>
                      <a:pt x="7" y="42"/>
                      <a:pt x="7" y="42"/>
                      <a:pt x="7" y="42"/>
                    </a:cubicBezTo>
                    <a:cubicBezTo>
                      <a:pt x="7" y="42"/>
                      <a:pt x="7" y="42"/>
                      <a:pt x="7" y="42"/>
                    </a:cubicBezTo>
                    <a:cubicBezTo>
                      <a:pt x="7" y="42"/>
                      <a:pt x="6" y="42"/>
                      <a:pt x="6" y="42"/>
                    </a:cubicBezTo>
                    <a:cubicBezTo>
                      <a:pt x="6" y="42"/>
                      <a:pt x="6" y="42"/>
                      <a:pt x="6" y="42"/>
                    </a:cubicBezTo>
                    <a:cubicBezTo>
                      <a:pt x="7" y="42"/>
                      <a:pt x="7" y="42"/>
                      <a:pt x="7" y="42"/>
                    </a:cubicBezTo>
                    <a:moveTo>
                      <a:pt x="38" y="42"/>
                    </a:moveTo>
                    <a:cubicBezTo>
                      <a:pt x="38" y="42"/>
                      <a:pt x="38" y="42"/>
                      <a:pt x="38" y="42"/>
                    </a:cubicBezTo>
                    <a:cubicBezTo>
                      <a:pt x="38" y="42"/>
                      <a:pt x="38" y="42"/>
                      <a:pt x="38" y="42"/>
                    </a:cubicBezTo>
                    <a:cubicBezTo>
                      <a:pt x="38" y="42"/>
                      <a:pt x="38" y="42"/>
                      <a:pt x="37" y="42"/>
                    </a:cubicBezTo>
                    <a:cubicBezTo>
                      <a:pt x="37" y="42"/>
                      <a:pt x="37" y="42"/>
                      <a:pt x="37" y="42"/>
                    </a:cubicBezTo>
                    <a:cubicBezTo>
                      <a:pt x="38" y="42"/>
                      <a:pt x="38" y="42"/>
                      <a:pt x="38" y="42"/>
                    </a:cubicBezTo>
                    <a:moveTo>
                      <a:pt x="8" y="43"/>
                    </a:moveTo>
                    <a:cubicBezTo>
                      <a:pt x="8" y="43"/>
                      <a:pt x="8" y="43"/>
                      <a:pt x="8" y="43"/>
                    </a:cubicBezTo>
                    <a:cubicBezTo>
                      <a:pt x="8" y="42"/>
                      <a:pt x="8" y="42"/>
                      <a:pt x="8" y="42"/>
                    </a:cubicBezTo>
                    <a:cubicBezTo>
                      <a:pt x="8" y="42"/>
                      <a:pt x="8" y="42"/>
                      <a:pt x="8" y="42"/>
                    </a:cubicBezTo>
                    <a:cubicBezTo>
                      <a:pt x="8" y="43"/>
                      <a:pt x="8" y="43"/>
                      <a:pt x="8" y="43"/>
                    </a:cubicBezTo>
                    <a:moveTo>
                      <a:pt x="36" y="43"/>
                    </a:moveTo>
                    <a:cubicBezTo>
                      <a:pt x="36" y="42"/>
                      <a:pt x="36" y="42"/>
                      <a:pt x="36" y="42"/>
                    </a:cubicBezTo>
                    <a:cubicBezTo>
                      <a:pt x="37" y="42"/>
                      <a:pt x="37" y="42"/>
                      <a:pt x="37" y="42"/>
                    </a:cubicBezTo>
                    <a:cubicBezTo>
                      <a:pt x="37" y="43"/>
                      <a:pt x="37" y="43"/>
                      <a:pt x="37" y="43"/>
                    </a:cubicBezTo>
                    <a:cubicBezTo>
                      <a:pt x="36" y="43"/>
                      <a:pt x="36" y="43"/>
                      <a:pt x="36" y="43"/>
                    </a:cubicBezTo>
                    <a:moveTo>
                      <a:pt x="36" y="43"/>
                    </a:moveTo>
                    <a:cubicBezTo>
                      <a:pt x="35" y="42"/>
                      <a:pt x="35" y="42"/>
                      <a:pt x="35" y="42"/>
                    </a:cubicBezTo>
                    <a:cubicBezTo>
                      <a:pt x="35" y="42"/>
                      <a:pt x="35" y="42"/>
                      <a:pt x="35" y="42"/>
                    </a:cubicBezTo>
                    <a:cubicBezTo>
                      <a:pt x="36" y="41"/>
                      <a:pt x="36" y="41"/>
                      <a:pt x="36" y="41"/>
                    </a:cubicBezTo>
                    <a:cubicBezTo>
                      <a:pt x="36" y="41"/>
                      <a:pt x="36" y="41"/>
                      <a:pt x="36" y="41"/>
                    </a:cubicBezTo>
                    <a:cubicBezTo>
                      <a:pt x="36" y="41"/>
                      <a:pt x="36" y="41"/>
                      <a:pt x="36" y="41"/>
                    </a:cubicBezTo>
                    <a:cubicBezTo>
                      <a:pt x="36" y="43"/>
                      <a:pt x="36" y="43"/>
                      <a:pt x="36" y="43"/>
                    </a:cubicBezTo>
                    <a:cubicBezTo>
                      <a:pt x="36" y="43"/>
                      <a:pt x="36" y="43"/>
                      <a:pt x="36" y="43"/>
                    </a:cubicBezTo>
                    <a:moveTo>
                      <a:pt x="8" y="43"/>
                    </a:moveTo>
                    <a:cubicBezTo>
                      <a:pt x="9" y="41"/>
                      <a:pt x="9" y="41"/>
                      <a:pt x="9" y="41"/>
                    </a:cubicBezTo>
                    <a:cubicBezTo>
                      <a:pt x="9" y="41"/>
                      <a:pt x="9" y="41"/>
                      <a:pt x="9" y="41"/>
                    </a:cubicBezTo>
                    <a:cubicBezTo>
                      <a:pt x="9" y="41"/>
                      <a:pt x="9" y="41"/>
                      <a:pt x="9" y="41"/>
                    </a:cubicBezTo>
                    <a:cubicBezTo>
                      <a:pt x="9" y="42"/>
                      <a:pt x="9" y="42"/>
                      <a:pt x="9" y="42"/>
                    </a:cubicBezTo>
                    <a:cubicBezTo>
                      <a:pt x="9" y="42"/>
                      <a:pt x="9" y="42"/>
                      <a:pt x="9" y="42"/>
                    </a:cubicBezTo>
                    <a:cubicBezTo>
                      <a:pt x="9" y="43"/>
                      <a:pt x="9" y="43"/>
                      <a:pt x="9" y="43"/>
                    </a:cubicBezTo>
                    <a:cubicBezTo>
                      <a:pt x="9" y="43"/>
                      <a:pt x="9" y="43"/>
                      <a:pt x="9" y="43"/>
                    </a:cubicBezTo>
                    <a:cubicBezTo>
                      <a:pt x="8" y="43"/>
                      <a:pt x="8" y="43"/>
                      <a:pt x="8" y="43"/>
                    </a:cubicBezTo>
                    <a:moveTo>
                      <a:pt x="22" y="46"/>
                    </a:moveTo>
                    <a:cubicBezTo>
                      <a:pt x="22" y="46"/>
                      <a:pt x="22" y="45"/>
                      <a:pt x="22" y="44"/>
                    </a:cubicBezTo>
                    <a:cubicBezTo>
                      <a:pt x="22" y="44"/>
                      <a:pt x="22" y="44"/>
                      <a:pt x="22" y="44"/>
                    </a:cubicBezTo>
                    <a:cubicBezTo>
                      <a:pt x="22" y="43"/>
                      <a:pt x="22" y="43"/>
                      <a:pt x="22" y="42"/>
                    </a:cubicBezTo>
                    <a:cubicBezTo>
                      <a:pt x="22" y="41"/>
                      <a:pt x="22" y="41"/>
                      <a:pt x="22" y="40"/>
                    </a:cubicBezTo>
                    <a:cubicBezTo>
                      <a:pt x="22" y="41"/>
                      <a:pt x="22" y="41"/>
                      <a:pt x="22" y="42"/>
                    </a:cubicBezTo>
                    <a:cubicBezTo>
                      <a:pt x="22" y="43"/>
                      <a:pt x="22" y="45"/>
                      <a:pt x="23" y="46"/>
                    </a:cubicBezTo>
                    <a:cubicBezTo>
                      <a:pt x="22" y="46"/>
                      <a:pt x="22" y="46"/>
                      <a:pt x="22" y="46"/>
                    </a:cubicBezTo>
                    <a:moveTo>
                      <a:pt x="5" y="42"/>
                    </a:moveTo>
                    <a:cubicBezTo>
                      <a:pt x="4" y="41"/>
                      <a:pt x="4" y="40"/>
                      <a:pt x="4" y="39"/>
                    </a:cubicBezTo>
                    <a:cubicBezTo>
                      <a:pt x="4" y="39"/>
                      <a:pt x="4" y="39"/>
                      <a:pt x="4" y="39"/>
                    </a:cubicBezTo>
                    <a:cubicBezTo>
                      <a:pt x="4" y="39"/>
                      <a:pt x="4" y="39"/>
                      <a:pt x="4" y="39"/>
                    </a:cubicBezTo>
                    <a:cubicBezTo>
                      <a:pt x="4" y="40"/>
                      <a:pt x="4" y="40"/>
                      <a:pt x="4" y="40"/>
                    </a:cubicBezTo>
                    <a:cubicBezTo>
                      <a:pt x="4" y="40"/>
                      <a:pt x="4" y="40"/>
                      <a:pt x="4" y="40"/>
                    </a:cubicBezTo>
                    <a:cubicBezTo>
                      <a:pt x="4" y="41"/>
                      <a:pt x="4" y="41"/>
                      <a:pt x="5" y="42"/>
                    </a:cubicBezTo>
                    <a:cubicBezTo>
                      <a:pt x="5" y="42"/>
                      <a:pt x="5" y="42"/>
                      <a:pt x="5" y="42"/>
                    </a:cubicBezTo>
                    <a:moveTo>
                      <a:pt x="33" y="47"/>
                    </a:moveTo>
                    <a:cubicBezTo>
                      <a:pt x="33" y="47"/>
                      <a:pt x="33" y="47"/>
                      <a:pt x="33" y="47"/>
                    </a:cubicBezTo>
                    <a:cubicBezTo>
                      <a:pt x="34" y="47"/>
                      <a:pt x="35" y="46"/>
                      <a:pt x="35" y="46"/>
                    </a:cubicBezTo>
                    <a:cubicBezTo>
                      <a:pt x="36" y="45"/>
                      <a:pt x="36" y="45"/>
                      <a:pt x="36" y="44"/>
                    </a:cubicBezTo>
                    <a:cubicBezTo>
                      <a:pt x="36" y="44"/>
                      <a:pt x="36" y="44"/>
                      <a:pt x="36" y="44"/>
                    </a:cubicBezTo>
                    <a:cubicBezTo>
                      <a:pt x="36" y="43"/>
                      <a:pt x="36" y="43"/>
                      <a:pt x="36" y="43"/>
                    </a:cubicBezTo>
                    <a:cubicBezTo>
                      <a:pt x="38" y="43"/>
                      <a:pt x="40" y="42"/>
                      <a:pt x="40" y="40"/>
                    </a:cubicBezTo>
                    <a:cubicBezTo>
                      <a:pt x="40" y="40"/>
                      <a:pt x="40" y="40"/>
                      <a:pt x="40" y="40"/>
                    </a:cubicBezTo>
                    <a:cubicBezTo>
                      <a:pt x="40" y="39"/>
                      <a:pt x="40" y="39"/>
                      <a:pt x="41" y="38"/>
                    </a:cubicBezTo>
                    <a:cubicBezTo>
                      <a:pt x="41" y="38"/>
                      <a:pt x="41" y="38"/>
                      <a:pt x="41" y="38"/>
                    </a:cubicBezTo>
                    <a:cubicBezTo>
                      <a:pt x="41" y="38"/>
                      <a:pt x="41" y="38"/>
                      <a:pt x="41" y="38"/>
                    </a:cubicBezTo>
                    <a:cubicBezTo>
                      <a:pt x="41" y="38"/>
                      <a:pt x="41" y="38"/>
                      <a:pt x="41" y="38"/>
                    </a:cubicBezTo>
                    <a:cubicBezTo>
                      <a:pt x="41" y="38"/>
                      <a:pt x="41" y="38"/>
                      <a:pt x="41" y="38"/>
                    </a:cubicBezTo>
                    <a:cubicBezTo>
                      <a:pt x="41" y="38"/>
                      <a:pt x="41" y="38"/>
                      <a:pt x="41" y="38"/>
                    </a:cubicBezTo>
                    <a:cubicBezTo>
                      <a:pt x="41" y="39"/>
                      <a:pt x="41" y="39"/>
                      <a:pt x="41" y="39"/>
                    </a:cubicBezTo>
                    <a:cubicBezTo>
                      <a:pt x="41" y="40"/>
                      <a:pt x="41" y="40"/>
                      <a:pt x="41" y="40"/>
                    </a:cubicBezTo>
                    <a:cubicBezTo>
                      <a:pt x="40" y="40"/>
                      <a:pt x="40" y="40"/>
                      <a:pt x="40" y="40"/>
                    </a:cubicBezTo>
                    <a:cubicBezTo>
                      <a:pt x="40" y="41"/>
                      <a:pt x="40" y="41"/>
                      <a:pt x="40" y="42"/>
                    </a:cubicBezTo>
                    <a:cubicBezTo>
                      <a:pt x="40" y="42"/>
                      <a:pt x="40" y="42"/>
                      <a:pt x="40" y="43"/>
                    </a:cubicBezTo>
                    <a:cubicBezTo>
                      <a:pt x="40" y="43"/>
                      <a:pt x="39" y="43"/>
                      <a:pt x="39" y="44"/>
                    </a:cubicBezTo>
                    <a:cubicBezTo>
                      <a:pt x="38" y="44"/>
                      <a:pt x="38" y="44"/>
                      <a:pt x="37" y="45"/>
                    </a:cubicBezTo>
                    <a:cubicBezTo>
                      <a:pt x="37" y="45"/>
                      <a:pt x="37" y="45"/>
                      <a:pt x="36" y="46"/>
                    </a:cubicBezTo>
                    <a:cubicBezTo>
                      <a:pt x="36" y="46"/>
                      <a:pt x="36" y="47"/>
                      <a:pt x="35" y="47"/>
                    </a:cubicBezTo>
                    <a:cubicBezTo>
                      <a:pt x="35" y="47"/>
                      <a:pt x="35" y="47"/>
                      <a:pt x="35" y="47"/>
                    </a:cubicBezTo>
                    <a:cubicBezTo>
                      <a:pt x="34" y="47"/>
                      <a:pt x="34" y="47"/>
                      <a:pt x="34" y="47"/>
                    </a:cubicBezTo>
                    <a:cubicBezTo>
                      <a:pt x="33" y="47"/>
                      <a:pt x="33" y="47"/>
                      <a:pt x="33" y="47"/>
                    </a:cubicBezTo>
                    <a:moveTo>
                      <a:pt x="4" y="38"/>
                    </a:moveTo>
                    <a:cubicBezTo>
                      <a:pt x="4" y="38"/>
                      <a:pt x="4" y="38"/>
                      <a:pt x="4" y="38"/>
                    </a:cubicBezTo>
                    <a:cubicBezTo>
                      <a:pt x="4" y="38"/>
                      <a:pt x="4" y="38"/>
                      <a:pt x="4" y="38"/>
                    </a:cubicBezTo>
                    <a:cubicBezTo>
                      <a:pt x="4" y="37"/>
                      <a:pt x="4" y="37"/>
                      <a:pt x="4" y="37"/>
                    </a:cubicBezTo>
                    <a:cubicBezTo>
                      <a:pt x="5" y="37"/>
                      <a:pt x="5" y="37"/>
                      <a:pt x="5" y="37"/>
                    </a:cubicBezTo>
                    <a:cubicBezTo>
                      <a:pt x="5" y="37"/>
                      <a:pt x="5" y="37"/>
                      <a:pt x="5" y="37"/>
                    </a:cubicBezTo>
                    <a:cubicBezTo>
                      <a:pt x="5" y="37"/>
                      <a:pt x="5" y="38"/>
                      <a:pt x="4" y="38"/>
                    </a:cubicBezTo>
                    <a:moveTo>
                      <a:pt x="40" y="38"/>
                    </a:moveTo>
                    <a:cubicBezTo>
                      <a:pt x="40" y="38"/>
                      <a:pt x="39" y="37"/>
                      <a:pt x="39" y="37"/>
                    </a:cubicBezTo>
                    <a:cubicBezTo>
                      <a:pt x="39" y="37"/>
                      <a:pt x="39" y="37"/>
                      <a:pt x="39" y="37"/>
                    </a:cubicBezTo>
                    <a:cubicBezTo>
                      <a:pt x="39" y="37"/>
                      <a:pt x="40" y="37"/>
                      <a:pt x="40" y="37"/>
                    </a:cubicBezTo>
                    <a:cubicBezTo>
                      <a:pt x="40" y="38"/>
                      <a:pt x="40" y="38"/>
                      <a:pt x="40" y="38"/>
                    </a:cubicBezTo>
                    <a:cubicBezTo>
                      <a:pt x="40" y="38"/>
                      <a:pt x="40" y="38"/>
                      <a:pt x="40" y="38"/>
                    </a:cubicBezTo>
                    <a:cubicBezTo>
                      <a:pt x="40" y="38"/>
                      <a:pt x="40" y="38"/>
                      <a:pt x="40" y="38"/>
                    </a:cubicBezTo>
                    <a:moveTo>
                      <a:pt x="10" y="37"/>
                    </a:moveTo>
                    <a:cubicBezTo>
                      <a:pt x="10" y="37"/>
                      <a:pt x="9" y="37"/>
                      <a:pt x="9" y="37"/>
                    </a:cubicBezTo>
                    <a:cubicBezTo>
                      <a:pt x="9" y="37"/>
                      <a:pt x="9" y="37"/>
                      <a:pt x="9" y="37"/>
                    </a:cubicBezTo>
                    <a:cubicBezTo>
                      <a:pt x="10" y="37"/>
                      <a:pt x="10" y="37"/>
                      <a:pt x="10" y="37"/>
                    </a:cubicBezTo>
                    <a:cubicBezTo>
                      <a:pt x="10" y="37"/>
                      <a:pt x="10" y="37"/>
                      <a:pt x="10" y="37"/>
                    </a:cubicBezTo>
                    <a:cubicBezTo>
                      <a:pt x="11" y="37"/>
                      <a:pt x="11" y="37"/>
                      <a:pt x="11" y="37"/>
                    </a:cubicBezTo>
                    <a:cubicBezTo>
                      <a:pt x="11" y="37"/>
                      <a:pt x="11" y="37"/>
                      <a:pt x="11" y="37"/>
                    </a:cubicBezTo>
                    <a:cubicBezTo>
                      <a:pt x="10" y="37"/>
                      <a:pt x="10" y="37"/>
                      <a:pt x="10" y="37"/>
                    </a:cubicBezTo>
                    <a:cubicBezTo>
                      <a:pt x="10" y="37"/>
                      <a:pt x="10" y="37"/>
                      <a:pt x="10" y="37"/>
                    </a:cubicBezTo>
                    <a:moveTo>
                      <a:pt x="35" y="37"/>
                    </a:moveTo>
                    <a:cubicBezTo>
                      <a:pt x="35" y="37"/>
                      <a:pt x="35" y="37"/>
                      <a:pt x="35" y="37"/>
                    </a:cubicBezTo>
                    <a:cubicBezTo>
                      <a:pt x="35" y="37"/>
                      <a:pt x="35" y="37"/>
                      <a:pt x="35" y="37"/>
                    </a:cubicBezTo>
                    <a:cubicBezTo>
                      <a:pt x="35" y="37"/>
                      <a:pt x="35" y="37"/>
                      <a:pt x="35" y="37"/>
                    </a:cubicBezTo>
                    <a:cubicBezTo>
                      <a:pt x="35" y="37"/>
                      <a:pt x="35" y="37"/>
                      <a:pt x="34" y="37"/>
                    </a:cubicBezTo>
                    <a:cubicBezTo>
                      <a:pt x="34" y="37"/>
                      <a:pt x="34" y="37"/>
                      <a:pt x="34" y="37"/>
                    </a:cubicBezTo>
                    <a:cubicBezTo>
                      <a:pt x="34" y="37"/>
                      <a:pt x="34" y="37"/>
                      <a:pt x="34" y="37"/>
                    </a:cubicBezTo>
                    <a:cubicBezTo>
                      <a:pt x="34" y="37"/>
                      <a:pt x="34" y="37"/>
                      <a:pt x="34" y="37"/>
                    </a:cubicBezTo>
                    <a:cubicBezTo>
                      <a:pt x="35" y="37"/>
                      <a:pt x="35" y="37"/>
                      <a:pt x="35" y="37"/>
                    </a:cubicBezTo>
                    <a:moveTo>
                      <a:pt x="21" y="38"/>
                    </a:moveTo>
                    <a:cubicBezTo>
                      <a:pt x="21" y="37"/>
                      <a:pt x="21" y="37"/>
                      <a:pt x="21" y="37"/>
                    </a:cubicBezTo>
                    <a:cubicBezTo>
                      <a:pt x="21" y="36"/>
                      <a:pt x="21" y="36"/>
                      <a:pt x="21" y="36"/>
                    </a:cubicBezTo>
                    <a:cubicBezTo>
                      <a:pt x="21" y="37"/>
                      <a:pt x="21" y="37"/>
                      <a:pt x="21" y="38"/>
                    </a:cubicBezTo>
                    <a:moveTo>
                      <a:pt x="23" y="38"/>
                    </a:moveTo>
                    <a:cubicBezTo>
                      <a:pt x="23" y="37"/>
                      <a:pt x="23" y="37"/>
                      <a:pt x="23" y="36"/>
                    </a:cubicBezTo>
                    <a:cubicBezTo>
                      <a:pt x="23" y="37"/>
                      <a:pt x="23" y="37"/>
                      <a:pt x="23" y="37"/>
                    </a:cubicBezTo>
                    <a:cubicBezTo>
                      <a:pt x="23" y="38"/>
                      <a:pt x="23" y="38"/>
                      <a:pt x="23" y="38"/>
                    </a:cubicBezTo>
                    <a:moveTo>
                      <a:pt x="5" y="36"/>
                    </a:moveTo>
                    <a:cubicBezTo>
                      <a:pt x="5" y="36"/>
                      <a:pt x="5" y="36"/>
                      <a:pt x="5" y="36"/>
                    </a:cubicBezTo>
                    <a:cubicBezTo>
                      <a:pt x="5" y="36"/>
                      <a:pt x="5" y="37"/>
                      <a:pt x="4" y="37"/>
                    </a:cubicBezTo>
                    <a:cubicBezTo>
                      <a:pt x="4" y="36"/>
                      <a:pt x="4" y="36"/>
                      <a:pt x="4" y="36"/>
                    </a:cubicBezTo>
                    <a:cubicBezTo>
                      <a:pt x="4" y="36"/>
                      <a:pt x="4" y="36"/>
                      <a:pt x="4" y="36"/>
                    </a:cubicBezTo>
                    <a:cubicBezTo>
                      <a:pt x="5" y="36"/>
                      <a:pt x="5" y="36"/>
                      <a:pt x="5" y="36"/>
                    </a:cubicBezTo>
                    <a:moveTo>
                      <a:pt x="40" y="37"/>
                    </a:moveTo>
                    <a:cubicBezTo>
                      <a:pt x="40" y="37"/>
                      <a:pt x="39" y="36"/>
                      <a:pt x="39" y="36"/>
                    </a:cubicBezTo>
                    <a:cubicBezTo>
                      <a:pt x="40" y="36"/>
                      <a:pt x="40" y="36"/>
                      <a:pt x="40" y="36"/>
                    </a:cubicBezTo>
                    <a:cubicBezTo>
                      <a:pt x="40" y="36"/>
                      <a:pt x="40" y="36"/>
                      <a:pt x="40" y="36"/>
                    </a:cubicBezTo>
                    <a:cubicBezTo>
                      <a:pt x="40" y="36"/>
                      <a:pt x="40" y="36"/>
                      <a:pt x="40" y="36"/>
                    </a:cubicBezTo>
                    <a:cubicBezTo>
                      <a:pt x="40" y="37"/>
                      <a:pt x="40" y="37"/>
                      <a:pt x="40" y="37"/>
                    </a:cubicBezTo>
                    <a:moveTo>
                      <a:pt x="3" y="37"/>
                    </a:moveTo>
                    <a:cubicBezTo>
                      <a:pt x="3" y="37"/>
                      <a:pt x="3" y="37"/>
                      <a:pt x="3" y="37"/>
                    </a:cubicBezTo>
                    <a:cubicBezTo>
                      <a:pt x="3" y="37"/>
                      <a:pt x="3" y="37"/>
                      <a:pt x="3" y="37"/>
                    </a:cubicBezTo>
                    <a:cubicBezTo>
                      <a:pt x="3" y="37"/>
                      <a:pt x="3" y="36"/>
                      <a:pt x="3" y="36"/>
                    </a:cubicBezTo>
                    <a:cubicBezTo>
                      <a:pt x="4" y="36"/>
                      <a:pt x="4" y="36"/>
                      <a:pt x="4" y="36"/>
                    </a:cubicBezTo>
                    <a:cubicBezTo>
                      <a:pt x="4" y="36"/>
                      <a:pt x="4" y="36"/>
                      <a:pt x="4" y="36"/>
                    </a:cubicBezTo>
                    <a:cubicBezTo>
                      <a:pt x="4" y="36"/>
                      <a:pt x="4" y="36"/>
                      <a:pt x="4" y="36"/>
                    </a:cubicBezTo>
                    <a:cubicBezTo>
                      <a:pt x="4" y="37"/>
                      <a:pt x="4" y="37"/>
                      <a:pt x="4" y="37"/>
                    </a:cubicBezTo>
                    <a:cubicBezTo>
                      <a:pt x="3" y="37"/>
                      <a:pt x="3" y="37"/>
                      <a:pt x="3" y="37"/>
                    </a:cubicBezTo>
                    <a:moveTo>
                      <a:pt x="41" y="37"/>
                    </a:moveTo>
                    <a:cubicBezTo>
                      <a:pt x="41" y="37"/>
                      <a:pt x="41" y="37"/>
                      <a:pt x="41" y="37"/>
                    </a:cubicBezTo>
                    <a:cubicBezTo>
                      <a:pt x="41" y="36"/>
                      <a:pt x="41" y="36"/>
                      <a:pt x="41" y="36"/>
                    </a:cubicBezTo>
                    <a:cubicBezTo>
                      <a:pt x="40" y="36"/>
                      <a:pt x="40" y="36"/>
                      <a:pt x="40" y="36"/>
                    </a:cubicBezTo>
                    <a:cubicBezTo>
                      <a:pt x="41" y="36"/>
                      <a:pt x="41" y="36"/>
                      <a:pt x="41" y="36"/>
                    </a:cubicBezTo>
                    <a:cubicBezTo>
                      <a:pt x="41" y="36"/>
                      <a:pt x="41" y="36"/>
                      <a:pt x="41" y="36"/>
                    </a:cubicBezTo>
                    <a:cubicBezTo>
                      <a:pt x="41" y="36"/>
                      <a:pt x="41" y="37"/>
                      <a:pt x="41" y="37"/>
                    </a:cubicBezTo>
                    <a:cubicBezTo>
                      <a:pt x="41" y="37"/>
                      <a:pt x="41" y="37"/>
                      <a:pt x="41" y="37"/>
                    </a:cubicBezTo>
                    <a:cubicBezTo>
                      <a:pt x="41" y="37"/>
                      <a:pt x="41" y="37"/>
                      <a:pt x="41" y="37"/>
                    </a:cubicBezTo>
                    <a:moveTo>
                      <a:pt x="21" y="37"/>
                    </a:moveTo>
                    <a:cubicBezTo>
                      <a:pt x="20" y="37"/>
                      <a:pt x="20" y="37"/>
                      <a:pt x="20" y="37"/>
                    </a:cubicBezTo>
                    <a:cubicBezTo>
                      <a:pt x="21" y="36"/>
                      <a:pt x="21" y="36"/>
                      <a:pt x="21" y="36"/>
                    </a:cubicBezTo>
                    <a:cubicBezTo>
                      <a:pt x="21" y="36"/>
                      <a:pt x="21" y="36"/>
                      <a:pt x="21" y="35"/>
                    </a:cubicBezTo>
                    <a:cubicBezTo>
                      <a:pt x="21" y="36"/>
                      <a:pt x="21" y="36"/>
                      <a:pt x="21" y="36"/>
                    </a:cubicBezTo>
                    <a:cubicBezTo>
                      <a:pt x="21" y="36"/>
                      <a:pt x="21" y="36"/>
                      <a:pt x="21" y="36"/>
                    </a:cubicBezTo>
                    <a:cubicBezTo>
                      <a:pt x="21" y="37"/>
                      <a:pt x="21" y="37"/>
                      <a:pt x="21" y="37"/>
                    </a:cubicBezTo>
                    <a:moveTo>
                      <a:pt x="24" y="37"/>
                    </a:moveTo>
                    <a:cubicBezTo>
                      <a:pt x="23" y="36"/>
                      <a:pt x="23" y="36"/>
                      <a:pt x="23" y="36"/>
                    </a:cubicBezTo>
                    <a:cubicBezTo>
                      <a:pt x="23" y="36"/>
                      <a:pt x="23" y="36"/>
                      <a:pt x="23" y="36"/>
                    </a:cubicBezTo>
                    <a:cubicBezTo>
                      <a:pt x="23" y="35"/>
                      <a:pt x="23" y="35"/>
                      <a:pt x="23" y="35"/>
                    </a:cubicBezTo>
                    <a:cubicBezTo>
                      <a:pt x="23" y="36"/>
                      <a:pt x="23" y="36"/>
                      <a:pt x="24" y="36"/>
                    </a:cubicBezTo>
                    <a:cubicBezTo>
                      <a:pt x="24" y="37"/>
                      <a:pt x="24" y="37"/>
                      <a:pt x="24" y="37"/>
                    </a:cubicBezTo>
                    <a:cubicBezTo>
                      <a:pt x="24" y="37"/>
                      <a:pt x="24" y="37"/>
                      <a:pt x="24" y="37"/>
                    </a:cubicBezTo>
                    <a:moveTo>
                      <a:pt x="3" y="37"/>
                    </a:moveTo>
                    <a:cubicBezTo>
                      <a:pt x="3" y="37"/>
                      <a:pt x="3" y="37"/>
                      <a:pt x="3" y="37"/>
                    </a:cubicBezTo>
                    <a:cubicBezTo>
                      <a:pt x="3" y="36"/>
                      <a:pt x="2" y="36"/>
                      <a:pt x="3" y="35"/>
                    </a:cubicBezTo>
                    <a:cubicBezTo>
                      <a:pt x="3" y="36"/>
                      <a:pt x="3" y="36"/>
                      <a:pt x="3" y="36"/>
                    </a:cubicBezTo>
                    <a:cubicBezTo>
                      <a:pt x="3" y="37"/>
                      <a:pt x="3" y="37"/>
                      <a:pt x="3" y="37"/>
                    </a:cubicBezTo>
                    <a:moveTo>
                      <a:pt x="41" y="37"/>
                    </a:moveTo>
                    <a:cubicBezTo>
                      <a:pt x="41" y="36"/>
                      <a:pt x="42" y="36"/>
                      <a:pt x="41" y="36"/>
                    </a:cubicBezTo>
                    <a:cubicBezTo>
                      <a:pt x="42" y="35"/>
                      <a:pt x="42" y="35"/>
                      <a:pt x="42" y="35"/>
                    </a:cubicBezTo>
                    <a:cubicBezTo>
                      <a:pt x="42" y="36"/>
                      <a:pt x="42" y="36"/>
                      <a:pt x="41" y="37"/>
                    </a:cubicBezTo>
                    <a:moveTo>
                      <a:pt x="14" y="34"/>
                    </a:moveTo>
                    <a:cubicBezTo>
                      <a:pt x="14" y="34"/>
                      <a:pt x="14" y="34"/>
                      <a:pt x="14" y="34"/>
                    </a:cubicBezTo>
                    <a:cubicBezTo>
                      <a:pt x="14" y="34"/>
                      <a:pt x="14" y="34"/>
                      <a:pt x="14" y="34"/>
                    </a:cubicBezTo>
                    <a:cubicBezTo>
                      <a:pt x="14" y="34"/>
                      <a:pt x="14" y="34"/>
                      <a:pt x="14" y="34"/>
                    </a:cubicBezTo>
                    <a:moveTo>
                      <a:pt x="31" y="34"/>
                    </a:moveTo>
                    <a:cubicBezTo>
                      <a:pt x="31" y="34"/>
                      <a:pt x="31" y="34"/>
                      <a:pt x="31" y="34"/>
                    </a:cubicBezTo>
                    <a:cubicBezTo>
                      <a:pt x="31" y="34"/>
                      <a:pt x="31" y="34"/>
                      <a:pt x="31" y="34"/>
                    </a:cubicBezTo>
                    <a:cubicBezTo>
                      <a:pt x="31" y="34"/>
                      <a:pt x="31" y="34"/>
                      <a:pt x="31" y="34"/>
                    </a:cubicBezTo>
                    <a:moveTo>
                      <a:pt x="21" y="33"/>
                    </a:moveTo>
                    <a:cubicBezTo>
                      <a:pt x="21" y="33"/>
                      <a:pt x="21" y="33"/>
                      <a:pt x="21" y="33"/>
                    </a:cubicBezTo>
                    <a:cubicBezTo>
                      <a:pt x="21" y="32"/>
                      <a:pt x="21" y="32"/>
                      <a:pt x="21" y="32"/>
                    </a:cubicBezTo>
                    <a:cubicBezTo>
                      <a:pt x="21" y="33"/>
                      <a:pt x="21" y="33"/>
                      <a:pt x="21" y="33"/>
                    </a:cubicBezTo>
                    <a:cubicBezTo>
                      <a:pt x="21" y="33"/>
                      <a:pt x="21" y="33"/>
                      <a:pt x="21" y="33"/>
                    </a:cubicBezTo>
                    <a:moveTo>
                      <a:pt x="23" y="33"/>
                    </a:moveTo>
                    <a:cubicBezTo>
                      <a:pt x="23" y="33"/>
                      <a:pt x="23" y="33"/>
                      <a:pt x="23" y="33"/>
                    </a:cubicBezTo>
                    <a:cubicBezTo>
                      <a:pt x="23" y="32"/>
                      <a:pt x="23" y="32"/>
                      <a:pt x="23" y="32"/>
                    </a:cubicBezTo>
                    <a:cubicBezTo>
                      <a:pt x="23" y="33"/>
                      <a:pt x="23" y="33"/>
                      <a:pt x="23" y="33"/>
                    </a:cubicBezTo>
                    <a:cubicBezTo>
                      <a:pt x="23" y="33"/>
                      <a:pt x="23" y="33"/>
                      <a:pt x="23" y="33"/>
                    </a:cubicBezTo>
                    <a:moveTo>
                      <a:pt x="31" y="33"/>
                    </a:moveTo>
                    <a:cubicBezTo>
                      <a:pt x="32" y="33"/>
                      <a:pt x="32" y="32"/>
                      <a:pt x="32" y="32"/>
                    </a:cubicBezTo>
                    <a:cubicBezTo>
                      <a:pt x="32" y="32"/>
                      <a:pt x="32" y="32"/>
                      <a:pt x="32" y="32"/>
                    </a:cubicBezTo>
                    <a:cubicBezTo>
                      <a:pt x="32" y="32"/>
                      <a:pt x="32" y="32"/>
                      <a:pt x="32" y="32"/>
                    </a:cubicBezTo>
                    <a:cubicBezTo>
                      <a:pt x="32" y="33"/>
                      <a:pt x="31" y="33"/>
                      <a:pt x="31" y="33"/>
                    </a:cubicBezTo>
                    <a:moveTo>
                      <a:pt x="13" y="33"/>
                    </a:moveTo>
                    <a:cubicBezTo>
                      <a:pt x="13" y="33"/>
                      <a:pt x="12" y="33"/>
                      <a:pt x="12" y="32"/>
                    </a:cubicBezTo>
                    <a:cubicBezTo>
                      <a:pt x="12" y="32"/>
                      <a:pt x="12" y="32"/>
                      <a:pt x="12" y="32"/>
                    </a:cubicBezTo>
                    <a:cubicBezTo>
                      <a:pt x="12" y="32"/>
                      <a:pt x="12" y="32"/>
                      <a:pt x="12" y="32"/>
                    </a:cubicBezTo>
                    <a:cubicBezTo>
                      <a:pt x="12" y="32"/>
                      <a:pt x="13" y="33"/>
                      <a:pt x="13" y="33"/>
                    </a:cubicBezTo>
                    <a:moveTo>
                      <a:pt x="11" y="32"/>
                    </a:moveTo>
                    <a:cubicBezTo>
                      <a:pt x="11" y="31"/>
                      <a:pt x="11" y="31"/>
                      <a:pt x="11" y="31"/>
                    </a:cubicBezTo>
                    <a:cubicBezTo>
                      <a:pt x="12" y="31"/>
                      <a:pt x="12" y="31"/>
                      <a:pt x="12" y="31"/>
                    </a:cubicBezTo>
                    <a:cubicBezTo>
                      <a:pt x="12" y="31"/>
                      <a:pt x="12" y="31"/>
                      <a:pt x="12" y="31"/>
                    </a:cubicBezTo>
                    <a:cubicBezTo>
                      <a:pt x="12" y="31"/>
                      <a:pt x="12" y="31"/>
                      <a:pt x="12" y="31"/>
                    </a:cubicBezTo>
                    <a:cubicBezTo>
                      <a:pt x="12" y="31"/>
                      <a:pt x="12" y="31"/>
                      <a:pt x="12" y="31"/>
                    </a:cubicBezTo>
                    <a:cubicBezTo>
                      <a:pt x="12" y="32"/>
                      <a:pt x="12" y="32"/>
                      <a:pt x="12" y="32"/>
                    </a:cubicBezTo>
                    <a:cubicBezTo>
                      <a:pt x="12" y="32"/>
                      <a:pt x="12" y="32"/>
                      <a:pt x="12" y="32"/>
                    </a:cubicBezTo>
                    <a:cubicBezTo>
                      <a:pt x="11" y="32"/>
                      <a:pt x="11" y="32"/>
                      <a:pt x="11" y="32"/>
                    </a:cubicBezTo>
                    <a:moveTo>
                      <a:pt x="32" y="31"/>
                    </a:moveTo>
                    <a:cubicBezTo>
                      <a:pt x="32" y="31"/>
                      <a:pt x="32" y="31"/>
                      <a:pt x="32" y="31"/>
                    </a:cubicBezTo>
                    <a:cubicBezTo>
                      <a:pt x="33" y="31"/>
                      <a:pt x="33" y="31"/>
                      <a:pt x="33" y="31"/>
                    </a:cubicBezTo>
                    <a:cubicBezTo>
                      <a:pt x="33" y="32"/>
                      <a:pt x="33" y="32"/>
                      <a:pt x="33" y="32"/>
                    </a:cubicBezTo>
                    <a:cubicBezTo>
                      <a:pt x="33" y="32"/>
                      <a:pt x="33" y="32"/>
                      <a:pt x="33" y="32"/>
                    </a:cubicBezTo>
                    <a:cubicBezTo>
                      <a:pt x="32" y="32"/>
                      <a:pt x="32" y="32"/>
                      <a:pt x="32" y="32"/>
                    </a:cubicBezTo>
                    <a:cubicBezTo>
                      <a:pt x="32" y="31"/>
                      <a:pt x="32" y="31"/>
                      <a:pt x="32" y="31"/>
                    </a:cubicBezTo>
                    <a:cubicBezTo>
                      <a:pt x="32" y="31"/>
                      <a:pt x="32" y="31"/>
                      <a:pt x="32" y="31"/>
                    </a:cubicBezTo>
                    <a:cubicBezTo>
                      <a:pt x="32" y="31"/>
                      <a:pt x="32" y="31"/>
                      <a:pt x="32" y="31"/>
                    </a:cubicBezTo>
                    <a:moveTo>
                      <a:pt x="11" y="32"/>
                    </a:moveTo>
                    <a:cubicBezTo>
                      <a:pt x="10" y="32"/>
                      <a:pt x="10" y="32"/>
                      <a:pt x="10" y="32"/>
                    </a:cubicBezTo>
                    <a:cubicBezTo>
                      <a:pt x="10" y="31"/>
                      <a:pt x="10" y="31"/>
                      <a:pt x="10" y="31"/>
                    </a:cubicBezTo>
                    <a:cubicBezTo>
                      <a:pt x="11" y="31"/>
                      <a:pt x="11" y="31"/>
                      <a:pt x="11" y="31"/>
                    </a:cubicBezTo>
                    <a:cubicBezTo>
                      <a:pt x="11" y="32"/>
                      <a:pt x="11" y="32"/>
                      <a:pt x="11" y="32"/>
                    </a:cubicBezTo>
                    <a:moveTo>
                      <a:pt x="34" y="32"/>
                    </a:moveTo>
                    <a:cubicBezTo>
                      <a:pt x="33" y="31"/>
                      <a:pt x="33" y="31"/>
                      <a:pt x="33" y="31"/>
                    </a:cubicBezTo>
                    <a:cubicBezTo>
                      <a:pt x="34" y="31"/>
                      <a:pt x="34" y="31"/>
                      <a:pt x="34" y="31"/>
                    </a:cubicBezTo>
                    <a:cubicBezTo>
                      <a:pt x="34" y="32"/>
                      <a:pt x="34" y="32"/>
                      <a:pt x="34" y="32"/>
                    </a:cubicBezTo>
                    <a:cubicBezTo>
                      <a:pt x="34" y="32"/>
                      <a:pt x="34" y="32"/>
                      <a:pt x="34" y="32"/>
                    </a:cubicBezTo>
                    <a:moveTo>
                      <a:pt x="21" y="32"/>
                    </a:moveTo>
                    <a:cubicBezTo>
                      <a:pt x="21" y="32"/>
                      <a:pt x="21" y="32"/>
                      <a:pt x="21" y="32"/>
                    </a:cubicBezTo>
                    <a:cubicBezTo>
                      <a:pt x="21" y="31"/>
                      <a:pt x="21" y="31"/>
                      <a:pt x="21" y="31"/>
                    </a:cubicBezTo>
                    <a:cubicBezTo>
                      <a:pt x="21" y="32"/>
                      <a:pt x="21" y="32"/>
                      <a:pt x="21" y="32"/>
                    </a:cubicBezTo>
                    <a:cubicBezTo>
                      <a:pt x="21" y="32"/>
                      <a:pt x="21" y="32"/>
                      <a:pt x="21" y="32"/>
                    </a:cubicBezTo>
                    <a:cubicBezTo>
                      <a:pt x="21" y="32"/>
                      <a:pt x="21" y="32"/>
                      <a:pt x="21" y="32"/>
                    </a:cubicBezTo>
                    <a:moveTo>
                      <a:pt x="24" y="32"/>
                    </a:moveTo>
                    <a:cubicBezTo>
                      <a:pt x="23" y="32"/>
                      <a:pt x="23" y="32"/>
                      <a:pt x="23" y="32"/>
                    </a:cubicBezTo>
                    <a:cubicBezTo>
                      <a:pt x="23" y="32"/>
                      <a:pt x="23" y="32"/>
                      <a:pt x="23" y="32"/>
                    </a:cubicBezTo>
                    <a:cubicBezTo>
                      <a:pt x="23" y="31"/>
                      <a:pt x="23" y="31"/>
                      <a:pt x="23" y="31"/>
                    </a:cubicBezTo>
                    <a:cubicBezTo>
                      <a:pt x="24" y="32"/>
                      <a:pt x="24" y="32"/>
                      <a:pt x="24" y="32"/>
                    </a:cubicBezTo>
                    <a:cubicBezTo>
                      <a:pt x="24" y="32"/>
                      <a:pt x="24" y="32"/>
                      <a:pt x="24" y="32"/>
                    </a:cubicBezTo>
                    <a:moveTo>
                      <a:pt x="10" y="32"/>
                    </a:moveTo>
                    <a:cubicBezTo>
                      <a:pt x="9" y="31"/>
                      <a:pt x="9" y="31"/>
                      <a:pt x="9" y="31"/>
                    </a:cubicBezTo>
                    <a:cubicBezTo>
                      <a:pt x="9" y="31"/>
                      <a:pt x="9" y="31"/>
                      <a:pt x="9" y="31"/>
                    </a:cubicBezTo>
                    <a:cubicBezTo>
                      <a:pt x="9" y="31"/>
                      <a:pt x="9" y="31"/>
                      <a:pt x="9" y="31"/>
                    </a:cubicBezTo>
                    <a:cubicBezTo>
                      <a:pt x="10" y="31"/>
                      <a:pt x="10" y="31"/>
                      <a:pt x="10" y="31"/>
                    </a:cubicBezTo>
                    <a:cubicBezTo>
                      <a:pt x="10" y="32"/>
                      <a:pt x="10" y="32"/>
                      <a:pt x="10" y="32"/>
                    </a:cubicBezTo>
                    <a:moveTo>
                      <a:pt x="35" y="32"/>
                    </a:moveTo>
                    <a:cubicBezTo>
                      <a:pt x="34" y="31"/>
                      <a:pt x="34" y="31"/>
                      <a:pt x="34" y="31"/>
                    </a:cubicBezTo>
                    <a:cubicBezTo>
                      <a:pt x="35" y="31"/>
                      <a:pt x="35" y="31"/>
                      <a:pt x="35" y="31"/>
                    </a:cubicBezTo>
                    <a:cubicBezTo>
                      <a:pt x="35" y="31"/>
                      <a:pt x="35" y="31"/>
                      <a:pt x="35" y="31"/>
                    </a:cubicBezTo>
                    <a:cubicBezTo>
                      <a:pt x="35" y="31"/>
                      <a:pt x="35" y="31"/>
                      <a:pt x="35" y="31"/>
                    </a:cubicBezTo>
                    <a:cubicBezTo>
                      <a:pt x="35" y="32"/>
                      <a:pt x="35" y="32"/>
                      <a:pt x="35" y="32"/>
                    </a:cubicBezTo>
                    <a:moveTo>
                      <a:pt x="20" y="31"/>
                    </a:moveTo>
                    <a:cubicBezTo>
                      <a:pt x="19" y="31"/>
                      <a:pt x="19" y="31"/>
                      <a:pt x="19" y="31"/>
                    </a:cubicBezTo>
                    <a:cubicBezTo>
                      <a:pt x="20" y="31"/>
                      <a:pt x="20" y="31"/>
                      <a:pt x="20" y="31"/>
                    </a:cubicBezTo>
                    <a:cubicBezTo>
                      <a:pt x="20" y="31"/>
                      <a:pt x="20" y="31"/>
                      <a:pt x="20" y="31"/>
                    </a:cubicBezTo>
                    <a:cubicBezTo>
                      <a:pt x="20" y="31"/>
                      <a:pt x="20" y="31"/>
                      <a:pt x="20" y="31"/>
                    </a:cubicBezTo>
                    <a:moveTo>
                      <a:pt x="24" y="31"/>
                    </a:moveTo>
                    <a:cubicBezTo>
                      <a:pt x="25" y="31"/>
                      <a:pt x="25" y="31"/>
                      <a:pt x="25" y="31"/>
                    </a:cubicBezTo>
                    <a:cubicBezTo>
                      <a:pt x="25" y="31"/>
                      <a:pt x="25" y="31"/>
                      <a:pt x="25" y="31"/>
                    </a:cubicBezTo>
                    <a:cubicBezTo>
                      <a:pt x="24" y="31"/>
                      <a:pt x="24" y="31"/>
                      <a:pt x="24" y="31"/>
                    </a:cubicBezTo>
                    <a:cubicBezTo>
                      <a:pt x="24" y="31"/>
                      <a:pt x="24" y="31"/>
                      <a:pt x="24" y="31"/>
                    </a:cubicBezTo>
                    <a:moveTo>
                      <a:pt x="3" y="32"/>
                    </a:moveTo>
                    <a:cubicBezTo>
                      <a:pt x="3" y="31"/>
                      <a:pt x="3" y="31"/>
                      <a:pt x="3" y="30"/>
                    </a:cubicBezTo>
                    <a:cubicBezTo>
                      <a:pt x="4" y="31"/>
                      <a:pt x="4" y="31"/>
                      <a:pt x="4" y="31"/>
                    </a:cubicBezTo>
                    <a:cubicBezTo>
                      <a:pt x="4" y="31"/>
                      <a:pt x="4" y="31"/>
                      <a:pt x="4" y="31"/>
                    </a:cubicBezTo>
                    <a:cubicBezTo>
                      <a:pt x="3" y="32"/>
                      <a:pt x="3" y="32"/>
                      <a:pt x="3" y="32"/>
                    </a:cubicBezTo>
                    <a:moveTo>
                      <a:pt x="41" y="32"/>
                    </a:moveTo>
                    <a:cubicBezTo>
                      <a:pt x="41" y="31"/>
                      <a:pt x="41" y="31"/>
                      <a:pt x="41" y="31"/>
                    </a:cubicBezTo>
                    <a:cubicBezTo>
                      <a:pt x="41" y="31"/>
                      <a:pt x="41" y="31"/>
                      <a:pt x="41" y="31"/>
                    </a:cubicBezTo>
                    <a:cubicBezTo>
                      <a:pt x="41" y="30"/>
                      <a:pt x="41" y="30"/>
                      <a:pt x="41" y="30"/>
                    </a:cubicBezTo>
                    <a:cubicBezTo>
                      <a:pt x="41" y="31"/>
                      <a:pt x="41" y="31"/>
                      <a:pt x="41" y="32"/>
                    </a:cubicBezTo>
                    <a:moveTo>
                      <a:pt x="5" y="31"/>
                    </a:moveTo>
                    <a:cubicBezTo>
                      <a:pt x="5" y="31"/>
                      <a:pt x="6" y="31"/>
                      <a:pt x="6" y="31"/>
                    </a:cubicBezTo>
                    <a:cubicBezTo>
                      <a:pt x="7" y="30"/>
                      <a:pt x="7" y="30"/>
                      <a:pt x="7" y="30"/>
                    </a:cubicBezTo>
                    <a:cubicBezTo>
                      <a:pt x="7" y="30"/>
                      <a:pt x="7" y="30"/>
                      <a:pt x="7" y="30"/>
                    </a:cubicBezTo>
                    <a:cubicBezTo>
                      <a:pt x="6" y="31"/>
                      <a:pt x="6" y="31"/>
                      <a:pt x="6" y="31"/>
                    </a:cubicBezTo>
                    <a:cubicBezTo>
                      <a:pt x="6" y="31"/>
                      <a:pt x="6" y="31"/>
                      <a:pt x="6" y="31"/>
                    </a:cubicBezTo>
                    <a:cubicBezTo>
                      <a:pt x="6" y="31"/>
                      <a:pt x="5" y="31"/>
                      <a:pt x="5" y="31"/>
                    </a:cubicBezTo>
                    <a:cubicBezTo>
                      <a:pt x="4" y="31"/>
                      <a:pt x="4" y="31"/>
                      <a:pt x="4" y="31"/>
                    </a:cubicBezTo>
                    <a:cubicBezTo>
                      <a:pt x="4" y="31"/>
                      <a:pt x="4" y="31"/>
                      <a:pt x="4" y="31"/>
                    </a:cubicBezTo>
                    <a:cubicBezTo>
                      <a:pt x="4" y="31"/>
                      <a:pt x="4" y="31"/>
                      <a:pt x="4" y="31"/>
                    </a:cubicBezTo>
                    <a:cubicBezTo>
                      <a:pt x="5" y="31"/>
                      <a:pt x="5" y="31"/>
                      <a:pt x="5" y="31"/>
                    </a:cubicBezTo>
                    <a:moveTo>
                      <a:pt x="40" y="31"/>
                    </a:moveTo>
                    <a:cubicBezTo>
                      <a:pt x="40" y="31"/>
                      <a:pt x="40" y="31"/>
                      <a:pt x="40" y="31"/>
                    </a:cubicBezTo>
                    <a:cubicBezTo>
                      <a:pt x="39" y="31"/>
                      <a:pt x="39" y="31"/>
                      <a:pt x="38" y="31"/>
                    </a:cubicBezTo>
                    <a:cubicBezTo>
                      <a:pt x="38" y="31"/>
                      <a:pt x="38" y="31"/>
                      <a:pt x="38" y="31"/>
                    </a:cubicBezTo>
                    <a:cubicBezTo>
                      <a:pt x="38" y="30"/>
                      <a:pt x="38" y="30"/>
                      <a:pt x="38" y="30"/>
                    </a:cubicBezTo>
                    <a:cubicBezTo>
                      <a:pt x="38" y="30"/>
                      <a:pt x="38" y="30"/>
                      <a:pt x="38" y="30"/>
                    </a:cubicBezTo>
                    <a:cubicBezTo>
                      <a:pt x="38" y="31"/>
                      <a:pt x="38" y="31"/>
                      <a:pt x="38" y="31"/>
                    </a:cubicBezTo>
                    <a:cubicBezTo>
                      <a:pt x="39" y="31"/>
                      <a:pt x="39" y="31"/>
                      <a:pt x="40" y="31"/>
                    </a:cubicBezTo>
                    <a:cubicBezTo>
                      <a:pt x="40" y="31"/>
                      <a:pt x="40" y="31"/>
                      <a:pt x="40" y="31"/>
                    </a:cubicBezTo>
                    <a:cubicBezTo>
                      <a:pt x="40" y="31"/>
                      <a:pt x="40" y="31"/>
                      <a:pt x="40" y="31"/>
                    </a:cubicBezTo>
                    <a:cubicBezTo>
                      <a:pt x="40" y="31"/>
                      <a:pt x="40" y="31"/>
                      <a:pt x="40" y="31"/>
                    </a:cubicBezTo>
                    <a:moveTo>
                      <a:pt x="20" y="32"/>
                    </a:moveTo>
                    <a:cubicBezTo>
                      <a:pt x="20" y="31"/>
                      <a:pt x="20" y="31"/>
                      <a:pt x="20" y="31"/>
                    </a:cubicBezTo>
                    <a:cubicBezTo>
                      <a:pt x="21" y="31"/>
                      <a:pt x="21" y="31"/>
                      <a:pt x="21" y="31"/>
                    </a:cubicBezTo>
                    <a:cubicBezTo>
                      <a:pt x="21" y="30"/>
                      <a:pt x="21" y="30"/>
                      <a:pt x="21" y="30"/>
                    </a:cubicBezTo>
                    <a:cubicBezTo>
                      <a:pt x="21" y="30"/>
                      <a:pt x="21" y="30"/>
                      <a:pt x="21" y="30"/>
                    </a:cubicBezTo>
                    <a:cubicBezTo>
                      <a:pt x="21" y="30"/>
                      <a:pt x="21" y="30"/>
                      <a:pt x="21" y="30"/>
                    </a:cubicBezTo>
                    <a:cubicBezTo>
                      <a:pt x="21" y="31"/>
                      <a:pt x="21" y="31"/>
                      <a:pt x="20" y="32"/>
                    </a:cubicBezTo>
                    <a:moveTo>
                      <a:pt x="24" y="32"/>
                    </a:moveTo>
                    <a:cubicBezTo>
                      <a:pt x="24" y="31"/>
                      <a:pt x="23" y="31"/>
                      <a:pt x="23" y="30"/>
                    </a:cubicBezTo>
                    <a:cubicBezTo>
                      <a:pt x="23" y="30"/>
                      <a:pt x="23" y="30"/>
                      <a:pt x="23" y="30"/>
                    </a:cubicBezTo>
                    <a:cubicBezTo>
                      <a:pt x="23" y="30"/>
                      <a:pt x="23" y="30"/>
                      <a:pt x="23" y="30"/>
                    </a:cubicBezTo>
                    <a:cubicBezTo>
                      <a:pt x="24" y="31"/>
                      <a:pt x="24" y="31"/>
                      <a:pt x="24" y="31"/>
                    </a:cubicBezTo>
                    <a:cubicBezTo>
                      <a:pt x="24" y="31"/>
                      <a:pt x="24" y="31"/>
                      <a:pt x="24" y="31"/>
                    </a:cubicBezTo>
                    <a:cubicBezTo>
                      <a:pt x="24" y="32"/>
                      <a:pt x="24" y="32"/>
                      <a:pt x="24" y="32"/>
                    </a:cubicBezTo>
                    <a:moveTo>
                      <a:pt x="9" y="31"/>
                    </a:moveTo>
                    <a:cubicBezTo>
                      <a:pt x="8" y="31"/>
                      <a:pt x="8" y="31"/>
                      <a:pt x="8" y="31"/>
                    </a:cubicBezTo>
                    <a:cubicBezTo>
                      <a:pt x="8" y="30"/>
                      <a:pt x="8" y="30"/>
                      <a:pt x="8" y="30"/>
                    </a:cubicBezTo>
                    <a:cubicBezTo>
                      <a:pt x="9" y="31"/>
                      <a:pt x="9" y="31"/>
                      <a:pt x="9" y="31"/>
                    </a:cubicBezTo>
                    <a:cubicBezTo>
                      <a:pt x="9" y="31"/>
                      <a:pt x="9" y="31"/>
                      <a:pt x="9" y="31"/>
                    </a:cubicBezTo>
                    <a:cubicBezTo>
                      <a:pt x="9" y="31"/>
                      <a:pt x="9" y="31"/>
                      <a:pt x="9" y="31"/>
                    </a:cubicBezTo>
                    <a:moveTo>
                      <a:pt x="36" y="31"/>
                    </a:moveTo>
                    <a:cubicBezTo>
                      <a:pt x="35" y="31"/>
                      <a:pt x="35" y="31"/>
                      <a:pt x="35" y="31"/>
                    </a:cubicBezTo>
                    <a:cubicBezTo>
                      <a:pt x="35" y="31"/>
                      <a:pt x="35" y="31"/>
                      <a:pt x="35" y="31"/>
                    </a:cubicBezTo>
                    <a:cubicBezTo>
                      <a:pt x="36" y="30"/>
                      <a:pt x="36" y="30"/>
                      <a:pt x="36" y="30"/>
                    </a:cubicBezTo>
                    <a:cubicBezTo>
                      <a:pt x="36" y="31"/>
                      <a:pt x="36" y="31"/>
                      <a:pt x="36" y="31"/>
                    </a:cubicBezTo>
                    <a:cubicBezTo>
                      <a:pt x="36" y="31"/>
                      <a:pt x="36" y="31"/>
                      <a:pt x="36" y="31"/>
                    </a:cubicBezTo>
                    <a:moveTo>
                      <a:pt x="40" y="30"/>
                    </a:moveTo>
                    <a:cubicBezTo>
                      <a:pt x="39" y="30"/>
                      <a:pt x="39" y="29"/>
                      <a:pt x="39" y="29"/>
                    </a:cubicBezTo>
                    <a:cubicBezTo>
                      <a:pt x="40" y="29"/>
                      <a:pt x="40" y="29"/>
                      <a:pt x="40" y="29"/>
                    </a:cubicBezTo>
                    <a:cubicBezTo>
                      <a:pt x="40" y="30"/>
                      <a:pt x="40" y="30"/>
                      <a:pt x="40" y="30"/>
                    </a:cubicBezTo>
                    <a:cubicBezTo>
                      <a:pt x="40" y="30"/>
                      <a:pt x="40" y="30"/>
                      <a:pt x="40" y="30"/>
                    </a:cubicBezTo>
                    <a:cubicBezTo>
                      <a:pt x="40" y="30"/>
                      <a:pt x="40" y="30"/>
                      <a:pt x="40" y="30"/>
                    </a:cubicBezTo>
                    <a:moveTo>
                      <a:pt x="5" y="30"/>
                    </a:moveTo>
                    <a:cubicBezTo>
                      <a:pt x="4" y="30"/>
                      <a:pt x="4" y="30"/>
                      <a:pt x="4" y="30"/>
                    </a:cubicBezTo>
                    <a:cubicBezTo>
                      <a:pt x="5" y="29"/>
                      <a:pt x="5" y="29"/>
                      <a:pt x="5" y="29"/>
                    </a:cubicBezTo>
                    <a:cubicBezTo>
                      <a:pt x="5" y="29"/>
                      <a:pt x="5" y="29"/>
                      <a:pt x="5" y="29"/>
                    </a:cubicBezTo>
                    <a:cubicBezTo>
                      <a:pt x="5" y="29"/>
                      <a:pt x="5" y="30"/>
                      <a:pt x="5" y="30"/>
                    </a:cubicBezTo>
                    <a:cubicBezTo>
                      <a:pt x="5" y="30"/>
                      <a:pt x="5" y="30"/>
                      <a:pt x="5" y="30"/>
                    </a:cubicBezTo>
                    <a:moveTo>
                      <a:pt x="4" y="30"/>
                    </a:moveTo>
                    <a:cubicBezTo>
                      <a:pt x="3" y="29"/>
                      <a:pt x="3" y="29"/>
                      <a:pt x="3" y="29"/>
                    </a:cubicBezTo>
                    <a:cubicBezTo>
                      <a:pt x="3" y="29"/>
                      <a:pt x="3" y="29"/>
                      <a:pt x="3" y="29"/>
                    </a:cubicBezTo>
                    <a:cubicBezTo>
                      <a:pt x="4" y="29"/>
                      <a:pt x="4" y="29"/>
                      <a:pt x="4" y="29"/>
                    </a:cubicBezTo>
                    <a:cubicBezTo>
                      <a:pt x="4" y="29"/>
                      <a:pt x="4" y="29"/>
                      <a:pt x="4" y="29"/>
                    </a:cubicBezTo>
                    <a:cubicBezTo>
                      <a:pt x="4" y="30"/>
                      <a:pt x="4" y="30"/>
                      <a:pt x="4" y="30"/>
                    </a:cubicBezTo>
                    <a:moveTo>
                      <a:pt x="40" y="30"/>
                    </a:moveTo>
                    <a:cubicBezTo>
                      <a:pt x="40" y="29"/>
                      <a:pt x="40" y="29"/>
                      <a:pt x="40" y="29"/>
                    </a:cubicBezTo>
                    <a:cubicBezTo>
                      <a:pt x="41" y="29"/>
                      <a:pt x="41" y="29"/>
                      <a:pt x="41" y="29"/>
                    </a:cubicBezTo>
                    <a:cubicBezTo>
                      <a:pt x="41" y="29"/>
                      <a:pt x="41" y="29"/>
                      <a:pt x="41" y="29"/>
                    </a:cubicBezTo>
                    <a:cubicBezTo>
                      <a:pt x="41" y="29"/>
                      <a:pt x="41" y="29"/>
                      <a:pt x="41" y="29"/>
                    </a:cubicBezTo>
                    <a:cubicBezTo>
                      <a:pt x="40" y="30"/>
                      <a:pt x="40" y="30"/>
                      <a:pt x="40" y="30"/>
                    </a:cubicBezTo>
                    <a:moveTo>
                      <a:pt x="39" y="30"/>
                    </a:moveTo>
                    <a:cubicBezTo>
                      <a:pt x="39" y="30"/>
                      <a:pt x="39" y="30"/>
                      <a:pt x="39" y="30"/>
                    </a:cubicBezTo>
                    <a:cubicBezTo>
                      <a:pt x="39" y="30"/>
                      <a:pt x="39" y="30"/>
                      <a:pt x="39" y="30"/>
                    </a:cubicBezTo>
                    <a:cubicBezTo>
                      <a:pt x="38" y="29"/>
                      <a:pt x="38" y="29"/>
                      <a:pt x="38" y="29"/>
                    </a:cubicBezTo>
                    <a:cubicBezTo>
                      <a:pt x="38" y="29"/>
                      <a:pt x="39" y="29"/>
                      <a:pt x="39" y="29"/>
                    </a:cubicBezTo>
                    <a:cubicBezTo>
                      <a:pt x="39" y="29"/>
                      <a:pt x="39" y="30"/>
                      <a:pt x="39" y="30"/>
                    </a:cubicBezTo>
                    <a:moveTo>
                      <a:pt x="5" y="30"/>
                    </a:moveTo>
                    <a:cubicBezTo>
                      <a:pt x="5" y="30"/>
                      <a:pt x="5" y="29"/>
                      <a:pt x="6" y="29"/>
                    </a:cubicBezTo>
                    <a:cubicBezTo>
                      <a:pt x="6" y="29"/>
                      <a:pt x="6" y="29"/>
                      <a:pt x="6" y="29"/>
                    </a:cubicBezTo>
                    <a:cubicBezTo>
                      <a:pt x="6" y="29"/>
                      <a:pt x="6" y="29"/>
                      <a:pt x="6" y="30"/>
                    </a:cubicBezTo>
                    <a:cubicBezTo>
                      <a:pt x="6" y="30"/>
                      <a:pt x="6" y="30"/>
                      <a:pt x="6" y="30"/>
                    </a:cubicBezTo>
                    <a:cubicBezTo>
                      <a:pt x="5" y="30"/>
                      <a:pt x="5" y="30"/>
                      <a:pt x="5" y="30"/>
                    </a:cubicBezTo>
                    <a:moveTo>
                      <a:pt x="3" y="29"/>
                    </a:moveTo>
                    <a:cubicBezTo>
                      <a:pt x="3" y="29"/>
                      <a:pt x="3" y="29"/>
                      <a:pt x="3" y="29"/>
                    </a:cubicBezTo>
                    <a:cubicBezTo>
                      <a:pt x="2" y="28"/>
                      <a:pt x="2" y="28"/>
                      <a:pt x="2" y="28"/>
                    </a:cubicBezTo>
                    <a:cubicBezTo>
                      <a:pt x="3" y="29"/>
                      <a:pt x="3" y="29"/>
                      <a:pt x="3" y="29"/>
                    </a:cubicBezTo>
                    <a:cubicBezTo>
                      <a:pt x="3" y="29"/>
                      <a:pt x="3" y="29"/>
                      <a:pt x="3" y="29"/>
                    </a:cubicBezTo>
                    <a:moveTo>
                      <a:pt x="19" y="29"/>
                    </a:moveTo>
                    <a:cubicBezTo>
                      <a:pt x="18" y="29"/>
                      <a:pt x="18" y="29"/>
                      <a:pt x="18" y="29"/>
                    </a:cubicBezTo>
                    <a:cubicBezTo>
                      <a:pt x="18" y="28"/>
                      <a:pt x="18" y="28"/>
                      <a:pt x="18" y="28"/>
                    </a:cubicBezTo>
                    <a:cubicBezTo>
                      <a:pt x="18" y="29"/>
                      <a:pt x="18" y="29"/>
                      <a:pt x="18" y="29"/>
                    </a:cubicBezTo>
                    <a:cubicBezTo>
                      <a:pt x="19" y="29"/>
                      <a:pt x="19" y="29"/>
                      <a:pt x="19" y="29"/>
                    </a:cubicBezTo>
                    <a:cubicBezTo>
                      <a:pt x="19" y="29"/>
                      <a:pt x="19" y="29"/>
                      <a:pt x="19" y="29"/>
                    </a:cubicBezTo>
                    <a:moveTo>
                      <a:pt x="42" y="29"/>
                    </a:moveTo>
                    <a:cubicBezTo>
                      <a:pt x="42" y="29"/>
                      <a:pt x="42" y="29"/>
                      <a:pt x="42" y="29"/>
                    </a:cubicBezTo>
                    <a:cubicBezTo>
                      <a:pt x="42" y="28"/>
                      <a:pt x="42" y="28"/>
                      <a:pt x="42" y="28"/>
                    </a:cubicBezTo>
                    <a:cubicBezTo>
                      <a:pt x="42" y="29"/>
                      <a:pt x="42" y="29"/>
                      <a:pt x="42" y="29"/>
                    </a:cubicBezTo>
                    <a:cubicBezTo>
                      <a:pt x="42" y="29"/>
                      <a:pt x="42" y="29"/>
                      <a:pt x="42" y="29"/>
                    </a:cubicBezTo>
                    <a:moveTo>
                      <a:pt x="26" y="29"/>
                    </a:moveTo>
                    <a:cubicBezTo>
                      <a:pt x="26" y="29"/>
                      <a:pt x="26" y="29"/>
                      <a:pt x="26" y="29"/>
                    </a:cubicBezTo>
                    <a:cubicBezTo>
                      <a:pt x="26" y="29"/>
                      <a:pt x="26" y="29"/>
                      <a:pt x="26" y="29"/>
                    </a:cubicBezTo>
                    <a:cubicBezTo>
                      <a:pt x="26" y="28"/>
                      <a:pt x="26" y="28"/>
                      <a:pt x="26" y="28"/>
                    </a:cubicBezTo>
                    <a:cubicBezTo>
                      <a:pt x="26" y="29"/>
                      <a:pt x="26" y="29"/>
                      <a:pt x="26" y="29"/>
                    </a:cubicBezTo>
                    <a:cubicBezTo>
                      <a:pt x="26" y="29"/>
                      <a:pt x="26" y="29"/>
                      <a:pt x="26" y="29"/>
                    </a:cubicBezTo>
                    <a:moveTo>
                      <a:pt x="6" y="29"/>
                    </a:moveTo>
                    <a:cubicBezTo>
                      <a:pt x="6" y="29"/>
                      <a:pt x="6" y="29"/>
                      <a:pt x="7" y="28"/>
                    </a:cubicBezTo>
                    <a:cubicBezTo>
                      <a:pt x="7" y="29"/>
                      <a:pt x="7" y="29"/>
                      <a:pt x="8" y="30"/>
                    </a:cubicBezTo>
                    <a:cubicBezTo>
                      <a:pt x="8" y="30"/>
                      <a:pt x="8" y="30"/>
                      <a:pt x="8" y="30"/>
                    </a:cubicBezTo>
                    <a:cubicBezTo>
                      <a:pt x="8" y="30"/>
                      <a:pt x="8" y="30"/>
                      <a:pt x="8" y="30"/>
                    </a:cubicBezTo>
                    <a:cubicBezTo>
                      <a:pt x="7" y="30"/>
                      <a:pt x="7" y="30"/>
                      <a:pt x="7" y="29"/>
                    </a:cubicBezTo>
                    <a:cubicBezTo>
                      <a:pt x="7" y="29"/>
                      <a:pt x="7" y="29"/>
                      <a:pt x="7" y="29"/>
                    </a:cubicBezTo>
                    <a:cubicBezTo>
                      <a:pt x="7" y="29"/>
                      <a:pt x="7" y="29"/>
                      <a:pt x="7" y="29"/>
                    </a:cubicBezTo>
                    <a:cubicBezTo>
                      <a:pt x="6" y="29"/>
                      <a:pt x="6" y="29"/>
                      <a:pt x="6" y="29"/>
                    </a:cubicBezTo>
                    <a:cubicBezTo>
                      <a:pt x="6" y="29"/>
                      <a:pt x="6" y="29"/>
                      <a:pt x="6" y="29"/>
                    </a:cubicBezTo>
                    <a:moveTo>
                      <a:pt x="37" y="30"/>
                    </a:moveTo>
                    <a:cubicBezTo>
                      <a:pt x="36" y="30"/>
                      <a:pt x="36" y="30"/>
                      <a:pt x="36" y="30"/>
                    </a:cubicBezTo>
                    <a:cubicBezTo>
                      <a:pt x="37" y="29"/>
                      <a:pt x="37" y="29"/>
                      <a:pt x="38" y="28"/>
                    </a:cubicBezTo>
                    <a:cubicBezTo>
                      <a:pt x="38" y="29"/>
                      <a:pt x="38" y="29"/>
                      <a:pt x="38" y="29"/>
                    </a:cubicBezTo>
                    <a:cubicBezTo>
                      <a:pt x="38" y="29"/>
                      <a:pt x="38" y="29"/>
                      <a:pt x="38" y="29"/>
                    </a:cubicBezTo>
                    <a:cubicBezTo>
                      <a:pt x="38" y="29"/>
                      <a:pt x="38" y="29"/>
                      <a:pt x="38" y="29"/>
                    </a:cubicBezTo>
                    <a:cubicBezTo>
                      <a:pt x="38" y="29"/>
                      <a:pt x="38" y="29"/>
                      <a:pt x="38" y="29"/>
                    </a:cubicBezTo>
                    <a:cubicBezTo>
                      <a:pt x="37" y="29"/>
                      <a:pt x="37" y="29"/>
                      <a:pt x="37" y="29"/>
                    </a:cubicBezTo>
                    <a:cubicBezTo>
                      <a:pt x="37" y="30"/>
                      <a:pt x="37" y="30"/>
                      <a:pt x="37" y="30"/>
                    </a:cubicBezTo>
                    <a:cubicBezTo>
                      <a:pt x="37" y="30"/>
                      <a:pt x="37" y="30"/>
                      <a:pt x="37" y="30"/>
                    </a:cubicBezTo>
                    <a:moveTo>
                      <a:pt x="21" y="27"/>
                    </a:moveTo>
                    <a:cubicBezTo>
                      <a:pt x="21" y="27"/>
                      <a:pt x="21" y="27"/>
                      <a:pt x="21" y="27"/>
                    </a:cubicBezTo>
                    <a:cubicBezTo>
                      <a:pt x="21" y="27"/>
                      <a:pt x="21" y="27"/>
                      <a:pt x="21" y="27"/>
                    </a:cubicBezTo>
                    <a:cubicBezTo>
                      <a:pt x="21" y="27"/>
                      <a:pt x="21" y="27"/>
                      <a:pt x="21" y="27"/>
                    </a:cubicBezTo>
                    <a:moveTo>
                      <a:pt x="23" y="27"/>
                    </a:moveTo>
                    <a:cubicBezTo>
                      <a:pt x="23" y="27"/>
                      <a:pt x="23" y="27"/>
                      <a:pt x="23" y="27"/>
                    </a:cubicBezTo>
                    <a:cubicBezTo>
                      <a:pt x="23" y="27"/>
                      <a:pt x="23" y="27"/>
                      <a:pt x="23" y="27"/>
                    </a:cubicBezTo>
                    <a:cubicBezTo>
                      <a:pt x="23" y="27"/>
                      <a:pt x="23" y="27"/>
                      <a:pt x="23" y="27"/>
                    </a:cubicBezTo>
                    <a:moveTo>
                      <a:pt x="15" y="28"/>
                    </a:moveTo>
                    <a:cubicBezTo>
                      <a:pt x="15" y="28"/>
                      <a:pt x="15" y="28"/>
                      <a:pt x="15" y="28"/>
                    </a:cubicBezTo>
                    <a:cubicBezTo>
                      <a:pt x="15" y="28"/>
                      <a:pt x="15" y="28"/>
                      <a:pt x="15" y="28"/>
                    </a:cubicBezTo>
                    <a:cubicBezTo>
                      <a:pt x="15" y="27"/>
                      <a:pt x="15" y="27"/>
                      <a:pt x="15" y="27"/>
                    </a:cubicBezTo>
                    <a:cubicBezTo>
                      <a:pt x="16" y="27"/>
                      <a:pt x="16" y="27"/>
                      <a:pt x="16" y="27"/>
                    </a:cubicBezTo>
                    <a:cubicBezTo>
                      <a:pt x="16" y="27"/>
                      <a:pt x="16" y="27"/>
                      <a:pt x="16" y="27"/>
                    </a:cubicBezTo>
                    <a:cubicBezTo>
                      <a:pt x="16" y="27"/>
                      <a:pt x="16" y="28"/>
                      <a:pt x="15" y="28"/>
                    </a:cubicBezTo>
                    <a:moveTo>
                      <a:pt x="29" y="28"/>
                    </a:moveTo>
                    <a:cubicBezTo>
                      <a:pt x="29" y="28"/>
                      <a:pt x="29" y="27"/>
                      <a:pt x="28" y="27"/>
                    </a:cubicBezTo>
                    <a:cubicBezTo>
                      <a:pt x="29" y="27"/>
                      <a:pt x="29" y="27"/>
                      <a:pt x="29" y="27"/>
                    </a:cubicBezTo>
                    <a:cubicBezTo>
                      <a:pt x="29" y="27"/>
                      <a:pt x="29" y="27"/>
                      <a:pt x="29" y="27"/>
                    </a:cubicBezTo>
                    <a:cubicBezTo>
                      <a:pt x="30" y="28"/>
                      <a:pt x="30" y="28"/>
                      <a:pt x="30" y="28"/>
                    </a:cubicBezTo>
                    <a:cubicBezTo>
                      <a:pt x="30" y="28"/>
                      <a:pt x="30" y="28"/>
                      <a:pt x="30" y="28"/>
                    </a:cubicBezTo>
                    <a:cubicBezTo>
                      <a:pt x="29" y="28"/>
                      <a:pt x="29" y="28"/>
                      <a:pt x="29" y="28"/>
                    </a:cubicBezTo>
                    <a:moveTo>
                      <a:pt x="16" y="28"/>
                    </a:moveTo>
                    <a:cubicBezTo>
                      <a:pt x="16" y="28"/>
                      <a:pt x="16" y="27"/>
                      <a:pt x="16" y="27"/>
                    </a:cubicBezTo>
                    <a:cubicBezTo>
                      <a:pt x="17" y="27"/>
                      <a:pt x="17" y="27"/>
                      <a:pt x="18" y="26"/>
                    </a:cubicBezTo>
                    <a:cubicBezTo>
                      <a:pt x="18" y="27"/>
                      <a:pt x="18" y="27"/>
                      <a:pt x="18" y="28"/>
                    </a:cubicBezTo>
                    <a:cubicBezTo>
                      <a:pt x="18" y="28"/>
                      <a:pt x="18" y="28"/>
                      <a:pt x="18" y="28"/>
                    </a:cubicBezTo>
                    <a:cubicBezTo>
                      <a:pt x="18" y="28"/>
                      <a:pt x="18" y="28"/>
                      <a:pt x="18" y="28"/>
                    </a:cubicBezTo>
                    <a:cubicBezTo>
                      <a:pt x="17" y="28"/>
                      <a:pt x="17" y="28"/>
                      <a:pt x="17" y="28"/>
                    </a:cubicBezTo>
                    <a:cubicBezTo>
                      <a:pt x="17" y="28"/>
                      <a:pt x="17" y="28"/>
                      <a:pt x="17" y="28"/>
                    </a:cubicBezTo>
                    <a:cubicBezTo>
                      <a:pt x="18" y="27"/>
                      <a:pt x="18" y="27"/>
                      <a:pt x="18" y="27"/>
                    </a:cubicBezTo>
                    <a:cubicBezTo>
                      <a:pt x="18" y="27"/>
                      <a:pt x="18" y="27"/>
                      <a:pt x="18" y="27"/>
                    </a:cubicBezTo>
                    <a:cubicBezTo>
                      <a:pt x="17" y="27"/>
                      <a:pt x="17" y="27"/>
                      <a:pt x="17" y="27"/>
                    </a:cubicBezTo>
                    <a:cubicBezTo>
                      <a:pt x="17" y="27"/>
                      <a:pt x="17" y="27"/>
                      <a:pt x="17" y="28"/>
                    </a:cubicBezTo>
                    <a:cubicBezTo>
                      <a:pt x="16" y="28"/>
                      <a:pt x="16" y="28"/>
                      <a:pt x="16" y="28"/>
                    </a:cubicBezTo>
                    <a:moveTo>
                      <a:pt x="27" y="28"/>
                    </a:moveTo>
                    <a:cubicBezTo>
                      <a:pt x="27" y="28"/>
                      <a:pt x="27" y="28"/>
                      <a:pt x="27" y="28"/>
                    </a:cubicBezTo>
                    <a:cubicBezTo>
                      <a:pt x="26" y="28"/>
                      <a:pt x="26" y="28"/>
                      <a:pt x="26" y="28"/>
                    </a:cubicBezTo>
                    <a:cubicBezTo>
                      <a:pt x="27" y="27"/>
                      <a:pt x="27" y="27"/>
                      <a:pt x="27" y="26"/>
                    </a:cubicBezTo>
                    <a:cubicBezTo>
                      <a:pt x="27" y="27"/>
                      <a:pt x="28" y="27"/>
                      <a:pt x="28" y="27"/>
                    </a:cubicBezTo>
                    <a:cubicBezTo>
                      <a:pt x="28" y="27"/>
                      <a:pt x="28" y="28"/>
                      <a:pt x="29" y="28"/>
                    </a:cubicBezTo>
                    <a:cubicBezTo>
                      <a:pt x="28" y="28"/>
                      <a:pt x="28" y="28"/>
                      <a:pt x="28" y="28"/>
                    </a:cubicBezTo>
                    <a:cubicBezTo>
                      <a:pt x="27" y="27"/>
                      <a:pt x="27" y="27"/>
                      <a:pt x="27" y="27"/>
                    </a:cubicBezTo>
                    <a:cubicBezTo>
                      <a:pt x="27" y="27"/>
                      <a:pt x="27" y="27"/>
                      <a:pt x="27" y="27"/>
                    </a:cubicBezTo>
                    <a:cubicBezTo>
                      <a:pt x="27" y="27"/>
                      <a:pt x="27" y="27"/>
                      <a:pt x="27" y="27"/>
                    </a:cubicBezTo>
                    <a:cubicBezTo>
                      <a:pt x="27" y="28"/>
                      <a:pt x="27" y="28"/>
                      <a:pt x="27" y="28"/>
                    </a:cubicBezTo>
                    <a:cubicBezTo>
                      <a:pt x="27" y="28"/>
                      <a:pt x="27" y="28"/>
                      <a:pt x="27" y="28"/>
                    </a:cubicBezTo>
                    <a:cubicBezTo>
                      <a:pt x="27" y="28"/>
                      <a:pt x="27" y="28"/>
                      <a:pt x="27" y="28"/>
                    </a:cubicBezTo>
                    <a:moveTo>
                      <a:pt x="14" y="28"/>
                    </a:moveTo>
                    <a:cubicBezTo>
                      <a:pt x="14" y="27"/>
                      <a:pt x="14" y="27"/>
                      <a:pt x="14" y="27"/>
                    </a:cubicBezTo>
                    <a:cubicBezTo>
                      <a:pt x="14" y="27"/>
                      <a:pt x="14" y="26"/>
                      <a:pt x="15" y="26"/>
                    </a:cubicBezTo>
                    <a:cubicBezTo>
                      <a:pt x="15" y="26"/>
                      <a:pt x="15" y="26"/>
                      <a:pt x="15" y="26"/>
                    </a:cubicBezTo>
                    <a:cubicBezTo>
                      <a:pt x="15" y="26"/>
                      <a:pt x="15" y="26"/>
                      <a:pt x="15" y="26"/>
                    </a:cubicBezTo>
                    <a:cubicBezTo>
                      <a:pt x="14" y="28"/>
                      <a:pt x="14" y="28"/>
                      <a:pt x="14" y="28"/>
                    </a:cubicBezTo>
                    <a:moveTo>
                      <a:pt x="30" y="28"/>
                    </a:moveTo>
                    <a:cubicBezTo>
                      <a:pt x="29" y="26"/>
                      <a:pt x="29" y="26"/>
                      <a:pt x="29" y="26"/>
                    </a:cubicBezTo>
                    <a:cubicBezTo>
                      <a:pt x="30" y="26"/>
                      <a:pt x="30" y="26"/>
                      <a:pt x="30" y="26"/>
                    </a:cubicBezTo>
                    <a:cubicBezTo>
                      <a:pt x="30" y="26"/>
                      <a:pt x="30" y="26"/>
                      <a:pt x="30" y="26"/>
                    </a:cubicBezTo>
                    <a:cubicBezTo>
                      <a:pt x="30" y="26"/>
                      <a:pt x="30" y="27"/>
                      <a:pt x="30" y="27"/>
                    </a:cubicBezTo>
                    <a:cubicBezTo>
                      <a:pt x="30" y="28"/>
                      <a:pt x="30" y="28"/>
                      <a:pt x="30" y="28"/>
                    </a:cubicBezTo>
                    <a:moveTo>
                      <a:pt x="20" y="27"/>
                    </a:moveTo>
                    <a:cubicBezTo>
                      <a:pt x="20" y="27"/>
                      <a:pt x="20" y="27"/>
                      <a:pt x="20" y="27"/>
                    </a:cubicBezTo>
                    <a:cubicBezTo>
                      <a:pt x="21" y="27"/>
                      <a:pt x="21" y="26"/>
                      <a:pt x="21" y="26"/>
                    </a:cubicBezTo>
                    <a:cubicBezTo>
                      <a:pt x="21" y="26"/>
                      <a:pt x="21" y="26"/>
                      <a:pt x="21" y="26"/>
                    </a:cubicBezTo>
                    <a:cubicBezTo>
                      <a:pt x="20" y="27"/>
                      <a:pt x="20" y="27"/>
                      <a:pt x="20" y="27"/>
                    </a:cubicBezTo>
                    <a:moveTo>
                      <a:pt x="24" y="27"/>
                    </a:moveTo>
                    <a:cubicBezTo>
                      <a:pt x="23" y="26"/>
                      <a:pt x="23" y="26"/>
                      <a:pt x="23" y="26"/>
                    </a:cubicBezTo>
                    <a:cubicBezTo>
                      <a:pt x="23" y="26"/>
                      <a:pt x="23" y="26"/>
                      <a:pt x="23" y="26"/>
                    </a:cubicBezTo>
                    <a:cubicBezTo>
                      <a:pt x="23" y="26"/>
                      <a:pt x="24" y="27"/>
                      <a:pt x="24" y="27"/>
                    </a:cubicBezTo>
                    <a:cubicBezTo>
                      <a:pt x="24" y="27"/>
                      <a:pt x="24" y="27"/>
                      <a:pt x="24" y="27"/>
                    </a:cubicBezTo>
                    <a:moveTo>
                      <a:pt x="9" y="25"/>
                    </a:moveTo>
                    <a:cubicBezTo>
                      <a:pt x="9" y="25"/>
                      <a:pt x="9" y="25"/>
                      <a:pt x="9" y="25"/>
                    </a:cubicBezTo>
                    <a:cubicBezTo>
                      <a:pt x="9" y="25"/>
                      <a:pt x="9" y="25"/>
                      <a:pt x="9" y="25"/>
                    </a:cubicBezTo>
                    <a:cubicBezTo>
                      <a:pt x="9" y="25"/>
                      <a:pt x="9" y="25"/>
                      <a:pt x="9" y="25"/>
                    </a:cubicBezTo>
                    <a:moveTo>
                      <a:pt x="35" y="25"/>
                    </a:moveTo>
                    <a:cubicBezTo>
                      <a:pt x="35" y="25"/>
                      <a:pt x="35" y="25"/>
                      <a:pt x="35" y="25"/>
                    </a:cubicBezTo>
                    <a:cubicBezTo>
                      <a:pt x="35" y="25"/>
                      <a:pt x="35" y="25"/>
                      <a:pt x="35" y="25"/>
                    </a:cubicBezTo>
                    <a:cubicBezTo>
                      <a:pt x="35" y="25"/>
                      <a:pt x="35" y="25"/>
                      <a:pt x="35" y="25"/>
                    </a:cubicBezTo>
                    <a:moveTo>
                      <a:pt x="8" y="25"/>
                    </a:moveTo>
                    <a:cubicBezTo>
                      <a:pt x="8" y="25"/>
                      <a:pt x="8" y="25"/>
                      <a:pt x="8" y="25"/>
                    </a:cubicBezTo>
                    <a:cubicBezTo>
                      <a:pt x="8" y="25"/>
                      <a:pt x="8" y="25"/>
                      <a:pt x="8" y="25"/>
                    </a:cubicBezTo>
                    <a:cubicBezTo>
                      <a:pt x="8" y="25"/>
                      <a:pt x="8" y="25"/>
                      <a:pt x="8" y="25"/>
                    </a:cubicBezTo>
                    <a:cubicBezTo>
                      <a:pt x="8" y="25"/>
                      <a:pt x="8" y="25"/>
                      <a:pt x="8" y="25"/>
                    </a:cubicBezTo>
                    <a:moveTo>
                      <a:pt x="37" y="25"/>
                    </a:moveTo>
                    <a:cubicBezTo>
                      <a:pt x="36" y="25"/>
                      <a:pt x="36" y="25"/>
                      <a:pt x="36" y="25"/>
                    </a:cubicBezTo>
                    <a:cubicBezTo>
                      <a:pt x="36" y="25"/>
                      <a:pt x="36" y="25"/>
                      <a:pt x="36" y="25"/>
                    </a:cubicBezTo>
                    <a:cubicBezTo>
                      <a:pt x="36" y="25"/>
                      <a:pt x="36" y="25"/>
                      <a:pt x="36" y="25"/>
                    </a:cubicBezTo>
                    <a:cubicBezTo>
                      <a:pt x="37" y="25"/>
                      <a:pt x="37" y="25"/>
                      <a:pt x="37" y="25"/>
                    </a:cubicBezTo>
                    <a:moveTo>
                      <a:pt x="13" y="26"/>
                    </a:moveTo>
                    <a:cubicBezTo>
                      <a:pt x="13" y="25"/>
                      <a:pt x="13" y="25"/>
                      <a:pt x="13" y="25"/>
                    </a:cubicBezTo>
                    <a:cubicBezTo>
                      <a:pt x="13" y="25"/>
                      <a:pt x="13" y="25"/>
                      <a:pt x="13" y="25"/>
                    </a:cubicBezTo>
                    <a:cubicBezTo>
                      <a:pt x="13" y="25"/>
                      <a:pt x="13" y="25"/>
                      <a:pt x="13" y="25"/>
                    </a:cubicBezTo>
                    <a:cubicBezTo>
                      <a:pt x="13" y="25"/>
                      <a:pt x="13" y="25"/>
                      <a:pt x="13" y="25"/>
                    </a:cubicBezTo>
                    <a:cubicBezTo>
                      <a:pt x="13" y="26"/>
                      <a:pt x="13" y="26"/>
                      <a:pt x="13" y="26"/>
                    </a:cubicBezTo>
                    <a:moveTo>
                      <a:pt x="31" y="26"/>
                    </a:moveTo>
                    <a:cubicBezTo>
                      <a:pt x="31" y="25"/>
                      <a:pt x="31" y="25"/>
                      <a:pt x="31" y="25"/>
                    </a:cubicBezTo>
                    <a:cubicBezTo>
                      <a:pt x="32" y="25"/>
                      <a:pt x="32" y="25"/>
                      <a:pt x="32" y="25"/>
                    </a:cubicBezTo>
                    <a:cubicBezTo>
                      <a:pt x="32" y="25"/>
                      <a:pt x="32" y="25"/>
                      <a:pt x="32" y="25"/>
                    </a:cubicBezTo>
                    <a:cubicBezTo>
                      <a:pt x="32" y="25"/>
                      <a:pt x="32" y="25"/>
                      <a:pt x="32" y="25"/>
                    </a:cubicBezTo>
                    <a:cubicBezTo>
                      <a:pt x="31" y="26"/>
                      <a:pt x="31" y="26"/>
                      <a:pt x="31" y="26"/>
                    </a:cubicBezTo>
                    <a:moveTo>
                      <a:pt x="14" y="27"/>
                    </a:moveTo>
                    <a:cubicBezTo>
                      <a:pt x="14" y="26"/>
                      <a:pt x="14" y="26"/>
                      <a:pt x="14" y="26"/>
                    </a:cubicBezTo>
                    <a:cubicBezTo>
                      <a:pt x="14" y="26"/>
                      <a:pt x="14" y="26"/>
                      <a:pt x="14" y="26"/>
                    </a:cubicBezTo>
                    <a:cubicBezTo>
                      <a:pt x="14" y="26"/>
                      <a:pt x="14" y="26"/>
                      <a:pt x="14" y="26"/>
                    </a:cubicBezTo>
                    <a:cubicBezTo>
                      <a:pt x="14" y="25"/>
                      <a:pt x="14" y="25"/>
                      <a:pt x="14" y="25"/>
                    </a:cubicBezTo>
                    <a:cubicBezTo>
                      <a:pt x="14" y="25"/>
                      <a:pt x="14" y="25"/>
                      <a:pt x="14" y="25"/>
                    </a:cubicBezTo>
                    <a:cubicBezTo>
                      <a:pt x="14" y="25"/>
                      <a:pt x="14" y="25"/>
                      <a:pt x="14" y="25"/>
                    </a:cubicBezTo>
                    <a:cubicBezTo>
                      <a:pt x="15" y="26"/>
                      <a:pt x="15" y="26"/>
                      <a:pt x="15" y="26"/>
                    </a:cubicBezTo>
                    <a:cubicBezTo>
                      <a:pt x="14" y="26"/>
                      <a:pt x="14" y="26"/>
                      <a:pt x="14" y="26"/>
                    </a:cubicBezTo>
                    <a:cubicBezTo>
                      <a:pt x="14" y="27"/>
                      <a:pt x="14" y="27"/>
                      <a:pt x="14" y="27"/>
                    </a:cubicBezTo>
                    <a:moveTo>
                      <a:pt x="31" y="27"/>
                    </a:moveTo>
                    <a:cubicBezTo>
                      <a:pt x="30" y="26"/>
                      <a:pt x="30" y="26"/>
                      <a:pt x="30" y="26"/>
                    </a:cubicBezTo>
                    <a:cubicBezTo>
                      <a:pt x="30" y="26"/>
                      <a:pt x="30" y="26"/>
                      <a:pt x="30" y="26"/>
                    </a:cubicBezTo>
                    <a:cubicBezTo>
                      <a:pt x="30" y="25"/>
                      <a:pt x="30" y="25"/>
                      <a:pt x="30" y="25"/>
                    </a:cubicBezTo>
                    <a:cubicBezTo>
                      <a:pt x="30" y="25"/>
                      <a:pt x="30" y="25"/>
                      <a:pt x="30" y="25"/>
                    </a:cubicBezTo>
                    <a:cubicBezTo>
                      <a:pt x="30" y="25"/>
                      <a:pt x="30" y="25"/>
                      <a:pt x="30" y="25"/>
                    </a:cubicBezTo>
                    <a:cubicBezTo>
                      <a:pt x="31" y="26"/>
                      <a:pt x="31" y="26"/>
                      <a:pt x="31" y="26"/>
                    </a:cubicBezTo>
                    <a:cubicBezTo>
                      <a:pt x="30" y="26"/>
                      <a:pt x="30" y="26"/>
                      <a:pt x="30" y="26"/>
                    </a:cubicBezTo>
                    <a:cubicBezTo>
                      <a:pt x="30" y="26"/>
                      <a:pt x="30" y="26"/>
                      <a:pt x="30" y="26"/>
                    </a:cubicBezTo>
                    <a:cubicBezTo>
                      <a:pt x="31" y="27"/>
                      <a:pt x="31" y="27"/>
                      <a:pt x="31" y="27"/>
                    </a:cubicBezTo>
                    <a:moveTo>
                      <a:pt x="32" y="25"/>
                    </a:moveTo>
                    <a:cubicBezTo>
                      <a:pt x="32" y="25"/>
                      <a:pt x="32" y="25"/>
                      <a:pt x="32" y="25"/>
                    </a:cubicBezTo>
                    <a:cubicBezTo>
                      <a:pt x="32" y="25"/>
                      <a:pt x="32" y="25"/>
                      <a:pt x="32" y="25"/>
                    </a:cubicBezTo>
                    <a:cubicBezTo>
                      <a:pt x="33" y="25"/>
                      <a:pt x="33" y="25"/>
                      <a:pt x="33" y="25"/>
                    </a:cubicBezTo>
                    <a:cubicBezTo>
                      <a:pt x="33" y="25"/>
                      <a:pt x="33" y="25"/>
                      <a:pt x="33" y="25"/>
                    </a:cubicBezTo>
                    <a:cubicBezTo>
                      <a:pt x="33" y="25"/>
                      <a:pt x="33" y="25"/>
                      <a:pt x="33" y="25"/>
                    </a:cubicBezTo>
                    <a:cubicBezTo>
                      <a:pt x="32" y="25"/>
                      <a:pt x="32" y="25"/>
                      <a:pt x="32" y="25"/>
                    </a:cubicBezTo>
                    <a:moveTo>
                      <a:pt x="12" y="25"/>
                    </a:moveTo>
                    <a:cubicBezTo>
                      <a:pt x="12" y="25"/>
                      <a:pt x="12" y="25"/>
                      <a:pt x="12" y="25"/>
                    </a:cubicBezTo>
                    <a:cubicBezTo>
                      <a:pt x="12" y="25"/>
                      <a:pt x="12" y="25"/>
                      <a:pt x="12" y="25"/>
                    </a:cubicBezTo>
                    <a:cubicBezTo>
                      <a:pt x="12" y="25"/>
                      <a:pt x="12" y="25"/>
                      <a:pt x="12" y="25"/>
                    </a:cubicBezTo>
                    <a:cubicBezTo>
                      <a:pt x="12" y="25"/>
                      <a:pt x="12" y="25"/>
                      <a:pt x="12" y="25"/>
                    </a:cubicBezTo>
                    <a:cubicBezTo>
                      <a:pt x="12" y="25"/>
                      <a:pt x="12" y="25"/>
                      <a:pt x="12" y="25"/>
                    </a:cubicBezTo>
                    <a:cubicBezTo>
                      <a:pt x="12" y="25"/>
                      <a:pt x="12" y="25"/>
                      <a:pt x="12" y="25"/>
                    </a:cubicBezTo>
                    <a:moveTo>
                      <a:pt x="6" y="25"/>
                    </a:moveTo>
                    <a:cubicBezTo>
                      <a:pt x="6" y="25"/>
                      <a:pt x="6" y="25"/>
                      <a:pt x="6" y="25"/>
                    </a:cubicBezTo>
                    <a:cubicBezTo>
                      <a:pt x="6" y="25"/>
                      <a:pt x="6" y="25"/>
                      <a:pt x="6" y="25"/>
                    </a:cubicBezTo>
                    <a:cubicBezTo>
                      <a:pt x="6" y="25"/>
                      <a:pt x="6" y="25"/>
                      <a:pt x="6" y="25"/>
                    </a:cubicBezTo>
                    <a:moveTo>
                      <a:pt x="39" y="25"/>
                    </a:moveTo>
                    <a:cubicBezTo>
                      <a:pt x="38" y="25"/>
                      <a:pt x="38" y="25"/>
                      <a:pt x="38" y="25"/>
                    </a:cubicBezTo>
                    <a:cubicBezTo>
                      <a:pt x="38" y="25"/>
                      <a:pt x="38" y="25"/>
                      <a:pt x="38" y="25"/>
                    </a:cubicBezTo>
                    <a:cubicBezTo>
                      <a:pt x="39" y="25"/>
                      <a:pt x="39" y="25"/>
                      <a:pt x="39" y="25"/>
                    </a:cubicBezTo>
                    <a:moveTo>
                      <a:pt x="11" y="25"/>
                    </a:moveTo>
                    <a:cubicBezTo>
                      <a:pt x="11" y="25"/>
                      <a:pt x="11" y="25"/>
                      <a:pt x="11" y="25"/>
                    </a:cubicBezTo>
                    <a:cubicBezTo>
                      <a:pt x="11" y="25"/>
                      <a:pt x="11" y="25"/>
                      <a:pt x="11" y="25"/>
                    </a:cubicBezTo>
                    <a:cubicBezTo>
                      <a:pt x="11" y="25"/>
                      <a:pt x="11" y="25"/>
                      <a:pt x="11" y="25"/>
                    </a:cubicBezTo>
                    <a:moveTo>
                      <a:pt x="33" y="25"/>
                    </a:moveTo>
                    <a:cubicBezTo>
                      <a:pt x="33" y="25"/>
                      <a:pt x="33" y="25"/>
                      <a:pt x="33" y="25"/>
                    </a:cubicBezTo>
                    <a:cubicBezTo>
                      <a:pt x="33" y="25"/>
                      <a:pt x="33" y="25"/>
                      <a:pt x="33" y="25"/>
                    </a:cubicBezTo>
                    <a:cubicBezTo>
                      <a:pt x="33" y="25"/>
                      <a:pt x="33" y="25"/>
                      <a:pt x="33" y="25"/>
                    </a:cubicBezTo>
                    <a:moveTo>
                      <a:pt x="7" y="25"/>
                    </a:moveTo>
                    <a:cubicBezTo>
                      <a:pt x="7" y="25"/>
                      <a:pt x="7" y="25"/>
                      <a:pt x="7" y="25"/>
                    </a:cubicBezTo>
                    <a:cubicBezTo>
                      <a:pt x="7" y="25"/>
                      <a:pt x="7" y="25"/>
                      <a:pt x="7" y="25"/>
                    </a:cubicBezTo>
                    <a:cubicBezTo>
                      <a:pt x="7" y="25"/>
                      <a:pt x="7" y="25"/>
                      <a:pt x="7" y="25"/>
                    </a:cubicBezTo>
                    <a:cubicBezTo>
                      <a:pt x="7" y="25"/>
                      <a:pt x="7" y="25"/>
                      <a:pt x="7" y="25"/>
                    </a:cubicBezTo>
                    <a:cubicBezTo>
                      <a:pt x="7" y="25"/>
                      <a:pt x="7" y="25"/>
                      <a:pt x="7" y="25"/>
                    </a:cubicBezTo>
                    <a:moveTo>
                      <a:pt x="37" y="25"/>
                    </a:moveTo>
                    <a:cubicBezTo>
                      <a:pt x="37" y="25"/>
                      <a:pt x="37" y="25"/>
                      <a:pt x="37" y="25"/>
                    </a:cubicBezTo>
                    <a:cubicBezTo>
                      <a:pt x="38" y="25"/>
                      <a:pt x="38" y="25"/>
                      <a:pt x="38" y="25"/>
                    </a:cubicBezTo>
                    <a:cubicBezTo>
                      <a:pt x="37" y="25"/>
                      <a:pt x="37" y="25"/>
                      <a:pt x="37" y="25"/>
                    </a:cubicBezTo>
                    <a:cubicBezTo>
                      <a:pt x="37" y="25"/>
                      <a:pt x="37" y="25"/>
                      <a:pt x="37" y="25"/>
                    </a:cubicBezTo>
                    <a:cubicBezTo>
                      <a:pt x="37" y="25"/>
                      <a:pt x="37" y="25"/>
                      <a:pt x="37" y="25"/>
                    </a:cubicBezTo>
                    <a:moveTo>
                      <a:pt x="6" y="25"/>
                    </a:moveTo>
                    <a:cubicBezTo>
                      <a:pt x="6" y="25"/>
                      <a:pt x="6" y="25"/>
                      <a:pt x="6" y="25"/>
                    </a:cubicBezTo>
                    <a:cubicBezTo>
                      <a:pt x="7" y="25"/>
                      <a:pt x="7" y="25"/>
                      <a:pt x="7" y="25"/>
                    </a:cubicBezTo>
                    <a:cubicBezTo>
                      <a:pt x="7" y="25"/>
                      <a:pt x="7" y="25"/>
                      <a:pt x="7" y="25"/>
                    </a:cubicBezTo>
                    <a:cubicBezTo>
                      <a:pt x="6" y="25"/>
                      <a:pt x="6" y="25"/>
                      <a:pt x="6" y="25"/>
                    </a:cubicBezTo>
                    <a:moveTo>
                      <a:pt x="38" y="25"/>
                    </a:moveTo>
                    <a:cubicBezTo>
                      <a:pt x="38" y="25"/>
                      <a:pt x="38" y="25"/>
                      <a:pt x="38" y="25"/>
                    </a:cubicBezTo>
                    <a:cubicBezTo>
                      <a:pt x="38" y="25"/>
                      <a:pt x="38" y="25"/>
                      <a:pt x="38" y="25"/>
                    </a:cubicBezTo>
                    <a:cubicBezTo>
                      <a:pt x="38" y="25"/>
                      <a:pt x="38" y="25"/>
                      <a:pt x="38" y="25"/>
                    </a:cubicBezTo>
                    <a:cubicBezTo>
                      <a:pt x="38" y="25"/>
                      <a:pt x="38" y="25"/>
                      <a:pt x="38" y="25"/>
                    </a:cubicBezTo>
                    <a:moveTo>
                      <a:pt x="6" y="25"/>
                    </a:moveTo>
                    <a:cubicBezTo>
                      <a:pt x="6" y="24"/>
                      <a:pt x="6" y="24"/>
                      <a:pt x="6" y="24"/>
                    </a:cubicBezTo>
                    <a:cubicBezTo>
                      <a:pt x="6" y="24"/>
                      <a:pt x="6" y="24"/>
                      <a:pt x="6" y="24"/>
                    </a:cubicBezTo>
                    <a:cubicBezTo>
                      <a:pt x="6" y="25"/>
                      <a:pt x="6" y="25"/>
                      <a:pt x="6" y="25"/>
                    </a:cubicBezTo>
                    <a:moveTo>
                      <a:pt x="39" y="25"/>
                    </a:moveTo>
                    <a:cubicBezTo>
                      <a:pt x="39" y="24"/>
                      <a:pt x="39" y="24"/>
                      <a:pt x="39" y="24"/>
                    </a:cubicBezTo>
                    <a:cubicBezTo>
                      <a:pt x="39" y="24"/>
                      <a:pt x="39" y="24"/>
                      <a:pt x="39" y="24"/>
                    </a:cubicBezTo>
                    <a:cubicBezTo>
                      <a:pt x="39" y="25"/>
                      <a:pt x="39" y="25"/>
                      <a:pt x="39" y="25"/>
                    </a:cubicBezTo>
                    <a:moveTo>
                      <a:pt x="5" y="25"/>
                    </a:moveTo>
                    <a:cubicBezTo>
                      <a:pt x="5" y="24"/>
                      <a:pt x="5" y="24"/>
                      <a:pt x="5" y="24"/>
                    </a:cubicBezTo>
                    <a:cubicBezTo>
                      <a:pt x="5" y="24"/>
                      <a:pt x="5" y="24"/>
                      <a:pt x="5" y="24"/>
                    </a:cubicBezTo>
                    <a:cubicBezTo>
                      <a:pt x="5" y="24"/>
                      <a:pt x="5" y="24"/>
                      <a:pt x="5" y="24"/>
                    </a:cubicBezTo>
                    <a:cubicBezTo>
                      <a:pt x="5" y="24"/>
                      <a:pt x="5" y="24"/>
                      <a:pt x="5" y="24"/>
                    </a:cubicBezTo>
                    <a:cubicBezTo>
                      <a:pt x="5" y="23"/>
                      <a:pt x="5" y="23"/>
                      <a:pt x="5" y="23"/>
                    </a:cubicBezTo>
                    <a:cubicBezTo>
                      <a:pt x="6" y="23"/>
                      <a:pt x="6" y="23"/>
                      <a:pt x="6" y="23"/>
                    </a:cubicBezTo>
                    <a:cubicBezTo>
                      <a:pt x="5" y="24"/>
                      <a:pt x="5" y="24"/>
                      <a:pt x="5" y="25"/>
                    </a:cubicBezTo>
                    <a:cubicBezTo>
                      <a:pt x="5" y="25"/>
                      <a:pt x="5" y="25"/>
                      <a:pt x="5" y="25"/>
                    </a:cubicBezTo>
                    <a:moveTo>
                      <a:pt x="39" y="25"/>
                    </a:moveTo>
                    <a:cubicBezTo>
                      <a:pt x="39" y="25"/>
                      <a:pt x="39" y="25"/>
                      <a:pt x="39" y="25"/>
                    </a:cubicBezTo>
                    <a:cubicBezTo>
                      <a:pt x="39" y="24"/>
                      <a:pt x="39" y="24"/>
                      <a:pt x="39" y="23"/>
                    </a:cubicBezTo>
                    <a:cubicBezTo>
                      <a:pt x="39" y="23"/>
                      <a:pt x="39" y="23"/>
                      <a:pt x="39" y="23"/>
                    </a:cubicBezTo>
                    <a:cubicBezTo>
                      <a:pt x="39" y="24"/>
                      <a:pt x="39" y="24"/>
                      <a:pt x="39" y="24"/>
                    </a:cubicBezTo>
                    <a:cubicBezTo>
                      <a:pt x="39" y="24"/>
                      <a:pt x="39" y="24"/>
                      <a:pt x="39" y="24"/>
                    </a:cubicBezTo>
                    <a:cubicBezTo>
                      <a:pt x="39" y="24"/>
                      <a:pt x="39" y="24"/>
                      <a:pt x="39" y="24"/>
                    </a:cubicBezTo>
                    <a:cubicBezTo>
                      <a:pt x="40" y="24"/>
                      <a:pt x="40" y="24"/>
                      <a:pt x="40" y="24"/>
                    </a:cubicBezTo>
                    <a:cubicBezTo>
                      <a:pt x="39" y="25"/>
                      <a:pt x="39" y="25"/>
                      <a:pt x="39" y="25"/>
                    </a:cubicBezTo>
                    <a:moveTo>
                      <a:pt x="21" y="23"/>
                    </a:moveTo>
                    <a:cubicBezTo>
                      <a:pt x="21" y="23"/>
                      <a:pt x="21" y="23"/>
                      <a:pt x="21" y="23"/>
                    </a:cubicBezTo>
                    <a:cubicBezTo>
                      <a:pt x="21" y="22"/>
                      <a:pt x="21" y="22"/>
                      <a:pt x="21" y="22"/>
                    </a:cubicBezTo>
                    <a:cubicBezTo>
                      <a:pt x="21" y="23"/>
                      <a:pt x="21" y="23"/>
                      <a:pt x="21" y="23"/>
                    </a:cubicBezTo>
                    <a:moveTo>
                      <a:pt x="23" y="23"/>
                    </a:moveTo>
                    <a:cubicBezTo>
                      <a:pt x="23" y="23"/>
                      <a:pt x="23" y="23"/>
                      <a:pt x="23" y="22"/>
                    </a:cubicBezTo>
                    <a:cubicBezTo>
                      <a:pt x="24" y="23"/>
                      <a:pt x="24" y="23"/>
                      <a:pt x="24" y="23"/>
                    </a:cubicBezTo>
                    <a:cubicBezTo>
                      <a:pt x="23" y="23"/>
                      <a:pt x="23" y="23"/>
                      <a:pt x="23" y="23"/>
                    </a:cubicBezTo>
                    <a:moveTo>
                      <a:pt x="40" y="24"/>
                    </a:moveTo>
                    <a:cubicBezTo>
                      <a:pt x="39" y="22"/>
                      <a:pt x="39" y="22"/>
                      <a:pt x="39" y="22"/>
                    </a:cubicBezTo>
                    <a:cubicBezTo>
                      <a:pt x="40" y="22"/>
                      <a:pt x="40" y="22"/>
                      <a:pt x="40" y="22"/>
                    </a:cubicBezTo>
                    <a:cubicBezTo>
                      <a:pt x="40" y="22"/>
                      <a:pt x="40" y="23"/>
                      <a:pt x="40" y="23"/>
                    </a:cubicBezTo>
                    <a:cubicBezTo>
                      <a:pt x="40" y="23"/>
                      <a:pt x="40" y="23"/>
                      <a:pt x="40" y="23"/>
                    </a:cubicBezTo>
                    <a:cubicBezTo>
                      <a:pt x="40" y="24"/>
                      <a:pt x="40" y="24"/>
                      <a:pt x="40" y="24"/>
                    </a:cubicBezTo>
                    <a:cubicBezTo>
                      <a:pt x="40" y="24"/>
                      <a:pt x="40" y="24"/>
                      <a:pt x="40" y="24"/>
                    </a:cubicBezTo>
                    <a:moveTo>
                      <a:pt x="4" y="24"/>
                    </a:moveTo>
                    <a:cubicBezTo>
                      <a:pt x="4" y="24"/>
                      <a:pt x="4" y="24"/>
                      <a:pt x="4" y="24"/>
                    </a:cubicBezTo>
                    <a:cubicBezTo>
                      <a:pt x="4" y="23"/>
                      <a:pt x="4" y="23"/>
                      <a:pt x="4" y="23"/>
                    </a:cubicBezTo>
                    <a:cubicBezTo>
                      <a:pt x="4" y="23"/>
                      <a:pt x="4" y="23"/>
                      <a:pt x="4" y="23"/>
                    </a:cubicBezTo>
                    <a:cubicBezTo>
                      <a:pt x="4" y="23"/>
                      <a:pt x="4" y="22"/>
                      <a:pt x="5" y="22"/>
                    </a:cubicBezTo>
                    <a:cubicBezTo>
                      <a:pt x="5" y="22"/>
                      <a:pt x="5" y="22"/>
                      <a:pt x="5" y="22"/>
                    </a:cubicBezTo>
                    <a:cubicBezTo>
                      <a:pt x="4" y="24"/>
                      <a:pt x="4" y="24"/>
                      <a:pt x="4" y="24"/>
                    </a:cubicBezTo>
                    <a:moveTo>
                      <a:pt x="3" y="24"/>
                    </a:moveTo>
                    <a:cubicBezTo>
                      <a:pt x="3" y="23"/>
                      <a:pt x="3" y="23"/>
                      <a:pt x="3" y="22"/>
                    </a:cubicBezTo>
                    <a:cubicBezTo>
                      <a:pt x="3" y="22"/>
                      <a:pt x="3" y="22"/>
                      <a:pt x="3" y="22"/>
                    </a:cubicBezTo>
                    <a:cubicBezTo>
                      <a:pt x="3" y="22"/>
                      <a:pt x="3" y="22"/>
                      <a:pt x="3" y="22"/>
                    </a:cubicBezTo>
                    <a:cubicBezTo>
                      <a:pt x="4" y="22"/>
                      <a:pt x="4" y="22"/>
                      <a:pt x="4" y="22"/>
                    </a:cubicBezTo>
                    <a:cubicBezTo>
                      <a:pt x="4" y="22"/>
                      <a:pt x="4" y="23"/>
                      <a:pt x="3" y="23"/>
                    </a:cubicBezTo>
                    <a:cubicBezTo>
                      <a:pt x="3" y="23"/>
                      <a:pt x="3" y="23"/>
                      <a:pt x="3" y="23"/>
                    </a:cubicBezTo>
                    <a:cubicBezTo>
                      <a:pt x="3" y="24"/>
                      <a:pt x="3" y="24"/>
                      <a:pt x="3" y="24"/>
                    </a:cubicBezTo>
                    <a:moveTo>
                      <a:pt x="42" y="24"/>
                    </a:moveTo>
                    <a:cubicBezTo>
                      <a:pt x="41" y="23"/>
                      <a:pt x="41" y="23"/>
                      <a:pt x="41" y="23"/>
                    </a:cubicBezTo>
                    <a:cubicBezTo>
                      <a:pt x="41" y="23"/>
                      <a:pt x="41" y="23"/>
                      <a:pt x="41" y="23"/>
                    </a:cubicBezTo>
                    <a:cubicBezTo>
                      <a:pt x="41" y="23"/>
                      <a:pt x="40" y="22"/>
                      <a:pt x="40" y="22"/>
                    </a:cubicBezTo>
                    <a:cubicBezTo>
                      <a:pt x="41" y="22"/>
                      <a:pt x="41" y="22"/>
                      <a:pt x="41" y="22"/>
                    </a:cubicBezTo>
                    <a:cubicBezTo>
                      <a:pt x="41" y="22"/>
                      <a:pt x="41" y="22"/>
                      <a:pt x="41" y="22"/>
                    </a:cubicBezTo>
                    <a:cubicBezTo>
                      <a:pt x="41" y="22"/>
                      <a:pt x="41" y="22"/>
                      <a:pt x="41" y="22"/>
                    </a:cubicBezTo>
                    <a:cubicBezTo>
                      <a:pt x="41" y="23"/>
                      <a:pt x="42" y="23"/>
                      <a:pt x="42" y="24"/>
                    </a:cubicBezTo>
                    <a:moveTo>
                      <a:pt x="20" y="22"/>
                    </a:moveTo>
                    <a:cubicBezTo>
                      <a:pt x="20" y="22"/>
                      <a:pt x="20" y="22"/>
                      <a:pt x="20" y="22"/>
                    </a:cubicBezTo>
                    <a:cubicBezTo>
                      <a:pt x="20" y="22"/>
                      <a:pt x="20" y="22"/>
                      <a:pt x="20" y="22"/>
                    </a:cubicBezTo>
                    <a:cubicBezTo>
                      <a:pt x="21" y="22"/>
                      <a:pt x="21" y="22"/>
                      <a:pt x="21" y="22"/>
                    </a:cubicBezTo>
                    <a:cubicBezTo>
                      <a:pt x="21" y="21"/>
                      <a:pt x="21" y="21"/>
                      <a:pt x="21" y="21"/>
                    </a:cubicBezTo>
                    <a:cubicBezTo>
                      <a:pt x="21" y="21"/>
                      <a:pt x="21" y="21"/>
                      <a:pt x="21" y="21"/>
                    </a:cubicBezTo>
                    <a:cubicBezTo>
                      <a:pt x="20" y="22"/>
                      <a:pt x="20" y="22"/>
                      <a:pt x="20" y="22"/>
                    </a:cubicBezTo>
                    <a:moveTo>
                      <a:pt x="24" y="22"/>
                    </a:moveTo>
                    <a:cubicBezTo>
                      <a:pt x="23" y="21"/>
                      <a:pt x="23" y="21"/>
                      <a:pt x="23" y="21"/>
                    </a:cubicBezTo>
                    <a:cubicBezTo>
                      <a:pt x="23" y="21"/>
                      <a:pt x="23" y="21"/>
                      <a:pt x="23" y="21"/>
                    </a:cubicBezTo>
                    <a:cubicBezTo>
                      <a:pt x="23" y="22"/>
                      <a:pt x="23" y="22"/>
                      <a:pt x="23" y="22"/>
                    </a:cubicBezTo>
                    <a:cubicBezTo>
                      <a:pt x="24" y="22"/>
                      <a:pt x="24" y="22"/>
                      <a:pt x="24" y="22"/>
                    </a:cubicBezTo>
                    <a:cubicBezTo>
                      <a:pt x="24" y="22"/>
                      <a:pt x="24" y="22"/>
                      <a:pt x="24" y="22"/>
                    </a:cubicBezTo>
                    <a:cubicBezTo>
                      <a:pt x="24" y="22"/>
                      <a:pt x="24" y="22"/>
                      <a:pt x="24" y="22"/>
                    </a:cubicBezTo>
                    <a:moveTo>
                      <a:pt x="5" y="21"/>
                    </a:moveTo>
                    <a:cubicBezTo>
                      <a:pt x="6" y="21"/>
                      <a:pt x="6" y="21"/>
                      <a:pt x="6" y="21"/>
                    </a:cubicBezTo>
                    <a:cubicBezTo>
                      <a:pt x="6" y="20"/>
                      <a:pt x="6" y="20"/>
                      <a:pt x="6" y="20"/>
                    </a:cubicBezTo>
                    <a:cubicBezTo>
                      <a:pt x="6" y="22"/>
                      <a:pt x="6" y="22"/>
                      <a:pt x="6" y="22"/>
                    </a:cubicBezTo>
                    <a:cubicBezTo>
                      <a:pt x="6" y="22"/>
                      <a:pt x="5" y="21"/>
                      <a:pt x="5" y="21"/>
                    </a:cubicBezTo>
                    <a:cubicBezTo>
                      <a:pt x="4" y="21"/>
                      <a:pt x="4" y="21"/>
                      <a:pt x="4" y="21"/>
                    </a:cubicBezTo>
                    <a:cubicBezTo>
                      <a:pt x="4" y="21"/>
                      <a:pt x="4" y="21"/>
                      <a:pt x="4" y="21"/>
                    </a:cubicBezTo>
                    <a:cubicBezTo>
                      <a:pt x="4" y="21"/>
                      <a:pt x="4" y="21"/>
                      <a:pt x="4" y="21"/>
                    </a:cubicBezTo>
                    <a:cubicBezTo>
                      <a:pt x="5" y="21"/>
                      <a:pt x="5" y="21"/>
                      <a:pt x="5" y="21"/>
                    </a:cubicBezTo>
                    <a:moveTo>
                      <a:pt x="38" y="22"/>
                    </a:moveTo>
                    <a:cubicBezTo>
                      <a:pt x="38" y="20"/>
                      <a:pt x="38" y="20"/>
                      <a:pt x="38" y="20"/>
                    </a:cubicBezTo>
                    <a:cubicBezTo>
                      <a:pt x="38" y="21"/>
                      <a:pt x="38" y="21"/>
                      <a:pt x="38" y="21"/>
                    </a:cubicBezTo>
                    <a:cubicBezTo>
                      <a:pt x="39" y="21"/>
                      <a:pt x="39" y="21"/>
                      <a:pt x="39" y="21"/>
                    </a:cubicBezTo>
                    <a:cubicBezTo>
                      <a:pt x="40" y="21"/>
                      <a:pt x="40" y="21"/>
                      <a:pt x="40" y="21"/>
                    </a:cubicBezTo>
                    <a:cubicBezTo>
                      <a:pt x="40" y="21"/>
                      <a:pt x="40" y="21"/>
                      <a:pt x="40" y="21"/>
                    </a:cubicBezTo>
                    <a:cubicBezTo>
                      <a:pt x="40" y="21"/>
                      <a:pt x="40" y="21"/>
                      <a:pt x="40" y="21"/>
                    </a:cubicBezTo>
                    <a:cubicBezTo>
                      <a:pt x="39" y="21"/>
                      <a:pt x="39" y="21"/>
                      <a:pt x="39" y="21"/>
                    </a:cubicBezTo>
                    <a:cubicBezTo>
                      <a:pt x="39" y="21"/>
                      <a:pt x="39" y="22"/>
                      <a:pt x="38" y="22"/>
                    </a:cubicBezTo>
                    <a:moveTo>
                      <a:pt x="22" y="32"/>
                    </a:moveTo>
                    <a:cubicBezTo>
                      <a:pt x="22" y="32"/>
                      <a:pt x="22" y="31"/>
                      <a:pt x="22" y="31"/>
                    </a:cubicBezTo>
                    <a:cubicBezTo>
                      <a:pt x="22" y="27"/>
                      <a:pt x="22" y="23"/>
                      <a:pt x="22" y="19"/>
                    </a:cubicBezTo>
                    <a:cubicBezTo>
                      <a:pt x="22" y="18"/>
                      <a:pt x="22" y="18"/>
                      <a:pt x="22" y="17"/>
                    </a:cubicBezTo>
                    <a:cubicBezTo>
                      <a:pt x="22" y="18"/>
                      <a:pt x="22" y="18"/>
                      <a:pt x="22" y="19"/>
                    </a:cubicBezTo>
                    <a:cubicBezTo>
                      <a:pt x="23" y="23"/>
                      <a:pt x="22" y="27"/>
                      <a:pt x="22" y="31"/>
                    </a:cubicBezTo>
                    <a:cubicBezTo>
                      <a:pt x="22" y="31"/>
                      <a:pt x="22" y="32"/>
                      <a:pt x="22" y="32"/>
                    </a:cubicBezTo>
                    <a:moveTo>
                      <a:pt x="7" y="13"/>
                    </a:moveTo>
                    <a:cubicBezTo>
                      <a:pt x="8" y="13"/>
                      <a:pt x="8" y="13"/>
                      <a:pt x="8" y="13"/>
                    </a:cubicBezTo>
                    <a:cubicBezTo>
                      <a:pt x="8" y="13"/>
                      <a:pt x="8" y="13"/>
                      <a:pt x="8" y="13"/>
                    </a:cubicBezTo>
                    <a:cubicBezTo>
                      <a:pt x="8" y="14"/>
                      <a:pt x="8" y="14"/>
                      <a:pt x="8" y="14"/>
                    </a:cubicBezTo>
                    <a:cubicBezTo>
                      <a:pt x="8" y="14"/>
                      <a:pt x="8" y="14"/>
                      <a:pt x="8" y="14"/>
                    </a:cubicBezTo>
                    <a:cubicBezTo>
                      <a:pt x="7" y="14"/>
                      <a:pt x="7" y="14"/>
                      <a:pt x="7" y="14"/>
                    </a:cubicBezTo>
                    <a:cubicBezTo>
                      <a:pt x="7" y="13"/>
                      <a:pt x="7" y="13"/>
                      <a:pt x="7" y="13"/>
                    </a:cubicBezTo>
                    <a:cubicBezTo>
                      <a:pt x="7" y="13"/>
                      <a:pt x="7" y="13"/>
                      <a:pt x="7" y="13"/>
                    </a:cubicBezTo>
                    <a:moveTo>
                      <a:pt x="37" y="14"/>
                    </a:moveTo>
                    <a:cubicBezTo>
                      <a:pt x="37" y="14"/>
                      <a:pt x="37" y="14"/>
                      <a:pt x="37" y="14"/>
                    </a:cubicBezTo>
                    <a:cubicBezTo>
                      <a:pt x="37" y="13"/>
                      <a:pt x="37" y="13"/>
                      <a:pt x="37" y="13"/>
                    </a:cubicBezTo>
                    <a:cubicBezTo>
                      <a:pt x="37" y="13"/>
                      <a:pt x="37" y="13"/>
                      <a:pt x="37" y="13"/>
                    </a:cubicBezTo>
                    <a:cubicBezTo>
                      <a:pt x="37" y="13"/>
                      <a:pt x="37" y="13"/>
                      <a:pt x="37" y="13"/>
                    </a:cubicBezTo>
                    <a:cubicBezTo>
                      <a:pt x="37" y="13"/>
                      <a:pt x="37" y="13"/>
                      <a:pt x="37" y="13"/>
                    </a:cubicBezTo>
                    <a:cubicBezTo>
                      <a:pt x="37" y="14"/>
                      <a:pt x="37" y="14"/>
                      <a:pt x="37" y="14"/>
                    </a:cubicBezTo>
                    <a:cubicBezTo>
                      <a:pt x="37" y="14"/>
                      <a:pt x="37" y="14"/>
                      <a:pt x="37" y="14"/>
                    </a:cubicBezTo>
                    <a:moveTo>
                      <a:pt x="6" y="13"/>
                    </a:moveTo>
                    <a:cubicBezTo>
                      <a:pt x="6" y="13"/>
                      <a:pt x="6" y="13"/>
                      <a:pt x="6" y="13"/>
                    </a:cubicBezTo>
                    <a:cubicBezTo>
                      <a:pt x="6" y="13"/>
                      <a:pt x="6" y="13"/>
                      <a:pt x="6" y="13"/>
                    </a:cubicBezTo>
                    <a:cubicBezTo>
                      <a:pt x="6" y="13"/>
                      <a:pt x="6" y="13"/>
                      <a:pt x="6" y="13"/>
                    </a:cubicBezTo>
                    <a:cubicBezTo>
                      <a:pt x="6" y="13"/>
                      <a:pt x="6" y="13"/>
                      <a:pt x="6" y="13"/>
                    </a:cubicBezTo>
                    <a:moveTo>
                      <a:pt x="38" y="13"/>
                    </a:moveTo>
                    <a:cubicBezTo>
                      <a:pt x="38" y="13"/>
                      <a:pt x="38" y="13"/>
                      <a:pt x="38" y="13"/>
                    </a:cubicBezTo>
                    <a:cubicBezTo>
                      <a:pt x="38" y="13"/>
                      <a:pt x="38" y="13"/>
                      <a:pt x="38" y="13"/>
                    </a:cubicBezTo>
                    <a:cubicBezTo>
                      <a:pt x="38" y="13"/>
                      <a:pt x="38" y="13"/>
                      <a:pt x="38" y="13"/>
                    </a:cubicBezTo>
                    <a:cubicBezTo>
                      <a:pt x="38" y="13"/>
                      <a:pt x="38" y="13"/>
                      <a:pt x="38" y="13"/>
                    </a:cubicBezTo>
                    <a:moveTo>
                      <a:pt x="12" y="14"/>
                    </a:moveTo>
                    <a:cubicBezTo>
                      <a:pt x="11" y="13"/>
                      <a:pt x="11" y="13"/>
                      <a:pt x="11" y="13"/>
                    </a:cubicBezTo>
                    <a:cubicBezTo>
                      <a:pt x="11" y="13"/>
                      <a:pt x="11" y="13"/>
                      <a:pt x="11" y="13"/>
                    </a:cubicBezTo>
                    <a:cubicBezTo>
                      <a:pt x="12" y="13"/>
                      <a:pt x="12" y="13"/>
                      <a:pt x="12" y="13"/>
                    </a:cubicBezTo>
                    <a:cubicBezTo>
                      <a:pt x="12" y="13"/>
                      <a:pt x="12" y="13"/>
                      <a:pt x="12" y="13"/>
                    </a:cubicBezTo>
                    <a:cubicBezTo>
                      <a:pt x="12" y="14"/>
                      <a:pt x="12" y="14"/>
                      <a:pt x="12" y="14"/>
                    </a:cubicBezTo>
                    <a:moveTo>
                      <a:pt x="33" y="13"/>
                    </a:moveTo>
                    <a:cubicBezTo>
                      <a:pt x="33" y="13"/>
                      <a:pt x="33" y="13"/>
                      <a:pt x="33" y="13"/>
                    </a:cubicBezTo>
                    <a:cubicBezTo>
                      <a:pt x="33" y="13"/>
                      <a:pt x="33" y="13"/>
                      <a:pt x="33" y="13"/>
                    </a:cubicBezTo>
                    <a:cubicBezTo>
                      <a:pt x="33" y="14"/>
                      <a:pt x="33" y="14"/>
                      <a:pt x="33" y="14"/>
                    </a:cubicBezTo>
                    <a:cubicBezTo>
                      <a:pt x="33" y="13"/>
                      <a:pt x="33" y="13"/>
                      <a:pt x="33" y="13"/>
                    </a:cubicBezTo>
                    <a:cubicBezTo>
                      <a:pt x="33" y="13"/>
                      <a:pt x="33" y="13"/>
                      <a:pt x="33" y="13"/>
                    </a:cubicBezTo>
                    <a:moveTo>
                      <a:pt x="8" y="14"/>
                    </a:moveTo>
                    <a:cubicBezTo>
                      <a:pt x="8" y="13"/>
                      <a:pt x="8" y="13"/>
                      <a:pt x="8" y="13"/>
                    </a:cubicBezTo>
                    <a:cubicBezTo>
                      <a:pt x="8" y="13"/>
                      <a:pt x="8" y="13"/>
                      <a:pt x="8" y="13"/>
                    </a:cubicBezTo>
                    <a:cubicBezTo>
                      <a:pt x="9" y="13"/>
                      <a:pt x="9" y="13"/>
                      <a:pt x="9" y="13"/>
                    </a:cubicBezTo>
                    <a:cubicBezTo>
                      <a:pt x="9" y="14"/>
                      <a:pt x="9" y="14"/>
                      <a:pt x="9" y="14"/>
                    </a:cubicBezTo>
                    <a:cubicBezTo>
                      <a:pt x="8" y="14"/>
                      <a:pt x="8" y="14"/>
                      <a:pt x="8" y="14"/>
                    </a:cubicBezTo>
                    <a:moveTo>
                      <a:pt x="36" y="14"/>
                    </a:moveTo>
                    <a:cubicBezTo>
                      <a:pt x="36" y="14"/>
                      <a:pt x="36" y="14"/>
                      <a:pt x="36" y="14"/>
                    </a:cubicBezTo>
                    <a:cubicBezTo>
                      <a:pt x="36" y="13"/>
                      <a:pt x="36" y="13"/>
                      <a:pt x="36" y="13"/>
                    </a:cubicBezTo>
                    <a:cubicBezTo>
                      <a:pt x="36" y="13"/>
                      <a:pt x="36" y="13"/>
                      <a:pt x="36" y="13"/>
                    </a:cubicBezTo>
                    <a:cubicBezTo>
                      <a:pt x="36" y="13"/>
                      <a:pt x="36" y="13"/>
                      <a:pt x="36" y="13"/>
                    </a:cubicBezTo>
                    <a:cubicBezTo>
                      <a:pt x="36" y="14"/>
                      <a:pt x="36" y="14"/>
                      <a:pt x="36" y="14"/>
                    </a:cubicBezTo>
                    <a:moveTo>
                      <a:pt x="12" y="14"/>
                    </a:moveTo>
                    <a:cubicBezTo>
                      <a:pt x="12" y="14"/>
                      <a:pt x="12" y="14"/>
                      <a:pt x="12" y="14"/>
                    </a:cubicBezTo>
                    <a:cubicBezTo>
                      <a:pt x="12" y="13"/>
                      <a:pt x="12" y="13"/>
                      <a:pt x="12" y="13"/>
                    </a:cubicBezTo>
                    <a:cubicBezTo>
                      <a:pt x="13" y="13"/>
                      <a:pt x="13" y="13"/>
                      <a:pt x="13" y="13"/>
                    </a:cubicBezTo>
                    <a:cubicBezTo>
                      <a:pt x="13" y="13"/>
                      <a:pt x="13" y="13"/>
                      <a:pt x="13" y="13"/>
                    </a:cubicBezTo>
                    <a:cubicBezTo>
                      <a:pt x="12" y="14"/>
                      <a:pt x="12" y="14"/>
                      <a:pt x="12" y="14"/>
                    </a:cubicBezTo>
                    <a:moveTo>
                      <a:pt x="32" y="14"/>
                    </a:moveTo>
                    <a:cubicBezTo>
                      <a:pt x="31" y="13"/>
                      <a:pt x="31" y="13"/>
                      <a:pt x="31" y="13"/>
                    </a:cubicBezTo>
                    <a:cubicBezTo>
                      <a:pt x="31" y="13"/>
                      <a:pt x="31" y="13"/>
                      <a:pt x="31" y="13"/>
                    </a:cubicBezTo>
                    <a:cubicBezTo>
                      <a:pt x="32" y="13"/>
                      <a:pt x="32" y="13"/>
                      <a:pt x="32" y="13"/>
                    </a:cubicBezTo>
                    <a:cubicBezTo>
                      <a:pt x="32" y="14"/>
                      <a:pt x="32" y="14"/>
                      <a:pt x="32" y="14"/>
                    </a:cubicBezTo>
                    <a:cubicBezTo>
                      <a:pt x="32" y="14"/>
                      <a:pt x="32" y="14"/>
                      <a:pt x="32" y="14"/>
                    </a:cubicBezTo>
                    <a:moveTo>
                      <a:pt x="23" y="14"/>
                    </a:moveTo>
                    <a:cubicBezTo>
                      <a:pt x="23" y="13"/>
                      <a:pt x="23" y="13"/>
                      <a:pt x="23" y="12"/>
                    </a:cubicBezTo>
                    <a:cubicBezTo>
                      <a:pt x="24" y="13"/>
                      <a:pt x="24" y="13"/>
                      <a:pt x="24" y="13"/>
                    </a:cubicBezTo>
                    <a:cubicBezTo>
                      <a:pt x="23" y="13"/>
                      <a:pt x="23" y="13"/>
                      <a:pt x="23" y="13"/>
                    </a:cubicBezTo>
                    <a:cubicBezTo>
                      <a:pt x="23" y="14"/>
                      <a:pt x="23" y="14"/>
                      <a:pt x="23" y="14"/>
                    </a:cubicBezTo>
                    <a:moveTo>
                      <a:pt x="21" y="14"/>
                    </a:moveTo>
                    <a:cubicBezTo>
                      <a:pt x="21" y="13"/>
                      <a:pt x="21" y="13"/>
                      <a:pt x="21" y="13"/>
                    </a:cubicBezTo>
                    <a:cubicBezTo>
                      <a:pt x="21" y="13"/>
                      <a:pt x="21" y="13"/>
                      <a:pt x="21" y="13"/>
                    </a:cubicBezTo>
                    <a:cubicBezTo>
                      <a:pt x="21" y="12"/>
                      <a:pt x="21" y="12"/>
                      <a:pt x="21" y="12"/>
                    </a:cubicBezTo>
                    <a:cubicBezTo>
                      <a:pt x="21" y="13"/>
                      <a:pt x="21" y="13"/>
                      <a:pt x="21" y="14"/>
                    </a:cubicBezTo>
                    <a:moveTo>
                      <a:pt x="15" y="13"/>
                    </a:moveTo>
                    <a:cubicBezTo>
                      <a:pt x="15" y="13"/>
                      <a:pt x="15" y="13"/>
                      <a:pt x="15" y="13"/>
                    </a:cubicBezTo>
                    <a:cubicBezTo>
                      <a:pt x="15" y="12"/>
                      <a:pt x="15" y="12"/>
                      <a:pt x="15" y="12"/>
                    </a:cubicBezTo>
                    <a:cubicBezTo>
                      <a:pt x="16" y="12"/>
                      <a:pt x="16" y="12"/>
                      <a:pt x="16" y="12"/>
                    </a:cubicBezTo>
                    <a:cubicBezTo>
                      <a:pt x="15" y="13"/>
                      <a:pt x="15" y="13"/>
                      <a:pt x="15" y="13"/>
                    </a:cubicBezTo>
                    <a:cubicBezTo>
                      <a:pt x="15" y="13"/>
                      <a:pt x="15" y="13"/>
                      <a:pt x="15" y="13"/>
                    </a:cubicBezTo>
                    <a:moveTo>
                      <a:pt x="29" y="13"/>
                    </a:moveTo>
                    <a:cubicBezTo>
                      <a:pt x="29" y="13"/>
                      <a:pt x="29" y="13"/>
                      <a:pt x="29" y="13"/>
                    </a:cubicBezTo>
                    <a:cubicBezTo>
                      <a:pt x="29" y="12"/>
                      <a:pt x="29" y="12"/>
                      <a:pt x="29" y="12"/>
                    </a:cubicBezTo>
                    <a:cubicBezTo>
                      <a:pt x="29" y="12"/>
                      <a:pt x="29" y="12"/>
                      <a:pt x="29" y="12"/>
                    </a:cubicBezTo>
                    <a:cubicBezTo>
                      <a:pt x="30" y="13"/>
                      <a:pt x="30" y="13"/>
                      <a:pt x="30" y="13"/>
                    </a:cubicBezTo>
                    <a:cubicBezTo>
                      <a:pt x="29" y="13"/>
                      <a:pt x="29" y="13"/>
                      <a:pt x="29" y="13"/>
                    </a:cubicBezTo>
                    <a:moveTo>
                      <a:pt x="14" y="12"/>
                    </a:moveTo>
                    <a:cubicBezTo>
                      <a:pt x="14" y="12"/>
                      <a:pt x="14" y="12"/>
                      <a:pt x="14" y="12"/>
                    </a:cubicBezTo>
                    <a:cubicBezTo>
                      <a:pt x="14" y="12"/>
                      <a:pt x="14" y="12"/>
                      <a:pt x="14" y="12"/>
                    </a:cubicBezTo>
                    <a:cubicBezTo>
                      <a:pt x="15" y="12"/>
                      <a:pt x="15" y="12"/>
                      <a:pt x="15" y="12"/>
                    </a:cubicBezTo>
                    <a:cubicBezTo>
                      <a:pt x="14" y="13"/>
                      <a:pt x="14" y="13"/>
                      <a:pt x="14" y="13"/>
                    </a:cubicBezTo>
                    <a:cubicBezTo>
                      <a:pt x="14" y="13"/>
                      <a:pt x="14" y="13"/>
                      <a:pt x="14" y="13"/>
                    </a:cubicBezTo>
                    <a:cubicBezTo>
                      <a:pt x="14" y="12"/>
                      <a:pt x="14" y="12"/>
                      <a:pt x="14" y="12"/>
                    </a:cubicBezTo>
                    <a:cubicBezTo>
                      <a:pt x="14" y="12"/>
                      <a:pt x="14" y="12"/>
                      <a:pt x="14" y="12"/>
                    </a:cubicBezTo>
                    <a:moveTo>
                      <a:pt x="30" y="13"/>
                    </a:moveTo>
                    <a:cubicBezTo>
                      <a:pt x="30" y="12"/>
                      <a:pt x="30" y="12"/>
                      <a:pt x="30" y="12"/>
                    </a:cubicBezTo>
                    <a:cubicBezTo>
                      <a:pt x="30" y="12"/>
                      <a:pt x="30" y="12"/>
                      <a:pt x="30" y="12"/>
                    </a:cubicBezTo>
                    <a:cubicBezTo>
                      <a:pt x="31" y="12"/>
                      <a:pt x="31" y="12"/>
                      <a:pt x="31" y="12"/>
                    </a:cubicBezTo>
                    <a:cubicBezTo>
                      <a:pt x="31" y="12"/>
                      <a:pt x="31" y="12"/>
                      <a:pt x="31" y="12"/>
                    </a:cubicBezTo>
                    <a:cubicBezTo>
                      <a:pt x="30" y="12"/>
                      <a:pt x="30" y="12"/>
                      <a:pt x="30" y="12"/>
                    </a:cubicBezTo>
                    <a:cubicBezTo>
                      <a:pt x="30" y="13"/>
                      <a:pt x="30" y="13"/>
                      <a:pt x="30" y="13"/>
                    </a:cubicBezTo>
                    <a:cubicBezTo>
                      <a:pt x="30" y="13"/>
                      <a:pt x="30" y="13"/>
                      <a:pt x="30" y="13"/>
                    </a:cubicBezTo>
                    <a:moveTo>
                      <a:pt x="11" y="13"/>
                    </a:moveTo>
                    <a:cubicBezTo>
                      <a:pt x="10" y="13"/>
                      <a:pt x="10" y="13"/>
                      <a:pt x="10" y="13"/>
                    </a:cubicBezTo>
                    <a:cubicBezTo>
                      <a:pt x="10" y="12"/>
                      <a:pt x="10" y="12"/>
                      <a:pt x="10" y="12"/>
                    </a:cubicBezTo>
                    <a:cubicBezTo>
                      <a:pt x="10" y="12"/>
                      <a:pt x="10" y="12"/>
                      <a:pt x="10" y="12"/>
                    </a:cubicBezTo>
                    <a:cubicBezTo>
                      <a:pt x="11" y="13"/>
                      <a:pt x="11" y="13"/>
                      <a:pt x="11" y="13"/>
                    </a:cubicBezTo>
                    <a:cubicBezTo>
                      <a:pt x="11" y="13"/>
                      <a:pt x="11" y="13"/>
                      <a:pt x="11" y="13"/>
                    </a:cubicBezTo>
                    <a:cubicBezTo>
                      <a:pt x="11" y="13"/>
                      <a:pt x="11" y="13"/>
                      <a:pt x="11" y="13"/>
                    </a:cubicBezTo>
                    <a:moveTo>
                      <a:pt x="34" y="13"/>
                    </a:moveTo>
                    <a:cubicBezTo>
                      <a:pt x="34" y="13"/>
                      <a:pt x="34" y="13"/>
                      <a:pt x="34" y="13"/>
                    </a:cubicBezTo>
                    <a:cubicBezTo>
                      <a:pt x="34" y="13"/>
                      <a:pt x="34" y="13"/>
                      <a:pt x="34" y="13"/>
                    </a:cubicBezTo>
                    <a:cubicBezTo>
                      <a:pt x="34" y="12"/>
                      <a:pt x="34" y="12"/>
                      <a:pt x="34" y="12"/>
                    </a:cubicBezTo>
                    <a:cubicBezTo>
                      <a:pt x="34" y="12"/>
                      <a:pt x="34" y="12"/>
                      <a:pt x="34" y="12"/>
                    </a:cubicBezTo>
                    <a:cubicBezTo>
                      <a:pt x="34" y="13"/>
                      <a:pt x="34" y="13"/>
                      <a:pt x="34" y="13"/>
                    </a:cubicBezTo>
                    <a:cubicBezTo>
                      <a:pt x="34" y="13"/>
                      <a:pt x="34" y="13"/>
                      <a:pt x="34" y="13"/>
                    </a:cubicBezTo>
                    <a:moveTo>
                      <a:pt x="35" y="13"/>
                    </a:moveTo>
                    <a:cubicBezTo>
                      <a:pt x="35" y="13"/>
                      <a:pt x="35" y="13"/>
                      <a:pt x="35" y="13"/>
                    </a:cubicBezTo>
                    <a:cubicBezTo>
                      <a:pt x="35" y="12"/>
                      <a:pt x="35" y="12"/>
                      <a:pt x="35" y="12"/>
                    </a:cubicBezTo>
                    <a:cubicBezTo>
                      <a:pt x="35" y="12"/>
                      <a:pt x="35" y="12"/>
                      <a:pt x="35" y="12"/>
                    </a:cubicBezTo>
                    <a:cubicBezTo>
                      <a:pt x="35" y="13"/>
                      <a:pt x="35" y="13"/>
                      <a:pt x="35" y="13"/>
                    </a:cubicBezTo>
                    <a:moveTo>
                      <a:pt x="9" y="13"/>
                    </a:moveTo>
                    <a:cubicBezTo>
                      <a:pt x="9" y="12"/>
                      <a:pt x="9" y="12"/>
                      <a:pt x="9" y="12"/>
                    </a:cubicBezTo>
                    <a:cubicBezTo>
                      <a:pt x="10" y="12"/>
                      <a:pt x="10" y="12"/>
                      <a:pt x="10" y="12"/>
                    </a:cubicBezTo>
                    <a:cubicBezTo>
                      <a:pt x="10" y="13"/>
                      <a:pt x="10" y="13"/>
                      <a:pt x="10" y="13"/>
                    </a:cubicBezTo>
                    <a:cubicBezTo>
                      <a:pt x="9" y="13"/>
                      <a:pt x="9" y="13"/>
                      <a:pt x="9" y="13"/>
                    </a:cubicBezTo>
                    <a:moveTo>
                      <a:pt x="16" y="13"/>
                    </a:moveTo>
                    <a:cubicBezTo>
                      <a:pt x="16" y="12"/>
                      <a:pt x="16" y="12"/>
                      <a:pt x="16" y="12"/>
                    </a:cubicBezTo>
                    <a:cubicBezTo>
                      <a:pt x="17" y="12"/>
                      <a:pt x="17" y="12"/>
                      <a:pt x="17" y="12"/>
                    </a:cubicBezTo>
                    <a:cubicBezTo>
                      <a:pt x="16" y="13"/>
                      <a:pt x="16" y="13"/>
                      <a:pt x="16" y="13"/>
                    </a:cubicBezTo>
                    <a:cubicBezTo>
                      <a:pt x="16" y="13"/>
                      <a:pt x="16" y="13"/>
                      <a:pt x="16" y="13"/>
                    </a:cubicBezTo>
                    <a:moveTo>
                      <a:pt x="29" y="13"/>
                    </a:moveTo>
                    <a:cubicBezTo>
                      <a:pt x="28" y="13"/>
                      <a:pt x="28" y="13"/>
                      <a:pt x="28" y="13"/>
                    </a:cubicBezTo>
                    <a:cubicBezTo>
                      <a:pt x="28" y="12"/>
                      <a:pt x="28" y="12"/>
                      <a:pt x="28" y="12"/>
                    </a:cubicBezTo>
                    <a:cubicBezTo>
                      <a:pt x="28" y="12"/>
                      <a:pt x="28" y="12"/>
                      <a:pt x="28" y="12"/>
                    </a:cubicBezTo>
                    <a:cubicBezTo>
                      <a:pt x="29" y="13"/>
                      <a:pt x="29" y="13"/>
                      <a:pt x="29" y="13"/>
                    </a:cubicBezTo>
                    <a:moveTo>
                      <a:pt x="20" y="13"/>
                    </a:moveTo>
                    <a:cubicBezTo>
                      <a:pt x="20" y="13"/>
                      <a:pt x="20" y="13"/>
                      <a:pt x="20" y="13"/>
                    </a:cubicBezTo>
                    <a:cubicBezTo>
                      <a:pt x="21" y="11"/>
                      <a:pt x="21" y="11"/>
                      <a:pt x="21" y="11"/>
                    </a:cubicBezTo>
                    <a:cubicBezTo>
                      <a:pt x="21" y="12"/>
                      <a:pt x="21" y="12"/>
                      <a:pt x="21" y="12"/>
                    </a:cubicBezTo>
                    <a:cubicBezTo>
                      <a:pt x="21" y="12"/>
                      <a:pt x="21" y="12"/>
                      <a:pt x="20" y="13"/>
                    </a:cubicBezTo>
                    <a:moveTo>
                      <a:pt x="24" y="13"/>
                    </a:moveTo>
                    <a:cubicBezTo>
                      <a:pt x="24" y="12"/>
                      <a:pt x="23" y="12"/>
                      <a:pt x="23" y="12"/>
                    </a:cubicBezTo>
                    <a:cubicBezTo>
                      <a:pt x="23" y="11"/>
                      <a:pt x="23" y="11"/>
                      <a:pt x="23" y="11"/>
                    </a:cubicBezTo>
                    <a:cubicBezTo>
                      <a:pt x="24" y="13"/>
                      <a:pt x="24" y="13"/>
                      <a:pt x="24" y="13"/>
                    </a:cubicBezTo>
                    <a:cubicBezTo>
                      <a:pt x="24" y="13"/>
                      <a:pt x="24" y="13"/>
                      <a:pt x="24" y="13"/>
                    </a:cubicBezTo>
                    <a:moveTo>
                      <a:pt x="20" y="12"/>
                    </a:moveTo>
                    <a:cubicBezTo>
                      <a:pt x="19" y="12"/>
                      <a:pt x="19" y="12"/>
                      <a:pt x="19" y="12"/>
                    </a:cubicBezTo>
                    <a:cubicBezTo>
                      <a:pt x="20" y="12"/>
                      <a:pt x="21" y="11"/>
                      <a:pt x="21" y="10"/>
                    </a:cubicBezTo>
                    <a:cubicBezTo>
                      <a:pt x="21" y="10"/>
                      <a:pt x="21" y="10"/>
                      <a:pt x="21" y="10"/>
                    </a:cubicBezTo>
                    <a:cubicBezTo>
                      <a:pt x="21" y="11"/>
                      <a:pt x="20" y="12"/>
                      <a:pt x="20" y="12"/>
                    </a:cubicBezTo>
                    <a:moveTo>
                      <a:pt x="25" y="12"/>
                    </a:moveTo>
                    <a:cubicBezTo>
                      <a:pt x="23" y="10"/>
                      <a:pt x="23" y="10"/>
                      <a:pt x="23" y="10"/>
                    </a:cubicBezTo>
                    <a:cubicBezTo>
                      <a:pt x="23" y="10"/>
                      <a:pt x="23" y="10"/>
                      <a:pt x="23" y="10"/>
                    </a:cubicBezTo>
                    <a:cubicBezTo>
                      <a:pt x="24" y="11"/>
                      <a:pt x="24" y="12"/>
                      <a:pt x="25" y="12"/>
                    </a:cubicBezTo>
                    <a:cubicBezTo>
                      <a:pt x="25" y="12"/>
                      <a:pt x="25" y="12"/>
                      <a:pt x="25" y="12"/>
                    </a:cubicBezTo>
                    <a:moveTo>
                      <a:pt x="22" y="12"/>
                    </a:moveTo>
                    <a:cubicBezTo>
                      <a:pt x="22" y="11"/>
                      <a:pt x="22" y="10"/>
                      <a:pt x="22" y="9"/>
                    </a:cubicBezTo>
                    <a:cubicBezTo>
                      <a:pt x="22" y="8"/>
                      <a:pt x="22" y="8"/>
                      <a:pt x="22" y="8"/>
                    </a:cubicBezTo>
                    <a:cubicBezTo>
                      <a:pt x="22" y="9"/>
                      <a:pt x="22" y="9"/>
                      <a:pt x="22" y="9"/>
                    </a:cubicBezTo>
                    <a:cubicBezTo>
                      <a:pt x="22" y="10"/>
                      <a:pt x="22" y="11"/>
                      <a:pt x="22" y="12"/>
                    </a:cubicBezTo>
                    <a:moveTo>
                      <a:pt x="21" y="7"/>
                    </a:moveTo>
                    <a:cubicBezTo>
                      <a:pt x="21" y="7"/>
                      <a:pt x="21" y="7"/>
                      <a:pt x="21" y="7"/>
                    </a:cubicBezTo>
                    <a:cubicBezTo>
                      <a:pt x="21" y="7"/>
                      <a:pt x="21" y="7"/>
                      <a:pt x="21" y="7"/>
                    </a:cubicBezTo>
                    <a:cubicBezTo>
                      <a:pt x="21" y="7"/>
                      <a:pt x="21" y="7"/>
                      <a:pt x="21" y="7"/>
                    </a:cubicBezTo>
                    <a:moveTo>
                      <a:pt x="23" y="7"/>
                    </a:moveTo>
                    <a:cubicBezTo>
                      <a:pt x="23" y="7"/>
                      <a:pt x="23" y="7"/>
                      <a:pt x="23" y="7"/>
                    </a:cubicBezTo>
                    <a:cubicBezTo>
                      <a:pt x="23" y="7"/>
                      <a:pt x="23" y="7"/>
                      <a:pt x="23" y="7"/>
                    </a:cubicBezTo>
                    <a:cubicBezTo>
                      <a:pt x="23" y="7"/>
                      <a:pt x="23" y="7"/>
                      <a:pt x="23" y="7"/>
                    </a:cubicBezTo>
                    <a:moveTo>
                      <a:pt x="20" y="6"/>
                    </a:moveTo>
                    <a:cubicBezTo>
                      <a:pt x="20" y="6"/>
                      <a:pt x="20" y="6"/>
                      <a:pt x="20" y="6"/>
                    </a:cubicBezTo>
                    <a:cubicBezTo>
                      <a:pt x="20" y="6"/>
                      <a:pt x="20" y="6"/>
                      <a:pt x="20" y="6"/>
                    </a:cubicBezTo>
                    <a:cubicBezTo>
                      <a:pt x="20" y="6"/>
                      <a:pt x="20" y="6"/>
                      <a:pt x="20" y="6"/>
                    </a:cubicBezTo>
                    <a:moveTo>
                      <a:pt x="24" y="6"/>
                    </a:moveTo>
                    <a:cubicBezTo>
                      <a:pt x="24" y="6"/>
                      <a:pt x="24" y="6"/>
                      <a:pt x="24" y="6"/>
                    </a:cubicBezTo>
                    <a:cubicBezTo>
                      <a:pt x="25" y="6"/>
                      <a:pt x="25" y="6"/>
                      <a:pt x="25" y="6"/>
                    </a:cubicBezTo>
                    <a:cubicBezTo>
                      <a:pt x="24" y="6"/>
                      <a:pt x="24" y="6"/>
                      <a:pt x="24" y="6"/>
                    </a:cubicBezTo>
                    <a:moveTo>
                      <a:pt x="17" y="6"/>
                    </a:moveTo>
                    <a:cubicBezTo>
                      <a:pt x="17" y="6"/>
                      <a:pt x="17" y="6"/>
                      <a:pt x="17" y="6"/>
                    </a:cubicBezTo>
                    <a:cubicBezTo>
                      <a:pt x="17" y="5"/>
                      <a:pt x="17" y="5"/>
                      <a:pt x="17" y="5"/>
                    </a:cubicBezTo>
                    <a:cubicBezTo>
                      <a:pt x="17" y="6"/>
                      <a:pt x="17" y="6"/>
                      <a:pt x="17" y="6"/>
                    </a:cubicBezTo>
                    <a:cubicBezTo>
                      <a:pt x="17" y="6"/>
                      <a:pt x="17" y="6"/>
                      <a:pt x="17" y="6"/>
                    </a:cubicBezTo>
                    <a:moveTo>
                      <a:pt x="27" y="6"/>
                    </a:moveTo>
                    <a:cubicBezTo>
                      <a:pt x="27" y="6"/>
                      <a:pt x="27" y="6"/>
                      <a:pt x="27" y="6"/>
                    </a:cubicBezTo>
                    <a:cubicBezTo>
                      <a:pt x="27" y="5"/>
                      <a:pt x="27" y="5"/>
                      <a:pt x="27" y="5"/>
                    </a:cubicBezTo>
                    <a:cubicBezTo>
                      <a:pt x="28" y="6"/>
                      <a:pt x="28" y="6"/>
                      <a:pt x="28" y="6"/>
                    </a:cubicBezTo>
                    <a:cubicBezTo>
                      <a:pt x="27" y="6"/>
                      <a:pt x="27" y="6"/>
                      <a:pt x="27" y="6"/>
                    </a:cubicBezTo>
                    <a:moveTo>
                      <a:pt x="23" y="7"/>
                    </a:moveTo>
                    <a:cubicBezTo>
                      <a:pt x="23" y="6"/>
                      <a:pt x="23" y="5"/>
                      <a:pt x="23" y="4"/>
                    </a:cubicBezTo>
                    <a:cubicBezTo>
                      <a:pt x="24" y="5"/>
                      <a:pt x="24" y="5"/>
                      <a:pt x="24" y="5"/>
                    </a:cubicBezTo>
                    <a:cubicBezTo>
                      <a:pt x="24" y="5"/>
                      <a:pt x="24" y="5"/>
                      <a:pt x="24" y="5"/>
                    </a:cubicBezTo>
                    <a:cubicBezTo>
                      <a:pt x="24" y="6"/>
                      <a:pt x="24" y="6"/>
                      <a:pt x="24" y="6"/>
                    </a:cubicBezTo>
                    <a:cubicBezTo>
                      <a:pt x="23" y="7"/>
                      <a:pt x="23" y="7"/>
                      <a:pt x="23" y="7"/>
                    </a:cubicBezTo>
                    <a:moveTo>
                      <a:pt x="21" y="7"/>
                    </a:moveTo>
                    <a:cubicBezTo>
                      <a:pt x="21" y="6"/>
                      <a:pt x="21" y="6"/>
                      <a:pt x="21" y="6"/>
                    </a:cubicBezTo>
                    <a:cubicBezTo>
                      <a:pt x="21" y="6"/>
                      <a:pt x="21" y="6"/>
                      <a:pt x="21" y="5"/>
                    </a:cubicBezTo>
                    <a:cubicBezTo>
                      <a:pt x="21" y="5"/>
                      <a:pt x="21" y="5"/>
                      <a:pt x="21" y="5"/>
                    </a:cubicBezTo>
                    <a:cubicBezTo>
                      <a:pt x="21" y="4"/>
                      <a:pt x="21" y="4"/>
                      <a:pt x="21" y="4"/>
                    </a:cubicBezTo>
                    <a:cubicBezTo>
                      <a:pt x="21" y="5"/>
                      <a:pt x="21" y="6"/>
                      <a:pt x="21" y="7"/>
                    </a:cubicBezTo>
                    <a:moveTo>
                      <a:pt x="16" y="4"/>
                    </a:moveTo>
                    <a:cubicBezTo>
                      <a:pt x="15" y="4"/>
                      <a:pt x="15" y="4"/>
                      <a:pt x="15" y="4"/>
                    </a:cubicBezTo>
                    <a:cubicBezTo>
                      <a:pt x="16" y="4"/>
                      <a:pt x="16" y="4"/>
                      <a:pt x="16" y="4"/>
                    </a:cubicBezTo>
                    <a:cubicBezTo>
                      <a:pt x="16" y="4"/>
                      <a:pt x="16" y="4"/>
                      <a:pt x="16" y="4"/>
                    </a:cubicBezTo>
                    <a:moveTo>
                      <a:pt x="29" y="4"/>
                    </a:moveTo>
                    <a:cubicBezTo>
                      <a:pt x="29" y="4"/>
                      <a:pt x="29" y="4"/>
                      <a:pt x="29" y="4"/>
                    </a:cubicBezTo>
                    <a:cubicBezTo>
                      <a:pt x="29" y="4"/>
                      <a:pt x="29" y="4"/>
                      <a:pt x="29" y="4"/>
                    </a:cubicBezTo>
                    <a:cubicBezTo>
                      <a:pt x="29" y="4"/>
                      <a:pt x="29" y="4"/>
                      <a:pt x="29" y="4"/>
                    </a:cubicBezTo>
                    <a:moveTo>
                      <a:pt x="12" y="7"/>
                    </a:moveTo>
                    <a:cubicBezTo>
                      <a:pt x="12" y="7"/>
                      <a:pt x="11" y="7"/>
                      <a:pt x="11" y="7"/>
                    </a:cubicBezTo>
                    <a:cubicBezTo>
                      <a:pt x="11" y="6"/>
                      <a:pt x="11" y="6"/>
                      <a:pt x="11" y="6"/>
                    </a:cubicBezTo>
                    <a:cubicBezTo>
                      <a:pt x="11" y="6"/>
                      <a:pt x="11" y="6"/>
                      <a:pt x="11" y="6"/>
                    </a:cubicBezTo>
                    <a:cubicBezTo>
                      <a:pt x="11" y="5"/>
                      <a:pt x="11" y="5"/>
                      <a:pt x="11" y="5"/>
                    </a:cubicBezTo>
                    <a:cubicBezTo>
                      <a:pt x="12" y="5"/>
                      <a:pt x="12" y="5"/>
                      <a:pt x="12" y="5"/>
                    </a:cubicBezTo>
                    <a:cubicBezTo>
                      <a:pt x="12" y="4"/>
                      <a:pt x="12" y="4"/>
                      <a:pt x="13" y="4"/>
                    </a:cubicBezTo>
                    <a:cubicBezTo>
                      <a:pt x="13" y="3"/>
                      <a:pt x="13" y="3"/>
                      <a:pt x="13" y="3"/>
                    </a:cubicBezTo>
                    <a:cubicBezTo>
                      <a:pt x="14" y="3"/>
                      <a:pt x="14" y="3"/>
                      <a:pt x="14" y="3"/>
                    </a:cubicBezTo>
                    <a:cubicBezTo>
                      <a:pt x="15" y="4"/>
                      <a:pt x="15" y="4"/>
                      <a:pt x="15" y="4"/>
                    </a:cubicBezTo>
                    <a:cubicBezTo>
                      <a:pt x="15" y="4"/>
                      <a:pt x="15" y="4"/>
                      <a:pt x="16" y="5"/>
                    </a:cubicBezTo>
                    <a:cubicBezTo>
                      <a:pt x="16" y="5"/>
                      <a:pt x="16" y="5"/>
                      <a:pt x="16" y="5"/>
                    </a:cubicBezTo>
                    <a:cubicBezTo>
                      <a:pt x="16" y="6"/>
                      <a:pt x="16" y="6"/>
                      <a:pt x="16" y="6"/>
                    </a:cubicBezTo>
                    <a:cubicBezTo>
                      <a:pt x="16" y="6"/>
                      <a:pt x="16" y="6"/>
                      <a:pt x="16" y="6"/>
                    </a:cubicBezTo>
                    <a:cubicBezTo>
                      <a:pt x="16" y="6"/>
                      <a:pt x="16" y="6"/>
                      <a:pt x="16" y="6"/>
                    </a:cubicBezTo>
                    <a:cubicBezTo>
                      <a:pt x="16" y="6"/>
                      <a:pt x="16" y="6"/>
                      <a:pt x="16" y="6"/>
                    </a:cubicBezTo>
                    <a:cubicBezTo>
                      <a:pt x="16" y="6"/>
                      <a:pt x="16" y="6"/>
                      <a:pt x="16" y="6"/>
                    </a:cubicBezTo>
                    <a:cubicBezTo>
                      <a:pt x="16" y="6"/>
                      <a:pt x="16" y="6"/>
                      <a:pt x="16" y="6"/>
                    </a:cubicBezTo>
                    <a:cubicBezTo>
                      <a:pt x="16" y="6"/>
                      <a:pt x="16" y="6"/>
                      <a:pt x="16" y="6"/>
                    </a:cubicBezTo>
                    <a:cubicBezTo>
                      <a:pt x="16" y="6"/>
                      <a:pt x="16" y="6"/>
                      <a:pt x="16" y="6"/>
                    </a:cubicBezTo>
                    <a:cubicBezTo>
                      <a:pt x="17" y="6"/>
                      <a:pt x="17" y="6"/>
                      <a:pt x="17" y="6"/>
                    </a:cubicBezTo>
                    <a:cubicBezTo>
                      <a:pt x="17" y="6"/>
                      <a:pt x="17" y="6"/>
                      <a:pt x="17" y="6"/>
                    </a:cubicBezTo>
                    <a:cubicBezTo>
                      <a:pt x="17" y="6"/>
                      <a:pt x="17" y="6"/>
                      <a:pt x="17" y="6"/>
                    </a:cubicBezTo>
                    <a:cubicBezTo>
                      <a:pt x="17" y="6"/>
                      <a:pt x="17" y="6"/>
                      <a:pt x="17" y="6"/>
                    </a:cubicBezTo>
                    <a:cubicBezTo>
                      <a:pt x="17" y="6"/>
                      <a:pt x="17" y="6"/>
                      <a:pt x="17" y="6"/>
                    </a:cubicBezTo>
                    <a:cubicBezTo>
                      <a:pt x="17" y="6"/>
                      <a:pt x="17" y="6"/>
                      <a:pt x="17" y="6"/>
                    </a:cubicBezTo>
                    <a:cubicBezTo>
                      <a:pt x="17" y="7"/>
                      <a:pt x="17" y="7"/>
                      <a:pt x="17" y="7"/>
                    </a:cubicBezTo>
                    <a:cubicBezTo>
                      <a:pt x="17" y="7"/>
                      <a:pt x="17" y="7"/>
                      <a:pt x="17" y="7"/>
                    </a:cubicBezTo>
                    <a:cubicBezTo>
                      <a:pt x="18" y="7"/>
                      <a:pt x="18" y="7"/>
                      <a:pt x="18" y="7"/>
                    </a:cubicBezTo>
                    <a:cubicBezTo>
                      <a:pt x="18" y="7"/>
                      <a:pt x="18" y="7"/>
                      <a:pt x="18" y="7"/>
                    </a:cubicBezTo>
                    <a:cubicBezTo>
                      <a:pt x="18" y="7"/>
                      <a:pt x="18" y="7"/>
                      <a:pt x="18" y="7"/>
                    </a:cubicBezTo>
                    <a:cubicBezTo>
                      <a:pt x="18" y="7"/>
                      <a:pt x="18" y="7"/>
                      <a:pt x="18" y="7"/>
                    </a:cubicBezTo>
                    <a:cubicBezTo>
                      <a:pt x="18" y="7"/>
                      <a:pt x="18" y="7"/>
                      <a:pt x="18" y="7"/>
                    </a:cubicBezTo>
                    <a:cubicBezTo>
                      <a:pt x="18" y="7"/>
                      <a:pt x="18" y="7"/>
                      <a:pt x="18" y="7"/>
                    </a:cubicBezTo>
                    <a:cubicBezTo>
                      <a:pt x="19" y="7"/>
                      <a:pt x="19" y="7"/>
                      <a:pt x="19" y="7"/>
                    </a:cubicBezTo>
                    <a:cubicBezTo>
                      <a:pt x="19" y="7"/>
                      <a:pt x="20" y="7"/>
                      <a:pt x="20" y="7"/>
                    </a:cubicBezTo>
                    <a:cubicBezTo>
                      <a:pt x="21" y="7"/>
                      <a:pt x="21" y="8"/>
                      <a:pt x="21" y="9"/>
                    </a:cubicBezTo>
                    <a:cubicBezTo>
                      <a:pt x="21" y="9"/>
                      <a:pt x="21" y="9"/>
                      <a:pt x="21" y="9"/>
                    </a:cubicBezTo>
                    <a:cubicBezTo>
                      <a:pt x="21" y="9"/>
                      <a:pt x="21" y="9"/>
                      <a:pt x="21" y="9"/>
                    </a:cubicBezTo>
                    <a:cubicBezTo>
                      <a:pt x="21" y="10"/>
                      <a:pt x="20" y="11"/>
                      <a:pt x="19" y="12"/>
                    </a:cubicBezTo>
                    <a:cubicBezTo>
                      <a:pt x="19" y="12"/>
                      <a:pt x="19" y="12"/>
                      <a:pt x="19" y="12"/>
                    </a:cubicBezTo>
                    <a:cubicBezTo>
                      <a:pt x="18" y="13"/>
                      <a:pt x="18" y="13"/>
                      <a:pt x="18" y="13"/>
                    </a:cubicBezTo>
                    <a:cubicBezTo>
                      <a:pt x="19" y="13"/>
                      <a:pt x="19" y="13"/>
                      <a:pt x="19" y="13"/>
                    </a:cubicBezTo>
                    <a:cubicBezTo>
                      <a:pt x="19" y="13"/>
                      <a:pt x="19" y="13"/>
                      <a:pt x="19" y="13"/>
                    </a:cubicBezTo>
                    <a:cubicBezTo>
                      <a:pt x="19" y="13"/>
                      <a:pt x="19" y="13"/>
                      <a:pt x="19" y="13"/>
                    </a:cubicBezTo>
                    <a:cubicBezTo>
                      <a:pt x="19" y="13"/>
                      <a:pt x="19" y="13"/>
                      <a:pt x="19" y="13"/>
                    </a:cubicBezTo>
                    <a:cubicBezTo>
                      <a:pt x="20" y="13"/>
                      <a:pt x="20" y="13"/>
                      <a:pt x="20" y="13"/>
                    </a:cubicBezTo>
                    <a:cubicBezTo>
                      <a:pt x="20" y="13"/>
                      <a:pt x="20" y="13"/>
                      <a:pt x="20" y="13"/>
                    </a:cubicBezTo>
                    <a:cubicBezTo>
                      <a:pt x="20" y="14"/>
                      <a:pt x="20" y="14"/>
                      <a:pt x="20" y="14"/>
                    </a:cubicBezTo>
                    <a:cubicBezTo>
                      <a:pt x="21" y="14"/>
                      <a:pt x="21" y="15"/>
                      <a:pt x="21" y="15"/>
                    </a:cubicBezTo>
                    <a:cubicBezTo>
                      <a:pt x="21" y="16"/>
                      <a:pt x="21" y="16"/>
                      <a:pt x="21" y="16"/>
                    </a:cubicBezTo>
                    <a:cubicBezTo>
                      <a:pt x="21" y="16"/>
                      <a:pt x="21" y="17"/>
                      <a:pt x="21" y="18"/>
                    </a:cubicBezTo>
                    <a:cubicBezTo>
                      <a:pt x="21" y="18"/>
                      <a:pt x="21" y="18"/>
                      <a:pt x="21" y="18"/>
                    </a:cubicBezTo>
                    <a:cubicBezTo>
                      <a:pt x="21" y="19"/>
                      <a:pt x="21" y="19"/>
                      <a:pt x="21" y="19"/>
                    </a:cubicBezTo>
                    <a:cubicBezTo>
                      <a:pt x="21" y="20"/>
                      <a:pt x="21" y="21"/>
                      <a:pt x="20" y="21"/>
                    </a:cubicBezTo>
                    <a:cubicBezTo>
                      <a:pt x="19" y="22"/>
                      <a:pt x="19" y="22"/>
                      <a:pt x="19" y="22"/>
                    </a:cubicBezTo>
                    <a:cubicBezTo>
                      <a:pt x="19" y="22"/>
                      <a:pt x="19" y="22"/>
                      <a:pt x="19" y="22"/>
                    </a:cubicBezTo>
                    <a:cubicBezTo>
                      <a:pt x="19" y="22"/>
                      <a:pt x="18" y="22"/>
                      <a:pt x="18" y="22"/>
                    </a:cubicBezTo>
                    <a:cubicBezTo>
                      <a:pt x="18" y="23"/>
                      <a:pt x="18" y="23"/>
                      <a:pt x="18" y="23"/>
                    </a:cubicBezTo>
                    <a:cubicBezTo>
                      <a:pt x="18" y="23"/>
                      <a:pt x="18" y="23"/>
                      <a:pt x="18" y="23"/>
                    </a:cubicBezTo>
                    <a:cubicBezTo>
                      <a:pt x="18" y="23"/>
                      <a:pt x="18" y="23"/>
                      <a:pt x="19" y="23"/>
                    </a:cubicBezTo>
                    <a:cubicBezTo>
                      <a:pt x="19" y="23"/>
                      <a:pt x="19" y="23"/>
                      <a:pt x="19" y="23"/>
                    </a:cubicBezTo>
                    <a:cubicBezTo>
                      <a:pt x="20" y="23"/>
                      <a:pt x="20" y="23"/>
                      <a:pt x="20" y="23"/>
                    </a:cubicBezTo>
                    <a:cubicBezTo>
                      <a:pt x="20" y="24"/>
                      <a:pt x="21" y="24"/>
                      <a:pt x="21" y="25"/>
                    </a:cubicBezTo>
                    <a:cubicBezTo>
                      <a:pt x="21" y="25"/>
                      <a:pt x="21" y="25"/>
                      <a:pt x="21" y="25"/>
                    </a:cubicBezTo>
                    <a:cubicBezTo>
                      <a:pt x="21" y="25"/>
                      <a:pt x="21" y="25"/>
                      <a:pt x="21" y="25"/>
                    </a:cubicBezTo>
                    <a:cubicBezTo>
                      <a:pt x="21" y="25"/>
                      <a:pt x="21" y="25"/>
                      <a:pt x="21" y="25"/>
                    </a:cubicBezTo>
                    <a:cubicBezTo>
                      <a:pt x="21" y="26"/>
                      <a:pt x="20" y="27"/>
                      <a:pt x="20" y="27"/>
                    </a:cubicBezTo>
                    <a:cubicBezTo>
                      <a:pt x="20" y="27"/>
                      <a:pt x="20" y="27"/>
                      <a:pt x="20" y="27"/>
                    </a:cubicBezTo>
                    <a:cubicBezTo>
                      <a:pt x="20" y="27"/>
                      <a:pt x="20" y="27"/>
                      <a:pt x="20" y="27"/>
                    </a:cubicBezTo>
                    <a:cubicBezTo>
                      <a:pt x="20" y="27"/>
                      <a:pt x="20" y="27"/>
                      <a:pt x="20" y="27"/>
                    </a:cubicBezTo>
                    <a:cubicBezTo>
                      <a:pt x="21" y="27"/>
                      <a:pt x="21" y="28"/>
                      <a:pt x="21" y="28"/>
                    </a:cubicBezTo>
                    <a:cubicBezTo>
                      <a:pt x="21" y="28"/>
                      <a:pt x="21" y="28"/>
                      <a:pt x="21" y="28"/>
                    </a:cubicBezTo>
                    <a:cubicBezTo>
                      <a:pt x="21" y="29"/>
                      <a:pt x="21" y="29"/>
                      <a:pt x="21" y="29"/>
                    </a:cubicBezTo>
                    <a:cubicBezTo>
                      <a:pt x="21" y="29"/>
                      <a:pt x="21" y="30"/>
                      <a:pt x="20" y="30"/>
                    </a:cubicBezTo>
                    <a:cubicBezTo>
                      <a:pt x="20" y="30"/>
                      <a:pt x="20" y="30"/>
                      <a:pt x="20" y="30"/>
                    </a:cubicBezTo>
                    <a:cubicBezTo>
                      <a:pt x="20" y="30"/>
                      <a:pt x="19" y="30"/>
                      <a:pt x="19" y="30"/>
                    </a:cubicBezTo>
                    <a:cubicBezTo>
                      <a:pt x="19" y="29"/>
                      <a:pt x="19" y="29"/>
                      <a:pt x="19" y="29"/>
                    </a:cubicBezTo>
                    <a:cubicBezTo>
                      <a:pt x="19" y="30"/>
                      <a:pt x="19" y="30"/>
                      <a:pt x="19" y="30"/>
                    </a:cubicBezTo>
                    <a:cubicBezTo>
                      <a:pt x="20" y="29"/>
                      <a:pt x="20" y="29"/>
                      <a:pt x="20" y="29"/>
                    </a:cubicBezTo>
                    <a:cubicBezTo>
                      <a:pt x="20" y="29"/>
                      <a:pt x="20" y="29"/>
                      <a:pt x="20"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8" y="29"/>
                      <a:pt x="18" y="28"/>
                      <a:pt x="18" y="28"/>
                    </a:cubicBezTo>
                    <a:cubicBezTo>
                      <a:pt x="18" y="27"/>
                      <a:pt x="18" y="27"/>
                      <a:pt x="18" y="26"/>
                    </a:cubicBezTo>
                    <a:cubicBezTo>
                      <a:pt x="18" y="26"/>
                      <a:pt x="18" y="26"/>
                      <a:pt x="18" y="26"/>
                    </a:cubicBezTo>
                    <a:cubicBezTo>
                      <a:pt x="18" y="26"/>
                      <a:pt x="18" y="26"/>
                      <a:pt x="18" y="26"/>
                    </a:cubicBezTo>
                    <a:cubicBezTo>
                      <a:pt x="18" y="26"/>
                      <a:pt x="17" y="26"/>
                      <a:pt x="16" y="26"/>
                    </a:cubicBezTo>
                    <a:cubicBezTo>
                      <a:pt x="16" y="26"/>
                      <a:pt x="16" y="26"/>
                      <a:pt x="16" y="26"/>
                    </a:cubicBezTo>
                    <a:cubicBezTo>
                      <a:pt x="16" y="26"/>
                      <a:pt x="16" y="26"/>
                      <a:pt x="16" y="26"/>
                    </a:cubicBezTo>
                    <a:cubicBezTo>
                      <a:pt x="16" y="26"/>
                      <a:pt x="16" y="26"/>
                      <a:pt x="16" y="26"/>
                    </a:cubicBezTo>
                    <a:cubicBezTo>
                      <a:pt x="16" y="26"/>
                      <a:pt x="16" y="26"/>
                      <a:pt x="16" y="26"/>
                    </a:cubicBezTo>
                    <a:cubicBezTo>
                      <a:pt x="15" y="26"/>
                      <a:pt x="15" y="26"/>
                      <a:pt x="15" y="26"/>
                    </a:cubicBezTo>
                    <a:cubicBezTo>
                      <a:pt x="15" y="26"/>
                      <a:pt x="15" y="26"/>
                      <a:pt x="15" y="26"/>
                    </a:cubicBezTo>
                    <a:cubicBezTo>
                      <a:pt x="15" y="26"/>
                      <a:pt x="15" y="26"/>
                      <a:pt x="15" y="26"/>
                    </a:cubicBezTo>
                    <a:cubicBezTo>
                      <a:pt x="15" y="26"/>
                      <a:pt x="15" y="26"/>
                      <a:pt x="15" y="26"/>
                    </a:cubicBezTo>
                    <a:cubicBezTo>
                      <a:pt x="15" y="25"/>
                      <a:pt x="15" y="25"/>
                      <a:pt x="15" y="25"/>
                    </a:cubicBezTo>
                    <a:cubicBezTo>
                      <a:pt x="15" y="25"/>
                      <a:pt x="15" y="25"/>
                      <a:pt x="15" y="25"/>
                    </a:cubicBezTo>
                    <a:cubicBezTo>
                      <a:pt x="15" y="25"/>
                      <a:pt x="15" y="25"/>
                      <a:pt x="15" y="25"/>
                    </a:cubicBezTo>
                    <a:cubicBezTo>
                      <a:pt x="14" y="25"/>
                      <a:pt x="14" y="25"/>
                      <a:pt x="13" y="25"/>
                    </a:cubicBezTo>
                    <a:cubicBezTo>
                      <a:pt x="13" y="25"/>
                      <a:pt x="12" y="25"/>
                      <a:pt x="12" y="25"/>
                    </a:cubicBezTo>
                    <a:cubicBezTo>
                      <a:pt x="12" y="24"/>
                      <a:pt x="11" y="24"/>
                      <a:pt x="11" y="24"/>
                    </a:cubicBezTo>
                    <a:cubicBezTo>
                      <a:pt x="11" y="23"/>
                      <a:pt x="11" y="23"/>
                      <a:pt x="11" y="22"/>
                    </a:cubicBezTo>
                    <a:cubicBezTo>
                      <a:pt x="11" y="22"/>
                      <a:pt x="11" y="22"/>
                      <a:pt x="11" y="22"/>
                    </a:cubicBezTo>
                    <a:cubicBezTo>
                      <a:pt x="11" y="22"/>
                      <a:pt x="11" y="22"/>
                      <a:pt x="11" y="22"/>
                    </a:cubicBezTo>
                    <a:cubicBezTo>
                      <a:pt x="10" y="22"/>
                      <a:pt x="10" y="23"/>
                      <a:pt x="10" y="24"/>
                    </a:cubicBezTo>
                    <a:cubicBezTo>
                      <a:pt x="11" y="24"/>
                      <a:pt x="11" y="24"/>
                      <a:pt x="11" y="24"/>
                    </a:cubicBezTo>
                    <a:cubicBezTo>
                      <a:pt x="11" y="24"/>
                      <a:pt x="11" y="24"/>
                      <a:pt x="11" y="24"/>
                    </a:cubicBezTo>
                    <a:cubicBezTo>
                      <a:pt x="11" y="25"/>
                      <a:pt x="11" y="25"/>
                      <a:pt x="11" y="25"/>
                    </a:cubicBezTo>
                    <a:cubicBezTo>
                      <a:pt x="10" y="24"/>
                      <a:pt x="10" y="23"/>
                      <a:pt x="10" y="22"/>
                    </a:cubicBezTo>
                    <a:cubicBezTo>
                      <a:pt x="10" y="22"/>
                      <a:pt x="10" y="22"/>
                      <a:pt x="10" y="22"/>
                    </a:cubicBezTo>
                    <a:cubicBezTo>
                      <a:pt x="10" y="22"/>
                      <a:pt x="10" y="22"/>
                      <a:pt x="10" y="22"/>
                    </a:cubicBezTo>
                    <a:cubicBezTo>
                      <a:pt x="9" y="23"/>
                      <a:pt x="9" y="25"/>
                      <a:pt x="10" y="25"/>
                    </a:cubicBezTo>
                    <a:cubicBezTo>
                      <a:pt x="11" y="26"/>
                      <a:pt x="11" y="26"/>
                      <a:pt x="11" y="26"/>
                    </a:cubicBezTo>
                    <a:cubicBezTo>
                      <a:pt x="12" y="26"/>
                      <a:pt x="12" y="26"/>
                      <a:pt x="12" y="26"/>
                    </a:cubicBezTo>
                    <a:cubicBezTo>
                      <a:pt x="12" y="26"/>
                      <a:pt x="12" y="26"/>
                      <a:pt x="12" y="26"/>
                    </a:cubicBezTo>
                    <a:cubicBezTo>
                      <a:pt x="12" y="26"/>
                      <a:pt x="12" y="26"/>
                      <a:pt x="12" y="26"/>
                    </a:cubicBezTo>
                    <a:cubicBezTo>
                      <a:pt x="12" y="26"/>
                      <a:pt x="12" y="26"/>
                      <a:pt x="13" y="26"/>
                    </a:cubicBezTo>
                    <a:cubicBezTo>
                      <a:pt x="13" y="27"/>
                      <a:pt x="13" y="27"/>
                      <a:pt x="13" y="27"/>
                    </a:cubicBezTo>
                    <a:cubicBezTo>
                      <a:pt x="13" y="28"/>
                      <a:pt x="13" y="28"/>
                      <a:pt x="13" y="28"/>
                    </a:cubicBezTo>
                    <a:cubicBezTo>
                      <a:pt x="13" y="28"/>
                      <a:pt x="13" y="28"/>
                      <a:pt x="13" y="28"/>
                    </a:cubicBezTo>
                    <a:cubicBezTo>
                      <a:pt x="13" y="28"/>
                      <a:pt x="13" y="28"/>
                      <a:pt x="13" y="28"/>
                    </a:cubicBezTo>
                    <a:cubicBezTo>
                      <a:pt x="14" y="29"/>
                      <a:pt x="14" y="29"/>
                      <a:pt x="14" y="29"/>
                    </a:cubicBezTo>
                    <a:cubicBezTo>
                      <a:pt x="14" y="29"/>
                      <a:pt x="14" y="29"/>
                      <a:pt x="14" y="29"/>
                    </a:cubicBezTo>
                    <a:cubicBezTo>
                      <a:pt x="14" y="29"/>
                      <a:pt x="14" y="29"/>
                      <a:pt x="14" y="29"/>
                    </a:cubicBezTo>
                    <a:cubicBezTo>
                      <a:pt x="14" y="29"/>
                      <a:pt x="14" y="29"/>
                      <a:pt x="14" y="29"/>
                    </a:cubicBezTo>
                    <a:cubicBezTo>
                      <a:pt x="14" y="29"/>
                      <a:pt x="14" y="29"/>
                      <a:pt x="14" y="29"/>
                    </a:cubicBezTo>
                    <a:cubicBezTo>
                      <a:pt x="14" y="29"/>
                      <a:pt x="14" y="29"/>
                      <a:pt x="14" y="29"/>
                    </a:cubicBezTo>
                    <a:cubicBezTo>
                      <a:pt x="14" y="29"/>
                      <a:pt x="14" y="29"/>
                      <a:pt x="14" y="29"/>
                    </a:cubicBezTo>
                    <a:cubicBezTo>
                      <a:pt x="15" y="29"/>
                      <a:pt x="15" y="29"/>
                      <a:pt x="15" y="29"/>
                    </a:cubicBezTo>
                    <a:cubicBezTo>
                      <a:pt x="16" y="29"/>
                      <a:pt x="16" y="29"/>
                      <a:pt x="17" y="29"/>
                    </a:cubicBezTo>
                    <a:cubicBezTo>
                      <a:pt x="17" y="29"/>
                      <a:pt x="18" y="30"/>
                      <a:pt x="18" y="30"/>
                    </a:cubicBezTo>
                    <a:cubicBezTo>
                      <a:pt x="19" y="30"/>
                      <a:pt x="19" y="30"/>
                      <a:pt x="19" y="30"/>
                    </a:cubicBezTo>
                    <a:cubicBezTo>
                      <a:pt x="19" y="31"/>
                      <a:pt x="19" y="31"/>
                      <a:pt x="19" y="31"/>
                    </a:cubicBezTo>
                    <a:cubicBezTo>
                      <a:pt x="20" y="31"/>
                      <a:pt x="20" y="31"/>
                      <a:pt x="20" y="31"/>
                    </a:cubicBezTo>
                    <a:cubicBezTo>
                      <a:pt x="20" y="31"/>
                      <a:pt x="20" y="31"/>
                      <a:pt x="20" y="31"/>
                    </a:cubicBezTo>
                    <a:cubicBezTo>
                      <a:pt x="20" y="32"/>
                      <a:pt x="20" y="32"/>
                      <a:pt x="20" y="32"/>
                    </a:cubicBezTo>
                    <a:cubicBezTo>
                      <a:pt x="20" y="32"/>
                      <a:pt x="20" y="32"/>
                      <a:pt x="20" y="32"/>
                    </a:cubicBezTo>
                    <a:cubicBezTo>
                      <a:pt x="20" y="32"/>
                      <a:pt x="20" y="32"/>
                      <a:pt x="20" y="32"/>
                    </a:cubicBezTo>
                    <a:cubicBezTo>
                      <a:pt x="20" y="32"/>
                      <a:pt x="20" y="32"/>
                      <a:pt x="20" y="32"/>
                    </a:cubicBezTo>
                    <a:cubicBezTo>
                      <a:pt x="20" y="32"/>
                      <a:pt x="20" y="32"/>
                      <a:pt x="20" y="32"/>
                    </a:cubicBezTo>
                    <a:cubicBezTo>
                      <a:pt x="20" y="33"/>
                      <a:pt x="20" y="33"/>
                      <a:pt x="20" y="33"/>
                    </a:cubicBezTo>
                    <a:cubicBezTo>
                      <a:pt x="20" y="33"/>
                      <a:pt x="20" y="33"/>
                      <a:pt x="20" y="33"/>
                    </a:cubicBezTo>
                    <a:cubicBezTo>
                      <a:pt x="20" y="32"/>
                      <a:pt x="20" y="32"/>
                      <a:pt x="20" y="32"/>
                    </a:cubicBezTo>
                    <a:cubicBezTo>
                      <a:pt x="21" y="33"/>
                      <a:pt x="21" y="33"/>
                      <a:pt x="21" y="33"/>
                    </a:cubicBezTo>
                    <a:cubicBezTo>
                      <a:pt x="20" y="33"/>
                      <a:pt x="20" y="33"/>
                      <a:pt x="20" y="33"/>
                    </a:cubicBezTo>
                    <a:cubicBezTo>
                      <a:pt x="21" y="33"/>
                      <a:pt x="21" y="33"/>
                      <a:pt x="21" y="33"/>
                    </a:cubicBezTo>
                    <a:cubicBezTo>
                      <a:pt x="21" y="33"/>
                      <a:pt x="21" y="33"/>
                      <a:pt x="21" y="33"/>
                    </a:cubicBezTo>
                    <a:cubicBezTo>
                      <a:pt x="21" y="33"/>
                      <a:pt x="21" y="33"/>
                      <a:pt x="21" y="33"/>
                    </a:cubicBezTo>
                    <a:cubicBezTo>
                      <a:pt x="21" y="33"/>
                      <a:pt x="21" y="33"/>
                      <a:pt x="21" y="33"/>
                    </a:cubicBezTo>
                    <a:cubicBezTo>
                      <a:pt x="21" y="34"/>
                      <a:pt x="21" y="34"/>
                      <a:pt x="21" y="34"/>
                    </a:cubicBezTo>
                    <a:cubicBezTo>
                      <a:pt x="21" y="34"/>
                      <a:pt x="21" y="35"/>
                      <a:pt x="20" y="36"/>
                    </a:cubicBezTo>
                    <a:cubicBezTo>
                      <a:pt x="20" y="36"/>
                      <a:pt x="20" y="36"/>
                      <a:pt x="19" y="36"/>
                    </a:cubicBezTo>
                    <a:cubicBezTo>
                      <a:pt x="19" y="36"/>
                      <a:pt x="19" y="36"/>
                      <a:pt x="19" y="36"/>
                    </a:cubicBezTo>
                    <a:cubicBezTo>
                      <a:pt x="19" y="36"/>
                      <a:pt x="19" y="36"/>
                      <a:pt x="19" y="36"/>
                    </a:cubicBezTo>
                    <a:cubicBezTo>
                      <a:pt x="19" y="37"/>
                      <a:pt x="19" y="37"/>
                      <a:pt x="19" y="37"/>
                    </a:cubicBezTo>
                    <a:cubicBezTo>
                      <a:pt x="19" y="37"/>
                      <a:pt x="19" y="37"/>
                      <a:pt x="19" y="37"/>
                    </a:cubicBezTo>
                    <a:cubicBezTo>
                      <a:pt x="20" y="37"/>
                      <a:pt x="20" y="37"/>
                      <a:pt x="20" y="38"/>
                    </a:cubicBezTo>
                    <a:cubicBezTo>
                      <a:pt x="20" y="38"/>
                      <a:pt x="20" y="38"/>
                      <a:pt x="20" y="38"/>
                    </a:cubicBezTo>
                    <a:cubicBezTo>
                      <a:pt x="20" y="38"/>
                      <a:pt x="20" y="38"/>
                      <a:pt x="20" y="38"/>
                    </a:cubicBezTo>
                    <a:cubicBezTo>
                      <a:pt x="21" y="38"/>
                      <a:pt x="21" y="38"/>
                      <a:pt x="21" y="38"/>
                    </a:cubicBezTo>
                    <a:cubicBezTo>
                      <a:pt x="21" y="39"/>
                      <a:pt x="21" y="41"/>
                      <a:pt x="21" y="42"/>
                    </a:cubicBezTo>
                    <a:cubicBezTo>
                      <a:pt x="21" y="42"/>
                      <a:pt x="21" y="42"/>
                      <a:pt x="21" y="42"/>
                    </a:cubicBezTo>
                    <a:cubicBezTo>
                      <a:pt x="21" y="42"/>
                      <a:pt x="21" y="42"/>
                      <a:pt x="21" y="42"/>
                    </a:cubicBezTo>
                    <a:cubicBezTo>
                      <a:pt x="21" y="43"/>
                      <a:pt x="21" y="44"/>
                      <a:pt x="21" y="44"/>
                    </a:cubicBezTo>
                    <a:cubicBezTo>
                      <a:pt x="21" y="44"/>
                      <a:pt x="21" y="44"/>
                      <a:pt x="21" y="44"/>
                    </a:cubicBezTo>
                    <a:cubicBezTo>
                      <a:pt x="20" y="45"/>
                      <a:pt x="20" y="46"/>
                      <a:pt x="20" y="46"/>
                    </a:cubicBezTo>
                    <a:cubicBezTo>
                      <a:pt x="20" y="46"/>
                      <a:pt x="20" y="46"/>
                      <a:pt x="20" y="46"/>
                    </a:cubicBezTo>
                    <a:cubicBezTo>
                      <a:pt x="20" y="45"/>
                      <a:pt x="21" y="44"/>
                      <a:pt x="21" y="43"/>
                    </a:cubicBezTo>
                    <a:cubicBezTo>
                      <a:pt x="21" y="43"/>
                      <a:pt x="21" y="43"/>
                      <a:pt x="21" y="43"/>
                    </a:cubicBezTo>
                    <a:cubicBezTo>
                      <a:pt x="21" y="43"/>
                      <a:pt x="21" y="43"/>
                      <a:pt x="21" y="43"/>
                    </a:cubicBezTo>
                    <a:cubicBezTo>
                      <a:pt x="20" y="44"/>
                      <a:pt x="20" y="44"/>
                      <a:pt x="20" y="45"/>
                    </a:cubicBezTo>
                    <a:cubicBezTo>
                      <a:pt x="19" y="45"/>
                      <a:pt x="19" y="45"/>
                      <a:pt x="19" y="45"/>
                    </a:cubicBezTo>
                    <a:cubicBezTo>
                      <a:pt x="21" y="43"/>
                      <a:pt x="21" y="43"/>
                      <a:pt x="21" y="43"/>
                    </a:cubicBezTo>
                    <a:cubicBezTo>
                      <a:pt x="20" y="42"/>
                      <a:pt x="20" y="42"/>
                      <a:pt x="20" y="42"/>
                    </a:cubicBezTo>
                    <a:cubicBezTo>
                      <a:pt x="20" y="42"/>
                      <a:pt x="20" y="42"/>
                      <a:pt x="20" y="42"/>
                    </a:cubicBezTo>
                    <a:cubicBezTo>
                      <a:pt x="19" y="44"/>
                      <a:pt x="19" y="44"/>
                      <a:pt x="19" y="44"/>
                    </a:cubicBezTo>
                    <a:cubicBezTo>
                      <a:pt x="19" y="44"/>
                      <a:pt x="19" y="44"/>
                      <a:pt x="19" y="44"/>
                    </a:cubicBezTo>
                    <a:cubicBezTo>
                      <a:pt x="19" y="43"/>
                      <a:pt x="19" y="43"/>
                      <a:pt x="19" y="43"/>
                    </a:cubicBezTo>
                    <a:cubicBezTo>
                      <a:pt x="20" y="43"/>
                      <a:pt x="20" y="43"/>
                      <a:pt x="20" y="43"/>
                    </a:cubicBezTo>
                    <a:cubicBezTo>
                      <a:pt x="20" y="42"/>
                      <a:pt x="20" y="41"/>
                      <a:pt x="19" y="40"/>
                    </a:cubicBezTo>
                    <a:cubicBezTo>
                      <a:pt x="19" y="40"/>
                      <a:pt x="19" y="40"/>
                      <a:pt x="19" y="40"/>
                    </a:cubicBezTo>
                    <a:cubicBezTo>
                      <a:pt x="18" y="39"/>
                      <a:pt x="18" y="39"/>
                      <a:pt x="18" y="39"/>
                    </a:cubicBezTo>
                    <a:cubicBezTo>
                      <a:pt x="17" y="39"/>
                      <a:pt x="17" y="39"/>
                      <a:pt x="17" y="39"/>
                    </a:cubicBezTo>
                    <a:cubicBezTo>
                      <a:pt x="18" y="40"/>
                      <a:pt x="18" y="40"/>
                      <a:pt x="18" y="40"/>
                    </a:cubicBezTo>
                    <a:cubicBezTo>
                      <a:pt x="19" y="41"/>
                      <a:pt x="19" y="41"/>
                      <a:pt x="19" y="41"/>
                    </a:cubicBezTo>
                    <a:cubicBezTo>
                      <a:pt x="19" y="41"/>
                      <a:pt x="19" y="42"/>
                      <a:pt x="19" y="42"/>
                    </a:cubicBezTo>
                    <a:cubicBezTo>
                      <a:pt x="19" y="43"/>
                      <a:pt x="19" y="43"/>
                      <a:pt x="19" y="43"/>
                    </a:cubicBezTo>
                    <a:cubicBezTo>
                      <a:pt x="18" y="43"/>
                      <a:pt x="18" y="43"/>
                      <a:pt x="18" y="43"/>
                    </a:cubicBezTo>
                    <a:cubicBezTo>
                      <a:pt x="18" y="44"/>
                      <a:pt x="18" y="44"/>
                      <a:pt x="18" y="44"/>
                    </a:cubicBezTo>
                    <a:cubicBezTo>
                      <a:pt x="18" y="44"/>
                      <a:pt x="18" y="44"/>
                      <a:pt x="18" y="44"/>
                    </a:cubicBezTo>
                    <a:cubicBezTo>
                      <a:pt x="18" y="44"/>
                      <a:pt x="18"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6"/>
                      <a:pt x="19" y="46"/>
                      <a:pt x="19" y="46"/>
                    </a:cubicBezTo>
                    <a:cubicBezTo>
                      <a:pt x="19" y="46"/>
                      <a:pt x="19" y="46"/>
                      <a:pt x="19" y="46"/>
                    </a:cubicBezTo>
                    <a:cubicBezTo>
                      <a:pt x="19" y="46"/>
                      <a:pt x="19" y="46"/>
                      <a:pt x="19" y="46"/>
                    </a:cubicBezTo>
                    <a:cubicBezTo>
                      <a:pt x="19" y="46"/>
                      <a:pt x="19" y="46"/>
                      <a:pt x="19" y="46"/>
                    </a:cubicBezTo>
                    <a:cubicBezTo>
                      <a:pt x="19" y="47"/>
                      <a:pt x="18" y="48"/>
                      <a:pt x="18" y="49"/>
                    </a:cubicBezTo>
                    <a:cubicBezTo>
                      <a:pt x="18" y="49"/>
                      <a:pt x="18" y="49"/>
                      <a:pt x="18" y="49"/>
                    </a:cubicBezTo>
                    <a:cubicBezTo>
                      <a:pt x="17" y="49"/>
                      <a:pt x="17" y="49"/>
                      <a:pt x="17" y="49"/>
                    </a:cubicBezTo>
                    <a:cubicBezTo>
                      <a:pt x="17" y="49"/>
                      <a:pt x="17" y="49"/>
                      <a:pt x="17" y="49"/>
                    </a:cubicBezTo>
                    <a:cubicBezTo>
                      <a:pt x="17" y="49"/>
                      <a:pt x="17" y="49"/>
                      <a:pt x="17"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9"/>
                      <a:pt x="15" y="49"/>
                    </a:cubicBezTo>
                    <a:cubicBezTo>
                      <a:pt x="14" y="49"/>
                      <a:pt x="14" y="49"/>
                      <a:pt x="14" y="49"/>
                    </a:cubicBezTo>
                    <a:cubicBezTo>
                      <a:pt x="14" y="49"/>
                      <a:pt x="14" y="49"/>
                      <a:pt x="14" y="49"/>
                    </a:cubicBezTo>
                    <a:cubicBezTo>
                      <a:pt x="14" y="49"/>
                      <a:pt x="13" y="48"/>
                      <a:pt x="13" y="48"/>
                    </a:cubicBezTo>
                    <a:cubicBezTo>
                      <a:pt x="13" y="48"/>
                      <a:pt x="13" y="48"/>
                      <a:pt x="13" y="48"/>
                    </a:cubicBezTo>
                    <a:cubicBezTo>
                      <a:pt x="13" y="48"/>
                      <a:pt x="13" y="48"/>
                      <a:pt x="13" y="48"/>
                    </a:cubicBezTo>
                    <a:cubicBezTo>
                      <a:pt x="12" y="47"/>
                      <a:pt x="12" y="47"/>
                      <a:pt x="12" y="47"/>
                    </a:cubicBezTo>
                    <a:cubicBezTo>
                      <a:pt x="12" y="47"/>
                      <a:pt x="12" y="47"/>
                      <a:pt x="12" y="47"/>
                    </a:cubicBezTo>
                    <a:cubicBezTo>
                      <a:pt x="12" y="47"/>
                      <a:pt x="12" y="47"/>
                      <a:pt x="12" y="47"/>
                    </a:cubicBezTo>
                    <a:cubicBezTo>
                      <a:pt x="12" y="46"/>
                      <a:pt x="12" y="46"/>
                      <a:pt x="12" y="46"/>
                    </a:cubicBezTo>
                    <a:cubicBezTo>
                      <a:pt x="12" y="46"/>
                      <a:pt x="12" y="46"/>
                      <a:pt x="12" y="46"/>
                    </a:cubicBezTo>
                    <a:cubicBezTo>
                      <a:pt x="13" y="46"/>
                      <a:pt x="13" y="46"/>
                      <a:pt x="13" y="46"/>
                    </a:cubicBezTo>
                    <a:cubicBezTo>
                      <a:pt x="14" y="45"/>
                      <a:pt x="14" y="45"/>
                      <a:pt x="14" y="45"/>
                    </a:cubicBezTo>
                    <a:cubicBezTo>
                      <a:pt x="14" y="44"/>
                      <a:pt x="14" y="44"/>
                      <a:pt x="14" y="44"/>
                    </a:cubicBezTo>
                    <a:cubicBezTo>
                      <a:pt x="14" y="44"/>
                      <a:pt x="14" y="44"/>
                      <a:pt x="14" y="44"/>
                    </a:cubicBezTo>
                    <a:cubicBezTo>
                      <a:pt x="14" y="44"/>
                      <a:pt x="15" y="44"/>
                      <a:pt x="15" y="44"/>
                    </a:cubicBezTo>
                    <a:cubicBezTo>
                      <a:pt x="15" y="44"/>
                      <a:pt x="16" y="43"/>
                      <a:pt x="16" y="42"/>
                    </a:cubicBezTo>
                    <a:cubicBezTo>
                      <a:pt x="15" y="42"/>
                      <a:pt x="15" y="42"/>
                      <a:pt x="15" y="42"/>
                    </a:cubicBezTo>
                    <a:cubicBezTo>
                      <a:pt x="15" y="42"/>
                      <a:pt x="15" y="42"/>
                      <a:pt x="15" y="42"/>
                    </a:cubicBezTo>
                    <a:cubicBezTo>
                      <a:pt x="15" y="42"/>
                      <a:pt x="15" y="42"/>
                      <a:pt x="15" y="42"/>
                    </a:cubicBezTo>
                    <a:cubicBezTo>
                      <a:pt x="16" y="41"/>
                      <a:pt x="16" y="41"/>
                      <a:pt x="16" y="41"/>
                    </a:cubicBezTo>
                    <a:cubicBezTo>
                      <a:pt x="16" y="41"/>
                      <a:pt x="16" y="41"/>
                      <a:pt x="16" y="41"/>
                    </a:cubicBezTo>
                    <a:cubicBezTo>
                      <a:pt x="15" y="41"/>
                      <a:pt x="15" y="41"/>
                      <a:pt x="15" y="41"/>
                    </a:cubicBezTo>
                    <a:cubicBezTo>
                      <a:pt x="15" y="41"/>
                      <a:pt x="15" y="41"/>
                      <a:pt x="15" y="42"/>
                    </a:cubicBezTo>
                    <a:cubicBezTo>
                      <a:pt x="14" y="41"/>
                      <a:pt x="14" y="41"/>
                      <a:pt x="14" y="41"/>
                    </a:cubicBezTo>
                    <a:cubicBezTo>
                      <a:pt x="15" y="40"/>
                      <a:pt x="15" y="40"/>
                      <a:pt x="15" y="40"/>
                    </a:cubicBezTo>
                    <a:cubicBezTo>
                      <a:pt x="15" y="39"/>
                      <a:pt x="15" y="39"/>
                      <a:pt x="15" y="39"/>
                    </a:cubicBezTo>
                    <a:cubicBezTo>
                      <a:pt x="14" y="39"/>
                      <a:pt x="14" y="39"/>
                      <a:pt x="14" y="39"/>
                    </a:cubicBezTo>
                    <a:cubicBezTo>
                      <a:pt x="14" y="41"/>
                      <a:pt x="14" y="41"/>
                      <a:pt x="14" y="41"/>
                    </a:cubicBezTo>
                    <a:cubicBezTo>
                      <a:pt x="14" y="40"/>
                      <a:pt x="14" y="40"/>
                      <a:pt x="14" y="40"/>
                    </a:cubicBezTo>
                    <a:cubicBezTo>
                      <a:pt x="15" y="38"/>
                      <a:pt x="15" y="38"/>
                      <a:pt x="15" y="38"/>
                    </a:cubicBezTo>
                    <a:cubicBezTo>
                      <a:pt x="14" y="38"/>
                      <a:pt x="14" y="38"/>
                      <a:pt x="14" y="38"/>
                    </a:cubicBezTo>
                    <a:cubicBezTo>
                      <a:pt x="14" y="38"/>
                      <a:pt x="14" y="38"/>
                      <a:pt x="14" y="38"/>
                    </a:cubicBezTo>
                    <a:cubicBezTo>
                      <a:pt x="13" y="39"/>
                      <a:pt x="13" y="39"/>
                      <a:pt x="13" y="39"/>
                    </a:cubicBezTo>
                    <a:cubicBezTo>
                      <a:pt x="13" y="39"/>
                      <a:pt x="13" y="39"/>
                      <a:pt x="13" y="39"/>
                    </a:cubicBezTo>
                    <a:cubicBezTo>
                      <a:pt x="14" y="37"/>
                      <a:pt x="14" y="37"/>
                      <a:pt x="14" y="37"/>
                    </a:cubicBezTo>
                    <a:cubicBezTo>
                      <a:pt x="14" y="37"/>
                      <a:pt x="14" y="37"/>
                      <a:pt x="14" y="37"/>
                    </a:cubicBezTo>
                    <a:cubicBezTo>
                      <a:pt x="14" y="37"/>
                      <a:pt x="14" y="37"/>
                      <a:pt x="14" y="37"/>
                    </a:cubicBezTo>
                    <a:cubicBezTo>
                      <a:pt x="13" y="38"/>
                      <a:pt x="13" y="38"/>
                      <a:pt x="13" y="38"/>
                    </a:cubicBezTo>
                    <a:cubicBezTo>
                      <a:pt x="13" y="38"/>
                      <a:pt x="13" y="38"/>
                      <a:pt x="13" y="38"/>
                    </a:cubicBezTo>
                    <a:cubicBezTo>
                      <a:pt x="13" y="39"/>
                      <a:pt x="13" y="39"/>
                      <a:pt x="13" y="39"/>
                    </a:cubicBezTo>
                    <a:cubicBezTo>
                      <a:pt x="12" y="40"/>
                      <a:pt x="13" y="42"/>
                      <a:pt x="15" y="43"/>
                    </a:cubicBezTo>
                    <a:cubicBezTo>
                      <a:pt x="15" y="43"/>
                      <a:pt x="15" y="43"/>
                      <a:pt x="15" y="43"/>
                    </a:cubicBezTo>
                    <a:cubicBezTo>
                      <a:pt x="15" y="43"/>
                      <a:pt x="15" y="43"/>
                      <a:pt x="15" y="43"/>
                    </a:cubicBezTo>
                    <a:cubicBezTo>
                      <a:pt x="15" y="43"/>
                      <a:pt x="15" y="43"/>
                      <a:pt x="15" y="43"/>
                    </a:cubicBezTo>
                    <a:cubicBezTo>
                      <a:pt x="15" y="43"/>
                      <a:pt x="15" y="43"/>
                      <a:pt x="15" y="43"/>
                    </a:cubicBezTo>
                    <a:cubicBezTo>
                      <a:pt x="14" y="43"/>
                      <a:pt x="14" y="43"/>
                      <a:pt x="14" y="43"/>
                    </a:cubicBezTo>
                    <a:cubicBezTo>
                      <a:pt x="14" y="43"/>
                      <a:pt x="14" y="44"/>
                      <a:pt x="14" y="44"/>
                    </a:cubicBezTo>
                    <a:cubicBezTo>
                      <a:pt x="14" y="44"/>
                      <a:pt x="14" y="43"/>
                      <a:pt x="13" y="43"/>
                    </a:cubicBezTo>
                    <a:cubicBezTo>
                      <a:pt x="13" y="44"/>
                      <a:pt x="13" y="44"/>
                      <a:pt x="13" y="44"/>
                    </a:cubicBezTo>
                    <a:cubicBezTo>
                      <a:pt x="13" y="44"/>
                      <a:pt x="13" y="44"/>
                      <a:pt x="13" y="44"/>
                    </a:cubicBezTo>
                    <a:cubicBezTo>
                      <a:pt x="13" y="44"/>
                      <a:pt x="13" y="44"/>
                      <a:pt x="13" y="44"/>
                    </a:cubicBezTo>
                    <a:cubicBezTo>
                      <a:pt x="13" y="44"/>
                      <a:pt x="13" y="44"/>
                      <a:pt x="13" y="44"/>
                    </a:cubicBezTo>
                    <a:cubicBezTo>
                      <a:pt x="12" y="44"/>
                      <a:pt x="12" y="44"/>
                      <a:pt x="12" y="44"/>
                    </a:cubicBezTo>
                    <a:cubicBezTo>
                      <a:pt x="11" y="45"/>
                      <a:pt x="11" y="45"/>
                      <a:pt x="11" y="45"/>
                    </a:cubicBezTo>
                    <a:cubicBezTo>
                      <a:pt x="11" y="45"/>
                      <a:pt x="11" y="45"/>
                      <a:pt x="11" y="45"/>
                    </a:cubicBezTo>
                    <a:cubicBezTo>
                      <a:pt x="11" y="45"/>
                      <a:pt x="11" y="45"/>
                      <a:pt x="11" y="45"/>
                    </a:cubicBezTo>
                    <a:cubicBezTo>
                      <a:pt x="11" y="45"/>
                      <a:pt x="11" y="45"/>
                      <a:pt x="11" y="45"/>
                    </a:cubicBezTo>
                    <a:cubicBezTo>
                      <a:pt x="11" y="45"/>
                      <a:pt x="11" y="45"/>
                      <a:pt x="11" y="45"/>
                    </a:cubicBezTo>
                    <a:cubicBezTo>
                      <a:pt x="10" y="45"/>
                      <a:pt x="10" y="45"/>
                      <a:pt x="10" y="45"/>
                    </a:cubicBezTo>
                    <a:cubicBezTo>
                      <a:pt x="10" y="45"/>
                      <a:pt x="10" y="45"/>
                      <a:pt x="10" y="45"/>
                    </a:cubicBezTo>
                    <a:cubicBezTo>
                      <a:pt x="10" y="45"/>
                      <a:pt x="10" y="45"/>
                      <a:pt x="10" y="45"/>
                    </a:cubicBezTo>
                    <a:cubicBezTo>
                      <a:pt x="10" y="45"/>
                      <a:pt x="10" y="45"/>
                      <a:pt x="10" y="45"/>
                    </a:cubicBezTo>
                    <a:cubicBezTo>
                      <a:pt x="9" y="45"/>
                      <a:pt x="9" y="45"/>
                      <a:pt x="9" y="45"/>
                    </a:cubicBezTo>
                    <a:cubicBezTo>
                      <a:pt x="9" y="45"/>
                      <a:pt x="9" y="45"/>
                      <a:pt x="9" y="45"/>
                    </a:cubicBezTo>
                    <a:cubicBezTo>
                      <a:pt x="9" y="45"/>
                      <a:pt x="9" y="45"/>
                      <a:pt x="9" y="45"/>
                    </a:cubicBezTo>
                    <a:cubicBezTo>
                      <a:pt x="9" y="44"/>
                      <a:pt x="9" y="44"/>
                      <a:pt x="9" y="44"/>
                    </a:cubicBezTo>
                    <a:cubicBezTo>
                      <a:pt x="10" y="43"/>
                      <a:pt x="10" y="43"/>
                      <a:pt x="10" y="43"/>
                    </a:cubicBezTo>
                    <a:cubicBezTo>
                      <a:pt x="10" y="43"/>
                      <a:pt x="10" y="43"/>
                      <a:pt x="10" y="43"/>
                    </a:cubicBezTo>
                    <a:cubicBezTo>
                      <a:pt x="10" y="43"/>
                      <a:pt x="10" y="43"/>
                      <a:pt x="10" y="43"/>
                    </a:cubicBezTo>
                    <a:cubicBezTo>
                      <a:pt x="11" y="43"/>
                      <a:pt x="11" y="43"/>
                      <a:pt x="11" y="43"/>
                    </a:cubicBezTo>
                    <a:cubicBezTo>
                      <a:pt x="11" y="43"/>
                      <a:pt x="12" y="43"/>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0" y="42"/>
                      <a:pt x="10" y="42"/>
                      <a:pt x="10" y="41"/>
                    </a:cubicBezTo>
                    <a:cubicBezTo>
                      <a:pt x="9" y="41"/>
                      <a:pt x="9" y="41"/>
                      <a:pt x="9" y="41"/>
                    </a:cubicBezTo>
                    <a:cubicBezTo>
                      <a:pt x="10" y="41"/>
                      <a:pt x="10" y="41"/>
                      <a:pt x="10" y="41"/>
                    </a:cubicBezTo>
                    <a:cubicBezTo>
                      <a:pt x="10" y="40"/>
                      <a:pt x="10" y="40"/>
                      <a:pt x="10" y="40"/>
                    </a:cubicBezTo>
                    <a:cubicBezTo>
                      <a:pt x="9" y="40"/>
                      <a:pt x="9" y="40"/>
                      <a:pt x="9" y="40"/>
                    </a:cubicBezTo>
                    <a:cubicBezTo>
                      <a:pt x="9" y="40"/>
                      <a:pt x="9" y="39"/>
                      <a:pt x="8" y="38"/>
                    </a:cubicBezTo>
                    <a:cubicBezTo>
                      <a:pt x="8" y="39"/>
                      <a:pt x="8" y="39"/>
                      <a:pt x="8" y="39"/>
                    </a:cubicBezTo>
                    <a:cubicBezTo>
                      <a:pt x="8" y="39"/>
                      <a:pt x="8" y="39"/>
                      <a:pt x="8" y="39"/>
                    </a:cubicBezTo>
                    <a:cubicBezTo>
                      <a:pt x="8" y="39"/>
                      <a:pt x="9" y="40"/>
                      <a:pt x="9" y="40"/>
                    </a:cubicBezTo>
                    <a:cubicBezTo>
                      <a:pt x="9" y="41"/>
                      <a:pt x="9" y="41"/>
                      <a:pt x="9" y="41"/>
                    </a:cubicBezTo>
                    <a:cubicBezTo>
                      <a:pt x="8" y="41"/>
                      <a:pt x="8" y="41"/>
                      <a:pt x="8" y="41"/>
                    </a:cubicBezTo>
                    <a:cubicBezTo>
                      <a:pt x="7" y="41"/>
                      <a:pt x="7" y="41"/>
                      <a:pt x="7" y="41"/>
                    </a:cubicBezTo>
                    <a:cubicBezTo>
                      <a:pt x="7" y="42"/>
                      <a:pt x="7" y="42"/>
                      <a:pt x="7" y="42"/>
                    </a:cubicBezTo>
                    <a:cubicBezTo>
                      <a:pt x="6" y="42"/>
                      <a:pt x="6" y="42"/>
                      <a:pt x="6" y="42"/>
                    </a:cubicBezTo>
                    <a:cubicBezTo>
                      <a:pt x="6" y="41"/>
                      <a:pt x="6" y="41"/>
                      <a:pt x="6" y="41"/>
                    </a:cubicBezTo>
                    <a:cubicBezTo>
                      <a:pt x="6" y="41"/>
                      <a:pt x="6" y="41"/>
                      <a:pt x="6" y="41"/>
                    </a:cubicBezTo>
                    <a:cubicBezTo>
                      <a:pt x="5" y="41"/>
                      <a:pt x="5" y="41"/>
                      <a:pt x="5" y="41"/>
                    </a:cubicBezTo>
                    <a:cubicBezTo>
                      <a:pt x="5" y="41"/>
                      <a:pt x="5" y="41"/>
                      <a:pt x="5" y="41"/>
                    </a:cubicBezTo>
                    <a:cubicBezTo>
                      <a:pt x="5" y="40"/>
                      <a:pt x="5" y="40"/>
                      <a:pt x="5" y="40"/>
                    </a:cubicBezTo>
                    <a:cubicBezTo>
                      <a:pt x="5" y="40"/>
                      <a:pt x="5" y="40"/>
                      <a:pt x="5" y="40"/>
                    </a:cubicBezTo>
                    <a:cubicBezTo>
                      <a:pt x="5" y="38"/>
                      <a:pt x="5" y="38"/>
                      <a:pt x="5" y="38"/>
                    </a:cubicBezTo>
                    <a:cubicBezTo>
                      <a:pt x="5" y="38"/>
                      <a:pt x="6" y="38"/>
                      <a:pt x="6" y="38"/>
                    </a:cubicBezTo>
                    <a:cubicBezTo>
                      <a:pt x="6" y="37"/>
                      <a:pt x="6" y="36"/>
                      <a:pt x="6" y="36"/>
                    </a:cubicBezTo>
                    <a:cubicBezTo>
                      <a:pt x="6" y="36"/>
                      <a:pt x="6" y="36"/>
                      <a:pt x="6" y="36"/>
                    </a:cubicBezTo>
                    <a:cubicBezTo>
                      <a:pt x="7" y="35"/>
                      <a:pt x="7" y="35"/>
                      <a:pt x="7" y="35"/>
                    </a:cubicBezTo>
                    <a:cubicBezTo>
                      <a:pt x="7" y="35"/>
                      <a:pt x="7" y="35"/>
                      <a:pt x="7" y="35"/>
                    </a:cubicBezTo>
                    <a:cubicBezTo>
                      <a:pt x="8" y="36"/>
                      <a:pt x="8" y="36"/>
                      <a:pt x="8" y="36"/>
                    </a:cubicBezTo>
                    <a:cubicBezTo>
                      <a:pt x="8" y="36"/>
                      <a:pt x="8" y="37"/>
                      <a:pt x="8" y="37"/>
                    </a:cubicBezTo>
                    <a:cubicBezTo>
                      <a:pt x="9" y="38"/>
                      <a:pt x="9" y="38"/>
                      <a:pt x="10" y="38"/>
                    </a:cubicBezTo>
                    <a:cubicBezTo>
                      <a:pt x="10" y="38"/>
                      <a:pt x="10" y="38"/>
                      <a:pt x="10" y="38"/>
                    </a:cubicBezTo>
                    <a:cubicBezTo>
                      <a:pt x="11" y="38"/>
                      <a:pt x="11" y="38"/>
                      <a:pt x="11" y="37"/>
                    </a:cubicBezTo>
                    <a:cubicBezTo>
                      <a:pt x="11" y="37"/>
                      <a:pt x="11" y="37"/>
                      <a:pt x="11" y="37"/>
                    </a:cubicBezTo>
                    <a:cubicBezTo>
                      <a:pt x="12" y="37"/>
                      <a:pt x="12" y="37"/>
                      <a:pt x="12" y="37"/>
                    </a:cubicBezTo>
                    <a:cubicBezTo>
                      <a:pt x="12" y="37"/>
                      <a:pt x="12" y="37"/>
                      <a:pt x="12" y="37"/>
                    </a:cubicBezTo>
                    <a:cubicBezTo>
                      <a:pt x="12" y="37"/>
                      <a:pt x="13" y="37"/>
                      <a:pt x="13" y="37"/>
                    </a:cubicBezTo>
                    <a:cubicBezTo>
                      <a:pt x="14" y="37"/>
                      <a:pt x="14" y="37"/>
                      <a:pt x="14" y="37"/>
                    </a:cubicBezTo>
                    <a:cubicBezTo>
                      <a:pt x="13" y="37"/>
                      <a:pt x="13" y="37"/>
                      <a:pt x="13" y="37"/>
                    </a:cubicBezTo>
                    <a:cubicBezTo>
                      <a:pt x="13" y="36"/>
                      <a:pt x="13" y="36"/>
                      <a:pt x="12" y="36"/>
                    </a:cubicBezTo>
                    <a:cubicBezTo>
                      <a:pt x="12" y="36"/>
                      <a:pt x="12" y="36"/>
                      <a:pt x="12" y="36"/>
                    </a:cubicBezTo>
                    <a:cubicBezTo>
                      <a:pt x="12" y="35"/>
                      <a:pt x="12" y="35"/>
                      <a:pt x="12" y="35"/>
                    </a:cubicBezTo>
                    <a:cubicBezTo>
                      <a:pt x="12" y="35"/>
                      <a:pt x="12" y="35"/>
                      <a:pt x="12" y="35"/>
                    </a:cubicBezTo>
                    <a:cubicBezTo>
                      <a:pt x="11" y="36"/>
                      <a:pt x="11" y="36"/>
                      <a:pt x="10" y="36"/>
                    </a:cubicBezTo>
                    <a:cubicBezTo>
                      <a:pt x="10" y="36"/>
                      <a:pt x="10" y="36"/>
                      <a:pt x="10" y="36"/>
                    </a:cubicBezTo>
                    <a:cubicBezTo>
                      <a:pt x="9" y="36"/>
                      <a:pt x="9" y="36"/>
                      <a:pt x="8" y="36"/>
                    </a:cubicBezTo>
                    <a:cubicBezTo>
                      <a:pt x="8" y="35"/>
                      <a:pt x="8" y="35"/>
                      <a:pt x="8" y="35"/>
                    </a:cubicBezTo>
                    <a:cubicBezTo>
                      <a:pt x="8" y="34"/>
                      <a:pt x="8" y="34"/>
                      <a:pt x="7" y="34"/>
                    </a:cubicBezTo>
                    <a:cubicBezTo>
                      <a:pt x="7" y="34"/>
                      <a:pt x="7" y="34"/>
                      <a:pt x="7" y="34"/>
                    </a:cubicBezTo>
                    <a:cubicBezTo>
                      <a:pt x="7" y="34"/>
                      <a:pt x="6" y="35"/>
                      <a:pt x="6" y="35"/>
                    </a:cubicBezTo>
                    <a:cubicBezTo>
                      <a:pt x="6" y="35"/>
                      <a:pt x="6" y="35"/>
                      <a:pt x="6" y="35"/>
                    </a:cubicBezTo>
                    <a:cubicBezTo>
                      <a:pt x="6" y="35"/>
                      <a:pt x="6" y="35"/>
                      <a:pt x="6" y="35"/>
                    </a:cubicBezTo>
                    <a:cubicBezTo>
                      <a:pt x="6" y="35"/>
                      <a:pt x="6" y="35"/>
                      <a:pt x="6" y="35"/>
                    </a:cubicBezTo>
                    <a:cubicBezTo>
                      <a:pt x="6" y="35"/>
                      <a:pt x="6" y="35"/>
                      <a:pt x="6" y="35"/>
                    </a:cubicBezTo>
                    <a:cubicBezTo>
                      <a:pt x="5" y="36"/>
                      <a:pt x="5" y="36"/>
                      <a:pt x="4" y="36"/>
                    </a:cubicBezTo>
                    <a:cubicBezTo>
                      <a:pt x="4" y="36"/>
                      <a:pt x="4" y="36"/>
                      <a:pt x="4" y="36"/>
                    </a:cubicBezTo>
                    <a:cubicBezTo>
                      <a:pt x="3" y="35"/>
                      <a:pt x="3" y="35"/>
                      <a:pt x="3" y="35"/>
                    </a:cubicBezTo>
                    <a:cubicBezTo>
                      <a:pt x="3" y="35"/>
                      <a:pt x="3" y="35"/>
                      <a:pt x="3" y="35"/>
                    </a:cubicBezTo>
                    <a:cubicBezTo>
                      <a:pt x="3" y="35"/>
                      <a:pt x="3" y="35"/>
                      <a:pt x="3" y="35"/>
                    </a:cubicBezTo>
                    <a:cubicBezTo>
                      <a:pt x="3" y="35"/>
                      <a:pt x="3" y="35"/>
                      <a:pt x="3" y="35"/>
                    </a:cubicBezTo>
                    <a:cubicBezTo>
                      <a:pt x="3" y="34"/>
                      <a:pt x="3" y="34"/>
                      <a:pt x="3" y="34"/>
                    </a:cubicBezTo>
                    <a:cubicBezTo>
                      <a:pt x="3" y="33"/>
                      <a:pt x="3" y="33"/>
                      <a:pt x="3" y="33"/>
                    </a:cubicBezTo>
                    <a:cubicBezTo>
                      <a:pt x="3" y="32"/>
                      <a:pt x="3" y="32"/>
                      <a:pt x="3" y="32"/>
                    </a:cubicBezTo>
                    <a:cubicBezTo>
                      <a:pt x="3" y="32"/>
                      <a:pt x="4" y="32"/>
                      <a:pt x="4" y="32"/>
                    </a:cubicBezTo>
                    <a:cubicBezTo>
                      <a:pt x="4" y="32"/>
                      <a:pt x="4" y="32"/>
                      <a:pt x="4" y="32"/>
                    </a:cubicBezTo>
                    <a:cubicBezTo>
                      <a:pt x="4" y="32"/>
                      <a:pt x="4" y="32"/>
                      <a:pt x="4" y="32"/>
                    </a:cubicBezTo>
                    <a:cubicBezTo>
                      <a:pt x="4" y="32"/>
                      <a:pt x="4" y="32"/>
                      <a:pt x="4" y="32"/>
                    </a:cubicBezTo>
                    <a:cubicBezTo>
                      <a:pt x="5" y="31"/>
                      <a:pt x="5" y="31"/>
                      <a:pt x="5" y="31"/>
                    </a:cubicBezTo>
                    <a:cubicBezTo>
                      <a:pt x="5" y="31"/>
                      <a:pt x="6" y="31"/>
                      <a:pt x="6" y="31"/>
                    </a:cubicBezTo>
                    <a:cubicBezTo>
                      <a:pt x="7" y="31"/>
                      <a:pt x="7" y="31"/>
                      <a:pt x="7" y="31"/>
                    </a:cubicBezTo>
                    <a:cubicBezTo>
                      <a:pt x="7" y="31"/>
                      <a:pt x="7" y="31"/>
                      <a:pt x="7" y="31"/>
                    </a:cubicBezTo>
                    <a:cubicBezTo>
                      <a:pt x="8" y="32"/>
                      <a:pt x="9" y="32"/>
                      <a:pt x="10" y="32"/>
                    </a:cubicBezTo>
                    <a:cubicBezTo>
                      <a:pt x="10" y="33"/>
                      <a:pt x="10" y="33"/>
                      <a:pt x="10" y="33"/>
                    </a:cubicBezTo>
                    <a:cubicBezTo>
                      <a:pt x="10" y="33"/>
                      <a:pt x="10" y="33"/>
                      <a:pt x="10" y="33"/>
                    </a:cubicBezTo>
                    <a:cubicBezTo>
                      <a:pt x="10" y="33"/>
                      <a:pt x="10" y="33"/>
                      <a:pt x="10" y="33"/>
                    </a:cubicBezTo>
                    <a:cubicBezTo>
                      <a:pt x="10" y="33"/>
                      <a:pt x="11" y="33"/>
                      <a:pt x="11" y="33"/>
                    </a:cubicBezTo>
                    <a:cubicBezTo>
                      <a:pt x="11" y="33"/>
                      <a:pt x="11" y="33"/>
                      <a:pt x="12" y="33"/>
                    </a:cubicBezTo>
                    <a:cubicBezTo>
                      <a:pt x="12" y="33"/>
                      <a:pt x="12" y="34"/>
                      <a:pt x="13" y="34"/>
                    </a:cubicBezTo>
                    <a:cubicBezTo>
                      <a:pt x="14" y="35"/>
                      <a:pt x="14" y="35"/>
                      <a:pt x="15" y="35"/>
                    </a:cubicBezTo>
                    <a:cubicBezTo>
                      <a:pt x="16" y="35"/>
                      <a:pt x="16" y="35"/>
                      <a:pt x="16" y="35"/>
                    </a:cubicBezTo>
                    <a:cubicBezTo>
                      <a:pt x="16" y="34"/>
                      <a:pt x="16" y="34"/>
                      <a:pt x="16" y="34"/>
                    </a:cubicBezTo>
                    <a:cubicBezTo>
                      <a:pt x="16" y="34"/>
                      <a:pt x="16" y="34"/>
                      <a:pt x="16" y="34"/>
                    </a:cubicBezTo>
                    <a:cubicBezTo>
                      <a:pt x="16" y="34"/>
                      <a:pt x="16" y="34"/>
                      <a:pt x="16" y="34"/>
                    </a:cubicBezTo>
                    <a:cubicBezTo>
                      <a:pt x="16" y="34"/>
                      <a:pt x="16" y="34"/>
                      <a:pt x="16" y="34"/>
                    </a:cubicBezTo>
                    <a:cubicBezTo>
                      <a:pt x="15" y="34"/>
                      <a:pt x="15" y="34"/>
                      <a:pt x="15" y="34"/>
                    </a:cubicBezTo>
                    <a:cubicBezTo>
                      <a:pt x="15" y="34"/>
                      <a:pt x="15" y="34"/>
                      <a:pt x="15" y="34"/>
                    </a:cubicBezTo>
                    <a:cubicBezTo>
                      <a:pt x="14" y="34"/>
                      <a:pt x="14" y="34"/>
                      <a:pt x="14" y="33"/>
                    </a:cubicBezTo>
                    <a:cubicBezTo>
                      <a:pt x="13" y="33"/>
                      <a:pt x="13" y="32"/>
                      <a:pt x="13" y="31"/>
                    </a:cubicBezTo>
                    <a:cubicBezTo>
                      <a:pt x="13" y="31"/>
                      <a:pt x="13" y="31"/>
                      <a:pt x="13" y="31"/>
                    </a:cubicBezTo>
                    <a:cubicBezTo>
                      <a:pt x="13" y="31"/>
                      <a:pt x="13" y="31"/>
                      <a:pt x="13" y="31"/>
                    </a:cubicBezTo>
                    <a:cubicBezTo>
                      <a:pt x="11" y="31"/>
                      <a:pt x="11" y="31"/>
                      <a:pt x="11" y="31"/>
                    </a:cubicBezTo>
                    <a:cubicBezTo>
                      <a:pt x="11" y="31"/>
                      <a:pt x="11" y="31"/>
                      <a:pt x="11" y="31"/>
                    </a:cubicBezTo>
                    <a:cubicBezTo>
                      <a:pt x="11" y="31"/>
                      <a:pt x="11" y="31"/>
                      <a:pt x="11" y="31"/>
                    </a:cubicBezTo>
                    <a:cubicBezTo>
                      <a:pt x="10" y="31"/>
                      <a:pt x="10" y="31"/>
                      <a:pt x="10" y="31"/>
                    </a:cubicBezTo>
                    <a:cubicBezTo>
                      <a:pt x="10" y="30"/>
                      <a:pt x="10" y="30"/>
                      <a:pt x="10" y="30"/>
                    </a:cubicBezTo>
                    <a:cubicBezTo>
                      <a:pt x="10" y="31"/>
                      <a:pt x="10" y="31"/>
                      <a:pt x="10" y="31"/>
                    </a:cubicBezTo>
                    <a:cubicBezTo>
                      <a:pt x="10" y="30"/>
                      <a:pt x="9" y="30"/>
                      <a:pt x="8" y="30"/>
                    </a:cubicBezTo>
                    <a:cubicBezTo>
                      <a:pt x="8" y="30"/>
                      <a:pt x="8" y="30"/>
                      <a:pt x="8" y="30"/>
                    </a:cubicBezTo>
                    <a:cubicBezTo>
                      <a:pt x="8" y="29"/>
                      <a:pt x="8" y="29"/>
                      <a:pt x="8" y="29"/>
                    </a:cubicBezTo>
                    <a:cubicBezTo>
                      <a:pt x="8" y="29"/>
                      <a:pt x="8" y="29"/>
                      <a:pt x="8" y="29"/>
                    </a:cubicBezTo>
                    <a:cubicBezTo>
                      <a:pt x="8" y="29"/>
                      <a:pt x="7" y="29"/>
                      <a:pt x="7" y="28"/>
                    </a:cubicBezTo>
                    <a:cubicBezTo>
                      <a:pt x="7" y="28"/>
                      <a:pt x="7" y="28"/>
                      <a:pt x="7" y="28"/>
                    </a:cubicBezTo>
                    <a:cubicBezTo>
                      <a:pt x="6" y="28"/>
                      <a:pt x="6" y="28"/>
                      <a:pt x="6" y="28"/>
                    </a:cubicBezTo>
                    <a:cubicBezTo>
                      <a:pt x="6" y="28"/>
                      <a:pt x="6" y="28"/>
                      <a:pt x="5" y="29"/>
                    </a:cubicBezTo>
                    <a:cubicBezTo>
                      <a:pt x="5" y="29"/>
                      <a:pt x="5" y="29"/>
                      <a:pt x="5" y="29"/>
                    </a:cubicBezTo>
                    <a:cubicBezTo>
                      <a:pt x="4" y="29"/>
                      <a:pt x="4" y="29"/>
                      <a:pt x="4" y="29"/>
                    </a:cubicBezTo>
                    <a:cubicBezTo>
                      <a:pt x="4" y="29"/>
                      <a:pt x="4" y="29"/>
                      <a:pt x="4" y="29"/>
                    </a:cubicBezTo>
                    <a:cubicBezTo>
                      <a:pt x="4" y="29"/>
                      <a:pt x="4" y="29"/>
                      <a:pt x="4" y="29"/>
                    </a:cubicBezTo>
                    <a:cubicBezTo>
                      <a:pt x="4" y="29"/>
                      <a:pt x="4" y="29"/>
                      <a:pt x="4" y="29"/>
                    </a:cubicBezTo>
                    <a:cubicBezTo>
                      <a:pt x="3" y="28"/>
                      <a:pt x="3" y="28"/>
                      <a:pt x="3" y="28"/>
                    </a:cubicBezTo>
                    <a:cubicBezTo>
                      <a:pt x="3" y="28"/>
                      <a:pt x="3" y="28"/>
                      <a:pt x="3" y="28"/>
                    </a:cubicBezTo>
                    <a:cubicBezTo>
                      <a:pt x="3" y="28"/>
                      <a:pt x="3" y="28"/>
                      <a:pt x="3" y="28"/>
                    </a:cubicBezTo>
                    <a:cubicBezTo>
                      <a:pt x="3" y="28"/>
                      <a:pt x="3" y="28"/>
                      <a:pt x="3" y="28"/>
                    </a:cubicBezTo>
                    <a:cubicBezTo>
                      <a:pt x="2" y="28"/>
                      <a:pt x="2" y="28"/>
                      <a:pt x="2" y="28"/>
                    </a:cubicBezTo>
                    <a:cubicBezTo>
                      <a:pt x="2" y="27"/>
                      <a:pt x="2" y="26"/>
                      <a:pt x="2" y="24"/>
                    </a:cubicBezTo>
                    <a:cubicBezTo>
                      <a:pt x="2" y="24"/>
                      <a:pt x="3" y="24"/>
                      <a:pt x="3" y="24"/>
                    </a:cubicBezTo>
                    <a:cubicBezTo>
                      <a:pt x="3" y="24"/>
                      <a:pt x="3" y="24"/>
                      <a:pt x="3" y="24"/>
                    </a:cubicBezTo>
                    <a:cubicBezTo>
                      <a:pt x="3" y="24"/>
                      <a:pt x="3" y="24"/>
                      <a:pt x="3" y="24"/>
                    </a:cubicBezTo>
                    <a:cubicBezTo>
                      <a:pt x="4" y="24"/>
                      <a:pt x="4" y="24"/>
                      <a:pt x="4" y="24"/>
                    </a:cubicBezTo>
                    <a:cubicBezTo>
                      <a:pt x="4" y="24"/>
                      <a:pt x="4" y="24"/>
                      <a:pt x="4" y="24"/>
                    </a:cubicBezTo>
                    <a:cubicBezTo>
                      <a:pt x="4" y="24"/>
                      <a:pt x="4" y="24"/>
                      <a:pt x="4" y="24"/>
                    </a:cubicBezTo>
                    <a:cubicBezTo>
                      <a:pt x="4" y="25"/>
                      <a:pt x="4" y="25"/>
                      <a:pt x="4" y="25"/>
                    </a:cubicBezTo>
                    <a:cubicBezTo>
                      <a:pt x="4" y="25"/>
                      <a:pt x="4" y="25"/>
                      <a:pt x="4" y="25"/>
                    </a:cubicBezTo>
                    <a:cubicBezTo>
                      <a:pt x="4" y="25"/>
                      <a:pt x="4" y="25"/>
                      <a:pt x="4" y="25"/>
                    </a:cubicBezTo>
                    <a:cubicBezTo>
                      <a:pt x="4" y="25"/>
                      <a:pt x="4" y="25"/>
                      <a:pt x="4" y="25"/>
                    </a:cubicBezTo>
                    <a:cubicBezTo>
                      <a:pt x="4" y="25"/>
                      <a:pt x="4" y="25"/>
                      <a:pt x="4" y="25"/>
                    </a:cubicBezTo>
                    <a:cubicBezTo>
                      <a:pt x="4" y="25"/>
                      <a:pt x="4" y="25"/>
                      <a:pt x="4" y="25"/>
                    </a:cubicBezTo>
                    <a:cubicBezTo>
                      <a:pt x="5" y="26"/>
                      <a:pt x="5" y="26"/>
                      <a:pt x="5" y="26"/>
                    </a:cubicBezTo>
                    <a:cubicBezTo>
                      <a:pt x="5" y="26"/>
                      <a:pt x="5" y="26"/>
                      <a:pt x="5" y="26"/>
                    </a:cubicBezTo>
                    <a:cubicBezTo>
                      <a:pt x="6" y="25"/>
                      <a:pt x="6" y="25"/>
                      <a:pt x="6" y="25"/>
                    </a:cubicBezTo>
                    <a:cubicBezTo>
                      <a:pt x="6" y="26"/>
                      <a:pt x="6" y="26"/>
                      <a:pt x="6" y="26"/>
                    </a:cubicBezTo>
                    <a:cubicBezTo>
                      <a:pt x="6" y="26"/>
                      <a:pt x="6" y="26"/>
                      <a:pt x="6" y="26"/>
                    </a:cubicBezTo>
                    <a:cubicBezTo>
                      <a:pt x="6" y="25"/>
                      <a:pt x="6" y="25"/>
                      <a:pt x="6" y="25"/>
                    </a:cubicBezTo>
                    <a:cubicBezTo>
                      <a:pt x="7" y="25"/>
                      <a:pt x="7" y="25"/>
                      <a:pt x="7" y="25"/>
                    </a:cubicBezTo>
                    <a:cubicBezTo>
                      <a:pt x="7" y="25"/>
                      <a:pt x="7" y="25"/>
                      <a:pt x="7" y="25"/>
                    </a:cubicBezTo>
                    <a:cubicBezTo>
                      <a:pt x="7" y="25"/>
                      <a:pt x="7" y="25"/>
                      <a:pt x="7" y="25"/>
                    </a:cubicBezTo>
                    <a:cubicBezTo>
                      <a:pt x="7" y="26"/>
                      <a:pt x="7" y="26"/>
                      <a:pt x="7" y="26"/>
                    </a:cubicBezTo>
                    <a:cubicBezTo>
                      <a:pt x="7" y="26"/>
                      <a:pt x="7" y="26"/>
                      <a:pt x="7" y="26"/>
                    </a:cubicBezTo>
                    <a:cubicBezTo>
                      <a:pt x="8" y="26"/>
                      <a:pt x="8" y="26"/>
                      <a:pt x="8" y="26"/>
                    </a:cubicBezTo>
                    <a:cubicBezTo>
                      <a:pt x="8" y="26"/>
                      <a:pt x="8" y="26"/>
                      <a:pt x="8" y="26"/>
                    </a:cubicBezTo>
                    <a:cubicBezTo>
                      <a:pt x="8" y="26"/>
                      <a:pt x="8" y="26"/>
                      <a:pt x="8" y="26"/>
                    </a:cubicBezTo>
                    <a:cubicBezTo>
                      <a:pt x="8" y="26"/>
                      <a:pt x="8" y="26"/>
                      <a:pt x="8" y="26"/>
                    </a:cubicBezTo>
                    <a:cubicBezTo>
                      <a:pt x="9" y="26"/>
                      <a:pt x="9" y="26"/>
                      <a:pt x="9" y="26"/>
                    </a:cubicBezTo>
                    <a:cubicBezTo>
                      <a:pt x="9" y="26"/>
                      <a:pt x="9" y="26"/>
                      <a:pt x="9" y="26"/>
                    </a:cubicBezTo>
                    <a:cubicBezTo>
                      <a:pt x="9" y="26"/>
                      <a:pt x="9" y="26"/>
                      <a:pt x="9" y="26"/>
                    </a:cubicBezTo>
                    <a:cubicBezTo>
                      <a:pt x="9" y="26"/>
                      <a:pt x="9" y="26"/>
                      <a:pt x="9" y="26"/>
                    </a:cubicBezTo>
                    <a:cubicBezTo>
                      <a:pt x="9" y="26"/>
                      <a:pt x="9" y="26"/>
                      <a:pt x="9" y="26"/>
                    </a:cubicBezTo>
                    <a:cubicBezTo>
                      <a:pt x="9" y="26"/>
                      <a:pt x="9" y="26"/>
                      <a:pt x="9" y="26"/>
                    </a:cubicBezTo>
                    <a:cubicBezTo>
                      <a:pt x="9" y="26"/>
                      <a:pt x="9" y="26"/>
                      <a:pt x="9" y="26"/>
                    </a:cubicBezTo>
                    <a:cubicBezTo>
                      <a:pt x="9" y="27"/>
                      <a:pt x="9" y="27"/>
                      <a:pt x="9" y="27"/>
                    </a:cubicBezTo>
                    <a:cubicBezTo>
                      <a:pt x="10" y="27"/>
                      <a:pt x="10" y="27"/>
                      <a:pt x="10" y="27"/>
                    </a:cubicBezTo>
                    <a:cubicBezTo>
                      <a:pt x="10" y="26"/>
                      <a:pt x="10" y="26"/>
                      <a:pt x="10" y="26"/>
                    </a:cubicBezTo>
                    <a:cubicBezTo>
                      <a:pt x="10" y="26"/>
                      <a:pt x="10" y="26"/>
                      <a:pt x="10" y="26"/>
                    </a:cubicBezTo>
                    <a:cubicBezTo>
                      <a:pt x="10" y="26"/>
                      <a:pt x="10" y="26"/>
                      <a:pt x="10" y="26"/>
                    </a:cubicBezTo>
                    <a:cubicBezTo>
                      <a:pt x="10" y="26"/>
                      <a:pt x="10" y="26"/>
                      <a:pt x="10" y="26"/>
                    </a:cubicBezTo>
                    <a:cubicBezTo>
                      <a:pt x="9" y="26"/>
                      <a:pt x="9" y="26"/>
                      <a:pt x="9" y="26"/>
                    </a:cubicBezTo>
                    <a:cubicBezTo>
                      <a:pt x="9" y="26"/>
                      <a:pt x="9" y="26"/>
                      <a:pt x="9" y="26"/>
                    </a:cubicBezTo>
                    <a:cubicBezTo>
                      <a:pt x="9" y="26"/>
                      <a:pt x="9" y="26"/>
                      <a:pt x="9" y="26"/>
                    </a:cubicBezTo>
                    <a:cubicBezTo>
                      <a:pt x="9" y="25"/>
                      <a:pt x="9" y="25"/>
                      <a:pt x="9" y="25"/>
                    </a:cubicBezTo>
                    <a:cubicBezTo>
                      <a:pt x="9" y="25"/>
                      <a:pt x="9" y="25"/>
                      <a:pt x="9" y="25"/>
                    </a:cubicBezTo>
                    <a:cubicBezTo>
                      <a:pt x="9" y="25"/>
                      <a:pt x="9" y="25"/>
                      <a:pt x="9" y="25"/>
                    </a:cubicBezTo>
                    <a:cubicBezTo>
                      <a:pt x="9" y="25"/>
                      <a:pt x="9" y="25"/>
                      <a:pt x="9" y="25"/>
                    </a:cubicBezTo>
                    <a:cubicBezTo>
                      <a:pt x="9" y="25"/>
                      <a:pt x="9" y="25"/>
                      <a:pt x="9" y="25"/>
                    </a:cubicBezTo>
                    <a:cubicBezTo>
                      <a:pt x="9" y="24"/>
                      <a:pt x="9" y="24"/>
                      <a:pt x="9" y="24"/>
                    </a:cubicBezTo>
                    <a:cubicBezTo>
                      <a:pt x="8" y="24"/>
                      <a:pt x="8" y="24"/>
                      <a:pt x="8" y="24"/>
                    </a:cubicBezTo>
                    <a:cubicBezTo>
                      <a:pt x="8" y="24"/>
                      <a:pt x="8" y="24"/>
                      <a:pt x="8" y="24"/>
                    </a:cubicBezTo>
                    <a:cubicBezTo>
                      <a:pt x="8" y="24"/>
                      <a:pt x="8" y="24"/>
                      <a:pt x="8" y="24"/>
                    </a:cubicBezTo>
                    <a:cubicBezTo>
                      <a:pt x="8" y="24"/>
                      <a:pt x="7" y="24"/>
                      <a:pt x="7" y="24"/>
                    </a:cubicBezTo>
                    <a:cubicBezTo>
                      <a:pt x="7" y="24"/>
                      <a:pt x="7" y="24"/>
                      <a:pt x="7" y="24"/>
                    </a:cubicBezTo>
                    <a:cubicBezTo>
                      <a:pt x="7" y="24"/>
                      <a:pt x="7" y="24"/>
                      <a:pt x="7" y="24"/>
                    </a:cubicBezTo>
                    <a:cubicBezTo>
                      <a:pt x="6" y="23"/>
                      <a:pt x="6" y="23"/>
                      <a:pt x="6" y="23"/>
                    </a:cubicBezTo>
                    <a:cubicBezTo>
                      <a:pt x="6" y="23"/>
                      <a:pt x="6" y="23"/>
                      <a:pt x="6" y="23"/>
                    </a:cubicBezTo>
                    <a:cubicBezTo>
                      <a:pt x="6" y="23"/>
                      <a:pt x="6" y="23"/>
                      <a:pt x="6" y="23"/>
                    </a:cubicBezTo>
                    <a:cubicBezTo>
                      <a:pt x="7" y="20"/>
                      <a:pt x="7" y="20"/>
                      <a:pt x="7" y="20"/>
                    </a:cubicBezTo>
                    <a:cubicBezTo>
                      <a:pt x="7" y="20"/>
                      <a:pt x="7" y="20"/>
                      <a:pt x="7" y="20"/>
                    </a:cubicBezTo>
                    <a:cubicBezTo>
                      <a:pt x="7" y="20"/>
                      <a:pt x="7" y="20"/>
                      <a:pt x="7" y="20"/>
                    </a:cubicBezTo>
                    <a:cubicBezTo>
                      <a:pt x="7" y="20"/>
                      <a:pt x="7" y="20"/>
                      <a:pt x="7" y="20"/>
                    </a:cubicBezTo>
                    <a:cubicBezTo>
                      <a:pt x="7" y="20"/>
                      <a:pt x="7" y="20"/>
                      <a:pt x="7" y="20"/>
                    </a:cubicBezTo>
                    <a:cubicBezTo>
                      <a:pt x="7" y="20"/>
                      <a:pt x="7" y="21"/>
                      <a:pt x="7" y="21"/>
                    </a:cubicBezTo>
                    <a:cubicBezTo>
                      <a:pt x="7" y="21"/>
                      <a:pt x="7" y="21"/>
                      <a:pt x="7" y="21"/>
                    </a:cubicBezTo>
                    <a:cubicBezTo>
                      <a:pt x="7" y="21"/>
                      <a:pt x="7" y="21"/>
                      <a:pt x="7" y="21"/>
                    </a:cubicBezTo>
                    <a:cubicBezTo>
                      <a:pt x="7" y="21"/>
                      <a:pt x="7" y="21"/>
                      <a:pt x="7" y="21"/>
                    </a:cubicBezTo>
                    <a:cubicBezTo>
                      <a:pt x="8" y="21"/>
                      <a:pt x="8" y="20"/>
                      <a:pt x="8" y="20"/>
                    </a:cubicBezTo>
                    <a:cubicBezTo>
                      <a:pt x="8" y="20"/>
                      <a:pt x="8" y="20"/>
                      <a:pt x="8" y="20"/>
                    </a:cubicBezTo>
                    <a:cubicBezTo>
                      <a:pt x="8" y="21"/>
                      <a:pt x="8" y="21"/>
                      <a:pt x="8" y="21"/>
                    </a:cubicBezTo>
                    <a:cubicBezTo>
                      <a:pt x="8" y="22"/>
                      <a:pt x="8" y="22"/>
                      <a:pt x="8" y="22"/>
                    </a:cubicBezTo>
                    <a:cubicBezTo>
                      <a:pt x="8" y="22"/>
                      <a:pt x="8" y="22"/>
                      <a:pt x="8" y="22"/>
                    </a:cubicBezTo>
                    <a:cubicBezTo>
                      <a:pt x="8" y="22"/>
                      <a:pt x="8" y="22"/>
                      <a:pt x="8" y="22"/>
                    </a:cubicBezTo>
                    <a:cubicBezTo>
                      <a:pt x="8" y="21"/>
                      <a:pt x="8" y="21"/>
                      <a:pt x="8" y="21"/>
                    </a:cubicBezTo>
                    <a:cubicBezTo>
                      <a:pt x="8" y="21"/>
                      <a:pt x="8" y="21"/>
                      <a:pt x="8" y="21"/>
                    </a:cubicBezTo>
                    <a:cubicBezTo>
                      <a:pt x="9" y="20"/>
                      <a:pt x="9" y="20"/>
                      <a:pt x="9" y="20"/>
                    </a:cubicBezTo>
                    <a:cubicBezTo>
                      <a:pt x="9" y="20"/>
                      <a:pt x="9" y="20"/>
                      <a:pt x="9" y="20"/>
                    </a:cubicBezTo>
                    <a:cubicBezTo>
                      <a:pt x="9" y="21"/>
                      <a:pt x="9" y="21"/>
                      <a:pt x="9" y="21"/>
                    </a:cubicBezTo>
                    <a:cubicBezTo>
                      <a:pt x="9" y="22"/>
                      <a:pt x="9" y="22"/>
                      <a:pt x="9" y="22"/>
                    </a:cubicBezTo>
                    <a:cubicBezTo>
                      <a:pt x="9" y="21"/>
                      <a:pt x="9" y="21"/>
                      <a:pt x="9" y="21"/>
                    </a:cubicBezTo>
                    <a:cubicBezTo>
                      <a:pt x="9" y="21"/>
                      <a:pt x="9" y="21"/>
                      <a:pt x="9" y="21"/>
                    </a:cubicBezTo>
                    <a:cubicBezTo>
                      <a:pt x="9" y="21"/>
                      <a:pt x="9" y="21"/>
                      <a:pt x="9" y="21"/>
                    </a:cubicBezTo>
                    <a:cubicBezTo>
                      <a:pt x="10" y="21"/>
                      <a:pt x="10" y="21"/>
                      <a:pt x="10" y="21"/>
                    </a:cubicBezTo>
                    <a:cubicBezTo>
                      <a:pt x="10" y="21"/>
                      <a:pt x="10" y="21"/>
                      <a:pt x="10" y="21"/>
                    </a:cubicBezTo>
                    <a:cubicBezTo>
                      <a:pt x="9" y="21"/>
                      <a:pt x="9" y="21"/>
                      <a:pt x="9" y="21"/>
                    </a:cubicBezTo>
                    <a:cubicBezTo>
                      <a:pt x="9" y="20"/>
                      <a:pt x="9" y="20"/>
                      <a:pt x="9" y="20"/>
                    </a:cubicBezTo>
                    <a:cubicBezTo>
                      <a:pt x="9" y="20"/>
                      <a:pt x="9" y="20"/>
                      <a:pt x="9" y="20"/>
                    </a:cubicBezTo>
                    <a:cubicBezTo>
                      <a:pt x="9" y="20"/>
                      <a:pt x="9" y="20"/>
                      <a:pt x="9" y="20"/>
                    </a:cubicBezTo>
                    <a:cubicBezTo>
                      <a:pt x="9" y="19"/>
                      <a:pt x="9" y="19"/>
                      <a:pt x="9" y="19"/>
                    </a:cubicBezTo>
                    <a:cubicBezTo>
                      <a:pt x="9" y="19"/>
                      <a:pt x="9" y="19"/>
                      <a:pt x="9" y="19"/>
                    </a:cubicBezTo>
                    <a:cubicBezTo>
                      <a:pt x="8" y="19"/>
                      <a:pt x="8" y="19"/>
                      <a:pt x="7" y="19"/>
                    </a:cubicBezTo>
                    <a:cubicBezTo>
                      <a:pt x="7" y="18"/>
                      <a:pt x="7" y="18"/>
                      <a:pt x="7" y="18"/>
                    </a:cubicBezTo>
                    <a:cubicBezTo>
                      <a:pt x="7" y="19"/>
                      <a:pt x="7" y="19"/>
                      <a:pt x="7" y="19"/>
                    </a:cubicBezTo>
                    <a:cubicBezTo>
                      <a:pt x="6" y="19"/>
                      <a:pt x="6" y="20"/>
                      <a:pt x="6" y="20"/>
                    </a:cubicBezTo>
                    <a:cubicBezTo>
                      <a:pt x="5" y="20"/>
                      <a:pt x="5" y="20"/>
                      <a:pt x="5" y="20"/>
                    </a:cubicBezTo>
                    <a:cubicBezTo>
                      <a:pt x="5" y="20"/>
                      <a:pt x="4" y="20"/>
                      <a:pt x="4" y="20"/>
                    </a:cubicBezTo>
                    <a:cubicBezTo>
                      <a:pt x="4" y="20"/>
                      <a:pt x="4" y="20"/>
                      <a:pt x="4" y="20"/>
                    </a:cubicBezTo>
                    <a:cubicBezTo>
                      <a:pt x="4" y="20"/>
                      <a:pt x="4" y="20"/>
                      <a:pt x="4" y="20"/>
                    </a:cubicBezTo>
                    <a:cubicBezTo>
                      <a:pt x="4" y="20"/>
                      <a:pt x="4" y="20"/>
                      <a:pt x="4" y="20"/>
                    </a:cubicBezTo>
                    <a:cubicBezTo>
                      <a:pt x="4" y="19"/>
                      <a:pt x="4" y="19"/>
                      <a:pt x="4" y="19"/>
                    </a:cubicBezTo>
                    <a:cubicBezTo>
                      <a:pt x="3" y="18"/>
                      <a:pt x="3" y="17"/>
                      <a:pt x="4" y="16"/>
                    </a:cubicBezTo>
                    <a:cubicBezTo>
                      <a:pt x="4" y="15"/>
                      <a:pt x="5" y="14"/>
                      <a:pt x="6" y="14"/>
                    </a:cubicBezTo>
                    <a:cubicBezTo>
                      <a:pt x="6" y="14"/>
                      <a:pt x="6" y="14"/>
                      <a:pt x="6" y="14"/>
                    </a:cubicBezTo>
                    <a:cubicBezTo>
                      <a:pt x="6" y="14"/>
                      <a:pt x="6" y="14"/>
                      <a:pt x="6" y="14"/>
                    </a:cubicBezTo>
                    <a:cubicBezTo>
                      <a:pt x="7" y="14"/>
                      <a:pt x="7" y="14"/>
                      <a:pt x="7" y="14"/>
                    </a:cubicBezTo>
                    <a:cubicBezTo>
                      <a:pt x="7" y="15"/>
                      <a:pt x="7" y="15"/>
                      <a:pt x="8" y="15"/>
                    </a:cubicBezTo>
                    <a:cubicBezTo>
                      <a:pt x="8" y="15"/>
                      <a:pt x="8" y="15"/>
                      <a:pt x="8" y="15"/>
                    </a:cubicBezTo>
                    <a:cubicBezTo>
                      <a:pt x="8" y="15"/>
                      <a:pt x="8" y="15"/>
                      <a:pt x="8" y="15"/>
                    </a:cubicBezTo>
                    <a:cubicBezTo>
                      <a:pt x="8" y="15"/>
                      <a:pt x="8" y="15"/>
                      <a:pt x="8" y="15"/>
                    </a:cubicBezTo>
                    <a:cubicBezTo>
                      <a:pt x="8" y="15"/>
                      <a:pt x="8" y="15"/>
                      <a:pt x="8" y="15"/>
                    </a:cubicBezTo>
                    <a:cubicBezTo>
                      <a:pt x="9" y="15"/>
                      <a:pt x="9" y="14"/>
                      <a:pt x="10" y="14"/>
                    </a:cubicBezTo>
                    <a:cubicBezTo>
                      <a:pt x="10" y="14"/>
                      <a:pt x="10" y="14"/>
                      <a:pt x="10" y="14"/>
                    </a:cubicBezTo>
                    <a:cubicBezTo>
                      <a:pt x="10" y="14"/>
                      <a:pt x="10" y="14"/>
                      <a:pt x="10" y="14"/>
                    </a:cubicBezTo>
                    <a:cubicBezTo>
                      <a:pt x="11" y="14"/>
                      <a:pt x="11" y="14"/>
                      <a:pt x="11" y="14"/>
                    </a:cubicBezTo>
                    <a:cubicBezTo>
                      <a:pt x="11" y="14"/>
                      <a:pt x="11" y="14"/>
                      <a:pt x="11" y="14"/>
                    </a:cubicBezTo>
                    <a:cubicBezTo>
                      <a:pt x="11" y="14"/>
                      <a:pt x="11" y="14"/>
                      <a:pt x="11" y="14"/>
                    </a:cubicBezTo>
                    <a:cubicBezTo>
                      <a:pt x="11" y="14"/>
                      <a:pt x="12" y="15"/>
                      <a:pt x="12" y="15"/>
                    </a:cubicBezTo>
                    <a:cubicBezTo>
                      <a:pt x="12" y="15"/>
                      <a:pt x="12" y="15"/>
                      <a:pt x="13" y="14"/>
                    </a:cubicBezTo>
                    <a:cubicBezTo>
                      <a:pt x="13" y="14"/>
                      <a:pt x="14" y="14"/>
                      <a:pt x="14" y="14"/>
                    </a:cubicBezTo>
                    <a:cubicBezTo>
                      <a:pt x="14" y="14"/>
                      <a:pt x="15" y="14"/>
                      <a:pt x="15" y="14"/>
                    </a:cubicBezTo>
                    <a:cubicBezTo>
                      <a:pt x="15" y="14"/>
                      <a:pt x="15" y="14"/>
                      <a:pt x="15" y="14"/>
                    </a:cubicBezTo>
                    <a:cubicBezTo>
                      <a:pt x="16" y="14"/>
                      <a:pt x="16" y="14"/>
                      <a:pt x="17" y="13"/>
                    </a:cubicBezTo>
                    <a:cubicBezTo>
                      <a:pt x="17" y="13"/>
                      <a:pt x="17" y="13"/>
                      <a:pt x="17" y="13"/>
                    </a:cubicBezTo>
                    <a:cubicBezTo>
                      <a:pt x="17" y="13"/>
                      <a:pt x="17" y="13"/>
                      <a:pt x="17" y="13"/>
                    </a:cubicBezTo>
                    <a:cubicBezTo>
                      <a:pt x="17" y="13"/>
                      <a:pt x="17" y="13"/>
                      <a:pt x="17" y="13"/>
                    </a:cubicBezTo>
                    <a:cubicBezTo>
                      <a:pt x="17" y="13"/>
                      <a:pt x="17" y="13"/>
                      <a:pt x="17" y="13"/>
                    </a:cubicBezTo>
                    <a:cubicBezTo>
                      <a:pt x="18" y="11"/>
                      <a:pt x="18" y="11"/>
                      <a:pt x="18" y="11"/>
                    </a:cubicBezTo>
                    <a:cubicBezTo>
                      <a:pt x="18" y="10"/>
                      <a:pt x="18" y="10"/>
                      <a:pt x="18" y="10"/>
                    </a:cubicBezTo>
                    <a:cubicBezTo>
                      <a:pt x="18" y="11"/>
                      <a:pt x="18" y="11"/>
                      <a:pt x="18" y="11"/>
                    </a:cubicBezTo>
                    <a:cubicBezTo>
                      <a:pt x="17" y="13"/>
                      <a:pt x="17" y="13"/>
                      <a:pt x="17" y="13"/>
                    </a:cubicBezTo>
                    <a:cubicBezTo>
                      <a:pt x="17" y="13"/>
                      <a:pt x="17" y="13"/>
                      <a:pt x="17" y="13"/>
                    </a:cubicBezTo>
                    <a:cubicBezTo>
                      <a:pt x="17" y="11"/>
                      <a:pt x="17" y="11"/>
                      <a:pt x="17" y="11"/>
                    </a:cubicBezTo>
                    <a:cubicBezTo>
                      <a:pt x="17" y="11"/>
                      <a:pt x="17" y="11"/>
                      <a:pt x="17" y="11"/>
                    </a:cubicBezTo>
                    <a:cubicBezTo>
                      <a:pt x="18" y="11"/>
                      <a:pt x="18" y="11"/>
                      <a:pt x="18" y="11"/>
                    </a:cubicBezTo>
                    <a:cubicBezTo>
                      <a:pt x="17" y="10"/>
                      <a:pt x="17" y="10"/>
                      <a:pt x="17" y="10"/>
                    </a:cubicBezTo>
                    <a:cubicBezTo>
                      <a:pt x="17" y="10"/>
                      <a:pt x="17" y="10"/>
                      <a:pt x="17" y="10"/>
                    </a:cubicBezTo>
                    <a:cubicBezTo>
                      <a:pt x="17" y="11"/>
                      <a:pt x="16" y="11"/>
                      <a:pt x="16" y="12"/>
                    </a:cubicBezTo>
                    <a:cubicBezTo>
                      <a:pt x="16" y="12"/>
                      <a:pt x="15" y="12"/>
                      <a:pt x="15" y="12"/>
                    </a:cubicBezTo>
                    <a:cubicBezTo>
                      <a:pt x="15" y="12"/>
                      <a:pt x="14" y="12"/>
                      <a:pt x="14" y="12"/>
                    </a:cubicBezTo>
                    <a:cubicBezTo>
                      <a:pt x="14" y="12"/>
                      <a:pt x="14" y="12"/>
                      <a:pt x="14" y="12"/>
                    </a:cubicBezTo>
                    <a:cubicBezTo>
                      <a:pt x="13" y="12"/>
                      <a:pt x="13" y="13"/>
                      <a:pt x="12" y="13"/>
                    </a:cubicBezTo>
                    <a:cubicBezTo>
                      <a:pt x="12" y="13"/>
                      <a:pt x="12" y="13"/>
                      <a:pt x="12" y="13"/>
                    </a:cubicBezTo>
                    <a:cubicBezTo>
                      <a:pt x="11" y="13"/>
                      <a:pt x="10" y="12"/>
                      <a:pt x="10" y="11"/>
                    </a:cubicBezTo>
                    <a:cubicBezTo>
                      <a:pt x="10" y="11"/>
                      <a:pt x="10" y="11"/>
                      <a:pt x="10" y="11"/>
                    </a:cubicBezTo>
                    <a:cubicBezTo>
                      <a:pt x="10" y="11"/>
                      <a:pt x="10" y="11"/>
                      <a:pt x="10" y="11"/>
                    </a:cubicBezTo>
                    <a:cubicBezTo>
                      <a:pt x="9" y="12"/>
                      <a:pt x="9" y="12"/>
                      <a:pt x="9" y="12"/>
                    </a:cubicBezTo>
                    <a:cubicBezTo>
                      <a:pt x="9" y="12"/>
                      <a:pt x="9" y="12"/>
                      <a:pt x="9" y="12"/>
                    </a:cubicBezTo>
                    <a:cubicBezTo>
                      <a:pt x="9" y="12"/>
                      <a:pt x="9" y="12"/>
                      <a:pt x="9" y="12"/>
                    </a:cubicBezTo>
                    <a:cubicBezTo>
                      <a:pt x="9" y="12"/>
                      <a:pt x="9" y="12"/>
                      <a:pt x="9" y="12"/>
                    </a:cubicBezTo>
                    <a:cubicBezTo>
                      <a:pt x="8" y="13"/>
                      <a:pt x="8" y="13"/>
                      <a:pt x="7" y="13"/>
                    </a:cubicBezTo>
                    <a:cubicBezTo>
                      <a:pt x="7" y="13"/>
                      <a:pt x="7" y="13"/>
                      <a:pt x="7" y="13"/>
                    </a:cubicBezTo>
                    <a:cubicBezTo>
                      <a:pt x="7" y="13"/>
                      <a:pt x="7" y="13"/>
                      <a:pt x="7" y="13"/>
                    </a:cubicBezTo>
                    <a:cubicBezTo>
                      <a:pt x="7" y="13"/>
                      <a:pt x="7" y="13"/>
                      <a:pt x="7" y="13"/>
                    </a:cubicBezTo>
                    <a:cubicBezTo>
                      <a:pt x="6" y="12"/>
                      <a:pt x="6" y="12"/>
                      <a:pt x="6" y="12"/>
                    </a:cubicBezTo>
                    <a:cubicBezTo>
                      <a:pt x="6" y="11"/>
                      <a:pt x="6" y="10"/>
                      <a:pt x="6" y="9"/>
                    </a:cubicBezTo>
                    <a:cubicBezTo>
                      <a:pt x="7" y="8"/>
                      <a:pt x="8" y="7"/>
                      <a:pt x="9" y="7"/>
                    </a:cubicBezTo>
                    <a:cubicBezTo>
                      <a:pt x="10" y="7"/>
                      <a:pt x="10" y="7"/>
                      <a:pt x="10" y="7"/>
                    </a:cubicBezTo>
                    <a:cubicBezTo>
                      <a:pt x="10" y="7"/>
                      <a:pt x="10" y="7"/>
                      <a:pt x="10" y="7"/>
                    </a:cubicBezTo>
                    <a:cubicBezTo>
                      <a:pt x="11" y="8"/>
                      <a:pt x="11" y="8"/>
                      <a:pt x="12" y="8"/>
                    </a:cubicBezTo>
                    <a:cubicBezTo>
                      <a:pt x="12" y="8"/>
                      <a:pt x="12" y="8"/>
                      <a:pt x="12" y="8"/>
                    </a:cubicBezTo>
                    <a:cubicBezTo>
                      <a:pt x="13" y="8"/>
                      <a:pt x="13" y="8"/>
                      <a:pt x="14" y="7"/>
                    </a:cubicBezTo>
                    <a:cubicBezTo>
                      <a:pt x="14" y="7"/>
                      <a:pt x="14" y="7"/>
                      <a:pt x="14" y="7"/>
                    </a:cubicBezTo>
                    <a:cubicBezTo>
                      <a:pt x="14" y="7"/>
                      <a:pt x="14" y="7"/>
                      <a:pt x="14" y="7"/>
                    </a:cubicBezTo>
                    <a:cubicBezTo>
                      <a:pt x="14" y="8"/>
                      <a:pt x="15" y="8"/>
                      <a:pt x="16" y="8"/>
                    </a:cubicBezTo>
                    <a:cubicBezTo>
                      <a:pt x="16" y="8"/>
                      <a:pt x="16" y="8"/>
                      <a:pt x="16" y="8"/>
                    </a:cubicBezTo>
                    <a:cubicBezTo>
                      <a:pt x="16" y="8"/>
                      <a:pt x="16" y="8"/>
                      <a:pt x="16" y="8"/>
                    </a:cubicBezTo>
                    <a:cubicBezTo>
                      <a:pt x="16" y="9"/>
                      <a:pt x="16" y="9"/>
                      <a:pt x="16" y="9"/>
                    </a:cubicBezTo>
                    <a:cubicBezTo>
                      <a:pt x="16" y="9"/>
                      <a:pt x="16" y="9"/>
                      <a:pt x="16" y="9"/>
                    </a:cubicBezTo>
                    <a:cubicBezTo>
                      <a:pt x="17" y="9"/>
                      <a:pt x="17" y="9"/>
                      <a:pt x="17" y="9"/>
                    </a:cubicBezTo>
                    <a:cubicBezTo>
                      <a:pt x="18" y="8"/>
                      <a:pt x="18" y="8"/>
                      <a:pt x="18" y="8"/>
                    </a:cubicBezTo>
                    <a:cubicBezTo>
                      <a:pt x="17" y="8"/>
                      <a:pt x="17" y="8"/>
                      <a:pt x="17" y="8"/>
                    </a:cubicBezTo>
                    <a:cubicBezTo>
                      <a:pt x="17" y="8"/>
                      <a:pt x="17" y="8"/>
                      <a:pt x="17" y="8"/>
                    </a:cubicBezTo>
                    <a:cubicBezTo>
                      <a:pt x="16" y="7"/>
                      <a:pt x="16" y="7"/>
                      <a:pt x="16" y="7"/>
                    </a:cubicBezTo>
                    <a:cubicBezTo>
                      <a:pt x="16" y="7"/>
                      <a:pt x="16" y="7"/>
                      <a:pt x="16" y="7"/>
                    </a:cubicBezTo>
                    <a:cubicBezTo>
                      <a:pt x="16" y="7"/>
                      <a:pt x="16" y="7"/>
                      <a:pt x="16" y="7"/>
                    </a:cubicBezTo>
                    <a:cubicBezTo>
                      <a:pt x="15" y="7"/>
                      <a:pt x="15" y="7"/>
                      <a:pt x="15" y="7"/>
                    </a:cubicBezTo>
                    <a:cubicBezTo>
                      <a:pt x="15" y="6"/>
                      <a:pt x="14" y="6"/>
                      <a:pt x="14" y="6"/>
                    </a:cubicBezTo>
                    <a:cubicBezTo>
                      <a:pt x="13" y="6"/>
                      <a:pt x="13" y="6"/>
                      <a:pt x="13" y="6"/>
                    </a:cubicBezTo>
                    <a:cubicBezTo>
                      <a:pt x="13" y="6"/>
                      <a:pt x="13" y="6"/>
                      <a:pt x="13" y="6"/>
                    </a:cubicBezTo>
                    <a:cubicBezTo>
                      <a:pt x="13" y="7"/>
                      <a:pt x="13" y="7"/>
                      <a:pt x="13" y="7"/>
                    </a:cubicBezTo>
                    <a:cubicBezTo>
                      <a:pt x="12" y="7"/>
                      <a:pt x="12" y="7"/>
                      <a:pt x="12" y="7"/>
                    </a:cubicBezTo>
                    <a:cubicBezTo>
                      <a:pt x="12" y="7"/>
                      <a:pt x="12" y="7"/>
                      <a:pt x="12" y="7"/>
                    </a:cubicBezTo>
                    <a:moveTo>
                      <a:pt x="29" y="6"/>
                    </a:moveTo>
                    <a:cubicBezTo>
                      <a:pt x="29" y="6"/>
                      <a:pt x="29" y="6"/>
                      <a:pt x="29" y="6"/>
                    </a:cubicBezTo>
                    <a:cubicBezTo>
                      <a:pt x="29" y="5"/>
                      <a:pt x="29" y="5"/>
                      <a:pt x="29" y="5"/>
                    </a:cubicBezTo>
                    <a:cubicBezTo>
                      <a:pt x="29" y="5"/>
                      <a:pt x="29" y="5"/>
                      <a:pt x="29" y="5"/>
                    </a:cubicBezTo>
                    <a:cubicBezTo>
                      <a:pt x="29" y="4"/>
                      <a:pt x="29" y="4"/>
                      <a:pt x="30" y="4"/>
                    </a:cubicBezTo>
                    <a:cubicBezTo>
                      <a:pt x="30" y="3"/>
                      <a:pt x="30" y="3"/>
                      <a:pt x="30" y="3"/>
                    </a:cubicBezTo>
                    <a:cubicBezTo>
                      <a:pt x="31" y="3"/>
                      <a:pt x="31" y="3"/>
                      <a:pt x="31" y="3"/>
                    </a:cubicBezTo>
                    <a:cubicBezTo>
                      <a:pt x="32" y="4"/>
                      <a:pt x="32" y="4"/>
                      <a:pt x="32" y="4"/>
                    </a:cubicBezTo>
                    <a:cubicBezTo>
                      <a:pt x="32" y="4"/>
                      <a:pt x="33" y="4"/>
                      <a:pt x="33" y="5"/>
                    </a:cubicBezTo>
                    <a:cubicBezTo>
                      <a:pt x="33" y="5"/>
                      <a:pt x="33" y="5"/>
                      <a:pt x="33" y="5"/>
                    </a:cubicBezTo>
                    <a:cubicBezTo>
                      <a:pt x="33" y="6"/>
                      <a:pt x="33" y="6"/>
                      <a:pt x="33" y="6"/>
                    </a:cubicBezTo>
                    <a:cubicBezTo>
                      <a:pt x="33" y="6"/>
                      <a:pt x="33" y="6"/>
                      <a:pt x="33" y="6"/>
                    </a:cubicBezTo>
                    <a:cubicBezTo>
                      <a:pt x="33" y="7"/>
                      <a:pt x="33" y="7"/>
                      <a:pt x="33" y="7"/>
                    </a:cubicBezTo>
                    <a:cubicBezTo>
                      <a:pt x="33" y="7"/>
                      <a:pt x="33" y="7"/>
                      <a:pt x="32" y="7"/>
                    </a:cubicBezTo>
                    <a:cubicBezTo>
                      <a:pt x="32" y="7"/>
                      <a:pt x="32" y="7"/>
                      <a:pt x="32" y="7"/>
                    </a:cubicBezTo>
                    <a:cubicBezTo>
                      <a:pt x="31" y="7"/>
                      <a:pt x="31" y="7"/>
                      <a:pt x="31" y="7"/>
                    </a:cubicBezTo>
                    <a:cubicBezTo>
                      <a:pt x="31" y="6"/>
                      <a:pt x="31" y="6"/>
                      <a:pt x="31" y="6"/>
                    </a:cubicBezTo>
                    <a:cubicBezTo>
                      <a:pt x="31" y="6"/>
                      <a:pt x="31" y="6"/>
                      <a:pt x="31" y="6"/>
                    </a:cubicBezTo>
                    <a:cubicBezTo>
                      <a:pt x="31" y="6"/>
                      <a:pt x="31" y="6"/>
                      <a:pt x="31" y="6"/>
                    </a:cubicBezTo>
                    <a:cubicBezTo>
                      <a:pt x="30" y="6"/>
                      <a:pt x="30" y="6"/>
                      <a:pt x="29" y="7"/>
                    </a:cubicBezTo>
                    <a:cubicBezTo>
                      <a:pt x="29" y="7"/>
                      <a:pt x="29" y="7"/>
                      <a:pt x="29" y="7"/>
                    </a:cubicBezTo>
                    <a:cubicBezTo>
                      <a:pt x="29" y="7"/>
                      <a:pt x="29" y="7"/>
                      <a:pt x="29" y="7"/>
                    </a:cubicBezTo>
                    <a:cubicBezTo>
                      <a:pt x="28" y="7"/>
                      <a:pt x="28" y="7"/>
                      <a:pt x="28" y="7"/>
                    </a:cubicBezTo>
                    <a:cubicBezTo>
                      <a:pt x="28" y="8"/>
                      <a:pt x="28" y="8"/>
                      <a:pt x="28" y="8"/>
                    </a:cubicBezTo>
                    <a:cubicBezTo>
                      <a:pt x="27" y="8"/>
                      <a:pt x="27" y="8"/>
                      <a:pt x="27" y="8"/>
                    </a:cubicBezTo>
                    <a:cubicBezTo>
                      <a:pt x="27" y="8"/>
                      <a:pt x="27" y="8"/>
                      <a:pt x="27" y="8"/>
                    </a:cubicBezTo>
                    <a:cubicBezTo>
                      <a:pt x="27" y="9"/>
                      <a:pt x="27" y="9"/>
                      <a:pt x="27" y="9"/>
                    </a:cubicBezTo>
                    <a:cubicBezTo>
                      <a:pt x="28" y="9"/>
                      <a:pt x="28" y="9"/>
                      <a:pt x="28" y="9"/>
                    </a:cubicBezTo>
                    <a:cubicBezTo>
                      <a:pt x="28" y="9"/>
                      <a:pt x="28" y="9"/>
                      <a:pt x="28" y="9"/>
                    </a:cubicBezTo>
                    <a:cubicBezTo>
                      <a:pt x="28" y="8"/>
                      <a:pt x="28" y="8"/>
                      <a:pt x="28" y="8"/>
                    </a:cubicBezTo>
                    <a:cubicBezTo>
                      <a:pt x="28" y="8"/>
                      <a:pt x="28" y="8"/>
                      <a:pt x="28" y="8"/>
                    </a:cubicBezTo>
                    <a:cubicBezTo>
                      <a:pt x="29" y="8"/>
                      <a:pt x="29" y="8"/>
                      <a:pt x="29" y="8"/>
                    </a:cubicBezTo>
                    <a:cubicBezTo>
                      <a:pt x="29" y="8"/>
                      <a:pt x="29" y="8"/>
                      <a:pt x="29" y="8"/>
                    </a:cubicBezTo>
                    <a:cubicBezTo>
                      <a:pt x="29" y="8"/>
                      <a:pt x="30" y="8"/>
                      <a:pt x="30" y="7"/>
                    </a:cubicBezTo>
                    <a:cubicBezTo>
                      <a:pt x="31" y="7"/>
                      <a:pt x="31" y="7"/>
                      <a:pt x="31" y="7"/>
                    </a:cubicBezTo>
                    <a:cubicBezTo>
                      <a:pt x="31" y="7"/>
                      <a:pt x="31" y="7"/>
                      <a:pt x="31" y="7"/>
                    </a:cubicBezTo>
                    <a:cubicBezTo>
                      <a:pt x="31" y="8"/>
                      <a:pt x="32" y="8"/>
                      <a:pt x="32" y="8"/>
                    </a:cubicBezTo>
                    <a:cubicBezTo>
                      <a:pt x="32" y="8"/>
                      <a:pt x="32" y="8"/>
                      <a:pt x="32" y="8"/>
                    </a:cubicBezTo>
                    <a:cubicBezTo>
                      <a:pt x="33" y="8"/>
                      <a:pt x="33" y="8"/>
                      <a:pt x="34" y="7"/>
                    </a:cubicBezTo>
                    <a:cubicBezTo>
                      <a:pt x="34" y="7"/>
                      <a:pt x="34" y="7"/>
                      <a:pt x="34" y="7"/>
                    </a:cubicBezTo>
                    <a:cubicBezTo>
                      <a:pt x="34" y="7"/>
                      <a:pt x="35" y="7"/>
                      <a:pt x="35" y="7"/>
                    </a:cubicBezTo>
                    <a:cubicBezTo>
                      <a:pt x="36" y="7"/>
                      <a:pt x="37" y="8"/>
                      <a:pt x="38" y="9"/>
                    </a:cubicBezTo>
                    <a:cubicBezTo>
                      <a:pt x="39" y="10"/>
                      <a:pt x="39" y="11"/>
                      <a:pt x="38" y="12"/>
                    </a:cubicBezTo>
                    <a:cubicBezTo>
                      <a:pt x="38" y="13"/>
                      <a:pt x="38" y="13"/>
                      <a:pt x="38" y="13"/>
                    </a:cubicBezTo>
                    <a:cubicBezTo>
                      <a:pt x="38" y="13"/>
                      <a:pt x="38" y="13"/>
                      <a:pt x="38" y="13"/>
                    </a:cubicBezTo>
                    <a:cubicBezTo>
                      <a:pt x="38" y="13"/>
                      <a:pt x="38" y="13"/>
                      <a:pt x="38" y="13"/>
                    </a:cubicBezTo>
                    <a:cubicBezTo>
                      <a:pt x="37" y="13"/>
                      <a:pt x="37" y="13"/>
                      <a:pt x="37" y="13"/>
                    </a:cubicBezTo>
                    <a:cubicBezTo>
                      <a:pt x="36" y="13"/>
                      <a:pt x="36" y="13"/>
                      <a:pt x="36" y="12"/>
                    </a:cubicBezTo>
                    <a:cubicBezTo>
                      <a:pt x="36" y="12"/>
                      <a:pt x="36" y="12"/>
                      <a:pt x="36" y="12"/>
                    </a:cubicBezTo>
                    <a:cubicBezTo>
                      <a:pt x="35" y="12"/>
                      <a:pt x="35" y="12"/>
                      <a:pt x="35" y="12"/>
                    </a:cubicBezTo>
                    <a:cubicBezTo>
                      <a:pt x="35" y="12"/>
                      <a:pt x="35" y="12"/>
                      <a:pt x="35" y="12"/>
                    </a:cubicBezTo>
                    <a:cubicBezTo>
                      <a:pt x="34" y="11"/>
                      <a:pt x="34" y="11"/>
                      <a:pt x="34" y="11"/>
                    </a:cubicBezTo>
                    <a:cubicBezTo>
                      <a:pt x="34" y="11"/>
                      <a:pt x="34" y="11"/>
                      <a:pt x="34" y="11"/>
                    </a:cubicBezTo>
                    <a:cubicBezTo>
                      <a:pt x="34" y="11"/>
                      <a:pt x="34" y="11"/>
                      <a:pt x="34" y="11"/>
                    </a:cubicBezTo>
                    <a:cubicBezTo>
                      <a:pt x="34" y="12"/>
                      <a:pt x="33" y="13"/>
                      <a:pt x="33" y="13"/>
                    </a:cubicBezTo>
                    <a:cubicBezTo>
                      <a:pt x="33" y="13"/>
                      <a:pt x="32" y="13"/>
                      <a:pt x="32" y="13"/>
                    </a:cubicBezTo>
                    <a:cubicBezTo>
                      <a:pt x="32" y="13"/>
                      <a:pt x="31" y="12"/>
                      <a:pt x="31" y="12"/>
                    </a:cubicBezTo>
                    <a:cubicBezTo>
                      <a:pt x="31" y="12"/>
                      <a:pt x="31" y="12"/>
                      <a:pt x="31" y="12"/>
                    </a:cubicBezTo>
                    <a:cubicBezTo>
                      <a:pt x="30" y="12"/>
                      <a:pt x="30" y="12"/>
                      <a:pt x="29" y="12"/>
                    </a:cubicBezTo>
                    <a:cubicBezTo>
                      <a:pt x="29" y="12"/>
                      <a:pt x="29" y="12"/>
                      <a:pt x="29" y="12"/>
                    </a:cubicBezTo>
                    <a:cubicBezTo>
                      <a:pt x="28" y="11"/>
                      <a:pt x="27" y="11"/>
                      <a:pt x="27" y="10"/>
                    </a:cubicBezTo>
                    <a:cubicBezTo>
                      <a:pt x="27" y="10"/>
                      <a:pt x="27" y="10"/>
                      <a:pt x="27" y="10"/>
                    </a:cubicBezTo>
                    <a:cubicBezTo>
                      <a:pt x="27" y="11"/>
                      <a:pt x="27" y="11"/>
                      <a:pt x="27" y="11"/>
                    </a:cubicBezTo>
                    <a:cubicBezTo>
                      <a:pt x="27" y="11"/>
                      <a:pt x="27" y="11"/>
                      <a:pt x="27" y="11"/>
                    </a:cubicBezTo>
                    <a:cubicBezTo>
                      <a:pt x="27" y="11"/>
                      <a:pt x="27" y="11"/>
                      <a:pt x="27" y="11"/>
                    </a:cubicBezTo>
                    <a:cubicBezTo>
                      <a:pt x="28" y="13"/>
                      <a:pt x="28" y="13"/>
                      <a:pt x="28" y="13"/>
                    </a:cubicBezTo>
                    <a:cubicBezTo>
                      <a:pt x="27" y="13"/>
                      <a:pt x="27" y="13"/>
                      <a:pt x="27" y="13"/>
                    </a:cubicBezTo>
                    <a:cubicBezTo>
                      <a:pt x="27" y="11"/>
                      <a:pt x="27" y="11"/>
                      <a:pt x="27" y="11"/>
                    </a:cubicBezTo>
                    <a:cubicBezTo>
                      <a:pt x="26" y="10"/>
                      <a:pt x="26" y="10"/>
                      <a:pt x="26" y="10"/>
                    </a:cubicBezTo>
                    <a:cubicBezTo>
                      <a:pt x="26" y="11"/>
                      <a:pt x="26" y="11"/>
                      <a:pt x="26" y="11"/>
                    </a:cubicBezTo>
                    <a:cubicBezTo>
                      <a:pt x="27" y="13"/>
                      <a:pt x="27" y="13"/>
                      <a:pt x="27" y="13"/>
                    </a:cubicBezTo>
                    <a:cubicBezTo>
                      <a:pt x="27" y="13"/>
                      <a:pt x="27" y="13"/>
                      <a:pt x="27" y="13"/>
                    </a:cubicBezTo>
                    <a:cubicBezTo>
                      <a:pt x="27" y="13"/>
                      <a:pt x="27" y="13"/>
                      <a:pt x="27" y="13"/>
                    </a:cubicBezTo>
                    <a:cubicBezTo>
                      <a:pt x="27" y="13"/>
                      <a:pt x="27" y="13"/>
                      <a:pt x="27" y="13"/>
                    </a:cubicBezTo>
                    <a:cubicBezTo>
                      <a:pt x="27" y="13"/>
                      <a:pt x="27" y="13"/>
                      <a:pt x="27" y="13"/>
                    </a:cubicBezTo>
                    <a:cubicBezTo>
                      <a:pt x="28" y="14"/>
                      <a:pt x="29" y="14"/>
                      <a:pt x="29" y="14"/>
                    </a:cubicBezTo>
                    <a:cubicBezTo>
                      <a:pt x="29" y="14"/>
                      <a:pt x="29" y="14"/>
                      <a:pt x="29" y="14"/>
                    </a:cubicBezTo>
                    <a:cubicBezTo>
                      <a:pt x="30" y="14"/>
                      <a:pt x="30" y="14"/>
                      <a:pt x="30" y="14"/>
                    </a:cubicBezTo>
                    <a:cubicBezTo>
                      <a:pt x="31" y="14"/>
                      <a:pt x="31" y="14"/>
                      <a:pt x="32" y="14"/>
                    </a:cubicBezTo>
                    <a:cubicBezTo>
                      <a:pt x="32" y="15"/>
                      <a:pt x="32" y="15"/>
                      <a:pt x="32" y="15"/>
                    </a:cubicBezTo>
                    <a:cubicBezTo>
                      <a:pt x="33" y="15"/>
                      <a:pt x="33"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5" y="14"/>
                      <a:pt x="36" y="15"/>
                      <a:pt x="36" y="15"/>
                    </a:cubicBezTo>
                    <a:cubicBezTo>
                      <a:pt x="37" y="15"/>
                      <a:pt x="37" y="15"/>
                      <a:pt x="37" y="15"/>
                    </a:cubicBezTo>
                    <a:cubicBezTo>
                      <a:pt x="37" y="15"/>
                      <a:pt x="37" y="15"/>
                      <a:pt x="37" y="15"/>
                    </a:cubicBezTo>
                    <a:cubicBezTo>
                      <a:pt x="37" y="15"/>
                      <a:pt x="37" y="15"/>
                      <a:pt x="37" y="15"/>
                    </a:cubicBezTo>
                    <a:cubicBezTo>
                      <a:pt x="37" y="15"/>
                      <a:pt x="37" y="15"/>
                      <a:pt x="37" y="15"/>
                    </a:cubicBezTo>
                    <a:cubicBezTo>
                      <a:pt x="38" y="15"/>
                      <a:pt x="38" y="15"/>
                      <a:pt x="38" y="15"/>
                    </a:cubicBezTo>
                    <a:cubicBezTo>
                      <a:pt x="38" y="15"/>
                      <a:pt x="38" y="15"/>
                      <a:pt x="38" y="15"/>
                    </a:cubicBezTo>
                    <a:cubicBezTo>
                      <a:pt x="38" y="14"/>
                      <a:pt x="38" y="14"/>
                      <a:pt x="38" y="14"/>
                    </a:cubicBezTo>
                    <a:cubicBezTo>
                      <a:pt x="38" y="14"/>
                      <a:pt x="38" y="14"/>
                      <a:pt x="38" y="14"/>
                    </a:cubicBezTo>
                    <a:cubicBezTo>
                      <a:pt x="39" y="14"/>
                      <a:pt x="39" y="14"/>
                      <a:pt x="39" y="14"/>
                    </a:cubicBezTo>
                    <a:cubicBezTo>
                      <a:pt x="39" y="14"/>
                      <a:pt x="40" y="15"/>
                      <a:pt x="41" y="16"/>
                    </a:cubicBezTo>
                    <a:cubicBezTo>
                      <a:pt x="41" y="17"/>
                      <a:pt x="41" y="18"/>
                      <a:pt x="41" y="19"/>
                    </a:cubicBezTo>
                    <a:cubicBezTo>
                      <a:pt x="41" y="20"/>
                      <a:pt x="41" y="20"/>
                      <a:pt x="41" y="20"/>
                    </a:cubicBezTo>
                    <a:cubicBezTo>
                      <a:pt x="41" y="20"/>
                      <a:pt x="41" y="20"/>
                      <a:pt x="41" y="20"/>
                    </a:cubicBezTo>
                    <a:cubicBezTo>
                      <a:pt x="40" y="20"/>
                      <a:pt x="40" y="20"/>
                      <a:pt x="40" y="20"/>
                    </a:cubicBezTo>
                    <a:cubicBezTo>
                      <a:pt x="40" y="20"/>
                      <a:pt x="40" y="20"/>
                      <a:pt x="40" y="20"/>
                    </a:cubicBezTo>
                    <a:cubicBezTo>
                      <a:pt x="40" y="20"/>
                      <a:pt x="40" y="20"/>
                      <a:pt x="40" y="20"/>
                    </a:cubicBezTo>
                    <a:cubicBezTo>
                      <a:pt x="39" y="20"/>
                      <a:pt x="39" y="20"/>
                      <a:pt x="39" y="20"/>
                    </a:cubicBezTo>
                    <a:cubicBezTo>
                      <a:pt x="38" y="20"/>
                      <a:pt x="38" y="19"/>
                      <a:pt x="38" y="19"/>
                    </a:cubicBezTo>
                    <a:cubicBezTo>
                      <a:pt x="37" y="18"/>
                      <a:pt x="37" y="18"/>
                      <a:pt x="37" y="18"/>
                    </a:cubicBezTo>
                    <a:cubicBezTo>
                      <a:pt x="37" y="19"/>
                      <a:pt x="37" y="19"/>
                      <a:pt x="37" y="19"/>
                    </a:cubicBezTo>
                    <a:cubicBezTo>
                      <a:pt x="37" y="19"/>
                      <a:pt x="36" y="19"/>
                      <a:pt x="36" y="19"/>
                    </a:cubicBezTo>
                    <a:cubicBezTo>
                      <a:pt x="36" y="19"/>
                      <a:pt x="36" y="19"/>
                      <a:pt x="36" y="19"/>
                    </a:cubicBezTo>
                    <a:cubicBezTo>
                      <a:pt x="35" y="20"/>
                      <a:pt x="35" y="20"/>
                      <a:pt x="35" y="20"/>
                    </a:cubicBezTo>
                    <a:cubicBezTo>
                      <a:pt x="35" y="20"/>
                      <a:pt x="35" y="20"/>
                      <a:pt x="35" y="20"/>
                    </a:cubicBezTo>
                    <a:cubicBezTo>
                      <a:pt x="35" y="20"/>
                      <a:pt x="35" y="20"/>
                      <a:pt x="35" y="20"/>
                    </a:cubicBezTo>
                    <a:cubicBezTo>
                      <a:pt x="35" y="21"/>
                      <a:pt x="35" y="21"/>
                      <a:pt x="35" y="21"/>
                    </a:cubicBezTo>
                    <a:cubicBezTo>
                      <a:pt x="35" y="21"/>
                      <a:pt x="35" y="21"/>
                      <a:pt x="35" y="21"/>
                    </a:cubicBezTo>
                    <a:cubicBezTo>
                      <a:pt x="35" y="21"/>
                      <a:pt x="35" y="21"/>
                      <a:pt x="35" y="21"/>
                    </a:cubicBezTo>
                    <a:cubicBezTo>
                      <a:pt x="35" y="21"/>
                      <a:pt x="35" y="21"/>
                      <a:pt x="35" y="21"/>
                    </a:cubicBezTo>
                    <a:cubicBezTo>
                      <a:pt x="35" y="21"/>
                      <a:pt x="35" y="21"/>
                      <a:pt x="35" y="21"/>
                    </a:cubicBezTo>
                    <a:cubicBezTo>
                      <a:pt x="35" y="21"/>
                      <a:pt x="35" y="21"/>
                      <a:pt x="35" y="21"/>
                    </a:cubicBezTo>
                    <a:cubicBezTo>
                      <a:pt x="36" y="22"/>
                      <a:pt x="36" y="22"/>
                      <a:pt x="36" y="22"/>
                    </a:cubicBezTo>
                    <a:cubicBezTo>
                      <a:pt x="36" y="21"/>
                      <a:pt x="36" y="21"/>
                      <a:pt x="36" y="21"/>
                    </a:cubicBezTo>
                    <a:cubicBezTo>
                      <a:pt x="36" y="20"/>
                      <a:pt x="36" y="20"/>
                      <a:pt x="36" y="20"/>
                    </a:cubicBezTo>
                    <a:cubicBezTo>
                      <a:pt x="36" y="20"/>
                      <a:pt x="36" y="20"/>
                      <a:pt x="36" y="20"/>
                    </a:cubicBezTo>
                    <a:cubicBezTo>
                      <a:pt x="36" y="21"/>
                      <a:pt x="36" y="21"/>
                      <a:pt x="36" y="21"/>
                    </a:cubicBezTo>
                    <a:cubicBezTo>
                      <a:pt x="36" y="21"/>
                      <a:pt x="36" y="21"/>
                      <a:pt x="36" y="21"/>
                    </a:cubicBezTo>
                    <a:cubicBezTo>
                      <a:pt x="36" y="22"/>
                      <a:pt x="36" y="22"/>
                      <a:pt x="36" y="22"/>
                    </a:cubicBezTo>
                    <a:cubicBezTo>
                      <a:pt x="36" y="22"/>
                      <a:pt x="36" y="22"/>
                      <a:pt x="36" y="22"/>
                    </a:cubicBezTo>
                    <a:cubicBezTo>
                      <a:pt x="36" y="22"/>
                      <a:pt x="36" y="22"/>
                      <a:pt x="36" y="22"/>
                    </a:cubicBezTo>
                    <a:cubicBezTo>
                      <a:pt x="37" y="21"/>
                      <a:pt x="37" y="21"/>
                      <a:pt x="37" y="21"/>
                    </a:cubicBezTo>
                    <a:cubicBezTo>
                      <a:pt x="36" y="20"/>
                      <a:pt x="36" y="20"/>
                      <a:pt x="36" y="20"/>
                    </a:cubicBezTo>
                    <a:cubicBezTo>
                      <a:pt x="37" y="20"/>
                      <a:pt x="37" y="20"/>
                      <a:pt x="37" y="20"/>
                    </a:cubicBezTo>
                    <a:cubicBezTo>
                      <a:pt x="37" y="20"/>
                      <a:pt x="37" y="21"/>
                      <a:pt x="37" y="21"/>
                    </a:cubicBezTo>
                    <a:cubicBezTo>
                      <a:pt x="37" y="21"/>
                      <a:pt x="37" y="21"/>
                      <a:pt x="37" y="21"/>
                    </a:cubicBezTo>
                    <a:cubicBezTo>
                      <a:pt x="37" y="21"/>
                      <a:pt x="37" y="21"/>
                      <a:pt x="37" y="21"/>
                    </a:cubicBezTo>
                    <a:cubicBezTo>
                      <a:pt x="37" y="21"/>
                      <a:pt x="37" y="21"/>
                      <a:pt x="37" y="21"/>
                    </a:cubicBezTo>
                    <a:cubicBezTo>
                      <a:pt x="37" y="21"/>
                      <a:pt x="37" y="20"/>
                      <a:pt x="37" y="20"/>
                    </a:cubicBezTo>
                    <a:cubicBezTo>
                      <a:pt x="37" y="20"/>
                      <a:pt x="37" y="20"/>
                      <a:pt x="37" y="20"/>
                    </a:cubicBezTo>
                    <a:cubicBezTo>
                      <a:pt x="37" y="20"/>
                      <a:pt x="37" y="20"/>
                      <a:pt x="37" y="20"/>
                    </a:cubicBezTo>
                    <a:cubicBezTo>
                      <a:pt x="37" y="20"/>
                      <a:pt x="37" y="20"/>
                      <a:pt x="37" y="20"/>
                    </a:cubicBezTo>
                    <a:cubicBezTo>
                      <a:pt x="37" y="20"/>
                      <a:pt x="37" y="20"/>
                      <a:pt x="37" y="20"/>
                    </a:cubicBezTo>
                    <a:cubicBezTo>
                      <a:pt x="38" y="23"/>
                      <a:pt x="38" y="23"/>
                      <a:pt x="38" y="23"/>
                    </a:cubicBezTo>
                    <a:cubicBezTo>
                      <a:pt x="38" y="23"/>
                      <a:pt x="38" y="23"/>
                      <a:pt x="38" y="23"/>
                    </a:cubicBezTo>
                    <a:cubicBezTo>
                      <a:pt x="38" y="23"/>
                      <a:pt x="38" y="23"/>
                      <a:pt x="38" y="23"/>
                    </a:cubicBezTo>
                    <a:cubicBezTo>
                      <a:pt x="38" y="24"/>
                      <a:pt x="38" y="24"/>
                      <a:pt x="38" y="24"/>
                    </a:cubicBezTo>
                    <a:cubicBezTo>
                      <a:pt x="37" y="24"/>
                      <a:pt x="37" y="24"/>
                      <a:pt x="37" y="24"/>
                    </a:cubicBezTo>
                    <a:cubicBezTo>
                      <a:pt x="37" y="24"/>
                      <a:pt x="37" y="24"/>
                      <a:pt x="37" y="24"/>
                    </a:cubicBezTo>
                    <a:cubicBezTo>
                      <a:pt x="37" y="24"/>
                      <a:pt x="37" y="24"/>
                      <a:pt x="36" y="24"/>
                    </a:cubicBezTo>
                    <a:cubicBezTo>
                      <a:pt x="36" y="24"/>
                      <a:pt x="36" y="24"/>
                      <a:pt x="36" y="24"/>
                    </a:cubicBezTo>
                    <a:cubicBezTo>
                      <a:pt x="36" y="24"/>
                      <a:pt x="36" y="24"/>
                      <a:pt x="36" y="24"/>
                    </a:cubicBezTo>
                    <a:cubicBezTo>
                      <a:pt x="36" y="24"/>
                      <a:pt x="36" y="24"/>
                      <a:pt x="36" y="24"/>
                    </a:cubicBezTo>
                    <a:cubicBezTo>
                      <a:pt x="35" y="25"/>
                      <a:pt x="35" y="25"/>
                      <a:pt x="35" y="25"/>
                    </a:cubicBezTo>
                    <a:cubicBezTo>
                      <a:pt x="36" y="25"/>
                      <a:pt x="36" y="25"/>
                      <a:pt x="36" y="25"/>
                    </a:cubicBezTo>
                    <a:cubicBezTo>
                      <a:pt x="35" y="25"/>
                      <a:pt x="35" y="25"/>
                      <a:pt x="35" y="25"/>
                    </a:cubicBezTo>
                    <a:cubicBezTo>
                      <a:pt x="35" y="25"/>
                      <a:pt x="35" y="25"/>
                      <a:pt x="35" y="25"/>
                    </a:cubicBezTo>
                    <a:cubicBezTo>
                      <a:pt x="35" y="25"/>
                      <a:pt x="35" y="25"/>
                      <a:pt x="35" y="25"/>
                    </a:cubicBezTo>
                    <a:cubicBezTo>
                      <a:pt x="35" y="26"/>
                      <a:pt x="35" y="26"/>
                      <a:pt x="35" y="26"/>
                    </a:cubicBezTo>
                    <a:cubicBezTo>
                      <a:pt x="35" y="26"/>
                      <a:pt x="35" y="26"/>
                      <a:pt x="35" y="26"/>
                    </a:cubicBezTo>
                    <a:cubicBezTo>
                      <a:pt x="35" y="26"/>
                      <a:pt x="35" y="26"/>
                      <a:pt x="35" y="26"/>
                    </a:cubicBezTo>
                    <a:cubicBezTo>
                      <a:pt x="35" y="26"/>
                      <a:pt x="35" y="26"/>
                      <a:pt x="35" y="26"/>
                    </a:cubicBezTo>
                    <a:cubicBezTo>
                      <a:pt x="34" y="26"/>
                      <a:pt x="34" y="26"/>
                      <a:pt x="34" y="26"/>
                    </a:cubicBezTo>
                    <a:cubicBezTo>
                      <a:pt x="34" y="26"/>
                      <a:pt x="34" y="26"/>
                      <a:pt x="34" y="26"/>
                    </a:cubicBezTo>
                    <a:cubicBezTo>
                      <a:pt x="34" y="26"/>
                      <a:pt x="34" y="26"/>
                      <a:pt x="34" y="26"/>
                    </a:cubicBezTo>
                    <a:cubicBezTo>
                      <a:pt x="35" y="27"/>
                      <a:pt x="35" y="27"/>
                      <a:pt x="35" y="27"/>
                    </a:cubicBezTo>
                    <a:cubicBezTo>
                      <a:pt x="35" y="27"/>
                      <a:pt x="35" y="27"/>
                      <a:pt x="35" y="27"/>
                    </a:cubicBezTo>
                    <a:cubicBezTo>
                      <a:pt x="35" y="26"/>
                      <a:pt x="35" y="26"/>
                      <a:pt x="35" y="26"/>
                    </a:cubicBezTo>
                    <a:cubicBezTo>
                      <a:pt x="35" y="26"/>
                      <a:pt x="35" y="26"/>
                      <a:pt x="35" y="26"/>
                    </a:cubicBezTo>
                    <a:cubicBezTo>
                      <a:pt x="35" y="26"/>
                      <a:pt x="35" y="26"/>
                      <a:pt x="35" y="26"/>
                    </a:cubicBezTo>
                    <a:cubicBezTo>
                      <a:pt x="35" y="26"/>
                      <a:pt x="35" y="26"/>
                      <a:pt x="35" y="26"/>
                    </a:cubicBezTo>
                    <a:cubicBezTo>
                      <a:pt x="36" y="26"/>
                      <a:pt x="36" y="26"/>
                      <a:pt x="36" y="26"/>
                    </a:cubicBezTo>
                    <a:cubicBezTo>
                      <a:pt x="36" y="26"/>
                      <a:pt x="36" y="26"/>
                      <a:pt x="36" y="26"/>
                    </a:cubicBezTo>
                    <a:cubicBezTo>
                      <a:pt x="36" y="26"/>
                      <a:pt x="36" y="26"/>
                      <a:pt x="36" y="26"/>
                    </a:cubicBezTo>
                    <a:cubicBezTo>
                      <a:pt x="36" y="26"/>
                      <a:pt x="36" y="26"/>
                      <a:pt x="36" y="26"/>
                    </a:cubicBezTo>
                    <a:cubicBezTo>
                      <a:pt x="36" y="26"/>
                      <a:pt x="36" y="26"/>
                      <a:pt x="36" y="26"/>
                    </a:cubicBezTo>
                    <a:cubicBezTo>
                      <a:pt x="36" y="26"/>
                      <a:pt x="36" y="26"/>
                      <a:pt x="36" y="26"/>
                    </a:cubicBezTo>
                    <a:cubicBezTo>
                      <a:pt x="36" y="26"/>
                      <a:pt x="36" y="26"/>
                      <a:pt x="36" y="26"/>
                    </a:cubicBezTo>
                    <a:cubicBezTo>
                      <a:pt x="37" y="26"/>
                      <a:pt x="37" y="26"/>
                      <a:pt x="37" y="26"/>
                    </a:cubicBezTo>
                    <a:cubicBezTo>
                      <a:pt x="38" y="26"/>
                      <a:pt x="38" y="26"/>
                      <a:pt x="38" y="26"/>
                    </a:cubicBezTo>
                    <a:cubicBezTo>
                      <a:pt x="38" y="25"/>
                      <a:pt x="38" y="25"/>
                      <a:pt x="38" y="25"/>
                    </a:cubicBezTo>
                    <a:cubicBezTo>
                      <a:pt x="38" y="25"/>
                      <a:pt x="38" y="25"/>
                      <a:pt x="38" y="25"/>
                    </a:cubicBezTo>
                    <a:cubicBezTo>
                      <a:pt x="38" y="25"/>
                      <a:pt x="38" y="25"/>
                      <a:pt x="38" y="25"/>
                    </a:cubicBezTo>
                    <a:cubicBezTo>
                      <a:pt x="38" y="25"/>
                      <a:pt x="38" y="25"/>
                      <a:pt x="38" y="25"/>
                    </a:cubicBezTo>
                    <a:cubicBezTo>
                      <a:pt x="38" y="26"/>
                      <a:pt x="38" y="26"/>
                      <a:pt x="38" y="26"/>
                    </a:cubicBezTo>
                    <a:cubicBezTo>
                      <a:pt x="38" y="26"/>
                      <a:pt x="38" y="26"/>
                      <a:pt x="38" y="26"/>
                    </a:cubicBezTo>
                    <a:cubicBezTo>
                      <a:pt x="38" y="25"/>
                      <a:pt x="38" y="25"/>
                      <a:pt x="38" y="25"/>
                    </a:cubicBezTo>
                    <a:cubicBezTo>
                      <a:pt x="40" y="26"/>
                      <a:pt x="40" y="26"/>
                      <a:pt x="40" y="26"/>
                    </a:cubicBezTo>
                    <a:cubicBezTo>
                      <a:pt x="40" y="26"/>
                      <a:pt x="40" y="26"/>
                      <a:pt x="40" y="26"/>
                    </a:cubicBezTo>
                    <a:cubicBezTo>
                      <a:pt x="40" y="25"/>
                      <a:pt x="40" y="25"/>
                      <a:pt x="40" y="25"/>
                    </a:cubicBezTo>
                    <a:cubicBezTo>
                      <a:pt x="40" y="25"/>
                      <a:pt x="40" y="25"/>
                      <a:pt x="40" y="25"/>
                    </a:cubicBezTo>
                    <a:cubicBezTo>
                      <a:pt x="40" y="25"/>
                      <a:pt x="40" y="25"/>
                      <a:pt x="40" y="25"/>
                    </a:cubicBezTo>
                    <a:cubicBezTo>
                      <a:pt x="40" y="25"/>
                      <a:pt x="40" y="25"/>
                      <a:pt x="40" y="25"/>
                    </a:cubicBezTo>
                    <a:cubicBezTo>
                      <a:pt x="40" y="25"/>
                      <a:pt x="40" y="25"/>
                      <a:pt x="40" y="25"/>
                    </a:cubicBezTo>
                    <a:cubicBezTo>
                      <a:pt x="40" y="25"/>
                      <a:pt x="40" y="25"/>
                      <a:pt x="40" y="25"/>
                    </a:cubicBezTo>
                    <a:cubicBezTo>
                      <a:pt x="40" y="24"/>
                      <a:pt x="40" y="24"/>
                      <a:pt x="40" y="24"/>
                    </a:cubicBezTo>
                    <a:cubicBezTo>
                      <a:pt x="40" y="24"/>
                      <a:pt x="40" y="24"/>
                      <a:pt x="40" y="24"/>
                    </a:cubicBezTo>
                    <a:cubicBezTo>
                      <a:pt x="41" y="24"/>
                      <a:pt x="41" y="24"/>
                      <a:pt x="41" y="24"/>
                    </a:cubicBezTo>
                    <a:cubicBezTo>
                      <a:pt x="41" y="24"/>
                      <a:pt x="41" y="24"/>
                      <a:pt x="41" y="24"/>
                    </a:cubicBezTo>
                    <a:cubicBezTo>
                      <a:pt x="41" y="24"/>
                      <a:pt x="41" y="24"/>
                      <a:pt x="41" y="24"/>
                    </a:cubicBezTo>
                    <a:cubicBezTo>
                      <a:pt x="41" y="24"/>
                      <a:pt x="41" y="24"/>
                      <a:pt x="41" y="24"/>
                    </a:cubicBezTo>
                    <a:cubicBezTo>
                      <a:pt x="42" y="24"/>
                      <a:pt x="42" y="24"/>
                      <a:pt x="42" y="24"/>
                    </a:cubicBezTo>
                    <a:cubicBezTo>
                      <a:pt x="43" y="26"/>
                      <a:pt x="43" y="27"/>
                      <a:pt x="42" y="28"/>
                    </a:cubicBezTo>
                    <a:cubicBezTo>
                      <a:pt x="42" y="28"/>
                      <a:pt x="42" y="28"/>
                      <a:pt x="41" y="28"/>
                    </a:cubicBezTo>
                    <a:cubicBezTo>
                      <a:pt x="41" y="28"/>
                      <a:pt x="41" y="28"/>
                      <a:pt x="41" y="28"/>
                    </a:cubicBezTo>
                    <a:cubicBezTo>
                      <a:pt x="41" y="28"/>
                      <a:pt x="41" y="28"/>
                      <a:pt x="41" y="28"/>
                    </a:cubicBezTo>
                    <a:cubicBezTo>
                      <a:pt x="41" y="28"/>
                      <a:pt x="41" y="28"/>
                      <a:pt x="41" y="28"/>
                    </a:cubicBezTo>
                    <a:cubicBezTo>
                      <a:pt x="41" y="29"/>
                      <a:pt x="41" y="29"/>
                      <a:pt x="41" y="29"/>
                    </a:cubicBezTo>
                    <a:cubicBezTo>
                      <a:pt x="40" y="29"/>
                      <a:pt x="40" y="29"/>
                      <a:pt x="40" y="29"/>
                    </a:cubicBezTo>
                    <a:cubicBezTo>
                      <a:pt x="40" y="29"/>
                      <a:pt x="40" y="29"/>
                      <a:pt x="40" y="29"/>
                    </a:cubicBezTo>
                    <a:cubicBezTo>
                      <a:pt x="40" y="29"/>
                      <a:pt x="40" y="29"/>
                      <a:pt x="40" y="29"/>
                    </a:cubicBezTo>
                    <a:cubicBezTo>
                      <a:pt x="39" y="29"/>
                      <a:pt x="39" y="29"/>
                      <a:pt x="39" y="29"/>
                    </a:cubicBezTo>
                    <a:cubicBezTo>
                      <a:pt x="39" y="29"/>
                      <a:pt x="39" y="29"/>
                      <a:pt x="39" y="29"/>
                    </a:cubicBezTo>
                    <a:cubicBezTo>
                      <a:pt x="39" y="28"/>
                      <a:pt x="38" y="28"/>
                      <a:pt x="38" y="28"/>
                    </a:cubicBezTo>
                    <a:cubicBezTo>
                      <a:pt x="38" y="28"/>
                      <a:pt x="38" y="28"/>
                      <a:pt x="38" y="28"/>
                    </a:cubicBezTo>
                    <a:cubicBezTo>
                      <a:pt x="38" y="28"/>
                      <a:pt x="38" y="28"/>
                      <a:pt x="38" y="28"/>
                    </a:cubicBezTo>
                    <a:cubicBezTo>
                      <a:pt x="37" y="29"/>
                      <a:pt x="37" y="29"/>
                      <a:pt x="36" y="29"/>
                    </a:cubicBezTo>
                    <a:cubicBezTo>
                      <a:pt x="36" y="29"/>
                      <a:pt x="36" y="29"/>
                      <a:pt x="36" y="29"/>
                    </a:cubicBezTo>
                    <a:cubicBezTo>
                      <a:pt x="36" y="30"/>
                      <a:pt x="36" y="30"/>
                      <a:pt x="36" y="30"/>
                    </a:cubicBezTo>
                    <a:cubicBezTo>
                      <a:pt x="36" y="30"/>
                      <a:pt x="36" y="30"/>
                      <a:pt x="36" y="30"/>
                    </a:cubicBezTo>
                    <a:cubicBezTo>
                      <a:pt x="35" y="30"/>
                      <a:pt x="35" y="30"/>
                      <a:pt x="34" y="31"/>
                    </a:cubicBezTo>
                    <a:cubicBezTo>
                      <a:pt x="34" y="30"/>
                      <a:pt x="34" y="30"/>
                      <a:pt x="34" y="30"/>
                    </a:cubicBezTo>
                    <a:cubicBezTo>
                      <a:pt x="34" y="31"/>
                      <a:pt x="34" y="31"/>
                      <a:pt x="34" y="31"/>
                    </a:cubicBezTo>
                    <a:cubicBezTo>
                      <a:pt x="33" y="31"/>
                      <a:pt x="33" y="31"/>
                      <a:pt x="33" y="31"/>
                    </a:cubicBezTo>
                    <a:cubicBezTo>
                      <a:pt x="33" y="31"/>
                      <a:pt x="33" y="31"/>
                      <a:pt x="33" y="31"/>
                    </a:cubicBezTo>
                    <a:cubicBezTo>
                      <a:pt x="33" y="31"/>
                      <a:pt x="33" y="31"/>
                      <a:pt x="33" y="31"/>
                    </a:cubicBezTo>
                    <a:cubicBezTo>
                      <a:pt x="32" y="31"/>
                      <a:pt x="32" y="31"/>
                      <a:pt x="32" y="31"/>
                    </a:cubicBezTo>
                    <a:cubicBezTo>
                      <a:pt x="32" y="31"/>
                      <a:pt x="32" y="31"/>
                      <a:pt x="32" y="31"/>
                    </a:cubicBezTo>
                    <a:cubicBezTo>
                      <a:pt x="32" y="31"/>
                      <a:pt x="32" y="31"/>
                      <a:pt x="32" y="31"/>
                    </a:cubicBezTo>
                    <a:cubicBezTo>
                      <a:pt x="32" y="32"/>
                      <a:pt x="31" y="33"/>
                      <a:pt x="31" y="33"/>
                    </a:cubicBezTo>
                    <a:cubicBezTo>
                      <a:pt x="30" y="34"/>
                      <a:pt x="30" y="34"/>
                      <a:pt x="29" y="34"/>
                    </a:cubicBezTo>
                    <a:cubicBezTo>
                      <a:pt x="29" y="34"/>
                      <a:pt x="29" y="34"/>
                      <a:pt x="29" y="34"/>
                    </a:cubicBezTo>
                    <a:cubicBezTo>
                      <a:pt x="28" y="34"/>
                      <a:pt x="28" y="34"/>
                      <a:pt x="28" y="34"/>
                    </a:cubicBezTo>
                    <a:cubicBezTo>
                      <a:pt x="28" y="34"/>
                      <a:pt x="28" y="34"/>
                      <a:pt x="28" y="34"/>
                    </a:cubicBezTo>
                    <a:cubicBezTo>
                      <a:pt x="28" y="34"/>
                      <a:pt x="28" y="34"/>
                      <a:pt x="28" y="34"/>
                    </a:cubicBezTo>
                    <a:cubicBezTo>
                      <a:pt x="28" y="34"/>
                      <a:pt x="28" y="34"/>
                      <a:pt x="28" y="34"/>
                    </a:cubicBezTo>
                    <a:cubicBezTo>
                      <a:pt x="29" y="35"/>
                      <a:pt x="29" y="35"/>
                      <a:pt x="29" y="35"/>
                    </a:cubicBezTo>
                    <a:cubicBezTo>
                      <a:pt x="30" y="35"/>
                      <a:pt x="30" y="35"/>
                      <a:pt x="30" y="35"/>
                    </a:cubicBezTo>
                    <a:cubicBezTo>
                      <a:pt x="30" y="35"/>
                      <a:pt x="31" y="35"/>
                      <a:pt x="31" y="34"/>
                    </a:cubicBezTo>
                    <a:cubicBezTo>
                      <a:pt x="32" y="34"/>
                      <a:pt x="32" y="33"/>
                      <a:pt x="33" y="33"/>
                    </a:cubicBezTo>
                    <a:cubicBezTo>
                      <a:pt x="33" y="33"/>
                      <a:pt x="33" y="33"/>
                      <a:pt x="33" y="33"/>
                    </a:cubicBezTo>
                    <a:cubicBezTo>
                      <a:pt x="34" y="33"/>
                      <a:pt x="34" y="33"/>
                      <a:pt x="35" y="33"/>
                    </a:cubicBezTo>
                    <a:cubicBezTo>
                      <a:pt x="35" y="33"/>
                      <a:pt x="35" y="33"/>
                      <a:pt x="35" y="33"/>
                    </a:cubicBezTo>
                    <a:cubicBezTo>
                      <a:pt x="35" y="33"/>
                      <a:pt x="35" y="33"/>
                      <a:pt x="35" y="33"/>
                    </a:cubicBezTo>
                    <a:cubicBezTo>
                      <a:pt x="35" y="32"/>
                      <a:pt x="35" y="32"/>
                      <a:pt x="35" y="32"/>
                    </a:cubicBezTo>
                    <a:cubicBezTo>
                      <a:pt x="36" y="32"/>
                      <a:pt x="37" y="32"/>
                      <a:pt x="37" y="31"/>
                    </a:cubicBezTo>
                    <a:cubicBezTo>
                      <a:pt x="38" y="31"/>
                      <a:pt x="38" y="31"/>
                      <a:pt x="38" y="31"/>
                    </a:cubicBezTo>
                    <a:cubicBezTo>
                      <a:pt x="38" y="31"/>
                      <a:pt x="38" y="31"/>
                      <a:pt x="38" y="31"/>
                    </a:cubicBezTo>
                    <a:cubicBezTo>
                      <a:pt x="39" y="31"/>
                      <a:pt x="39" y="31"/>
                      <a:pt x="40" y="31"/>
                    </a:cubicBezTo>
                    <a:cubicBezTo>
                      <a:pt x="40" y="32"/>
                      <a:pt x="40" y="32"/>
                      <a:pt x="40" y="32"/>
                    </a:cubicBezTo>
                    <a:cubicBezTo>
                      <a:pt x="40" y="32"/>
                      <a:pt x="40" y="32"/>
                      <a:pt x="40" y="32"/>
                    </a:cubicBezTo>
                    <a:cubicBezTo>
                      <a:pt x="40" y="32"/>
                      <a:pt x="40" y="32"/>
                      <a:pt x="40" y="32"/>
                    </a:cubicBezTo>
                    <a:cubicBezTo>
                      <a:pt x="40" y="32"/>
                      <a:pt x="40" y="32"/>
                      <a:pt x="40" y="32"/>
                    </a:cubicBezTo>
                    <a:cubicBezTo>
                      <a:pt x="41" y="32"/>
                      <a:pt x="41" y="32"/>
                      <a:pt x="41" y="32"/>
                    </a:cubicBezTo>
                    <a:cubicBezTo>
                      <a:pt x="41" y="33"/>
                      <a:pt x="41" y="33"/>
                      <a:pt x="42" y="33"/>
                    </a:cubicBezTo>
                    <a:cubicBezTo>
                      <a:pt x="42" y="34"/>
                      <a:pt x="42" y="34"/>
                      <a:pt x="42" y="34"/>
                    </a:cubicBezTo>
                    <a:cubicBezTo>
                      <a:pt x="41" y="35"/>
                      <a:pt x="41" y="35"/>
                      <a:pt x="41" y="35"/>
                    </a:cubicBezTo>
                    <a:cubicBezTo>
                      <a:pt x="41" y="35"/>
                      <a:pt x="41" y="35"/>
                      <a:pt x="41" y="35"/>
                    </a:cubicBezTo>
                    <a:cubicBezTo>
                      <a:pt x="41" y="35"/>
                      <a:pt x="41" y="35"/>
                      <a:pt x="41" y="35"/>
                    </a:cubicBezTo>
                    <a:cubicBezTo>
                      <a:pt x="41" y="35"/>
                      <a:pt x="41" y="35"/>
                      <a:pt x="41" y="35"/>
                    </a:cubicBezTo>
                    <a:cubicBezTo>
                      <a:pt x="41" y="36"/>
                      <a:pt x="41" y="36"/>
                      <a:pt x="41" y="36"/>
                    </a:cubicBezTo>
                    <a:cubicBezTo>
                      <a:pt x="40" y="36"/>
                      <a:pt x="40" y="36"/>
                      <a:pt x="40" y="36"/>
                    </a:cubicBezTo>
                    <a:cubicBezTo>
                      <a:pt x="40" y="36"/>
                      <a:pt x="39" y="36"/>
                      <a:pt x="39" y="35"/>
                    </a:cubicBezTo>
                    <a:cubicBezTo>
                      <a:pt x="39" y="35"/>
                      <a:pt x="39" y="35"/>
                      <a:pt x="39" y="35"/>
                    </a:cubicBezTo>
                    <a:cubicBezTo>
                      <a:pt x="38" y="35"/>
                      <a:pt x="38" y="35"/>
                      <a:pt x="38" y="35"/>
                    </a:cubicBezTo>
                    <a:cubicBezTo>
                      <a:pt x="38" y="35"/>
                      <a:pt x="38" y="35"/>
                      <a:pt x="38" y="35"/>
                    </a:cubicBezTo>
                    <a:cubicBezTo>
                      <a:pt x="38" y="35"/>
                      <a:pt x="38" y="35"/>
                      <a:pt x="38" y="35"/>
                    </a:cubicBezTo>
                    <a:cubicBezTo>
                      <a:pt x="38" y="35"/>
                      <a:pt x="38" y="34"/>
                      <a:pt x="37" y="34"/>
                    </a:cubicBezTo>
                    <a:cubicBezTo>
                      <a:pt x="37" y="34"/>
                      <a:pt x="37" y="34"/>
                      <a:pt x="37" y="34"/>
                    </a:cubicBezTo>
                    <a:cubicBezTo>
                      <a:pt x="37" y="34"/>
                      <a:pt x="37" y="34"/>
                      <a:pt x="36" y="35"/>
                    </a:cubicBezTo>
                    <a:cubicBezTo>
                      <a:pt x="36" y="36"/>
                      <a:pt x="36" y="36"/>
                      <a:pt x="36" y="36"/>
                    </a:cubicBezTo>
                    <a:cubicBezTo>
                      <a:pt x="36" y="36"/>
                      <a:pt x="35" y="36"/>
                      <a:pt x="35" y="36"/>
                    </a:cubicBezTo>
                    <a:cubicBezTo>
                      <a:pt x="35" y="36"/>
                      <a:pt x="35" y="36"/>
                      <a:pt x="35" y="36"/>
                    </a:cubicBezTo>
                    <a:cubicBezTo>
                      <a:pt x="34" y="36"/>
                      <a:pt x="33" y="36"/>
                      <a:pt x="32" y="35"/>
                    </a:cubicBezTo>
                    <a:cubicBezTo>
                      <a:pt x="32" y="35"/>
                      <a:pt x="32" y="35"/>
                      <a:pt x="32" y="35"/>
                    </a:cubicBezTo>
                    <a:cubicBezTo>
                      <a:pt x="32" y="36"/>
                      <a:pt x="32" y="36"/>
                      <a:pt x="32" y="36"/>
                    </a:cubicBezTo>
                    <a:cubicBezTo>
                      <a:pt x="32" y="36"/>
                      <a:pt x="32" y="36"/>
                      <a:pt x="32" y="36"/>
                    </a:cubicBezTo>
                    <a:cubicBezTo>
                      <a:pt x="32" y="36"/>
                      <a:pt x="31" y="36"/>
                      <a:pt x="31" y="37"/>
                    </a:cubicBezTo>
                    <a:cubicBezTo>
                      <a:pt x="31" y="37"/>
                      <a:pt x="31" y="37"/>
                      <a:pt x="31" y="37"/>
                    </a:cubicBezTo>
                    <a:cubicBezTo>
                      <a:pt x="31" y="37"/>
                      <a:pt x="31" y="37"/>
                      <a:pt x="31" y="37"/>
                    </a:cubicBezTo>
                    <a:cubicBezTo>
                      <a:pt x="32" y="37"/>
                      <a:pt x="32" y="37"/>
                      <a:pt x="32" y="37"/>
                    </a:cubicBezTo>
                    <a:cubicBezTo>
                      <a:pt x="33" y="37"/>
                      <a:pt x="33" y="37"/>
                      <a:pt x="33" y="37"/>
                    </a:cubicBezTo>
                    <a:cubicBezTo>
                      <a:pt x="33" y="37"/>
                      <a:pt x="33" y="37"/>
                      <a:pt x="33" y="37"/>
                    </a:cubicBezTo>
                    <a:cubicBezTo>
                      <a:pt x="33" y="37"/>
                      <a:pt x="33" y="37"/>
                      <a:pt x="33" y="37"/>
                    </a:cubicBezTo>
                    <a:cubicBezTo>
                      <a:pt x="33" y="38"/>
                      <a:pt x="34" y="38"/>
                      <a:pt x="34" y="38"/>
                    </a:cubicBezTo>
                    <a:cubicBezTo>
                      <a:pt x="34" y="38"/>
                      <a:pt x="34" y="38"/>
                      <a:pt x="34" y="38"/>
                    </a:cubicBezTo>
                    <a:cubicBezTo>
                      <a:pt x="35" y="38"/>
                      <a:pt x="36" y="38"/>
                      <a:pt x="36" y="37"/>
                    </a:cubicBezTo>
                    <a:cubicBezTo>
                      <a:pt x="36" y="37"/>
                      <a:pt x="37" y="36"/>
                      <a:pt x="37" y="36"/>
                    </a:cubicBezTo>
                    <a:cubicBezTo>
                      <a:pt x="37" y="35"/>
                      <a:pt x="37" y="35"/>
                      <a:pt x="37" y="35"/>
                    </a:cubicBezTo>
                    <a:cubicBezTo>
                      <a:pt x="37" y="35"/>
                      <a:pt x="37" y="35"/>
                      <a:pt x="37" y="35"/>
                    </a:cubicBezTo>
                    <a:cubicBezTo>
                      <a:pt x="38" y="36"/>
                      <a:pt x="38" y="36"/>
                      <a:pt x="38" y="36"/>
                    </a:cubicBezTo>
                    <a:cubicBezTo>
                      <a:pt x="38" y="36"/>
                      <a:pt x="38" y="36"/>
                      <a:pt x="38" y="36"/>
                    </a:cubicBezTo>
                    <a:cubicBezTo>
                      <a:pt x="38" y="36"/>
                      <a:pt x="38" y="37"/>
                      <a:pt x="39" y="38"/>
                    </a:cubicBezTo>
                    <a:cubicBezTo>
                      <a:pt x="39" y="38"/>
                      <a:pt x="39" y="38"/>
                      <a:pt x="40" y="38"/>
                    </a:cubicBezTo>
                    <a:cubicBezTo>
                      <a:pt x="39" y="40"/>
                      <a:pt x="39" y="40"/>
                      <a:pt x="39" y="40"/>
                    </a:cubicBezTo>
                    <a:cubicBezTo>
                      <a:pt x="39" y="40"/>
                      <a:pt x="39" y="40"/>
                      <a:pt x="39" y="40"/>
                    </a:cubicBezTo>
                    <a:cubicBezTo>
                      <a:pt x="39" y="41"/>
                      <a:pt x="39" y="41"/>
                      <a:pt x="39" y="41"/>
                    </a:cubicBezTo>
                    <a:cubicBezTo>
                      <a:pt x="39" y="41"/>
                      <a:pt x="39" y="41"/>
                      <a:pt x="39" y="41"/>
                    </a:cubicBezTo>
                    <a:cubicBezTo>
                      <a:pt x="39" y="41"/>
                      <a:pt x="39" y="41"/>
                      <a:pt x="39" y="41"/>
                    </a:cubicBezTo>
                    <a:cubicBezTo>
                      <a:pt x="39" y="41"/>
                      <a:pt x="39" y="41"/>
                      <a:pt x="39" y="41"/>
                    </a:cubicBezTo>
                    <a:cubicBezTo>
                      <a:pt x="38" y="42"/>
                      <a:pt x="38" y="42"/>
                      <a:pt x="38" y="42"/>
                    </a:cubicBezTo>
                    <a:cubicBezTo>
                      <a:pt x="37" y="42"/>
                      <a:pt x="37" y="42"/>
                      <a:pt x="37" y="42"/>
                    </a:cubicBezTo>
                    <a:cubicBezTo>
                      <a:pt x="37" y="41"/>
                      <a:pt x="37" y="41"/>
                      <a:pt x="37" y="41"/>
                    </a:cubicBezTo>
                    <a:cubicBezTo>
                      <a:pt x="37" y="41"/>
                      <a:pt x="37" y="41"/>
                      <a:pt x="37" y="41"/>
                    </a:cubicBezTo>
                    <a:cubicBezTo>
                      <a:pt x="36" y="41"/>
                      <a:pt x="36" y="41"/>
                      <a:pt x="36" y="41"/>
                    </a:cubicBezTo>
                    <a:cubicBezTo>
                      <a:pt x="36" y="40"/>
                      <a:pt x="36" y="40"/>
                      <a:pt x="36" y="40"/>
                    </a:cubicBezTo>
                    <a:cubicBezTo>
                      <a:pt x="36" y="40"/>
                      <a:pt x="36" y="39"/>
                      <a:pt x="36" y="39"/>
                    </a:cubicBezTo>
                    <a:cubicBezTo>
                      <a:pt x="36" y="39"/>
                      <a:pt x="36" y="39"/>
                      <a:pt x="36" y="39"/>
                    </a:cubicBezTo>
                    <a:cubicBezTo>
                      <a:pt x="36" y="38"/>
                      <a:pt x="36" y="38"/>
                      <a:pt x="36" y="38"/>
                    </a:cubicBezTo>
                    <a:cubicBezTo>
                      <a:pt x="35" y="39"/>
                      <a:pt x="35" y="40"/>
                      <a:pt x="35" y="40"/>
                    </a:cubicBezTo>
                    <a:cubicBezTo>
                      <a:pt x="35" y="40"/>
                      <a:pt x="35" y="40"/>
                      <a:pt x="35" y="40"/>
                    </a:cubicBezTo>
                    <a:cubicBezTo>
                      <a:pt x="35" y="41"/>
                      <a:pt x="35" y="41"/>
                      <a:pt x="35" y="41"/>
                    </a:cubicBezTo>
                    <a:cubicBezTo>
                      <a:pt x="35" y="41"/>
                      <a:pt x="35" y="41"/>
                      <a:pt x="35" y="41"/>
                    </a:cubicBezTo>
                    <a:cubicBezTo>
                      <a:pt x="35" y="41"/>
                      <a:pt x="35" y="41"/>
                      <a:pt x="35" y="41"/>
                    </a:cubicBezTo>
                    <a:cubicBezTo>
                      <a:pt x="35" y="42"/>
                      <a:pt x="34" y="42"/>
                      <a:pt x="34" y="42"/>
                    </a:cubicBezTo>
                    <a:cubicBezTo>
                      <a:pt x="34" y="42"/>
                      <a:pt x="34" y="42"/>
                      <a:pt x="33" y="42"/>
                    </a:cubicBezTo>
                    <a:cubicBezTo>
                      <a:pt x="33" y="42"/>
                      <a:pt x="33" y="42"/>
                      <a:pt x="33" y="42"/>
                    </a:cubicBezTo>
                    <a:cubicBezTo>
                      <a:pt x="32" y="42"/>
                      <a:pt x="32" y="42"/>
                      <a:pt x="32" y="42"/>
                    </a:cubicBezTo>
                    <a:cubicBezTo>
                      <a:pt x="32" y="42"/>
                      <a:pt x="32" y="42"/>
                      <a:pt x="32" y="42"/>
                    </a:cubicBezTo>
                    <a:cubicBezTo>
                      <a:pt x="33" y="43"/>
                      <a:pt x="33" y="43"/>
                      <a:pt x="33" y="43"/>
                    </a:cubicBezTo>
                    <a:cubicBezTo>
                      <a:pt x="34" y="43"/>
                      <a:pt x="34" y="43"/>
                      <a:pt x="34" y="43"/>
                    </a:cubicBezTo>
                    <a:cubicBezTo>
                      <a:pt x="34" y="43"/>
                      <a:pt x="34" y="43"/>
                      <a:pt x="34" y="43"/>
                    </a:cubicBezTo>
                    <a:cubicBezTo>
                      <a:pt x="34" y="43"/>
                      <a:pt x="34" y="43"/>
                      <a:pt x="34" y="43"/>
                    </a:cubicBezTo>
                    <a:cubicBezTo>
                      <a:pt x="35" y="44"/>
                      <a:pt x="35" y="44"/>
                      <a:pt x="35" y="44"/>
                    </a:cubicBezTo>
                    <a:cubicBezTo>
                      <a:pt x="35" y="44"/>
                      <a:pt x="35" y="45"/>
                      <a:pt x="35" y="45"/>
                    </a:cubicBezTo>
                    <a:cubicBezTo>
                      <a:pt x="34" y="45"/>
                      <a:pt x="34" y="45"/>
                      <a:pt x="34" y="45"/>
                    </a:cubicBezTo>
                    <a:cubicBezTo>
                      <a:pt x="34" y="45"/>
                      <a:pt x="34" y="45"/>
                      <a:pt x="34" y="45"/>
                    </a:cubicBezTo>
                    <a:cubicBezTo>
                      <a:pt x="34" y="45"/>
                      <a:pt x="34" y="45"/>
                      <a:pt x="34" y="45"/>
                    </a:cubicBezTo>
                    <a:cubicBezTo>
                      <a:pt x="33" y="45"/>
                      <a:pt x="33" y="45"/>
                      <a:pt x="33" y="45"/>
                    </a:cubicBezTo>
                    <a:cubicBezTo>
                      <a:pt x="33" y="45"/>
                      <a:pt x="33" y="45"/>
                      <a:pt x="33" y="45"/>
                    </a:cubicBezTo>
                    <a:cubicBezTo>
                      <a:pt x="33" y="45"/>
                      <a:pt x="33" y="45"/>
                      <a:pt x="33" y="45"/>
                    </a:cubicBezTo>
                    <a:cubicBezTo>
                      <a:pt x="33" y="44"/>
                      <a:pt x="33" y="44"/>
                      <a:pt x="33" y="44"/>
                    </a:cubicBezTo>
                    <a:cubicBezTo>
                      <a:pt x="32" y="44"/>
                      <a:pt x="32" y="44"/>
                      <a:pt x="32" y="44"/>
                    </a:cubicBezTo>
                    <a:cubicBezTo>
                      <a:pt x="32" y="44"/>
                      <a:pt x="32" y="44"/>
                      <a:pt x="32" y="44"/>
                    </a:cubicBezTo>
                    <a:cubicBezTo>
                      <a:pt x="32" y="44"/>
                      <a:pt x="32" y="44"/>
                      <a:pt x="32" y="44"/>
                    </a:cubicBezTo>
                    <a:cubicBezTo>
                      <a:pt x="31" y="44"/>
                      <a:pt x="31" y="44"/>
                      <a:pt x="31" y="44"/>
                    </a:cubicBezTo>
                    <a:cubicBezTo>
                      <a:pt x="31" y="43"/>
                      <a:pt x="31" y="43"/>
                      <a:pt x="31" y="43"/>
                    </a:cubicBezTo>
                    <a:cubicBezTo>
                      <a:pt x="31" y="43"/>
                      <a:pt x="31" y="44"/>
                      <a:pt x="30" y="44"/>
                    </a:cubicBezTo>
                    <a:cubicBezTo>
                      <a:pt x="30" y="44"/>
                      <a:pt x="30" y="43"/>
                      <a:pt x="30" y="43"/>
                    </a:cubicBezTo>
                    <a:cubicBezTo>
                      <a:pt x="29" y="43"/>
                      <a:pt x="29" y="43"/>
                      <a:pt x="29" y="43"/>
                    </a:cubicBezTo>
                    <a:cubicBezTo>
                      <a:pt x="29" y="43"/>
                      <a:pt x="29" y="43"/>
                      <a:pt x="29" y="43"/>
                    </a:cubicBezTo>
                    <a:cubicBezTo>
                      <a:pt x="30" y="43"/>
                      <a:pt x="30" y="43"/>
                      <a:pt x="30" y="43"/>
                    </a:cubicBezTo>
                    <a:cubicBezTo>
                      <a:pt x="30" y="43"/>
                      <a:pt x="30" y="43"/>
                      <a:pt x="30" y="43"/>
                    </a:cubicBezTo>
                    <a:cubicBezTo>
                      <a:pt x="30" y="43"/>
                      <a:pt x="30" y="43"/>
                      <a:pt x="30" y="43"/>
                    </a:cubicBezTo>
                    <a:cubicBezTo>
                      <a:pt x="31" y="42"/>
                      <a:pt x="32" y="40"/>
                      <a:pt x="32" y="39"/>
                    </a:cubicBezTo>
                    <a:cubicBezTo>
                      <a:pt x="31" y="38"/>
                      <a:pt x="31" y="38"/>
                      <a:pt x="31" y="38"/>
                    </a:cubicBezTo>
                    <a:cubicBezTo>
                      <a:pt x="31" y="38"/>
                      <a:pt x="31" y="38"/>
                      <a:pt x="31" y="38"/>
                    </a:cubicBezTo>
                    <a:cubicBezTo>
                      <a:pt x="30" y="37"/>
                      <a:pt x="30" y="37"/>
                      <a:pt x="30" y="37"/>
                    </a:cubicBezTo>
                    <a:cubicBezTo>
                      <a:pt x="30" y="37"/>
                      <a:pt x="30" y="37"/>
                      <a:pt x="30" y="37"/>
                    </a:cubicBezTo>
                    <a:cubicBezTo>
                      <a:pt x="30" y="37"/>
                      <a:pt x="30" y="37"/>
                      <a:pt x="30" y="37"/>
                    </a:cubicBezTo>
                    <a:cubicBezTo>
                      <a:pt x="31" y="39"/>
                      <a:pt x="31" y="39"/>
                      <a:pt x="31" y="39"/>
                    </a:cubicBezTo>
                    <a:cubicBezTo>
                      <a:pt x="31" y="39"/>
                      <a:pt x="31" y="39"/>
                      <a:pt x="31" y="39"/>
                    </a:cubicBezTo>
                    <a:cubicBezTo>
                      <a:pt x="30" y="38"/>
                      <a:pt x="30" y="38"/>
                      <a:pt x="30" y="38"/>
                    </a:cubicBezTo>
                    <a:cubicBezTo>
                      <a:pt x="30" y="38"/>
                      <a:pt x="30" y="38"/>
                      <a:pt x="30" y="38"/>
                    </a:cubicBezTo>
                    <a:cubicBezTo>
                      <a:pt x="30" y="38"/>
                      <a:pt x="30" y="38"/>
                      <a:pt x="30" y="38"/>
                    </a:cubicBezTo>
                    <a:cubicBezTo>
                      <a:pt x="31" y="40"/>
                      <a:pt x="31" y="40"/>
                      <a:pt x="31" y="40"/>
                    </a:cubicBezTo>
                    <a:cubicBezTo>
                      <a:pt x="31" y="41"/>
                      <a:pt x="31" y="41"/>
                      <a:pt x="31" y="41"/>
                    </a:cubicBezTo>
                    <a:cubicBezTo>
                      <a:pt x="30" y="39"/>
                      <a:pt x="30" y="39"/>
                      <a:pt x="30" y="39"/>
                    </a:cubicBezTo>
                    <a:cubicBezTo>
                      <a:pt x="30" y="39"/>
                      <a:pt x="30" y="39"/>
                      <a:pt x="30" y="39"/>
                    </a:cubicBezTo>
                    <a:cubicBezTo>
                      <a:pt x="30" y="40"/>
                      <a:pt x="30" y="40"/>
                      <a:pt x="30" y="40"/>
                    </a:cubicBezTo>
                    <a:cubicBezTo>
                      <a:pt x="30" y="41"/>
                      <a:pt x="30" y="41"/>
                      <a:pt x="30" y="41"/>
                    </a:cubicBezTo>
                    <a:cubicBezTo>
                      <a:pt x="30" y="42"/>
                      <a:pt x="30" y="42"/>
                      <a:pt x="30" y="42"/>
                    </a:cubicBezTo>
                    <a:cubicBezTo>
                      <a:pt x="30" y="41"/>
                      <a:pt x="29" y="41"/>
                      <a:pt x="29" y="41"/>
                    </a:cubicBezTo>
                    <a:cubicBezTo>
                      <a:pt x="29" y="41"/>
                      <a:pt x="29" y="41"/>
                      <a:pt x="29" y="41"/>
                    </a:cubicBezTo>
                    <a:cubicBezTo>
                      <a:pt x="29" y="41"/>
                      <a:pt x="29" y="41"/>
                      <a:pt x="29" y="41"/>
                    </a:cubicBezTo>
                    <a:cubicBezTo>
                      <a:pt x="29" y="42"/>
                      <a:pt x="29" y="42"/>
                      <a:pt x="29" y="42"/>
                    </a:cubicBezTo>
                    <a:cubicBezTo>
                      <a:pt x="29" y="42"/>
                      <a:pt x="29" y="42"/>
                      <a:pt x="29" y="42"/>
                    </a:cubicBezTo>
                    <a:cubicBezTo>
                      <a:pt x="29" y="42"/>
                      <a:pt x="29" y="42"/>
                      <a:pt x="29" y="42"/>
                    </a:cubicBezTo>
                    <a:cubicBezTo>
                      <a:pt x="29" y="42"/>
                      <a:pt x="29" y="42"/>
                      <a:pt x="29" y="42"/>
                    </a:cubicBezTo>
                    <a:cubicBezTo>
                      <a:pt x="28" y="43"/>
                      <a:pt x="29" y="44"/>
                      <a:pt x="30" y="44"/>
                    </a:cubicBezTo>
                    <a:cubicBezTo>
                      <a:pt x="30" y="44"/>
                      <a:pt x="30" y="44"/>
                      <a:pt x="30" y="44"/>
                    </a:cubicBezTo>
                    <a:cubicBezTo>
                      <a:pt x="30" y="44"/>
                      <a:pt x="31" y="44"/>
                      <a:pt x="31" y="44"/>
                    </a:cubicBezTo>
                    <a:cubicBezTo>
                      <a:pt x="31" y="45"/>
                      <a:pt x="31" y="45"/>
                      <a:pt x="31" y="45"/>
                    </a:cubicBezTo>
                    <a:cubicBezTo>
                      <a:pt x="31" y="46"/>
                      <a:pt x="31" y="46"/>
                      <a:pt x="31" y="46"/>
                    </a:cubicBezTo>
                    <a:cubicBezTo>
                      <a:pt x="32" y="46"/>
                      <a:pt x="32" y="46"/>
                      <a:pt x="32" y="46"/>
                    </a:cubicBezTo>
                    <a:cubicBezTo>
                      <a:pt x="33" y="47"/>
                      <a:pt x="33" y="47"/>
                      <a:pt x="33" y="47"/>
                    </a:cubicBezTo>
                    <a:cubicBezTo>
                      <a:pt x="33" y="47"/>
                      <a:pt x="33" y="47"/>
                      <a:pt x="33" y="47"/>
                    </a:cubicBezTo>
                    <a:cubicBezTo>
                      <a:pt x="32" y="48"/>
                      <a:pt x="30" y="49"/>
                      <a:pt x="28" y="49"/>
                    </a:cubicBezTo>
                    <a:cubicBezTo>
                      <a:pt x="28" y="50"/>
                      <a:pt x="28" y="50"/>
                      <a:pt x="28" y="50"/>
                    </a:cubicBezTo>
                    <a:cubicBezTo>
                      <a:pt x="28" y="49"/>
                      <a:pt x="28" y="49"/>
                      <a:pt x="28" y="49"/>
                    </a:cubicBezTo>
                    <a:cubicBezTo>
                      <a:pt x="28" y="49"/>
                      <a:pt x="28" y="49"/>
                      <a:pt x="28" y="49"/>
                    </a:cubicBezTo>
                    <a:cubicBezTo>
                      <a:pt x="28" y="49"/>
                      <a:pt x="27" y="49"/>
                      <a:pt x="27" y="49"/>
                    </a:cubicBezTo>
                    <a:cubicBezTo>
                      <a:pt x="27" y="49"/>
                      <a:pt x="27" y="49"/>
                      <a:pt x="27" y="49"/>
                    </a:cubicBezTo>
                    <a:cubicBezTo>
                      <a:pt x="26" y="48"/>
                      <a:pt x="26" y="47"/>
                      <a:pt x="25" y="46"/>
                    </a:cubicBezTo>
                    <a:cubicBezTo>
                      <a:pt x="26" y="46"/>
                      <a:pt x="26" y="46"/>
                      <a:pt x="26" y="46"/>
                    </a:cubicBezTo>
                    <a:cubicBezTo>
                      <a:pt x="26" y="46"/>
                      <a:pt x="26" y="46"/>
                      <a:pt x="26" y="46"/>
                    </a:cubicBezTo>
                    <a:cubicBezTo>
                      <a:pt x="25" y="46"/>
                      <a:pt x="25" y="46"/>
                      <a:pt x="25" y="46"/>
                    </a:cubicBezTo>
                    <a:cubicBezTo>
                      <a:pt x="26" y="45"/>
                      <a:pt x="26" y="45"/>
                      <a:pt x="26" y="45"/>
                    </a:cubicBezTo>
                    <a:cubicBezTo>
                      <a:pt x="26" y="45"/>
                      <a:pt x="26" y="45"/>
                      <a:pt x="26" y="45"/>
                    </a:cubicBezTo>
                    <a:cubicBezTo>
                      <a:pt x="26" y="45"/>
                      <a:pt x="26" y="45"/>
                      <a:pt x="26" y="45"/>
                    </a:cubicBezTo>
                    <a:cubicBezTo>
                      <a:pt x="26" y="45"/>
                      <a:pt x="26" y="45"/>
                      <a:pt x="26" y="45"/>
                    </a:cubicBezTo>
                    <a:cubicBezTo>
                      <a:pt x="26" y="45"/>
                      <a:pt x="26" y="45"/>
                      <a:pt x="26" y="45"/>
                    </a:cubicBezTo>
                    <a:cubicBezTo>
                      <a:pt x="26" y="45"/>
                      <a:pt x="26" y="44"/>
                      <a:pt x="26" y="44"/>
                    </a:cubicBezTo>
                    <a:cubicBezTo>
                      <a:pt x="27" y="44"/>
                      <a:pt x="27" y="44"/>
                      <a:pt x="27" y="44"/>
                    </a:cubicBezTo>
                    <a:cubicBezTo>
                      <a:pt x="26" y="43"/>
                      <a:pt x="26" y="43"/>
                      <a:pt x="26" y="43"/>
                    </a:cubicBezTo>
                    <a:cubicBezTo>
                      <a:pt x="25" y="43"/>
                      <a:pt x="25" y="43"/>
                      <a:pt x="25" y="43"/>
                    </a:cubicBezTo>
                    <a:cubicBezTo>
                      <a:pt x="25" y="42"/>
                      <a:pt x="25" y="42"/>
                      <a:pt x="25" y="42"/>
                    </a:cubicBezTo>
                    <a:cubicBezTo>
                      <a:pt x="25" y="42"/>
                      <a:pt x="25" y="41"/>
                      <a:pt x="26" y="41"/>
                    </a:cubicBezTo>
                    <a:cubicBezTo>
                      <a:pt x="27" y="40"/>
                      <a:pt x="27" y="40"/>
                      <a:pt x="27" y="40"/>
                    </a:cubicBezTo>
                    <a:cubicBezTo>
                      <a:pt x="27" y="39"/>
                      <a:pt x="27" y="39"/>
                      <a:pt x="27" y="39"/>
                    </a:cubicBezTo>
                    <a:cubicBezTo>
                      <a:pt x="26" y="39"/>
                      <a:pt x="26" y="39"/>
                      <a:pt x="26" y="39"/>
                    </a:cubicBezTo>
                    <a:cubicBezTo>
                      <a:pt x="25" y="40"/>
                      <a:pt x="25" y="40"/>
                      <a:pt x="25" y="40"/>
                    </a:cubicBezTo>
                    <a:cubicBezTo>
                      <a:pt x="25" y="40"/>
                      <a:pt x="25" y="40"/>
                      <a:pt x="25" y="40"/>
                    </a:cubicBezTo>
                    <a:cubicBezTo>
                      <a:pt x="24" y="41"/>
                      <a:pt x="24" y="42"/>
                      <a:pt x="24" y="43"/>
                    </a:cubicBezTo>
                    <a:cubicBezTo>
                      <a:pt x="25" y="43"/>
                      <a:pt x="25" y="43"/>
                      <a:pt x="25" y="43"/>
                    </a:cubicBezTo>
                    <a:cubicBezTo>
                      <a:pt x="25" y="44"/>
                      <a:pt x="25" y="44"/>
                      <a:pt x="25" y="44"/>
                    </a:cubicBezTo>
                    <a:cubicBezTo>
                      <a:pt x="25" y="44"/>
                      <a:pt x="25" y="44"/>
                      <a:pt x="25" y="44"/>
                    </a:cubicBezTo>
                    <a:cubicBezTo>
                      <a:pt x="24" y="42"/>
                      <a:pt x="24" y="42"/>
                      <a:pt x="24" y="42"/>
                    </a:cubicBezTo>
                    <a:cubicBezTo>
                      <a:pt x="24" y="42"/>
                      <a:pt x="24" y="42"/>
                      <a:pt x="24" y="42"/>
                    </a:cubicBezTo>
                    <a:cubicBezTo>
                      <a:pt x="24" y="43"/>
                      <a:pt x="24" y="43"/>
                      <a:pt x="24" y="43"/>
                    </a:cubicBezTo>
                    <a:cubicBezTo>
                      <a:pt x="25" y="45"/>
                      <a:pt x="25" y="45"/>
                      <a:pt x="25" y="45"/>
                    </a:cubicBezTo>
                    <a:cubicBezTo>
                      <a:pt x="25" y="45"/>
                      <a:pt x="25" y="45"/>
                      <a:pt x="25" y="45"/>
                    </a:cubicBezTo>
                    <a:cubicBezTo>
                      <a:pt x="24" y="44"/>
                      <a:pt x="24" y="44"/>
                      <a:pt x="24" y="43"/>
                    </a:cubicBezTo>
                    <a:cubicBezTo>
                      <a:pt x="24" y="43"/>
                      <a:pt x="24" y="43"/>
                      <a:pt x="24" y="43"/>
                    </a:cubicBezTo>
                    <a:cubicBezTo>
                      <a:pt x="23" y="43"/>
                      <a:pt x="23" y="43"/>
                      <a:pt x="23" y="43"/>
                    </a:cubicBezTo>
                    <a:cubicBezTo>
                      <a:pt x="24" y="44"/>
                      <a:pt x="24" y="45"/>
                      <a:pt x="25" y="46"/>
                    </a:cubicBezTo>
                    <a:cubicBezTo>
                      <a:pt x="25" y="46"/>
                      <a:pt x="25" y="46"/>
                      <a:pt x="25" y="46"/>
                    </a:cubicBezTo>
                    <a:cubicBezTo>
                      <a:pt x="24" y="46"/>
                      <a:pt x="24" y="45"/>
                      <a:pt x="24" y="44"/>
                    </a:cubicBezTo>
                    <a:cubicBezTo>
                      <a:pt x="23" y="44"/>
                      <a:pt x="23" y="44"/>
                      <a:pt x="23" y="44"/>
                    </a:cubicBezTo>
                    <a:cubicBezTo>
                      <a:pt x="23" y="44"/>
                      <a:pt x="23" y="43"/>
                      <a:pt x="23" y="42"/>
                    </a:cubicBezTo>
                    <a:cubicBezTo>
                      <a:pt x="23" y="42"/>
                      <a:pt x="23" y="42"/>
                      <a:pt x="23" y="42"/>
                    </a:cubicBezTo>
                    <a:cubicBezTo>
                      <a:pt x="23" y="42"/>
                      <a:pt x="23" y="42"/>
                      <a:pt x="23" y="42"/>
                    </a:cubicBezTo>
                    <a:cubicBezTo>
                      <a:pt x="23" y="41"/>
                      <a:pt x="23" y="39"/>
                      <a:pt x="24" y="38"/>
                    </a:cubicBezTo>
                    <a:cubicBezTo>
                      <a:pt x="24" y="38"/>
                      <a:pt x="24" y="38"/>
                      <a:pt x="24" y="38"/>
                    </a:cubicBezTo>
                    <a:cubicBezTo>
                      <a:pt x="24" y="38"/>
                      <a:pt x="24" y="38"/>
                      <a:pt x="24" y="38"/>
                    </a:cubicBezTo>
                    <a:cubicBezTo>
                      <a:pt x="24" y="38"/>
                      <a:pt x="24" y="38"/>
                      <a:pt x="24" y="38"/>
                    </a:cubicBezTo>
                    <a:cubicBezTo>
                      <a:pt x="24" y="37"/>
                      <a:pt x="25" y="37"/>
                      <a:pt x="25" y="37"/>
                    </a:cubicBezTo>
                    <a:cubicBezTo>
                      <a:pt x="25" y="37"/>
                      <a:pt x="25" y="37"/>
                      <a:pt x="25" y="37"/>
                    </a:cubicBezTo>
                    <a:cubicBezTo>
                      <a:pt x="26" y="36"/>
                      <a:pt x="26" y="36"/>
                      <a:pt x="26" y="36"/>
                    </a:cubicBezTo>
                    <a:cubicBezTo>
                      <a:pt x="25" y="36"/>
                      <a:pt x="25" y="36"/>
                      <a:pt x="25" y="36"/>
                    </a:cubicBezTo>
                    <a:cubicBezTo>
                      <a:pt x="25" y="36"/>
                      <a:pt x="25" y="36"/>
                      <a:pt x="25" y="36"/>
                    </a:cubicBezTo>
                    <a:cubicBezTo>
                      <a:pt x="25" y="36"/>
                      <a:pt x="24" y="36"/>
                      <a:pt x="24" y="36"/>
                    </a:cubicBezTo>
                    <a:cubicBezTo>
                      <a:pt x="24" y="35"/>
                      <a:pt x="23" y="34"/>
                      <a:pt x="23" y="34"/>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2"/>
                      <a:pt x="24" y="32"/>
                      <a:pt x="24" y="32"/>
                    </a:cubicBezTo>
                    <a:cubicBezTo>
                      <a:pt x="24" y="33"/>
                      <a:pt x="24" y="33"/>
                      <a:pt x="24" y="33"/>
                    </a:cubicBezTo>
                    <a:cubicBezTo>
                      <a:pt x="24" y="33"/>
                      <a:pt x="24" y="33"/>
                      <a:pt x="24" y="33"/>
                    </a:cubicBezTo>
                    <a:cubicBezTo>
                      <a:pt x="24" y="32"/>
                      <a:pt x="24" y="32"/>
                      <a:pt x="24" y="32"/>
                    </a:cubicBezTo>
                    <a:cubicBezTo>
                      <a:pt x="24" y="32"/>
                      <a:pt x="24" y="32"/>
                      <a:pt x="24" y="32"/>
                    </a:cubicBezTo>
                    <a:cubicBezTo>
                      <a:pt x="24" y="32"/>
                      <a:pt x="24" y="32"/>
                      <a:pt x="24" y="32"/>
                    </a:cubicBezTo>
                    <a:cubicBezTo>
                      <a:pt x="25" y="32"/>
                      <a:pt x="25" y="32"/>
                      <a:pt x="25" y="32"/>
                    </a:cubicBezTo>
                    <a:cubicBezTo>
                      <a:pt x="25" y="32"/>
                      <a:pt x="25" y="32"/>
                      <a:pt x="25" y="32"/>
                    </a:cubicBezTo>
                    <a:cubicBezTo>
                      <a:pt x="25" y="31"/>
                      <a:pt x="25" y="31"/>
                      <a:pt x="25" y="31"/>
                    </a:cubicBezTo>
                    <a:cubicBezTo>
                      <a:pt x="25" y="31"/>
                      <a:pt x="25" y="31"/>
                      <a:pt x="25" y="31"/>
                    </a:cubicBezTo>
                    <a:cubicBezTo>
                      <a:pt x="26" y="31"/>
                      <a:pt x="26" y="31"/>
                      <a:pt x="26" y="31"/>
                    </a:cubicBezTo>
                    <a:cubicBezTo>
                      <a:pt x="26" y="30"/>
                      <a:pt x="26" y="30"/>
                      <a:pt x="26" y="30"/>
                    </a:cubicBezTo>
                    <a:cubicBezTo>
                      <a:pt x="26" y="30"/>
                      <a:pt x="26" y="30"/>
                      <a:pt x="26" y="30"/>
                    </a:cubicBezTo>
                    <a:cubicBezTo>
                      <a:pt x="27" y="30"/>
                      <a:pt x="27" y="29"/>
                      <a:pt x="27" y="29"/>
                    </a:cubicBezTo>
                    <a:cubicBezTo>
                      <a:pt x="28" y="29"/>
                      <a:pt x="28" y="29"/>
                      <a:pt x="29" y="29"/>
                    </a:cubicBezTo>
                    <a:cubicBezTo>
                      <a:pt x="29" y="29"/>
                      <a:pt x="30" y="29"/>
                      <a:pt x="30" y="29"/>
                    </a:cubicBezTo>
                    <a:cubicBezTo>
                      <a:pt x="30" y="29"/>
                      <a:pt x="30" y="29"/>
                      <a:pt x="30" y="29"/>
                    </a:cubicBezTo>
                    <a:cubicBezTo>
                      <a:pt x="30" y="29"/>
                      <a:pt x="30" y="29"/>
                      <a:pt x="30" y="29"/>
                    </a:cubicBezTo>
                    <a:cubicBezTo>
                      <a:pt x="30" y="29"/>
                      <a:pt x="30" y="29"/>
                      <a:pt x="30" y="29"/>
                    </a:cubicBezTo>
                    <a:cubicBezTo>
                      <a:pt x="30" y="29"/>
                      <a:pt x="30" y="29"/>
                      <a:pt x="30" y="29"/>
                    </a:cubicBezTo>
                    <a:cubicBezTo>
                      <a:pt x="31" y="29"/>
                      <a:pt x="31" y="29"/>
                      <a:pt x="31" y="29"/>
                    </a:cubicBezTo>
                    <a:cubicBezTo>
                      <a:pt x="31" y="29"/>
                      <a:pt x="31" y="29"/>
                      <a:pt x="31" y="29"/>
                    </a:cubicBezTo>
                    <a:cubicBezTo>
                      <a:pt x="31" y="28"/>
                      <a:pt x="31" y="28"/>
                      <a:pt x="31" y="28"/>
                    </a:cubicBezTo>
                    <a:cubicBezTo>
                      <a:pt x="31" y="28"/>
                      <a:pt x="31" y="28"/>
                      <a:pt x="31" y="28"/>
                    </a:cubicBezTo>
                    <a:cubicBezTo>
                      <a:pt x="31" y="28"/>
                      <a:pt x="31" y="28"/>
                      <a:pt x="31" y="28"/>
                    </a:cubicBezTo>
                    <a:cubicBezTo>
                      <a:pt x="31" y="27"/>
                      <a:pt x="31" y="27"/>
                      <a:pt x="31" y="27"/>
                    </a:cubicBezTo>
                    <a:cubicBezTo>
                      <a:pt x="31" y="27"/>
                      <a:pt x="32" y="27"/>
                      <a:pt x="31" y="26"/>
                    </a:cubicBezTo>
                    <a:cubicBezTo>
                      <a:pt x="32" y="26"/>
                      <a:pt x="32" y="26"/>
                      <a:pt x="33" y="26"/>
                    </a:cubicBezTo>
                    <a:cubicBezTo>
                      <a:pt x="33" y="26"/>
                      <a:pt x="33" y="26"/>
                      <a:pt x="33" y="26"/>
                    </a:cubicBezTo>
                    <a:cubicBezTo>
                      <a:pt x="33" y="26"/>
                      <a:pt x="33" y="26"/>
                      <a:pt x="33" y="26"/>
                    </a:cubicBezTo>
                    <a:cubicBezTo>
                      <a:pt x="33" y="26"/>
                      <a:pt x="33" y="26"/>
                      <a:pt x="33" y="26"/>
                    </a:cubicBezTo>
                    <a:cubicBezTo>
                      <a:pt x="33" y="26"/>
                      <a:pt x="34" y="26"/>
                      <a:pt x="34" y="25"/>
                    </a:cubicBezTo>
                    <a:cubicBezTo>
                      <a:pt x="35" y="25"/>
                      <a:pt x="35" y="23"/>
                      <a:pt x="35" y="22"/>
                    </a:cubicBezTo>
                    <a:cubicBezTo>
                      <a:pt x="34" y="22"/>
                      <a:pt x="34" y="22"/>
                      <a:pt x="34" y="22"/>
                    </a:cubicBezTo>
                    <a:cubicBezTo>
                      <a:pt x="34" y="22"/>
                      <a:pt x="34" y="22"/>
                      <a:pt x="34" y="22"/>
                    </a:cubicBezTo>
                    <a:cubicBezTo>
                      <a:pt x="34" y="23"/>
                      <a:pt x="34" y="24"/>
                      <a:pt x="34" y="25"/>
                    </a:cubicBezTo>
                    <a:cubicBezTo>
                      <a:pt x="34" y="24"/>
                      <a:pt x="34" y="24"/>
                      <a:pt x="34" y="24"/>
                    </a:cubicBezTo>
                    <a:cubicBezTo>
                      <a:pt x="34" y="24"/>
                      <a:pt x="34" y="24"/>
                      <a:pt x="34" y="24"/>
                    </a:cubicBezTo>
                    <a:cubicBezTo>
                      <a:pt x="34" y="24"/>
                      <a:pt x="34" y="24"/>
                      <a:pt x="34" y="24"/>
                    </a:cubicBezTo>
                    <a:cubicBezTo>
                      <a:pt x="34" y="23"/>
                      <a:pt x="34" y="22"/>
                      <a:pt x="34" y="22"/>
                    </a:cubicBezTo>
                    <a:cubicBezTo>
                      <a:pt x="33" y="22"/>
                      <a:pt x="33" y="22"/>
                      <a:pt x="33" y="22"/>
                    </a:cubicBezTo>
                    <a:cubicBezTo>
                      <a:pt x="33" y="22"/>
                      <a:pt x="33" y="22"/>
                      <a:pt x="33" y="22"/>
                    </a:cubicBezTo>
                    <a:cubicBezTo>
                      <a:pt x="34" y="23"/>
                      <a:pt x="34" y="23"/>
                      <a:pt x="34" y="24"/>
                    </a:cubicBezTo>
                    <a:cubicBezTo>
                      <a:pt x="33" y="24"/>
                      <a:pt x="33" y="24"/>
                      <a:pt x="32" y="25"/>
                    </a:cubicBezTo>
                    <a:cubicBezTo>
                      <a:pt x="32" y="25"/>
                      <a:pt x="31" y="25"/>
                      <a:pt x="31" y="25"/>
                    </a:cubicBezTo>
                    <a:cubicBezTo>
                      <a:pt x="31" y="25"/>
                      <a:pt x="30" y="25"/>
                      <a:pt x="30" y="25"/>
                    </a:cubicBezTo>
                    <a:cubicBezTo>
                      <a:pt x="29" y="25"/>
                      <a:pt x="29" y="25"/>
                      <a:pt x="29" y="25"/>
                    </a:cubicBezTo>
                    <a:cubicBezTo>
                      <a:pt x="29" y="25"/>
                      <a:pt x="29" y="25"/>
                      <a:pt x="29" y="25"/>
                    </a:cubicBezTo>
                    <a:cubicBezTo>
                      <a:pt x="29" y="26"/>
                      <a:pt x="29" y="26"/>
                      <a:pt x="29" y="26"/>
                    </a:cubicBezTo>
                    <a:cubicBezTo>
                      <a:pt x="29" y="26"/>
                      <a:pt x="29" y="26"/>
                      <a:pt x="29" y="26"/>
                    </a:cubicBezTo>
                    <a:cubicBezTo>
                      <a:pt x="29" y="26"/>
                      <a:pt x="29" y="26"/>
                      <a:pt x="29" y="26"/>
                    </a:cubicBezTo>
                    <a:cubicBezTo>
                      <a:pt x="29" y="26"/>
                      <a:pt x="29" y="26"/>
                      <a:pt x="29" y="26"/>
                    </a:cubicBezTo>
                    <a:cubicBezTo>
                      <a:pt x="29" y="26"/>
                      <a:pt x="29" y="26"/>
                      <a:pt x="29" y="26"/>
                    </a:cubicBezTo>
                    <a:cubicBezTo>
                      <a:pt x="28" y="26"/>
                      <a:pt x="28" y="26"/>
                      <a:pt x="28" y="26"/>
                    </a:cubicBezTo>
                    <a:cubicBezTo>
                      <a:pt x="28" y="26"/>
                      <a:pt x="28" y="26"/>
                      <a:pt x="28" y="26"/>
                    </a:cubicBezTo>
                    <a:cubicBezTo>
                      <a:pt x="28" y="26"/>
                      <a:pt x="28" y="26"/>
                      <a:pt x="28" y="26"/>
                    </a:cubicBezTo>
                    <a:cubicBezTo>
                      <a:pt x="28" y="26"/>
                      <a:pt x="28" y="26"/>
                      <a:pt x="28" y="26"/>
                    </a:cubicBezTo>
                    <a:cubicBezTo>
                      <a:pt x="27" y="26"/>
                      <a:pt x="27" y="26"/>
                      <a:pt x="27" y="26"/>
                    </a:cubicBezTo>
                    <a:cubicBezTo>
                      <a:pt x="26" y="26"/>
                      <a:pt x="26" y="26"/>
                      <a:pt x="26" y="26"/>
                    </a:cubicBezTo>
                    <a:cubicBezTo>
                      <a:pt x="26" y="26"/>
                      <a:pt x="26" y="26"/>
                      <a:pt x="26" y="26"/>
                    </a:cubicBezTo>
                    <a:cubicBezTo>
                      <a:pt x="26" y="27"/>
                      <a:pt x="26" y="27"/>
                      <a:pt x="26" y="28"/>
                    </a:cubicBezTo>
                    <a:cubicBezTo>
                      <a:pt x="26" y="28"/>
                      <a:pt x="26" y="29"/>
                      <a:pt x="26" y="29"/>
                    </a:cubicBezTo>
                    <a:cubicBezTo>
                      <a:pt x="25" y="29"/>
                      <a:pt x="25" y="29"/>
                      <a:pt x="25" y="29"/>
                    </a:cubicBezTo>
                    <a:cubicBezTo>
                      <a:pt x="25" y="29"/>
                      <a:pt x="25" y="29"/>
                      <a:pt x="25" y="29"/>
                    </a:cubicBezTo>
                    <a:cubicBezTo>
                      <a:pt x="25" y="29"/>
                      <a:pt x="25" y="29"/>
                      <a:pt x="25" y="29"/>
                    </a:cubicBezTo>
                    <a:cubicBezTo>
                      <a:pt x="25" y="29"/>
                      <a:pt x="25" y="29"/>
                      <a:pt x="25" y="29"/>
                    </a:cubicBezTo>
                    <a:cubicBezTo>
                      <a:pt x="25" y="29"/>
                      <a:pt x="25" y="29"/>
                      <a:pt x="25" y="29"/>
                    </a:cubicBezTo>
                    <a:cubicBezTo>
                      <a:pt x="25" y="29"/>
                      <a:pt x="25" y="29"/>
                      <a:pt x="25" y="29"/>
                    </a:cubicBezTo>
                    <a:cubicBezTo>
                      <a:pt x="25" y="29"/>
                      <a:pt x="25" y="29"/>
                      <a:pt x="25" y="29"/>
                    </a:cubicBezTo>
                    <a:cubicBezTo>
                      <a:pt x="25" y="30"/>
                      <a:pt x="25" y="30"/>
                      <a:pt x="25" y="30"/>
                    </a:cubicBezTo>
                    <a:cubicBezTo>
                      <a:pt x="25" y="29"/>
                      <a:pt x="25" y="29"/>
                      <a:pt x="25" y="29"/>
                    </a:cubicBezTo>
                    <a:cubicBezTo>
                      <a:pt x="25" y="30"/>
                      <a:pt x="25" y="30"/>
                      <a:pt x="25" y="30"/>
                    </a:cubicBezTo>
                    <a:cubicBezTo>
                      <a:pt x="25" y="30"/>
                      <a:pt x="25" y="30"/>
                      <a:pt x="24" y="30"/>
                    </a:cubicBezTo>
                    <a:cubicBezTo>
                      <a:pt x="24" y="30"/>
                      <a:pt x="24" y="30"/>
                      <a:pt x="24" y="30"/>
                    </a:cubicBezTo>
                    <a:cubicBezTo>
                      <a:pt x="24" y="30"/>
                      <a:pt x="23" y="29"/>
                      <a:pt x="23" y="29"/>
                    </a:cubicBezTo>
                    <a:cubicBezTo>
                      <a:pt x="23" y="28"/>
                      <a:pt x="23" y="28"/>
                      <a:pt x="23" y="28"/>
                    </a:cubicBezTo>
                    <a:cubicBezTo>
                      <a:pt x="23" y="28"/>
                      <a:pt x="23" y="28"/>
                      <a:pt x="23" y="28"/>
                    </a:cubicBezTo>
                    <a:cubicBezTo>
                      <a:pt x="23" y="28"/>
                      <a:pt x="24" y="27"/>
                      <a:pt x="24" y="27"/>
                    </a:cubicBezTo>
                    <a:cubicBezTo>
                      <a:pt x="24" y="27"/>
                      <a:pt x="24" y="27"/>
                      <a:pt x="24" y="27"/>
                    </a:cubicBezTo>
                    <a:cubicBezTo>
                      <a:pt x="25" y="27"/>
                      <a:pt x="25" y="27"/>
                      <a:pt x="25" y="27"/>
                    </a:cubicBezTo>
                    <a:cubicBezTo>
                      <a:pt x="25" y="27"/>
                      <a:pt x="25" y="27"/>
                      <a:pt x="25" y="27"/>
                    </a:cubicBezTo>
                    <a:cubicBezTo>
                      <a:pt x="24" y="27"/>
                      <a:pt x="24" y="26"/>
                      <a:pt x="23" y="25"/>
                    </a:cubicBezTo>
                    <a:cubicBezTo>
                      <a:pt x="23" y="25"/>
                      <a:pt x="23" y="25"/>
                      <a:pt x="23" y="25"/>
                    </a:cubicBezTo>
                    <a:cubicBezTo>
                      <a:pt x="23" y="25"/>
                      <a:pt x="23" y="25"/>
                      <a:pt x="23" y="25"/>
                    </a:cubicBezTo>
                    <a:cubicBezTo>
                      <a:pt x="23" y="25"/>
                      <a:pt x="23" y="25"/>
                      <a:pt x="23" y="25"/>
                    </a:cubicBezTo>
                    <a:cubicBezTo>
                      <a:pt x="24" y="24"/>
                      <a:pt x="24" y="24"/>
                      <a:pt x="24" y="23"/>
                    </a:cubicBezTo>
                    <a:cubicBezTo>
                      <a:pt x="25" y="23"/>
                      <a:pt x="25" y="23"/>
                      <a:pt x="25" y="23"/>
                    </a:cubicBezTo>
                    <a:cubicBezTo>
                      <a:pt x="25" y="23"/>
                      <a:pt x="26" y="23"/>
                      <a:pt x="26" y="23"/>
                    </a:cubicBezTo>
                    <a:cubicBezTo>
                      <a:pt x="26" y="23"/>
                      <a:pt x="26" y="23"/>
                      <a:pt x="26" y="23"/>
                    </a:cubicBezTo>
                    <a:cubicBezTo>
                      <a:pt x="27" y="23"/>
                      <a:pt x="27" y="23"/>
                      <a:pt x="27" y="23"/>
                    </a:cubicBezTo>
                    <a:cubicBezTo>
                      <a:pt x="26" y="22"/>
                      <a:pt x="26" y="22"/>
                      <a:pt x="26" y="22"/>
                    </a:cubicBezTo>
                    <a:cubicBezTo>
                      <a:pt x="26" y="22"/>
                      <a:pt x="26" y="22"/>
                      <a:pt x="25" y="22"/>
                    </a:cubicBezTo>
                    <a:cubicBezTo>
                      <a:pt x="25" y="22"/>
                      <a:pt x="25" y="22"/>
                      <a:pt x="25" y="22"/>
                    </a:cubicBezTo>
                    <a:cubicBezTo>
                      <a:pt x="24" y="21"/>
                      <a:pt x="24" y="21"/>
                      <a:pt x="24" y="21"/>
                    </a:cubicBezTo>
                    <a:cubicBezTo>
                      <a:pt x="23" y="21"/>
                      <a:pt x="23" y="20"/>
                      <a:pt x="23" y="19"/>
                    </a:cubicBezTo>
                    <a:cubicBezTo>
                      <a:pt x="23" y="18"/>
                      <a:pt x="23" y="18"/>
                      <a:pt x="23" y="18"/>
                    </a:cubicBezTo>
                    <a:cubicBezTo>
                      <a:pt x="23" y="18"/>
                      <a:pt x="23" y="18"/>
                      <a:pt x="23" y="18"/>
                    </a:cubicBezTo>
                    <a:cubicBezTo>
                      <a:pt x="23" y="17"/>
                      <a:pt x="23" y="16"/>
                      <a:pt x="23" y="16"/>
                    </a:cubicBezTo>
                    <a:cubicBezTo>
                      <a:pt x="23" y="15"/>
                      <a:pt x="23" y="15"/>
                      <a:pt x="23" y="15"/>
                    </a:cubicBezTo>
                    <a:cubicBezTo>
                      <a:pt x="23" y="15"/>
                      <a:pt x="23" y="14"/>
                      <a:pt x="24" y="14"/>
                    </a:cubicBezTo>
                    <a:cubicBezTo>
                      <a:pt x="25" y="13"/>
                      <a:pt x="25" y="13"/>
                      <a:pt x="25" y="13"/>
                    </a:cubicBezTo>
                    <a:cubicBezTo>
                      <a:pt x="25" y="13"/>
                      <a:pt x="25" y="13"/>
                      <a:pt x="25" y="13"/>
                    </a:cubicBezTo>
                    <a:cubicBezTo>
                      <a:pt x="25" y="13"/>
                      <a:pt x="25" y="13"/>
                      <a:pt x="25" y="13"/>
                    </a:cubicBezTo>
                    <a:cubicBezTo>
                      <a:pt x="25" y="13"/>
                      <a:pt x="25" y="13"/>
                      <a:pt x="25" y="13"/>
                    </a:cubicBezTo>
                    <a:cubicBezTo>
                      <a:pt x="25" y="13"/>
                      <a:pt x="25" y="13"/>
                      <a:pt x="25" y="13"/>
                    </a:cubicBezTo>
                    <a:cubicBezTo>
                      <a:pt x="26" y="13"/>
                      <a:pt x="26" y="13"/>
                      <a:pt x="26" y="13"/>
                    </a:cubicBezTo>
                    <a:cubicBezTo>
                      <a:pt x="26" y="13"/>
                      <a:pt x="26" y="13"/>
                      <a:pt x="26" y="13"/>
                    </a:cubicBezTo>
                    <a:cubicBezTo>
                      <a:pt x="26" y="12"/>
                      <a:pt x="26" y="12"/>
                      <a:pt x="26" y="12"/>
                    </a:cubicBezTo>
                    <a:cubicBezTo>
                      <a:pt x="26" y="12"/>
                      <a:pt x="26" y="12"/>
                      <a:pt x="26" y="12"/>
                    </a:cubicBezTo>
                    <a:cubicBezTo>
                      <a:pt x="25" y="11"/>
                      <a:pt x="24" y="10"/>
                      <a:pt x="23" y="9"/>
                    </a:cubicBezTo>
                    <a:cubicBezTo>
                      <a:pt x="23" y="9"/>
                      <a:pt x="23" y="9"/>
                      <a:pt x="23" y="9"/>
                    </a:cubicBezTo>
                    <a:cubicBezTo>
                      <a:pt x="23" y="9"/>
                      <a:pt x="23" y="9"/>
                      <a:pt x="23" y="9"/>
                    </a:cubicBezTo>
                    <a:cubicBezTo>
                      <a:pt x="23" y="8"/>
                      <a:pt x="24" y="7"/>
                      <a:pt x="24" y="7"/>
                    </a:cubicBezTo>
                    <a:cubicBezTo>
                      <a:pt x="25" y="7"/>
                      <a:pt x="25" y="7"/>
                      <a:pt x="25" y="7"/>
                    </a:cubicBezTo>
                    <a:cubicBezTo>
                      <a:pt x="26" y="7"/>
                      <a:pt x="26" y="7"/>
                      <a:pt x="26" y="7"/>
                    </a:cubicBezTo>
                    <a:cubicBezTo>
                      <a:pt x="26" y="7"/>
                      <a:pt x="26" y="7"/>
                      <a:pt x="26" y="7"/>
                    </a:cubicBezTo>
                    <a:cubicBezTo>
                      <a:pt x="26" y="7"/>
                      <a:pt x="26" y="7"/>
                      <a:pt x="26" y="7"/>
                    </a:cubicBezTo>
                    <a:cubicBezTo>
                      <a:pt x="26" y="7"/>
                      <a:pt x="26" y="7"/>
                      <a:pt x="26" y="7"/>
                    </a:cubicBezTo>
                    <a:cubicBezTo>
                      <a:pt x="27" y="7"/>
                      <a:pt x="27" y="7"/>
                      <a:pt x="27" y="7"/>
                    </a:cubicBezTo>
                    <a:cubicBezTo>
                      <a:pt x="27" y="7"/>
                      <a:pt x="27" y="7"/>
                      <a:pt x="27" y="7"/>
                    </a:cubicBezTo>
                    <a:cubicBezTo>
                      <a:pt x="27" y="7"/>
                      <a:pt x="27" y="7"/>
                      <a:pt x="27" y="7"/>
                    </a:cubicBezTo>
                    <a:cubicBezTo>
                      <a:pt x="27" y="7"/>
                      <a:pt x="27" y="7"/>
                      <a:pt x="27" y="7"/>
                    </a:cubicBezTo>
                    <a:cubicBezTo>
                      <a:pt x="27" y="6"/>
                      <a:pt x="27" y="6"/>
                      <a:pt x="27" y="6"/>
                    </a:cubicBezTo>
                    <a:cubicBezTo>
                      <a:pt x="27" y="6"/>
                      <a:pt x="27" y="6"/>
                      <a:pt x="27" y="6"/>
                    </a:cubicBezTo>
                    <a:cubicBezTo>
                      <a:pt x="27" y="6"/>
                      <a:pt x="27" y="6"/>
                      <a:pt x="27" y="6"/>
                    </a:cubicBezTo>
                    <a:cubicBezTo>
                      <a:pt x="27" y="6"/>
                      <a:pt x="27" y="6"/>
                      <a:pt x="27" y="6"/>
                    </a:cubicBezTo>
                    <a:cubicBezTo>
                      <a:pt x="28" y="6"/>
                      <a:pt x="28" y="6"/>
                      <a:pt x="28" y="6"/>
                    </a:cubicBezTo>
                    <a:cubicBezTo>
                      <a:pt x="28" y="6"/>
                      <a:pt x="28" y="6"/>
                      <a:pt x="28" y="6"/>
                    </a:cubicBezTo>
                    <a:cubicBezTo>
                      <a:pt x="28" y="6"/>
                      <a:pt x="28" y="6"/>
                      <a:pt x="28" y="6"/>
                    </a:cubicBezTo>
                    <a:cubicBezTo>
                      <a:pt x="28" y="6"/>
                      <a:pt x="28" y="6"/>
                      <a:pt x="28" y="6"/>
                    </a:cubicBezTo>
                    <a:cubicBezTo>
                      <a:pt x="28" y="6"/>
                      <a:pt x="28" y="6"/>
                      <a:pt x="28" y="6"/>
                    </a:cubicBezTo>
                    <a:cubicBezTo>
                      <a:pt x="28" y="6"/>
                      <a:pt x="28" y="6"/>
                      <a:pt x="28" y="6"/>
                    </a:cubicBezTo>
                    <a:cubicBezTo>
                      <a:pt x="29" y="6"/>
                      <a:pt x="29" y="6"/>
                      <a:pt x="29" y="6"/>
                    </a:cubicBezTo>
                    <a:cubicBezTo>
                      <a:pt x="29" y="6"/>
                      <a:pt x="29" y="6"/>
                      <a:pt x="29" y="6"/>
                    </a:cubicBezTo>
                    <a:cubicBezTo>
                      <a:pt x="29" y="6"/>
                      <a:pt x="29" y="6"/>
                      <a:pt x="29" y="6"/>
                    </a:cubicBezTo>
                    <a:moveTo>
                      <a:pt x="21" y="7"/>
                    </a:moveTo>
                    <a:cubicBezTo>
                      <a:pt x="21" y="6"/>
                      <a:pt x="21" y="5"/>
                      <a:pt x="21" y="4"/>
                    </a:cubicBezTo>
                    <a:cubicBezTo>
                      <a:pt x="21" y="4"/>
                      <a:pt x="21" y="4"/>
                      <a:pt x="21" y="4"/>
                    </a:cubicBezTo>
                    <a:cubicBezTo>
                      <a:pt x="22" y="3"/>
                      <a:pt x="22" y="3"/>
                      <a:pt x="22" y="3"/>
                    </a:cubicBezTo>
                    <a:cubicBezTo>
                      <a:pt x="22" y="4"/>
                      <a:pt x="22" y="5"/>
                      <a:pt x="21" y="7"/>
                    </a:cubicBezTo>
                    <a:cubicBezTo>
                      <a:pt x="21" y="7"/>
                      <a:pt x="21" y="7"/>
                      <a:pt x="21" y="7"/>
                    </a:cubicBezTo>
                    <a:moveTo>
                      <a:pt x="23" y="7"/>
                    </a:moveTo>
                    <a:cubicBezTo>
                      <a:pt x="23" y="7"/>
                      <a:pt x="23" y="7"/>
                      <a:pt x="23" y="7"/>
                    </a:cubicBezTo>
                    <a:cubicBezTo>
                      <a:pt x="23" y="5"/>
                      <a:pt x="23" y="4"/>
                      <a:pt x="23" y="3"/>
                    </a:cubicBezTo>
                    <a:cubicBezTo>
                      <a:pt x="23" y="4"/>
                      <a:pt x="23" y="4"/>
                      <a:pt x="23" y="4"/>
                    </a:cubicBezTo>
                    <a:cubicBezTo>
                      <a:pt x="23" y="4"/>
                      <a:pt x="23" y="4"/>
                      <a:pt x="23" y="4"/>
                    </a:cubicBezTo>
                    <a:cubicBezTo>
                      <a:pt x="23" y="5"/>
                      <a:pt x="23" y="6"/>
                      <a:pt x="23" y="7"/>
                    </a:cubicBezTo>
                    <a:moveTo>
                      <a:pt x="17" y="4"/>
                    </a:moveTo>
                    <a:cubicBezTo>
                      <a:pt x="17" y="4"/>
                      <a:pt x="17" y="4"/>
                      <a:pt x="17" y="4"/>
                    </a:cubicBezTo>
                    <a:cubicBezTo>
                      <a:pt x="17" y="3"/>
                      <a:pt x="17" y="3"/>
                      <a:pt x="18" y="2"/>
                    </a:cubicBezTo>
                    <a:cubicBezTo>
                      <a:pt x="18" y="2"/>
                      <a:pt x="19" y="1"/>
                      <a:pt x="19" y="1"/>
                    </a:cubicBezTo>
                    <a:cubicBezTo>
                      <a:pt x="20" y="1"/>
                      <a:pt x="20" y="1"/>
                      <a:pt x="20" y="1"/>
                    </a:cubicBezTo>
                    <a:cubicBezTo>
                      <a:pt x="20" y="1"/>
                      <a:pt x="20" y="1"/>
                      <a:pt x="20" y="1"/>
                    </a:cubicBezTo>
                    <a:cubicBezTo>
                      <a:pt x="21" y="1"/>
                      <a:pt x="21" y="1"/>
                      <a:pt x="21" y="1"/>
                    </a:cubicBezTo>
                    <a:cubicBezTo>
                      <a:pt x="21" y="1"/>
                      <a:pt x="21" y="1"/>
                      <a:pt x="22" y="2"/>
                    </a:cubicBezTo>
                    <a:cubicBezTo>
                      <a:pt x="22" y="2"/>
                      <a:pt x="22" y="2"/>
                      <a:pt x="22" y="2"/>
                    </a:cubicBezTo>
                    <a:cubicBezTo>
                      <a:pt x="21" y="2"/>
                      <a:pt x="21" y="2"/>
                      <a:pt x="21" y="2"/>
                    </a:cubicBezTo>
                    <a:cubicBezTo>
                      <a:pt x="21" y="3"/>
                      <a:pt x="21" y="4"/>
                      <a:pt x="20" y="5"/>
                    </a:cubicBezTo>
                    <a:cubicBezTo>
                      <a:pt x="20" y="5"/>
                      <a:pt x="20" y="5"/>
                      <a:pt x="20" y="5"/>
                    </a:cubicBezTo>
                    <a:cubicBezTo>
                      <a:pt x="20" y="5"/>
                      <a:pt x="20" y="5"/>
                      <a:pt x="20" y="5"/>
                    </a:cubicBezTo>
                    <a:cubicBezTo>
                      <a:pt x="20" y="5"/>
                      <a:pt x="20" y="5"/>
                      <a:pt x="20" y="5"/>
                    </a:cubicBezTo>
                    <a:cubicBezTo>
                      <a:pt x="20" y="5"/>
                      <a:pt x="19" y="6"/>
                      <a:pt x="19" y="6"/>
                    </a:cubicBezTo>
                    <a:cubicBezTo>
                      <a:pt x="18" y="6"/>
                      <a:pt x="18" y="6"/>
                      <a:pt x="18" y="6"/>
                    </a:cubicBezTo>
                    <a:cubicBezTo>
                      <a:pt x="18" y="5"/>
                      <a:pt x="18" y="5"/>
                      <a:pt x="17" y="4"/>
                    </a:cubicBezTo>
                    <a:cubicBezTo>
                      <a:pt x="17" y="4"/>
                      <a:pt x="17" y="4"/>
                      <a:pt x="17" y="4"/>
                    </a:cubicBezTo>
                    <a:cubicBezTo>
                      <a:pt x="17" y="4"/>
                      <a:pt x="17" y="4"/>
                      <a:pt x="17" y="4"/>
                    </a:cubicBezTo>
                    <a:cubicBezTo>
                      <a:pt x="17" y="4"/>
                      <a:pt x="17" y="4"/>
                      <a:pt x="17" y="4"/>
                    </a:cubicBezTo>
                    <a:cubicBezTo>
                      <a:pt x="17" y="5"/>
                      <a:pt x="16" y="5"/>
                      <a:pt x="16" y="6"/>
                    </a:cubicBezTo>
                    <a:cubicBezTo>
                      <a:pt x="16" y="6"/>
                      <a:pt x="16" y="6"/>
                      <a:pt x="16" y="6"/>
                    </a:cubicBezTo>
                    <a:cubicBezTo>
                      <a:pt x="16" y="5"/>
                      <a:pt x="16" y="5"/>
                      <a:pt x="16" y="5"/>
                    </a:cubicBezTo>
                    <a:cubicBezTo>
                      <a:pt x="16" y="4"/>
                      <a:pt x="16" y="4"/>
                      <a:pt x="16" y="4"/>
                    </a:cubicBezTo>
                    <a:cubicBezTo>
                      <a:pt x="16" y="4"/>
                      <a:pt x="16" y="4"/>
                      <a:pt x="16" y="4"/>
                    </a:cubicBezTo>
                    <a:cubicBezTo>
                      <a:pt x="17" y="4"/>
                      <a:pt x="17" y="4"/>
                      <a:pt x="17" y="4"/>
                    </a:cubicBezTo>
                    <a:moveTo>
                      <a:pt x="24" y="1"/>
                    </a:moveTo>
                    <a:cubicBezTo>
                      <a:pt x="25" y="1"/>
                      <a:pt x="25" y="1"/>
                      <a:pt x="25" y="1"/>
                    </a:cubicBezTo>
                    <a:cubicBezTo>
                      <a:pt x="25" y="1"/>
                      <a:pt x="25" y="1"/>
                      <a:pt x="25" y="1"/>
                    </a:cubicBezTo>
                    <a:cubicBezTo>
                      <a:pt x="26" y="1"/>
                      <a:pt x="26" y="2"/>
                      <a:pt x="27" y="2"/>
                    </a:cubicBezTo>
                    <a:cubicBezTo>
                      <a:pt x="27" y="3"/>
                      <a:pt x="27" y="3"/>
                      <a:pt x="27" y="4"/>
                    </a:cubicBezTo>
                    <a:cubicBezTo>
                      <a:pt x="28" y="4"/>
                      <a:pt x="28" y="4"/>
                      <a:pt x="28" y="4"/>
                    </a:cubicBezTo>
                    <a:cubicBezTo>
                      <a:pt x="28" y="4"/>
                      <a:pt x="28" y="4"/>
                      <a:pt x="28" y="4"/>
                    </a:cubicBezTo>
                    <a:cubicBezTo>
                      <a:pt x="28" y="4"/>
                      <a:pt x="28" y="4"/>
                      <a:pt x="28" y="4"/>
                    </a:cubicBezTo>
                    <a:cubicBezTo>
                      <a:pt x="28" y="5"/>
                      <a:pt x="28" y="5"/>
                      <a:pt x="28" y="5"/>
                    </a:cubicBezTo>
                    <a:cubicBezTo>
                      <a:pt x="28" y="6"/>
                      <a:pt x="28" y="6"/>
                      <a:pt x="28" y="6"/>
                    </a:cubicBezTo>
                    <a:cubicBezTo>
                      <a:pt x="28" y="6"/>
                      <a:pt x="28" y="6"/>
                      <a:pt x="28" y="6"/>
                    </a:cubicBezTo>
                    <a:cubicBezTo>
                      <a:pt x="28" y="5"/>
                      <a:pt x="28" y="5"/>
                      <a:pt x="27" y="4"/>
                    </a:cubicBezTo>
                    <a:cubicBezTo>
                      <a:pt x="27" y="4"/>
                      <a:pt x="27" y="4"/>
                      <a:pt x="27" y="4"/>
                    </a:cubicBezTo>
                    <a:cubicBezTo>
                      <a:pt x="27" y="4"/>
                      <a:pt x="27" y="4"/>
                      <a:pt x="27" y="4"/>
                    </a:cubicBezTo>
                    <a:cubicBezTo>
                      <a:pt x="27" y="4"/>
                      <a:pt x="27" y="4"/>
                      <a:pt x="27" y="4"/>
                    </a:cubicBezTo>
                    <a:cubicBezTo>
                      <a:pt x="26" y="5"/>
                      <a:pt x="26" y="5"/>
                      <a:pt x="26" y="6"/>
                    </a:cubicBezTo>
                    <a:cubicBezTo>
                      <a:pt x="25" y="6"/>
                      <a:pt x="25" y="6"/>
                      <a:pt x="25" y="6"/>
                    </a:cubicBezTo>
                    <a:cubicBezTo>
                      <a:pt x="25" y="6"/>
                      <a:pt x="24" y="5"/>
                      <a:pt x="24" y="5"/>
                    </a:cubicBezTo>
                    <a:cubicBezTo>
                      <a:pt x="24" y="5"/>
                      <a:pt x="24" y="5"/>
                      <a:pt x="24" y="5"/>
                    </a:cubicBezTo>
                    <a:cubicBezTo>
                      <a:pt x="24" y="5"/>
                      <a:pt x="24" y="5"/>
                      <a:pt x="24" y="5"/>
                    </a:cubicBezTo>
                    <a:cubicBezTo>
                      <a:pt x="24" y="5"/>
                      <a:pt x="24" y="5"/>
                      <a:pt x="24" y="5"/>
                    </a:cubicBezTo>
                    <a:cubicBezTo>
                      <a:pt x="24" y="4"/>
                      <a:pt x="23" y="3"/>
                      <a:pt x="23" y="2"/>
                    </a:cubicBezTo>
                    <a:cubicBezTo>
                      <a:pt x="23" y="2"/>
                      <a:pt x="23" y="2"/>
                      <a:pt x="23" y="2"/>
                    </a:cubicBezTo>
                    <a:cubicBezTo>
                      <a:pt x="23" y="2"/>
                      <a:pt x="23" y="2"/>
                      <a:pt x="23" y="2"/>
                    </a:cubicBezTo>
                    <a:cubicBezTo>
                      <a:pt x="23" y="1"/>
                      <a:pt x="23" y="1"/>
                      <a:pt x="24" y="1"/>
                    </a:cubicBezTo>
                    <a:cubicBezTo>
                      <a:pt x="24" y="1"/>
                      <a:pt x="24" y="1"/>
                      <a:pt x="24" y="1"/>
                    </a:cubicBezTo>
                    <a:moveTo>
                      <a:pt x="25" y="0"/>
                    </a:moveTo>
                    <a:cubicBezTo>
                      <a:pt x="25" y="0"/>
                      <a:pt x="25" y="0"/>
                      <a:pt x="25" y="0"/>
                    </a:cubicBezTo>
                    <a:cubicBezTo>
                      <a:pt x="24" y="0"/>
                      <a:pt x="24" y="0"/>
                      <a:pt x="24" y="0"/>
                    </a:cubicBezTo>
                    <a:cubicBezTo>
                      <a:pt x="24" y="0"/>
                      <a:pt x="24" y="0"/>
                      <a:pt x="24" y="0"/>
                    </a:cubicBezTo>
                    <a:cubicBezTo>
                      <a:pt x="23" y="0"/>
                      <a:pt x="23" y="1"/>
                      <a:pt x="22" y="2"/>
                    </a:cubicBezTo>
                    <a:cubicBezTo>
                      <a:pt x="22" y="1"/>
                      <a:pt x="21" y="0"/>
                      <a:pt x="21" y="0"/>
                    </a:cubicBezTo>
                    <a:cubicBezTo>
                      <a:pt x="20" y="0"/>
                      <a:pt x="20" y="0"/>
                      <a:pt x="20" y="0"/>
                    </a:cubicBezTo>
                    <a:cubicBezTo>
                      <a:pt x="20" y="0"/>
                      <a:pt x="20" y="0"/>
                      <a:pt x="20" y="0"/>
                    </a:cubicBezTo>
                    <a:cubicBezTo>
                      <a:pt x="19" y="0"/>
                      <a:pt x="19" y="0"/>
                      <a:pt x="19" y="0"/>
                    </a:cubicBezTo>
                    <a:cubicBezTo>
                      <a:pt x="19" y="0"/>
                      <a:pt x="18" y="1"/>
                      <a:pt x="17" y="2"/>
                    </a:cubicBezTo>
                    <a:cubicBezTo>
                      <a:pt x="16" y="2"/>
                      <a:pt x="16" y="3"/>
                      <a:pt x="16" y="3"/>
                    </a:cubicBezTo>
                    <a:cubicBezTo>
                      <a:pt x="15" y="3"/>
                      <a:pt x="15" y="2"/>
                      <a:pt x="14" y="2"/>
                    </a:cubicBezTo>
                    <a:cubicBezTo>
                      <a:pt x="13" y="2"/>
                      <a:pt x="13" y="3"/>
                      <a:pt x="12" y="3"/>
                    </a:cubicBezTo>
                    <a:cubicBezTo>
                      <a:pt x="11" y="4"/>
                      <a:pt x="10" y="5"/>
                      <a:pt x="10" y="7"/>
                    </a:cubicBezTo>
                    <a:cubicBezTo>
                      <a:pt x="10" y="7"/>
                      <a:pt x="10" y="6"/>
                      <a:pt x="9" y="6"/>
                    </a:cubicBezTo>
                    <a:cubicBezTo>
                      <a:pt x="8" y="6"/>
                      <a:pt x="7" y="7"/>
                      <a:pt x="6" y="8"/>
                    </a:cubicBezTo>
                    <a:cubicBezTo>
                      <a:pt x="5" y="9"/>
                      <a:pt x="5" y="10"/>
                      <a:pt x="5" y="10"/>
                    </a:cubicBezTo>
                    <a:cubicBezTo>
                      <a:pt x="5" y="10"/>
                      <a:pt x="5" y="10"/>
                      <a:pt x="5" y="10"/>
                    </a:cubicBezTo>
                    <a:cubicBezTo>
                      <a:pt x="5" y="10"/>
                      <a:pt x="5" y="10"/>
                      <a:pt x="5" y="10"/>
                    </a:cubicBezTo>
                    <a:cubicBezTo>
                      <a:pt x="5" y="11"/>
                      <a:pt x="5" y="11"/>
                      <a:pt x="5" y="11"/>
                    </a:cubicBezTo>
                    <a:cubicBezTo>
                      <a:pt x="5" y="12"/>
                      <a:pt x="5" y="12"/>
                      <a:pt x="5" y="12"/>
                    </a:cubicBezTo>
                    <a:cubicBezTo>
                      <a:pt x="5" y="12"/>
                      <a:pt x="5" y="12"/>
                      <a:pt x="5" y="12"/>
                    </a:cubicBezTo>
                    <a:cubicBezTo>
                      <a:pt x="5" y="13"/>
                      <a:pt x="5" y="13"/>
                      <a:pt x="5" y="13"/>
                    </a:cubicBezTo>
                    <a:cubicBezTo>
                      <a:pt x="5" y="13"/>
                      <a:pt x="5" y="13"/>
                      <a:pt x="5" y="13"/>
                    </a:cubicBezTo>
                    <a:cubicBezTo>
                      <a:pt x="4" y="14"/>
                      <a:pt x="4" y="14"/>
                      <a:pt x="3" y="15"/>
                    </a:cubicBezTo>
                    <a:cubicBezTo>
                      <a:pt x="2" y="17"/>
                      <a:pt x="2" y="18"/>
                      <a:pt x="3" y="19"/>
                    </a:cubicBezTo>
                    <a:cubicBezTo>
                      <a:pt x="3" y="19"/>
                      <a:pt x="3" y="19"/>
                      <a:pt x="3" y="19"/>
                    </a:cubicBezTo>
                    <a:cubicBezTo>
                      <a:pt x="3" y="20"/>
                      <a:pt x="3" y="20"/>
                      <a:pt x="3" y="20"/>
                    </a:cubicBezTo>
                    <a:cubicBezTo>
                      <a:pt x="3" y="21"/>
                      <a:pt x="3" y="21"/>
                      <a:pt x="3" y="21"/>
                    </a:cubicBezTo>
                    <a:cubicBezTo>
                      <a:pt x="3" y="21"/>
                      <a:pt x="3" y="22"/>
                      <a:pt x="3" y="22"/>
                    </a:cubicBezTo>
                    <a:cubicBezTo>
                      <a:pt x="2" y="23"/>
                      <a:pt x="0" y="26"/>
                      <a:pt x="1" y="28"/>
                    </a:cubicBezTo>
                    <a:cubicBezTo>
                      <a:pt x="2" y="29"/>
                      <a:pt x="2" y="29"/>
                      <a:pt x="2" y="29"/>
                    </a:cubicBezTo>
                    <a:cubicBezTo>
                      <a:pt x="2" y="29"/>
                      <a:pt x="2" y="29"/>
                      <a:pt x="2" y="29"/>
                    </a:cubicBezTo>
                    <a:cubicBezTo>
                      <a:pt x="2" y="29"/>
                      <a:pt x="2" y="29"/>
                      <a:pt x="2" y="29"/>
                    </a:cubicBezTo>
                    <a:cubicBezTo>
                      <a:pt x="2" y="29"/>
                      <a:pt x="2" y="29"/>
                      <a:pt x="2" y="29"/>
                    </a:cubicBezTo>
                    <a:cubicBezTo>
                      <a:pt x="2" y="30"/>
                      <a:pt x="2" y="30"/>
                      <a:pt x="2" y="30"/>
                    </a:cubicBezTo>
                    <a:cubicBezTo>
                      <a:pt x="3" y="31"/>
                      <a:pt x="2" y="32"/>
                      <a:pt x="2" y="33"/>
                    </a:cubicBezTo>
                    <a:cubicBezTo>
                      <a:pt x="2" y="35"/>
                      <a:pt x="1" y="36"/>
                      <a:pt x="2" y="37"/>
                    </a:cubicBezTo>
                    <a:cubicBezTo>
                      <a:pt x="2" y="37"/>
                      <a:pt x="2" y="37"/>
                      <a:pt x="2" y="37"/>
                    </a:cubicBezTo>
                    <a:cubicBezTo>
                      <a:pt x="2" y="38"/>
                      <a:pt x="2" y="38"/>
                      <a:pt x="2" y="38"/>
                    </a:cubicBezTo>
                    <a:cubicBezTo>
                      <a:pt x="3" y="38"/>
                      <a:pt x="3" y="38"/>
                      <a:pt x="3" y="38"/>
                    </a:cubicBezTo>
                    <a:cubicBezTo>
                      <a:pt x="3" y="38"/>
                      <a:pt x="3" y="38"/>
                      <a:pt x="3" y="38"/>
                    </a:cubicBezTo>
                    <a:cubicBezTo>
                      <a:pt x="3" y="39"/>
                      <a:pt x="3" y="39"/>
                      <a:pt x="3" y="39"/>
                    </a:cubicBezTo>
                    <a:cubicBezTo>
                      <a:pt x="3" y="39"/>
                      <a:pt x="3" y="39"/>
                      <a:pt x="3" y="39"/>
                    </a:cubicBezTo>
                    <a:cubicBezTo>
                      <a:pt x="3" y="42"/>
                      <a:pt x="5" y="44"/>
                      <a:pt x="7" y="45"/>
                    </a:cubicBezTo>
                    <a:cubicBezTo>
                      <a:pt x="7" y="46"/>
                      <a:pt x="7" y="47"/>
                      <a:pt x="8" y="47"/>
                    </a:cubicBezTo>
                    <a:cubicBezTo>
                      <a:pt x="9" y="48"/>
                      <a:pt x="9" y="48"/>
                      <a:pt x="9" y="48"/>
                    </a:cubicBezTo>
                    <a:cubicBezTo>
                      <a:pt x="9" y="48"/>
                      <a:pt x="10" y="48"/>
                      <a:pt x="10" y="49"/>
                    </a:cubicBezTo>
                    <a:cubicBezTo>
                      <a:pt x="10" y="49"/>
                      <a:pt x="10" y="49"/>
                      <a:pt x="10" y="49"/>
                    </a:cubicBezTo>
                    <a:cubicBezTo>
                      <a:pt x="10" y="50"/>
                      <a:pt x="10" y="50"/>
                      <a:pt x="10" y="50"/>
                    </a:cubicBezTo>
                    <a:cubicBezTo>
                      <a:pt x="11" y="50"/>
                      <a:pt x="11" y="50"/>
                      <a:pt x="11" y="51"/>
                    </a:cubicBezTo>
                    <a:cubicBezTo>
                      <a:pt x="13" y="51"/>
                      <a:pt x="14" y="52"/>
                      <a:pt x="15" y="52"/>
                    </a:cubicBezTo>
                    <a:cubicBezTo>
                      <a:pt x="18" y="52"/>
                      <a:pt x="20" y="51"/>
                      <a:pt x="22" y="49"/>
                    </a:cubicBezTo>
                    <a:cubicBezTo>
                      <a:pt x="22" y="49"/>
                      <a:pt x="22" y="49"/>
                      <a:pt x="22" y="49"/>
                    </a:cubicBezTo>
                    <a:cubicBezTo>
                      <a:pt x="23" y="49"/>
                      <a:pt x="23" y="49"/>
                      <a:pt x="23" y="49"/>
                    </a:cubicBezTo>
                    <a:cubicBezTo>
                      <a:pt x="23" y="50"/>
                      <a:pt x="23" y="50"/>
                      <a:pt x="23" y="50"/>
                    </a:cubicBezTo>
                    <a:cubicBezTo>
                      <a:pt x="23" y="50"/>
                      <a:pt x="23" y="50"/>
                      <a:pt x="23" y="50"/>
                    </a:cubicBezTo>
                    <a:cubicBezTo>
                      <a:pt x="24" y="52"/>
                      <a:pt x="26" y="52"/>
                      <a:pt x="28" y="52"/>
                    </a:cubicBezTo>
                    <a:cubicBezTo>
                      <a:pt x="29" y="52"/>
                      <a:pt x="30" y="52"/>
                      <a:pt x="30" y="52"/>
                    </a:cubicBezTo>
                    <a:cubicBezTo>
                      <a:pt x="31" y="52"/>
                      <a:pt x="32" y="51"/>
                      <a:pt x="33" y="50"/>
                    </a:cubicBezTo>
                    <a:cubicBezTo>
                      <a:pt x="33" y="49"/>
                      <a:pt x="33" y="49"/>
                      <a:pt x="33" y="49"/>
                    </a:cubicBezTo>
                    <a:cubicBezTo>
                      <a:pt x="33" y="49"/>
                      <a:pt x="34" y="48"/>
                      <a:pt x="34" y="48"/>
                    </a:cubicBezTo>
                    <a:cubicBezTo>
                      <a:pt x="34" y="48"/>
                      <a:pt x="34" y="48"/>
                      <a:pt x="34" y="48"/>
                    </a:cubicBezTo>
                    <a:cubicBezTo>
                      <a:pt x="35" y="48"/>
                      <a:pt x="35" y="48"/>
                      <a:pt x="35" y="48"/>
                    </a:cubicBezTo>
                    <a:cubicBezTo>
                      <a:pt x="36" y="48"/>
                      <a:pt x="37" y="47"/>
                      <a:pt x="37" y="46"/>
                    </a:cubicBezTo>
                    <a:cubicBezTo>
                      <a:pt x="38" y="45"/>
                      <a:pt x="38" y="45"/>
                      <a:pt x="38" y="45"/>
                    </a:cubicBezTo>
                    <a:cubicBezTo>
                      <a:pt x="38" y="45"/>
                      <a:pt x="39" y="45"/>
                      <a:pt x="39" y="45"/>
                    </a:cubicBezTo>
                    <a:cubicBezTo>
                      <a:pt x="40" y="44"/>
                      <a:pt x="41" y="44"/>
                      <a:pt x="41" y="43"/>
                    </a:cubicBezTo>
                    <a:cubicBezTo>
                      <a:pt x="41" y="43"/>
                      <a:pt x="41" y="42"/>
                      <a:pt x="41" y="42"/>
                    </a:cubicBezTo>
                    <a:cubicBezTo>
                      <a:pt x="41" y="41"/>
                      <a:pt x="41" y="41"/>
                      <a:pt x="41" y="41"/>
                    </a:cubicBezTo>
                    <a:cubicBezTo>
                      <a:pt x="42" y="40"/>
                      <a:pt x="42" y="40"/>
                      <a:pt x="42" y="40"/>
                    </a:cubicBezTo>
                    <a:cubicBezTo>
                      <a:pt x="42" y="39"/>
                      <a:pt x="42" y="39"/>
                      <a:pt x="42" y="39"/>
                    </a:cubicBezTo>
                    <a:cubicBezTo>
                      <a:pt x="42" y="38"/>
                      <a:pt x="42" y="38"/>
                      <a:pt x="42" y="38"/>
                    </a:cubicBezTo>
                    <a:cubicBezTo>
                      <a:pt x="42" y="38"/>
                      <a:pt x="42" y="38"/>
                      <a:pt x="42" y="38"/>
                    </a:cubicBezTo>
                    <a:cubicBezTo>
                      <a:pt x="43" y="37"/>
                      <a:pt x="43" y="37"/>
                      <a:pt x="43" y="37"/>
                    </a:cubicBezTo>
                    <a:cubicBezTo>
                      <a:pt x="43" y="37"/>
                      <a:pt x="43" y="37"/>
                      <a:pt x="43" y="37"/>
                    </a:cubicBezTo>
                    <a:cubicBezTo>
                      <a:pt x="43" y="36"/>
                      <a:pt x="43" y="34"/>
                      <a:pt x="42" y="33"/>
                    </a:cubicBezTo>
                    <a:cubicBezTo>
                      <a:pt x="42" y="32"/>
                      <a:pt x="42" y="31"/>
                      <a:pt x="42" y="30"/>
                    </a:cubicBezTo>
                    <a:cubicBezTo>
                      <a:pt x="42" y="29"/>
                      <a:pt x="42" y="29"/>
                      <a:pt x="42" y="29"/>
                    </a:cubicBezTo>
                    <a:cubicBezTo>
                      <a:pt x="42" y="29"/>
                      <a:pt x="42" y="29"/>
                      <a:pt x="42" y="29"/>
                    </a:cubicBezTo>
                    <a:cubicBezTo>
                      <a:pt x="42" y="29"/>
                      <a:pt x="42" y="29"/>
                      <a:pt x="42" y="29"/>
                    </a:cubicBezTo>
                    <a:cubicBezTo>
                      <a:pt x="43" y="29"/>
                      <a:pt x="43" y="29"/>
                      <a:pt x="43" y="29"/>
                    </a:cubicBezTo>
                    <a:cubicBezTo>
                      <a:pt x="43" y="28"/>
                      <a:pt x="43" y="28"/>
                      <a:pt x="43" y="28"/>
                    </a:cubicBezTo>
                    <a:cubicBezTo>
                      <a:pt x="44" y="26"/>
                      <a:pt x="42" y="23"/>
                      <a:pt x="42" y="22"/>
                    </a:cubicBezTo>
                    <a:cubicBezTo>
                      <a:pt x="41" y="22"/>
                      <a:pt x="41" y="21"/>
                      <a:pt x="41" y="21"/>
                    </a:cubicBezTo>
                    <a:cubicBezTo>
                      <a:pt x="41" y="20"/>
                      <a:pt x="41" y="20"/>
                      <a:pt x="41" y="20"/>
                    </a:cubicBezTo>
                    <a:cubicBezTo>
                      <a:pt x="42" y="20"/>
                      <a:pt x="42" y="20"/>
                      <a:pt x="42" y="19"/>
                    </a:cubicBezTo>
                    <a:cubicBezTo>
                      <a:pt x="42" y="19"/>
                      <a:pt x="42" y="19"/>
                      <a:pt x="42" y="19"/>
                    </a:cubicBezTo>
                    <a:cubicBezTo>
                      <a:pt x="42" y="18"/>
                      <a:pt x="42" y="17"/>
                      <a:pt x="41" y="15"/>
                    </a:cubicBezTo>
                    <a:cubicBezTo>
                      <a:pt x="41" y="14"/>
                      <a:pt x="40" y="14"/>
                      <a:pt x="39" y="13"/>
                    </a:cubicBezTo>
                    <a:cubicBezTo>
                      <a:pt x="39" y="13"/>
                      <a:pt x="39" y="13"/>
                      <a:pt x="39" y="13"/>
                    </a:cubicBezTo>
                    <a:cubicBezTo>
                      <a:pt x="39" y="12"/>
                      <a:pt x="39" y="12"/>
                      <a:pt x="39" y="12"/>
                    </a:cubicBezTo>
                    <a:cubicBezTo>
                      <a:pt x="39" y="12"/>
                      <a:pt x="39" y="12"/>
                      <a:pt x="39" y="12"/>
                    </a:cubicBezTo>
                    <a:cubicBezTo>
                      <a:pt x="39" y="11"/>
                      <a:pt x="39" y="11"/>
                      <a:pt x="39" y="11"/>
                    </a:cubicBezTo>
                    <a:cubicBezTo>
                      <a:pt x="39" y="10"/>
                      <a:pt x="39" y="10"/>
                      <a:pt x="39" y="10"/>
                    </a:cubicBezTo>
                    <a:cubicBezTo>
                      <a:pt x="39" y="10"/>
                      <a:pt x="39" y="10"/>
                      <a:pt x="39" y="10"/>
                    </a:cubicBezTo>
                    <a:cubicBezTo>
                      <a:pt x="39" y="10"/>
                      <a:pt x="39" y="10"/>
                      <a:pt x="39" y="10"/>
                    </a:cubicBezTo>
                    <a:cubicBezTo>
                      <a:pt x="39" y="10"/>
                      <a:pt x="39" y="9"/>
                      <a:pt x="39" y="8"/>
                    </a:cubicBezTo>
                    <a:cubicBezTo>
                      <a:pt x="38" y="7"/>
                      <a:pt x="36" y="6"/>
                      <a:pt x="35" y="6"/>
                    </a:cubicBezTo>
                    <a:cubicBezTo>
                      <a:pt x="35" y="6"/>
                      <a:pt x="35" y="7"/>
                      <a:pt x="34" y="7"/>
                    </a:cubicBezTo>
                    <a:cubicBezTo>
                      <a:pt x="34" y="5"/>
                      <a:pt x="33" y="4"/>
                      <a:pt x="32" y="3"/>
                    </a:cubicBezTo>
                    <a:cubicBezTo>
                      <a:pt x="32" y="3"/>
                      <a:pt x="31" y="2"/>
                      <a:pt x="30" y="2"/>
                    </a:cubicBezTo>
                    <a:cubicBezTo>
                      <a:pt x="30" y="2"/>
                      <a:pt x="29" y="3"/>
                      <a:pt x="28" y="3"/>
                    </a:cubicBezTo>
                    <a:cubicBezTo>
                      <a:pt x="28" y="3"/>
                      <a:pt x="28" y="2"/>
                      <a:pt x="27" y="2"/>
                    </a:cubicBezTo>
                    <a:cubicBezTo>
                      <a:pt x="27" y="1"/>
                      <a:pt x="26" y="0"/>
                      <a:pt x="2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92" name="Freeform 178"/>
              <p:cNvSpPr>
                <a:spLocks noEditPoints="1"/>
              </p:cNvSpPr>
              <p:nvPr/>
            </p:nvSpPr>
            <p:spPr bwMode="auto">
              <a:xfrm>
                <a:off x="4205" y="2003"/>
                <a:ext cx="83" cy="55"/>
              </a:xfrm>
              <a:custGeom>
                <a:avLst/>
                <a:gdLst>
                  <a:gd name="T0" fmla="*/ 6 w 35"/>
                  <a:gd name="T1" fmla="*/ 16 h 23"/>
                  <a:gd name="T2" fmla="*/ 8 w 35"/>
                  <a:gd name="T3" fmla="*/ 21 h 23"/>
                  <a:gd name="T4" fmla="*/ 15 w 35"/>
                  <a:gd name="T5" fmla="*/ 13 h 23"/>
                  <a:gd name="T6" fmla="*/ 13 w 35"/>
                  <a:gd name="T7" fmla="*/ 21 h 23"/>
                  <a:gd name="T8" fmla="*/ 8 w 35"/>
                  <a:gd name="T9" fmla="*/ 22 h 23"/>
                  <a:gd name="T10" fmla="*/ 11 w 35"/>
                  <a:gd name="T11" fmla="*/ 14 h 23"/>
                  <a:gd name="T12" fmla="*/ 14 w 35"/>
                  <a:gd name="T13" fmla="*/ 13 h 23"/>
                  <a:gd name="T14" fmla="*/ 15 w 35"/>
                  <a:gd name="T15" fmla="*/ 13 h 23"/>
                  <a:gd name="T16" fmla="*/ 9 w 35"/>
                  <a:gd name="T17" fmla="*/ 22 h 23"/>
                  <a:gd name="T18" fmla="*/ 27 w 35"/>
                  <a:gd name="T19" fmla="*/ 7 h 23"/>
                  <a:gd name="T20" fmla="*/ 29 w 35"/>
                  <a:gd name="T21" fmla="*/ 6 h 23"/>
                  <a:gd name="T22" fmla="*/ 28 w 35"/>
                  <a:gd name="T23" fmla="*/ 14 h 23"/>
                  <a:gd name="T24" fmla="*/ 30 w 35"/>
                  <a:gd name="T25" fmla="*/ 6 h 23"/>
                  <a:gd name="T26" fmla="*/ 24 w 35"/>
                  <a:gd name="T27" fmla="*/ 15 h 23"/>
                  <a:gd name="T28" fmla="*/ 21 w 35"/>
                  <a:gd name="T29" fmla="*/ 10 h 23"/>
                  <a:gd name="T30" fmla="*/ 25 w 35"/>
                  <a:gd name="T31" fmla="*/ 15 h 23"/>
                  <a:gd name="T32" fmla="*/ 23 w 35"/>
                  <a:gd name="T33" fmla="*/ 0 h 23"/>
                  <a:gd name="T34" fmla="*/ 23 w 35"/>
                  <a:gd name="T35" fmla="*/ 5 h 23"/>
                  <a:gd name="T36" fmla="*/ 23 w 35"/>
                  <a:gd name="T37" fmla="*/ 3 h 23"/>
                  <a:gd name="T38" fmla="*/ 25 w 35"/>
                  <a:gd name="T39" fmla="*/ 2 h 23"/>
                  <a:gd name="T40" fmla="*/ 30 w 35"/>
                  <a:gd name="T41" fmla="*/ 5 h 23"/>
                  <a:gd name="T42" fmla="*/ 20 w 35"/>
                  <a:gd name="T43" fmla="*/ 8 h 23"/>
                  <a:gd name="T44" fmla="*/ 17 w 35"/>
                  <a:gd name="T45" fmla="*/ 11 h 23"/>
                  <a:gd name="T46" fmla="*/ 14 w 35"/>
                  <a:gd name="T47" fmla="*/ 11 h 23"/>
                  <a:gd name="T48" fmla="*/ 9 w 35"/>
                  <a:gd name="T49" fmla="*/ 13 h 23"/>
                  <a:gd name="T50" fmla="*/ 6 w 35"/>
                  <a:gd name="T51" fmla="*/ 9 h 23"/>
                  <a:gd name="T52" fmla="*/ 7 w 35"/>
                  <a:gd name="T53" fmla="*/ 10 h 23"/>
                  <a:gd name="T54" fmla="*/ 9 w 35"/>
                  <a:gd name="T55" fmla="*/ 11 h 23"/>
                  <a:gd name="T56" fmla="*/ 5 w 35"/>
                  <a:gd name="T57" fmla="*/ 8 h 23"/>
                  <a:gd name="T58" fmla="*/ 2 w 35"/>
                  <a:gd name="T59" fmla="*/ 17 h 23"/>
                  <a:gd name="T60" fmla="*/ 2 w 35"/>
                  <a:gd name="T61" fmla="*/ 19 h 23"/>
                  <a:gd name="T62" fmla="*/ 3 w 35"/>
                  <a:gd name="T63" fmla="*/ 19 h 23"/>
                  <a:gd name="T64" fmla="*/ 5 w 35"/>
                  <a:gd name="T65" fmla="*/ 22 h 23"/>
                  <a:gd name="T66" fmla="*/ 16 w 35"/>
                  <a:gd name="T67" fmla="*/ 21 h 23"/>
                  <a:gd name="T68" fmla="*/ 18 w 35"/>
                  <a:gd name="T69" fmla="*/ 12 h 23"/>
                  <a:gd name="T70" fmla="*/ 21 w 35"/>
                  <a:gd name="T71" fmla="*/ 15 h 23"/>
                  <a:gd name="T72" fmla="*/ 31 w 35"/>
                  <a:gd name="T73" fmla="*/ 14 h 23"/>
                  <a:gd name="T74" fmla="*/ 33 w 35"/>
                  <a:gd name="T75" fmla="*/ 6 h 23"/>
                  <a:gd name="T76" fmla="*/ 27 w 35"/>
                  <a:gd name="T7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5" h="23">
                    <a:moveTo>
                      <a:pt x="8" y="21"/>
                    </a:moveTo>
                    <a:cubicBezTo>
                      <a:pt x="6" y="21"/>
                      <a:pt x="3" y="17"/>
                      <a:pt x="6" y="16"/>
                    </a:cubicBezTo>
                    <a:cubicBezTo>
                      <a:pt x="7" y="15"/>
                      <a:pt x="9" y="15"/>
                      <a:pt x="10" y="14"/>
                    </a:cubicBezTo>
                    <a:cubicBezTo>
                      <a:pt x="8" y="21"/>
                      <a:pt x="8" y="21"/>
                      <a:pt x="8" y="21"/>
                    </a:cubicBezTo>
                    <a:moveTo>
                      <a:pt x="13" y="21"/>
                    </a:moveTo>
                    <a:cubicBezTo>
                      <a:pt x="15" y="13"/>
                      <a:pt x="15" y="13"/>
                      <a:pt x="15" y="13"/>
                    </a:cubicBezTo>
                    <a:cubicBezTo>
                      <a:pt x="17" y="14"/>
                      <a:pt x="17" y="18"/>
                      <a:pt x="16" y="19"/>
                    </a:cubicBezTo>
                    <a:cubicBezTo>
                      <a:pt x="15" y="19"/>
                      <a:pt x="14" y="20"/>
                      <a:pt x="13" y="21"/>
                    </a:cubicBezTo>
                    <a:moveTo>
                      <a:pt x="9" y="22"/>
                    </a:moveTo>
                    <a:cubicBezTo>
                      <a:pt x="9" y="22"/>
                      <a:pt x="9" y="22"/>
                      <a:pt x="8" y="22"/>
                    </a:cubicBezTo>
                    <a:cubicBezTo>
                      <a:pt x="8" y="22"/>
                      <a:pt x="8" y="22"/>
                      <a:pt x="8" y="22"/>
                    </a:cubicBezTo>
                    <a:cubicBezTo>
                      <a:pt x="11" y="14"/>
                      <a:pt x="11" y="14"/>
                      <a:pt x="11" y="14"/>
                    </a:cubicBezTo>
                    <a:cubicBezTo>
                      <a:pt x="11" y="14"/>
                      <a:pt x="11" y="14"/>
                      <a:pt x="11" y="14"/>
                    </a:cubicBezTo>
                    <a:cubicBezTo>
                      <a:pt x="12" y="14"/>
                      <a:pt x="13" y="13"/>
                      <a:pt x="14" y="13"/>
                    </a:cubicBezTo>
                    <a:cubicBezTo>
                      <a:pt x="14" y="13"/>
                      <a:pt x="14" y="13"/>
                      <a:pt x="14" y="13"/>
                    </a:cubicBezTo>
                    <a:cubicBezTo>
                      <a:pt x="14" y="13"/>
                      <a:pt x="15" y="13"/>
                      <a:pt x="15" y="13"/>
                    </a:cubicBezTo>
                    <a:cubicBezTo>
                      <a:pt x="12" y="21"/>
                      <a:pt x="12" y="21"/>
                      <a:pt x="12" y="21"/>
                    </a:cubicBezTo>
                    <a:cubicBezTo>
                      <a:pt x="11" y="21"/>
                      <a:pt x="10" y="22"/>
                      <a:pt x="9" y="22"/>
                    </a:cubicBezTo>
                    <a:moveTo>
                      <a:pt x="25" y="15"/>
                    </a:moveTo>
                    <a:cubicBezTo>
                      <a:pt x="27" y="7"/>
                      <a:pt x="27" y="7"/>
                      <a:pt x="27" y="7"/>
                    </a:cubicBezTo>
                    <a:cubicBezTo>
                      <a:pt x="28" y="7"/>
                      <a:pt x="28" y="6"/>
                      <a:pt x="29" y="6"/>
                    </a:cubicBezTo>
                    <a:cubicBezTo>
                      <a:pt x="29" y="6"/>
                      <a:pt x="29" y="6"/>
                      <a:pt x="29" y="6"/>
                    </a:cubicBezTo>
                    <a:cubicBezTo>
                      <a:pt x="29" y="6"/>
                      <a:pt x="30" y="6"/>
                      <a:pt x="30" y="6"/>
                    </a:cubicBezTo>
                    <a:cubicBezTo>
                      <a:pt x="28" y="14"/>
                      <a:pt x="28" y="14"/>
                      <a:pt x="28" y="14"/>
                    </a:cubicBezTo>
                    <a:cubicBezTo>
                      <a:pt x="29" y="14"/>
                      <a:pt x="29" y="14"/>
                      <a:pt x="29" y="14"/>
                    </a:cubicBezTo>
                    <a:cubicBezTo>
                      <a:pt x="30" y="6"/>
                      <a:pt x="30" y="6"/>
                      <a:pt x="30" y="6"/>
                    </a:cubicBezTo>
                    <a:cubicBezTo>
                      <a:pt x="32" y="7"/>
                      <a:pt x="32" y="11"/>
                      <a:pt x="31" y="12"/>
                    </a:cubicBezTo>
                    <a:cubicBezTo>
                      <a:pt x="30" y="14"/>
                      <a:pt x="26" y="15"/>
                      <a:pt x="24" y="15"/>
                    </a:cubicBezTo>
                    <a:cubicBezTo>
                      <a:pt x="24" y="15"/>
                      <a:pt x="24" y="15"/>
                      <a:pt x="24" y="15"/>
                    </a:cubicBezTo>
                    <a:cubicBezTo>
                      <a:pt x="22" y="15"/>
                      <a:pt x="18" y="11"/>
                      <a:pt x="21" y="10"/>
                    </a:cubicBezTo>
                    <a:cubicBezTo>
                      <a:pt x="23" y="9"/>
                      <a:pt x="25" y="8"/>
                      <a:pt x="27" y="7"/>
                    </a:cubicBezTo>
                    <a:cubicBezTo>
                      <a:pt x="25" y="15"/>
                      <a:pt x="25" y="15"/>
                      <a:pt x="25" y="15"/>
                    </a:cubicBezTo>
                    <a:cubicBezTo>
                      <a:pt x="25" y="15"/>
                      <a:pt x="25" y="15"/>
                      <a:pt x="25" y="15"/>
                    </a:cubicBezTo>
                    <a:moveTo>
                      <a:pt x="23" y="0"/>
                    </a:moveTo>
                    <a:cubicBezTo>
                      <a:pt x="22" y="0"/>
                      <a:pt x="21" y="1"/>
                      <a:pt x="22" y="3"/>
                    </a:cubicBezTo>
                    <a:cubicBezTo>
                      <a:pt x="22" y="4"/>
                      <a:pt x="22" y="5"/>
                      <a:pt x="23" y="5"/>
                    </a:cubicBezTo>
                    <a:cubicBezTo>
                      <a:pt x="23" y="5"/>
                      <a:pt x="23" y="5"/>
                      <a:pt x="23" y="5"/>
                    </a:cubicBezTo>
                    <a:cubicBezTo>
                      <a:pt x="24" y="4"/>
                      <a:pt x="24" y="3"/>
                      <a:pt x="23" y="3"/>
                    </a:cubicBezTo>
                    <a:cubicBezTo>
                      <a:pt x="23" y="2"/>
                      <a:pt x="23" y="1"/>
                      <a:pt x="24" y="1"/>
                    </a:cubicBezTo>
                    <a:cubicBezTo>
                      <a:pt x="24" y="1"/>
                      <a:pt x="24" y="1"/>
                      <a:pt x="25" y="2"/>
                    </a:cubicBezTo>
                    <a:cubicBezTo>
                      <a:pt x="27" y="3"/>
                      <a:pt x="29" y="4"/>
                      <a:pt x="32" y="5"/>
                    </a:cubicBezTo>
                    <a:cubicBezTo>
                      <a:pt x="31" y="5"/>
                      <a:pt x="30" y="5"/>
                      <a:pt x="30" y="5"/>
                    </a:cubicBezTo>
                    <a:cubicBezTo>
                      <a:pt x="28" y="5"/>
                      <a:pt x="26" y="6"/>
                      <a:pt x="24" y="6"/>
                    </a:cubicBezTo>
                    <a:cubicBezTo>
                      <a:pt x="23" y="7"/>
                      <a:pt x="22" y="7"/>
                      <a:pt x="20" y="8"/>
                    </a:cubicBezTo>
                    <a:cubicBezTo>
                      <a:pt x="19" y="9"/>
                      <a:pt x="19" y="11"/>
                      <a:pt x="18" y="11"/>
                    </a:cubicBezTo>
                    <a:cubicBezTo>
                      <a:pt x="17" y="11"/>
                      <a:pt x="17" y="11"/>
                      <a:pt x="17" y="11"/>
                    </a:cubicBezTo>
                    <a:cubicBezTo>
                      <a:pt x="16" y="11"/>
                      <a:pt x="16" y="11"/>
                      <a:pt x="16" y="11"/>
                    </a:cubicBezTo>
                    <a:cubicBezTo>
                      <a:pt x="15" y="11"/>
                      <a:pt x="15" y="11"/>
                      <a:pt x="14" y="11"/>
                    </a:cubicBezTo>
                    <a:cubicBezTo>
                      <a:pt x="14" y="11"/>
                      <a:pt x="14" y="11"/>
                      <a:pt x="13" y="11"/>
                    </a:cubicBezTo>
                    <a:cubicBezTo>
                      <a:pt x="12" y="12"/>
                      <a:pt x="11" y="12"/>
                      <a:pt x="9" y="13"/>
                    </a:cubicBezTo>
                    <a:cubicBezTo>
                      <a:pt x="7" y="14"/>
                      <a:pt x="4" y="14"/>
                      <a:pt x="3" y="17"/>
                    </a:cubicBezTo>
                    <a:cubicBezTo>
                      <a:pt x="4" y="15"/>
                      <a:pt x="5" y="12"/>
                      <a:pt x="6" y="9"/>
                    </a:cubicBezTo>
                    <a:cubicBezTo>
                      <a:pt x="6" y="9"/>
                      <a:pt x="6" y="9"/>
                      <a:pt x="6" y="9"/>
                    </a:cubicBezTo>
                    <a:cubicBezTo>
                      <a:pt x="6" y="9"/>
                      <a:pt x="7" y="9"/>
                      <a:pt x="7" y="10"/>
                    </a:cubicBezTo>
                    <a:cubicBezTo>
                      <a:pt x="8" y="11"/>
                      <a:pt x="8" y="11"/>
                      <a:pt x="8" y="11"/>
                    </a:cubicBezTo>
                    <a:cubicBezTo>
                      <a:pt x="8" y="11"/>
                      <a:pt x="9" y="11"/>
                      <a:pt x="9" y="11"/>
                    </a:cubicBezTo>
                    <a:cubicBezTo>
                      <a:pt x="10" y="11"/>
                      <a:pt x="8" y="7"/>
                      <a:pt x="6" y="7"/>
                    </a:cubicBezTo>
                    <a:cubicBezTo>
                      <a:pt x="5" y="7"/>
                      <a:pt x="5" y="7"/>
                      <a:pt x="5" y="8"/>
                    </a:cubicBezTo>
                    <a:cubicBezTo>
                      <a:pt x="4" y="8"/>
                      <a:pt x="4" y="10"/>
                      <a:pt x="3" y="11"/>
                    </a:cubicBezTo>
                    <a:cubicBezTo>
                      <a:pt x="3" y="13"/>
                      <a:pt x="2" y="15"/>
                      <a:pt x="2" y="17"/>
                    </a:cubicBezTo>
                    <a:cubicBezTo>
                      <a:pt x="1" y="17"/>
                      <a:pt x="0" y="19"/>
                      <a:pt x="1" y="19"/>
                    </a:cubicBezTo>
                    <a:cubicBezTo>
                      <a:pt x="2" y="19"/>
                      <a:pt x="2" y="19"/>
                      <a:pt x="2" y="19"/>
                    </a:cubicBezTo>
                    <a:cubicBezTo>
                      <a:pt x="2" y="19"/>
                      <a:pt x="2" y="19"/>
                      <a:pt x="3" y="19"/>
                    </a:cubicBezTo>
                    <a:cubicBezTo>
                      <a:pt x="3" y="19"/>
                      <a:pt x="3" y="19"/>
                      <a:pt x="3" y="19"/>
                    </a:cubicBezTo>
                    <a:cubicBezTo>
                      <a:pt x="3" y="19"/>
                      <a:pt x="3" y="19"/>
                      <a:pt x="3" y="19"/>
                    </a:cubicBezTo>
                    <a:cubicBezTo>
                      <a:pt x="4" y="20"/>
                      <a:pt x="5" y="21"/>
                      <a:pt x="5" y="22"/>
                    </a:cubicBezTo>
                    <a:cubicBezTo>
                      <a:pt x="7" y="23"/>
                      <a:pt x="8" y="23"/>
                      <a:pt x="9" y="23"/>
                    </a:cubicBezTo>
                    <a:cubicBezTo>
                      <a:pt x="11" y="23"/>
                      <a:pt x="14" y="22"/>
                      <a:pt x="16" y="21"/>
                    </a:cubicBezTo>
                    <a:cubicBezTo>
                      <a:pt x="18" y="19"/>
                      <a:pt x="18" y="17"/>
                      <a:pt x="18" y="14"/>
                    </a:cubicBezTo>
                    <a:cubicBezTo>
                      <a:pt x="17" y="13"/>
                      <a:pt x="17" y="13"/>
                      <a:pt x="18" y="12"/>
                    </a:cubicBezTo>
                    <a:cubicBezTo>
                      <a:pt x="18" y="12"/>
                      <a:pt x="18" y="12"/>
                      <a:pt x="18" y="12"/>
                    </a:cubicBezTo>
                    <a:cubicBezTo>
                      <a:pt x="19" y="12"/>
                      <a:pt x="20" y="15"/>
                      <a:pt x="21" y="15"/>
                    </a:cubicBezTo>
                    <a:cubicBezTo>
                      <a:pt x="22" y="16"/>
                      <a:pt x="23" y="17"/>
                      <a:pt x="24" y="17"/>
                    </a:cubicBezTo>
                    <a:cubicBezTo>
                      <a:pt x="27" y="17"/>
                      <a:pt x="29" y="16"/>
                      <a:pt x="31" y="14"/>
                    </a:cubicBezTo>
                    <a:cubicBezTo>
                      <a:pt x="33" y="13"/>
                      <a:pt x="33" y="11"/>
                      <a:pt x="33" y="8"/>
                    </a:cubicBezTo>
                    <a:cubicBezTo>
                      <a:pt x="33" y="7"/>
                      <a:pt x="32" y="7"/>
                      <a:pt x="33" y="6"/>
                    </a:cubicBezTo>
                    <a:cubicBezTo>
                      <a:pt x="34" y="6"/>
                      <a:pt x="35" y="5"/>
                      <a:pt x="34" y="4"/>
                    </a:cubicBezTo>
                    <a:cubicBezTo>
                      <a:pt x="33" y="3"/>
                      <a:pt x="29" y="2"/>
                      <a:pt x="27" y="1"/>
                    </a:cubicBezTo>
                    <a:cubicBezTo>
                      <a:pt x="26" y="1"/>
                      <a:pt x="24" y="0"/>
                      <a:pt x="2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93" name="Freeform 179"/>
              <p:cNvSpPr/>
              <p:nvPr/>
            </p:nvSpPr>
            <p:spPr bwMode="auto">
              <a:xfrm>
                <a:off x="3977" y="1927"/>
                <a:ext cx="14" cy="17"/>
              </a:xfrm>
              <a:custGeom>
                <a:avLst/>
                <a:gdLst>
                  <a:gd name="T0" fmla="*/ 12 w 14"/>
                  <a:gd name="T1" fmla="*/ 0 h 17"/>
                  <a:gd name="T2" fmla="*/ 0 w 14"/>
                  <a:gd name="T3" fmla="*/ 17 h 17"/>
                  <a:gd name="T4" fmla="*/ 2 w 14"/>
                  <a:gd name="T5" fmla="*/ 17 h 17"/>
                  <a:gd name="T6" fmla="*/ 14 w 14"/>
                  <a:gd name="T7" fmla="*/ 0 h 17"/>
                  <a:gd name="T8" fmla="*/ 12 w 14"/>
                  <a:gd name="T9" fmla="*/ 0 h 17"/>
                </a:gdLst>
                <a:ahLst/>
                <a:cxnLst>
                  <a:cxn ang="0">
                    <a:pos x="T0" y="T1"/>
                  </a:cxn>
                  <a:cxn ang="0">
                    <a:pos x="T2" y="T3"/>
                  </a:cxn>
                  <a:cxn ang="0">
                    <a:pos x="T4" y="T5"/>
                  </a:cxn>
                  <a:cxn ang="0">
                    <a:pos x="T6" y="T7"/>
                  </a:cxn>
                  <a:cxn ang="0">
                    <a:pos x="T8" y="T9"/>
                  </a:cxn>
                </a:cxnLst>
                <a:rect l="0" t="0" r="r" b="b"/>
                <a:pathLst>
                  <a:path w="14" h="17">
                    <a:moveTo>
                      <a:pt x="12" y="0"/>
                    </a:moveTo>
                    <a:lnTo>
                      <a:pt x="0" y="17"/>
                    </a:lnTo>
                    <a:lnTo>
                      <a:pt x="2" y="17"/>
                    </a:lnTo>
                    <a:lnTo>
                      <a:pt x="14" y="0"/>
                    </a:ln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94" name="Freeform 180"/>
              <p:cNvSpPr/>
              <p:nvPr/>
            </p:nvSpPr>
            <p:spPr bwMode="auto">
              <a:xfrm>
                <a:off x="3977" y="1927"/>
                <a:ext cx="14" cy="17"/>
              </a:xfrm>
              <a:custGeom>
                <a:avLst/>
                <a:gdLst>
                  <a:gd name="T0" fmla="*/ 12 w 14"/>
                  <a:gd name="T1" fmla="*/ 0 h 17"/>
                  <a:gd name="T2" fmla="*/ 0 w 14"/>
                  <a:gd name="T3" fmla="*/ 17 h 17"/>
                  <a:gd name="T4" fmla="*/ 2 w 14"/>
                  <a:gd name="T5" fmla="*/ 17 h 17"/>
                  <a:gd name="T6" fmla="*/ 14 w 14"/>
                  <a:gd name="T7" fmla="*/ 0 h 17"/>
                  <a:gd name="T8" fmla="*/ 12 w 14"/>
                  <a:gd name="T9" fmla="*/ 0 h 17"/>
                </a:gdLst>
                <a:ahLst/>
                <a:cxnLst>
                  <a:cxn ang="0">
                    <a:pos x="T0" y="T1"/>
                  </a:cxn>
                  <a:cxn ang="0">
                    <a:pos x="T2" y="T3"/>
                  </a:cxn>
                  <a:cxn ang="0">
                    <a:pos x="T4" y="T5"/>
                  </a:cxn>
                  <a:cxn ang="0">
                    <a:pos x="T6" y="T7"/>
                  </a:cxn>
                  <a:cxn ang="0">
                    <a:pos x="T8" y="T9"/>
                  </a:cxn>
                </a:cxnLst>
                <a:rect l="0" t="0" r="r" b="b"/>
                <a:pathLst>
                  <a:path w="14" h="17">
                    <a:moveTo>
                      <a:pt x="12" y="0"/>
                    </a:moveTo>
                    <a:lnTo>
                      <a:pt x="0" y="17"/>
                    </a:lnTo>
                    <a:lnTo>
                      <a:pt x="2" y="17"/>
                    </a:lnTo>
                    <a:lnTo>
                      <a:pt x="14" y="0"/>
                    </a:lnTo>
                    <a:lnTo>
                      <a:pt x="12"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95" name="Freeform 181"/>
              <p:cNvSpPr/>
              <p:nvPr/>
            </p:nvSpPr>
            <p:spPr bwMode="auto">
              <a:xfrm>
                <a:off x="3979" y="1934"/>
                <a:ext cx="12" cy="12"/>
              </a:xfrm>
              <a:custGeom>
                <a:avLst/>
                <a:gdLst>
                  <a:gd name="T0" fmla="*/ 10 w 12"/>
                  <a:gd name="T1" fmla="*/ 0 h 12"/>
                  <a:gd name="T2" fmla="*/ 0 w 12"/>
                  <a:gd name="T3" fmla="*/ 12 h 12"/>
                  <a:gd name="T4" fmla="*/ 3 w 12"/>
                  <a:gd name="T5" fmla="*/ 12 h 12"/>
                  <a:gd name="T6" fmla="*/ 12 w 12"/>
                  <a:gd name="T7" fmla="*/ 0 h 12"/>
                  <a:gd name="T8" fmla="*/ 10 w 12"/>
                  <a:gd name="T9" fmla="*/ 0 h 12"/>
                </a:gdLst>
                <a:ahLst/>
                <a:cxnLst>
                  <a:cxn ang="0">
                    <a:pos x="T0" y="T1"/>
                  </a:cxn>
                  <a:cxn ang="0">
                    <a:pos x="T2" y="T3"/>
                  </a:cxn>
                  <a:cxn ang="0">
                    <a:pos x="T4" y="T5"/>
                  </a:cxn>
                  <a:cxn ang="0">
                    <a:pos x="T6" y="T7"/>
                  </a:cxn>
                  <a:cxn ang="0">
                    <a:pos x="T8" y="T9"/>
                  </a:cxn>
                </a:cxnLst>
                <a:rect l="0" t="0" r="r" b="b"/>
                <a:pathLst>
                  <a:path w="12" h="12">
                    <a:moveTo>
                      <a:pt x="10" y="0"/>
                    </a:moveTo>
                    <a:lnTo>
                      <a:pt x="0" y="12"/>
                    </a:lnTo>
                    <a:lnTo>
                      <a:pt x="3" y="12"/>
                    </a:lnTo>
                    <a:lnTo>
                      <a:pt x="12" y="0"/>
                    </a:ln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96" name="Freeform 182"/>
              <p:cNvSpPr/>
              <p:nvPr/>
            </p:nvSpPr>
            <p:spPr bwMode="auto">
              <a:xfrm>
                <a:off x="3979" y="1934"/>
                <a:ext cx="12" cy="12"/>
              </a:xfrm>
              <a:custGeom>
                <a:avLst/>
                <a:gdLst>
                  <a:gd name="T0" fmla="*/ 10 w 12"/>
                  <a:gd name="T1" fmla="*/ 0 h 12"/>
                  <a:gd name="T2" fmla="*/ 0 w 12"/>
                  <a:gd name="T3" fmla="*/ 12 h 12"/>
                  <a:gd name="T4" fmla="*/ 3 w 12"/>
                  <a:gd name="T5" fmla="*/ 12 h 12"/>
                  <a:gd name="T6" fmla="*/ 12 w 12"/>
                  <a:gd name="T7" fmla="*/ 0 h 12"/>
                  <a:gd name="T8" fmla="*/ 10 w 12"/>
                  <a:gd name="T9" fmla="*/ 0 h 12"/>
                </a:gdLst>
                <a:ahLst/>
                <a:cxnLst>
                  <a:cxn ang="0">
                    <a:pos x="T0" y="T1"/>
                  </a:cxn>
                  <a:cxn ang="0">
                    <a:pos x="T2" y="T3"/>
                  </a:cxn>
                  <a:cxn ang="0">
                    <a:pos x="T4" y="T5"/>
                  </a:cxn>
                  <a:cxn ang="0">
                    <a:pos x="T6" y="T7"/>
                  </a:cxn>
                  <a:cxn ang="0">
                    <a:pos x="T8" y="T9"/>
                  </a:cxn>
                </a:cxnLst>
                <a:rect l="0" t="0" r="r" b="b"/>
                <a:pathLst>
                  <a:path w="12" h="12">
                    <a:moveTo>
                      <a:pt x="10" y="0"/>
                    </a:moveTo>
                    <a:lnTo>
                      <a:pt x="0" y="12"/>
                    </a:lnTo>
                    <a:lnTo>
                      <a:pt x="3" y="12"/>
                    </a:lnTo>
                    <a:lnTo>
                      <a:pt x="12" y="0"/>
                    </a:lnTo>
                    <a:lnTo>
                      <a:pt x="1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97" name="Freeform 183"/>
              <p:cNvSpPr/>
              <p:nvPr/>
            </p:nvSpPr>
            <p:spPr bwMode="auto">
              <a:xfrm>
                <a:off x="3982" y="1939"/>
                <a:ext cx="7" cy="9"/>
              </a:xfrm>
              <a:custGeom>
                <a:avLst/>
                <a:gdLst>
                  <a:gd name="T0" fmla="*/ 3 w 3"/>
                  <a:gd name="T1" fmla="*/ 0 h 4"/>
                  <a:gd name="T2" fmla="*/ 1 w 3"/>
                  <a:gd name="T3" fmla="*/ 3 h 4"/>
                  <a:gd name="T4" fmla="*/ 0 w 3"/>
                  <a:gd name="T5" fmla="*/ 4 h 4"/>
                  <a:gd name="T6" fmla="*/ 1 w 3"/>
                  <a:gd name="T7" fmla="*/ 4 h 4"/>
                  <a:gd name="T8" fmla="*/ 1 w 3"/>
                  <a:gd name="T9" fmla="*/ 4 h 4"/>
                  <a:gd name="T10" fmla="*/ 1 w 3"/>
                  <a:gd name="T11" fmla="*/ 4 h 4"/>
                  <a:gd name="T12" fmla="*/ 1 w 3"/>
                  <a:gd name="T13" fmla="*/ 3 h 4"/>
                  <a:gd name="T14" fmla="*/ 3 w 3"/>
                  <a:gd name="T15" fmla="*/ 0 h 4"/>
                  <a:gd name="T16" fmla="*/ 3 w 3"/>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3" y="0"/>
                    </a:moveTo>
                    <a:cubicBezTo>
                      <a:pt x="2" y="1"/>
                      <a:pt x="2" y="2"/>
                      <a:pt x="1" y="3"/>
                    </a:cubicBezTo>
                    <a:cubicBezTo>
                      <a:pt x="0" y="4"/>
                      <a:pt x="0" y="4"/>
                      <a:pt x="0" y="4"/>
                    </a:cubicBezTo>
                    <a:cubicBezTo>
                      <a:pt x="1" y="4"/>
                      <a:pt x="1" y="4"/>
                      <a:pt x="1" y="4"/>
                    </a:cubicBezTo>
                    <a:cubicBezTo>
                      <a:pt x="1" y="4"/>
                      <a:pt x="1" y="4"/>
                      <a:pt x="1" y="4"/>
                    </a:cubicBezTo>
                    <a:cubicBezTo>
                      <a:pt x="1" y="4"/>
                      <a:pt x="1" y="4"/>
                      <a:pt x="1" y="4"/>
                    </a:cubicBezTo>
                    <a:cubicBezTo>
                      <a:pt x="1" y="3"/>
                      <a:pt x="1" y="3"/>
                      <a:pt x="1" y="3"/>
                    </a:cubicBezTo>
                    <a:cubicBezTo>
                      <a:pt x="2" y="2"/>
                      <a:pt x="3" y="1"/>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98" name="Freeform 184"/>
              <p:cNvSpPr>
                <a:spLocks noEditPoints="1"/>
              </p:cNvSpPr>
              <p:nvPr/>
            </p:nvSpPr>
            <p:spPr bwMode="auto">
              <a:xfrm>
                <a:off x="3941" y="2075"/>
                <a:ext cx="107" cy="99"/>
              </a:xfrm>
              <a:custGeom>
                <a:avLst/>
                <a:gdLst>
                  <a:gd name="T0" fmla="*/ 27 w 45"/>
                  <a:gd name="T1" fmla="*/ 31 h 42"/>
                  <a:gd name="T2" fmla="*/ 34 w 45"/>
                  <a:gd name="T3" fmla="*/ 32 h 42"/>
                  <a:gd name="T4" fmla="*/ 24 w 45"/>
                  <a:gd name="T5" fmla="*/ 28 h 42"/>
                  <a:gd name="T6" fmla="*/ 32 w 45"/>
                  <a:gd name="T7" fmla="*/ 32 h 42"/>
                  <a:gd name="T8" fmla="*/ 38 w 45"/>
                  <a:gd name="T9" fmla="*/ 28 h 42"/>
                  <a:gd name="T10" fmla="*/ 31 w 45"/>
                  <a:gd name="T11" fmla="*/ 33 h 42"/>
                  <a:gd name="T12" fmla="*/ 20 w 45"/>
                  <a:gd name="T13" fmla="*/ 29 h 42"/>
                  <a:gd name="T14" fmla="*/ 14 w 45"/>
                  <a:gd name="T15" fmla="*/ 33 h 42"/>
                  <a:gd name="T16" fmla="*/ 14 w 45"/>
                  <a:gd name="T17" fmla="*/ 27 h 42"/>
                  <a:gd name="T18" fmla="*/ 15 w 45"/>
                  <a:gd name="T19" fmla="*/ 26 h 42"/>
                  <a:gd name="T20" fmla="*/ 30 w 45"/>
                  <a:gd name="T21" fmla="*/ 22 h 42"/>
                  <a:gd name="T22" fmla="*/ 27 w 45"/>
                  <a:gd name="T23" fmla="*/ 20 h 42"/>
                  <a:gd name="T24" fmla="*/ 28 w 45"/>
                  <a:gd name="T25" fmla="*/ 18 h 42"/>
                  <a:gd name="T26" fmla="*/ 24 w 45"/>
                  <a:gd name="T27" fmla="*/ 19 h 42"/>
                  <a:gd name="T28" fmla="*/ 13 w 45"/>
                  <a:gd name="T29" fmla="*/ 23 h 42"/>
                  <a:gd name="T30" fmla="*/ 19 w 45"/>
                  <a:gd name="T31" fmla="*/ 20 h 42"/>
                  <a:gd name="T32" fmla="*/ 33 w 45"/>
                  <a:gd name="T33" fmla="*/ 23 h 42"/>
                  <a:gd name="T34" fmla="*/ 21 w 45"/>
                  <a:gd name="T35" fmla="*/ 20 h 42"/>
                  <a:gd name="T36" fmla="*/ 16 w 45"/>
                  <a:gd name="T37" fmla="*/ 16 h 42"/>
                  <a:gd name="T38" fmla="*/ 14 w 45"/>
                  <a:gd name="T39" fmla="*/ 15 h 42"/>
                  <a:gd name="T40" fmla="*/ 9 w 45"/>
                  <a:gd name="T41" fmla="*/ 16 h 42"/>
                  <a:gd name="T42" fmla="*/ 7 w 45"/>
                  <a:gd name="T43" fmla="*/ 15 h 42"/>
                  <a:gd name="T44" fmla="*/ 7 w 45"/>
                  <a:gd name="T45" fmla="*/ 14 h 42"/>
                  <a:gd name="T46" fmla="*/ 6 w 45"/>
                  <a:gd name="T47" fmla="*/ 14 h 42"/>
                  <a:gd name="T48" fmla="*/ 22 w 45"/>
                  <a:gd name="T49" fmla="*/ 12 h 42"/>
                  <a:gd name="T50" fmla="*/ 28 w 45"/>
                  <a:gd name="T51" fmla="*/ 10 h 42"/>
                  <a:gd name="T52" fmla="*/ 34 w 45"/>
                  <a:gd name="T53" fmla="*/ 10 h 42"/>
                  <a:gd name="T54" fmla="*/ 28 w 45"/>
                  <a:gd name="T55" fmla="*/ 9 h 42"/>
                  <a:gd name="T56" fmla="*/ 29 w 45"/>
                  <a:gd name="T57" fmla="*/ 7 h 42"/>
                  <a:gd name="T58" fmla="*/ 14 w 45"/>
                  <a:gd name="T59" fmla="*/ 3 h 42"/>
                  <a:gd name="T60" fmla="*/ 28 w 45"/>
                  <a:gd name="T61" fmla="*/ 6 h 42"/>
                  <a:gd name="T62" fmla="*/ 10 w 45"/>
                  <a:gd name="T63" fmla="*/ 7 h 42"/>
                  <a:gd name="T64" fmla="*/ 15 w 45"/>
                  <a:gd name="T65" fmla="*/ 6 h 42"/>
                  <a:gd name="T66" fmla="*/ 11 w 45"/>
                  <a:gd name="T67" fmla="*/ 6 h 42"/>
                  <a:gd name="T68" fmla="*/ 44 w 45"/>
                  <a:gd name="T69" fmla="*/ 1 h 42"/>
                  <a:gd name="T70" fmla="*/ 37 w 45"/>
                  <a:gd name="T71" fmla="*/ 11 h 42"/>
                  <a:gd name="T72" fmla="*/ 15 w 45"/>
                  <a:gd name="T73" fmla="*/ 2 h 42"/>
                  <a:gd name="T74" fmla="*/ 11 w 45"/>
                  <a:gd name="T75" fmla="*/ 9 h 42"/>
                  <a:gd name="T76" fmla="*/ 16 w 45"/>
                  <a:gd name="T77" fmla="*/ 10 h 42"/>
                  <a:gd name="T78" fmla="*/ 21 w 45"/>
                  <a:gd name="T79" fmla="*/ 11 h 42"/>
                  <a:gd name="T80" fmla="*/ 23 w 45"/>
                  <a:gd name="T81" fmla="*/ 0 h 42"/>
                  <a:gd name="T82" fmla="*/ 3 w 45"/>
                  <a:gd name="T83" fmla="*/ 9 h 42"/>
                  <a:gd name="T84" fmla="*/ 3 w 45"/>
                  <a:gd name="T85" fmla="*/ 12 h 42"/>
                  <a:gd name="T86" fmla="*/ 0 w 45"/>
                  <a:gd name="T87" fmla="*/ 15 h 42"/>
                  <a:gd name="T88" fmla="*/ 0 w 45"/>
                  <a:gd name="T89" fmla="*/ 18 h 42"/>
                  <a:gd name="T90" fmla="*/ 12 w 45"/>
                  <a:gd name="T91" fmla="*/ 23 h 42"/>
                  <a:gd name="T92" fmla="*/ 14 w 45"/>
                  <a:gd name="T93" fmla="*/ 28 h 42"/>
                  <a:gd name="T94" fmla="*/ 2 w 45"/>
                  <a:gd name="T95" fmla="*/ 25 h 42"/>
                  <a:gd name="T96" fmla="*/ 12 w 45"/>
                  <a:gd name="T97" fmla="*/ 32 h 42"/>
                  <a:gd name="T98" fmla="*/ 33 w 45"/>
                  <a:gd name="T99" fmla="*/ 41 h 42"/>
                  <a:gd name="T100" fmla="*/ 37 w 45"/>
                  <a:gd name="T101" fmla="*/ 38 h 42"/>
                  <a:gd name="T102" fmla="*/ 33 w 45"/>
                  <a:gd name="T103" fmla="*/ 38 h 42"/>
                  <a:gd name="T104" fmla="*/ 34 w 45"/>
                  <a:gd name="T105" fmla="*/ 37 h 42"/>
                  <a:gd name="T106" fmla="*/ 39 w 45"/>
                  <a:gd name="T107" fmla="*/ 26 h 42"/>
                  <a:gd name="T108" fmla="*/ 44 w 45"/>
                  <a:gd name="T109" fmla="*/ 21 h 42"/>
                  <a:gd name="T110" fmla="*/ 27 w 45"/>
                  <a:gd name="T111" fmla="*/ 25 h 42"/>
                  <a:gd name="T112" fmla="*/ 24 w 45"/>
                  <a:gd name="T113" fmla="*/ 23 h 42"/>
                  <a:gd name="T114" fmla="*/ 45 w 45"/>
                  <a:gd name="T115" fmla="*/ 7 h 42"/>
                  <a:gd name="T116" fmla="*/ 34 w 45"/>
                  <a:gd name="T117" fmla="*/ 16 h 42"/>
                  <a:gd name="T118" fmla="*/ 37 w 45"/>
                  <a:gd name="T119" fmla="*/ 15 h 42"/>
                  <a:gd name="T120" fmla="*/ 24 w 45"/>
                  <a:gd name="T1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 h="42">
                    <a:moveTo>
                      <a:pt x="30" y="32"/>
                    </a:moveTo>
                    <a:cubicBezTo>
                      <a:pt x="30" y="32"/>
                      <a:pt x="30" y="32"/>
                      <a:pt x="29" y="31"/>
                    </a:cubicBezTo>
                    <a:cubicBezTo>
                      <a:pt x="29" y="31"/>
                      <a:pt x="29" y="31"/>
                      <a:pt x="29" y="31"/>
                    </a:cubicBezTo>
                    <a:cubicBezTo>
                      <a:pt x="30" y="31"/>
                      <a:pt x="30" y="31"/>
                      <a:pt x="31" y="30"/>
                    </a:cubicBezTo>
                    <a:cubicBezTo>
                      <a:pt x="31" y="31"/>
                      <a:pt x="32" y="31"/>
                      <a:pt x="32" y="31"/>
                    </a:cubicBezTo>
                    <a:cubicBezTo>
                      <a:pt x="31" y="31"/>
                      <a:pt x="31" y="31"/>
                      <a:pt x="30" y="32"/>
                    </a:cubicBezTo>
                    <a:moveTo>
                      <a:pt x="35" y="32"/>
                    </a:moveTo>
                    <a:cubicBezTo>
                      <a:pt x="35" y="32"/>
                      <a:pt x="35" y="32"/>
                      <a:pt x="35" y="32"/>
                    </a:cubicBezTo>
                    <a:cubicBezTo>
                      <a:pt x="36" y="31"/>
                      <a:pt x="37" y="31"/>
                      <a:pt x="38" y="30"/>
                    </a:cubicBezTo>
                    <a:cubicBezTo>
                      <a:pt x="38" y="30"/>
                      <a:pt x="38" y="30"/>
                      <a:pt x="38" y="30"/>
                    </a:cubicBezTo>
                    <a:cubicBezTo>
                      <a:pt x="35" y="32"/>
                      <a:pt x="35" y="32"/>
                      <a:pt x="35" y="32"/>
                    </a:cubicBezTo>
                    <a:moveTo>
                      <a:pt x="29" y="31"/>
                    </a:moveTo>
                    <a:cubicBezTo>
                      <a:pt x="28" y="31"/>
                      <a:pt x="28" y="31"/>
                      <a:pt x="27" y="31"/>
                    </a:cubicBezTo>
                    <a:cubicBezTo>
                      <a:pt x="27" y="31"/>
                      <a:pt x="27" y="31"/>
                      <a:pt x="27" y="31"/>
                    </a:cubicBezTo>
                    <a:cubicBezTo>
                      <a:pt x="29" y="30"/>
                      <a:pt x="29" y="30"/>
                      <a:pt x="29" y="30"/>
                    </a:cubicBezTo>
                    <a:cubicBezTo>
                      <a:pt x="29" y="30"/>
                      <a:pt x="30" y="30"/>
                      <a:pt x="30" y="30"/>
                    </a:cubicBezTo>
                    <a:cubicBezTo>
                      <a:pt x="30" y="31"/>
                      <a:pt x="29" y="31"/>
                      <a:pt x="29" y="31"/>
                    </a:cubicBezTo>
                    <a:cubicBezTo>
                      <a:pt x="29" y="31"/>
                      <a:pt x="29" y="31"/>
                      <a:pt x="29" y="31"/>
                    </a:cubicBezTo>
                    <a:moveTo>
                      <a:pt x="27" y="30"/>
                    </a:moveTo>
                    <a:cubicBezTo>
                      <a:pt x="27" y="29"/>
                      <a:pt x="27" y="29"/>
                      <a:pt x="27" y="29"/>
                    </a:cubicBezTo>
                    <a:cubicBezTo>
                      <a:pt x="28" y="29"/>
                      <a:pt x="28" y="30"/>
                      <a:pt x="28" y="30"/>
                    </a:cubicBezTo>
                    <a:cubicBezTo>
                      <a:pt x="27" y="30"/>
                      <a:pt x="27" y="30"/>
                      <a:pt x="27" y="30"/>
                    </a:cubicBezTo>
                    <a:cubicBezTo>
                      <a:pt x="26" y="30"/>
                      <a:pt x="26" y="30"/>
                      <a:pt x="26" y="30"/>
                    </a:cubicBezTo>
                    <a:cubicBezTo>
                      <a:pt x="27" y="29"/>
                      <a:pt x="27" y="29"/>
                      <a:pt x="27" y="29"/>
                    </a:cubicBezTo>
                    <a:cubicBezTo>
                      <a:pt x="27" y="30"/>
                      <a:pt x="27" y="30"/>
                      <a:pt x="27" y="30"/>
                    </a:cubicBezTo>
                    <a:moveTo>
                      <a:pt x="34" y="32"/>
                    </a:moveTo>
                    <a:cubicBezTo>
                      <a:pt x="34" y="32"/>
                      <a:pt x="33" y="32"/>
                      <a:pt x="33" y="32"/>
                    </a:cubicBezTo>
                    <a:cubicBezTo>
                      <a:pt x="35" y="31"/>
                      <a:pt x="36" y="30"/>
                      <a:pt x="38" y="29"/>
                    </a:cubicBezTo>
                    <a:cubicBezTo>
                      <a:pt x="38" y="29"/>
                      <a:pt x="38" y="29"/>
                      <a:pt x="38" y="29"/>
                    </a:cubicBezTo>
                    <a:cubicBezTo>
                      <a:pt x="38" y="30"/>
                      <a:pt x="38" y="30"/>
                      <a:pt x="38" y="30"/>
                    </a:cubicBezTo>
                    <a:cubicBezTo>
                      <a:pt x="37" y="30"/>
                      <a:pt x="35" y="31"/>
                      <a:pt x="34" y="32"/>
                    </a:cubicBezTo>
                    <a:moveTo>
                      <a:pt x="26" y="30"/>
                    </a:moveTo>
                    <a:cubicBezTo>
                      <a:pt x="25" y="30"/>
                      <a:pt x="25" y="30"/>
                      <a:pt x="25" y="30"/>
                    </a:cubicBezTo>
                    <a:cubicBezTo>
                      <a:pt x="26" y="29"/>
                      <a:pt x="26" y="29"/>
                      <a:pt x="26" y="29"/>
                    </a:cubicBezTo>
                    <a:cubicBezTo>
                      <a:pt x="27" y="29"/>
                      <a:pt x="27" y="29"/>
                      <a:pt x="27" y="29"/>
                    </a:cubicBezTo>
                    <a:cubicBezTo>
                      <a:pt x="26" y="29"/>
                      <a:pt x="26" y="30"/>
                      <a:pt x="26" y="30"/>
                    </a:cubicBezTo>
                    <a:moveTo>
                      <a:pt x="24" y="29"/>
                    </a:moveTo>
                    <a:cubicBezTo>
                      <a:pt x="24" y="29"/>
                      <a:pt x="24" y="29"/>
                      <a:pt x="23" y="29"/>
                    </a:cubicBezTo>
                    <a:cubicBezTo>
                      <a:pt x="24" y="28"/>
                      <a:pt x="24" y="28"/>
                      <a:pt x="24" y="28"/>
                    </a:cubicBezTo>
                    <a:cubicBezTo>
                      <a:pt x="25" y="29"/>
                      <a:pt x="25" y="29"/>
                      <a:pt x="25" y="29"/>
                    </a:cubicBezTo>
                    <a:cubicBezTo>
                      <a:pt x="24" y="29"/>
                      <a:pt x="24" y="29"/>
                      <a:pt x="24" y="29"/>
                    </a:cubicBezTo>
                    <a:moveTo>
                      <a:pt x="33" y="31"/>
                    </a:moveTo>
                    <a:cubicBezTo>
                      <a:pt x="33" y="31"/>
                      <a:pt x="33" y="31"/>
                      <a:pt x="33" y="31"/>
                    </a:cubicBezTo>
                    <a:cubicBezTo>
                      <a:pt x="33" y="31"/>
                      <a:pt x="33" y="31"/>
                      <a:pt x="33" y="31"/>
                    </a:cubicBezTo>
                    <a:cubicBezTo>
                      <a:pt x="33" y="31"/>
                      <a:pt x="33" y="31"/>
                      <a:pt x="33" y="31"/>
                    </a:cubicBezTo>
                    <a:cubicBezTo>
                      <a:pt x="33" y="31"/>
                      <a:pt x="33" y="31"/>
                      <a:pt x="33" y="31"/>
                    </a:cubicBezTo>
                    <a:cubicBezTo>
                      <a:pt x="34" y="30"/>
                      <a:pt x="35" y="29"/>
                      <a:pt x="36" y="28"/>
                    </a:cubicBezTo>
                    <a:cubicBezTo>
                      <a:pt x="36" y="28"/>
                      <a:pt x="36" y="28"/>
                      <a:pt x="36" y="28"/>
                    </a:cubicBezTo>
                    <a:cubicBezTo>
                      <a:pt x="37" y="29"/>
                      <a:pt x="37" y="29"/>
                      <a:pt x="37" y="29"/>
                    </a:cubicBezTo>
                    <a:cubicBezTo>
                      <a:pt x="36" y="30"/>
                      <a:pt x="34" y="31"/>
                      <a:pt x="33" y="31"/>
                    </a:cubicBezTo>
                    <a:cubicBezTo>
                      <a:pt x="32" y="32"/>
                      <a:pt x="32" y="32"/>
                      <a:pt x="32" y="32"/>
                    </a:cubicBezTo>
                    <a:cubicBezTo>
                      <a:pt x="32" y="32"/>
                      <a:pt x="32" y="32"/>
                      <a:pt x="32" y="32"/>
                    </a:cubicBezTo>
                    <a:cubicBezTo>
                      <a:pt x="32" y="32"/>
                      <a:pt x="31" y="32"/>
                      <a:pt x="31" y="32"/>
                    </a:cubicBezTo>
                    <a:cubicBezTo>
                      <a:pt x="31" y="32"/>
                      <a:pt x="31" y="32"/>
                      <a:pt x="31" y="32"/>
                    </a:cubicBezTo>
                    <a:cubicBezTo>
                      <a:pt x="31" y="32"/>
                      <a:pt x="32" y="31"/>
                      <a:pt x="33" y="31"/>
                    </a:cubicBezTo>
                    <a:cubicBezTo>
                      <a:pt x="33" y="31"/>
                      <a:pt x="33" y="31"/>
                      <a:pt x="33" y="31"/>
                    </a:cubicBezTo>
                    <a:cubicBezTo>
                      <a:pt x="33" y="31"/>
                      <a:pt x="33" y="31"/>
                      <a:pt x="33" y="31"/>
                    </a:cubicBezTo>
                    <a:moveTo>
                      <a:pt x="35" y="33"/>
                    </a:moveTo>
                    <a:cubicBezTo>
                      <a:pt x="35" y="33"/>
                      <a:pt x="35" y="33"/>
                      <a:pt x="35" y="33"/>
                    </a:cubicBezTo>
                    <a:cubicBezTo>
                      <a:pt x="35" y="33"/>
                      <a:pt x="35" y="33"/>
                      <a:pt x="35" y="33"/>
                    </a:cubicBezTo>
                    <a:cubicBezTo>
                      <a:pt x="39" y="31"/>
                      <a:pt x="39" y="31"/>
                      <a:pt x="39" y="31"/>
                    </a:cubicBezTo>
                    <a:cubicBezTo>
                      <a:pt x="39" y="30"/>
                      <a:pt x="39" y="30"/>
                      <a:pt x="39" y="30"/>
                    </a:cubicBezTo>
                    <a:cubicBezTo>
                      <a:pt x="39" y="30"/>
                      <a:pt x="39" y="30"/>
                      <a:pt x="39" y="30"/>
                    </a:cubicBezTo>
                    <a:cubicBezTo>
                      <a:pt x="39" y="30"/>
                      <a:pt x="39" y="29"/>
                      <a:pt x="39" y="29"/>
                    </a:cubicBezTo>
                    <a:cubicBezTo>
                      <a:pt x="38" y="28"/>
                      <a:pt x="38" y="28"/>
                      <a:pt x="38" y="28"/>
                    </a:cubicBezTo>
                    <a:cubicBezTo>
                      <a:pt x="37" y="28"/>
                      <a:pt x="37" y="28"/>
                      <a:pt x="37" y="28"/>
                    </a:cubicBezTo>
                    <a:cubicBezTo>
                      <a:pt x="38" y="27"/>
                      <a:pt x="38" y="27"/>
                      <a:pt x="38" y="27"/>
                    </a:cubicBezTo>
                    <a:cubicBezTo>
                      <a:pt x="38" y="27"/>
                      <a:pt x="38" y="27"/>
                      <a:pt x="38" y="27"/>
                    </a:cubicBezTo>
                    <a:cubicBezTo>
                      <a:pt x="44" y="29"/>
                      <a:pt x="44" y="29"/>
                      <a:pt x="44" y="29"/>
                    </a:cubicBezTo>
                    <a:cubicBezTo>
                      <a:pt x="43" y="30"/>
                      <a:pt x="41" y="31"/>
                      <a:pt x="39" y="32"/>
                    </a:cubicBezTo>
                    <a:cubicBezTo>
                      <a:pt x="36" y="34"/>
                      <a:pt x="35" y="35"/>
                      <a:pt x="34" y="36"/>
                    </a:cubicBezTo>
                    <a:cubicBezTo>
                      <a:pt x="31" y="34"/>
                      <a:pt x="29" y="33"/>
                      <a:pt x="26" y="32"/>
                    </a:cubicBezTo>
                    <a:cubicBezTo>
                      <a:pt x="24" y="31"/>
                      <a:pt x="22" y="31"/>
                      <a:pt x="21" y="30"/>
                    </a:cubicBezTo>
                    <a:cubicBezTo>
                      <a:pt x="21" y="30"/>
                      <a:pt x="21" y="30"/>
                      <a:pt x="21" y="30"/>
                    </a:cubicBezTo>
                    <a:cubicBezTo>
                      <a:pt x="22" y="29"/>
                      <a:pt x="22" y="29"/>
                      <a:pt x="22" y="29"/>
                    </a:cubicBezTo>
                    <a:cubicBezTo>
                      <a:pt x="22" y="29"/>
                      <a:pt x="22" y="29"/>
                      <a:pt x="22" y="29"/>
                    </a:cubicBezTo>
                    <a:cubicBezTo>
                      <a:pt x="23" y="30"/>
                      <a:pt x="29" y="32"/>
                      <a:pt x="31" y="33"/>
                    </a:cubicBezTo>
                    <a:cubicBezTo>
                      <a:pt x="31" y="33"/>
                      <a:pt x="31" y="33"/>
                      <a:pt x="31" y="33"/>
                    </a:cubicBezTo>
                    <a:cubicBezTo>
                      <a:pt x="31" y="33"/>
                      <a:pt x="31" y="33"/>
                      <a:pt x="31" y="33"/>
                    </a:cubicBezTo>
                    <a:cubicBezTo>
                      <a:pt x="32" y="33"/>
                      <a:pt x="32" y="32"/>
                      <a:pt x="33" y="32"/>
                    </a:cubicBezTo>
                    <a:cubicBezTo>
                      <a:pt x="33" y="32"/>
                      <a:pt x="33" y="32"/>
                      <a:pt x="33" y="32"/>
                    </a:cubicBezTo>
                    <a:cubicBezTo>
                      <a:pt x="33" y="32"/>
                      <a:pt x="34" y="33"/>
                      <a:pt x="34" y="33"/>
                    </a:cubicBezTo>
                    <a:cubicBezTo>
                      <a:pt x="35" y="33"/>
                      <a:pt x="35" y="33"/>
                      <a:pt x="35" y="33"/>
                    </a:cubicBezTo>
                    <a:moveTo>
                      <a:pt x="19" y="27"/>
                    </a:moveTo>
                    <a:cubicBezTo>
                      <a:pt x="19" y="27"/>
                      <a:pt x="19" y="27"/>
                      <a:pt x="19" y="27"/>
                    </a:cubicBezTo>
                    <a:cubicBezTo>
                      <a:pt x="20" y="27"/>
                      <a:pt x="20" y="27"/>
                      <a:pt x="20" y="27"/>
                    </a:cubicBezTo>
                    <a:cubicBezTo>
                      <a:pt x="20" y="27"/>
                      <a:pt x="20" y="27"/>
                      <a:pt x="20" y="27"/>
                    </a:cubicBezTo>
                    <a:cubicBezTo>
                      <a:pt x="21" y="27"/>
                      <a:pt x="22" y="28"/>
                      <a:pt x="23" y="28"/>
                    </a:cubicBezTo>
                    <a:cubicBezTo>
                      <a:pt x="20" y="29"/>
                      <a:pt x="20" y="29"/>
                      <a:pt x="20" y="29"/>
                    </a:cubicBezTo>
                    <a:cubicBezTo>
                      <a:pt x="20" y="29"/>
                      <a:pt x="20" y="29"/>
                      <a:pt x="20" y="29"/>
                    </a:cubicBezTo>
                    <a:cubicBezTo>
                      <a:pt x="20" y="29"/>
                      <a:pt x="20" y="29"/>
                      <a:pt x="20" y="29"/>
                    </a:cubicBezTo>
                    <a:cubicBezTo>
                      <a:pt x="20" y="30"/>
                      <a:pt x="20" y="30"/>
                      <a:pt x="20" y="30"/>
                    </a:cubicBezTo>
                    <a:cubicBezTo>
                      <a:pt x="20" y="30"/>
                      <a:pt x="20" y="30"/>
                      <a:pt x="20" y="30"/>
                    </a:cubicBezTo>
                    <a:cubicBezTo>
                      <a:pt x="20" y="30"/>
                      <a:pt x="20" y="30"/>
                      <a:pt x="20" y="30"/>
                    </a:cubicBezTo>
                    <a:cubicBezTo>
                      <a:pt x="19" y="31"/>
                      <a:pt x="19" y="31"/>
                      <a:pt x="19" y="32"/>
                    </a:cubicBezTo>
                    <a:cubicBezTo>
                      <a:pt x="19" y="32"/>
                      <a:pt x="19" y="32"/>
                      <a:pt x="19" y="32"/>
                    </a:cubicBezTo>
                    <a:cubicBezTo>
                      <a:pt x="19" y="32"/>
                      <a:pt x="19" y="32"/>
                      <a:pt x="19" y="32"/>
                    </a:cubicBezTo>
                    <a:cubicBezTo>
                      <a:pt x="19" y="32"/>
                      <a:pt x="19" y="32"/>
                      <a:pt x="19" y="32"/>
                    </a:cubicBezTo>
                    <a:cubicBezTo>
                      <a:pt x="19" y="33"/>
                      <a:pt x="19" y="34"/>
                      <a:pt x="18" y="35"/>
                    </a:cubicBezTo>
                    <a:cubicBezTo>
                      <a:pt x="18" y="35"/>
                      <a:pt x="18" y="35"/>
                      <a:pt x="18" y="35"/>
                    </a:cubicBezTo>
                    <a:cubicBezTo>
                      <a:pt x="18" y="35"/>
                      <a:pt x="18" y="35"/>
                      <a:pt x="18" y="35"/>
                    </a:cubicBezTo>
                    <a:cubicBezTo>
                      <a:pt x="17" y="35"/>
                      <a:pt x="16" y="34"/>
                      <a:pt x="15" y="34"/>
                    </a:cubicBezTo>
                    <a:cubicBezTo>
                      <a:pt x="15" y="33"/>
                      <a:pt x="15" y="33"/>
                      <a:pt x="15" y="33"/>
                    </a:cubicBezTo>
                    <a:cubicBezTo>
                      <a:pt x="14" y="33"/>
                      <a:pt x="14" y="33"/>
                      <a:pt x="14" y="33"/>
                    </a:cubicBezTo>
                    <a:cubicBezTo>
                      <a:pt x="14" y="31"/>
                      <a:pt x="14" y="31"/>
                      <a:pt x="14" y="31"/>
                    </a:cubicBezTo>
                    <a:cubicBezTo>
                      <a:pt x="14" y="31"/>
                      <a:pt x="14" y="31"/>
                      <a:pt x="14" y="31"/>
                    </a:cubicBezTo>
                    <a:cubicBezTo>
                      <a:pt x="14" y="31"/>
                      <a:pt x="14" y="30"/>
                      <a:pt x="14" y="30"/>
                    </a:cubicBezTo>
                    <a:cubicBezTo>
                      <a:pt x="15" y="29"/>
                      <a:pt x="15" y="29"/>
                      <a:pt x="15" y="29"/>
                    </a:cubicBezTo>
                    <a:cubicBezTo>
                      <a:pt x="15" y="29"/>
                      <a:pt x="15" y="28"/>
                      <a:pt x="15" y="27"/>
                    </a:cubicBezTo>
                    <a:cubicBezTo>
                      <a:pt x="17" y="27"/>
                      <a:pt x="17" y="27"/>
                      <a:pt x="17" y="27"/>
                    </a:cubicBezTo>
                    <a:cubicBezTo>
                      <a:pt x="17" y="27"/>
                      <a:pt x="17" y="27"/>
                      <a:pt x="17" y="27"/>
                    </a:cubicBezTo>
                    <a:cubicBezTo>
                      <a:pt x="17" y="27"/>
                      <a:pt x="18" y="27"/>
                      <a:pt x="18" y="27"/>
                    </a:cubicBezTo>
                    <a:cubicBezTo>
                      <a:pt x="18" y="27"/>
                      <a:pt x="18" y="27"/>
                      <a:pt x="18" y="27"/>
                    </a:cubicBezTo>
                    <a:cubicBezTo>
                      <a:pt x="18" y="27"/>
                      <a:pt x="18" y="27"/>
                      <a:pt x="18" y="27"/>
                    </a:cubicBezTo>
                    <a:cubicBezTo>
                      <a:pt x="19" y="27"/>
                      <a:pt x="19" y="27"/>
                      <a:pt x="19" y="27"/>
                    </a:cubicBezTo>
                    <a:moveTo>
                      <a:pt x="14" y="27"/>
                    </a:moveTo>
                    <a:cubicBezTo>
                      <a:pt x="14" y="27"/>
                      <a:pt x="14" y="27"/>
                      <a:pt x="14" y="27"/>
                    </a:cubicBezTo>
                    <a:cubicBezTo>
                      <a:pt x="12" y="26"/>
                      <a:pt x="10" y="25"/>
                      <a:pt x="8" y="24"/>
                    </a:cubicBezTo>
                    <a:cubicBezTo>
                      <a:pt x="7" y="23"/>
                      <a:pt x="7" y="23"/>
                      <a:pt x="7" y="23"/>
                    </a:cubicBezTo>
                    <a:cubicBezTo>
                      <a:pt x="6" y="23"/>
                      <a:pt x="5" y="22"/>
                      <a:pt x="4" y="22"/>
                    </a:cubicBezTo>
                    <a:cubicBezTo>
                      <a:pt x="4" y="22"/>
                      <a:pt x="4" y="22"/>
                      <a:pt x="4" y="22"/>
                    </a:cubicBezTo>
                    <a:cubicBezTo>
                      <a:pt x="5" y="22"/>
                      <a:pt x="5" y="22"/>
                      <a:pt x="5" y="22"/>
                    </a:cubicBezTo>
                    <a:cubicBezTo>
                      <a:pt x="7" y="22"/>
                      <a:pt x="9" y="23"/>
                      <a:pt x="11" y="24"/>
                    </a:cubicBezTo>
                    <a:cubicBezTo>
                      <a:pt x="11" y="24"/>
                      <a:pt x="11" y="24"/>
                      <a:pt x="11" y="24"/>
                    </a:cubicBezTo>
                    <a:cubicBezTo>
                      <a:pt x="12" y="24"/>
                      <a:pt x="12" y="24"/>
                      <a:pt x="12" y="24"/>
                    </a:cubicBezTo>
                    <a:cubicBezTo>
                      <a:pt x="12" y="24"/>
                      <a:pt x="12" y="25"/>
                      <a:pt x="12" y="25"/>
                    </a:cubicBezTo>
                    <a:cubicBezTo>
                      <a:pt x="13" y="25"/>
                      <a:pt x="13" y="25"/>
                      <a:pt x="14" y="26"/>
                    </a:cubicBezTo>
                    <a:cubicBezTo>
                      <a:pt x="14" y="26"/>
                      <a:pt x="14" y="26"/>
                      <a:pt x="14" y="26"/>
                    </a:cubicBezTo>
                    <a:cubicBezTo>
                      <a:pt x="15" y="26"/>
                      <a:pt x="15" y="26"/>
                      <a:pt x="15" y="26"/>
                    </a:cubicBezTo>
                    <a:cubicBezTo>
                      <a:pt x="15" y="26"/>
                      <a:pt x="15" y="26"/>
                      <a:pt x="15" y="26"/>
                    </a:cubicBezTo>
                    <a:cubicBezTo>
                      <a:pt x="15" y="27"/>
                      <a:pt x="15" y="27"/>
                      <a:pt x="15" y="27"/>
                    </a:cubicBezTo>
                    <a:cubicBezTo>
                      <a:pt x="14" y="27"/>
                      <a:pt x="14" y="27"/>
                      <a:pt x="14" y="27"/>
                    </a:cubicBezTo>
                    <a:moveTo>
                      <a:pt x="24" y="20"/>
                    </a:moveTo>
                    <a:cubicBezTo>
                      <a:pt x="23" y="20"/>
                      <a:pt x="23" y="20"/>
                      <a:pt x="22" y="19"/>
                    </a:cubicBezTo>
                    <a:cubicBezTo>
                      <a:pt x="22" y="19"/>
                      <a:pt x="22" y="19"/>
                      <a:pt x="22" y="19"/>
                    </a:cubicBezTo>
                    <a:cubicBezTo>
                      <a:pt x="22" y="19"/>
                      <a:pt x="22" y="19"/>
                      <a:pt x="22" y="19"/>
                    </a:cubicBezTo>
                    <a:cubicBezTo>
                      <a:pt x="22" y="19"/>
                      <a:pt x="22" y="19"/>
                      <a:pt x="22" y="19"/>
                    </a:cubicBezTo>
                    <a:cubicBezTo>
                      <a:pt x="23" y="19"/>
                      <a:pt x="24" y="19"/>
                      <a:pt x="24" y="19"/>
                    </a:cubicBezTo>
                    <a:cubicBezTo>
                      <a:pt x="24" y="19"/>
                      <a:pt x="24" y="19"/>
                      <a:pt x="24" y="19"/>
                    </a:cubicBezTo>
                    <a:cubicBezTo>
                      <a:pt x="24" y="19"/>
                      <a:pt x="24" y="19"/>
                      <a:pt x="24" y="19"/>
                    </a:cubicBezTo>
                    <a:cubicBezTo>
                      <a:pt x="24" y="20"/>
                      <a:pt x="24" y="20"/>
                      <a:pt x="24" y="20"/>
                    </a:cubicBezTo>
                    <a:cubicBezTo>
                      <a:pt x="24" y="20"/>
                      <a:pt x="24" y="20"/>
                      <a:pt x="24" y="20"/>
                    </a:cubicBezTo>
                    <a:moveTo>
                      <a:pt x="30" y="22"/>
                    </a:moveTo>
                    <a:cubicBezTo>
                      <a:pt x="31" y="21"/>
                      <a:pt x="33" y="20"/>
                      <a:pt x="34" y="19"/>
                    </a:cubicBezTo>
                    <a:cubicBezTo>
                      <a:pt x="34" y="19"/>
                      <a:pt x="34" y="19"/>
                      <a:pt x="34" y="19"/>
                    </a:cubicBezTo>
                    <a:cubicBezTo>
                      <a:pt x="35" y="19"/>
                      <a:pt x="35" y="19"/>
                      <a:pt x="35" y="19"/>
                    </a:cubicBezTo>
                    <a:cubicBezTo>
                      <a:pt x="34" y="20"/>
                      <a:pt x="33" y="20"/>
                      <a:pt x="32" y="21"/>
                    </a:cubicBezTo>
                    <a:cubicBezTo>
                      <a:pt x="32" y="21"/>
                      <a:pt x="32" y="21"/>
                      <a:pt x="32" y="21"/>
                    </a:cubicBezTo>
                    <a:cubicBezTo>
                      <a:pt x="32" y="21"/>
                      <a:pt x="31" y="21"/>
                      <a:pt x="31" y="21"/>
                    </a:cubicBezTo>
                    <a:cubicBezTo>
                      <a:pt x="31" y="21"/>
                      <a:pt x="30" y="21"/>
                      <a:pt x="30" y="22"/>
                    </a:cubicBezTo>
                    <a:moveTo>
                      <a:pt x="29" y="22"/>
                    </a:moveTo>
                    <a:cubicBezTo>
                      <a:pt x="29" y="22"/>
                      <a:pt x="29" y="22"/>
                      <a:pt x="29" y="22"/>
                    </a:cubicBezTo>
                    <a:cubicBezTo>
                      <a:pt x="28" y="21"/>
                      <a:pt x="27" y="21"/>
                      <a:pt x="26" y="20"/>
                    </a:cubicBezTo>
                    <a:cubicBezTo>
                      <a:pt x="27" y="20"/>
                      <a:pt x="29" y="19"/>
                      <a:pt x="30" y="18"/>
                    </a:cubicBezTo>
                    <a:cubicBezTo>
                      <a:pt x="31" y="19"/>
                      <a:pt x="31" y="19"/>
                      <a:pt x="31" y="19"/>
                    </a:cubicBezTo>
                    <a:cubicBezTo>
                      <a:pt x="27" y="20"/>
                      <a:pt x="27" y="20"/>
                      <a:pt x="27" y="20"/>
                    </a:cubicBezTo>
                    <a:cubicBezTo>
                      <a:pt x="27" y="21"/>
                      <a:pt x="27" y="21"/>
                      <a:pt x="27" y="21"/>
                    </a:cubicBezTo>
                    <a:cubicBezTo>
                      <a:pt x="28" y="21"/>
                      <a:pt x="28" y="21"/>
                      <a:pt x="28" y="21"/>
                    </a:cubicBezTo>
                    <a:cubicBezTo>
                      <a:pt x="28" y="21"/>
                      <a:pt x="28" y="21"/>
                      <a:pt x="28" y="21"/>
                    </a:cubicBezTo>
                    <a:cubicBezTo>
                      <a:pt x="32" y="19"/>
                      <a:pt x="32" y="19"/>
                      <a:pt x="32" y="19"/>
                    </a:cubicBezTo>
                    <a:cubicBezTo>
                      <a:pt x="32" y="19"/>
                      <a:pt x="32" y="19"/>
                      <a:pt x="32" y="19"/>
                    </a:cubicBezTo>
                    <a:cubicBezTo>
                      <a:pt x="32" y="19"/>
                      <a:pt x="33" y="19"/>
                      <a:pt x="33" y="19"/>
                    </a:cubicBezTo>
                    <a:cubicBezTo>
                      <a:pt x="32" y="20"/>
                      <a:pt x="31" y="21"/>
                      <a:pt x="29" y="22"/>
                    </a:cubicBezTo>
                    <a:moveTo>
                      <a:pt x="25" y="20"/>
                    </a:moveTo>
                    <a:cubicBezTo>
                      <a:pt x="25" y="20"/>
                      <a:pt x="25" y="20"/>
                      <a:pt x="24" y="20"/>
                    </a:cubicBezTo>
                    <a:cubicBezTo>
                      <a:pt x="25" y="19"/>
                      <a:pt x="25" y="19"/>
                      <a:pt x="25" y="19"/>
                    </a:cubicBezTo>
                    <a:cubicBezTo>
                      <a:pt x="25" y="19"/>
                      <a:pt x="25" y="19"/>
                      <a:pt x="25" y="19"/>
                    </a:cubicBezTo>
                    <a:cubicBezTo>
                      <a:pt x="26" y="19"/>
                      <a:pt x="27" y="19"/>
                      <a:pt x="27" y="19"/>
                    </a:cubicBezTo>
                    <a:cubicBezTo>
                      <a:pt x="28" y="18"/>
                      <a:pt x="28" y="18"/>
                      <a:pt x="28" y="18"/>
                    </a:cubicBezTo>
                    <a:cubicBezTo>
                      <a:pt x="28" y="18"/>
                      <a:pt x="29" y="18"/>
                      <a:pt x="30" y="18"/>
                    </a:cubicBezTo>
                    <a:cubicBezTo>
                      <a:pt x="28" y="19"/>
                      <a:pt x="27" y="20"/>
                      <a:pt x="25" y="20"/>
                    </a:cubicBezTo>
                    <a:moveTo>
                      <a:pt x="37" y="19"/>
                    </a:moveTo>
                    <a:cubicBezTo>
                      <a:pt x="37" y="19"/>
                      <a:pt x="37" y="19"/>
                      <a:pt x="37" y="19"/>
                    </a:cubicBezTo>
                    <a:cubicBezTo>
                      <a:pt x="37" y="19"/>
                      <a:pt x="37" y="19"/>
                      <a:pt x="37" y="19"/>
                    </a:cubicBezTo>
                    <a:cubicBezTo>
                      <a:pt x="37" y="19"/>
                      <a:pt x="37" y="18"/>
                      <a:pt x="38" y="18"/>
                    </a:cubicBezTo>
                    <a:cubicBezTo>
                      <a:pt x="38" y="18"/>
                      <a:pt x="38" y="18"/>
                      <a:pt x="38" y="18"/>
                    </a:cubicBezTo>
                    <a:cubicBezTo>
                      <a:pt x="39" y="18"/>
                      <a:pt x="39" y="18"/>
                      <a:pt x="39" y="18"/>
                    </a:cubicBezTo>
                    <a:cubicBezTo>
                      <a:pt x="37" y="19"/>
                      <a:pt x="35" y="20"/>
                      <a:pt x="33" y="22"/>
                    </a:cubicBezTo>
                    <a:cubicBezTo>
                      <a:pt x="33" y="22"/>
                      <a:pt x="32" y="22"/>
                      <a:pt x="32" y="22"/>
                    </a:cubicBezTo>
                    <a:cubicBezTo>
                      <a:pt x="33" y="21"/>
                      <a:pt x="34" y="20"/>
                      <a:pt x="36" y="19"/>
                    </a:cubicBezTo>
                    <a:cubicBezTo>
                      <a:pt x="37" y="19"/>
                      <a:pt x="37" y="19"/>
                      <a:pt x="37" y="19"/>
                    </a:cubicBezTo>
                    <a:moveTo>
                      <a:pt x="24" y="19"/>
                    </a:moveTo>
                    <a:cubicBezTo>
                      <a:pt x="24" y="19"/>
                      <a:pt x="23" y="19"/>
                      <a:pt x="23" y="19"/>
                    </a:cubicBezTo>
                    <a:cubicBezTo>
                      <a:pt x="25" y="18"/>
                      <a:pt x="25" y="18"/>
                      <a:pt x="25" y="18"/>
                    </a:cubicBezTo>
                    <a:cubicBezTo>
                      <a:pt x="25" y="18"/>
                      <a:pt x="25" y="18"/>
                      <a:pt x="25" y="18"/>
                    </a:cubicBezTo>
                    <a:cubicBezTo>
                      <a:pt x="26" y="18"/>
                      <a:pt x="26" y="18"/>
                      <a:pt x="27" y="18"/>
                    </a:cubicBezTo>
                    <a:cubicBezTo>
                      <a:pt x="27" y="18"/>
                      <a:pt x="27" y="18"/>
                      <a:pt x="27" y="18"/>
                    </a:cubicBezTo>
                    <a:cubicBezTo>
                      <a:pt x="26" y="19"/>
                      <a:pt x="25" y="19"/>
                      <a:pt x="24" y="19"/>
                    </a:cubicBezTo>
                    <a:cubicBezTo>
                      <a:pt x="24" y="19"/>
                      <a:pt x="24" y="19"/>
                      <a:pt x="24" y="19"/>
                    </a:cubicBezTo>
                    <a:moveTo>
                      <a:pt x="18" y="26"/>
                    </a:moveTo>
                    <a:cubicBezTo>
                      <a:pt x="17" y="26"/>
                      <a:pt x="16" y="26"/>
                      <a:pt x="14" y="25"/>
                    </a:cubicBezTo>
                    <a:cubicBezTo>
                      <a:pt x="14" y="25"/>
                      <a:pt x="14" y="25"/>
                      <a:pt x="14" y="25"/>
                    </a:cubicBezTo>
                    <a:cubicBezTo>
                      <a:pt x="13" y="24"/>
                      <a:pt x="13" y="24"/>
                      <a:pt x="13" y="24"/>
                    </a:cubicBezTo>
                    <a:cubicBezTo>
                      <a:pt x="13" y="23"/>
                      <a:pt x="13" y="23"/>
                      <a:pt x="13" y="23"/>
                    </a:cubicBezTo>
                    <a:cubicBezTo>
                      <a:pt x="13" y="23"/>
                      <a:pt x="13" y="23"/>
                      <a:pt x="13" y="23"/>
                    </a:cubicBezTo>
                    <a:cubicBezTo>
                      <a:pt x="13" y="22"/>
                      <a:pt x="13" y="22"/>
                      <a:pt x="13" y="21"/>
                    </a:cubicBezTo>
                    <a:cubicBezTo>
                      <a:pt x="13" y="21"/>
                      <a:pt x="13" y="21"/>
                      <a:pt x="13" y="21"/>
                    </a:cubicBezTo>
                    <a:cubicBezTo>
                      <a:pt x="13" y="20"/>
                      <a:pt x="13" y="19"/>
                      <a:pt x="14" y="19"/>
                    </a:cubicBezTo>
                    <a:cubicBezTo>
                      <a:pt x="17" y="17"/>
                      <a:pt x="17" y="17"/>
                      <a:pt x="17" y="17"/>
                    </a:cubicBezTo>
                    <a:cubicBezTo>
                      <a:pt x="18" y="17"/>
                      <a:pt x="18" y="17"/>
                      <a:pt x="18" y="17"/>
                    </a:cubicBezTo>
                    <a:cubicBezTo>
                      <a:pt x="19" y="17"/>
                      <a:pt x="20" y="18"/>
                      <a:pt x="22" y="18"/>
                    </a:cubicBezTo>
                    <a:cubicBezTo>
                      <a:pt x="22" y="18"/>
                      <a:pt x="22" y="18"/>
                      <a:pt x="22" y="18"/>
                    </a:cubicBezTo>
                    <a:cubicBezTo>
                      <a:pt x="22" y="18"/>
                      <a:pt x="22" y="18"/>
                      <a:pt x="22" y="18"/>
                    </a:cubicBezTo>
                    <a:cubicBezTo>
                      <a:pt x="23" y="18"/>
                      <a:pt x="23" y="18"/>
                      <a:pt x="23" y="18"/>
                    </a:cubicBezTo>
                    <a:cubicBezTo>
                      <a:pt x="23" y="17"/>
                      <a:pt x="23" y="17"/>
                      <a:pt x="23" y="17"/>
                    </a:cubicBezTo>
                    <a:cubicBezTo>
                      <a:pt x="23" y="17"/>
                      <a:pt x="23" y="17"/>
                      <a:pt x="23" y="17"/>
                    </a:cubicBezTo>
                    <a:cubicBezTo>
                      <a:pt x="24" y="17"/>
                      <a:pt x="24" y="17"/>
                      <a:pt x="24" y="17"/>
                    </a:cubicBezTo>
                    <a:cubicBezTo>
                      <a:pt x="19" y="20"/>
                      <a:pt x="19" y="20"/>
                      <a:pt x="19" y="20"/>
                    </a:cubicBezTo>
                    <a:cubicBezTo>
                      <a:pt x="19" y="20"/>
                      <a:pt x="19" y="20"/>
                      <a:pt x="19" y="20"/>
                    </a:cubicBezTo>
                    <a:cubicBezTo>
                      <a:pt x="19" y="20"/>
                      <a:pt x="19" y="20"/>
                      <a:pt x="19" y="20"/>
                    </a:cubicBezTo>
                    <a:cubicBezTo>
                      <a:pt x="18" y="21"/>
                      <a:pt x="18" y="21"/>
                      <a:pt x="18" y="21"/>
                    </a:cubicBezTo>
                    <a:cubicBezTo>
                      <a:pt x="18" y="21"/>
                      <a:pt x="18" y="21"/>
                      <a:pt x="18" y="21"/>
                    </a:cubicBezTo>
                    <a:cubicBezTo>
                      <a:pt x="18" y="21"/>
                      <a:pt x="18" y="21"/>
                      <a:pt x="18" y="21"/>
                    </a:cubicBezTo>
                    <a:cubicBezTo>
                      <a:pt x="18" y="22"/>
                      <a:pt x="18" y="22"/>
                      <a:pt x="18" y="23"/>
                    </a:cubicBezTo>
                    <a:cubicBezTo>
                      <a:pt x="18" y="23"/>
                      <a:pt x="18" y="23"/>
                      <a:pt x="18" y="23"/>
                    </a:cubicBezTo>
                    <a:cubicBezTo>
                      <a:pt x="18" y="23"/>
                      <a:pt x="18" y="23"/>
                      <a:pt x="18" y="23"/>
                    </a:cubicBezTo>
                    <a:cubicBezTo>
                      <a:pt x="18" y="23"/>
                      <a:pt x="18" y="23"/>
                      <a:pt x="18" y="23"/>
                    </a:cubicBezTo>
                    <a:cubicBezTo>
                      <a:pt x="18" y="24"/>
                      <a:pt x="18" y="25"/>
                      <a:pt x="18" y="26"/>
                    </a:cubicBezTo>
                    <a:cubicBezTo>
                      <a:pt x="18" y="26"/>
                      <a:pt x="18" y="26"/>
                      <a:pt x="18" y="26"/>
                    </a:cubicBezTo>
                    <a:cubicBezTo>
                      <a:pt x="18" y="26"/>
                      <a:pt x="18" y="26"/>
                      <a:pt x="18" y="26"/>
                    </a:cubicBezTo>
                    <a:moveTo>
                      <a:pt x="33" y="23"/>
                    </a:moveTo>
                    <a:cubicBezTo>
                      <a:pt x="34" y="23"/>
                      <a:pt x="34" y="23"/>
                      <a:pt x="34" y="23"/>
                    </a:cubicBezTo>
                    <a:cubicBezTo>
                      <a:pt x="36" y="21"/>
                      <a:pt x="38" y="19"/>
                      <a:pt x="41" y="18"/>
                    </a:cubicBezTo>
                    <a:cubicBezTo>
                      <a:pt x="41" y="18"/>
                      <a:pt x="41" y="18"/>
                      <a:pt x="41" y="18"/>
                    </a:cubicBezTo>
                    <a:cubicBezTo>
                      <a:pt x="40" y="17"/>
                      <a:pt x="40" y="17"/>
                      <a:pt x="40" y="17"/>
                    </a:cubicBezTo>
                    <a:cubicBezTo>
                      <a:pt x="38" y="17"/>
                      <a:pt x="38" y="17"/>
                      <a:pt x="38" y="17"/>
                    </a:cubicBezTo>
                    <a:cubicBezTo>
                      <a:pt x="39" y="17"/>
                      <a:pt x="39" y="17"/>
                      <a:pt x="39" y="17"/>
                    </a:cubicBezTo>
                    <a:cubicBezTo>
                      <a:pt x="43" y="17"/>
                      <a:pt x="43" y="17"/>
                      <a:pt x="43" y="17"/>
                    </a:cubicBezTo>
                    <a:cubicBezTo>
                      <a:pt x="42" y="18"/>
                      <a:pt x="40" y="20"/>
                      <a:pt x="38" y="21"/>
                    </a:cubicBezTo>
                    <a:cubicBezTo>
                      <a:pt x="35" y="23"/>
                      <a:pt x="34" y="24"/>
                      <a:pt x="33" y="25"/>
                    </a:cubicBezTo>
                    <a:cubicBezTo>
                      <a:pt x="31" y="24"/>
                      <a:pt x="28" y="23"/>
                      <a:pt x="25" y="22"/>
                    </a:cubicBezTo>
                    <a:cubicBezTo>
                      <a:pt x="23" y="22"/>
                      <a:pt x="21" y="21"/>
                      <a:pt x="19" y="21"/>
                    </a:cubicBezTo>
                    <a:cubicBezTo>
                      <a:pt x="20" y="20"/>
                      <a:pt x="20" y="20"/>
                      <a:pt x="20" y="20"/>
                    </a:cubicBezTo>
                    <a:cubicBezTo>
                      <a:pt x="21" y="20"/>
                      <a:pt x="21" y="20"/>
                      <a:pt x="21" y="20"/>
                    </a:cubicBezTo>
                    <a:cubicBezTo>
                      <a:pt x="21" y="20"/>
                      <a:pt x="21" y="20"/>
                      <a:pt x="21" y="20"/>
                    </a:cubicBezTo>
                    <a:cubicBezTo>
                      <a:pt x="22" y="20"/>
                      <a:pt x="22" y="20"/>
                      <a:pt x="22" y="20"/>
                    </a:cubicBezTo>
                    <a:cubicBezTo>
                      <a:pt x="23" y="20"/>
                      <a:pt x="24" y="21"/>
                      <a:pt x="25" y="21"/>
                    </a:cubicBezTo>
                    <a:cubicBezTo>
                      <a:pt x="26" y="21"/>
                      <a:pt x="28" y="22"/>
                      <a:pt x="29" y="22"/>
                    </a:cubicBezTo>
                    <a:cubicBezTo>
                      <a:pt x="29" y="22"/>
                      <a:pt x="29" y="22"/>
                      <a:pt x="29" y="22"/>
                    </a:cubicBezTo>
                    <a:cubicBezTo>
                      <a:pt x="30" y="22"/>
                      <a:pt x="30" y="22"/>
                      <a:pt x="30" y="22"/>
                    </a:cubicBezTo>
                    <a:cubicBezTo>
                      <a:pt x="30" y="22"/>
                      <a:pt x="31" y="22"/>
                      <a:pt x="31" y="22"/>
                    </a:cubicBezTo>
                    <a:cubicBezTo>
                      <a:pt x="32" y="22"/>
                      <a:pt x="32" y="22"/>
                      <a:pt x="33" y="23"/>
                    </a:cubicBezTo>
                    <a:cubicBezTo>
                      <a:pt x="33" y="23"/>
                      <a:pt x="33" y="23"/>
                      <a:pt x="33" y="23"/>
                    </a:cubicBezTo>
                    <a:moveTo>
                      <a:pt x="15" y="17"/>
                    </a:moveTo>
                    <a:cubicBezTo>
                      <a:pt x="15" y="17"/>
                      <a:pt x="15" y="17"/>
                      <a:pt x="15" y="17"/>
                    </a:cubicBezTo>
                    <a:cubicBezTo>
                      <a:pt x="14" y="17"/>
                      <a:pt x="14" y="17"/>
                      <a:pt x="14" y="17"/>
                    </a:cubicBezTo>
                    <a:cubicBezTo>
                      <a:pt x="16" y="16"/>
                      <a:pt x="16" y="16"/>
                      <a:pt x="16" y="16"/>
                    </a:cubicBezTo>
                    <a:cubicBezTo>
                      <a:pt x="16" y="17"/>
                      <a:pt x="16" y="17"/>
                      <a:pt x="16" y="17"/>
                    </a:cubicBezTo>
                    <a:cubicBezTo>
                      <a:pt x="15" y="17"/>
                      <a:pt x="15" y="17"/>
                      <a:pt x="15" y="17"/>
                    </a:cubicBezTo>
                    <a:moveTo>
                      <a:pt x="14" y="17"/>
                    </a:moveTo>
                    <a:cubicBezTo>
                      <a:pt x="13" y="17"/>
                      <a:pt x="13" y="17"/>
                      <a:pt x="13" y="17"/>
                    </a:cubicBezTo>
                    <a:cubicBezTo>
                      <a:pt x="13" y="17"/>
                      <a:pt x="13" y="17"/>
                      <a:pt x="13" y="17"/>
                    </a:cubicBezTo>
                    <a:cubicBezTo>
                      <a:pt x="15" y="16"/>
                      <a:pt x="15" y="16"/>
                      <a:pt x="15" y="16"/>
                    </a:cubicBezTo>
                    <a:cubicBezTo>
                      <a:pt x="15" y="16"/>
                      <a:pt x="15" y="16"/>
                      <a:pt x="15" y="16"/>
                    </a:cubicBezTo>
                    <a:cubicBezTo>
                      <a:pt x="16" y="16"/>
                      <a:pt x="16" y="16"/>
                      <a:pt x="16" y="16"/>
                    </a:cubicBezTo>
                    <a:cubicBezTo>
                      <a:pt x="14" y="17"/>
                      <a:pt x="14" y="17"/>
                      <a:pt x="14" y="17"/>
                    </a:cubicBezTo>
                    <a:moveTo>
                      <a:pt x="12" y="17"/>
                    </a:moveTo>
                    <a:cubicBezTo>
                      <a:pt x="11" y="16"/>
                      <a:pt x="11" y="16"/>
                      <a:pt x="11" y="16"/>
                    </a:cubicBezTo>
                    <a:cubicBezTo>
                      <a:pt x="12" y="16"/>
                      <a:pt x="12" y="16"/>
                      <a:pt x="13" y="15"/>
                    </a:cubicBezTo>
                    <a:cubicBezTo>
                      <a:pt x="14" y="15"/>
                      <a:pt x="14" y="15"/>
                      <a:pt x="14" y="15"/>
                    </a:cubicBezTo>
                    <a:cubicBezTo>
                      <a:pt x="14" y="15"/>
                      <a:pt x="14" y="15"/>
                      <a:pt x="14" y="15"/>
                    </a:cubicBezTo>
                    <a:cubicBezTo>
                      <a:pt x="12" y="16"/>
                      <a:pt x="12" y="16"/>
                      <a:pt x="12" y="16"/>
                    </a:cubicBezTo>
                    <a:cubicBezTo>
                      <a:pt x="12" y="17"/>
                      <a:pt x="12" y="17"/>
                      <a:pt x="12" y="17"/>
                    </a:cubicBezTo>
                    <a:moveTo>
                      <a:pt x="11" y="16"/>
                    </a:moveTo>
                    <a:cubicBezTo>
                      <a:pt x="10" y="16"/>
                      <a:pt x="10" y="16"/>
                      <a:pt x="10" y="16"/>
                    </a:cubicBezTo>
                    <a:cubicBezTo>
                      <a:pt x="11" y="15"/>
                      <a:pt x="11" y="15"/>
                      <a:pt x="11" y="15"/>
                    </a:cubicBezTo>
                    <a:cubicBezTo>
                      <a:pt x="11" y="15"/>
                      <a:pt x="11" y="15"/>
                      <a:pt x="11" y="15"/>
                    </a:cubicBezTo>
                    <a:cubicBezTo>
                      <a:pt x="12" y="15"/>
                      <a:pt x="12" y="15"/>
                      <a:pt x="13" y="15"/>
                    </a:cubicBezTo>
                    <a:cubicBezTo>
                      <a:pt x="12" y="15"/>
                      <a:pt x="11" y="16"/>
                      <a:pt x="11" y="16"/>
                    </a:cubicBezTo>
                    <a:cubicBezTo>
                      <a:pt x="11" y="16"/>
                      <a:pt x="11" y="16"/>
                      <a:pt x="11" y="16"/>
                    </a:cubicBezTo>
                    <a:moveTo>
                      <a:pt x="10" y="16"/>
                    </a:moveTo>
                    <a:cubicBezTo>
                      <a:pt x="9" y="16"/>
                      <a:pt x="9" y="16"/>
                      <a:pt x="9" y="16"/>
                    </a:cubicBezTo>
                    <a:cubicBezTo>
                      <a:pt x="9" y="16"/>
                      <a:pt x="9" y="16"/>
                      <a:pt x="9" y="16"/>
                    </a:cubicBezTo>
                    <a:cubicBezTo>
                      <a:pt x="9" y="15"/>
                      <a:pt x="10" y="15"/>
                      <a:pt x="10" y="15"/>
                    </a:cubicBezTo>
                    <a:cubicBezTo>
                      <a:pt x="10" y="15"/>
                      <a:pt x="10" y="15"/>
                      <a:pt x="10" y="15"/>
                    </a:cubicBezTo>
                    <a:cubicBezTo>
                      <a:pt x="11" y="15"/>
                      <a:pt x="11" y="15"/>
                      <a:pt x="11" y="15"/>
                    </a:cubicBezTo>
                    <a:cubicBezTo>
                      <a:pt x="10" y="16"/>
                      <a:pt x="10" y="16"/>
                      <a:pt x="10" y="16"/>
                    </a:cubicBezTo>
                    <a:moveTo>
                      <a:pt x="9" y="16"/>
                    </a:moveTo>
                    <a:cubicBezTo>
                      <a:pt x="8" y="15"/>
                      <a:pt x="8" y="15"/>
                      <a:pt x="8" y="15"/>
                    </a:cubicBezTo>
                    <a:cubicBezTo>
                      <a:pt x="9" y="15"/>
                      <a:pt x="9" y="15"/>
                      <a:pt x="9" y="15"/>
                    </a:cubicBezTo>
                    <a:cubicBezTo>
                      <a:pt x="9" y="15"/>
                      <a:pt x="9" y="15"/>
                      <a:pt x="9" y="15"/>
                    </a:cubicBezTo>
                    <a:cubicBezTo>
                      <a:pt x="9" y="15"/>
                      <a:pt x="9" y="15"/>
                      <a:pt x="9" y="15"/>
                    </a:cubicBezTo>
                    <a:cubicBezTo>
                      <a:pt x="10" y="15"/>
                      <a:pt x="10" y="15"/>
                      <a:pt x="10" y="15"/>
                    </a:cubicBezTo>
                    <a:cubicBezTo>
                      <a:pt x="9" y="15"/>
                      <a:pt x="9" y="15"/>
                      <a:pt x="9" y="16"/>
                    </a:cubicBezTo>
                    <a:moveTo>
                      <a:pt x="8" y="15"/>
                    </a:moveTo>
                    <a:cubicBezTo>
                      <a:pt x="7" y="15"/>
                      <a:pt x="7" y="15"/>
                      <a:pt x="7" y="15"/>
                    </a:cubicBezTo>
                    <a:cubicBezTo>
                      <a:pt x="8" y="15"/>
                      <a:pt x="8" y="15"/>
                      <a:pt x="8" y="15"/>
                    </a:cubicBezTo>
                    <a:cubicBezTo>
                      <a:pt x="9" y="14"/>
                      <a:pt x="9" y="14"/>
                      <a:pt x="9" y="14"/>
                    </a:cubicBezTo>
                    <a:cubicBezTo>
                      <a:pt x="9" y="14"/>
                      <a:pt x="9" y="14"/>
                      <a:pt x="9" y="14"/>
                    </a:cubicBezTo>
                    <a:cubicBezTo>
                      <a:pt x="9" y="14"/>
                      <a:pt x="9" y="14"/>
                      <a:pt x="9" y="14"/>
                    </a:cubicBezTo>
                    <a:cubicBezTo>
                      <a:pt x="9" y="15"/>
                      <a:pt x="8" y="15"/>
                      <a:pt x="8" y="15"/>
                    </a:cubicBezTo>
                    <a:moveTo>
                      <a:pt x="7" y="15"/>
                    </a:moveTo>
                    <a:cubicBezTo>
                      <a:pt x="7" y="15"/>
                      <a:pt x="7" y="15"/>
                      <a:pt x="7" y="15"/>
                    </a:cubicBezTo>
                    <a:cubicBezTo>
                      <a:pt x="7" y="15"/>
                      <a:pt x="7" y="15"/>
                      <a:pt x="7" y="15"/>
                    </a:cubicBezTo>
                    <a:cubicBezTo>
                      <a:pt x="7" y="14"/>
                      <a:pt x="7" y="14"/>
                      <a:pt x="7" y="14"/>
                    </a:cubicBezTo>
                    <a:cubicBezTo>
                      <a:pt x="8" y="14"/>
                      <a:pt x="8" y="14"/>
                      <a:pt x="8" y="14"/>
                    </a:cubicBezTo>
                    <a:cubicBezTo>
                      <a:pt x="8" y="14"/>
                      <a:pt x="8" y="14"/>
                      <a:pt x="8" y="14"/>
                    </a:cubicBezTo>
                    <a:cubicBezTo>
                      <a:pt x="8" y="14"/>
                      <a:pt x="7" y="15"/>
                      <a:pt x="7" y="15"/>
                    </a:cubicBezTo>
                    <a:moveTo>
                      <a:pt x="7" y="14"/>
                    </a:moveTo>
                    <a:cubicBezTo>
                      <a:pt x="7" y="14"/>
                      <a:pt x="7" y="14"/>
                      <a:pt x="7" y="14"/>
                    </a:cubicBezTo>
                    <a:cubicBezTo>
                      <a:pt x="7" y="14"/>
                      <a:pt x="7" y="14"/>
                      <a:pt x="7" y="14"/>
                    </a:cubicBezTo>
                    <a:cubicBezTo>
                      <a:pt x="7" y="14"/>
                      <a:pt x="7" y="14"/>
                      <a:pt x="7" y="14"/>
                    </a:cubicBezTo>
                    <a:moveTo>
                      <a:pt x="13" y="19"/>
                    </a:moveTo>
                    <a:cubicBezTo>
                      <a:pt x="12" y="18"/>
                      <a:pt x="12" y="18"/>
                      <a:pt x="12" y="18"/>
                    </a:cubicBezTo>
                    <a:cubicBezTo>
                      <a:pt x="10" y="18"/>
                      <a:pt x="8" y="17"/>
                      <a:pt x="6" y="16"/>
                    </a:cubicBezTo>
                    <a:cubicBezTo>
                      <a:pt x="6" y="16"/>
                      <a:pt x="5" y="16"/>
                      <a:pt x="5" y="16"/>
                    </a:cubicBezTo>
                    <a:cubicBezTo>
                      <a:pt x="4" y="16"/>
                      <a:pt x="3" y="15"/>
                      <a:pt x="2" y="15"/>
                    </a:cubicBezTo>
                    <a:cubicBezTo>
                      <a:pt x="2" y="15"/>
                      <a:pt x="2" y="15"/>
                      <a:pt x="2" y="15"/>
                    </a:cubicBezTo>
                    <a:cubicBezTo>
                      <a:pt x="3" y="14"/>
                      <a:pt x="4" y="14"/>
                      <a:pt x="4" y="14"/>
                    </a:cubicBezTo>
                    <a:cubicBezTo>
                      <a:pt x="4" y="14"/>
                      <a:pt x="4" y="14"/>
                      <a:pt x="4" y="14"/>
                    </a:cubicBezTo>
                    <a:cubicBezTo>
                      <a:pt x="5" y="14"/>
                      <a:pt x="5" y="14"/>
                      <a:pt x="6" y="14"/>
                    </a:cubicBezTo>
                    <a:cubicBezTo>
                      <a:pt x="6" y="14"/>
                      <a:pt x="6" y="14"/>
                      <a:pt x="6" y="14"/>
                    </a:cubicBezTo>
                    <a:cubicBezTo>
                      <a:pt x="6" y="15"/>
                      <a:pt x="6" y="15"/>
                      <a:pt x="6" y="15"/>
                    </a:cubicBezTo>
                    <a:cubicBezTo>
                      <a:pt x="6" y="15"/>
                      <a:pt x="6" y="15"/>
                      <a:pt x="6" y="15"/>
                    </a:cubicBezTo>
                    <a:cubicBezTo>
                      <a:pt x="6" y="16"/>
                      <a:pt x="6" y="16"/>
                      <a:pt x="6" y="16"/>
                    </a:cubicBezTo>
                    <a:cubicBezTo>
                      <a:pt x="7" y="16"/>
                      <a:pt x="8" y="16"/>
                      <a:pt x="9" y="17"/>
                    </a:cubicBezTo>
                    <a:cubicBezTo>
                      <a:pt x="10" y="17"/>
                      <a:pt x="10" y="17"/>
                      <a:pt x="11" y="17"/>
                    </a:cubicBezTo>
                    <a:cubicBezTo>
                      <a:pt x="11" y="17"/>
                      <a:pt x="12" y="17"/>
                      <a:pt x="12" y="18"/>
                    </a:cubicBezTo>
                    <a:cubicBezTo>
                      <a:pt x="13" y="18"/>
                      <a:pt x="13" y="18"/>
                      <a:pt x="13" y="18"/>
                    </a:cubicBezTo>
                    <a:cubicBezTo>
                      <a:pt x="13" y="18"/>
                      <a:pt x="13" y="18"/>
                      <a:pt x="13" y="18"/>
                    </a:cubicBezTo>
                    <a:cubicBezTo>
                      <a:pt x="13" y="18"/>
                      <a:pt x="13" y="18"/>
                      <a:pt x="13" y="18"/>
                    </a:cubicBezTo>
                    <a:cubicBezTo>
                      <a:pt x="13" y="19"/>
                      <a:pt x="13" y="19"/>
                      <a:pt x="13" y="19"/>
                    </a:cubicBezTo>
                    <a:moveTo>
                      <a:pt x="36" y="15"/>
                    </a:moveTo>
                    <a:cubicBezTo>
                      <a:pt x="34" y="14"/>
                      <a:pt x="31" y="14"/>
                      <a:pt x="27" y="13"/>
                    </a:cubicBezTo>
                    <a:cubicBezTo>
                      <a:pt x="26" y="13"/>
                      <a:pt x="24" y="13"/>
                      <a:pt x="22" y="12"/>
                    </a:cubicBezTo>
                    <a:cubicBezTo>
                      <a:pt x="22" y="12"/>
                      <a:pt x="22" y="12"/>
                      <a:pt x="22" y="12"/>
                    </a:cubicBezTo>
                    <a:cubicBezTo>
                      <a:pt x="24" y="12"/>
                      <a:pt x="26" y="13"/>
                      <a:pt x="28" y="13"/>
                    </a:cubicBezTo>
                    <a:cubicBezTo>
                      <a:pt x="31" y="13"/>
                      <a:pt x="34" y="14"/>
                      <a:pt x="37" y="14"/>
                    </a:cubicBezTo>
                    <a:cubicBezTo>
                      <a:pt x="37" y="14"/>
                      <a:pt x="37" y="14"/>
                      <a:pt x="37" y="14"/>
                    </a:cubicBezTo>
                    <a:cubicBezTo>
                      <a:pt x="37" y="14"/>
                      <a:pt x="37" y="14"/>
                      <a:pt x="37" y="14"/>
                    </a:cubicBezTo>
                    <a:cubicBezTo>
                      <a:pt x="36" y="15"/>
                      <a:pt x="36" y="15"/>
                      <a:pt x="36" y="15"/>
                    </a:cubicBezTo>
                    <a:moveTo>
                      <a:pt x="16" y="9"/>
                    </a:moveTo>
                    <a:cubicBezTo>
                      <a:pt x="14" y="8"/>
                      <a:pt x="14" y="8"/>
                      <a:pt x="14" y="8"/>
                    </a:cubicBezTo>
                    <a:cubicBezTo>
                      <a:pt x="16" y="8"/>
                      <a:pt x="16" y="8"/>
                      <a:pt x="16" y="8"/>
                    </a:cubicBezTo>
                    <a:cubicBezTo>
                      <a:pt x="16" y="9"/>
                      <a:pt x="16" y="9"/>
                      <a:pt x="16" y="9"/>
                    </a:cubicBezTo>
                    <a:cubicBezTo>
                      <a:pt x="16" y="9"/>
                      <a:pt x="16" y="9"/>
                      <a:pt x="16" y="9"/>
                    </a:cubicBezTo>
                    <a:moveTo>
                      <a:pt x="31" y="10"/>
                    </a:moveTo>
                    <a:cubicBezTo>
                      <a:pt x="28" y="10"/>
                      <a:pt x="28" y="10"/>
                      <a:pt x="28" y="10"/>
                    </a:cubicBezTo>
                    <a:cubicBezTo>
                      <a:pt x="38" y="4"/>
                      <a:pt x="38" y="4"/>
                      <a:pt x="38" y="4"/>
                    </a:cubicBezTo>
                    <a:cubicBezTo>
                      <a:pt x="38" y="5"/>
                      <a:pt x="38" y="5"/>
                      <a:pt x="38" y="5"/>
                    </a:cubicBezTo>
                    <a:cubicBezTo>
                      <a:pt x="39" y="5"/>
                      <a:pt x="39" y="5"/>
                      <a:pt x="39" y="5"/>
                    </a:cubicBezTo>
                    <a:cubicBezTo>
                      <a:pt x="38" y="7"/>
                      <a:pt x="37" y="8"/>
                      <a:pt x="36" y="10"/>
                    </a:cubicBezTo>
                    <a:cubicBezTo>
                      <a:pt x="36" y="10"/>
                      <a:pt x="36" y="10"/>
                      <a:pt x="35" y="10"/>
                    </a:cubicBezTo>
                    <a:cubicBezTo>
                      <a:pt x="35" y="10"/>
                      <a:pt x="35" y="10"/>
                      <a:pt x="34" y="10"/>
                    </a:cubicBezTo>
                    <a:cubicBezTo>
                      <a:pt x="35" y="9"/>
                      <a:pt x="36" y="9"/>
                      <a:pt x="36" y="8"/>
                    </a:cubicBezTo>
                    <a:cubicBezTo>
                      <a:pt x="37" y="8"/>
                      <a:pt x="37" y="8"/>
                      <a:pt x="37" y="8"/>
                    </a:cubicBezTo>
                    <a:cubicBezTo>
                      <a:pt x="37" y="8"/>
                      <a:pt x="37" y="8"/>
                      <a:pt x="37" y="8"/>
                    </a:cubicBezTo>
                    <a:cubicBezTo>
                      <a:pt x="37" y="8"/>
                      <a:pt x="37" y="8"/>
                      <a:pt x="37" y="8"/>
                    </a:cubicBezTo>
                    <a:cubicBezTo>
                      <a:pt x="36" y="8"/>
                      <a:pt x="36" y="8"/>
                      <a:pt x="36" y="8"/>
                    </a:cubicBezTo>
                    <a:cubicBezTo>
                      <a:pt x="35" y="9"/>
                      <a:pt x="34" y="9"/>
                      <a:pt x="34" y="10"/>
                    </a:cubicBezTo>
                    <a:cubicBezTo>
                      <a:pt x="34" y="10"/>
                      <a:pt x="34" y="10"/>
                      <a:pt x="34" y="10"/>
                    </a:cubicBezTo>
                    <a:cubicBezTo>
                      <a:pt x="33" y="10"/>
                      <a:pt x="33" y="10"/>
                      <a:pt x="33" y="10"/>
                    </a:cubicBezTo>
                    <a:cubicBezTo>
                      <a:pt x="33" y="10"/>
                      <a:pt x="33" y="10"/>
                      <a:pt x="33" y="10"/>
                    </a:cubicBezTo>
                    <a:cubicBezTo>
                      <a:pt x="33" y="11"/>
                      <a:pt x="33" y="11"/>
                      <a:pt x="33" y="11"/>
                    </a:cubicBezTo>
                    <a:cubicBezTo>
                      <a:pt x="32" y="11"/>
                      <a:pt x="32" y="11"/>
                      <a:pt x="32" y="11"/>
                    </a:cubicBezTo>
                    <a:cubicBezTo>
                      <a:pt x="31" y="10"/>
                      <a:pt x="31" y="10"/>
                      <a:pt x="31" y="10"/>
                    </a:cubicBezTo>
                    <a:cubicBezTo>
                      <a:pt x="31" y="10"/>
                      <a:pt x="31" y="10"/>
                      <a:pt x="31" y="10"/>
                    </a:cubicBezTo>
                    <a:cubicBezTo>
                      <a:pt x="34" y="9"/>
                      <a:pt x="36" y="7"/>
                      <a:pt x="38" y="6"/>
                    </a:cubicBezTo>
                    <a:cubicBezTo>
                      <a:pt x="38" y="5"/>
                      <a:pt x="38" y="5"/>
                      <a:pt x="38" y="5"/>
                    </a:cubicBezTo>
                    <a:cubicBezTo>
                      <a:pt x="38" y="5"/>
                      <a:pt x="38" y="5"/>
                      <a:pt x="38" y="5"/>
                    </a:cubicBezTo>
                    <a:cubicBezTo>
                      <a:pt x="36" y="7"/>
                      <a:pt x="33" y="8"/>
                      <a:pt x="31" y="10"/>
                    </a:cubicBezTo>
                    <a:cubicBezTo>
                      <a:pt x="31" y="10"/>
                      <a:pt x="31" y="10"/>
                      <a:pt x="31" y="10"/>
                    </a:cubicBezTo>
                    <a:moveTo>
                      <a:pt x="28" y="9"/>
                    </a:moveTo>
                    <a:cubicBezTo>
                      <a:pt x="28" y="9"/>
                      <a:pt x="28" y="9"/>
                      <a:pt x="28" y="9"/>
                    </a:cubicBezTo>
                    <a:cubicBezTo>
                      <a:pt x="28" y="8"/>
                      <a:pt x="28" y="8"/>
                      <a:pt x="28" y="8"/>
                    </a:cubicBezTo>
                    <a:cubicBezTo>
                      <a:pt x="31" y="7"/>
                      <a:pt x="33" y="5"/>
                      <a:pt x="36" y="4"/>
                    </a:cubicBezTo>
                    <a:cubicBezTo>
                      <a:pt x="36" y="4"/>
                      <a:pt x="36" y="4"/>
                      <a:pt x="36" y="4"/>
                    </a:cubicBezTo>
                    <a:cubicBezTo>
                      <a:pt x="37" y="4"/>
                      <a:pt x="37" y="4"/>
                      <a:pt x="37" y="4"/>
                    </a:cubicBezTo>
                    <a:cubicBezTo>
                      <a:pt x="37" y="4"/>
                      <a:pt x="37" y="4"/>
                      <a:pt x="37" y="4"/>
                    </a:cubicBezTo>
                    <a:cubicBezTo>
                      <a:pt x="27" y="10"/>
                      <a:pt x="27" y="10"/>
                      <a:pt x="27" y="10"/>
                    </a:cubicBezTo>
                    <a:cubicBezTo>
                      <a:pt x="27" y="10"/>
                      <a:pt x="27" y="10"/>
                      <a:pt x="27" y="10"/>
                    </a:cubicBezTo>
                    <a:cubicBezTo>
                      <a:pt x="26" y="9"/>
                      <a:pt x="26" y="9"/>
                      <a:pt x="26" y="9"/>
                    </a:cubicBezTo>
                    <a:cubicBezTo>
                      <a:pt x="26" y="9"/>
                      <a:pt x="27" y="9"/>
                      <a:pt x="28" y="8"/>
                    </a:cubicBezTo>
                    <a:cubicBezTo>
                      <a:pt x="28" y="8"/>
                      <a:pt x="28" y="8"/>
                      <a:pt x="28" y="8"/>
                    </a:cubicBezTo>
                    <a:cubicBezTo>
                      <a:pt x="28" y="9"/>
                      <a:pt x="28" y="9"/>
                      <a:pt x="28" y="9"/>
                    </a:cubicBezTo>
                    <a:moveTo>
                      <a:pt x="29" y="8"/>
                    </a:moveTo>
                    <a:cubicBezTo>
                      <a:pt x="29" y="7"/>
                      <a:pt x="29" y="7"/>
                      <a:pt x="29" y="7"/>
                    </a:cubicBezTo>
                    <a:cubicBezTo>
                      <a:pt x="29" y="7"/>
                      <a:pt x="29" y="6"/>
                      <a:pt x="30" y="6"/>
                    </a:cubicBezTo>
                    <a:cubicBezTo>
                      <a:pt x="34" y="4"/>
                      <a:pt x="34" y="4"/>
                      <a:pt x="34" y="4"/>
                    </a:cubicBezTo>
                    <a:cubicBezTo>
                      <a:pt x="34" y="4"/>
                      <a:pt x="35" y="4"/>
                      <a:pt x="36" y="4"/>
                    </a:cubicBezTo>
                    <a:cubicBezTo>
                      <a:pt x="33" y="5"/>
                      <a:pt x="31" y="6"/>
                      <a:pt x="29" y="8"/>
                    </a:cubicBezTo>
                    <a:moveTo>
                      <a:pt x="30" y="5"/>
                    </a:moveTo>
                    <a:cubicBezTo>
                      <a:pt x="30" y="4"/>
                      <a:pt x="30" y="4"/>
                      <a:pt x="30" y="4"/>
                    </a:cubicBezTo>
                    <a:cubicBezTo>
                      <a:pt x="30" y="4"/>
                      <a:pt x="31" y="4"/>
                      <a:pt x="31" y="3"/>
                    </a:cubicBezTo>
                    <a:cubicBezTo>
                      <a:pt x="32" y="3"/>
                      <a:pt x="32" y="4"/>
                      <a:pt x="33" y="4"/>
                    </a:cubicBezTo>
                    <a:cubicBezTo>
                      <a:pt x="30" y="5"/>
                      <a:pt x="30" y="5"/>
                      <a:pt x="30" y="5"/>
                    </a:cubicBezTo>
                    <a:moveTo>
                      <a:pt x="11" y="5"/>
                    </a:moveTo>
                    <a:cubicBezTo>
                      <a:pt x="12" y="4"/>
                      <a:pt x="12" y="4"/>
                      <a:pt x="13" y="3"/>
                    </a:cubicBezTo>
                    <a:cubicBezTo>
                      <a:pt x="13" y="3"/>
                      <a:pt x="13" y="3"/>
                      <a:pt x="13" y="3"/>
                    </a:cubicBezTo>
                    <a:cubicBezTo>
                      <a:pt x="14" y="3"/>
                      <a:pt x="14" y="3"/>
                      <a:pt x="14" y="3"/>
                    </a:cubicBezTo>
                    <a:cubicBezTo>
                      <a:pt x="13" y="4"/>
                      <a:pt x="12" y="4"/>
                      <a:pt x="11" y="5"/>
                    </a:cubicBezTo>
                    <a:moveTo>
                      <a:pt x="29" y="4"/>
                    </a:moveTo>
                    <a:cubicBezTo>
                      <a:pt x="29" y="3"/>
                      <a:pt x="29" y="3"/>
                      <a:pt x="29" y="3"/>
                    </a:cubicBezTo>
                    <a:cubicBezTo>
                      <a:pt x="30" y="3"/>
                      <a:pt x="30" y="3"/>
                      <a:pt x="30" y="3"/>
                    </a:cubicBezTo>
                    <a:cubicBezTo>
                      <a:pt x="30" y="4"/>
                      <a:pt x="30" y="4"/>
                      <a:pt x="29" y="4"/>
                    </a:cubicBezTo>
                    <a:moveTo>
                      <a:pt x="24" y="9"/>
                    </a:moveTo>
                    <a:cubicBezTo>
                      <a:pt x="24" y="9"/>
                      <a:pt x="24" y="9"/>
                      <a:pt x="24" y="9"/>
                    </a:cubicBezTo>
                    <a:cubicBezTo>
                      <a:pt x="25" y="8"/>
                      <a:pt x="26" y="6"/>
                      <a:pt x="28" y="3"/>
                    </a:cubicBezTo>
                    <a:cubicBezTo>
                      <a:pt x="28" y="3"/>
                      <a:pt x="28" y="3"/>
                      <a:pt x="28" y="3"/>
                    </a:cubicBezTo>
                    <a:cubicBezTo>
                      <a:pt x="29" y="4"/>
                      <a:pt x="29" y="5"/>
                      <a:pt x="29" y="6"/>
                    </a:cubicBezTo>
                    <a:cubicBezTo>
                      <a:pt x="29" y="6"/>
                      <a:pt x="29" y="6"/>
                      <a:pt x="29" y="6"/>
                    </a:cubicBezTo>
                    <a:cubicBezTo>
                      <a:pt x="28" y="6"/>
                      <a:pt x="28" y="6"/>
                      <a:pt x="28" y="6"/>
                    </a:cubicBezTo>
                    <a:cubicBezTo>
                      <a:pt x="28" y="6"/>
                      <a:pt x="28" y="6"/>
                      <a:pt x="28" y="6"/>
                    </a:cubicBezTo>
                    <a:cubicBezTo>
                      <a:pt x="28" y="7"/>
                      <a:pt x="28" y="7"/>
                      <a:pt x="28" y="7"/>
                    </a:cubicBezTo>
                    <a:cubicBezTo>
                      <a:pt x="28" y="7"/>
                      <a:pt x="28" y="7"/>
                      <a:pt x="28" y="7"/>
                    </a:cubicBezTo>
                    <a:cubicBezTo>
                      <a:pt x="27" y="8"/>
                      <a:pt x="26" y="9"/>
                      <a:pt x="24" y="9"/>
                    </a:cubicBezTo>
                    <a:moveTo>
                      <a:pt x="17" y="8"/>
                    </a:moveTo>
                    <a:cubicBezTo>
                      <a:pt x="16" y="7"/>
                      <a:pt x="16" y="7"/>
                      <a:pt x="16" y="7"/>
                    </a:cubicBezTo>
                    <a:cubicBezTo>
                      <a:pt x="17" y="6"/>
                      <a:pt x="17" y="5"/>
                      <a:pt x="18" y="5"/>
                    </a:cubicBezTo>
                    <a:cubicBezTo>
                      <a:pt x="19" y="4"/>
                      <a:pt x="20" y="3"/>
                      <a:pt x="20" y="3"/>
                    </a:cubicBezTo>
                    <a:cubicBezTo>
                      <a:pt x="19" y="5"/>
                      <a:pt x="18" y="6"/>
                      <a:pt x="17" y="8"/>
                    </a:cubicBezTo>
                    <a:cubicBezTo>
                      <a:pt x="17" y="8"/>
                      <a:pt x="17" y="8"/>
                      <a:pt x="17" y="8"/>
                    </a:cubicBezTo>
                    <a:moveTo>
                      <a:pt x="12" y="8"/>
                    </a:moveTo>
                    <a:cubicBezTo>
                      <a:pt x="12" y="8"/>
                      <a:pt x="12" y="8"/>
                      <a:pt x="12" y="8"/>
                    </a:cubicBezTo>
                    <a:cubicBezTo>
                      <a:pt x="11" y="8"/>
                      <a:pt x="11" y="8"/>
                      <a:pt x="10" y="8"/>
                    </a:cubicBezTo>
                    <a:cubicBezTo>
                      <a:pt x="10" y="7"/>
                      <a:pt x="10" y="7"/>
                      <a:pt x="10" y="7"/>
                    </a:cubicBezTo>
                    <a:cubicBezTo>
                      <a:pt x="13" y="6"/>
                      <a:pt x="15" y="4"/>
                      <a:pt x="18" y="3"/>
                    </a:cubicBezTo>
                    <a:cubicBezTo>
                      <a:pt x="18" y="3"/>
                      <a:pt x="18" y="3"/>
                      <a:pt x="18" y="3"/>
                    </a:cubicBezTo>
                    <a:cubicBezTo>
                      <a:pt x="19" y="3"/>
                      <a:pt x="19" y="3"/>
                      <a:pt x="19" y="3"/>
                    </a:cubicBezTo>
                    <a:cubicBezTo>
                      <a:pt x="19" y="3"/>
                      <a:pt x="18" y="4"/>
                      <a:pt x="17" y="4"/>
                    </a:cubicBezTo>
                    <a:cubicBezTo>
                      <a:pt x="17" y="5"/>
                      <a:pt x="16" y="5"/>
                      <a:pt x="16" y="6"/>
                    </a:cubicBezTo>
                    <a:cubicBezTo>
                      <a:pt x="16" y="7"/>
                      <a:pt x="16" y="7"/>
                      <a:pt x="16" y="7"/>
                    </a:cubicBezTo>
                    <a:cubicBezTo>
                      <a:pt x="15" y="7"/>
                      <a:pt x="15" y="7"/>
                      <a:pt x="15" y="7"/>
                    </a:cubicBezTo>
                    <a:cubicBezTo>
                      <a:pt x="14" y="8"/>
                      <a:pt x="14" y="8"/>
                      <a:pt x="14" y="8"/>
                    </a:cubicBezTo>
                    <a:cubicBezTo>
                      <a:pt x="14" y="8"/>
                      <a:pt x="14" y="8"/>
                      <a:pt x="14" y="8"/>
                    </a:cubicBezTo>
                    <a:cubicBezTo>
                      <a:pt x="13" y="8"/>
                      <a:pt x="13" y="8"/>
                      <a:pt x="13" y="8"/>
                    </a:cubicBezTo>
                    <a:cubicBezTo>
                      <a:pt x="15" y="7"/>
                      <a:pt x="15" y="7"/>
                      <a:pt x="15" y="7"/>
                    </a:cubicBezTo>
                    <a:cubicBezTo>
                      <a:pt x="15" y="6"/>
                      <a:pt x="15" y="6"/>
                      <a:pt x="15" y="6"/>
                    </a:cubicBezTo>
                    <a:cubicBezTo>
                      <a:pt x="15" y="6"/>
                      <a:pt x="15" y="6"/>
                      <a:pt x="15" y="6"/>
                    </a:cubicBezTo>
                    <a:cubicBezTo>
                      <a:pt x="12" y="8"/>
                      <a:pt x="12" y="8"/>
                      <a:pt x="12" y="8"/>
                    </a:cubicBezTo>
                    <a:moveTo>
                      <a:pt x="11" y="6"/>
                    </a:moveTo>
                    <a:cubicBezTo>
                      <a:pt x="11" y="6"/>
                      <a:pt x="11" y="6"/>
                      <a:pt x="11" y="6"/>
                    </a:cubicBezTo>
                    <a:cubicBezTo>
                      <a:pt x="12" y="5"/>
                      <a:pt x="13" y="4"/>
                      <a:pt x="14" y="3"/>
                    </a:cubicBezTo>
                    <a:cubicBezTo>
                      <a:pt x="14" y="3"/>
                      <a:pt x="14" y="3"/>
                      <a:pt x="14" y="3"/>
                    </a:cubicBezTo>
                    <a:cubicBezTo>
                      <a:pt x="15" y="3"/>
                      <a:pt x="15" y="3"/>
                      <a:pt x="15" y="3"/>
                    </a:cubicBezTo>
                    <a:cubicBezTo>
                      <a:pt x="16" y="2"/>
                      <a:pt x="16" y="2"/>
                      <a:pt x="16" y="2"/>
                    </a:cubicBezTo>
                    <a:cubicBezTo>
                      <a:pt x="17" y="3"/>
                      <a:pt x="17" y="3"/>
                      <a:pt x="17" y="3"/>
                    </a:cubicBezTo>
                    <a:cubicBezTo>
                      <a:pt x="15" y="4"/>
                      <a:pt x="13" y="5"/>
                      <a:pt x="10" y="7"/>
                    </a:cubicBezTo>
                    <a:cubicBezTo>
                      <a:pt x="10" y="6"/>
                      <a:pt x="10" y="6"/>
                      <a:pt x="10" y="6"/>
                    </a:cubicBezTo>
                    <a:cubicBezTo>
                      <a:pt x="10" y="6"/>
                      <a:pt x="10" y="6"/>
                      <a:pt x="10" y="6"/>
                    </a:cubicBezTo>
                    <a:cubicBezTo>
                      <a:pt x="10" y="6"/>
                      <a:pt x="10" y="6"/>
                      <a:pt x="10" y="6"/>
                    </a:cubicBezTo>
                    <a:cubicBezTo>
                      <a:pt x="11" y="6"/>
                      <a:pt x="11" y="6"/>
                      <a:pt x="11" y="6"/>
                    </a:cubicBezTo>
                    <a:moveTo>
                      <a:pt x="37" y="11"/>
                    </a:moveTo>
                    <a:cubicBezTo>
                      <a:pt x="37" y="10"/>
                      <a:pt x="37" y="10"/>
                      <a:pt x="37" y="10"/>
                    </a:cubicBezTo>
                    <a:cubicBezTo>
                      <a:pt x="38" y="9"/>
                      <a:pt x="39" y="7"/>
                      <a:pt x="40" y="5"/>
                    </a:cubicBezTo>
                    <a:cubicBezTo>
                      <a:pt x="40" y="5"/>
                      <a:pt x="40" y="5"/>
                      <a:pt x="40" y="5"/>
                    </a:cubicBezTo>
                    <a:cubicBezTo>
                      <a:pt x="40" y="5"/>
                      <a:pt x="40" y="5"/>
                      <a:pt x="40" y="5"/>
                    </a:cubicBezTo>
                    <a:cubicBezTo>
                      <a:pt x="39" y="4"/>
                      <a:pt x="39" y="4"/>
                      <a:pt x="39" y="4"/>
                    </a:cubicBezTo>
                    <a:cubicBezTo>
                      <a:pt x="38" y="3"/>
                      <a:pt x="38" y="3"/>
                      <a:pt x="38" y="3"/>
                    </a:cubicBezTo>
                    <a:cubicBezTo>
                      <a:pt x="38" y="3"/>
                      <a:pt x="38" y="3"/>
                      <a:pt x="38" y="3"/>
                    </a:cubicBezTo>
                    <a:cubicBezTo>
                      <a:pt x="36" y="3"/>
                      <a:pt x="35" y="3"/>
                      <a:pt x="33" y="3"/>
                    </a:cubicBezTo>
                    <a:cubicBezTo>
                      <a:pt x="32" y="3"/>
                      <a:pt x="30" y="3"/>
                      <a:pt x="29" y="2"/>
                    </a:cubicBezTo>
                    <a:cubicBezTo>
                      <a:pt x="29" y="2"/>
                      <a:pt x="29" y="2"/>
                      <a:pt x="29" y="1"/>
                    </a:cubicBezTo>
                    <a:cubicBezTo>
                      <a:pt x="34" y="1"/>
                      <a:pt x="39" y="1"/>
                      <a:pt x="43" y="1"/>
                    </a:cubicBezTo>
                    <a:cubicBezTo>
                      <a:pt x="43" y="1"/>
                      <a:pt x="44" y="1"/>
                      <a:pt x="44" y="1"/>
                    </a:cubicBezTo>
                    <a:cubicBezTo>
                      <a:pt x="42" y="6"/>
                      <a:pt x="39" y="10"/>
                      <a:pt x="36" y="13"/>
                    </a:cubicBezTo>
                    <a:cubicBezTo>
                      <a:pt x="34" y="13"/>
                      <a:pt x="31" y="12"/>
                      <a:pt x="28" y="12"/>
                    </a:cubicBezTo>
                    <a:cubicBezTo>
                      <a:pt x="26" y="12"/>
                      <a:pt x="24" y="11"/>
                      <a:pt x="22" y="11"/>
                    </a:cubicBezTo>
                    <a:cubicBezTo>
                      <a:pt x="22" y="11"/>
                      <a:pt x="23" y="10"/>
                      <a:pt x="23" y="10"/>
                    </a:cubicBezTo>
                    <a:cubicBezTo>
                      <a:pt x="23" y="10"/>
                      <a:pt x="23" y="10"/>
                      <a:pt x="23" y="10"/>
                    </a:cubicBezTo>
                    <a:cubicBezTo>
                      <a:pt x="32" y="11"/>
                      <a:pt x="32" y="11"/>
                      <a:pt x="32" y="11"/>
                    </a:cubicBezTo>
                    <a:cubicBezTo>
                      <a:pt x="33" y="11"/>
                      <a:pt x="33" y="11"/>
                      <a:pt x="33" y="11"/>
                    </a:cubicBezTo>
                    <a:cubicBezTo>
                      <a:pt x="33" y="11"/>
                      <a:pt x="33" y="11"/>
                      <a:pt x="33" y="11"/>
                    </a:cubicBezTo>
                    <a:cubicBezTo>
                      <a:pt x="34" y="11"/>
                      <a:pt x="34" y="11"/>
                      <a:pt x="34" y="11"/>
                    </a:cubicBezTo>
                    <a:cubicBezTo>
                      <a:pt x="34" y="11"/>
                      <a:pt x="34" y="11"/>
                      <a:pt x="34" y="11"/>
                    </a:cubicBezTo>
                    <a:cubicBezTo>
                      <a:pt x="34" y="11"/>
                      <a:pt x="35" y="10"/>
                      <a:pt x="35" y="10"/>
                    </a:cubicBezTo>
                    <a:cubicBezTo>
                      <a:pt x="36" y="10"/>
                      <a:pt x="36" y="10"/>
                      <a:pt x="36" y="11"/>
                    </a:cubicBezTo>
                    <a:cubicBezTo>
                      <a:pt x="37" y="11"/>
                      <a:pt x="37" y="11"/>
                      <a:pt x="37" y="11"/>
                    </a:cubicBezTo>
                    <a:moveTo>
                      <a:pt x="15" y="10"/>
                    </a:moveTo>
                    <a:cubicBezTo>
                      <a:pt x="14" y="10"/>
                      <a:pt x="14" y="10"/>
                      <a:pt x="14" y="10"/>
                    </a:cubicBezTo>
                    <a:cubicBezTo>
                      <a:pt x="12" y="10"/>
                      <a:pt x="10" y="9"/>
                      <a:pt x="8" y="9"/>
                    </a:cubicBezTo>
                    <a:cubicBezTo>
                      <a:pt x="8" y="9"/>
                      <a:pt x="8" y="9"/>
                      <a:pt x="7" y="9"/>
                    </a:cubicBezTo>
                    <a:cubicBezTo>
                      <a:pt x="6" y="8"/>
                      <a:pt x="5" y="8"/>
                      <a:pt x="4" y="8"/>
                    </a:cubicBezTo>
                    <a:cubicBezTo>
                      <a:pt x="7" y="6"/>
                      <a:pt x="10" y="3"/>
                      <a:pt x="13" y="1"/>
                    </a:cubicBezTo>
                    <a:cubicBezTo>
                      <a:pt x="15" y="1"/>
                      <a:pt x="17" y="1"/>
                      <a:pt x="19" y="1"/>
                    </a:cubicBezTo>
                    <a:cubicBezTo>
                      <a:pt x="20" y="1"/>
                      <a:pt x="21" y="1"/>
                      <a:pt x="22" y="1"/>
                    </a:cubicBezTo>
                    <a:cubicBezTo>
                      <a:pt x="21" y="2"/>
                      <a:pt x="21" y="2"/>
                      <a:pt x="21" y="2"/>
                    </a:cubicBezTo>
                    <a:cubicBezTo>
                      <a:pt x="16" y="2"/>
                      <a:pt x="16" y="2"/>
                      <a:pt x="16" y="2"/>
                    </a:cubicBezTo>
                    <a:cubicBezTo>
                      <a:pt x="15" y="2"/>
                      <a:pt x="15" y="2"/>
                      <a:pt x="15" y="2"/>
                    </a:cubicBezTo>
                    <a:cubicBezTo>
                      <a:pt x="15" y="2"/>
                      <a:pt x="15" y="2"/>
                      <a:pt x="15" y="2"/>
                    </a:cubicBezTo>
                    <a:cubicBezTo>
                      <a:pt x="15" y="2"/>
                      <a:pt x="15" y="2"/>
                      <a:pt x="15" y="2"/>
                    </a:cubicBezTo>
                    <a:cubicBezTo>
                      <a:pt x="15" y="2"/>
                      <a:pt x="14" y="3"/>
                      <a:pt x="14" y="3"/>
                    </a:cubicBezTo>
                    <a:cubicBezTo>
                      <a:pt x="13" y="3"/>
                      <a:pt x="13" y="3"/>
                      <a:pt x="13" y="3"/>
                    </a:cubicBezTo>
                    <a:cubicBezTo>
                      <a:pt x="13" y="3"/>
                      <a:pt x="13" y="3"/>
                      <a:pt x="13" y="3"/>
                    </a:cubicBezTo>
                    <a:cubicBezTo>
                      <a:pt x="12" y="3"/>
                      <a:pt x="12" y="3"/>
                      <a:pt x="12" y="3"/>
                    </a:cubicBezTo>
                    <a:cubicBezTo>
                      <a:pt x="11" y="4"/>
                      <a:pt x="10" y="5"/>
                      <a:pt x="9" y="6"/>
                    </a:cubicBezTo>
                    <a:cubicBezTo>
                      <a:pt x="9" y="6"/>
                      <a:pt x="9" y="6"/>
                      <a:pt x="9" y="6"/>
                    </a:cubicBezTo>
                    <a:cubicBezTo>
                      <a:pt x="9" y="6"/>
                      <a:pt x="9" y="6"/>
                      <a:pt x="9" y="6"/>
                    </a:cubicBezTo>
                    <a:cubicBezTo>
                      <a:pt x="9" y="6"/>
                      <a:pt x="9" y="6"/>
                      <a:pt x="9" y="6"/>
                    </a:cubicBezTo>
                    <a:cubicBezTo>
                      <a:pt x="9" y="6"/>
                      <a:pt x="9" y="6"/>
                      <a:pt x="9" y="6"/>
                    </a:cubicBezTo>
                    <a:cubicBezTo>
                      <a:pt x="10" y="7"/>
                      <a:pt x="10" y="7"/>
                      <a:pt x="9" y="7"/>
                    </a:cubicBezTo>
                    <a:cubicBezTo>
                      <a:pt x="9" y="8"/>
                      <a:pt x="9" y="8"/>
                      <a:pt x="9" y="8"/>
                    </a:cubicBezTo>
                    <a:cubicBezTo>
                      <a:pt x="9" y="8"/>
                      <a:pt x="9" y="8"/>
                      <a:pt x="9" y="8"/>
                    </a:cubicBezTo>
                    <a:cubicBezTo>
                      <a:pt x="10" y="8"/>
                      <a:pt x="11" y="9"/>
                      <a:pt x="11" y="9"/>
                    </a:cubicBezTo>
                    <a:cubicBezTo>
                      <a:pt x="12" y="9"/>
                      <a:pt x="12" y="9"/>
                      <a:pt x="12" y="9"/>
                    </a:cubicBezTo>
                    <a:cubicBezTo>
                      <a:pt x="16" y="9"/>
                      <a:pt x="16" y="9"/>
                      <a:pt x="16" y="9"/>
                    </a:cubicBezTo>
                    <a:cubicBezTo>
                      <a:pt x="16" y="9"/>
                      <a:pt x="16" y="9"/>
                      <a:pt x="16" y="9"/>
                    </a:cubicBezTo>
                    <a:cubicBezTo>
                      <a:pt x="15" y="10"/>
                      <a:pt x="15" y="10"/>
                      <a:pt x="15" y="10"/>
                    </a:cubicBezTo>
                    <a:moveTo>
                      <a:pt x="21" y="17"/>
                    </a:moveTo>
                    <a:cubicBezTo>
                      <a:pt x="20" y="17"/>
                      <a:pt x="19" y="17"/>
                      <a:pt x="18" y="16"/>
                    </a:cubicBezTo>
                    <a:cubicBezTo>
                      <a:pt x="17" y="16"/>
                      <a:pt x="17" y="16"/>
                      <a:pt x="17" y="16"/>
                    </a:cubicBezTo>
                    <a:cubicBezTo>
                      <a:pt x="17" y="16"/>
                      <a:pt x="16" y="16"/>
                      <a:pt x="16" y="16"/>
                    </a:cubicBezTo>
                    <a:cubicBezTo>
                      <a:pt x="16" y="14"/>
                      <a:pt x="16" y="14"/>
                      <a:pt x="16" y="14"/>
                    </a:cubicBezTo>
                    <a:cubicBezTo>
                      <a:pt x="16" y="14"/>
                      <a:pt x="16" y="14"/>
                      <a:pt x="16" y="14"/>
                    </a:cubicBezTo>
                    <a:cubicBezTo>
                      <a:pt x="16" y="14"/>
                      <a:pt x="16" y="13"/>
                      <a:pt x="16" y="13"/>
                    </a:cubicBezTo>
                    <a:cubicBezTo>
                      <a:pt x="16" y="12"/>
                      <a:pt x="16" y="12"/>
                      <a:pt x="16" y="12"/>
                    </a:cubicBezTo>
                    <a:cubicBezTo>
                      <a:pt x="16" y="11"/>
                      <a:pt x="16" y="11"/>
                      <a:pt x="16" y="10"/>
                    </a:cubicBezTo>
                    <a:cubicBezTo>
                      <a:pt x="17" y="9"/>
                      <a:pt x="17" y="9"/>
                      <a:pt x="17" y="9"/>
                    </a:cubicBezTo>
                    <a:cubicBezTo>
                      <a:pt x="17" y="9"/>
                      <a:pt x="17" y="9"/>
                      <a:pt x="17" y="9"/>
                    </a:cubicBezTo>
                    <a:cubicBezTo>
                      <a:pt x="17" y="9"/>
                      <a:pt x="17" y="9"/>
                      <a:pt x="17" y="9"/>
                    </a:cubicBezTo>
                    <a:cubicBezTo>
                      <a:pt x="17" y="8"/>
                      <a:pt x="17" y="8"/>
                      <a:pt x="17" y="8"/>
                    </a:cubicBezTo>
                    <a:cubicBezTo>
                      <a:pt x="20" y="5"/>
                      <a:pt x="22" y="3"/>
                      <a:pt x="23" y="1"/>
                    </a:cubicBezTo>
                    <a:cubicBezTo>
                      <a:pt x="23" y="1"/>
                      <a:pt x="23" y="1"/>
                      <a:pt x="23" y="1"/>
                    </a:cubicBezTo>
                    <a:cubicBezTo>
                      <a:pt x="23" y="1"/>
                      <a:pt x="23" y="1"/>
                      <a:pt x="23" y="1"/>
                    </a:cubicBezTo>
                    <a:cubicBezTo>
                      <a:pt x="23" y="1"/>
                      <a:pt x="24" y="0"/>
                      <a:pt x="24" y="0"/>
                    </a:cubicBezTo>
                    <a:cubicBezTo>
                      <a:pt x="24" y="0"/>
                      <a:pt x="24" y="0"/>
                      <a:pt x="24" y="0"/>
                    </a:cubicBezTo>
                    <a:cubicBezTo>
                      <a:pt x="25" y="0"/>
                      <a:pt x="26" y="0"/>
                      <a:pt x="27" y="1"/>
                    </a:cubicBezTo>
                    <a:cubicBezTo>
                      <a:pt x="28" y="1"/>
                      <a:pt x="28" y="1"/>
                      <a:pt x="29" y="1"/>
                    </a:cubicBezTo>
                    <a:cubicBezTo>
                      <a:pt x="26" y="5"/>
                      <a:pt x="24" y="7"/>
                      <a:pt x="22" y="9"/>
                    </a:cubicBezTo>
                    <a:cubicBezTo>
                      <a:pt x="22" y="10"/>
                      <a:pt x="22" y="10"/>
                      <a:pt x="21" y="11"/>
                    </a:cubicBezTo>
                    <a:cubicBezTo>
                      <a:pt x="21" y="11"/>
                      <a:pt x="21" y="11"/>
                      <a:pt x="21" y="11"/>
                    </a:cubicBezTo>
                    <a:cubicBezTo>
                      <a:pt x="21" y="11"/>
                      <a:pt x="21" y="11"/>
                      <a:pt x="21" y="11"/>
                    </a:cubicBezTo>
                    <a:cubicBezTo>
                      <a:pt x="21" y="11"/>
                      <a:pt x="21" y="11"/>
                      <a:pt x="21" y="11"/>
                    </a:cubicBezTo>
                    <a:cubicBezTo>
                      <a:pt x="21" y="12"/>
                      <a:pt x="21" y="13"/>
                      <a:pt x="21" y="14"/>
                    </a:cubicBezTo>
                    <a:cubicBezTo>
                      <a:pt x="21" y="14"/>
                      <a:pt x="21" y="14"/>
                      <a:pt x="21" y="14"/>
                    </a:cubicBezTo>
                    <a:cubicBezTo>
                      <a:pt x="21" y="14"/>
                      <a:pt x="21" y="14"/>
                      <a:pt x="21" y="14"/>
                    </a:cubicBezTo>
                    <a:cubicBezTo>
                      <a:pt x="21" y="14"/>
                      <a:pt x="21" y="14"/>
                      <a:pt x="21" y="14"/>
                    </a:cubicBezTo>
                    <a:cubicBezTo>
                      <a:pt x="21" y="15"/>
                      <a:pt x="21" y="16"/>
                      <a:pt x="21" y="16"/>
                    </a:cubicBezTo>
                    <a:cubicBezTo>
                      <a:pt x="21" y="17"/>
                      <a:pt x="21" y="17"/>
                      <a:pt x="21" y="17"/>
                    </a:cubicBezTo>
                    <a:cubicBezTo>
                      <a:pt x="21" y="17"/>
                      <a:pt x="21" y="17"/>
                      <a:pt x="21" y="17"/>
                    </a:cubicBezTo>
                    <a:moveTo>
                      <a:pt x="24" y="0"/>
                    </a:moveTo>
                    <a:cubicBezTo>
                      <a:pt x="23" y="0"/>
                      <a:pt x="23" y="0"/>
                      <a:pt x="23" y="0"/>
                    </a:cubicBezTo>
                    <a:cubicBezTo>
                      <a:pt x="23" y="0"/>
                      <a:pt x="23" y="0"/>
                      <a:pt x="23" y="0"/>
                    </a:cubicBezTo>
                    <a:cubicBezTo>
                      <a:pt x="23" y="0"/>
                      <a:pt x="23" y="0"/>
                      <a:pt x="23" y="0"/>
                    </a:cubicBezTo>
                    <a:cubicBezTo>
                      <a:pt x="21" y="0"/>
                      <a:pt x="20" y="0"/>
                      <a:pt x="19" y="0"/>
                    </a:cubicBezTo>
                    <a:cubicBezTo>
                      <a:pt x="17" y="0"/>
                      <a:pt x="15" y="0"/>
                      <a:pt x="13" y="0"/>
                    </a:cubicBezTo>
                    <a:cubicBezTo>
                      <a:pt x="13" y="0"/>
                      <a:pt x="13" y="0"/>
                      <a:pt x="13" y="0"/>
                    </a:cubicBezTo>
                    <a:cubicBezTo>
                      <a:pt x="10" y="3"/>
                      <a:pt x="6" y="6"/>
                      <a:pt x="2" y="8"/>
                    </a:cubicBezTo>
                    <a:cubicBezTo>
                      <a:pt x="2" y="9"/>
                      <a:pt x="2" y="9"/>
                      <a:pt x="2" y="9"/>
                    </a:cubicBezTo>
                    <a:cubicBezTo>
                      <a:pt x="2" y="9"/>
                      <a:pt x="2" y="9"/>
                      <a:pt x="2" y="9"/>
                    </a:cubicBezTo>
                    <a:cubicBezTo>
                      <a:pt x="4" y="9"/>
                      <a:pt x="5" y="9"/>
                      <a:pt x="7" y="10"/>
                    </a:cubicBezTo>
                    <a:cubicBezTo>
                      <a:pt x="7" y="10"/>
                      <a:pt x="8" y="10"/>
                      <a:pt x="8" y="10"/>
                    </a:cubicBezTo>
                    <a:cubicBezTo>
                      <a:pt x="10" y="10"/>
                      <a:pt x="12" y="10"/>
                      <a:pt x="14" y="11"/>
                    </a:cubicBezTo>
                    <a:cubicBezTo>
                      <a:pt x="15" y="11"/>
                      <a:pt x="15" y="11"/>
                      <a:pt x="15" y="11"/>
                    </a:cubicBezTo>
                    <a:cubicBezTo>
                      <a:pt x="15" y="11"/>
                      <a:pt x="15" y="11"/>
                      <a:pt x="15" y="11"/>
                    </a:cubicBezTo>
                    <a:cubicBezTo>
                      <a:pt x="9" y="10"/>
                      <a:pt x="5" y="10"/>
                      <a:pt x="3" y="9"/>
                    </a:cubicBezTo>
                    <a:cubicBezTo>
                      <a:pt x="3" y="10"/>
                      <a:pt x="3" y="10"/>
                      <a:pt x="3" y="10"/>
                    </a:cubicBezTo>
                    <a:cubicBezTo>
                      <a:pt x="3" y="10"/>
                      <a:pt x="3" y="10"/>
                      <a:pt x="3" y="10"/>
                    </a:cubicBezTo>
                    <a:cubicBezTo>
                      <a:pt x="5" y="10"/>
                      <a:pt x="9" y="11"/>
                      <a:pt x="15" y="12"/>
                    </a:cubicBezTo>
                    <a:cubicBezTo>
                      <a:pt x="15" y="12"/>
                      <a:pt x="15" y="12"/>
                      <a:pt x="15" y="12"/>
                    </a:cubicBezTo>
                    <a:cubicBezTo>
                      <a:pt x="9" y="11"/>
                      <a:pt x="4" y="11"/>
                      <a:pt x="3" y="11"/>
                    </a:cubicBezTo>
                    <a:cubicBezTo>
                      <a:pt x="3" y="11"/>
                      <a:pt x="3" y="11"/>
                      <a:pt x="3" y="11"/>
                    </a:cubicBezTo>
                    <a:cubicBezTo>
                      <a:pt x="3" y="11"/>
                      <a:pt x="3" y="11"/>
                      <a:pt x="3" y="11"/>
                    </a:cubicBezTo>
                    <a:cubicBezTo>
                      <a:pt x="4" y="11"/>
                      <a:pt x="9" y="12"/>
                      <a:pt x="15" y="13"/>
                    </a:cubicBezTo>
                    <a:cubicBezTo>
                      <a:pt x="15" y="14"/>
                      <a:pt x="15" y="14"/>
                      <a:pt x="15" y="14"/>
                    </a:cubicBezTo>
                    <a:cubicBezTo>
                      <a:pt x="13" y="13"/>
                      <a:pt x="13" y="13"/>
                      <a:pt x="13" y="13"/>
                    </a:cubicBezTo>
                    <a:cubicBezTo>
                      <a:pt x="10" y="13"/>
                      <a:pt x="8" y="12"/>
                      <a:pt x="8" y="12"/>
                    </a:cubicBezTo>
                    <a:cubicBezTo>
                      <a:pt x="6" y="12"/>
                      <a:pt x="5" y="12"/>
                      <a:pt x="3" y="12"/>
                    </a:cubicBezTo>
                    <a:cubicBezTo>
                      <a:pt x="3" y="12"/>
                      <a:pt x="3" y="12"/>
                      <a:pt x="3" y="12"/>
                    </a:cubicBezTo>
                    <a:cubicBezTo>
                      <a:pt x="3" y="12"/>
                      <a:pt x="3" y="12"/>
                      <a:pt x="3" y="12"/>
                    </a:cubicBezTo>
                    <a:cubicBezTo>
                      <a:pt x="5" y="13"/>
                      <a:pt x="6" y="13"/>
                      <a:pt x="8" y="13"/>
                    </a:cubicBezTo>
                    <a:cubicBezTo>
                      <a:pt x="8" y="13"/>
                      <a:pt x="9" y="13"/>
                      <a:pt x="13" y="14"/>
                    </a:cubicBezTo>
                    <a:cubicBezTo>
                      <a:pt x="15" y="14"/>
                      <a:pt x="15" y="14"/>
                      <a:pt x="15" y="14"/>
                    </a:cubicBezTo>
                    <a:cubicBezTo>
                      <a:pt x="15" y="15"/>
                      <a:pt x="15" y="15"/>
                      <a:pt x="15" y="15"/>
                    </a:cubicBezTo>
                    <a:cubicBezTo>
                      <a:pt x="15" y="15"/>
                      <a:pt x="15" y="15"/>
                      <a:pt x="15" y="15"/>
                    </a:cubicBezTo>
                    <a:cubicBezTo>
                      <a:pt x="14" y="15"/>
                      <a:pt x="14" y="15"/>
                      <a:pt x="14" y="15"/>
                    </a:cubicBezTo>
                    <a:cubicBezTo>
                      <a:pt x="10" y="14"/>
                      <a:pt x="7" y="13"/>
                      <a:pt x="4" y="13"/>
                    </a:cubicBezTo>
                    <a:cubicBezTo>
                      <a:pt x="3" y="13"/>
                      <a:pt x="3" y="13"/>
                      <a:pt x="3" y="13"/>
                    </a:cubicBezTo>
                    <a:cubicBezTo>
                      <a:pt x="3" y="13"/>
                      <a:pt x="3" y="13"/>
                      <a:pt x="3" y="13"/>
                    </a:cubicBezTo>
                    <a:cubicBezTo>
                      <a:pt x="3" y="13"/>
                      <a:pt x="3" y="14"/>
                      <a:pt x="2" y="14"/>
                    </a:cubicBezTo>
                    <a:cubicBezTo>
                      <a:pt x="1" y="14"/>
                      <a:pt x="0" y="15"/>
                      <a:pt x="0" y="15"/>
                    </a:cubicBezTo>
                    <a:cubicBezTo>
                      <a:pt x="0" y="15"/>
                      <a:pt x="0" y="15"/>
                      <a:pt x="0" y="15"/>
                    </a:cubicBezTo>
                    <a:cubicBezTo>
                      <a:pt x="0" y="16"/>
                      <a:pt x="0" y="16"/>
                      <a:pt x="0" y="16"/>
                    </a:cubicBezTo>
                    <a:cubicBezTo>
                      <a:pt x="2" y="16"/>
                      <a:pt x="3" y="16"/>
                      <a:pt x="5" y="17"/>
                    </a:cubicBezTo>
                    <a:cubicBezTo>
                      <a:pt x="5" y="17"/>
                      <a:pt x="6" y="17"/>
                      <a:pt x="6" y="17"/>
                    </a:cubicBezTo>
                    <a:cubicBezTo>
                      <a:pt x="8" y="18"/>
                      <a:pt x="10" y="18"/>
                      <a:pt x="12" y="19"/>
                    </a:cubicBezTo>
                    <a:cubicBezTo>
                      <a:pt x="13" y="19"/>
                      <a:pt x="13" y="19"/>
                      <a:pt x="13" y="19"/>
                    </a:cubicBezTo>
                    <a:cubicBezTo>
                      <a:pt x="13" y="20"/>
                      <a:pt x="13" y="20"/>
                      <a:pt x="13" y="20"/>
                    </a:cubicBezTo>
                    <a:cubicBezTo>
                      <a:pt x="7" y="18"/>
                      <a:pt x="3" y="17"/>
                      <a:pt x="1" y="16"/>
                    </a:cubicBezTo>
                    <a:cubicBezTo>
                      <a:pt x="0" y="16"/>
                      <a:pt x="0" y="16"/>
                      <a:pt x="0" y="16"/>
                    </a:cubicBezTo>
                    <a:cubicBezTo>
                      <a:pt x="1" y="17"/>
                      <a:pt x="1" y="17"/>
                      <a:pt x="1" y="17"/>
                    </a:cubicBezTo>
                    <a:cubicBezTo>
                      <a:pt x="3" y="17"/>
                      <a:pt x="7" y="19"/>
                      <a:pt x="13" y="20"/>
                    </a:cubicBezTo>
                    <a:cubicBezTo>
                      <a:pt x="13" y="21"/>
                      <a:pt x="13" y="21"/>
                      <a:pt x="13" y="21"/>
                    </a:cubicBezTo>
                    <a:cubicBezTo>
                      <a:pt x="6" y="19"/>
                      <a:pt x="2" y="17"/>
                      <a:pt x="1" y="17"/>
                    </a:cubicBezTo>
                    <a:cubicBezTo>
                      <a:pt x="0" y="18"/>
                      <a:pt x="0" y="18"/>
                      <a:pt x="0" y="18"/>
                    </a:cubicBezTo>
                    <a:cubicBezTo>
                      <a:pt x="1" y="18"/>
                      <a:pt x="1" y="18"/>
                      <a:pt x="1" y="18"/>
                    </a:cubicBezTo>
                    <a:cubicBezTo>
                      <a:pt x="2" y="18"/>
                      <a:pt x="6" y="20"/>
                      <a:pt x="12" y="22"/>
                    </a:cubicBezTo>
                    <a:cubicBezTo>
                      <a:pt x="12" y="22"/>
                      <a:pt x="12" y="22"/>
                      <a:pt x="12" y="22"/>
                    </a:cubicBezTo>
                    <a:cubicBezTo>
                      <a:pt x="10" y="21"/>
                      <a:pt x="10" y="21"/>
                      <a:pt x="10" y="21"/>
                    </a:cubicBezTo>
                    <a:cubicBezTo>
                      <a:pt x="8" y="20"/>
                      <a:pt x="6" y="20"/>
                      <a:pt x="5" y="20"/>
                    </a:cubicBezTo>
                    <a:cubicBezTo>
                      <a:pt x="4" y="19"/>
                      <a:pt x="2" y="19"/>
                      <a:pt x="1" y="18"/>
                    </a:cubicBezTo>
                    <a:cubicBezTo>
                      <a:pt x="0" y="19"/>
                      <a:pt x="0" y="19"/>
                      <a:pt x="0" y="19"/>
                    </a:cubicBezTo>
                    <a:cubicBezTo>
                      <a:pt x="1" y="19"/>
                      <a:pt x="1" y="19"/>
                      <a:pt x="1" y="19"/>
                    </a:cubicBezTo>
                    <a:cubicBezTo>
                      <a:pt x="2" y="19"/>
                      <a:pt x="4" y="20"/>
                      <a:pt x="5" y="21"/>
                    </a:cubicBezTo>
                    <a:cubicBezTo>
                      <a:pt x="5" y="21"/>
                      <a:pt x="7" y="21"/>
                      <a:pt x="10" y="22"/>
                    </a:cubicBezTo>
                    <a:cubicBezTo>
                      <a:pt x="12" y="23"/>
                      <a:pt x="12" y="23"/>
                      <a:pt x="12" y="23"/>
                    </a:cubicBezTo>
                    <a:cubicBezTo>
                      <a:pt x="12" y="23"/>
                      <a:pt x="12" y="23"/>
                      <a:pt x="12" y="23"/>
                    </a:cubicBezTo>
                    <a:cubicBezTo>
                      <a:pt x="12" y="23"/>
                      <a:pt x="12" y="23"/>
                      <a:pt x="12" y="23"/>
                    </a:cubicBezTo>
                    <a:cubicBezTo>
                      <a:pt x="11" y="23"/>
                      <a:pt x="11" y="23"/>
                      <a:pt x="11" y="23"/>
                    </a:cubicBezTo>
                    <a:cubicBezTo>
                      <a:pt x="7" y="22"/>
                      <a:pt x="4" y="21"/>
                      <a:pt x="1" y="19"/>
                    </a:cubicBezTo>
                    <a:cubicBezTo>
                      <a:pt x="0" y="20"/>
                      <a:pt x="0" y="20"/>
                      <a:pt x="0" y="20"/>
                    </a:cubicBezTo>
                    <a:cubicBezTo>
                      <a:pt x="1" y="20"/>
                      <a:pt x="1" y="20"/>
                      <a:pt x="1" y="20"/>
                    </a:cubicBezTo>
                    <a:cubicBezTo>
                      <a:pt x="2" y="20"/>
                      <a:pt x="3" y="21"/>
                      <a:pt x="4" y="21"/>
                    </a:cubicBezTo>
                    <a:cubicBezTo>
                      <a:pt x="3" y="21"/>
                      <a:pt x="3" y="22"/>
                      <a:pt x="2" y="22"/>
                    </a:cubicBezTo>
                    <a:cubicBezTo>
                      <a:pt x="2" y="22"/>
                      <a:pt x="2" y="22"/>
                      <a:pt x="2" y="22"/>
                    </a:cubicBezTo>
                    <a:cubicBezTo>
                      <a:pt x="2" y="22"/>
                      <a:pt x="2" y="22"/>
                      <a:pt x="2" y="22"/>
                    </a:cubicBezTo>
                    <a:cubicBezTo>
                      <a:pt x="4" y="23"/>
                      <a:pt x="5" y="23"/>
                      <a:pt x="7" y="24"/>
                    </a:cubicBezTo>
                    <a:cubicBezTo>
                      <a:pt x="8" y="25"/>
                      <a:pt x="8" y="25"/>
                      <a:pt x="8" y="25"/>
                    </a:cubicBezTo>
                    <a:cubicBezTo>
                      <a:pt x="10" y="26"/>
                      <a:pt x="11" y="26"/>
                      <a:pt x="13" y="27"/>
                    </a:cubicBezTo>
                    <a:cubicBezTo>
                      <a:pt x="14" y="28"/>
                      <a:pt x="14" y="28"/>
                      <a:pt x="14" y="28"/>
                    </a:cubicBezTo>
                    <a:cubicBezTo>
                      <a:pt x="14" y="28"/>
                      <a:pt x="14" y="28"/>
                      <a:pt x="14" y="28"/>
                    </a:cubicBezTo>
                    <a:cubicBezTo>
                      <a:pt x="9" y="25"/>
                      <a:pt x="5" y="24"/>
                      <a:pt x="3" y="23"/>
                    </a:cubicBezTo>
                    <a:cubicBezTo>
                      <a:pt x="2" y="23"/>
                      <a:pt x="2" y="23"/>
                      <a:pt x="2" y="23"/>
                    </a:cubicBezTo>
                    <a:cubicBezTo>
                      <a:pt x="2" y="24"/>
                      <a:pt x="2" y="24"/>
                      <a:pt x="2" y="24"/>
                    </a:cubicBezTo>
                    <a:cubicBezTo>
                      <a:pt x="5" y="25"/>
                      <a:pt x="8" y="26"/>
                      <a:pt x="14" y="29"/>
                    </a:cubicBezTo>
                    <a:cubicBezTo>
                      <a:pt x="14" y="29"/>
                      <a:pt x="14" y="29"/>
                      <a:pt x="14" y="29"/>
                    </a:cubicBezTo>
                    <a:cubicBezTo>
                      <a:pt x="8" y="26"/>
                      <a:pt x="4" y="25"/>
                      <a:pt x="3" y="24"/>
                    </a:cubicBezTo>
                    <a:cubicBezTo>
                      <a:pt x="2" y="24"/>
                      <a:pt x="2" y="24"/>
                      <a:pt x="2" y="24"/>
                    </a:cubicBezTo>
                    <a:cubicBezTo>
                      <a:pt x="2" y="25"/>
                      <a:pt x="2" y="25"/>
                      <a:pt x="2" y="25"/>
                    </a:cubicBezTo>
                    <a:cubicBezTo>
                      <a:pt x="3" y="25"/>
                      <a:pt x="7" y="27"/>
                      <a:pt x="14" y="30"/>
                    </a:cubicBezTo>
                    <a:cubicBezTo>
                      <a:pt x="13" y="30"/>
                      <a:pt x="13" y="30"/>
                      <a:pt x="13" y="30"/>
                    </a:cubicBezTo>
                    <a:cubicBezTo>
                      <a:pt x="11" y="29"/>
                      <a:pt x="11" y="29"/>
                      <a:pt x="11" y="29"/>
                    </a:cubicBezTo>
                    <a:cubicBezTo>
                      <a:pt x="9" y="28"/>
                      <a:pt x="7" y="27"/>
                      <a:pt x="7" y="27"/>
                    </a:cubicBezTo>
                    <a:cubicBezTo>
                      <a:pt x="5" y="26"/>
                      <a:pt x="4" y="26"/>
                      <a:pt x="2" y="25"/>
                    </a:cubicBezTo>
                    <a:cubicBezTo>
                      <a:pt x="2" y="25"/>
                      <a:pt x="2" y="25"/>
                      <a:pt x="2" y="25"/>
                    </a:cubicBezTo>
                    <a:cubicBezTo>
                      <a:pt x="2" y="26"/>
                      <a:pt x="2" y="26"/>
                      <a:pt x="2" y="26"/>
                    </a:cubicBezTo>
                    <a:cubicBezTo>
                      <a:pt x="3" y="26"/>
                      <a:pt x="5" y="27"/>
                      <a:pt x="6" y="28"/>
                    </a:cubicBezTo>
                    <a:cubicBezTo>
                      <a:pt x="7" y="28"/>
                      <a:pt x="8" y="29"/>
                      <a:pt x="11" y="30"/>
                    </a:cubicBezTo>
                    <a:cubicBezTo>
                      <a:pt x="13" y="31"/>
                      <a:pt x="13" y="31"/>
                      <a:pt x="13" y="31"/>
                    </a:cubicBezTo>
                    <a:cubicBezTo>
                      <a:pt x="13" y="31"/>
                      <a:pt x="13" y="31"/>
                      <a:pt x="13" y="31"/>
                    </a:cubicBezTo>
                    <a:cubicBezTo>
                      <a:pt x="13" y="31"/>
                      <a:pt x="13" y="31"/>
                      <a:pt x="13" y="31"/>
                    </a:cubicBezTo>
                    <a:cubicBezTo>
                      <a:pt x="12" y="31"/>
                      <a:pt x="12" y="31"/>
                      <a:pt x="12" y="31"/>
                    </a:cubicBezTo>
                    <a:cubicBezTo>
                      <a:pt x="9" y="29"/>
                      <a:pt x="5" y="28"/>
                      <a:pt x="2" y="26"/>
                    </a:cubicBezTo>
                    <a:cubicBezTo>
                      <a:pt x="2" y="26"/>
                      <a:pt x="2" y="26"/>
                      <a:pt x="2" y="26"/>
                    </a:cubicBezTo>
                    <a:cubicBezTo>
                      <a:pt x="2" y="27"/>
                      <a:pt x="2" y="27"/>
                      <a:pt x="2" y="27"/>
                    </a:cubicBezTo>
                    <a:cubicBezTo>
                      <a:pt x="5" y="29"/>
                      <a:pt x="8" y="30"/>
                      <a:pt x="11" y="32"/>
                    </a:cubicBezTo>
                    <a:cubicBezTo>
                      <a:pt x="12" y="32"/>
                      <a:pt x="12" y="32"/>
                      <a:pt x="12" y="32"/>
                    </a:cubicBezTo>
                    <a:cubicBezTo>
                      <a:pt x="13" y="32"/>
                      <a:pt x="13" y="32"/>
                      <a:pt x="13" y="32"/>
                    </a:cubicBezTo>
                    <a:cubicBezTo>
                      <a:pt x="13" y="33"/>
                      <a:pt x="13" y="33"/>
                      <a:pt x="13" y="33"/>
                    </a:cubicBezTo>
                    <a:cubicBezTo>
                      <a:pt x="13" y="34"/>
                      <a:pt x="14" y="34"/>
                      <a:pt x="14" y="34"/>
                    </a:cubicBezTo>
                    <a:cubicBezTo>
                      <a:pt x="15" y="34"/>
                      <a:pt x="15" y="34"/>
                      <a:pt x="15" y="34"/>
                    </a:cubicBezTo>
                    <a:cubicBezTo>
                      <a:pt x="16" y="35"/>
                      <a:pt x="17" y="36"/>
                      <a:pt x="18" y="36"/>
                    </a:cubicBezTo>
                    <a:cubicBezTo>
                      <a:pt x="19" y="36"/>
                      <a:pt x="19" y="36"/>
                      <a:pt x="19" y="36"/>
                    </a:cubicBezTo>
                    <a:cubicBezTo>
                      <a:pt x="19" y="36"/>
                      <a:pt x="19" y="36"/>
                      <a:pt x="19" y="36"/>
                    </a:cubicBezTo>
                    <a:cubicBezTo>
                      <a:pt x="19" y="36"/>
                      <a:pt x="19" y="36"/>
                      <a:pt x="20" y="36"/>
                    </a:cubicBezTo>
                    <a:cubicBezTo>
                      <a:pt x="20" y="36"/>
                      <a:pt x="20" y="36"/>
                      <a:pt x="20" y="36"/>
                    </a:cubicBezTo>
                    <a:cubicBezTo>
                      <a:pt x="20" y="36"/>
                      <a:pt x="20" y="36"/>
                      <a:pt x="20" y="36"/>
                    </a:cubicBezTo>
                    <a:cubicBezTo>
                      <a:pt x="24" y="38"/>
                      <a:pt x="30" y="41"/>
                      <a:pt x="32" y="42"/>
                    </a:cubicBezTo>
                    <a:cubicBezTo>
                      <a:pt x="33" y="42"/>
                      <a:pt x="33" y="42"/>
                      <a:pt x="33" y="42"/>
                    </a:cubicBezTo>
                    <a:cubicBezTo>
                      <a:pt x="33" y="41"/>
                      <a:pt x="33" y="41"/>
                      <a:pt x="33" y="41"/>
                    </a:cubicBezTo>
                    <a:cubicBezTo>
                      <a:pt x="34" y="41"/>
                      <a:pt x="37" y="39"/>
                      <a:pt x="39" y="38"/>
                    </a:cubicBezTo>
                    <a:cubicBezTo>
                      <a:pt x="42" y="36"/>
                      <a:pt x="44" y="35"/>
                      <a:pt x="45" y="35"/>
                    </a:cubicBezTo>
                    <a:cubicBezTo>
                      <a:pt x="45" y="34"/>
                      <a:pt x="45" y="34"/>
                      <a:pt x="45" y="34"/>
                    </a:cubicBezTo>
                    <a:cubicBezTo>
                      <a:pt x="44" y="34"/>
                      <a:pt x="44" y="34"/>
                      <a:pt x="44" y="34"/>
                    </a:cubicBezTo>
                    <a:cubicBezTo>
                      <a:pt x="44" y="35"/>
                      <a:pt x="41" y="36"/>
                      <a:pt x="39" y="37"/>
                    </a:cubicBezTo>
                    <a:cubicBezTo>
                      <a:pt x="36" y="38"/>
                      <a:pt x="34" y="40"/>
                      <a:pt x="33" y="41"/>
                    </a:cubicBezTo>
                    <a:cubicBezTo>
                      <a:pt x="30" y="40"/>
                      <a:pt x="23" y="37"/>
                      <a:pt x="19" y="35"/>
                    </a:cubicBezTo>
                    <a:cubicBezTo>
                      <a:pt x="19" y="34"/>
                      <a:pt x="19" y="34"/>
                      <a:pt x="19" y="34"/>
                    </a:cubicBezTo>
                    <a:cubicBezTo>
                      <a:pt x="24" y="36"/>
                      <a:pt x="28" y="38"/>
                      <a:pt x="30" y="39"/>
                    </a:cubicBezTo>
                    <a:cubicBezTo>
                      <a:pt x="32" y="40"/>
                      <a:pt x="33" y="40"/>
                      <a:pt x="33" y="40"/>
                    </a:cubicBezTo>
                    <a:cubicBezTo>
                      <a:pt x="33" y="40"/>
                      <a:pt x="33" y="40"/>
                      <a:pt x="33" y="40"/>
                    </a:cubicBezTo>
                    <a:cubicBezTo>
                      <a:pt x="33" y="40"/>
                      <a:pt x="33" y="40"/>
                      <a:pt x="33" y="40"/>
                    </a:cubicBezTo>
                    <a:cubicBezTo>
                      <a:pt x="34" y="39"/>
                      <a:pt x="35" y="39"/>
                      <a:pt x="37" y="38"/>
                    </a:cubicBezTo>
                    <a:cubicBezTo>
                      <a:pt x="39" y="37"/>
                      <a:pt x="42" y="35"/>
                      <a:pt x="45" y="33"/>
                    </a:cubicBezTo>
                    <a:cubicBezTo>
                      <a:pt x="45" y="32"/>
                      <a:pt x="45" y="32"/>
                      <a:pt x="45" y="32"/>
                    </a:cubicBezTo>
                    <a:cubicBezTo>
                      <a:pt x="44" y="32"/>
                      <a:pt x="44" y="32"/>
                      <a:pt x="44" y="32"/>
                    </a:cubicBezTo>
                    <a:cubicBezTo>
                      <a:pt x="42" y="34"/>
                      <a:pt x="39" y="36"/>
                      <a:pt x="36" y="37"/>
                    </a:cubicBezTo>
                    <a:cubicBezTo>
                      <a:pt x="35" y="38"/>
                      <a:pt x="34" y="39"/>
                      <a:pt x="33" y="39"/>
                    </a:cubicBezTo>
                    <a:cubicBezTo>
                      <a:pt x="32" y="39"/>
                      <a:pt x="32" y="39"/>
                      <a:pt x="31" y="38"/>
                    </a:cubicBezTo>
                    <a:cubicBezTo>
                      <a:pt x="28" y="37"/>
                      <a:pt x="24" y="35"/>
                      <a:pt x="20" y="33"/>
                    </a:cubicBezTo>
                    <a:cubicBezTo>
                      <a:pt x="20" y="33"/>
                      <a:pt x="20" y="33"/>
                      <a:pt x="20" y="33"/>
                    </a:cubicBezTo>
                    <a:cubicBezTo>
                      <a:pt x="22" y="34"/>
                      <a:pt x="25" y="35"/>
                      <a:pt x="27" y="36"/>
                    </a:cubicBezTo>
                    <a:cubicBezTo>
                      <a:pt x="30" y="38"/>
                      <a:pt x="32" y="39"/>
                      <a:pt x="33" y="39"/>
                    </a:cubicBezTo>
                    <a:cubicBezTo>
                      <a:pt x="33" y="39"/>
                      <a:pt x="33" y="39"/>
                      <a:pt x="33" y="39"/>
                    </a:cubicBezTo>
                    <a:cubicBezTo>
                      <a:pt x="33" y="39"/>
                      <a:pt x="33" y="39"/>
                      <a:pt x="33" y="39"/>
                    </a:cubicBezTo>
                    <a:cubicBezTo>
                      <a:pt x="33" y="38"/>
                      <a:pt x="33" y="38"/>
                      <a:pt x="33" y="38"/>
                    </a:cubicBezTo>
                    <a:cubicBezTo>
                      <a:pt x="33" y="38"/>
                      <a:pt x="30" y="37"/>
                      <a:pt x="27" y="35"/>
                    </a:cubicBezTo>
                    <a:cubicBezTo>
                      <a:pt x="25" y="34"/>
                      <a:pt x="22" y="33"/>
                      <a:pt x="20" y="32"/>
                    </a:cubicBezTo>
                    <a:cubicBezTo>
                      <a:pt x="20" y="32"/>
                      <a:pt x="20" y="32"/>
                      <a:pt x="20" y="32"/>
                    </a:cubicBezTo>
                    <a:cubicBezTo>
                      <a:pt x="22" y="32"/>
                      <a:pt x="23" y="33"/>
                      <a:pt x="25" y="34"/>
                    </a:cubicBezTo>
                    <a:cubicBezTo>
                      <a:pt x="28" y="35"/>
                      <a:pt x="31" y="37"/>
                      <a:pt x="33" y="38"/>
                    </a:cubicBezTo>
                    <a:cubicBezTo>
                      <a:pt x="34" y="38"/>
                      <a:pt x="34" y="38"/>
                      <a:pt x="34" y="38"/>
                    </a:cubicBezTo>
                    <a:cubicBezTo>
                      <a:pt x="34" y="38"/>
                      <a:pt x="34" y="38"/>
                      <a:pt x="34" y="38"/>
                    </a:cubicBezTo>
                    <a:cubicBezTo>
                      <a:pt x="35" y="37"/>
                      <a:pt x="35" y="37"/>
                      <a:pt x="36" y="37"/>
                    </a:cubicBezTo>
                    <a:cubicBezTo>
                      <a:pt x="39" y="35"/>
                      <a:pt x="42" y="34"/>
                      <a:pt x="45" y="31"/>
                    </a:cubicBezTo>
                    <a:cubicBezTo>
                      <a:pt x="45" y="30"/>
                      <a:pt x="45" y="30"/>
                      <a:pt x="45" y="30"/>
                    </a:cubicBezTo>
                    <a:cubicBezTo>
                      <a:pt x="45" y="30"/>
                      <a:pt x="45" y="30"/>
                      <a:pt x="45" y="30"/>
                    </a:cubicBezTo>
                    <a:cubicBezTo>
                      <a:pt x="41" y="33"/>
                      <a:pt x="39" y="34"/>
                      <a:pt x="36" y="36"/>
                    </a:cubicBezTo>
                    <a:cubicBezTo>
                      <a:pt x="35" y="36"/>
                      <a:pt x="34" y="37"/>
                      <a:pt x="34" y="37"/>
                    </a:cubicBezTo>
                    <a:cubicBezTo>
                      <a:pt x="31" y="36"/>
                      <a:pt x="28" y="35"/>
                      <a:pt x="25" y="33"/>
                    </a:cubicBezTo>
                    <a:cubicBezTo>
                      <a:pt x="24" y="32"/>
                      <a:pt x="22" y="32"/>
                      <a:pt x="20" y="31"/>
                    </a:cubicBezTo>
                    <a:cubicBezTo>
                      <a:pt x="20" y="31"/>
                      <a:pt x="20" y="31"/>
                      <a:pt x="20" y="31"/>
                    </a:cubicBezTo>
                    <a:cubicBezTo>
                      <a:pt x="22" y="31"/>
                      <a:pt x="24" y="32"/>
                      <a:pt x="26" y="33"/>
                    </a:cubicBezTo>
                    <a:cubicBezTo>
                      <a:pt x="28" y="34"/>
                      <a:pt x="31" y="35"/>
                      <a:pt x="34" y="37"/>
                    </a:cubicBezTo>
                    <a:cubicBezTo>
                      <a:pt x="34" y="37"/>
                      <a:pt x="34" y="37"/>
                      <a:pt x="34" y="37"/>
                    </a:cubicBezTo>
                    <a:cubicBezTo>
                      <a:pt x="34" y="36"/>
                      <a:pt x="34" y="36"/>
                      <a:pt x="34" y="36"/>
                    </a:cubicBezTo>
                    <a:cubicBezTo>
                      <a:pt x="34" y="36"/>
                      <a:pt x="37" y="35"/>
                      <a:pt x="40" y="33"/>
                    </a:cubicBezTo>
                    <a:cubicBezTo>
                      <a:pt x="43" y="31"/>
                      <a:pt x="45" y="30"/>
                      <a:pt x="45" y="30"/>
                    </a:cubicBezTo>
                    <a:cubicBezTo>
                      <a:pt x="45" y="29"/>
                      <a:pt x="45" y="29"/>
                      <a:pt x="45" y="29"/>
                    </a:cubicBezTo>
                    <a:cubicBezTo>
                      <a:pt x="45" y="29"/>
                      <a:pt x="45" y="29"/>
                      <a:pt x="45" y="29"/>
                    </a:cubicBezTo>
                    <a:cubicBezTo>
                      <a:pt x="39" y="27"/>
                      <a:pt x="39" y="27"/>
                      <a:pt x="39" y="27"/>
                    </a:cubicBezTo>
                    <a:cubicBezTo>
                      <a:pt x="39" y="26"/>
                      <a:pt x="39" y="26"/>
                      <a:pt x="39" y="26"/>
                    </a:cubicBezTo>
                    <a:cubicBezTo>
                      <a:pt x="41" y="25"/>
                      <a:pt x="43" y="23"/>
                      <a:pt x="44" y="23"/>
                    </a:cubicBezTo>
                    <a:cubicBezTo>
                      <a:pt x="44" y="22"/>
                      <a:pt x="44" y="22"/>
                      <a:pt x="44" y="22"/>
                    </a:cubicBezTo>
                    <a:cubicBezTo>
                      <a:pt x="43" y="22"/>
                      <a:pt x="43" y="22"/>
                      <a:pt x="43" y="22"/>
                    </a:cubicBezTo>
                    <a:cubicBezTo>
                      <a:pt x="43" y="23"/>
                      <a:pt x="41" y="24"/>
                      <a:pt x="39" y="26"/>
                    </a:cubicBezTo>
                    <a:cubicBezTo>
                      <a:pt x="36" y="27"/>
                      <a:pt x="34" y="29"/>
                      <a:pt x="33" y="30"/>
                    </a:cubicBezTo>
                    <a:cubicBezTo>
                      <a:pt x="30" y="30"/>
                      <a:pt x="23" y="27"/>
                      <a:pt x="19" y="26"/>
                    </a:cubicBezTo>
                    <a:cubicBezTo>
                      <a:pt x="19" y="25"/>
                      <a:pt x="19" y="25"/>
                      <a:pt x="19" y="25"/>
                    </a:cubicBezTo>
                    <a:cubicBezTo>
                      <a:pt x="23" y="26"/>
                      <a:pt x="27" y="28"/>
                      <a:pt x="30" y="29"/>
                    </a:cubicBezTo>
                    <a:cubicBezTo>
                      <a:pt x="32" y="29"/>
                      <a:pt x="33" y="29"/>
                      <a:pt x="33" y="29"/>
                    </a:cubicBezTo>
                    <a:cubicBezTo>
                      <a:pt x="33" y="29"/>
                      <a:pt x="33" y="29"/>
                      <a:pt x="33" y="29"/>
                    </a:cubicBezTo>
                    <a:cubicBezTo>
                      <a:pt x="33" y="29"/>
                      <a:pt x="33" y="29"/>
                      <a:pt x="33" y="29"/>
                    </a:cubicBezTo>
                    <a:cubicBezTo>
                      <a:pt x="34" y="28"/>
                      <a:pt x="35" y="28"/>
                      <a:pt x="36" y="27"/>
                    </a:cubicBezTo>
                    <a:cubicBezTo>
                      <a:pt x="39" y="25"/>
                      <a:pt x="42" y="23"/>
                      <a:pt x="44" y="21"/>
                    </a:cubicBezTo>
                    <a:cubicBezTo>
                      <a:pt x="44" y="20"/>
                      <a:pt x="44" y="20"/>
                      <a:pt x="44" y="20"/>
                    </a:cubicBezTo>
                    <a:cubicBezTo>
                      <a:pt x="43" y="20"/>
                      <a:pt x="43" y="20"/>
                      <a:pt x="43" y="20"/>
                    </a:cubicBezTo>
                    <a:cubicBezTo>
                      <a:pt x="41" y="22"/>
                      <a:pt x="38" y="24"/>
                      <a:pt x="36" y="26"/>
                    </a:cubicBezTo>
                    <a:cubicBezTo>
                      <a:pt x="35" y="27"/>
                      <a:pt x="34" y="28"/>
                      <a:pt x="33" y="28"/>
                    </a:cubicBezTo>
                    <a:cubicBezTo>
                      <a:pt x="32" y="28"/>
                      <a:pt x="32" y="28"/>
                      <a:pt x="30" y="28"/>
                    </a:cubicBezTo>
                    <a:cubicBezTo>
                      <a:pt x="28" y="27"/>
                      <a:pt x="23" y="26"/>
                      <a:pt x="19" y="24"/>
                    </a:cubicBezTo>
                    <a:cubicBezTo>
                      <a:pt x="19" y="24"/>
                      <a:pt x="19" y="24"/>
                      <a:pt x="19" y="24"/>
                    </a:cubicBezTo>
                    <a:cubicBezTo>
                      <a:pt x="22" y="25"/>
                      <a:pt x="24" y="25"/>
                      <a:pt x="26" y="26"/>
                    </a:cubicBezTo>
                    <a:cubicBezTo>
                      <a:pt x="30" y="27"/>
                      <a:pt x="32" y="28"/>
                      <a:pt x="33" y="28"/>
                    </a:cubicBezTo>
                    <a:cubicBezTo>
                      <a:pt x="33" y="28"/>
                      <a:pt x="33" y="28"/>
                      <a:pt x="33" y="28"/>
                    </a:cubicBezTo>
                    <a:cubicBezTo>
                      <a:pt x="33" y="28"/>
                      <a:pt x="33" y="28"/>
                      <a:pt x="33" y="28"/>
                    </a:cubicBezTo>
                    <a:cubicBezTo>
                      <a:pt x="33" y="27"/>
                      <a:pt x="33" y="27"/>
                      <a:pt x="33" y="27"/>
                    </a:cubicBezTo>
                    <a:cubicBezTo>
                      <a:pt x="32" y="27"/>
                      <a:pt x="30" y="26"/>
                      <a:pt x="27" y="25"/>
                    </a:cubicBezTo>
                    <a:cubicBezTo>
                      <a:pt x="24" y="25"/>
                      <a:pt x="22" y="24"/>
                      <a:pt x="19" y="23"/>
                    </a:cubicBezTo>
                    <a:cubicBezTo>
                      <a:pt x="19" y="23"/>
                      <a:pt x="19" y="23"/>
                      <a:pt x="19" y="23"/>
                    </a:cubicBezTo>
                    <a:cubicBezTo>
                      <a:pt x="21" y="23"/>
                      <a:pt x="22" y="24"/>
                      <a:pt x="24" y="24"/>
                    </a:cubicBezTo>
                    <a:cubicBezTo>
                      <a:pt x="27" y="25"/>
                      <a:pt x="31" y="26"/>
                      <a:pt x="33" y="27"/>
                    </a:cubicBezTo>
                    <a:cubicBezTo>
                      <a:pt x="33" y="27"/>
                      <a:pt x="33" y="27"/>
                      <a:pt x="33" y="27"/>
                    </a:cubicBezTo>
                    <a:cubicBezTo>
                      <a:pt x="33" y="27"/>
                      <a:pt x="33" y="27"/>
                      <a:pt x="33" y="27"/>
                    </a:cubicBezTo>
                    <a:cubicBezTo>
                      <a:pt x="34" y="27"/>
                      <a:pt x="35" y="26"/>
                      <a:pt x="36" y="25"/>
                    </a:cubicBezTo>
                    <a:cubicBezTo>
                      <a:pt x="38" y="24"/>
                      <a:pt x="41" y="22"/>
                      <a:pt x="44" y="19"/>
                    </a:cubicBezTo>
                    <a:cubicBezTo>
                      <a:pt x="44" y="18"/>
                      <a:pt x="44" y="18"/>
                      <a:pt x="44" y="18"/>
                    </a:cubicBezTo>
                    <a:cubicBezTo>
                      <a:pt x="43" y="18"/>
                      <a:pt x="43" y="18"/>
                      <a:pt x="43" y="18"/>
                    </a:cubicBezTo>
                    <a:cubicBezTo>
                      <a:pt x="40" y="21"/>
                      <a:pt x="38" y="23"/>
                      <a:pt x="35" y="25"/>
                    </a:cubicBezTo>
                    <a:cubicBezTo>
                      <a:pt x="35" y="25"/>
                      <a:pt x="34" y="26"/>
                      <a:pt x="33" y="26"/>
                    </a:cubicBezTo>
                    <a:cubicBezTo>
                      <a:pt x="31" y="26"/>
                      <a:pt x="28" y="25"/>
                      <a:pt x="24" y="23"/>
                    </a:cubicBezTo>
                    <a:cubicBezTo>
                      <a:pt x="23" y="23"/>
                      <a:pt x="21" y="22"/>
                      <a:pt x="19" y="22"/>
                    </a:cubicBezTo>
                    <a:cubicBezTo>
                      <a:pt x="19" y="21"/>
                      <a:pt x="19" y="21"/>
                      <a:pt x="19" y="21"/>
                    </a:cubicBezTo>
                    <a:cubicBezTo>
                      <a:pt x="21" y="22"/>
                      <a:pt x="23" y="23"/>
                      <a:pt x="25" y="23"/>
                    </a:cubicBezTo>
                    <a:cubicBezTo>
                      <a:pt x="28" y="24"/>
                      <a:pt x="30" y="25"/>
                      <a:pt x="33" y="26"/>
                    </a:cubicBezTo>
                    <a:cubicBezTo>
                      <a:pt x="33" y="26"/>
                      <a:pt x="33" y="26"/>
                      <a:pt x="33" y="26"/>
                    </a:cubicBezTo>
                    <a:cubicBezTo>
                      <a:pt x="34" y="26"/>
                      <a:pt x="34" y="26"/>
                      <a:pt x="34" y="26"/>
                    </a:cubicBezTo>
                    <a:cubicBezTo>
                      <a:pt x="34" y="25"/>
                      <a:pt x="36" y="23"/>
                      <a:pt x="39" y="22"/>
                    </a:cubicBezTo>
                    <a:cubicBezTo>
                      <a:pt x="42" y="19"/>
                      <a:pt x="44" y="18"/>
                      <a:pt x="44" y="17"/>
                    </a:cubicBezTo>
                    <a:cubicBezTo>
                      <a:pt x="44" y="17"/>
                      <a:pt x="44" y="17"/>
                      <a:pt x="44" y="17"/>
                    </a:cubicBezTo>
                    <a:cubicBezTo>
                      <a:pt x="44" y="17"/>
                      <a:pt x="44" y="17"/>
                      <a:pt x="44" y="17"/>
                    </a:cubicBezTo>
                    <a:cubicBezTo>
                      <a:pt x="39" y="16"/>
                      <a:pt x="39" y="16"/>
                      <a:pt x="39" y="16"/>
                    </a:cubicBezTo>
                    <a:cubicBezTo>
                      <a:pt x="42" y="13"/>
                      <a:pt x="45" y="9"/>
                      <a:pt x="45" y="8"/>
                    </a:cubicBezTo>
                    <a:cubicBezTo>
                      <a:pt x="45" y="7"/>
                      <a:pt x="45" y="7"/>
                      <a:pt x="45" y="7"/>
                    </a:cubicBezTo>
                    <a:cubicBezTo>
                      <a:pt x="45" y="8"/>
                      <a:pt x="45" y="8"/>
                      <a:pt x="45" y="8"/>
                    </a:cubicBezTo>
                    <a:cubicBezTo>
                      <a:pt x="44" y="9"/>
                      <a:pt x="38" y="16"/>
                      <a:pt x="36" y="18"/>
                    </a:cubicBezTo>
                    <a:cubicBezTo>
                      <a:pt x="34" y="18"/>
                      <a:pt x="27" y="17"/>
                      <a:pt x="22" y="16"/>
                    </a:cubicBezTo>
                    <a:cubicBezTo>
                      <a:pt x="22" y="16"/>
                      <a:pt x="22" y="16"/>
                      <a:pt x="22" y="16"/>
                    </a:cubicBezTo>
                    <a:cubicBezTo>
                      <a:pt x="26" y="16"/>
                      <a:pt x="31" y="17"/>
                      <a:pt x="34" y="17"/>
                    </a:cubicBezTo>
                    <a:cubicBezTo>
                      <a:pt x="35" y="18"/>
                      <a:pt x="36" y="18"/>
                      <a:pt x="36" y="18"/>
                    </a:cubicBezTo>
                    <a:cubicBezTo>
                      <a:pt x="36" y="18"/>
                      <a:pt x="36" y="18"/>
                      <a:pt x="36" y="18"/>
                    </a:cubicBezTo>
                    <a:cubicBezTo>
                      <a:pt x="37" y="18"/>
                      <a:pt x="37" y="18"/>
                      <a:pt x="37" y="18"/>
                    </a:cubicBezTo>
                    <a:cubicBezTo>
                      <a:pt x="39" y="15"/>
                      <a:pt x="43" y="10"/>
                      <a:pt x="45" y="6"/>
                    </a:cubicBezTo>
                    <a:cubicBezTo>
                      <a:pt x="45" y="5"/>
                      <a:pt x="45" y="5"/>
                      <a:pt x="45" y="5"/>
                    </a:cubicBezTo>
                    <a:cubicBezTo>
                      <a:pt x="45" y="5"/>
                      <a:pt x="45" y="5"/>
                      <a:pt x="45" y="5"/>
                    </a:cubicBezTo>
                    <a:cubicBezTo>
                      <a:pt x="42" y="9"/>
                      <a:pt x="38" y="14"/>
                      <a:pt x="36" y="17"/>
                    </a:cubicBezTo>
                    <a:cubicBezTo>
                      <a:pt x="36" y="17"/>
                      <a:pt x="35" y="17"/>
                      <a:pt x="34" y="16"/>
                    </a:cubicBezTo>
                    <a:cubicBezTo>
                      <a:pt x="31" y="16"/>
                      <a:pt x="26" y="15"/>
                      <a:pt x="22" y="15"/>
                    </a:cubicBezTo>
                    <a:cubicBezTo>
                      <a:pt x="22" y="14"/>
                      <a:pt x="22" y="14"/>
                      <a:pt x="22" y="14"/>
                    </a:cubicBezTo>
                    <a:cubicBezTo>
                      <a:pt x="25" y="15"/>
                      <a:pt x="27" y="15"/>
                      <a:pt x="30" y="16"/>
                    </a:cubicBezTo>
                    <a:cubicBezTo>
                      <a:pt x="34" y="16"/>
                      <a:pt x="36" y="17"/>
                      <a:pt x="36" y="17"/>
                    </a:cubicBezTo>
                    <a:cubicBezTo>
                      <a:pt x="37" y="16"/>
                      <a:pt x="37" y="16"/>
                      <a:pt x="37" y="16"/>
                    </a:cubicBezTo>
                    <a:cubicBezTo>
                      <a:pt x="36" y="16"/>
                      <a:pt x="36" y="16"/>
                      <a:pt x="36" y="16"/>
                    </a:cubicBezTo>
                    <a:cubicBezTo>
                      <a:pt x="36" y="16"/>
                      <a:pt x="33" y="15"/>
                      <a:pt x="30" y="15"/>
                    </a:cubicBezTo>
                    <a:cubicBezTo>
                      <a:pt x="28" y="14"/>
                      <a:pt x="25" y="14"/>
                      <a:pt x="22" y="13"/>
                    </a:cubicBezTo>
                    <a:cubicBezTo>
                      <a:pt x="22" y="13"/>
                      <a:pt x="22" y="13"/>
                      <a:pt x="22" y="13"/>
                    </a:cubicBezTo>
                    <a:cubicBezTo>
                      <a:pt x="24" y="13"/>
                      <a:pt x="25" y="14"/>
                      <a:pt x="27" y="14"/>
                    </a:cubicBezTo>
                    <a:cubicBezTo>
                      <a:pt x="31" y="15"/>
                      <a:pt x="34" y="15"/>
                      <a:pt x="36" y="16"/>
                    </a:cubicBezTo>
                    <a:cubicBezTo>
                      <a:pt x="37" y="16"/>
                      <a:pt x="37" y="16"/>
                      <a:pt x="37" y="16"/>
                    </a:cubicBezTo>
                    <a:cubicBezTo>
                      <a:pt x="37" y="15"/>
                      <a:pt x="37" y="15"/>
                      <a:pt x="37" y="15"/>
                    </a:cubicBezTo>
                    <a:cubicBezTo>
                      <a:pt x="39" y="12"/>
                      <a:pt x="42" y="9"/>
                      <a:pt x="45" y="4"/>
                    </a:cubicBezTo>
                    <a:cubicBezTo>
                      <a:pt x="45" y="3"/>
                      <a:pt x="45" y="3"/>
                      <a:pt x="45" y="3"/>
                    </a:cubicBezTo>
                    <a:cubicBezTo>
                      <a:pt x="44" y="3"/>
                      <a:pt x="44" y="3"/>
                      <a:pt x="44" y="3"/>
                    </a:cubicBezTo>
                    <a:cubicBezTo>
                      <a:pt x="41" y="8"/>
                      <a:pt x="39" y="11"/>
                      <a:pt x="37" y="14"/>
                    </a:cubicBezTo>
                    <a:cubicBezTo>
                      <a:pt x="40" y="10"/>
                      <a:pt x="43" y="6"/>
                      <a:pt x="45" y="1"/>
                    </a:cubicBezTo>
                    <a:cubicBezTo>
                      <a:pt x="45" y="1"/>
                      <a:pt x="45" y="1"/>
                      <a:pt x="45" y="1"/>
                    </a:cubicBezTo>
                    <a:cubicBezTo>
                      <a:pt x="45" y="1"/>
                      <a:pt x="45" y="1"/>
                      <a:pt x="45" y="1"/>
                    </a:cubicBezTo>
                    <a:cubicBezTo>
                      <a:pt x="45" y="1"/>
                      <a:pt x="44" y="1"/>
                      <a:pt x="43" y="1"/>
                    </a:cubicBezTo>
                    <a:cubicBezTo>
                      <a:pt x="39" y="1"/>
                      <a:pt x="35" y="1"/>
                      <a:pt x="30" y="0"/>
                    </a:cubicBezTo>
                    <a:cubicBezTo>
                      <a:pt x="30" y="0"/>
                      <a:pt x="30" y="0"/>
                      <a:pt x="30" y="0"/>
                    </a:cubicBezTo>
                    <a:cubicBezTo>
                      <a:pt x="30" y="0"/>
                      <a:pt x="29" y="0"/>
                      <a:pt x="29" y="0"/>
                    </a:cubicBezTo>
                    <a:cubicBezTo>
                      <a:pt x="28" y="0"/>
                      <a:pt x="28" y="0"/>
                      <a:pt x="28" y="0"/>
                    </a:cubicBezTo>
                    <a:cubicBezTo>
                      <a:pt x="27" y="0"/>
                      <a:pt x="25" y="0"/>
                      <a:pt x="24" y="0"/>
                    </a:cubicBezTo>
                    <a:cubicBezTo>
                      <a:pt x="24" y="0"/>
                      <a:pt x="24" y="0"/>
                      <a:pt x="2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199" name="Freeform 185"/>
              <p:cNvSpPr/>
              <p:nvPr/>
            </p:nvSpPr>
            <p:spPr bwMode="auto">
              <a:xfrm>
                <a:off x="3979" y="2101"/>
                <a:ext cx="12" cy="2"/>
              </a:xfrm>
              <a:custGeom>
                <a:avLst/>
                <a:gdLst>
                  <a:gd name="T0" fmla="*/ 3 w 12"/>
                  <a:gd name="T1" fmla="*/ 0 h 2"/>
                  <a:gd name="T2" fmla="*/ 0 w 12"/>
                  <a:gd name="T3" fmla="*/ 0 h 2"/>
                  <a:gd name="T4" fmla="*/ 3 w 12"/>
                  <a:gd name="T5" fmla="*/ 0 h 2"/>
                  <a:gd name="T6" fmla="*/ 10 w 12"/>
                  <a:gd name="T7" fmla="*/ 2 h 2"/>
                  <a:gd name="T8" fmla="*/ 12 w 12"/>
                  <a:gd name="T9" fmla="*/ 2 h 2"/>
                  <a:gd name="T10" fmla="*/ 10 w 12"/>
                  <a:gd name="T11" fmla="*/ 0 h 2"/>
                  <a:gd name="T12" fmla="*/ 3 w 1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2" h="2">
                    <a:moveTo>
                      <a:pt x="3" y="0"/>
                    </a:moveTo>
                    <a:lnTo>
                      <a:pt x="0" y="0"/>
                    </a:lnTo>
                    <a:lnTo>
                      <a:pt x="3" y="0"/>
                    </a:lnTo>
                    <a:lnTo>
                      <a:pt x="10" y="2"/>
                    </a:lnTo>
                    <a:lnTo>
                      <a:pt x="12" y="2"/>
                    </a:lnTo>
                    <a:lnTo>
                      <a:pt x="10"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00" name="Freeform 186"/>
              <p:cNvSpPr/>
              <p:nvPr/>
            </p:nvSpPr>
            <p:spPr bwMode="auto">
              <a:xfrm>
                <a:off x="3979" y="2101"/>
                <a:ext cx="12" cy="2"/>
              </a:xfrm>
              <a:custGeom>
                <a:avLst/>
                <a:gdLst>
                  <a:gd name="T0" fmla="*/ 3 w 12"/>
                  <a:gd name="T1" fmla="*/ 0 h 2"/>
                  <a:gd name="T2" fmla="*/ 0 w 12"/>
                  <a:gd name="T3" fmla="*/ 0 h 2"/>
                  <a:gd name="T4" fmla="*/ 3 w 12"/>
                  <a:gd name="T5" fmla="*/ 0 h 2"/>
                  <a:gd name="T6" fmla="*/ 10 w 12"/>
                  <a:gd name="T7" fmla="*/ 2 h 2"/>
                  <a:gd name="T8" fmla="*/ 12 w 12"/>
                  <a:gd name="T9" fmla="*/ 2 h 2"/>
                  <a:gd name="T10" fmla="*/ 10 w 12"/>
                  <a:gd name="T11" fmla="*/ 0 h 2"/>
                  <a:gd name="T12" fmla="*/ 3 w 1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2" h="2">
                    <a:moveTo>
                      <a:pt x="3" y="0"/>
                    </a:moveTo>
                    <a:lnTo>
                      <a:pt x="0" y="0"/>
                    </a:lnTo>
                    <a:lnTo>
                      <a:pt x="3" y="0"/>
                    </a:lnTo>
                    <a:lnTo>
                      <a:pt x="10" y="2"/>
                    </a:lnTo>
                    <a:lnTo>
                      <a:pt x="12" y="2"/>
                    </a:lnTo>
                    <a:lnTo>
                      <a:pt x="10" y="0"/>
                    </a:lnTo>
                    <a:lnTo>
                      <a:pt x="3"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01" name="Freeform 187"/>
              <p:cNvSpPr/>
              <p:nvPr/>
            </p:nvSpPr>
            <p:spPr bwMode="auto">
              <a:xfrm>
                <a:off x="3974" y="2120"/>
                <a:ext cx="10" cy="5"/>
              </a:xfrm>
              <a:custGeom>
                <a:avLst/>
                <a:gdLst>
                  <a:gd name="T0" fmla="*/ 0 w 10"/>
                  <a:gd name="T1" fmla="*/ 0 h 5"/>
                  <a:gd name="T2" fmla="*/ 0 w 10"/>
                  <a:gd name="T3" fmla="*/ 2 h 5"/>
                  <a:gd name="T4" fmla="*/ 0 w 10"/>
                  <a:gd name="T5" fmla="*/ 2 h 5"/>
                  <a:gd name="T6" fmla="*/ 10 w 10"/>
                  <a:gd name="T7" fmla="*/ 5 h 5"/>
                  <a:gd name="T8" fmla="*/ 10 w 10"/>
                  <a:gd name="T9" fmla="*/ 5 h 5"/>
                  <a:gd name="T10" fmla="*/ 10 w 10"/>
                  <a:gd name="T11" fmla="*/ 5 h 5"/>
                  <a:gd name="T12" fmla="*/ 10 w 10"/>
                  <a:gd name="T13" fmla="*/ 5 h 5"/>
                  <a:gd name="T14" fmla="*/ 0 w 10"/>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5">
                    <a:moveTo>
                      <a:pt x="0" y="0"/>
                    </a:moveTo>
                    <a:lnTo>
                      <a:pt x="0" y="2"/>
                    </a:lnTo>
                    <a:lnTo>
                      <a:pt x="0" y="2"/>
                    </a:lnTo>
                    <a:lnTo>
                      <a:pt x="10" y="5"/>
                    </a:lnTo>
                    <a:lnTo>
                      <a:pt x="10" y="5"/>
                    </a:lnTo>
                    <a:lnTo>
                      <a:pt x="10" y="5"/>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02" name="Freeform 188"/>
              <p:cNvSpPr/>
              <p:nvPr/>
            </p:nvSpPr>
            <p:spPr bwMode="auto">
              <a:xfrm>
                <a:off x="3974" y="2120"/>
                <a:ext cx="10" cy="5"/>
              </a:xfrm>
              <a:custGeom>
                <a:avLst/>
                <a:gdLst>
                  <a:gd name="T0" fmla="*/ 0 w 10"/>
                  <a:gd name="T1" fmla="*/ 0 h 5"/>
                  <a:gd name="T2" fmla="*/ 0 w 10"/>
                  <a:gd name="T3" fmla="*/ 2 h 5"/>
                  <a:gd name="T4" fmla="*/ 0 w 10"/>
                  <a:gd name="T5" fmla="*/ 2 h 5"/>
                  <a:gd name="T6" fmla="*/ 10 w 10"/>
                  <a:gd name="T7" fmla="*/ 5 h 5"/>
                  <a:gd name="T8" fmla="*/ 10 w 10"/>
                  <a:gd name="T9" fmla="*/ 5 h 5"/>
                  <a:gd name="T10" fmla="*/ 10 w 10"/>
                  <a:gd name="T11" fmla="*/ 5 h 5"/>
                  <a:gd name="T12" fmla="*/ 10 w 10"/>
                  <a:gd name="T13" fmla="*/ 5 h 5"/>
                  <a:gd name="T14" fmla="*/ 0 w 10"/>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5">
                    <a:moveTo>
                      <a:pt x="0" y="0"/>
                    </a:moveTo>
                    <a:lnTo>
                      <a:pt x="0" y="2"/>
                    </a:lnTo>
                    <a:lnTo>
                      <a:pt x="0" y="2"/>
                    </a:lnTo>
                    <a:lnTo>
                      <a:pt x="10" y="5"/>
                    </a:lnTo>
                    <a:lnTo>
                      <a:pt x="10" y="5"/>
                    </a:lnTo>
                    <a:lnTo>
                      <a:pt x="10" y="5"/>
                    </a:lnTo>
                    <a:lnTo>
                      <a:pt x="10" y="5"/>
                    </a:lnTo>
                    <a:lnTo>
                      <a:pt x="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03" name="Freeform 189"/>
              <p:cNvSpPr/>
              <p:nvPr/>
            </p:nvSpPr>
            <p:spPr bwMode="auto">
              <a:xfrm>
                <a:off x="3977" y="2141"/>
                <a:ext cx="9" cy="5"/>
              </a:xfrm>
              <a:custGeom>
                <a:avLst/>
                <a:gdLst>
                  <a:gd name="T0" fmla="*/ 0 w 9"/>
                  <a:gd name="T1" fmla="*/ 0 h 5"/>
                  <a:gd name="T2" fmla="*/ 0 w 9"/>
                  <a:gd name="T3" fmla="*/ 0 h 5"/>
                  <a:gd name="T4" fmla="*/ 0 w 9"/>
                  <a:gd name="T5" fmla="*/ 0 h 5"/>
                  <a:gd name="T6" fmla="*/ 9 w 9"/>
                  <a:gd name="T7" fmla="*/ 5 h 5"/>
                  <a:gd name="T8" fmla="*/ 9 w 9"/>
                  <a:gd name="T9" fmla="*/ 5 h 5"/>
                  <a:gd name="T10" fmla="*/ 9 w 9"/>
                  <a:gd name="T11" fmla="*/ 5 h 5"/>
                  <a:gd name="T12" fmla="*/ 9 w 9"/>
                  <a:gd name="T13" fmla="*/ 5 h 5"/>
                  <a:gd name="T14" fmla="*/ 0 w 9"/>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0" y="0"/>
                    </a:moveTo>
                    <a:lnTo>
                      <a:pt x="0" y="0"/>
                    </a:lnTo>
                    <a:lnTo>
                      <a:pt x="0" y="0"/>
                    </a:lnTo>
                    <a:lnTo>
                      <a:pt x="9" y="5"/>
                    </a:lnTo>
                    <a:lnTo>
                      <a:pt x="9" y="5"/>
                    </a:lnTo>
                    <a:lnTo>
                      <a:pt x="9" y="5"/>
                    </a:lnTo>
                    <a:lnTo>
                      <a:pt x="9" y="5"/>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04" name="Freeform 190"/>
              <p:cNvSpPr/>
              <p:nvPr/>
            </p:nvSpPr>
            <p:spPr bwMode="auto">
              <a:xfrm>
                <a:off x="3977" y="2141"/>
                <a:ext cx="9" cy="5"/>
              </a:xfrm>
              <a:custGeom>
                <a:avLst/>
                <a:gdLst>
                  <a:gd name="T0" fmla="*/ 0 w 9"/>
                  <a:gd name="T1" fmla="*/ 0 h 5"/>
                  <a:gd name="T2" fmla="*/ 0 w 9"/>
                  <a:gd name="T3" fmla="*/ 0 h 5"/>
                  <a:gd name="T4" fmla="*/ 0 w 9"/>
                  <a:gd name="T5" fmla="*/ 0 h 5"/>
                  <a:gd name="T6" fmla="*/ 9 w 9"/>
                  <a:gd name="T7" fmla="*/ 5 h 5"/>
                  <a:gd name="T8" fmla="*/ 9 w 9"/>
                  <a:gd name="T9" fmla="*/ 5 h 5"/>
                  <a:gd name="T10" fmla="*/ 9 w 9"/>
                  <a:gd name="T11" fmla="*/ 5 h 5"/>
                  <a:gd name="T12" fmla="*/ 9 w 9"/>
                  <a:gd name="T13" fmla="*/ 5 h 5"/>
                  <a:gd name="T14" fmla="*/ 0 w 9"/>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0" y="0"/>
                    </a:moveTo>
                    <a:lnTo>
                      <a:pt x="0" y="0"/>
                    </a:lnTo>
                    <a:lnTo>
                      <a:pt x="0" y="0"/>
                    </a:lnTo>
                    <a:lnTo>
                      <a:pt x="9" y="5"/>
                    </a:lnTo>
                    <a:lnTo>
                      <a:pt x="9" y="5"/>
                    </a:lnTo>
                    <a:lnTo>
                      <a:pt x="9" y="5"/>
                    </a:lnTo>
                    <a:lnTo>
                      <a:pt x="9" y="5"/>
                    </a:lnTo>
                    <a:lnTo>
                      <a:pt x="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05" name="Freeform 191"/>
              <p:cNvSpPr>
                <a:spLocks noEditPoints="1"/>
              </p:cNvSpPr>
              <p:nvPr/>
            </p:nvSpPr>
            <p:spPr bwMode="auto">
              <a:xfrm>
                <a:off x="3579" y="2310"/>
                <a:ext cx="89" cy="114"/>
              </a:xfrm>
              <a:custGeom>
                <a:avLst/>
                <a:gdLst>
                  <a:gd name="T0" fmla="*/ 30 w 37"/>
                  <a:gd name="T1" fmla="*/ 41 h 48"/>
                  <a:gd name="T2" fmla="*/ 26 w 37"/>
                  <a:gd name="T3" fmla="*/ 46 h 48"/>
                  <a:gd name="T4" fmla="*/ 28 w 37"/>
                  <a:gd name="T5" fmla="*/ 41 h 48"/>
                  <a:gd name="T6" fmla="*/ 14 w 37"/>
                  <a:gd name="T7" fmla="*/ 41 h 48"/>
                  <a:gd name="T8" fmla="*/ 15 w 37"/>
                  <a:gd name="T9" fmla="*/ 41 h 48"/>
                  <a:gd name="T10" fmla="*/ 17 w 37"/>
                  <a:gd name="T11" fmla="*/ 40 h 48"/>
                  <a:gd name="T12" fmla="*/ 19 w 37"/>
                  <a:gd name="T13" fmla="*/ 39 h 48"/>
                  <a:gd name="T14" fmla="*/ 22 w 37"/>
                  <a:gd name="T15" fmla="*/ 39 h 48"/>
                  <a:gd name="T16" fmla="*/ 29 w 37"/>
                  <a:gd name="T17" fmla="*/ 36 h 48"/>
                  <a:gd name="T18" fmla="*/ 30 w 37"/>
                  <a:gd name="T19" fmla="*/ 35 h 48"/>
                  <a:gd name="T20" fmla="*/ 32 w 37"/>
                  <a:gd name="T21" fmla="*/ 35 h 48"/>
                  <a:gd name="T22" fmla="*/ 8 w 37"/>
                  <a:gd name="T23" fmla="*/ 29 h 48"/>
                  <a:gd name="T24" fmla="*/ 9 w 37"/>
                  <a:gd name="T25" fmla="*/ 30 h 48"/>
                  <a:gd name="T26" fmla="*/ 11 w 37"/>
                  <a:gd name="T27" fmla="*/ 30 h 48"/>
                  <a:gd name="T28" fmla="*/ 18 w 37"/>
                  <a:gd name="T29" fmla="*/ 29 h 48"/>
                  <a:gd name="T30" fmla="*/ 14 w 37"/>
                  <a:gd name="T31" fmla="*/ 29 h 48"/>
                  <a:gd name="T32" fmla="*/ 16 w 37"/>
                  <a:gd name="T33" fmla="*/ 27 h 48"/>
                  <a:gd name="T34" fmla="*/ 25 w 37"/>
                  <a:gd name="T35" fmla="*/ 23 h 48"/>
                  <a:gd name="T36" fmla="*/ 26 w 37"/>
                  <a:gd name="T37" fmla="*/ 24 h 48"/>
                  <a:gd name="T38" fmla="*/ 11 w 37"/>
                  <a:gd name="T39" fmla="*/ 22 h 48"/>
                  <a:gd name="T40" fmla="*/ 28 w 37"/>
                  <a:gd name="T41" fmla="*/ 24 h 48"/>
                  <a:gd name="T42" fmla="*/ 31 w 37"/>
                  <a:gd name="T43" fmla="*/ 23 h 48"/>
                  <a:gd name="T44" fmla="*/ 10 w 37"/>
                  <a:gd name="T45" fmla="*/ 20 h 48"/>
                  <a:gd name="T46" fmla="*/ 8 w 37"/>
                  <a:gd name="T47" fmla="*/ 18 h 48"/>
                  <a:gd name="T48" fmla="*/ 6 w 37"/>
                  <a:gd name="T49" fmla="*/ 17 h 48"/>
                  <a:gd name="T50" fmla="*/ 5 w 37"/>
                  <a:gd name="T51" fmla="*/ 16 h 48"/>
                  <a:gd name="T52" fmla="*/ 3 w 37"/>
                  <a:gd name="T53" fmla="*/ 16 h 48"/>
                  <a:gd name="T54" fmla="*/ 27 w 37"/>
                  <a:gd name="T55" fmla="*/ 13 h 48"/>
                  <a:gd name="T56" fmla="*/ 29 w 37"/>
                  <a:gd name="T57" fmla="*/ 6 h 48"/>
                  <a:gd name="T58" fmla="*/ 29 w 37"/>
                  <a:gd name="T59" fmla="*/ 7 h 48"/>
                  <a:gd name="T60" fmla="*/ 25 w 37"/>
                  <a:gd name="T61" fmla="*/ 17 h 48"/>
                  <a:gd name="T62" fmla="*/ 26 w 37"/>
                  <a:gd name="T63" fmla="*/ 17 h 48"/>
                  <a:gd name="T64" fmla="*/ 24 w 37"/>
                  <a:gd name="T65" fmla="*/ 22 h 48"/>
                  <a:gd name="T66" fmla="*/ 25 w 37"/>
                  <a:gd name="T67" fmla="*/ 27 h 48"/>
                  <a:gd name="T68" fmla="*/ 25 w 37"/>
                  <a:gd name="T69" fmla="*/ 27 h 48"/>
                  <a:gd name="T70" fmla="*/ 27 w 37"/>
                  <a:gd name="T71" fmla="*/ 33 h 48"/>
                  <a:gd name="T72" fmla="*/ 21 w 37"/>
                  <a:gd name="T73" fmla="*/ 35 h 48"/>
                  <a:gd name="T74" fmla="*/ 19 w 37"/>
                  <a:gd name="T75" fmla="*/ 30 h 48"/>
                  <a:gd name="T76" fmla="*/ 17 w 37"/>
                  <a:gd name="T77" fmla="*/ 26 h 48"/>
                  <a:gd name="T78" fmla="*/ 7 w 37"/>
                  <a:gd name="T79" fmla="*/ 24 h 48"/>
                  <a:gd name="T80" fmla="*/ 13 w 37"/>
                  <a:gd name="T81" fmla="*/ 23 h 48"/>
                  <a:gd name="T82" fmla="*/ 19 w 37"/>
                  <a:gd name="T83" fmla="*/ 20 h 48"/>
                  <a:gd name="T84" fmla="*/ 1 w 37"/>
                  <a:gd name="T85" fmla="*/ 11 h 48"/>
                  <a:gd name="T86" fmla="*/ 7 w 37"/>
                  <a:gd name="T87" fmla="*/ 21 h 48"/>
                  <a:gd name="T88" fmla="*/ 7 w 37"/>
                  <a:gd name="T89" fmla="*/ 29 h 48"/>
                  <a:gd name="T90" fmla="*/ 14 w 37"/>
                  <a:gd name="T91" fmla="*/ 30 h 48"/>
                  <a:gd name="T92" fmla="*/ 11 w 37"/>
                  <a:gd name="T93" fmla="*/ 38 h 48"/>
                  <a:gd name="T94" fmla="*/ 24 w 37"/>
                  <a:gd name="T95" fmla="*/ 45 h 48"/>
                  <a:gd name="T96" fmla="*/ 26 w 37"/>
                  <a:gd name="T97" fmla="*/ 48 h 48"/>
                  <a:gd name="T98" fmla="*/ 30 w 37"/>
                  <a:gd name="T99" fmla="*/ 46 h 48"/>
                  <a:gd name="T100" fmla="*/ 31 w 37"/>
                  <a:gd name="T101" fmla="*/ 40 h 48"/>
                  <a:gd name="T102" fmla="*/ 36 w 37"/>
                  <a:gd name="T103" fmla="*/ 30 h 48"/>
                  <a:gd name="T104" fmla="*/ 26 w 37"/>
                  <a:gd name="T105" fmla="*/ 25 h 48"/>
                  <a:gd name="T106" fmla="*/ 31 w 37"/>
                  <a:gd name="T107" fmla="*/ 24 h 48"/>
                  <a:gd name="T108" fmla="*/ 31 w 37"/>
                  <a:gd name="T109" fmla="*/ 14 h 48"/>
                  <a:gd name="T110" fmla="*/ 30 w 37"/>
                  <a:gd name="T11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 h="48">
                    <a:moveTo>
                      <a:pt x="26" y="47"/>
                    </a:moveTo>
                    <a:cubicBezTo>
                      <a:pt x="24" y="43"/>
                      <a:pt x="24" y="43"/>
                      <a:pt x="24" y="43"/>
                    </a:cubicBezTo>
                    <a:cubicBezTo>
                      <a:pt x="25" y="42"/>
                      <a:pt x="25" y="42"/>
                      <a:pt x="26" y="42"/>
                    </a:cubicBezTo>
                    <a:cubicBezTo>
                      <a:pt x="26" y="43"/>
                      <a:pt x="26" y="45"/>
                      <a:pt x="26" y="46"/>
                    </a:cubicBezTo>
                    <a:cubicBezTo>
                      <a:pt x="26" y="47"/>
                      <a:pt x="26" y="47"/>
                      <a:pt x="26" y="47"/>
                    </a:cubicBezTo>
                    <a:moveTo>
                      <a:pt x="30" y="45"/>
                    </a:moveTo>
                    <a:cubicBezTo>
                      <a:pt x="30" y="44"/>
                      <a:pt x="30" y="42"/>
                      <a:pt x="30" y="41"/>
                    </a:cubicBezTo>
                    <a:cubicBezTo>
                      <a:pt x="30" y="42"/>
                      <a:pt x="30" y="43"/>
                      <a:pt x="31" y="44"/>
                    </a:cubicBezTo>
                    <a:cubicBezTo>
                      <a:pt x="31" y="44"/>
                      <a:pt x="30" y="45"/>
                      <a:pt x="30" y="45"/>
                    </a:cubicBezTo>
                    <a:moveTo>
                      <a:pt x="14" y="41"/>
                    </a:moveTo>
                    <a:cubicBezTo>
                      <a:pt x="14" y="41"/>
                      <a:pt x="14" y="41"/>
                      <a:pt x="14" y="41"/>
                    </a:cubicBezTo>
                    <a:cubicBezTo>
                      <a:pt x="14" y="41"/>
                      <a:pt x="14" y="41"/>
                      <a:pt x="14" y="41"/>
                    </a:cubicBezTo>
                    <a:cubicBezTo>
                      <a:pt x="14" y="41"/>
                      <a:pt x="14" y="41"/>
                      <a:pt x="14" y="41"/>
                    </a:cubicBezTo>
                    <a:moveTo>
                      <a:pt x="26" y="46"/>
                    </a:moveTo>
                    <a:cubicBezTo>
                      <a:pt x="26" y="45"/>
                      <a:pt x="26" y="43"/>
                      <a:pt x="26" y="41"/>
                    </a:cubicBezTo>
                    <a:cubicBezTo>
                      <a:pt x="27" y="41"/>
                      <a:pt x="28" y="41"/>
                      <a:pt x="29" y="41"/>
                    </a:cubicBezTo>
                    <a:cubicBezTo>
                      <a:pt x="29" y="41"/>
                      <a:pt x="29" y="41"/>
                      <a:pt x="29" y="41"/>
                    </a:cubicBezTo>
                    <a:cubicBezTo>
                      <a:pt x="29" y="42"/>
                      <a:pt x="29" y="43"/>
                      <a:pt x="29" y="45"/>
                    </a:cubicBezTo>
                    <a:cubicBezTo>
                      <a:pt x="29" y="45"/>
                      <a:pt x="28" y="45"/>
                      <a:pt x="28" y="46"/>
                    </a:cubicBezTo>
                    <a:cubicBezTo>
                      <a:pt x="28" y="44"/>
                      <a:pt x="28" y="43"/>
                      <a:pt x="28" y="41"/>
                    </a:cubicBezTo>
                    <a:cubicBezTo>
                      <a:pt x="28" y="41"/>
                      <a:pt x="28" y="41"/>
                      <a:pt x="28" y="41"/>
                    </a:cubicBezTo>
                    <a:cubicBezTo>
                      <a:pt x="27" y="41"/>
                      <a:pt x="27" y="41"/>
                      <a:pt x="27" y="41"/>
                    </a:cubicBezTo>
                    <a:cubicBezTo>
                      <a:pt x="27" y="43"/>
                      <a:pt x="27" y="44"/>
                      <a:pt x="27" y="46"/>
                    </a:cubicBezTo>
                    <a:cubicBezTo>
                      <a:pt x="26" y="46"/>
                      <a:pt x="26" y="46"/>
                      <a:pt x="26" y="46"/>
                    </a:cubicBezTo>
                    <a:moveTo>
                      <a:pt x="14" y="41"/>
                    </a:moveTo>
                    <a:cubicBezTo>
                      <a:pt x="14" y="40"/>
                      <a:pt x="13" y="39"/>
                      <a:pt x="12" y="39"/>
                    </a:cubicBezTo>
                    <a:cubicBezTo>
                      <a:pt x="13" y="39"/>
                      <a:pt x="13" y="38"/>
                      <a:pt x="14" y="38"/>
                    </a:cubicBezTo>
                    <a:cubicBezTo>
                      <a:pt x="14" y="39"/>
                      <a:pt x="14" y="40"/>
                      <a:pt x="14" y="41"/>
                    </a:cubicBezTo>
                    <a:moveTo>
                      <a:pt x="14" y="41"/>
                    </a:moveTo>
                    <a:cubicBezTo>
                      <a:pt x="14" y="41"/>
                      <a:pt x="14" y="41"/>
                      <a:pt x="14" y="41"/>
                    </a:cubicBezTo>
                    <a:cubicBezTo>
                      <a:pt x="14" y="40"/>
                      <a:pt x="14" y="39"/>
                      <a:pt x="14" y="38"/>
                    </a:cubicBezTo>
                    <a:cubicBezTo>
                      <a:pt x="14" y="38"/>
                      <a:pt x="15" y="38"/>
                      <a:pt x="15" y="38"/>
                    </a:cubicBezTo>
                    <a:cubicBezTo>
                      <a:pt x="16" y="40"/>
                      <a:pt x="16" y="40"/>
                      <a:pt x="16" y="40"/>
                    </a:cubicBezTo>
                    <a:cubicBezTo>
                      <a:pt x="16" y="40"/>
                      <a:pt x="16" y="40"/>
                      <a:pt x="16" y="40"/>
                    </a:cubicBezTo>
                    <a:cubicBezTo>
                      <a:pt x="15" y="41"/>
                      <a:pt x="15" y="41"/>
                      <a:pt x="15" y="41"/>
                    </a:cubicBezTo>
                    <a:cubicBezTo>
                      <a:pt x="14" y="41"/>
                      <a:pt x="14" y="41"/>
                      <a:pt x="14" y="41"/>
                    </a:cubicBezTo>
                    <a:moveTo>
                      <a:pt x="16" y="40"/>
                    </a:moveTo>
                    <a:cubicBezTo>
                      <a:pt x="16" y="38"/>
                      <a:pt x="16" y="38"/>
                      <a:pt x="16" y="38"/>
                    </a:cubicBezTo>
                    <a:cubicBezTo>
                      <a:pt x="16" y="38"/>
                      <a:pt x="16" y="38"/>
                      <a:pt x="16" y="38"/>
                    </a:cubicBezTo>
                    <a:cubicBezTo>
                      <a:pt x="16" y="37"/>
                      <a:pt x="17" y="37"/>
                      <a:pt x="17" y="37"/>
                    </a:cubicBezTo>
                    <a:cubicBezTo>
                      <a:pt x="17" y="38"/>
                      <a:pt x="17" y="39"/>
                      <a:pt x="17" y="40"/>
                    </a:cubicBezTo>
                    <a:cubicBezTo>
                      <a:pt x="17" y="40"/>
                      <a:pt x="17" y="40"/>
                      <a:pt x="17" y="40"/>
                    </a:cubicBezTo>
                    <a:cubicBezTo>
                      <a:pt x="17" y="40"/>
                      <a:pt x="16" y="40"/>
                      <a:pt x="16" y="40"/>
                    </a:cubicBezTo>
                    <a:moveTo>
                      <a:pt x="18" y="39"/>
                    </a:moveTo>
                    <a:cubicBezTo>
                      <a:pt x="18" y="39"/>
                      <a:pt x="18" y="38"/>
                      <a:pt x="18" y="37"/>
                    </a:cubicBezTo>
                    <a:cubicBezTo>
                      <a:pt x="18" y="37"/>
                      <a:pt x="18" y="37"/>
                      <a:pt x="18" y="37"/>
                    </a:cubicBezTo>
                    <a:cubicBezTo>
                      <a:pt x="18" y="37"/>
                      <a:pt x="19" y="36"/>
                      <a:pt x="20" y="36"/>
                    </a:cubicBezTo>
                    <a:cubicBezTo>
                      <a:pt x="20" y="36"/>
                      <a:pt x="20" y="36"/>
                      <a:pt x="20" y="36"/>
                    </a:cubicBezTo>
                    <a:cubicBezTo>
                      <a:pt x="19" y="39"/>
                      <a:pt x="19" y="39"/>
                      <a:pt x="19" y="39"/>
                    </a:cubicBezTo>
                    <a:cubicBezTo>
                      <a:pt x="19" y="39"/>
                      <a:pt x="18" y="39"/>
                      <a:pt x="18" y="39"/>
                    </a:cubicBezTo>
                    <a:moveTo>
                      <a:pt x="20" y="39"/>
                    </a:moveTo>
                    <a:cubicBezTo>
                      <a:pt x="20" y="36"/>
                      <a:pt x="20" y="36"/>
                      <a:pt x="20" y="36"/>
                    </a:cubicBezTo>
                    <a:cubicBezTo>
                      <a:pt x="20" y="36"/>
                      <a:pt x="20" y="36"/>
                      <a:pt x="20" y="36"/>
                    </a:cubicBezTo>
                    <a:cubicBezTo>
                      <a:pt x="21" y="36"/>
                      <a:pt x="21" y="36"/>
                      <a:pt x="21" y="36"/>
                    </a:cubicBezTo>
                    <a:cubicBezTo>
                      <a:pt x="22" y="37"/>
                      <a:pt x="22" y="39"/>
                      <a:pt x="23" y="40"/>
                    </a:cubicBezTo>
                    <a:cubicBezTo>
                      <a:pt x="22" y="40"/>
                      <a:pt x="22" y="39"/>
                      <a:pt x="22" y="39"/>
                    </a:cubicBezTo>
                    <a:cubicBezTo>
                      <a:pt x="21" y="38"/>
                      <a:pt x="21" y="38"/>
                      <a:pt x="21" y="38"/>
                    </a:cubicBezTo>
                    <a:cubicBezTo>
                      <a:pt x="21" y="39"/>
                      <a:pt x="20" y="39"/>
                      <a:pt x="20" y="39"/>
                    </a:cubicBezTo>
                    <a:moveTo>
                      <a:pt x="29" y="36"/>
                    </a:moveTo>
                    <a:cubicBezTo>
                      <a:pt x="29" y="35"/>
                      <a:pt x="28" y="34"/>
                      <a:pt x="28" y="33"/>
                    </a:cubicBezTo>
                    <a:cubicBezTo>
                      <a:pt x="28" y="33"/>
                      <a:pt x="29" y="33"/>
                      <a:pt x="29" y="33"/>
                    </a:cubicBezTo>
                    <a:cubicBezTo>
                      <a:pt x="30" y="36"/>
                      <a:pt x="30" y="36"/>
                      <a:pt x="30" y="36"/>
                    </a:cubicBezTo>
                    <a:cubicBezTo>
                      <a:pt x="29" y="36"/>
                      <a:pt x="29" y="36"/>
                      <a:pt x="29" y="36"/>
                    </a:cubicBezTo>
                    <a:cubicBezTo>
                      <a:pt x="29" y="36"/>
                      <a:pt x="29" y="36"/>
                      <a:pt x="29" y="36"/>
                    </a:cubicBezTo>
                    <a:moveTo>
                      <a:pt x="30" y="35"/>
                    </a:moveTo>
                    <a:cubicBezTo>
                      <a:pt x="30" y="33"/>
                      <a:pt x="30" y="33"/>
                      <a:pt x="30" y="33"/>
                    </a:cubicBezTo>
                    <a:cubicBezTo>
                      <a:pt x="30" y="32"/>
                      <a:pt x="31" y="32"/>
                      <a:pt x="32" y="32"/>
                    </a:cubicBezTo>
                    <a:cubicBezTo>
                      <a:pt x="32" y="32"/>
                      <a:pt x="32" y="32"/>
                      <a:pt x="32" y="32"/>
                    </a:cubicBezTo>
                    <a:cubicBezTo>
                      <a:pt x="32" y="35"/>
                      <a:pt x="32" y="35"/>
                      <a:pt x="32" y="35"/>
                    </a:cubicBezTo>
                    <a:cubicBezTo>
                      <a:pt x="31" y="35"/>
                      <a:pt x="30" y="35"/>
                      <a:pt x="30" y="35"/>
                    </a:cubicBezTo>
                    <a:moveTo>
                      <a:pt x="32" y="35"/>
                    </a:moveTo>
                    <a:cubicBezTo>
                      <a:pt x="32" y="32"/>
                      <a:pt x="32" y="32"/>
                      <a:pt x="32" y="32"/>
                    </a:cubicBezTo>
                    <a:cubicBezTo>
                      <a:pt x="32" y="32"/>
                      <a:pt x="32" y="32"/>
                      <a:pt x="32" y="32"/>
                    </a:cubicBezTo>
                    <a:cubicBezTo>
                      <a:pt x="33" y="31"/>
                      <a:pt x="33" y="31"/>
                      <a:pt x="34" y="31"/>
                    </a:cubicBezTo>
                    <a:cubicBezTo>
                      <a:pt x="34" y="31"/>
                      <a:pt x="34" y="31"/>
                      <a:pt x="34" y="31"/>
                    </a:cubicBezTo>
                    <a:cubicBezTo>
                      <a:pt x="33" y="32"/>
                      <a:pt x="33" y="33"/>
                      <a:pt x="33" y="34"/>
                    </a:cubicBezTo>
                    <a:cubicBezTo>
                      <a:pt x="33" y="34"/>
                      <a:pt x="32" y="34"/>
                      <a:pt x="32" y="35"/>
                    </a:cubicBezTo>
                    <a:moveTo>
                      <a:pt x="34" y="34"/>
                    </a:moveTo>
                    <a:cubicBezTo>
                      <a:pt x="34" y="33"/>
                      <a:pt x="34" y="32"/>
                      <a:pt x="34" y="31"/>
                    </a:cubicBezTo>
                    <a:cubicBezTo>
                      <a:pt x="34" y="31"/>
                      <a:pt x="34" y="31"/>
                      <a:pt x="34" y="31"/>
                    </a:cubicBezTo>
                    <a:cubicBezTo>
                      <a:pt x="34" y="31"/>
                      <a:pt x="35" y="31"/>
                      <a:pt x="35" y="31"/>
                    </a:cubicBezTo>
                    <a:cubicBezTo>
                      <a:pt x="36" y="33"/>
                      <a:pt x="36" y="33"/>
                      <a:pt x="36" y="33"/>
                    </a:cubicBezTo>
                    <a:cubicBezTo>
                      <a:pt x="35" y="33"/>
                      <a:pt x="35" y="34"/>
                      <a:pt x="34" y="34"/>
                    </a:cubicBezTo>
                    <a:moveTo>
                      <a:pt x="8" y="29"/>
                    </a:moveTo>
                    <a:cubicBezTo>
                      <a:pt x="8" y="29"/>
                      <a:pt x="8" y="29"/>
                      <a:pt x="8" y="29"/>
                    </a:cubicBezTo>
                    <a:cubicBezTo>
                      <a:pt x="9" y="29"/>
                      <a:pt x="9" y="29"/>
                      <a:pt x="9" y="29"/>
                    </a:cubicBezTo>
                    <a:cubicBezTo>
                      <a:pt x="9" y="29"/>
                      <a:pt x="9" y="30"/>
                      <a:pt x="9" y="30"/>
                    </a:cubicBezTo>
                    <a:cubicBezTo>
                      <a:pt x="9" y="31"/>
                      <a:pt x="9" y="31"/>
                      <a:pt x="9" y="31"/>
                    </a:cubicBezTo>
                    <a:cubicBezTo>
                      <a:pt x="8" y="30"/>
                      <a:pt x="8" y="30"/>
                      <a:pt x="8" y="29"/>
                    </a:cubicBezTo>
                    <a:cubicBezTo>
                      <a:pt x="8" y="29"/>
                      <a:pt x="8" y="29"/>
                      <a:pt x="8" y="29"/>
                    </a:cubicBezTo>
                    <a:moveTo>
                      <a:pt x="9" y="30"/>
                    </a:moveTo>
                    <a:cubicBezTo>
                      <a:pt x="9" y="30"/>
                      <a:pt x="9" y="29"/>
                      <a:pt x="9" y="29"/>
                    </a:cubicBezTo>
                    <a:cubicBezTo>
                      <a:pt x="9" y="29"/>
                      <a:pt x="9" y="29"/>
                      <a:pt x="9" y="29"/>
                    </a:cubicBezTo>
                    <a:cubicBezTo>
                      <a:pt x="10" y="28"/>
                      <a:pt x="10" y="28"/>
                      <a:pt x="10" y="28"/>
                    </a:cubicBezTo>
                    <a:cubicBezTo>
                      <a:pt x="10" y="29"/>
                      <a:pt x="10" y="29"/>
                      <a:pt x="10" y="30"/>
                    </a:cubicBezTo>
                    <a:cubicBezTo>
                      <a:pt x="10" y="30"/>
                      <a:pt x="10" y="30"/>
                      <a:pt x="10" y="30"/>
                    </a:cubicBezTo>
                    <a:cubicBezTo>
                      <a:pt x="9" y="30"/>
                      <a:pt x="9" y="30"/>
                      <a:pt x="9" y="30"/>
                    </a:cubicBezTo>
                    <a:moveTo>
                      <a:pt x="11" y="30"/>
                    </a:moveTo>
                    <a:cubicBezTo>
                      <a:pt x="11" y="29"/>
                      <a:pt x="11" y="29"/>
                      <a:pt x="11" y="28"/>
                    </a:cubicBezTo>
                    <a:cubicBezTo>
                      <a:pt x="11" y="28"/>
                      <a:pt x="12" y="28"/>
                      <a:pt x="13" y="28"/>
                    </a:cubicBezTo>
                    <a:cubicBezTo>
                      <a:pt x="13" y="29"/>
                      <a:pt x="13" y="29"/>
                      <a:pt x="13" y="29"/>
                    </a:cubicBezTo>
                    <a:cubicBezTo>
                      <a:pt x="12" y="29"/>
                      <a:pt x="11" y="30"/>
                      <a:pt x="11" y="30"/>
                    </a:cubicBezTo>
                    <a:moveTo>
                      <a:pt x="17" y="29"/>
                    </a:moveTo>
                    <a:cubicBezTo>
                      <a:pt x="17" y="27"/>
                      <a:pt x="17" y="27"/>
                      <a:pt x="17" y="27"/>
                    </a:cubicBezTo>
                    <a:cubicBezTo>
                      <a:pt x="18" y="28"/>
                      <a:pt x="18" y="29"/>
                      <a:pt x="18" y="29"/>
                    </a:cubicBezTo>
                    <a:cubicBezTo>
                      <a:pt x="18" y="29"/>
                      <a:pt x="18" y="29"/>
                      <a:pt x="18" y="29"/>
                    </a:cubicBezTo>
                    <a:cubicBezTo>
                      <a:pt x="18" y="29"/>
                      <a:pt x="17" y="29"/>
                      <a:pt x="17" y="29"/>
                    </a:cubicBezTo>
                    <a:moveTo>
                      <a:pt x="13" y="29"/>
                    </a:moveTo>
                    <a:cubicBezTo>
                      <a:pt x="13" y="27"/>
                      <a:pt x="13" y="27"/>
                      <a:pt x="13" y="27"/>
                    </a:cubicBezTo>
                    <a:cubicBezTo>
                      <a:pt x="14" y="27"/>
                      <a:pt x="15" y="27"/>
                      <a:pt x="15" y="27"/>
                    </a:cubicBezTo>
                    <a:cubicBezTo>
                      <a:pt x="15" y="27"/>
                      <a:pt x="15" y="28"/>
                      <a:pt x="15" y="28"/>
                    </a:cubicBezTo>
                    <a:cubicBezTo>
                      <a:pt x="15" y="28"/>
                      <a:pt x="14" y="29"/>
                      <a:pt x="14" y="29"/>
                    </a:cubicBezTo>
                    <a:cubicBezTo>
                      <a:pt x="13" y="29"/>
                      <a:pt x="13" y="29"/>
                      <a:pt x="13" y="29"/>
                    </a:cubicBezTo>
                    <a:cubicBezTo>
                      <a:pt x="13" y="29"/>
                      <a:pt x="13" y="29"/>
                      <a:pt x="13" y="29"/>
                    </a:cubicBezTo>
                    <a:moveTo>
                      <a:pt x="17" y="29"/>
                    </a:moveTo>
                    <a:cubicBezTo>
                      <a:pt x="16" y="28"/>
                      <a:pt x="16" y="28"/>
                      <a:pt x="16" y="28"/>
                    </a:cubicBezTo>
                    <a:cubicBezTo>
                      <a:pt x="15" y="28"/>
                      <a:pt x="15" y="28"/>
                      <a:pt x="15" y="28"/>
                    </a:cubicBezTo>
                    <a:cubicBezTo>
                      <a:pt x="15" y="28"/>
                      <a:pt x="16" y="27"/>
                      <a:pt x="16" y="27"/>
                    </a:cubicBezTo>
                    <a:cubicBezTo>
                      <a:pt x="16" y="27"/>
                      <a:pt x="16" y="27"/>
                      <a:pt x="16" y="27"/>
                    </a:cubicBezTo>
                    <a:cubicBezTo>
                      <a:pt x="17" y="26"/>
                      <a:pt x="17" y="26"/>
                      <a:pt x="17" y="26"/>
                    </a:cubicBezTo>
                    <a:cubicBezTo>
                      <a:pt x="17" y="27"/>
                      <a:pt x="17" y="27"/>
                      <a:pt x="17" y="27"/>
                    </a:cubicBezTo>
                    <a:cubicBezTo>
                      <a:pt x="17" y="29"/>
                      <a:pt x="17" y="29"/>
                      <a:pt x="17" y="29"/>
                    </a:cubicBezTo>
                    <a:moveTo>
                      <a:pt x="25" y="26"/>
                    </a:moveTo>
                    <a:cubicBezTo>
                      <a:pt x="25" y="26"/>
                      <a:pt x="25" y="25"/>
                      <a:pt x="25" y="24"/>
                    </a:cubicBezTo>
                    <a:cubicBezTo>
                      <a:pt x="25" y="24"/>
                      <a:pt x="25" y="24"/>
                      <a:pt x="25" y="23"/>
                    </a:cubicBezTo>
                    <a:cubicBezTo>
                      <a:pt x="25" y="23"/>
                      <a:pt x="25" y="23"/>
                      <a:pt x="25" y="23"/>
                    </a:cubicBezTo>
                    <a:cubicBezTo>
                      <a:pt x="26" y="23"/>
                      <a:pt x="26" y="23"/>
                      <a:pt x="26" y="23"/>
                    </a:cubicBezTo>
                    <a:cubicBezTo>
                      <a:pt x="26" y="23"/>
                      <a:pt x="26" y="24"/>
                      <a:pt x="26" y="25"/>
                    </a:cubicBezTo>
                    <a:cubicBezTo>
                      <a:pt x="26" y="25"/>
                      <a:pt x="26" y="25"/>
                      <a:pt x="26" y="25"/>
                    </a:cubicBezTo>
                    <a:cubicBezTo>
                      <a:pt x="25" y="25"/>
                      <a:pt x="25" y="25"/>
                      <a:pt x="25" y="25"/>
                    </a:cubicBezTo>
                    <a:cubicBezTo>
                      <a:pt x="25" y="26"/>
                      <a:pt x="25" y="26"/>
                      <a:pt x="25" y="26"/>
                    </a:cubicBezTo>
                    <a:cubicBezTo>
                      <a:pt x="25" y="26"/>
                      <a:pt x="25" y="26"/>
                      <a:pt x="25" y="26"/>
                    </a:cubicBezTo>
                    <a:moveTo>
                      <a:pt x="26" y="24"/>
                    </a:moveTo>
                    <a:cubicBezTo>
                      <a:pt x="26" y="24"/>
                      <a:pt x="26" y="23"/>
                      <a:pt x="26" y="22"/>
                    </a:cubicBezTo>
                    <a:cubicBezTo>
                      <a:pt x="27" y="22"/>
                      <a:pt x="27" y="22"/>
                      <a:pt x="27" y="22"/>
                    </a:cubicBezTo>
                    <a:cubicBezTo>
                      <a:pt x="27" y="22"/>
                      <a:pt x="27" y="22"/>
                      <a:pt x="27" y="22"/>
                    </a:cubicBezTo>
                    <a:cubicBezTo>
                      <a:pt x="27" y="23"/>
                      <a:pt x="27" y="23"/>
                      <a:pt x="27" y="24"/>
                    </a:cubicBezTo>
                    <a:cubicBezTo>
                      <a:pt x="26" y="24"/>
                      <a:pt x="26" y="24"/>
                      <a:pt x="26" y="24"/>
                    </a:cubicBezTo>
                    <a:moveTo>
                      <a:pt x="11" y="22"/>
                    </a:moveTo>
                    <a:cubicBezTo>
                      <a:pt x="11" y="22"/>
                      <a:pt x="11" y="22"/>
                      <a:pt x="11" y="22"/>
                    </a:cubicBezTo>
                    <a:cubicBezTo>
                      <a:pt x="12" y="22"/>
                      <a:pt x="12" y="22"/>
                      <a:pt x="12" y="22"/>
                    </a:cubicBezTo>
                    <a:cubicBezTo>
                      <a:pt x="11" y="22"/>
                      <a:pt x="11" y="22"/>
                      <a:pt x="11" y="22"/>
                    </a:cubicBezTo>
                    <a:moveTo>
                      <a:pt x="28" y="24"/>
                    </a:moveTo>
                    <a:cubicBezTo>
                      <a:pt x="28" y="23"/>
                      <a:pt x="28" y="22"/>
                      <a:pt x="28" y="22"/>
                    </a:cubicBezTo>
                    <a:cubicBezTo>
                      <a:pt x="29" y="21"/>
                      <a:pt x="29" y="21"/>
                      <a:pt x="29" y="21"/>
                    </a:cubicBezTo>
                    <a:cubicBezTo>
                      <a:pt x="29" y="22"/>
                      <a:pt x="29" y="23"/>
                      <a:pt x="29" y="23"/>
                    </a:cubicBezTo>
                    <a:cubicBezTo>
                      <a:pt x="29" y="23"/>
                      <a:pt x="28" y="24"/>
                      <a:pt x="28" y="24"/>
                    </a:cubicBezTo>
                    <a:moveTo>
                      <a:pt x="30" y="23"/>
                    </a:moveTo>
                    <a:cubicBezTo>
                      <a:pt x="30" y="22"/>
                      <a:pt x="30" y="22"/>
                      <a:pt x="30" y="21"/>
                    </a:cubicBezTo>
                    <a:cubicBezTo>
                      <a:pt x="31" y="21"/>
                      <a:pt x="31" y="21"/>
                      <a:pt x="31" y="21"/>
                    </a:cubicBezTo>
                    <a:cubicBezTo>
                      <a:pt x="31" y="23"/>
                      <a:pt x="31" y="23"/>
                      <a:pt x="31" y="23"/>
                    </a:cubicBezTo>
                    <a:cubicBezTo>
                      <a:pt x="30" y="23"/>
                      <a:pt x="30" y="23"/>
                      <a:pt x="30" y="23"/>
                    </a:cubicBezTo>
                    <a:cubicBezTo>
                      <a:pt x="30" y="23"/>
                      <a:pt x="30" y="23"/>
                      <a:pt x="30" y="23"/>
                    </a:cubicBezTo>
                    <a:moveTo>
                      <a:pt x="31" y="23"/>
                    </a:moveTo>
                    <a:cubicBezTo>
                      <a:pt x="32" y="21"/>
                      <a:pt x="32" y="21"/>
                      <a:pt x="32" y="21"/>
                    </a:cubicBezTo>
                    <a:cubicBezTo>
                      <a:pt x="32" y="20"/>
                      <a:pt x="32" y="20"/>
                      <a:pt x="32" y="20"/>
                    </a:cubicBezTo>
                    <a:cubicBezTo>
                      <a:pt x="32" y="21"/>
                      <a:pt x="32" y="22"/>
                      <a:pt x="32" y="22"/>
                    </a:cubicBezTo>
                    <a:cubicBezTo>
                      <a:pt x="31" y="23"/>
                      <a:pt x="31" y="23"/>
                      <a:pt x="31" y="23"/>
                    </a:cubicBezTo>
                    <a:moveTo>
                      <a:pt x="10" y="23"/>
                    </a:moveTo>
                    <a:cubicBezTo>
                      <a:pt x="10" y="23"/>
                      <a:pt x="10" y="23"/>
                      <a:pt x="10" y="23"/>
                    </a:cubicBezTo>
                    <a:cubicBezTo>
                      <a:pt x="10" y="20"/>
                      <a:pt x="10" y="20"/>
                      <a:pt x="10" y="20"/>
                    </a:cubicBezTo>
                    <a:cubicBezTo>
                      <a:pt x="10" y="21"/>
                      <a:pt x="10" y="21"/>
                      <a:pt x="11" y="21"/>
                    </a:cubicBezTo>
                    <a:cubicBezTo>
                      <a:pt x="11" y="21"/>
                      <a:pt x="11" y="21"/>
                      <a:pt x="11" y="21"/>
                    </a:cubicBezTo>
                    <a:cubicBezTo>
                      <a:pt x="11" y="22"/>
                      <a:pt x="11" y="22"/>
                      <a:pt x="11" y="22"/>
                    </a:cubicBezTo>
                    <a:cubicBezTo>
                      <a:pt x="10" y="23"/>
                      <a:pt x="10" y="23"/>
                      <a:pt x="10" y="23"/>
                    </a:cubicBezTo>
                    <a:moveTo>
                      <a:pt x="9" y="22"/>
                    </a:moveTo>
                    <a:cubicBezTo>
                      <a:pt x="9" y="22"/>
                      <a:pt x="8" y="21"/>
                      <a:pt x="8" y="21"/>
                    </a:cubicBezTo>
                    <a:cubicBezTo>
                      <a:pt x="8" y="20"/>
                      <a:pt x="8" y="19"/>
                      <a:pt x="8" y="18"/>
                    </a:cubicBezTo>
                    <a:cubicBezTo>
                      <a:pt x="8" y="19"/>
                      <a:pt x="9" y="19"/>
                      <a:pt x="9" y="20"/>
                    </a:cubicBezTo>
                    <a:cubicBezTo>
                      <a:pt x="9" y="20"/>
                      <a:pt x="9" y="20"/>
                      <a:pt x="9" y="20"/>
                    </a:cubicBezTo>
                    <a:cubicBezTo>
                      <a:pt x="9" y="22"/>
                      <a:pt x="9" y="22"/>
                      <a:pt x="9" y="22"/>
                    </a:cubicBezTo>
                    <a:moveTo>
                      <a:pt x="7" y="20"/>
                    </a:moveTo>
                    <a:cubicBezTo>
                      <a:pt x="7" y="20"/>
                      <a:pt x="6" y="19"/>
                      <a:pt x="6" y="19"/>
                    </a:cubicBezTo>
                    <a:cubicBezTo>
                      <a:pt x="6" y="19"/>
                      <a:pt x="6" y="19"/>
                      <a:pt x="6" y="19"/>
                    </a:cubicBezTo>
                    <a:cubicBezTo>
                      <a:pt x="6" y="17"/>
                      <a:pt x="6" y="17"/>
                      <a:pt x="6" y="17"/>
                    </a:cubicBezTo>
                    <a:cubicBezTo>
                      <a:pt x="6" y="17"/>
                      <a:pt x="7" y="18"/>
                      <a:pt x="7" y="18"/>
                    </a:cubicBezTo>
                    <a:cubicBezTo>
                      <a:pt x="7" y="18"/>
                      <a:pt x="7" y="18"/>
                      <a:pt x="7" y="18"/>
                    </a:cubicBezTo>
                    <a:cubicBezTo>
                      <a:pt x="7" y="19"/>
                      <a:pt x="7" y="19"/>
                      <a:pt x="7" y="20"/>
                    </a:cubicBezTo>
                    <a:moveTo>
                      <a:pt x="5" y="18"/>
                    </a:moveTo>
                    <a:cubicBezTo>
                      <a:pt x="5" y="18"/>
                      <a:pt x="5" y="17"/>
                      <a:pt x="4" y="17"/>
                    </a:cubicBezTo>
                    <a:cubicBezTo>
                      <a:pt x="4" y="16"/>
                      <a:pt x="4" y="16"/>
                      <a:pt x="4" y="15"/>
                    </a:cubicBezTo>
                    <a:cubicBezTo>
                      <a:pt x="4" y="15"/>
                      <a:pt x="5" y="16"/>
                      <a:pt x="5" y="16"/>
                    </a:cubicBezTo>
                    <a:cubicBezTo>
                      <a:pt x="5" y="18"/>
                      <a:pt x="5" y="18"/>
                      <a:pt x="5" y="18"/>
                    </a:cubicBezTo>
                    <a:moveTo>
                      <a:pt x="26" y="16"/>
                    </a:moveTo>
                    <a:cubicBezTo>
                      <a:pt x="27" y="14"/>
                      <a:pt x="27" y="14"/>
                      <a:pt x="27" y="14"/>
                    </a:cubicBezTo>
                    <a:cubicBezTo>
                      <a:pt x="27" y="14"/>
                      <a:pt x="27" y="15"/>
                      <a:pt x="27" y="16"/>
                    </a:cubicBezTo>
                    <a:cubicBezTo>
                      <a:pt x="26" y="16"/>
                      <a:pt x="26" y="16"/>
                      <a:pt x="26" y="16"/>
                    </a:cubicBezTo>
                    <a:moveTo>
                      <a:pt x="4" y="17"/>
                    </a:moveTo>
                    <a:cubicBezTo>
                      <a:pt x="3" y="16"/>
                      <a:pt x="3" y="16"/>
                      <a:pt x="3" y="16"/>
                    </a:cubicBezTo>
                    <a:cubicBezTo>
                      <a:pt x="3" y="16"/>
                      <a:pt x="3" y="16"/>
                      <a:pt x="3" y="16"/>
                    </a:cubicBezTo>
                    <a:cubicBezTo>
                      <a:pt x="3" y="16"/>
                      <a:pt x="3" y="15"/>
                      <a:pt x="3" y="15"/>
                    </a:cubicBezTo>
                    <a:cubicBezTo>
                      <a:pt x="2" y="14"/>
                      <a:pt x="2" y="14"/>
                      <a:pt x="2" y="12"/>
                    </a:cubicBezTo>
                    <a:cubicBezTo>
                      <a:pt x="2" y="13"/>
                      <a:pt x="3" y="14"/>
                      <a:pt x="3" y="14"/>
                    </a:cubicBezTo>
                    <a:cubicBezTo>
                      <a:pt x="3" y="15"/>
                      <a:pt x="4" y="16"/>
                      <a:pt x="4" y="17"/>
                    </a:cubicBezTo>
                    <a:moveTo>
                      <a:pt x="28" y="15"/>
                    </a:moveTo>
                    <a:cubicBezTo>
                      <a:pt x="27" y="14"/>
                      <a:pt x="27" y="13"/>
                      <a:pt x="27" y="13"/>
                    </a:cubicBezTo>
                    <a:cubicBezTo>
                      <a:pt x="28" y="10"/>
                      <a:pt x="28" y="10"/>
                      <a:pt x="28" y="10"/>
                    </a:cubicBezTo>
                    <a:cubicBezTo>
                      <a:pt x="28" y="12"/>
                      <a:pt x="28" y="12"/>
                      <a:pt x="28" y="12"/>
                    </a:cubicBezTo>
                    <a:cubicBezTo>
                      <a:pt x="28" y="12"/>
                      <a:pt x="28" y="12"/>
                      <a:pt x="28" y="12"/>
                    </a:cubicBezTo>
                    <a:cubicBezTo>
                      <a:pt x="28" y="13"/>
                      <a:pt x="28" y="14"/>
                      <a:pt x="28" y="15"/>
                    </a:cubicBezTo>
                    <a:moveTo>
                      <a:pt x="28" y="11"/>
                    </a:moveTo>
                    <a:cubicBezTo>
                      <a:pt x="28" y="9"/>
                      <a:pt x="28" y="9"/>
                      <a:pt x="28" y="9"/>
                    </a:cubicBezTo>
                    <a:cubicBezTo>
                      <a:pt x="29" y="6"/>
                      <a:pt x="29" y="6"/>
                      <a:pt x="29" y="6"/>
                    </a:cubicBezTo>
                    <a:cubicBezTo>
                      <a:pt x="29" y="7"/>
                      <a:pt x="29" y="8"/>
                      <a:pt x="29" y="9"/>
                    </a:cubicBezTo>
                    <a:cubicBezTo>
                      <a:pt x="29" y="10"/>
                      <a:pt x="29" y="11"/>
                      <a:pt x="28" y="11"/>
                    </a:cubicBezTo>
                    <a:moveTo>
                      <a:pt x="29" y="7"/>
                    </a:moveTo>
                    <a:cubicBezTo>
                      <a:pt x="29" y="7"/>
                      <a:pt x="29" y="6"/>
                      <a:pt x="29" y="5"/>
                    </a:cubicBezTo>
                    <a:cubicBezTo>
                      <a:pt x="29" y="3"/>
                      <a:pt x="29" y="3"/>
                      <a:pt x="29" y="3"/>
                    </a:cubicBezTo>
                    <a:cubicBezTo>
                      <a:pt x="29" y="4"/>
                      <a:pt x="29" y="5"/>
                      <a:pt x="30" y="6"/>
                    </a:cubicBezTo>
                    <a:cubicBezTo>
                      <a:pt x="30" y="6"/>
                      <a:pt x="29" y="7"/>
                      <a:pt x="29" y="7"/>
                    </a:cubicBezTo>
                    <a:moveTo>
                      <a:pt x="19" y="20"/>
                    </a:moveTo>
                    <a:cubicBezTo>
                      <a:pt x="19" y="19"/>
                      <a:pt x="19" y="19"/>
                      <a:pt x="19" y="19"/>
                    </a:cubicBezTo>
                    <a:cubicBezTo>
                      <a:pt x="19" y="15"/>
                      <a:pt x="19" y="10"/>
                      <a:pt x="20" y="5"/>
                    </a:cubicBezTo>
                    <a:cubicBezTo>
                      <a:pt x="29" y="1"/>
                      <a:pt x="29" y="1"/>
                      <a:pt x="29" y="1"/>
                    </a:cubicBezTo>
                    <a:cubicBezTo>
                      <a:pt x="25" y="16"/>
                      <a:pt x="25" y="16"/>
                      <a:pt x="25" y="16"/>
                    </a:cubicBezTo>
                    <a:cubicBezTo>
                      <a:pt x="25" y="17"/>
                      <a:pt x="25" y="17"/>
                      <a:pt x="25" y="17"/>
                    </a:cubicBezTo>
                    <a:cubicBezTo>
                      <a:pt x="25" y="17"/>
                      <a:pt x="25" y="17"/>
                      <a:pt x="25" y="17"/>
                    </a:cubicBezTo>
                    <a:cubicBezTo>
                      <a:pt x="25" y="17"/>
                      <a:pt x="25" y="17"/>
                      <a:pt x="25" y="17"/>
                    </a:cubicBezTo>
                    <a:cubicBezTo>
                      <a:pt x="26" y="17"/>
                      <a:pt x="26" y="17"/>
                      <a:pt x="26" y="17"/>
                    </a:cubicBezTo>
                    <a:cubicBezTo>
                      <a:pt x="26" y="17"/>
                      <a:pt x="26" y="17"/>
                      <a:pt x="26" y="17"/>
                    </a:cubicBezTo>
                    <a:cubicBezTo>
                      <a:pt x="26" y="17"/>
                      <a:pt x="26" y="17"/>
                      <a:pt x="26" y="17"/>
                    </a:cubicBezTo>
                    <a:cubicBezTo>
                      <a:pt x="26" y="17"/>
                      <a:pt x="26" y="17"/>
                      <a:pt x="26" y="17"/>
                    </a:cubicBezTo>
                    <a:cubicBezTo>
                      <a:pt x="26" y="17"/>
                      <a:pt x="26" y="17"/>
                      <a:pt x="26" y="17"/>
                    </a:cubicBezTo>
                    <a:cubicBezTo>
                      <a:pt x="26" y="17"/>
                      <a:pt x="26" y="17"/>
                      <a:pt x="26" y="17"/>
                    </a:cubicBezTo>
                    <a:cubicBezTo>
                      <a:pt x="28" y="16"/>
                      <a:pt x="30" y="16"/>
                      <a:pt x="31" y="15"/>
                    </a:cubicBezTo>
                    <a:cubicBezTo>
                      <a:pt x="31" y="16"/>
                      <a:pt x="32" y="18"/>
                      <a:pt x="32" y="19"/>
                    </a:cubicBezTo>
                    <a:cubicBezTo>
                      <a:pt x="32" y="20"/>
                      <a:pt x="32" y="20"/>
                      <a:pt x="32" y="20"/>
                    </a:cubicBezTo>
                    <a:cubicBezTo>
                      <a:pt x="27" y="21"/>
                      <a:pt x="27" y="21"/>
                      <a:pt x="27" y="21"/>
                    </a:cubicBezTo>
                    <a:cubicBezTo>
                      <a:pt x="26" y="21"/>
                      <a:pt x="25" y="22"/>
                      <a:pt x="25" y="22"/>
                    </a:cubicBezTo>
                    <a:cubicBezTo>
                      <a:pt x="25" y="22"/>
                      <a:pt x="25" y="22"/>
                      <a:pt x="25" y="22"/>
                    </a:cubicBezTo>
                    <a:cubicBezTo>
                      <a:pt x="24" y="22"/>
                      <a:pt x="24" y="22"/>
                      <a:pt x="24" y="22"/>
                    </a:cubicBezTo>
                    <a:cubicBezTo>
                      <a:pt x="24" y="22"/>
                      <a:pt x="24" y="22"/>
                      <a:pt x="24" y="22"/>
                    </a:cubicBezTo>
                    <a:cubicBezTo>
                      <a:pt x="24" y="22"/>
                      <a:pt x="24" y="22"/>
                      <a:pt x="24" y="22"/>
                    </a:cubicBezTo>
                    <a:cubicBezTo>
                      <a:pt x="24" y="23"/>
                      <a:pt x="24" y="23"/>
                      <a:pt x="24" y="23"/>
                    </a:cubicBezTo>
                    <a:cubicBezTo>
                      <a:pt x="24" y="23"/>
                      <a:pt x="24" y="24"/>
                      <a:pt x="24" y="24"/>
                    </a:cubicBezTo>
                    <a:cubicBezTo>
                      <a:pt x="24" y="25"/>
                      <a:pt x="24" y="25"/>
                      <a:pt x="25" y="26"/>
                    </a:cubicBezTo>
                    <a:cubicBezTo>
                      <a:pt x="25" y="27"/>
                      <a:pt x="25" y="27"/>
                      <a:pt x="25" y="27"/>
                    </a:cubicBezTo>
                    <a:cubicBezTo>
                      <a:pt x="25" y="27"/>
                      <a:pt x="25" y="27"/>
                      <a:pt x="25" y="27"/>
                    </a:cubicBezTo>
                    <a:cubicBezTo>
                      <a:pt x="25" y="27"/>
                      <a:pt x="25" y="27"/>
                      <a:pt x="25" y="27"/>
                    </a:cubicBezTo>
                    <a:cubicBezTo>
                      <a:pt x="25" y="27"/>
                      <a:pt x="25" y="27"/>
                      <a:pt x="25" y="27"/>
                    </a:cubicBezTo>
                    <a:cubicBezTo>
                      <a:pt x="25" y="27"/>
                      <a:pt x="25" y="27"/>
                      <a:pt x="25" y="27"/>
                    </a:cubicBezTo>
                    <a:cubicBezTo>
                      <a:pt x="25" y="27"/>
                      <a:pt x="25" y="27"/>
                      <a:pt x="25" y="27"/>
                    </a:cubicBezTo>
                    <a:cubicBezTo>
                      <a:pt x="25" y="27"/>
                      <a:pt x="25" y="27"/>
                      <a:pt x="25" y="27"/>
                    </a:cubicBezTo>
                    <a:cubicBezTo>
                      <a:pt x="25" y="27"/>
                      <a:pt x="25" y="27"/>
                      <a:pt x="25" y="27"/>
                    </a:cubicBezTo>
                    <a:cubicBezTo>
                      <a:pt x="25" y="27"/>
                      <a:pt x="25" y="27"/>
                      <a:pt x="25" y="27"/>
                    </a:cubicBezTo>
                    <a:cubicBezTo>
                      <a:pt x="28" y="26"/>
                      <a:pt x="30" y="26"/>
                      <a:pt x="31" y="25"/>
                    </a:cubicBezTo>
                    <a:cubicBezTo>
                      <a:pt x="32" y="25"/>
                      <a:pt x="33" y="25"/>
                      <a:pt x="33" y="25"/>
                    </a:cubicBezTo>
                    <a:cubicBezTo>
                      <a:pt x="34" y="26"/>
                      <a:pt x="35" y="29"/>
                      <a:pt x="35" y="30"/>
                    </a:cubicBezTo>
                    <a:cubicBezTo>
                      <a:pt x="34" y="30"/>
                      <a:pt x="32" y="31"/>
                      <a:pt x="27" y="32"/>
                    </a:cubicBezTo>
                    <a:cubicBezTo>
                      <a:pt x="27" y="32"/>
                      <a:pt x="27" y="32"/>
                      <a:pt x="27" y="32"/>
                    </a:cubicBezTo>
                    <a:cubicBezTo>
                      <a:pt x="27" y="32"/>
                      <a:pt x="27" y="32"/>
                      <a:pt x="27" y="32"/>
                    </a:cubicBezTo>
                    <a:cubicBezTo>
                      <a:pt x="27" y="33"/>
                      <a:pt x="27" y="33"/>
                      <a:pt x="27" y="33"/>
                    </a:cubicBezTo>
                    <a:cubicBezTo>
                      <a:pt x="27" y="33"/>
                      <a:pt x="27" y="33"/>
                      <a:pt x="27" y="33"/>
                    </a:cubicBezTo>
                    <a:cubicBezTo>
                      <a:pt x="27" y="33"/>
                      <a:pt x="27" y="33"/>
                      <a:pt x="27" y="33"/>
                    </a:cubicBezTo>
                    <a:cubicBezTo>
                      <a:pt x="28" y="35"/>
                      <a:pt x="28" y="36"/>
                      <a:pt x="28" y="37"/>
                    </a:cubicBezTo>
                    <a:cubicBezTo>
                      <a:pt x="29" y="38"/>
                      <a:pt x="29" y="38"/>
                      <a:pt x="30" y="40"/>
                    </a:cubicBezTo>
                    <a:cubicBezTo>
                      <a:pt x="28" y="40"/>
                      <a:pt x="26" y="40"/>
                      <a:pt x="24" y="42"/>
                    </a:cubicBezTo>
                    <a:cubicBezTo>
                      <a:pt x="23" y="39"/>
                      <a:pt x="23" y="38"/>
                      <a:pt x="22" y="35"/>
                    </a:cubicBezTo>
                    <a:cubicBezTo>
                      <a:pt x="21" y="35"/>
                      <a:pt x="21" y="35"/>
                      <a:pt x="21" y="35"/>
                    </a:cubicBezTo>
                    <a:cubicBezTo>
                      <a:pt x="21" y="35"/>
                      <a:pt x="21" y="35"/>
                      <a:pt x="21" y="35"/>
                    </a:cubicBezTo>
                    <a:cubicBezTo>
                      <a:pt x="21" y="35"/>
                      <a:pt x="21" y="35"/>
                      <a:pt x="21" y="35"/>
                    </a:cubicBezTo>
                    <a:cubicBezTo>
                      <a:pt x="16" y="36"/>
                      <a:pt x="13" y="37"/>
                      <a:pt x="12" y="38"/>
                    </a:cubicBezTo>
                    <a:cubicBezTo>
                      <a:pt x="12" y="36"/>
                      <a:pt x="11" y="34"/>
                      <a:pt x="11" y="33"/>
                    </a:cubicBezTo>
                    <a:cubicBezTo>
                      <a:pt x="12" y="32"/>
                      <a:pt x="16" y="31"/>
                      <a:pt x="19"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7"/>
                      <a:pt x="18" y="26"/>
                      <a:pt x="18" y="26"/>
                    </a:cubicBezTo>
                    <a:cubicBezTo>
                      <a:pt x="17" y="26"/>
                      <a:pt x="17" y="26"/>
                      <a:pt x="17" y="26"/>
                    </a:cubicBezTo>
                    <a:cubicBezTo>
                      <a:pt x="17" y="26"/>
                      <a:pt x="17" y="26"/>
                      <a:pt x="17" y="26"/>
                    </a:cubicBezTo>
                    <a:cubicBezTo>
                      <a:pt x="17" y="25"/>
                      <a:pt x="17" y="25"/>
                      <a:pt x="17" y="25"/>
                    </a:cubicBezTo>
                    <a:cubicBezTo>
                      <a:pt x="17" y="25"/>
                      <a:pt x="17" y="25"/>
                      <a:pt x="17" y="25"/>
                    </a:cubicBezTo>
                    <a:cubicBezTo>
                      <a:pt x="16" y="25"/>
                      <a:pt x="16" y="25"/>
                      <a:pt x="16" y="25"/>
                    </a:cubicBezTo>
                    <a:cubicBezTo>
                      <a:pt x="16" y="25"/>
                      <a:pt x="16" y="25"/>
                      <a:pt x="16" y="25"/>
                    </a:cubicBezTo>
                    <a:cubicBezTo>
                      <a:pt x="16" y="26"/>
                      <a:pt x="16" y="26"/>
                      <a:pt x="16" y="26"/>
                    </a:cubicBezTo>
                    <a:cubicBezTo>
                      <a:pt x="13" y="27"/>
                      <a:pt x="10" y="27"/>
                      <a:pt x="8" y="28"/>
                    </a:cubicBezTo>
                    <a:cubicBezTo>
                      <a:pt x="7" y="27"/>
                      <a:pt x="7" y="26"/>
                      <a:pt x="7" y="24"/>
                    </a:cubicBezTo>
                    <a:cubicBezTo>
                      <a:pt x="8" y="24"/>
                      <a:pt x="9" y="24"/>
                      <a:pt x="9" y="24"/>
                    </a:cubicBezTo>
                    <a:cubicBezTo>
                      <a:pt x="9" y="24"/>
                      <a:pt x="9" y="24"/>
                      <a:pt x="9" y="24"/>
                    </a:cubicBezTo>
                    <a:cubicBezTo>
                      <a:pt x="10" y="24"/>
                      <a:pt x="10" y="24"/>
                      <a:pt x="10" y="24"/>
                    </a:cubicBezTo>
                    <a:cubicBezTo>
                      <a:pt x="10" y="24"/>
                      <a:pt x="10" y="24"/>
                      <a:pt x="10" y="24"/>
                    </a:cubicBezTo>
                    <a:cubicBezTo>
                      <a:pt x="10" y="24"/>
                      <a:pt x="10" y="24"/>
                      <a:pt x="10" y="24"/>
                    </a:cubicBezTo>
                    <a:cubicBezTo>
                      <a:pt x="11" y="23"/>
                      <a:pt x="12" y="23"/>
                      <a:pt x="12" y="23"/>
                    </a:cubicBezTo>
                    <a:cubicBezTo>
                      <a:pt x="13" y="23"/>
                      <a:pt x="13" y="23"/>
                      <a:pt x="13" y="23"/>
                    </a:cubicBezTo>
                    <a:cubicBezTo>
                      <a:pt x="13" y="22"/>
                      <a:pt x="13" y="22"/>
                      <a:pt x="13" y="22"/>
                    </a:cubicBezTo>
                    <a:cubicBezTo>
                      <a:pt x="13" y="22"/>
                      <a:pt x="13" y="22"/>
                      <a:pt x="13" y="22"/>
                    </a:cubicBezTo>
                    <a:cubicBezTo>
                      <a:pt x="13" y="22"/>
                      <a:pt x="13" y="22"/>
                      <a:pt x="13" y="22"/>
                    </a:cubicBezTo>
                    <a:cubicBezTo>
                      <a:pt x="10" y="19"/>
                      <a:pt x="5" y="15"/>
                      <a:pt x="2" y="11"/>
                    </a:cubicBezTo>
                    <a:cubicBezTo>
                      <a:pt x="3" y="10"/>
                      <a:pt x="7" y="9"/>
                      <a:pt x="8" y="9"/>
                    </a:cubicBezTo>
                    <a:cubicBezTo>
                      <a:pt x="9" y="10"/>
                      <a:pt x="16" y="17"/>
                      <a:pt x="18" y="20"/>
                    </a:cubicBezTo>
                    <a:cubicBezTo>
                      <a:pt x="19" y="20"/>
                      <a:pt x="19" y="20"/>
                      <a:pt x="19" y="20"/>
                    </a:cubicBezTo>
                    <a:moveTo>
                      <a:pt x="29" y="0"/>
                    </a:moveTo>
                    <a:cubicBezTo>
                      <a:pt x="20" y="4"/>
                      <a:pt x="20" y="4"/>
                      <a:pt x="20" y="4"/>
                    </a:cubicBezTo>
                    <a:cubicBezTo>
                      <a:pt x="19" y="4"/>
                      <a:pt x="19" y="4"/>
                      <a:pt x="19" y="4"/>
                    </a:cubicBezTo>
                    <a:cubicBezTo>
                      <a:pt x="19" y="9"/>
                      <a:pt x="18" y="14"/>
                      <a:pt x="18" y="18"/>
                    </a:cubicBezTo>
                    <a:cubicBezTo>
                      <a:pt x="15" y="15"/>
                      <a:pt x="9" y="8"/>
                      <a:pt x="9" y="8"/>
                    </a:cubicBezTo>
                    <a:cubicBezTo>
                      <a:pt x="8" y="8"/>
                      <a:pt x="8" y="8"/>
                      <a:pt x="8" y="8"/>
                    </a:cubicBezTo>
                    <a:cubicBezTo>
                      <a:pt x="8" y="8"/>
                      <a:pt x="2" y="9"/>
                      <a:pt x="1" y="11"/>
                    </a:cubicBezTo>
                    <a:cubicBezTo>
                      <a:pt x="1" y="11"/>
                      <a:pt x="1" y="11"/>
                      <a:pt x="1" y="11"/>
                    </a:cubicBezTo>
                    <a:cubicBezTo>
                      <a:pt x="0" y="12"/>
                      <a:pt x="0" y="12"/>
                      <a:pt x="0" y="12"/>
                    </a:cubicBezTo>
                    <a:cubicBezTo>
                      <a:pt x="1" y="14"/>
                      <a:pt x="1" y="14"/>
                      <a:pt x="2" y="15"/>
                    </a:cubicBezTo>
                    <a:cubicBezTo>
                      <a:pt x="2" y="15"/>
                      <a:pt x="2" y="15"/>
                      <a:pt x="2" y="15"/>
                    </a:cubicBezTo>
                    <a:cubicBezTo>
                      <a:pt x="1" y="16"/>
                      <a:pt x="3" y="17"/>
                      <a:pt x="3" y="17"/>
                    </a:cubicBezTo>
                    <a:cubicBezTo>
                      <a:pt x="3" y="18"/>
                      <a:pt x="3" y="18"/>
                      <a:pt x="3" y="18"/>
                    </a:cubicBezTo>
                    <a:cubicBezTo>
                      <a:pt x="4" y="19"/>
                      <a:pt x="6" y="20"/>
                      <a:pt x="7" y="21"/>
                    </a:cubicBezTo>
                    <a:cubicBezTo>
                      <a:pt x="7" y="22"/>
                      <a:pt x="7" y="22"/>
                      <a:pt x="7" y="22"/>
                    </a:cubicBezTo>
                    <a:cubicBezTo>
                      <a:pt x="8" y="22"/>
                      <a:pt x="8" y="22"/>
                      <a:pt x="8" y="22"/>
                    </a:cubicBezTo>
                    <a:cubicBezTo>
                      <a:pt x="8" y="22"/>
                      <a:pt x="8" y="22"/>
                      <a:pt x="8" y="22"/>
                    </a:cubicBezTo>
                    <a:cubicBezTo>
                      <a:pt x="9" y="23"/>
                      <a:pt x="9" y="23"/>
                      <a:pt x="9" y="23"/>
                    </a:cubicBezTo>
                    <a:cubicBezTo>
                      <a:pt x="8" y="23"/>
                      <a:pt x="7" y="23"/>
                      <a:pt x="6" y="24"/>
                    </a:cubicBezTo>
                    <a:cubicBezTo>
                      <a:pt x="6" y="24"/>
                      <a:pt x="6" y="24"/>
                      <a:pt x="6" y="24"/>
                    </a:cubicBezTo>
                    <a:cubicBezTo>
                      <a:pt x="6" y="26"/>
                      <a:pt x="6" y="27"/>
                      <a:pt x="7" y="29"/>
                    </a:cubicBezTo>
                    <a:cubicBezTo>
                      <a:pt x="7" y="29"/>
                      <a:pt x="7" y="29"/>
                      <a:pt x="7" y="29"/>
                    </a:cubicBezTo>
                    <a:cubicBezTo>
                      <a:pt x="7" y="30"/>
                      <a:pt x="7" y="31"/>
                      <a:pt x="8" y="31"/>
                    </a:cubicBezTo>
                    <a:cubicBezTo>
                      <a:pt x="8" y="32"/>
                      <a:pt x="8" y="32"/>
                      <a:pt x="8" y="32"/>
                    </a:cubicBezTo>
                    <a:cubicBezTo>
                      <a:pt x="9" y="32"/>
                      <a:pt x="9" y="32"/>
                      <a:pt x="9" y="32"/>
                    </a:cubicBezTo>
                    <a:cubicBezTo>
                      <a:pt x="9" y="31"/>
                      <a:pt x="10" y="31"/>
                      <a:pt x="11" y="31"/>
                    </a:cubicBezTo>
                    <a:cubicBezTo>
                      <a:pt x="11" y="31"/>
                      <a:pt x="12" y="30"/>
                      <a:pt x="14" y="30"/>
                    </a:cubicBezTo>
                    <a:cubicBezTo>
                      <a:pt x="14" y="30"/>
                      <a:pt x="14" y="30"/>
                      <a:pt x="14" y="30"/>
                    </a:cubicBezTo>
                    <a:cubicBezTo>
                      <a:pt x="16" y="29"/>
                      <a:pt x="16" y="29"/>
                      <a:pt x="16" y="29"/>
                    </a:cubicBezTo>
                    <a:cubicBezTo>
                      <a:pt x="16" y="29"/>
                      <a:pt x="16" y="29"/>
                      <a:pt x="16" y="29"/>
                    </a:cubicBezTo>
                    <a:cubicBezTo>
                      <a:pt x="16" y="30"/>
                      <a:pt x="16" y="30"/>
                      <a:pt x="16" y="30"/>
                    </a:cubicBezTo>
                    <a:cubicBezTo>
                      <a:pt x="12" y="31"/>
                      <a:pt x="10" y="32"/>
                      <a:pt x="10" y="32"/>
                    </a:cubicBezTo>
                    <a:cubicBezTo>
                      <a:pt x="10" y="32"/>
                      <a:pt x="10" y="32"/>
                      <a:pt x="10" y="32"/>
                    </a:cubicBezTo>
                    <a:cubicBezTo>
                      <a:pt x="10" y="33"/>
                      <a:pt x="10" y="33"/>
                      <a:pt x="10" y="33"/>
                    </a:cubicBezTo>
                    <a:cubicBezTo>
                      <a:pt x="10" y="34"/>
                      <a:pt x="11" y="36"/>
                      <a:pt x="11" y="38"/>
                    </a:cubicBezTo>
                    <a:cubicBezTo>
                      <a:pt x="11" y="38"/>
                      <a:pt x="11" y="38"/>
                      <a:pt x="11" y="38"/>
                    </a:cubicBezTo>
                    <a:cubicBezTo>
                      <a:pt x="11" y="39"/>
                      <a:pt x="11" y="39"/>
                      <a:pt x="11" y="39"/>
                    </a:cubicBezTo>
                    <a:cubicBezTo>
                      <a:pt x="12" y="40"/>
                      <a:pt x="13" y="41"/>
                      <a:pt x="14" y="42"/>
                    </a:cubicBezTo>
                    <a:cubicBezTo>
                      <a:pt x="14" y="42"/>
                      <a:pt x="14" y="42"/>
                      <a:pt x="14" y="42"/>
                    </a:cubicBezTo>
                    <a:cubicBezTo>
                      <a:pt x="15" y="42"/>
                      <a:pt x="15" y="42"/>
                      <a:pt x="15" y="42"/>
                    </a:cubicBezTo>
                    <a:cubicBezTo>
                      <a:pt x="17" y="41"/>
                      <a:pt x="19" y="40"/>
                      <a:pt x="21" y="39"/>
                    </a:cubicBezTo>
                    <a:cubicBezTo>
                      <a:pt x="22" y="41"/>
                      <a:pt x="23" y="43"/>
                      <a:pt x="24" y="45"/>
                    </a:cubicBezTo>
                    <a:cubicBezTo>
                      <a:pt x="24" y="46"/>
                      <a:pt x="25" y="47"/>
                      <a:pt x="25" y="47"/>
                    </a:cubicBezTo>
                    <a:cubicBezTo>
                      <a:pt x="25" y="48"/>
                      <a:pt x="25" y="48"/>
                      <a:pt x="25" y="48"/>
                    </a:cubicBezTo>
                    <a:cubicBezTo>
                      <a:pt x="25" y="48"/>
                      <a:pt x="25" y="48"/>
                      <a:pt x="25" y="48"/>
                    </a:cubicBezTo>
                    <a:cubicBezTo>
                      <a:pt x="25" y="47"/>
                      <a:pt x="25" y="47"/>
                      <a:pt x="25" y="47"/>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7"/>
                      <a:pt x="26" y="47"/>
                      <a:pt x="26" y="47"/>
                    </a:cubicBezTo>
                    <a:cubicBezTo>
                      <a:pt x="27" y="47"/>
                      <a:pt x="28" y="46"/>
                      <a:pt x="29" y="46"/>
                    </a:cubicBezTo>
                    <a:cubicBezTo>
                      <a:pt x="29" y="46"/>
                      <a:pt x="29" y="46"/>
                      <a:pt x="29" y="46"/>
                    </a:cubicBezTo>
                    <a:cubicBezTo>
                      <a:pt x="30" y="46"/>
                      <a:pt x="30" y="46"/>
                      <a:pt x="30" y="46"/>
                    </a:cubicBezTo>
                    <a:cubicBezTo>
                      <a:pt x="30" y="46"/>
                      <a:pt x="30" y="46"/>
                      <a:pt x="30" y="46"/>
                    </a:cubicBezTo>
                    <a:cubicBezTo>
                      <a:pt x="30" y="46"/>
                      <a:pt x="30" y="46"/>
                      <a:pt x="30" y="46"/>
                    </a:cubicBezTo>
                    <a:cubicBezTo>
                      <a:pt x="30" y="45"/>
                      <a:pt x="31" y="45"/>
                      <a:pt x="32" y="45"/>
                    </a:cubicBezTo>
                    <a:cubicBezTo>
                      <a:pt x="32" y="44"/>
                      <a:pt x="32" y="44"/>
                      <a:pt x="32" y="44"/>
                    </a:cubicBezTo>
                    <a:cubicBezTo>
                      <a:pt x="32" y="44"/>
                      <a:pt x="32" y="44"/>
                      <a:pt x="32" y="44"/>
                    </a:cubicBezTo>
                    <a:cubicBezTo>
                      <a:pt x="31" y="43"/>
                      <a:pt x="31" y="42"/>
                      <a:pt x="30" y="40"/>
                    </a:cubicBezTo>
                    <a:cubicBezTo>
                      <a:pt x="31" y="40"/>
                      <a:pt x="31" y="40"/>
                      <a:pt x="31" y="40"/>
                    </a:cubicBezTo>
                    <a:cubicBezTo>
                      <a:pt x="31" y="40"/>
                      <a:pt x="31" y="40"/>
                      <a:pt x="31" y="40"/>
                    </a:cubicBezTo>
                    <a:cubicBezTo>
                      <a:pt x="30" y="39"/>
                      <a:pt x="30" y="38"/>
                      <a:pt x="29" y="37"/>
                    </a:cubicBezTo>
                    <a:cubicBezTo>
                      <a:pt x="30" y="37"/>
                      <a:pt x="30" y="37"/>
                      <a:pt x="30" y="37"/>
                    </a:cubicBezTo>
                    <a:cubicBezTo>
                      <a:pt x="30" y="36"/>
                      <a:pt x="35" y="34"/>
                      <a:pt x="36" y="34"/>
                    </a:cubicBezTo>
                    <a:cubicBezTo>
                      <a:pt x="37" y="34"/>
                      <a:pt x="37" y="34"/>
                      <a:pt x="37" y="34"/>
                    </a:cubicBezTo>
                    <a:cubicBezTo>
                      <a:pt x="36" y="30"/>
                      <a:pt x="36" y="30"/>
                      <a:pt x="36" y="30"/>
                    </a:cubicBezTo>
                    <a:cubicBezTo>
                      <a:pt x="36" y="30"/>
                      <a:pt x="36" y="30"/>
                      <a:pt x="36" y="30"/>
                    </a:cubicBezTo>
                    <a:cubicBezTo>
                      <a:pt x="36" y="30"/>
                      <a:pt x="35" y="25"/>
                      <a:pt x="34" y="24"/>
                    </a:cubicBezTo>
                    <a:cubicBezTo>
                      <a:pt x="34" y="23"/>
                      <a:pt x="34" y="23"/>
                      <a:pt x="34" y="23"/>
                    </a:cubicBezTo>
                    <a:cubicBezTo>
                      <a:pt x="33" y="24"/>
                      <a:pt x="33" y="24"/>
                      <a:pt x="33" y="24"/>
                    </a:cubicBezTo>
                    <a:cubicBezTo>
                      <a:pt x="33" y="24"/>
                      <a:pt x="32" y="24"/>
                      <a:pt x="31" y="24"/>
                    </a:cubicBezTo>
                    <a:cubicBezTo>
                      <a:pt x="30" y="25"/>
                      <a:pt x="28" y="25"/>
                      <a:pt x="26" y="26"/>
                    </a:cubicBezTo>
                    <a:cubicBezTo>
                      <a:pt x="26" y="26"/>
                      <a:pt x="26" y="26"/>
                      <a:pt x="26" y="26"/>
                    </a:cubicBezTo>
                    <a:cubicBezTo>
                      <a:pt x="26" y="25"/>
                      <a:pt x="26" y="25"/>
                      <a:pt x="26" y="25"/>
                    </a:cubicBezTo>
                    <a:cubicBezTo>
                      <a:pt x="26" y="25"/>
                      <a:pt x="26" y="25"/>
                      <a:pt x="26" y="25"/>
                    </a:cubicBezTo>
                    <a:cubicBezTo>
                      <a:pt x="26" y="25"/>
                      <a:pt x="26" y="25"/>
                      <a:pt x="26" y="25"/>
                    </a:cubicBezTo>
                    <a:cubicBezTo>
                      <a:pt x="28" y="25"/>
                      <a:pt x="29" y="24"/>
                      <a:pt x="30" y="24"/>
                    </a:cubicBezTo>
                    <a:cubicBezTo>
                      <a:pt x="31" y="24"/>
                      <a:pt x="31" y="24"/>
                      <a:pt x="31" y="24"/>
                    </a:cubicBezTo>
                    <a:cubicBezTo>
                      <a:pt x="31" y="24"/>
                      <a:pt x="31" y="24"/>
                      <a:pt x="31" y="24"/>
                    </a:cubicBezTo>
                    <a:cubicBezTo>
                      <a:pt x="31" y="24"/>
                      <a:pt x="31" y="24"/>
                      <a:pt x="31" y="24"/>
                    </a:cubicBezTo>
                    <a:cubicBezTo>
                      <a:pt x="31" y="24"/>
                      <a:pt x="31" y="24"/>
                      <a:pt x="31" y="24"/>
                    </a:cubicBezTo>
                    <a:cubicBezTo>
                      <a:pt x="32" y="23"/>
                      <a:pt x="32" y="23"/>
                      <a:pt x="33" y="23"/>
                    </a:cubicBezTo>
                    <a:cubicBezTo>
                      <a:pt x="33" y="23"/>
                      <a:pt x="33" y="23"/>
                      <a:pt x="33" y="23"/>
                    </a:cubicBezTo>
                    <a:cubicBezTo>
                      <a:pt x="33" y="22"/>
                      <a:pt x="33" y="21"/>
                      <a:pt x="33" y="20"/>
                    </a:cubicBezTo>
                    <a:cubicBezTo>
                      <a:pt x="33" y="20"/>
                      <a:pt x="33" y="20"/>
                      <a:pt x="33" y="20"/>
                    </a:cubicBezTo>
                    <a:cubicBezTo>
                      <a:pt x="33" y="18"/>
                      <a:pt x="32" y="16"/>
                      <a:pt x="32" y="14"/>
                    </a:cubicBezTo>
                    <a:cubicBezTo>
                      <a:pt x="32" y="14"/>
                      <a:pt x="32" y="14"/>
                      <a:pt x="32" y="14"/>
                    </a:cubicBezTo>
                    <a:cubicBezTo>
                      <a:pt x="31" y="14"/>
                      <a:pt x="31" y="14"/>
                      <a:pt x="31" y="14"/>
                    </a:cubicBezTo>
                    <a:cubicBezTo>
                      <a:pt x="30" y="14"/>
                      <a:pt x="29" y="15"/>
                      <a:pt x="28" y="15"/>
                    </a:cubicBezTo>
                    <a:cubicBezTo>
                      <a:pt x="29" y="14"/>
                      <a:pt x="29" y="13"/>
                      <a:pt x="29" y="12"/>
                    </a:cubicBezTo>
                    <a:cubicBezTo>
                      <a:pt x="29" y="11"/>
                      <a:pt x="30" y="10"/>
                      <a:pt x="30" y="8"/>
                    </a:cubicBezTo>
                    <a:cubicBezTo>
                      <a:pt x="30" y="8"/>
                      <a:pt x="31" y="7"/>
                      <a:pt x="30" y="6"/>
                    </a:cubicBezTo>
                    <a:cubicBezTo>
                      <a:pt x="30" y="4"/>
                      <a:pt x="30" y="2"/>
                      <a:pt x="30" y="1"/>
                    </a:cubicBezTo>
                    <a:cubicBezTo>
                      <a:pt x="30" y="0"/>
                      <a:pt x="30" y="0"/>
                      <a:pt x="30" y="0"/>
                    </a:cubicBezTo>
                    <a:cubicBezTo>
                      <a:pt x="30" y="0"/>
                      <a:pt x="30" y="0"/>
                      <a:pt x="30" y="0"/>
                    </a:cubicBezTo>
                    <a:cubicBezTo>
                      <a:pt x="30" y="0"/>
                      <a:pt x="30" y="0"/>
                      <a:pt x="30" y="0"/>
                    </a:cubicBezTo>
                    <a:cubicBezTo>
                      <a:pt x="29" y="0"/>
                      <a:pt x="29" y="0"/>
                      <a:pt x="29" y="0"/>
                    </a:cubicBezTo>
                    <a:cubicBezTo>
                      <a:pt x="29" y="0"/>
                      <a:pt x="29" y="0"/>
                      <a:pt x="29" y="0"/>
                    </a:cubicBezTo>
                    <a:cubicBezTo>
                      <a:pt x="29" y="0"/>
                      <a:pt x="29" y="0"/>
                      <a:pt x="2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06" name="Freeform 192"/>
              <p:cNvSpPr>
                <a:spLocks noEditPoints="1"/>
              </p:cNvSpPr>
              <p:nvPr/>
            </p:nvSpPr>
            <p:spPr bwMode="auto">
              <a:xfrm>
                <a:off x="4210" y="2070"/>
                <a:ext cx="76" cy="121"/>
              </a:xfrm>
              <a:custGeom>
                <a:avLst/>
                <a:gdLst>
                  <a:gd name="T0" fmla="*/ 24 w 32"/>
                  <a:gd name="T1" fmla="*/ 50 h 51"/>
                  <a:gd name="T2" fmla="*/ 22 w 32"/>
                  <a:gd name="T3" fmla="*/ 49 h 51"/>
                  <a:gd name="T4" fmla="*/ 20 w 32"/>
                  <a:gd name="T5" fmla="*/ 49 h 51"/>
                  <a:gd name="T6" fmla="*/ 28 w 32"/>
                  <a:gd name="T7" fmla="*/ 46 h 51"/>
                  <a:gd name="T8" fmla="*/ 16 w 32"/>
                  <a:gd name="T9" fmla="*/ 48 h 51"/>
                  <a:gd name="T10" fmla="*/ 27 w 32"/>
                  <a:gd name="T11" fmla="*/ 49 h 51"/>
                  <a:gd name="T12" fmla="*/ 29 w 32"/>
                  <a:gd name="T13" fmla="*/ 49 h 51"/>
                  <a:gd name="T14" fmla="*/ 16 w 32"/>
                  <a:gd name="T15" fmla="*/ 48 h 51"/>
                  <a:gd name="T16" fmla="*/ 3 w 32"/>
                  <a:gd name="T17" fmla="*/ 46 h 51"/>
                  <a:gd name="T18" fmla="*/ 12 w 32"/>
                  <a:gd name="T19" fmla="*/ 47 h 51"/>
                  <a:gd name="T20" fmla="*/ 5 w 32"/>
                  <a:gd name="T21" fmla="*/ 45 h 51"/>
                  <a:gd name="T22" fmla="*/ 11 w 32"/>
                  <a:gd name="T23" fmla="*/ 44 h 51"/>
                  <a:gd name="T24" fmla="*/ 9 w 32"/>
                  <a:gd name="T25" fmla="*/ 43 h 51"/>
                  <a:gd name="T26" fmla="*/ 9 w 32"/>
                  <a:gd name="T27" fmla="*/ 47 h 51"/>
                  <a:gd name="T28" fmla="*/ 4 w 32"/>
                  <a:gd name="T29" fmla="*/ 43 h 51"/>
                  <a:gd name="T30" fmla="*/ 2 w 32"/>
                  <a:gd name="T31" fmla="*/ 41 h 51"/>
                  <a:gd name="T32" fmla="*/ 1 w 32"/>
                  <a:gd name="T33" fmla="*/ 39 h 51"/>
                  <a:gd name="T34" fmla="*/ 23 w 32"/>
                  <a:gd name="T35" fmla="*/ 29 h 51"/>
                  <a:gd name="T36" fmla="*/ 22 w 32"/>
                  <a:gd name="T37" fmla="*/ 31 h 51"/>
                  <a:gd name="T38" fmla="*/ 20 w 32"/>
                  <a:gd name="T39" fmla="*/ 31 h 51"/>
                  <a:gd name="T40" fmla="*/ 18 w 32"/>
                  <a:gd name="T41" fmla="*/ 31 h 51"/>
                  <a:gd name="T42" fmla="*/ 16 w 32"/>
                  <a:gd name="T43" fmla="*/ 30 h 51"/>
                  <a:gd name="T44" fmla="*/ 4 w 32"/>
                  <a:gd name="T45" fmla="*/ 28 h 51"/>
                  <a:gd name="T46" fmla="*/ 5 w 32"/>
                  <a:gd name="T47" fmla="*/ 31 h 51"/>
                  <a:gd name="T48" fmla="*/ 7 w 32"/>
                  <a:gd name="T49" fmla="*/ 31 h 51"/>
                  <a:gd name="T50" fmla="*/ 28 w 32"/>
                  <a:gd name="T51" fmla="*/ 15 h 51"/>
                  <a:gd name="T52" fmla="*/ 22 w 32"/>
                  <a:gd name="T53" fmla="*/ 18 h 51"/>
                  <a:gd name="T54" fmla="*/ 20 w 32"/>
                  <a:gd name="T55" fmla="*/ 14 h 51"/>
                  <a:gd name="T56" fmla="*/ 28 w 32"/>
                  <a:gd name="T57" fmla="*/ 14 h 51"/>
                  <a:gd name="T58" fmla="*/ 24 w 32"/>
                  <a:gd name="T59" fmla="*/ 17 h 51"/>
                  <a:gd name="T60" fmla="*/ 26 w 32"/>
                  <a:gd name="T61" fmla="*/ 14 h 51"/>
                  <a:gd name="T62" fmla="*/ 21 w 32"/>
                  <a:gd name="T63" fmla="*/ 11 h 51"/>
                  <a:gd name="T64" fmla="*/ 14 w 32"/>
                  <a:gd name="T65" fmla="*/ 14 h 51"/>
                  <a:gd name="T66" fmla="*/ 21 w 32"/>
                  <a:gd name="T67" fmla="*/ 11 h 51"/>
                  <a:gd name="T68" fmla="*/ 16 w 32"/>
                  <a:gd name="T69" fmla="*/ 11 h 51"/>
                  <a:gd name="T70" fmla="*/ 18 w 32"/>
                  <a:gd name="T71" fmla="*/ 10 h 51"/>
                  <a:gd name="T72" fmla="*/ 7 w 32"/>
                  <a:gd name="T73" fmla="*/ 8 h 51"/>
                  <a:gd name="T74" fmla="*/ 19 w 32"/>
                  <a:gd name="T75" fmla="*/ 9 h 51"/>
                  <a:gd name="T76" fmla="*/ 14 w 32"/>
                  <a:gd name="T77" fmla="*/ 17 h 51"/>
                  <a:gd name="T78" fmla="*/ 16 w 32"/>
                  <a:gd name="T79" fmla="*/ 27 h 51"/>
                  <a:gd name="T80" fmla="*/ 29 w 32"/>
                  <a:gd name="T81" fmla="*/ 38 h 51"/>
                  <a:gd name="T82" fmla="*/ 3 w 32"/>
                  <a:gd name="T83" fmla="*/ 40 h 51"/>
                  <a:gd name="T84" fmla="*/ 9 w 32"/>
                  <a:gd name="T85" fmla="*/ 27 h 51"/>
                  <a:gd name="T86" fmla="*/ 8 w 32"/>
                  <a:gd name="T87" fmla="*/ 27 h 51"/>
                  <a:gd name="T88" fmla="*/ 12 w 32"/>
                  <a:gd name="T89" fmla="*/ 1 h 51"/>
                  <a:gd name="T90" fmla="*/ 1 w 32"/>
                  <a:gd name="T91" fmla="*/ 27 h 51"/>
                  <a:gd name="T92" fmla="*/ 5 w 32"/>
                  <a:gd name="T93" fmla="*/ 32 h 51"/>
                  <a:gd name="T94" fmla="*/ 0 w 32"/>
                  <a:gd name="T95" fmla="*/ 41 h 51"/>
                  <a:gd name="T96" fmla="*/ 4 w 32"/>
                  <a:gd name="T97" fmla="*/ 50 h 51"/>
                  <a:gd name="T98" fmla="*/ 30 w 32"/>
                  <a:gd name="T99" fmla="*/ 50 h 51"/>
                  <a:gd name="T100" fmla="*/ 32 w 32"/>
                  <a:gd name="T101" fmla="*/ 44 h 51"/>
                  <a:gd name="T102" fmla="*/ 30 w 32"/>
                  <a:gd name="T103" fmla="*/ 37 h 51"/>
                  <a:gd name="T104" fmla="*/ 24 w 32"/>
                  <a:gd name="T105" fmla="*/ 32 h 51"/>
                  <a:gd name="T106" fmla="*/ 16 w 32"/>
                  <a:gd name="T107" fmla="*/ 21 h 51"/>
                  <a:gd name="T108" fmla="*/ 20 w 32"/>
                  <a:gd name="T109" fmla="*/ 17 h 51"/>
                  <a:gd name="T110" fmla="*/ 29 w 32"/>
                  <a:gd name="T111" fmla="*/ 1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 h="51">
                    <a:moveTo>
                      <a:pt x="21" y="49"/>
                    </a:moveTo>
                    <a:cubicBezTo>
                      <a:pt x="21" y="49"/>
                      <a:pt x="21" y="49"/>
                      <a:pt x="20" y="49"/>
                    </a:cubicBezTo>
                    <a:cubicBezTo>
                      <a:pt x="20" y="49"/>
                      <a:pt x="21" y="46"/>
                      <a:pt x="22" y="46"/>
                    </a:cubicBezTo>
                    <a:cubicBezTo>
                      <a:pt x="22" y="46"/>
                      <a:pt x="22" y="46"/>
                      <a:pt x="22" y="46"/>
                    </a:cubicBezTo>
                    <a:cubicBezTo>
                      <a:pt x="22" y="46"/>
                      <a:pt x="23" y="46"/>
                      <a:pt x="23" y="46"/>
                    </a:cubicBezTo>
                    <a:cubicBezTo>
                      <a:pt x="22" y="47"/>
                      <a:pt x="22" y="48"/>
                      <a:pt x="21" y="49"/>
                    </a:cubicBezTo>
                    <a:moveTo>
                      <a:pt x="24" y="50"/>
                    </a:moveTo>
                    <a:cubicBezTo>
                      <a:pt x="24" y="49"/>
                      <a:pt x="24" y="49"/>
                      <a:pt x="24" y="49"/>
                    </a:cubicBezTo>
                    <a:cubicBezTo>
                      <a:pt x="24" y="48"/>
                      <a:pt x="25" y="47"/>
                      <a:pt x="26" y="46"/>
                    </a:cubicBezTo>
                    <a:cubicBezTo>
                      <a:pt x="26" y="46"/>
                      <a:pt x="26" y="46"/>
                      <a:pt x="26" y="46"/>
                    </a:cubicBezTo>
                    <a:cubicBezTo>
                      <a:pt x="26" y="46"/>
                      <a:pt x="27" y="46"/>
                      <a:pt x="27" y="46"/>
                    </a:cubicBezTo>
                    <a:cubicBezTo>
                      <a:pt x="26" y="47"/>
                      <a:pt x="26" y="48"/>
                      <a:pt x="25" y="50"/>
                    </a:cubicBezTo>
                    <a:cubicBezTo>
                      <a:pt x="25" y="50"/>
                      <a:pt x="25" y="50"/>
                      <a:pt x="25" y="50"/>
                    </a:cubicBezTo>
                    <a:cubicBezTo>
                      <a:pt x="24" y="50"/>
                      <a:pt x="23" y="50"/>
                      <a:pt x="22" y="49"/>
                    </a:cubicBezTo>
                    <a:cubicBezTo>
                      <a:pt x="22" y="48"/>
                      <a:pt x="23" y="47"/>
                      <a:pt x="24" y="46"/>
                    </a:cubicBezTo>
                    <a:cubicBezTo>
                      <a:pt x="24" y="46"/>
                      <a:pt x="24" y="46"/>
                      <a:pt x="24" y="46"/>
                    </a:cubicBezTo>
                    <a:cubicBezTo>
                      <a:pt x="24" y="46"/>
                      <a:pt x="25" y="46"/>
                      <a:pt x="25" y="46"/>
                    </a:cubicBezTo>
                    <a:cubicBezTo>
                      <a:pt x="25" y="47"/>
                      <a:pt x="24" y="48"/>
                      <a:pt x="23" y="49"/>
                    </a:cubicBezTo>
                    <a:cubicBezTo>
                      <a:pt x="24" y="50"/>
                      <a:pt x="24" y="50"/>
                      <a:pt x="24" y="50"/>
                    </a:cubicBezTo>
                    <a:cubicBezTo>
                      <a:pt x="24" y="50"/>
                      <a:pt x="24" y="50"/>
                      <a:pt x="24" y="50"/>
                    </a:cubicBezTo>
                    <a:moveTo>
                      <a:pt x="20" y="49"/>
                    </a:moveTo>
                    <a:cubicBezTo>
                      <a:pt x="19" y="49"/>
                      <a:pt x="18" y="49"/>
                      <a:pt x="18" y="48"/>
                    </a:cubicBezTo>
                    <a:cubicBezTo>
                      <a:pt x="18" y="47"/>
                      <a:pt x="19" y="47"/>
                      <a:pt x="20" y="46"/>
                    </a:cubicBezTo>
                    <a:cubicBezTo>
                      <a:pt x="20" y="46"/>
                      <a:pt x="20" y="46"/>
                      <a:pt x="20" y="46"/>
                    </a:cubicBezTo>
                    <a:cubicBezTo>
                      <a:pt x="20" y="46"/>
                      <a:pt x="21" y="46"/>
                      <a:pt x="21" y="46"/>
                    </a:cubicBezTo>
                    <a:cubicBezTo>
                      <a:pt x="20" y="49"/>
                      <a:pt x="20" y="49"/>
                      <a:pt x="20" y="49"/>
                    </a:cubicBezTo>
                    <a:moveTo>
                      <a:pt x="26" y="50"/>
                    </a:moveTo>
                    <a:cubicBezTo>
                      <a:pt x="26" y="48"/>
                      <a:pt x="27" y="47"/>
                      <a:pt x="28" y="46"/>
                    </a:cubicBezTo>
                    <a:cubicBezTo>
                      <a:pt x="28" y="45"/>
                      <a:pt x="29" y="45"/>
                      <a:pt x="29" y="45"/>
                    </a:cubicBezTo>
                    <a:cubicBezTo>
                      <a:pt x="28" y="47"/>
                      <a:pt x="28" y="48"/>
                      <a:pt x="27" y="49"/>
                    </a:cubicBezTo>
                    <a:cubicBezTo>
                      <a:pt x="27" y="50"/>
                      <a:pt x="27" y="50"/>
                      <a:pt x="27" y="50"/>
                    </a:cubicBezTo>
                    <a:cubicBezTo>
                      <a:pt x="27" y="50"/>
                      <a:pt x="27" y="50"/>
                      <a:pt x="27" y="50"/>
                    </a:cubicBezTo>
                    <a:cubicBezTo>
                      <a:pt x="27" y="50"/>
                      <a:pt x="26" y="50"/>
                      <a:pt x="26" y="50"/>
                    </a:cubicBezTo>
                    <a:moveTo>
                      <a:pt x="17" y="48"/>
                    </a:moveTo>
                    <a:cubicBezTo>
                      <a:pt x="16" y="48"/>
                      <a:pt x="16" y="48"/>
                      <a:pt x="16" y="48"/>
                    </a:cubicBezTo>
                    <a:cubicBezTo>
                      <a:pt x="16" y="48"/>
                      <a:pt x="16" y="48"/>
                      <a:pt x="16" y="48"/>
                    </a:cubicBezTo>
                    <a:cubicBezTo>
                      <a:pt x="16" y="47"/>
                      <a:pt x="17" y="46"/>
                      <a:pt x="18" y="45"/>
                    </a:cubicBezTo>
                    <a:cubicBezTo>
                      <a:pt x="18" y="45"/>
                      <a:pt x="18" y="45"/>
                      <a:pt x="18" y="45"/>
                    </a:cubicBezTo>
                    <a:cubicBezTo>
                      <a:pt x="19" y="45"/>
                      <a:pt x="19" y="45"/>
                      <a:pt x="19" y="45"/>
                    </a:cubicBezTo>
                    <a:cubicBezTo>
                      <a:pt x="19" y="46"/>
                      <a:pt x="18" y="47"/>
                      <a:pt x="17" y="48"/>
                    </a:cubicBezTo>
                    <a:moveTo>
                      <a:pt x="27" y="49"/>
                    </a:moveTo>
                    <a:cubicBezTo>
                      <a:pt x="27" y="49"/>
                      <a:pt x="27" y="49"/>
                      <a:pt x="27" y="49"/>
                    </a:cubicBezTo>
                    <a:cubicBezTo>
                      <a:pt x="28" y="48"/>
                      <a:pt x="29" y="46"/>
                      <a:pt x="30" y="45"/>
                    </a:cubicBezTo>
                    <a:cubicBezTo>
                      <a:pt x="30" y="45"/>
                      <a:pt x="30" y="45"/>
                      <a:pt x="30" y="45"/>
                    </a:cubicBezTo>
                    <a:cubicBezTo>
                      <a:pt x="30" y="45"/>
                      <a:pt x="30" y="45"/>
                      <a:pt x="31" y="45"/>
                    </a:cubicBezTo>
                    <a:cubicBezTo>
                      <a:pt x="31" y="45"/>
                      <a:pt x="31" y="45"/>
                      <a:pt x="31" y="45"/>
                    </a:cubicBezTo>
                    <a:cubicBezTo>
                      <a:pt x="31" y="45"/>
                      <a:pt x="31" y="45"/>
                      <a:pt x="31" y="45"/>
                    </a:cubicBezTo>
                    <a:cubicBezTo>
                      <a:pt x="29" y="49"/>
                      <a:pt x="29" y="49"/>
                      <a:pt x="29" y="49"/>
                    </a:cubicBezTo>
                    <a:cubicBezTo>
                      <a:pt x="29" y="49"/>
                      <a:pt x="29" y="49"/>
                      <a:pt x="29" y="49"/>
                    </a:cubicBezTo>
                    <a:cubicBezTo>
                      <a:pt x="29" y="49"/>
                      <a:pt x="29" y="49"/>
                      <a:pt x="29" y="49"/>
                    </a:cubicBezTo>
                    <a:cubicBezTo>
                      <a:pt x="29" y="49"/>
                      <a:pt x="29" y="49"/>
                      <a:pt x="29" y="49"/>
                    </a:cubicBezTo>
                    <a:cubicBezTo>
                      <a:pt x="30" y="47"/>
                      <a:pt x="30" y="47"/>
                      <a:pt x="30" y="47"/>
                    </a:cubicBezTo>
                    <a:cubicBezTo>
                      <a:pt x="30" y="48"/>
                      <a:pt x="30" y="48"/>
                      <a:pt x="30" y="48"/>
                    </a:cubicBezTo>
                    <a:cubicBezTo>
                      <a:pt x="30" y="48"/>
                      <a:pt x="30" y="49"/>
                      <a:pt x="30" y="49"/>
                    </a:cubicBezTo>
                    <a:cubicBezTo>
                      <a:pt x="29" y="49"/>
                      <a:pt x="28" y="49"/>
                      <a:pt x="27" y="49"/>
                    </a:cubicBezTo>
                    <a:moveTo>
                      <a:pt x="16" y="48"/>
                    </a:moveTo>
                    <a:cubicBezTo>
                      <a:pt x="15" y="47"/>
                      <a:pt x="14" y="47"/>
                      <a:pt x="13" y="47"/>
                    </a:cubicBezTo>
                    <a:cubicBezTo>
                      <a:pt x="14" y="46"/>
                      <a:pt x="14" y="45"/>
                      <a:pt x="15" y="44"/>
                    </a:cubicBezTo>
                    <a:cubicBezTo>
                      <a:pt x="15" y="44"/>
                      <a:pt x="15" y="44"/>
                      <a:pt x="15" y="44"/>
                    </a:cubicBezTo>
                    <a:cubicBezTo>
                      <a:pt x="16" y="44"/>
                      <a:pt x="16" y="45"/>
                      <a:pt x="17" y="45"/>
                    </a:cubicBezTo>
                    <a:cubicBezTo>
                      <a:pt x="17" y="46"/>
                      <a:pt x="16" y="47"/>
                      <a:pt x="16" y="48"/>
                    </a:cubicBezTo>
                    <a:moveTo>
                      <a:pt x="3" y="48"/>
                    </a:moveTo>
                    <a:cubicBezTo>
                      <a:pt x="3" y="47"/>
                      <a:pt x="3" y="47"/>
                      <a:pt x="3" y="46"/>
                    </a:cubicBezTo>
                    <a:cubicBezTo>
                      <a:pt x="2" y="46"/>
                      <a:pt x="2" y="46"/>
                      <a:pt x="2" y="46"/>
                    </a:cubicBezTo>
                    <a:cubicBezTo>
                      <a:pt x="3" y="45"/>
                      <a:pt x="3" y="44"/>
                      <a:pt x="4" y="44"/>
                    </a:cubicBezTo>
                    <a:cubicBezTo>
                      <a:pt x="4" y="45"/>
                      <a:pt x="4" y="46"/>
                      <a:pt x="3" y="47"/>
                    </a:cubicBezTo>
                    <a:cubicBezTo>
                      <a:pt x="3" y="48"/>
                      <a:pt x="3" y="48"/>
                      <a:pt x="3" y="48"/>
                    </a:cubicBezTo>
                    <a:moveTo>
                      <a:pt x="13" y="47"/>
                    </a:moveTo>
                    <a:cubicBezTo>
                      <a:pt x="13" y="47"/>
                      <a:pt x="13" y="47"/>
                      <a:pt x="13" y="47"/>
                    </a:cubicBezTo>
                    <a:cubicBezTo>
                      <a:pt x="12" y="47"/>
                      <a:pt x="12" y="47"/>
                      <a:pt x="12" y="47"/>
                    </a:cubicBezTo>
                    <a:cubicBezTo>
                      <a:pt x="12" y="46"/>
                      <a:pt x="13" y="45"/>
                      <a:pt x="13" y="44"/>
                    </a:cubicBezTo>
                    <a:cubicBezTo>
                      <a:pt x="13" y="44"/>
                      <a:pt x="13" y="44"/>
                      <a:pt x="13" y="44"/>
                    </a:cubicBezTo>
                    <a:cubicBezTo>
                      <a:pt x="14" y="44"/>
                      <a:pt x="14" y="44"/>
                      <a:pt x="14" y="44"/>
                    </a:cubicBezTo>
                    <a:cubicBezTo>
                      <a:pt x="14" y="45"/>
                      <a:pt x="13" y="46"/>
                      <a:pt x="13" y="47"/>
                    </a:cubicBezTo>
                    <a:moveTo>
                      <a:pt x="4" y="48"/>
                    </a:moveTo>
                    <a:cubicBezTo>
                      <a:pt x="4" y="48"/>
                      <a:pt x="4" y="47"/>
                      <a:pt x="5" y="47"/>
                    </a:cubicBezTo>
                    <a:cubicBezTo>
                      <a:pt x="5" y="46"/>
                      <a:pt x="5" y="46"/>
                      <a:pt x="5" y="45"/>
                    </a:cubicBezTo>
                    <a:cubicBezTo>
                      <a:pt x="5" y="45"/>
                      <a:pt x="5" y="45"/>
                      <a:pt x="5" y="45"/>
                    </a:cubicBezTo>
                    <a:cubicBezTo>
                      <a:pt x="5" y="45"/>
                      <a:pt x="5" y="45"/>
                      <a:pt x="5" y="45"/>
                    </a:cubicBezTo>
                    <a:cubicBezTo>
                      <a:pt x="6" y="45"/>
                      <a:pt x="6" y="44"/>
                      <a:pt x="7" y="44"/>
                    </a:cubicBezTo>
                    <a:cubicBezTo>
                      <a:pt x="6" y="45"/>
                      <a:pt x="5" y="47"/>
                      <a:pt x="4" y="48"/>
                    </a:cubicBezTo>
                    <a:moveTo>
                      <a:pt x="9" y="47"/>
                    </a:moveTo>
                    <a:cubicBezTo>
                      <a:pt x="10" y="47"/>
                      <a:pt x="10" y="47"/>
                      <a:pt x="10" y="47"/>
                    </a:cubicBezTo>
                    <a:cubicBezTo>
                      <a:pt x="11" y="44"/>
                      <a:pt x="11" y="44"/>
                      <a:pt x="11" y="44"/>
                    </a:cubicBezTo>
                    <a:cubicBezTo>
                      <a:pt x="12" y="44"/>
                      <a:pt x="12" y="44"/>
                      <a:pt x="13" y="44"/>
                    </a:cubicBezTo>
                    <a:cubicBezTo>
                      <a:pt x="12" y="45"/>
                      <a:pt x="12" y="46"/>
                      <a:pt x="11" y="47"/>
                    </a:cubicBezTo>
                    <a:cubicBezTo>
                      <a:pt x="11" y="47"/>
                      <a:pt x="10" y="47"/>
                      <a:pt x="9" y="47"/>
                    </a:cubicBezTo>
                    <a:cubicBezTo>
                      <a:pt x="9" y="47"/>
                      <a:pt x="9" y="47"/>
                      <a:pt x="9" y="47"/>
                    </a:cubicBezTo>
                    <a:moveTo>
                      <a:pt x="5" y="48"/>
                    </a:moveTo>
                    <a:cubicBezTo>
                      <a:pt x="6" y="47"/>
                      <a:pt x="7" y="45"/>
                      <a:pt x="7" y="44"/>
                    </a:cubicBezTo>
                    <a:cubicBezTo>
                      <a:pt x="8" y="44"/>
                      <a:pt x="8" y="44"/>
                      <a:pt x="9" y="43"/>
                    </a:cubicBezTo>
                    <a:cubicBezTo>
                      <a:pt x="7" y="47"/>
                      <a:pt x="7" y="47"/>
                      <a:pt x="7" y="47"/>
                    </a:cubicBezTo>
                    <a:cubicBezTo>
                      <a:pt x="7" y="47"/>
                      <a:pt x="7" y="47"/>
                      <a:pt x="7" y="47"/>
                    </a:cubicBezTo>
                    <a:cubicBezTo>
                      <a:pt x="6" y="48"/>
                      <a:pt x="6" y="48"/>
                      <a:pt x="5" y="48"/>
                    </a:cubicBezTo>
                    <a:moveTo>
                      <a:pt x="7" y="47"/>
                    </a:moveTo>
                    <a:cubicBezTo>
                      <a:pt x="9" y="43"/>
                      <a:pt x="9" y="43"/>
                      <a:pt x="9" y="43"/>
                    </a:cubicBezTo>
                    <a:cubicBezTo>
                      <a:pt x="10" y="43"/>
                      <a:pt x="10" y="44"/>
                      <a:pt x="10" y="44"/>
                    </a:cubicBezTo>
                    <a:cubicBezTo>
                      <a:pt x="9" y="47"/>
                      <a:pt x="9" y="47"/>
                      <a:pt x="9" y="47"/>
                    </a:cubicBezTo>
                    <a:cubicBezTo>
                      <a:pt x="9" y="47"/>
                      <a:pt x="9" y="47"/>
                      <a:pt x="9" y="47"/>
                    </a:cubicBezTo>
                    <a:cubicBezTo>
                      <a:pt x="9" y="47"/>
                      <a:pt x="9" y="47"/>
                      <a:pt x="9" y="47"/>
                    </a:cubicBezTo>
                    <a:cubicBezTo>
                      <a:pt x="9" y="47"/>
                      <a:pt x="8" y="47"/>
                      <a:pt x="7" y="47"/>
                    </a:cubicBezTo>
                    <a:moveTo>
                      <a:pt x="2" y="46"/>
                    </a:moveTo>
                    <a:cubicBezTo>
                      <a:pt x="2" y="45"/>
                      <a:pt x="2" y="45"/>
                      <a:pt x="2" y="45"/>
                    </a:cubicBezTo>
                    <a:cubicBezTo>
                      <a:pt x="2" y="44"/>
                      <a:pt x="2" y="43"/>
                      <a:pt x="3" y="42"/>
                    </a:cubicBezTo>
                    <a:cubicBezTo>
                      <a:pt x="3" y="42"/>
                      <a:pt x="3" y="43"/>
                      <a:pt x="4" y="43"/>
                    </a:cubicBezTo>
                    <a:cubicBezTo>
                      <a:pt x="3" y="44"/>
                      <a:pt x="3" y="45"/>
                      <a:pt x="2" y="46"/>
                    </a:cubicBezTo>
                    <a:moveTo>
                      <a:pt x="1" y="44"/>
                    </a:moveTo>
                    <a:cubicBezTo>
                      <a:pt x="1" y="44"/>
                      <a:pt x="1" y="44"/>
                      <a:pt x="1" y="44"/>
                    </a:cubicBezTo>
                    <a:cubicBezTo>
                      <a:pt x="1" y="43"/>
                      <a:pt x="1" y="43"/>
                      <a:pt x="1" y="43"/>
                    </a:cubicBezTo>
                    <a:cubicBezTo>
                      <a:pt x="1" y="43"/>
                      <a:pt x="1" y="43"/>
                      <a:pt x="1" y="43"/>
                    </a:cubicBezTo>
                    <a:cubicBezTo>
                      <a:pt x="1" y="43"/>
                      <a:pt x="1" y="43"/>
                      <a:pt x="1" y="43"/>
                    </a:cubicBezTo>
                    <a:cubicBezTo>
                      <a:pt x="1" y="42"/>
                      <a:pt x="2" y="41"/>
                      <a:pt x="2" y="41"/>
                    </a:cubicBezTo>
                    <a:cubicBezTo>
                      <a:pt x="2" y="41"/>
                      <a:pt x="2" y="41"/>
                      <a:pt x="2" y="41"/>
                    </a:cubicBezTo>
                    <a:cubicBezTo>
                      <a:pt x="3" y="41"/>
                      <a:pt x="3" y="41"/>
                      <a:pt x="3" y="41"/>
                    </a:cubicBezTo>
                    <a:cubicBezTo>
                      <a:pt x="2" y="42"/>
                      <a:pt x="2" y="43"/>
                      <a:pt x="1" y="44"/>
                    </a:cubicBezTo>
                    <a:moveTo>
                      <a:pt x="1" y="42"/>
                    </a:moveTo>
                    <a:cubicBezTo>
                      <a:pt x="1" y="42"/>
                      <a:pt x="1" y="41"/>
                      <a:pt x="1" y="41"/>
                    </a:cubicBezTo>
                    <a:cubicBezTo>
                      <a:pt x="1" y="41"/>
                      <a:pt x="1" y="41"/>
                      <a:pt x="1" y="41"/>
                    </a:cubicBezTo>
                    <a:cubicBezTo>
                      <a:pt x="1" y="40"/>
                      <a:pt x="1" y="40"/>
                      <a:pt x="1" y="39"/>
                    </a:cubicBezTo>
                    <a:cubicBezTo>
                      <a:pt x="1" y="40"/>
                      <a:pt x="2" y="40"/>
                      <a:pt x="2" y="40"/>
                    </a:cubicBezTo>
                    <a:cubicBezTo>
                      <a:pt x="1" y="41"/>
                      <a:pt x="1" y="42"/>
                      <a:pt x="1" y="42"/>
                    </a:cubicBezTo>
                    <a:moveTo>
                      <a:pt x="23" y="31"/>
                    </a:moveTo>
                    <a:cubicBezTo>
                      <a:pt x="22" y="31"/>
                      <a:pt x="22" y="31"/>
                      <a:pt x="22" y="31"/>
                    </a:cubicBezTo>
                    <a:cubicBezTo>
                      <a:pt x="22" y="31"/>
                      <a:pt x="22" y="31"/>
                      <a:pt x="22" y="31"/>
                    </a:cubicBezTo>
                    <a:cubicBezTo>
                      <a:pt x="23" y="30"/>
                      <a:pt x="23" y="29"/>
                      <a:pt x="23" y="29"/>
                    </a:cubicBezTo>
                    <a:cubicBezTo>
                      <a:pt x="23" y="29"/>
                      <a:pt x="23" y="29"/>
                      <a:pt x="23" y="29"/>
                    </a:cubicBezTo>
                    <a:cubicBezTo>
                      <a:pt x="24" y="29"/>
                      <a:pt x="24" y="29"/>
                      <a:pt x="24" y="29"/>
                    </a:cubicBezTo>
                    <a:cubicBezTo>
                      <a:pt x="23" y="30"/>
                      <a:pt x="23" y="30"/>
                      <a:pt x="23" y="31"/>
                    </a:cubicBezTo>
                    <a:moveTo>
                      <a:pt x="22" y="31"/>
                    </a:moveTo>
                    <a:cubicBezTo>
                      <a:pt x="21" y="31"/>
                      <a:pt x="21" y="31"/>
                      <a:pt x="21" y="31"/>
                    </a:cubicBezTo>
                    <a:cubicBezTo>
                      <a:pt x="21" y="30"/>
                      <a:pt x="22" y="29"/>
                      <a:pt x="22" y="29"/>
                    </a:cubicBezTo>
                    <a:cubicBezTo>
                      <a:pt x="23" y="29"/>
                      <a:pt x="23" y="29"/>
                      <a:pt x="23" y="29"/>
                    </a:cubicBezTo>
                    <a:cubicBezTo>
                      <a:pt x="23" y="29"/>
                      <a:pt x="22" y="30"/>
                      <a:pt x="22" y="31"/>
                    </a:cubicBezTo>
                    <a:cubicBezTo>
                      <a:pt x="22" y="31"/>
                      <a:pt x="22" y="31"/>
                      <a:pt x="22" y="31"/>
                    </a:cubicBezTo>
                    <a:moveTo>
                      <a:pt x="20" y="31"/>
                    </a:moveTo>
                    <a:cubicBezTo>
                      <a:pt x="19" y="31"/>
                      <a:pt x="19" y="31"/>
                      <a:pt x="18" y="31"/>
                    </a:cubicBezTo>
                    <a:cubicBezTo>
                      <a:pt x="19" y="30"/>
                      <a:pt x="19" y="30"/>
                      <a:pt x="19" y="30"/>
                    </a:cubicBezTo>
                    <a:cubicBezTo>
                      <a:pt x="19" y="30"/>
                      <a:pt x="20" y="29"/>
                      <a:pt x="20" y="28"/>
                    </a:cubicBezTo>
                    <a:cubicBezTo>
                      <a:pt x="20" y="28"/>
                      <a:pt x="21" y="28"/>
                      <a:pt x="22" y="29"/>
                    </a:cubicBezTo>
                    <a:cubicBezTo>
                      <a:pt x="21" y="29"/>
                      <a:pt x="20" y="30"/>
                      <a:pt x="20" y="31"/>
                    </a:cubicBezTo>
                    <a:moveTo>
                      <a:pt x="18" y="31"/>
                    </a:moveTo>
                    <a:cubicBezTo>
                      <a:pt x="17" y="31"/>
                      <a:pt x="17" y="31"/>
                      <a:pt x="16" y="31"/>
                    </a:cubicBezTo>
                    <a:cubicBezTo>
                      <a:pt x="17" y="30"/>
                      <a:pt x="17" y="29"/>
                      <a:pt x="18" y="28"/>
                    </a:cubicBezTo>
                    <a:cubicBezTo>
                      <a:pt x="18" y="28"/>
                      <a:pt x="18" y="28"/>
                      <a:pt x="18" y="28"/>
                    </a:cubicBezTo>
                    <a:cubicBezTo>
                      <a:pt x="18" y="28"/>
                      <a:pt x="19" y="28"/>
                      <a:pt x="19" y="28"/>
                    </a:cubicBezTo>
                    <a:cubicBezTo>
                      <a:pt x="19" y="29"/>
                      <a:pt x="19" y="29"/>
                      <a:pt x="18" y="30"/>
                    </a:cubicBezTo>
                    <a:cubicBezTo>
                      <a:pt x="18" y="30"/>
                      <a:pt x="18" y="31"/>
                      <a:pt x="18" y="31"/>
                    </a:cubicBezTo>
                    <a:moveTo>
                      <a:pt x="2" y="30"/>
                    </a:moveTo>
                    <a:cubicBezTo>
                      <a:pt x="2" y="29"/>
                      <a:pt x="2" y="29"/>
                      <a:pt x="2" y="28"/>
                    </a:cubicBezTo>
                    <a:cubicBezTo>
                      <a:pt x="3" y="28"/>
                      <a:pt x="3" y="28"/>
                      <a:pt x="3" y="28"/>
                    </a:cubicBezTo>
                    <a:cubicBezTo>
                      <a:pt x="3" y="28"/>
                      <a:pt x="3" y="28"/>
                      <a:pt x="3" y="28"/>
                    </a:cubicBezTo>
                    <a:cubicBezTo>
                      <a:pt x="3" y="29"/>
                      <a:pt x="3" y="29"/>
                      <a:pt x="3" y="29"/>
                    </a:cubicBezTo>
                    <a:cubicBezTo>
                      <a:pt x="2" y="30"/>
                      <a:pt x="2" y="30"/>
                      <a:pt x="2" y="30"/>
                    </a:cubicBezTo>
                    <a:moveTo>
                      <a:pt x="16" y="30"/>
                    </a:moveTo>
                    <a:cubicBezTo>
                      <a:pt x="16" y="30"/>
                      <a:pt x="16" y="29"/>
                      <a:pt x="16" y="28"/>
                    </a:cubicBezTo>
                    <a:cubicBezTo>
                      <a:pt x="17" y="28"/>
                      <a:pt x="17" y="28"/>
                      <a:pt x="17" y="28"/>
                    </a:cubicBezTo>
                    <a:cubicBezTo>
                      <a:pt x="17" y="29"/>
                      <a:pt x="16" y="30"/>
                      <a:pt x="16" y="30"/>
                    </a:cubicBezTo>
                    <a:moveTo>
                      <a:pt x="3" y="31"/>
                    </a:moveTo>
                    <a:cubicBezTo>
                      <a:pt x="3" y="31"/>
                      <a:pt x="3" y="31"/>
                      <a:pt x="3" y="31"/>
                    </a:cubicBezTo>
                    <a:cubicBezTo>
                      <a:pt x="3" y="30"/>
                      <a:pt x="3" y="29"/>
                      <a:pt x="4" y="28"/>
                    </a:cubicBezTo>
                    <a:cubicBezTo>
                      <a:pt x="4" y="28"/>
                      <a:pt x="4" y="28"/>
                      <a:pt x="4" y="28"/>
                    </a:cubicBezTo>
                    <a:cubicBezTo>
                      <a:pt x="3" y="31"/>
                      <a:pt x="3" y="31"/>
                      <a:pt x="3" y="31"/>
                    </a:cubicBezTo>
                    <a:cubicBezTo>
                      <a:pt x="3" y="31"/>
                      <a:pt x="3" y="31"/>
                      <a:pt x="3" y="31"/>
                    </a:cubicBezTo>
                    <a:cubicBezTo>
                      <a:pt x="3" y="31"/>
                      <a:pt x="3" y="31"/>
                      <a:pt x="3" y="31"/>
                    </a:cubicBezTo>
                    <a:moveTo>
                      <a:pt x="4" y="31"/>
                    </a:moveTo>
                    <a:cubicBezTo>
                      <a:pt x="5" y="28"/>
                      <a:pt x="5" y="28"/>
                      <a:pt x="5" y="28"/>
                    </a:cubicBezTo>
                    <a:cubicBezTo>
                      <a:pt x="5" y="28"/>
                      <a:pt x="6" y="28"/>
                      <a:pt x="6" y="28"/>
                    </a:cubicBezTo>
                    <a:cubicBezTo>
                      <a:pt x="6" y="29"/>
                      <a:pt x="5" y="30"/>
                      <a:pt x="5" y="31"/>
                    </a:cubicBezTo>
                    <a:cubicBezTo>
                      <a:pt x="5" y="31"/>
                      <a:pt x="5" y="31"/>
                      <a:pt x="5" y="31"/>
                    </a:cubicBezTo>
                    <a:cubicBezTo>
                      <a:pt x="5" y="31"/>
                      <a:pt x="5" y="31"/>
                      <a:pt x="5" y="31"/>
                    </a:cubicBezTo>
                    <a:cubicBezTo>
                      <a:pt x="4" y="31"/>
                      <a:pt x="4" y="31"/>
                      <a:pt x="4" y="31"/>
                    </a:cubicBezTo>
                    <a:moveTo>
                      <a:pt x="5" y="31"/>
                    </a:moveTo>
                    <a:cubicBezTo>
                      <a:pt x="6" y="30"/>
                      <a:pt x="7" y="29"/>
                      <a:pt x="7" y="28"/>
                    </a:cubicBezTo>
                    <a:cubicBezTo>
                      <a:pt x="8" y="28"/>
                      <a:pt x="8" y="28"/>
                      <a:pt x="8" y="28"/>
                    </a:cubicBezTo>
                    <a:cubicBezTo>
                      <a:pt x="8" y="29"/>
                      <a:pt x="7" y="30"/>
                      <a:pt x="7" y="31"/>
                    </a:cubicBezTo>
                    <a:cubicBezTo>
                      <a:pt x="6" y="31"/>
                      <a:pt x="6" y="31"/>
                      <a:pt x="5" y="31"/>
                    </a:cubicBezTo>
                    <a:moveTo>
                      <a:pt x="7" y="21"/>
                    </a:moveTo>
                    <a:cubicBezTo>
                      <a:pt x="7" y="20"/>
                      <a:pt x="7" y="19"/>
                      <a:pt x="7" y="18"/>
                    </a:cubicBezTo>
                    <a:cubicBezTo>
                      <a:pt x="7" y="19"/>
                      <a:pt x="7" y="20"/>
                      <a:pt x="7" y="21"/>
                    </a:cubicBezTo>
                    <a:cubicBezTo>
                      <a:pt x="7" y="21"/>
                      <a:pt x="7" y="21"/>
                      <a:pt x="7" y="21"/>
                    </a:cubicBezTo>
                    <a:moveTo>
                      <a:pt x="28" y="16"/>
                    </a:moveTo>
                    <a:cubicBezTo>
                      <a:pt x="28" y="15"/>
                      <a:pt x="28" y="15"/>
                      <a:pt x="28" y="15"/>
                    </a:cubicBezTo>
                    <a:cubicBezTo>
                      <a:pt x="28" y="15"/>
                      <a:pt x="28" y="15"/>
                      <a:pt x="28" y="15"/>
                    </a:cubicBezTo>
                    <a:cubicBezTo>
                      <a:pt x="28" y="16"/>
                      <a:pt x="28" y="16"/>
                      <a:pt x="28" y="16"/>
                    </a:cubicBezTo>
                    <a:moveTo>
                      <a:pt x="22" y="17"/>
                    </a:moveTo>
                    <a:cubicBezTo>
                      <a:pt x="22" y="16"/>
                      <a:pt x="22" y="15"/>
                      <a:pt x="22" y="15"/>
                    </a:cubicBezTo>
                    <a:cubicBezTo>
                      <a:pt x="23" y="15"/>
                      <a:pt x="23" y="15"/>
                      <a:pt x="23" y="15"/>
                    </a:cubicBezTo>
                    <a:cubicBezTo>
                      <a:pt x="22" y="15"/>
                      <a:pt x="22" y="16"/>
                      <a:pt x="22" y="17"/>
                    </a:cubicBezTo>
                    <a:moveTo>
                      <a:pt x="22" y="18"/>
                    </a:moveTo>
                    <a:cubicBezTo>
                      <a:pt x="22" y="17"/>
                      <a:pt x="23" y="15"/>
                      <a:pt x="24" y="14"/>
                    </a:cubicBezTo>
                    <a:cubicBezTo>
                      <a:pt x="25" y="14"/>
                      <a:pt x="25" y="14"/>
                      <a:pt x="25" y="14"/>
                    </a:cubicBezTo>
                    <a:cubicBezTo>
                      <a:pt x="24" y="15"/>
                      <a:pt x="23" y="16"/>
                      <a:pt x="23" y="17"/>
                    </a:cubicBezTo>
                    <a:cubicBezTo>
                      <a:pt x="23" y="17"/>
                      <a:pt x="23" y="17"/>
                      <a:pt x="23" y="17"/>
                    </a:cubicBezTo>
                    <a:cubicBezTo>
                      <a:pt x="23" y="17"/>
                      <a:pt x="22" y="17"/>
                      <a:pt x="22" y="18"/>
                    </a:cubicBezTo>
                    <a:moveTo>
                      <a:pt x="21" y="15"/>
                    </a:moveTo>
                    <a:cubicBezTo>
                      <a:pt x="20" y="14"/>
                      <a:pt x="20" y="14"/>
                      <a:pt x="20" y="14"/>
                    </a:cubicBezTo>
                    <a:cubicBezTo>
                      <a:pt x="20" y="14"/>
                      <a:pt x="20" y="14"/>
                      <a:pt x="20" y="14"/>
                    </a:cubicBezTo>
                    <a:cubicBezTo>
                      <a:pt x="21" y="14"/>
                      <a:pt x="21" y="14"/>
                      <a:pt x="21" y="14"/>
                    </a:cubicBezTo>
                    <a:cubicBezTo>
                      <a:pt x="21" y="14"/>
                      <a:pt x="21" y="14"/>
                      <a:pt x="21" y="14"/>
                    </a:cubicBezTo>
                    <a:cubicBezTo>
                      <a:pt x="21" y="14"/>
                      <a:pt x="21" y="14"/>
                      <a:pt x="21" y="14"/>
                    </a:cubicBezTo>
                    <a:cubicBezTo>
                      <a:pt x="21" y="15"/>
                      <a:pt x="21" y="15"/>
                      <a:pt x="21" y="15"/>
                    </a:cubicBezTo>
                    <a:moveTo>
                      <a:pt x="27" y="16"/>
                    </a:moveTo>
                    <a:cubicBezTo>
                      <a:pt x="28" y="14"/>
                      <a:pt x="28" y="14"/>
                      <a:pt x="28" y="14"/>
                    </a:cubicBezTo>
                    <a:cubicBezTo>
                      <a:pt x="29" y="13"/>
                      <a:pt x="29" y="13"/>
                      <a:pt x="29" y="13"/>
                    </a:cubicBezTo>
                    <a:cubicBezTo>
                      <a:pt x="28" y="14"/>
                      <a:pt x="28" y="14"/>
                      <a:pt x="28" y="15"/>
                    </a:cubicBezTo>
                    <a:cubicBezTo>
                      <a:pt x="28" y="15"/>
                      <a:pt x="28" y="15"/>
                      <a:pt x="28" y="15"/>
                    </a:cubicBezTo>
                    <a:cubicBezTo>
                      <a:pt x="27" y="16"/>
                      <a:pt x="27" y="16"/>
                      <a:pt x="27" y="16"/>
                    </a:cubicBezTo>
                    <a:cubicBezTo>
                      <a:pt x="27" y="16"/>
                      <a:pt x="27" y="16"/>
                      <a:pt x="27" y="16"/>
                    </a:cubicBezTo>
                    <a:cubicBezTo>
                      <a:pt x="27" y="16"/>
                      <a:pt x="27" y="16"/>
                      <a:pt x="27" y="16"/>
                    </a:cubicBezTo>
                    <a:moveTo>
                      <a:pt x="24" y="17"/>
                    </a:moveTo>
                    <a:cubicBezTo>
                      <a:pt x="24" y="16"/>
                      <a:pt x="25" y="15"/>
                      <a:pt x="25" y="14"/>
                    </a:cubicBezTo>
                    <a:cubicBezTo>
                      <a:pt x="25" y="14"/>
                      <a:pt x="25" y="14"/>
                      <a:pt x="25" y="14"/>
                    </a:cubicBezTo>
                    <a:cubicBezTo>
                      <a:pt x="28" y="13"/>
                      <a:pt x="28" y="13"/>
                      <a:pt x="28" y="13"/>
                    </a:cubicBezTo>
                    <a:cubicBezTo>
                      <a:pt x="28" y="13"/>
                      <a:pt x="28" y="13"/>
                      <a:pt x="28" y="13"/>
                    </a:cubicBezTo>
                    <a:cubicBezTo>
                      <a:pt x="26" y="16"/>
                      <a:pt x="26" y="16"/>
                      <a:pt x="26" y="16"/>
                    </a:cubicBezTo>
                    <a:cubicBezTo>
                      <a:pt x="25" y="16"/>
                      <a:pt x="25" y="16"/>
                      <a:pt x="25" y="16"/>
                    </a:cubicBezTo>
                    <a:cubicBezTo>
                      <a:pt x="26" y="16"/>
                      <a:pt x="26" y="15"/>
                      <a:pt x="26" y="14"/>
                    </a:cubicBezTo>
                    <a:cubicBezTo>
                      <a:pt x="26" y="14"/>
                      <a:pt x="26" y="14"/>
                      <a:pt x="26" y="14"/>
                    </a:cubicBezTo>
                    <a:cubicBezTo>
                      <a:pt x="26" y="14"/>
                      <a:pt x="26" y="14"/>
                      <a:pt x="26" y="14"/>
                    </a:cubicBezTo>
                    <a:cubicBezTo>
                      <a:pt x="25" y="15"/>
                      <a:pt x="25" y="16"/>
                      <a:pt x="24" y="17"/>
                    </a:cubicBezTo>
                    <a:cubicBezTo>
                      <a:pt x="24" y="17"/>
                      <a:pt x="24" y="17"/>
                      <a:pt x="24" y="17"/>
                    </a:cubicBezTo>
                    <a:moveTo>
                      <a:pt x="20" y="14"/>
                    </a:moveTo>
                    <a:cubicBezTo>
                      <a:pt x="19" y="13"/>
                      <a:pt x="19" y="13"/>
                      <a:pt x="19" y="13"/>
                    </a:cubicBezTo>
                    <a:cubicBezTo>
                      <a:pt x="21" y="11"/>
                      <a:pt x="21" y="11"/>
                      <a:pt x="21" y="11"/>
                    </a:cubicBezTo>
                    <a:cubicBezTo>
                      <a:pt x="21" y="12"/>
                      <a:pt x="21" y="12"/>
                      <a:pt x="21" y="12"/>
                    </a:cubicBezTo>
                    <a:cubicBezTo>
                      <a:pt x="21" y="12"/>
                      <a:pt x="21" y="12"/>
                      <a:pt x="21" y="12"/>
                    </a:cubicBezTo>
                    <a:cubicBezTo>
                      <a:pt x="21" y="13"/>
                      <a:pt x="20" y="13"/>
                      <a:pt x="20" y="14"/>
                    </a:cubicBezTo>
                    <a:moveTo>
                      <a:pt x="14" y="14"/>
                    </a:moveTo>
                    <a:cubicBezTo>
                      <a:pt x="14" y="13"/>
                      <a:pt x="14" y="13"/>
                      <a:pt x="14" y="13"/>
                    </a:cubicBezTo>
                    <a:cubicBezTo>
                      <a:pt x="14" y="12"/>
                      <a:pt x="15" y="12"/>
                      <a:pt x="15" y="11"/>
                    </a:cubicBezTo>
                    <a:cubicBezTo>
                      <a:pt x="15" y="12"/>
                      <a:pt x="15" y="13"/>
                      <a:pt x="14" y="14"/>
                    </a:cubicBezTo>
                    <a:cubicBezTo>
                      <a:pt x="14" y="14"/>
                      <a:pt x="14" y="14"/>
                      <a:pt x="14" y="14"/>
                    </a:cubicBezTo>
                    <a:moveTo>
                      <a:pt x="19" y="13"/>
                    </a:moveTo>
                    <a:cubicBezTo>
                      <a:pt x="19" y="13"/>
                      <a:pt x="19" y="13"/>
                      <a:pt x="19" y="13"/>
                    </a:cubicBezTo>
                    <a:cubicBezTo>
                      <a:pt x="18" y="13"/>
                      <a:pt x="18" y="13"/>
                      <a:pt x="18" y="13"/>
                    </a:cubicBezTo>
                    <a:cubicBezTo>
                      <a:pt x="20" y="10"/>
                      <a:pt x="20" y="10"/>
                      <a:pt x="20" y="10"/>
                    </a:cubicBezTo>
                    <a:cubicBezTo>
                      <a:pt x="20" y="10"/>
                      <a:pt x="20" y="10"/>
                      <a:pt x="20" y="10"/>
                    </a:cubicBezTo>
                    <a:cubicBezTo>
                      <a:pt x="21" y="11"/>
                      <a:pt x="21" y="11"/>
                      <a:pt x="21" y="11"/>
                    </a:cubicBezTo>
                    <a:cubicBezTo>
                      <a:pt x="20" y="11"/>
                      <a:pt x="20" y="11"/>
                      <a:pt x="20" y="11"/>
                    </a:cubicBezTo>
                    <a:cubicBezTo>
                      <a:pt x="19" y="13"/>
                      <a:pt x="19" y="13"/>
                      <a:pt x="19" y="13"/>
                    </a:cubicBezTo>
                    <a:moveTo>
                      <a:pt x="14" y="15"/>
                    </a:moveTo>
                    <a:cubicBezTo>
                      <a:pt x="14" y="15"/>
                      <a:pt x="14" y="15"/>
                      <a:pt x="14" y="15"/>
                    </a:cubicBezTo>
                    <a:cubicBezTo>
                      <a:pt x="15" y="14"/>
                      <a:pt x="15" y="14"/>
                      <a:pt x="15" y="14"/>
                    </a:cubicBezTo>
                    <a:cubicBezTo>
                      <a:pt x="15" y="13"/>
                      <a:pt x="16" y="12"/>
                      <a:pt x="16" y="11"/>
                    </a:cubicBezTo>
                    <a:cubicBezTo>
                      <a:pt x="16" y="11"/>
                      <a:pt x="16" y="11"/>
                      <a:pt x="16" y="11"/>
                    </a:cubicBezTo>
                    <a:cubicBezTo>
                      <a:pt x="16" y="10"/>
                      <a:pt x="17" y="10"/>
                      <a:pt x="17" y="10"/>
                    </a:cubicBezTo>
                    <a:cubicBezTo>
                      <a:pt x="16" y="11"/>
                      <a:pt x="16" y="13"/>
                      <a:pt x="15" y="14"/>
                    </a:cubicBezTo>
                    <a:cubicBezTo>
                      <a:pt x="15" y="14"/>
                      <a:pt x="15" y="15"/>
                      <a:pt x="14" y="15"/>
                    </a:cubicBezTo>
                    <a:moveTo>
                      <a:pt x="16" y="13"/>
                    </a:moveTo>
                    <a:cubicBezTo>
                      <a:pt x="17" y="12"/>
                      <a:pt x="17" y="11"/>
                      <a:pt x="18" y="10"/>
                    </a:cubicBezTo>
                    <a:cubicBezTo>
                      <a:pt x="18" y="10"/>
                      <a:pt x="18" y="10"/>
                      <a:pt x="18" y="10"/>
                    </a:cubicBezTo>
                    <a:cubicBezTo>
                      <a:pt x="18" y="10"/>
                      <a:pt x="18" y="10"/>
                      <a:pt x="18" y="10"/>
                    </a:cubicBezTo>
                    <a:cubicBezTo>
                      <a:pt x="19" y="10"/>
                      <a:pt x="19" y="10"/>
                      <a:pt x="19" y="10"/>
                    </a:cubicBezTo>
                    <a:cubicBezTo>
                      <a:pt x="18" y="13"/>
                      <a:pt x="18" y="13"/>
                      <a:pt x="18" y="13"/>
                    </a:cubicBezTo>
                    <a:cubicBezTo>
                      <a:pt x="17" y="13"/>
                      <a:pt x="17" y="13"/>
                      <a:pt x="17" y="13"/>
                    </a:cubicBezTo>
                    <a:cubicBezTo>
                      <a:pt x="16" y="13"/>
                      <a:pt x="16" y="13"/>
                      <a:pt x="16" y="13"/>
                    </a:cubicBezTo>
                    <a:moveTo>
                      <a:pt x="8" y="22"/>
                    </a:moveTo>
                    <a:cubicBezTo>
                      <a:pt x="8" y="21"/>
                      <a:pt x="8" y="21"/>
                      <a:pt x="8" y="21"/>
                    </a:cubicBezTo>
                    <a:cubicBezTo>
                      <a:pt x="8" y="19"/>
                      <a:pt x="6" y="12"/>
                      <a:pt x="7" y="8"/>
                    </a:cubicBezTo>
                    <a:cubicBezTo>
                      <a:pt x="7" y="6"/>
                      <a:pt x="10" y="3"/>
                      <a:pt x="12" y="2"/>
                    </a:cubicBezTo>
                    <a:cubicBezTo>
                      <a:pt x="13" y="2"/>
                      <a:pt x="15" y="1"/>
                      <a:pt x="17" y="1"/>
                    </a:cubicBezTo>
                    <a:cubicBezTo>
                      <a:pt x="19" y="1"/>
                      <a:pt x="22" y="2"/>
                      <a:pt x="24" y="3"/>
                    </a:cubicBezTo>
                    <a:cubicBezTo>
                      <a:pt x="27" y="5"/>
                      <a:pt x="28" y="8"/>
                      <a:pt x="29" y="12"/>
                    </a:cubicBezTo>
                    <a:cubicBezTo>
                      <a:pt x="22" y="14"/>
                      <a:pt x="22" y="14"/>
                      <a:pt x="22" y="14"/>
                    </a:cubicBezTo>
                    <a:cubicBezTo>
                      <a:pt x="22" y="12"/>
                      <a:pt x="22" y="10"/>
                      <a:pt x="21" y="9"/>
                    </a:cubicBezTo>
                    <a:cubicBezTo>
                      <a:pt x="20" y="9"/>
                      <a:pt x="19" y="9"/>
                      <a:pt x="19" y="9"/>
                    </a:cubicBezTo>
                    <a:cubicBezTo>
                      <a:pt x="18" y="9"/>
                      <a:pt x="18" y="9"/>
                      <a:pt x="18" y="9"/>
                    </a:cubicBezTo>
                    <a:cubicBezTo>
                      <a:pt x="16" y="9"/>
                      <a:pt x="14" y="10"/>
                      <a:pt x="13" y="12"/>
                    </a:cubicBezTo>
                    <a:cubicBezTo>
                      <a:pt x="13" y="13"/>
                      <a:pt x="13" y="14"/>
                      <a:pt x="13" y="15"/>
                    </a:cubicBezTo>
                    <a:cubicBezTo>
                      <a:pt x="13" y="16"/>
                      <a:pt x="13" y="16"/>
                      <a:pt x="13" y="16"/>
                    </a:cubicBezTo>
                    <a:cubicBezTo>
                      <a:pt x="13" y="16"/>
                      <a:pt x="13" y="16"/>
                      <a:pt x="13" y="16"/>
                    </a:cubicBezTo>
                    <a:cubicBezTo>
                      <a:pt x="13" y="16"/>
                      <a:pt x="13" y="16"/>
                      <a:pt x="13" y="16"/>
                    </a:cubicBezTo>
                    <a:cubicBezTo>
                      <a:pt x="13" y="16"/>
                      <a:pt x="14" y="17"/>
                      <a:pt x="14" y="17"/>
                    </a:cubicBezTo>
                    <a:cubicBezTo>
                      <a:pt x="14" y="19"/>
                      <a:pt x="14" y="21"/>
                      <a:pt x="15" y="22"/>
                    </a:cubicBezTo>
                    <a:cubicBezTo>
                      <a:pt x="15" y="22"/>
                      <a:pt x="15" y="22"/>
                      <a:pt x="15" y="22"/>
                    </a:cubicBezTo>
                    <a:cubicBezTo>
                      <a:pt x="16" y="23"/>
                      <a:pt x="16" y="23"/>
                      <a:pt x="16" y="23"/>
                    </a:cubicBezTo>
                    <a:cubicBezTo>
                      <a:pt x="24" y="22"/>
                      <a:pt x="24" y="22"/>
                      <a:pt x="24" y="22"/>
                    </a:cubicBezTo>
                    <a:cubicBezTo>
                      <a:pt x="24" y="24"/>
                      <a:pt x="24" y="26"/>
                      <a:pt x="24" y="28"/>
                    </a:cubicBezTo>
                    <a:cubicBezTo>
                      <a:pt x="22" y="27"/>
                      <a:pt x="20" y="27"/>
                      <a:pt x="18" y="27"/>
                    </a:cubicBezTo>
                    <a:cubicBezTo>
                      <a:pt x="17" y="27"/>
                      <a:pt x="16" y="27"/>
                      <a:pt x="16" y="27"/>
                    </a:cubicBezTo>
                    <a:cubicBezTo>
                      <a:pt x="15" y="28"/>
                      <a:pt x="15" y="28"/>
                      <a:pt x="15" y="28"/>
                    </a:cubicBezTo>
                    <a:cubicBezTo>
                      <a:pt x="15" y="28"/>
                      <a:pt x="15" y="28"/>
                      <a:pt x="15" y="28"/>
                    </a:cubicBezTo>
                    <a:cubicBezTo>
                      <a:pt x="15" y="28"/>
                      <a:pt x="15" y="28"/>
                      <a:pt x="15" y="28"/>
                    </a:cubicBezTo>
                    <a:cubicBezTo>
                      <a:pt x="15" y="31"/>
                      <a:pt x="14" y="34"/>
                      <a:pt x="12" y="36"/>
                    </a:cubicBezTo>
                    <a:cubicBezTo>
                      <a:pt x="12" y="37"/>
                      <a:pt x="12" y="37"/>
                      <a:pt x="12" y="37"/>
                    </a:cubicBezTo>
                    <a:cubicBezTo>
                      <a:pt x="13" y="37"/>
                      <a:pt x="17" y="39"/>
                      <a:pt x="23" y="39"/>
                    </a:cubicBezTo>
                    <a:cubicBezTo>
                      <a:pt x="25" y="39"/>
                      <a:pt x="27" y="39"/>
                      <a:pt x="29" y="38"/>
                    </a:cubicBezTo>
                    <a:cubicBezTo>
                      <a:pt x="30" y="40"/>
                      <a:pt x="30" y="41"/>
                      <a:pt x="31" y="43"/>
                    </a:cubicBezTo>
                    <a:cubicBezTo>
                      <a:pt x="31" y="43"/>
                      <a:pt x="31" y="43"/>
                      <a:pt x="31" y="43"/>
                    </a:cubicBezTo>
                    <a:cubicBezTo>
                      <a:pt x="29" y="44"/>
                      <a:pt x="27" y="45"/>
                      <a:pt x="24" y="45"/>
                    </a:cubicBezTo>
                    <a:cubicBezTo>
                      <a:pt x="22" y="45"/>
                      <a:pt x="20" y="45"/>
                      <a:pt x="18" y="44"/>
                    </a:cubicBezTo>
                    <a:cubicBezTo>
                      <a:pt x="14" y="43"/>
                      <a:pt x="11" y="42"/>
                      <a:pt x="9" y="42"/>
                    </a:cubicBezTo>
                    <a:cubicBezTo>
                      <a:pt x="7" y="42"/>
                      <a:pt x="6" y="43"/>
                      <a:pt x="5" y="44"/>
                    </a:cubicBezTo>
                    <a:cubicBezTo>
                      <a:pt x="5" y="42"/>
                      <a:pt x="4" y="41"/>
                      <a:pt x="3" y="40"/>
                    </a:cubicBezTo>
                    <a:cubicBezTo>
                      <a:pt x="3" y="40"/>
                      <a:pt x="2" y="39"/>
                      <a:pt x="2" y="38"/>
                    </a:cubicBezTo>
                    <a:cubicBezTo>
                      <a:pt x="1" y="38"/>
                      <a:pt x="1" y="38"/>
                      <a:pt x="1" y="38"/>
                    </a:cubicBezTo>
                    <a:cubicBezTo>
                      <a:pt x="2" y="37"/>
                      <a:pt x="2" y="37"/>
                      <a:pt x="2" y="37"/>
                    </a:cubicBezTo>
                    <a:cubicBezTo>
                      <a:pt x="4" y="36"/>
                      <a:pt x="6" y="34"/>
                      <a:pt x="7" y="32"/>
                    </a:cubicBezTo>
                    <a:cubicBezTo>
                      <a:pt x="7" y="32"/>
                      <a:pt x="7" y="32"/>
                      <a:pt x="7" y="32"/>
                    </a:cubicBezTo>
                    <a:cubicBezTo>
                      <a:pt x="8" y="31"/>
                      <a:pt x="9" y="29"/>
                      <a:pt x="9" y="28"/>
                    </a:cubicBezTo>
                    <a:cubicBezTo>
                      <a:pt x="9" y="27"/>
                      <a:pt x="9" y="27"/>
                      <a:pt x="9" y="27"/>
                    </a:cubicBezTo>
                    <a:cubicBezTo>
                      <a:pt x="9" y="27"/>
                      <a:pt x="9" y="27"/>
                      <a:pt x="9" y="27"/>
                    </a:cubicBezTo>
                    <a:cubicBezTo>
                      <a:pt x="9" y="27"/>
                      <a:pt x="9" y="27"/>
                      <a:pt x="9" y="27"/>
                    </a:cubicBezTo>
                    <a:cubicBezTo>
                      <a:pt x="9" y="27"/>
                      <a:pt x="9" y="27"/>
                      <a:pt x="9" y="27"/>
                    </a:cubicBezTo>
                    <a:cubicBezTo>
                      <a:pt x="9" y="27"/>
                      <a:pt x="9" y="27"/>
                      <a:pt x="9" y="27"/>
                    </a:cubicBezTo>
                    <a:cubicBezTo>
                      <a:pt x="9" y="27"/>
                      <a:pt x="9" y="27"/>
                      <a:pt x="9" y="27"/>
                    </a:cubicBezTo>
                    <a:cubicBezTo>
                      <a:pt x="8" y="27"/>
                      <a:pt x="8" y="27"/>
                      <a:pt x="8" y="27"/>
                    </a:cubicBezTo>
                    <a:cubicBezTo>
                      <a:pt x="8" y="27"/>
                      <a:pt x="8" y="27"/>
                      <a:pt x="8" y="27"/>
                    </a:cubicBezTo>
                    <a:cubicBezTo>
                      <a:pt x="6" y="27"/>
                      <a:pt x="5" y="27"/>
                      <a:pt x="2" y="27"/>
                    </a:cubicBezTo>
                    <a:cubicBezTo>
                      <a:pt x="3" y="22"/>
                      <a:pt x="3" y="22"/>
                      <a:pt x="3" y="22"/>
                    </a:cubicBezTo>
                    <a:cubicBezTo>
                      <a:pt x="8" y="22"/>
                      <a:pt x="8" y="22"/>
                      <a:pt x="8" y="22"/>
                    </a:cubicBezTo>
                    <a:cubicBezTo>
                      <a:pt x="8" y="22"/>
                      <a:pt x="8" y="22"/>
                      <a:pt x="8" y="22"/>
                    </a:cubicBezTo>
                    <a:cubicBezTo>
                      <a:pt x="8" y="22"/>
                      <a:pt x="8" y="22"/>
                      <a:pt x="8" y="22"/>
                    </a:cubicBezTo>
                    <a:moveTo>
                      <a:pt x="17" y="0"/>
                    </a:moveTo>
                    <a:cubicBezTo>
                      <a:pt x="15" y="0"/>
                      <a:pt x="13" y="0"/>
                      <a:pt x="12" y="1"/>
                    </a:cubicBezTo>
                    <a:cubicBezTo>
                      <a:pt x="9" y="2"/>
                      <a:pt x="6" y="5"/>
                      <a:pt x="6" y="8"/>
                    </a:cubicBezTo>
                    <a:cubicBezTo>
                      <a:pt x="6" y="9"/>
                      <a:pt x="6" y="9"/>
                      <a:pt x="6" y="9"/>
                    </a:cubicBezTo>
                    <a:cubicBezTo>
                      <a:pt x="6" y="9"/>
                      <a:pt x="6" y="9"/>
                      <a:pt x="6" y="9"/>
                    </a:cubicBezTo>
                    <a:cubicBezTo>
                      <a:pt x="5" y="12"/>
                      <a:pt x="5" y="17"/>
                      <a:pt x="6" y="21"/>
                    </a:cubicBezTo>
                    <a:cubicBezTo>
                      <a:pt x="2" y="21"/>
                      <a:pt x="2" y="21"/>
                      <a:pt x="2" y="21"/>
                    </a:cubicBezTo>
                    <a:cubicBezTo>
                      <a:pt x="1" y="21"/>
                      <a:pt x="1" y="21"/>
                      <a:pt x="1" y="21"/>
                    </a:cubicBezTo>
                    <a:cubicBezTo>
                      <a:pt x="1" y="27"/>
                      <a:pt x="1" y="27"/>
                      <a:pt x="1" y="27"/>
                    </a:cubicBezTo>
                    <a:cubicBezTo>
                      <a:pt x="1" y="28"/>
                      <a:pt x="1" y="28"/>
                      <a:pt x="1" y="28"/>
                    </a:cubicBezTo>
                    <a:cubicBezTo>
                      <a:pt x="1" y="29"/>
                      <a:pt x="1" y="30"/>
                      <a:pt x="1" y="32"/>
                    </a:cubicBezTo>
                    <a:cubicBezTo>
                      <a:pt x="2" y="32"/>
                      <a:pt x="2" y="32"/>
                      <a:pt x="2" y="32"/>
                    </a:cubicBezTo>
                    <a:cubicBezTo>
                      <a:pt x="2" y="32"/>
                      <a:pt x="2" y="32"/>
                      <a:pt x="2" y="32"/>
                    </a:cubicBezTo>
                    <a:cubicBezTo>
                      <a:pt x="2" y="32"/>
                      <a:pt x="2" y="32"/>
                      <a:pt x="2" y="32"/>
                    </a:cubicBezTo>
                    <a:cubicBezTo>
                      <a:pt x="2" y="32"/>
                      <a:pt x="2" y="32"/>
                      <a:pt x="2" y="32"/>
                    </a:cubicBezTo>
                    <a:cubicBezTo>
                      <a:pt x="3" y="32"/>
                      <a:pt x="4" y="32"/>
                      <a:pt x="5" y="32"/>
                    </a:cubicBezTo>
                    <a:cubicBezTo>
                      <a:pt x="5" y="32"/>
                      <a:pt x="5" y="32"/>
                      <a:pt x="6" y="32"/>
                    </a:cubicBezTo>
                    <a:cubicBezTo>
                      <a:pt x="5" y="34"/>
                      <a:pt x="3" y="35"/>
                      <a:pt x="1" y="36"/>
                    </a:cubicBezTo>
                    <a:cubicBezTo>
                      <a:pt x="1" y="37"/>
                      <a:pt x="1" y="37"/>
                      <a:pt x="1" y="37"/>
                    </a:cubicBezTo>
                    <a:cubicBezTo>
                      <a:pt x="1" y="37"/>
                      <a:pt x="1" y="37"/>
                      <a:pt x="1" y="37"/>
                    </a:cubicBezTo>
                    <a:cubicBezTo>
                      <a:pt x="0" y="37"/>
                      <a:pt x="0" y="37"/>
                      <a:pt x="0" y="37"/>
                    </a:cubicBezTo>
                    <a:cubicBezTo>
                      <a:pt x="0" y="39"/>
                      <a:pt x="0" y="39"/>
                      <a:pt x="0" y="40"/>
                    </a:cubicBezTo>
                    <a:cubicBezTo>
                      <a:pt x="0" y="41"/>
                      <a:pt x="0" y="41"/>
                      <a:pt x="0" y="41"/>
                    </a:cubicBezTo>
                    <a:cubicBezTo>
                      <a:pt x="0" y="41"/>
                      <a:pt x="0" y="42"/>
                      <a:pt x="0" y="43"/>
                    </a:cubicBezTo>
                    <a:cubicBezTo>
                      <a:pt x="0" y="43"/>
                      <a:pt x="0" y="44"/>
                      <a:pt x="0" y="44"/>
                    </a:cubicBezTo>
                    <a:cubicBezTo>
                      <a:pt x="1" y="45"/>
                      <a:pt x="1" y="46"/>
                      <a:pt x="2" y="47"/>
                    </a:cubicBezTo>
                    <a:cubicBezTo>
                      <a:pt x="2" y="48"/>
                      <a:pt x="3" y="49"/>
                      <a:pt x="3" y="50"/>
                    </a:cubicBezTo>
                    <a:cubicBezTo>
                      <a:pt x="3" y="50"/>
                      <a:pt x="3" y="50"/>
                      <a:pt x="3" y="50"/>
                    </a:cubicBezTo>
                    <a:cubicBezTo>
                      <a:pt x="4" y="50"/>
                      <a:pt x="4" y="50"/>
                      <a:pt x="4" y="50"/>
                    </a:cubicBezTo>
                    <a:cubicBezTo>
                      <a:pt x="4" y="50"/>
                      <a:pt x="4" y="50"/>
                      <a:pt x="4" y="50"/>
                    </a:cubicBezTo>
                    <a:cubicBezTo>
                      <a:pt x="5" y="49"/>
                      <a:pt x="8" y="48"/>
                      <a:pt x="10" y="48"/>
                    </a:cubicBezTo>
                    <a:cubicBezTo>
                      <a:pt x="10" y="48"/>
                      <a:pt x="11" y="48"/>
                      <a:pt x="12" y="48"/>
                    </a:cubicBezTo>
                    <a:cubicBezTo>
                      <a:pt x="12" y="48"/>
                      <a:pt x="12" y="48"/>
                      <a:pt x="13" y="48"/>
                    </a:cubicBezTo>
                    <a:cubicBezTo>
                      <a:pt x="14" y="48"/>
                      <a:pt x="15" y="49"/>
                      <a:pt x="16" y="49"/>
                    </a:cubicBezTo>
                    <a:cubicBezTo>
                      <a:pt x="16" y="49"/>
                      <a:pt x="17" y="49"/>
                      <a:pt x="17" y="49"/>
                    </a:cubicBezTo>
                    <a:cubicBezTo>
                      <a:pt x="19" y="50"/>
                      <a:pt x="22" y="51"/>
                      <a:pt x="25" y="51"/>
                    </a:cubicBezTo>
                    <a:cubicBezTo>
                      <a:pt x="27" y="51"/>
                      <a:pt x="28" y="51"/>
                      <a:pt x="30" y="50"/>
                    </a:cubicBezTo>
                    <a:cubicBezTo>
                      <a:pt x="30" y="50"/>
                      <a:pt x="30" y="50"/>
                      <a:pt x="30" y="50"/>
                    </a:cubicBezTo>
                    <a:cubicBezTo>
                      <a:pt x="31" y="50"/>
                      <a:pt x="31" y="50"/>
                      <a:pt x="31" y="50"/>
                    </a:cubicBezTo>
                    <a:cubicBezTo>
                      <a:pt x="31" y="50"/>
                      <a:pt x="31" y="50"/>
                      <a:pt x="31" y="50"/>
                    </a:cubicBezTo>
                    <a:cubicBezTo>
                      <a:pt x="31" y="49"/>
                      <a:pt x="31" y="49"/>
                      <a:pt x="31" y="49"/>
                    </a:cubicBezTo>
                    <a:cubicBezTo>
                      <a:pt x="31" y="48"/>
                      <a:pt x="31" y="48"/>
                      <a:pt x="31" y="48"/>
                    </a:cubicBezTo>
                    <a:cubicBezTo>
                      <a:pt x="32" y="47"/>
                      <a:pt x="32" y="46"/>
                      <a:pt x="32" y="44"/>
                    </a:cubicBezTo>
                    <a:cubicBezTo>
                      <a:pt x="32" y="44"/>
                      <a:pt x="32" y="44"/>
                      <a:pt x="32" y="44"/>
                    </a:cubicBezTo>
                    <a:cubicBezTo>
                      <a:pt x="32" y="44"/>
                      <a:pt x="32" y="44"/>
                      <a:pt x="32" y="44"/>
                    </a:cubicBezTo>
                    <a:cubicBezTo>
                      <a:pt x="32" y="43"/>
                      <a:pt x="32" y="43"/>
                      <a:pt x="32" y="43"/>
                    </a:cubicBezTo>
                    <a:cubicBezTo>
                      <a:pt x="32" y="43"/>
                      <a:pt x="32" y="43"/>
                      <a:pt x="32" y="43"/>
                    </a:cubicBezTo>
                    <a:cubicBezTo>
                      <a:pt x="32" y="43"/>
                      <a:pt x="32" y="43"/>
                      <a:pt x="32" y="43"/>
                    </a:cubicBezTo>
                    <a:cubicBezTo>
                      <a:pt x="31" y="41"/>
                      <a:pt x="31" y="40"/>
                      <a:pt x="31" y="38"/>
                    </a:cubicBezTo>
                    <a:cubicBezTo>
                      <a:pt x="30" y="37"/>
                      <a:pt x="30" y="37"/>
                      <a:pt x="30" y="37"/>
                    </a:cubicBezTo>
                    <a:cubicBezTo>
                      <a:pt x="30" y="37"/>
                      <a:pt x="30" y="37"/>
                      <a:pt x="30" y="37"/>
                    </a:cubicBezTo>
                    <a:cubicBezTo>
                      <a:pt x="27" y="38"/>
                      <a:pt x="25" y="38"/>
                      <a:pt x="23" y="38"/>
                    </a:cubicBezTo>
                    <a:cubicBezTo>
                      <a:pt x="18" y="38"/>
                      <a:pt x="15" y="37"/>
                      <a:pt x="13" y="36"/>
                    </a:cubicBezTo>
                    <a:cubicBezTo>
                      <a:pt x="14" y="35"/>
                      <a:pt x="15" y="34"/>
                      <a:pt x="16" y="32"/>
                    </a:cubicBezTo>
                    <a:cubicBezTo>
                      <a:pt x="19" y="32"/>
                      <a:pt x="21" y="32"/>
                      <a:pt x="23" y="32"/>
                    </a:cubicBezTo>
                    <a:cubicBezTo>
                      <a:pt x="24" y="32"/>
                      <a:pt x="24" y="32"/>
                      <a:pt x="24" y="32"/>
                    </a:cubicBezTo>
                    <a:cubicBezTo>
                      <a:pt x="24" y="32"/>
                      <a:pt x="24" y="32"/>
                      <a:pt x="24" y="32"/>
                    </a:cubicBezTo>
                    <a:cubicBezTo>
                      <a:pt x="24" y="32"/>
                      <a:pt x="24" y="32"/>
                      <a:pt x="24" y="32"/>
                    </a:cubicBezTo>
                    <a:cubicBezTo>
                      <a:pt x="24" y="31"/>
                      <a:pt x="25" y="30"/>
                      <a:pt x="25" y="29"/>
                    </a:cubicBezTo>
                    <a:cubicBezTo>
                      <a:pt x="25" y="29"/>
                      <a:pt x="25" y="29"/>
                      <a:pt x="25" y="29"/>
                    </a:cubicBezTo>
                    <a:cubicBezTo>
                      <a:pt x="25" y="28"/>
                      <a:pt x="25" y="28"/>
                      <a:pt x="25" y="28"/>
                    </a:cubicBezTo>
                    <a:cubicBezTo>
                      <a:pt x="25" y="26"/>
                      <a:pt x="25" y="24"/>
                      <a:pt x="25" y="22"/>
                    </a:cubicBezTo>
                    <a:cubicBezTo>
                      <a:pt x="25" y="22"/>
                      <a:pt x="25" y="22"/>
                      <a:pt x="25" y="22"/>
                    </a:cubicBezTo>
                    <a:cubicBezTo>
                      <a:pt x="25" y="21"/>
                      <a:pt x="25" y="21"/>
                      <a:pt x="25" y="21"/>
                    </a:cubicBezTo>
                    <a:cubicBezTo>
                      <a:pt x="16" y="21"/>
                      <a:pt x="16" y="21"/>
                      <a:pt x="16" y="21"/>
                    </a:cubicBezTo>
                    <a:cubicBezTo>
                      <a:pt x="15" y="21"/>
                      <a:pt x="15" y="19"/>
                      <a:pt x="15" y="18"/>
                    </a:cubicBezTo>
                    <a:cubicBezTo>
                      <a:pt x="15" y="17"/>
                      <a:pt x="15" y="17"/>
                      <a:pt x="15" y="17"/>
                    </a:cubicBezTo>
                    <a:cubicBezTo>
                      <a:pt x="15" y="16"/>
                      <a:pt x="16" y="14"/>
                      <a:pt x="17" y="14"/>
                    </a:cubicBezTo>
                    <a:cubicBezTo>
                      <a:pt x="17" y="14"/>
                      <a:pt x="18" y="14"/>
                      <a:pt x="18" y="14"/>
                    </a:cubicBezTo>
                    <a:cubicBezTo>
                      <a:pt x="18" y="14"/>
                      <a:pt x="18" y="14"/>
                      <a:pt x="18" y="14"/>
                    </a:cubicBezTo>
                    <a:cubicBezTo>
                      <a:pt x="19" y="14"/>
                      <a:pt x="19" y="14"/>
                      <a:pt x="19" y="15"/>
                    </a:cubicBezTo>
                    <a:cubicBezTo>
                      <a:pt x="20" y="15"/>
                      <a:pt x="20" y="16"/>
                      <a:pt x="20" y="17"/>
                    </a:cubicBezTo>
                    <a:cubicBezTo>
                      <a:pt x="20" y="18"/>
                      <a:pt x="20" y="18"/>
                      <a:pt x="20" y="18"/>
                    </a:cubicBezTo>
                    <a:cubicBezTo>
                      <a:pt x="21" y="19"/>
                      <a:pt x="21" y="19"/>
                      <a:pt x="21" y="19"/>
                    </a:cubicBezTo>
                    <a:cubicBezTo>
                      <a:pt x="21" y="19"/>
                      <a:pt x="21" y="19"/>
                      <a:pt x="21" y="19"/>
                    </a:cubicBezTo>
                    <a:cubicBezTo>
                      <a:pt x="21" y="19"/>
                      <a:pt x="21" y="19"/>
                      <a:pt x="21" y="19"/>
                    </a:cubicBezTo>
                    <a:cubicBezTo>
                      <a:pt x="21" y="19"/>
                      <a:pt x="21" y="19"/>
                      <a:pt x="21" y="19"/>
                    </a:cubicBezTo>
                    <a:cubicBezTo>
                      <a:pt x="22" y="19"/>
                      <a:pt x="22" y="19"/>
                      <a:pt x="22" y="19"/>
                    </a:cubicBezTo>
                    <a:cubicBezTo>
                      <a:pt x="24" y="18"/>
                      <a:pt x="26" y="17"/>
                      <a:pt x="29" y="16"/>
                    </a:cubicBezTo>
                    <a:cubicBezTo>
                      <a:pt x="29" y="16"/>
                      <a:pt x="29" y="16"/>
                      <a:pt x="29" y="16"/>
                    </a:cubicBezTo>
                    <a:cubicBezTo>
                      <a:pt x="29" y="16"/>
                      <a:pt x="29" y="16"/>
                      <a:pt x="29" y="16"/>
                    </a:cubicBezTo>
                    <a:cubicBezTo>
                      <a:pt x="30" y="15"/>
                      <a:pt x="30" y="13"/>
                      <a:pt x="30" y="12"/>
                    </a:cubicBezTo>
                    <a:cubicBezTo>
                      <a:pt x="30" y="12"/>
                      <a:pt x="30" y="12"/>
                      <a:pt x="30" y="12"/>
                    </a:cubicBezTo>
                    <a:cubicBezTo>
                      <a:pt x="29" y="7"/>
                      <a:pt x="27" y="4"/>
                      <a:pt x="24" y="2"/>
                    </a:cubicBezTo>
                    <a:cubicBezTo>
                      <a:pt x="22" y="1"/>
                      <a:pt x="19" y="0"/>
                      <a:pt x="1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07" name="Freeform 193"/>
              <p:cNvSpPr>
                <a:spLocks noEditPoints="1"/>
              </p:cNvSpPr>
              <p:nvPr/>
            </p:nvSpPr>
            <p:spPr bwMode="auto">
              <a:xfrm>
                <a:off x="3546" y="2115"/>
                <a:ext cx="105" cy="64"/>
              </a:xfrm>
              <a:custGeom>
                <a:avLst/>
                <a:gdLst>
                  <a:gd name="T0" fmla="*/ 35 w 44"/>
                  <a:gd name="T1" fmla="*/ 26 h 27"/>
                  <a:gd name="T2" fmla="*/ 43 w 44"/>
                  <a:gd name="T3" fmla="*/ 14 h 27"/>
                  <a:gd name="T4" fmla="*/ 43 w 44"/>
                  <a:gd name="T5" fmla="*/ 26 h 27"/>
                  <a:gd name="T6" fmla="*/ 35 w 44"/>
                  <a:gd name="T7" fmla="*/ 26 h 27"/>
                  <a:gd name="T8" fmla="*/ 5 w 44"/>
                  <a:gd name="T9" fmla="*/ 26 h 27"/>
                  <a:gd name="T10" fmla="*/ 2 w 44"/>
                  <a:gd name="T11" fmla="*/ 26 h 27"/>
                  <a:gd name="T12" fmla="*/ 2 w 44"/>
                  <a:gd name="T13" fmla="*/ 10 h 27"/>
                  <a:gd name="T14" fmla="*/ 1 w 44"/>
                  <a:gd name="T15" fmla="*/ 8 h 27"/>
                  <a:gd name="T16" fmla="*/ 2 w 44"/>
                  <a:gd name="T17" fmla="*/ 2 h 27"/>
                  <a:gd name="T18" fmla="*/ 2 w 44"/>
                  <a:gd name="T19" fmla="*/ 1 h 27"/>
                  <a:gd name="T20" fmla="*/ 21 w 44"/>
                  <a:gd name="T21" fmla="*/ 1 h 27"/>
                  <a:gd name="T22" fmla="*/ 4 w 44"/>
                  <a:gd name="T23" fmla="*/ 25 h 27"/>
                  <a:gd name="T24" fmla="*/ 5 w 44"/>
                  <a:gd name="T25" fmla="*/ 26 h 27"/>
                  <a:gd name="T26" fmla="*/ 5 w 44"/>
                  <a:gd name="T27" fmla="*/ 26 h 27"/>
                  <a:gd name="T28" fmla="*/ 22 w 44"/>
                  <a:gd name="T29" fmla="*/ 1 h 27"/>
                  <a:gd name="T30" fmla="*/ 30 w 44"/>
                  <a:gd name="T31" fmla="*/ 1 h 27"/>
                  <a:gd name="T32" fmla="*/ 13 w 44"/>
                  <a:gd name="T33" fmla="*/ 25 h 27"/>
                  <a:gd name="T34" fmla="*/ 13 w 44"/>
                  <a:gd name="T35" fmla="*/ 26 h 27"/>
                  <a:gd name="T36" fmla="*/ 11 w 44"/>
                  <a:gd name="T37" fmla="*/ 26 h 27"/>
                  <a:gd name="T38" fmla="*/ 10 w 44"/>
                  <a:gd name="T39" fmla="*/ 26 h 27"/>
                  <a:gd name="T40" fmla="*/ 6 w 44"/>
                  <a:gd name="T41" fmla="*/ 26 h 27"/>
                  <a:gd name="T42" fmla="*/ 5 w 44"/>
                  <a:gd name="T43" fmla="*/ 26 h 27"/>
                  <a:gd name="T44" fmla="*/ 14 w 44"/>
                  <a:gd name="T45" fmla="*/ 26 h 27"/>
                  <a:gd name="T46" fmla="*/ 31 w 44"/>
                  <a:gd name="T47" fmla="*/ 1 h 27"/>
                  <a:gd name="T48" fmla="*/ 38 w 44"/>
                  <a:gd name="T49" fmla="*/ 1 h 27"/>
                  <a:gd name="T50" fmla="*/ 43 w 44"/>
                  <a:gd name="T51" fmla="*/ 1 h 27"/>
                  <a:gd name="T52" fmla="*/ 43 w 44"/>
                  <a:gd name="T53" fmla="*/ 3 h 27"/>
                  <a:gd name="T54" fmla="*/ 43 w 44"/>
                  <a:gd name="T55" fmla="*/ 3 h 27"/>
                  <a:gd name="T56" fmla="*/ 43 w 44"/>
                  <a:gd name="T57" fmla="*/ 13 h 27"/>
                  <a:gd name="T58" fmla="*/ 43 w 44"/>
                  <a:gd name="T59" fmla="*/ 13 h 27"/>
                  <a:gd name="T60" fmla="*/ 34 w 44"/>
                  <a:gd name="T61" fmla="*/ 25 h 27"/>
                  <a:gd name="T62" fmla="*/ 35 w 44"/>
                  <a:gd name="T63" fmla="*/ 26 h 27"/>
                  <a:gd name="T64" fmla="*/ 14 w 44"/>
                  <a:gd name="T65" fmla="*/ 26 h 27"/>
                  <a:gd name="T66" fmla="*/ 22 w 44"/>
                  <a:gd name="T67" fmla="*/ 0 h 27"/>
                  <a:gd name="T68" fmla="*/ 22 w 44"/>
                  <a:gd name="T69" fmla="*/ 0 h 27"/>
                  <a:gd name="T70" fmla="*/ 2 w 44"/>
                  <a:gd name="T71" fmla="*/ 0 h 27"/>
                  <a:gd name="T72" fmla="*/ 1 w 44"/>
                  <a:gd name="T73" fmla="*/ 1 h 27"/>
                  <a:gd name="T74" fmla="*/ 0 w 44"/>
                  <a:gd name="T75" fmla="*/ 8 h 27"/>
                  <a:gd name="T76" fmla="*/ 1 w 44"/>
                  <a:gd name="T77" fmla="*/ 10 h 27"/>
                  <a:gd name="T78" fmla="*/ 1 w 44"/>
                  <a:gd name="T79" fmla="*/ 26 h 27"/>
                  <a:gd name="T80" fmla="*/ 2 w 44"/>
                  <a:gd name="T81" fmla="*/ 27 h 27"/>
                  <a:gd name="T82" fmla="*/ 6 w 44"/>
                  <a:gd name="T83" fmla="*/ 27 h 27"/>
                  <a:gd name="T84" fmla="*/ 10 w 44"/>
                  <a:gd name="T85" fmla="*/ 27 h 27"/>
                  <a:gd name="T86" fmla="*/ 43 w 44"/>
                  <a:gd name="T87" fmla="*/ 27 h 27"/>
                  <a:gd name="T88" fmla="*/ 44 w 44"/>
                  <a:gd name="T89" fmla="*/ 26 h 27"/>
                  <a:gd name="T90" fmla="*/ 44 w 44"/>
                  <a:gd name="T91" fmla="*/ 3 h 27"/>
                  <a:gd name="T92" fmla="*/ 44 w 44"/>
                  <a:gd name="T93" fmla="*/ 3 h 27"/>
                  <a:gd name="T94" fmla="*/ 44 w 44"/>
                  <a:gd name="T95" fmla="*/ 1 h 27"/>
                  <a:gd name="T96" fmla="*/ 43 w 44"/>
                  <a:gd name="T97" fmla="*/ 0 h 27"/>
                  <a:gd name="T98" fmla="*/ 22 w 44"/>
                  <a:gd name="T99" fmla="*/ 0 h 27"/>
                  <a:gd name="T100" fmla="*/ 22 w 44"/>
                  <a:gd name="T10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4" h="27">
                    <a:moveTo>
                      <a:pt x="35" y="26"/>
                    </a:moveTo>
                    <a:cubicBezTo>
                      <a:pt x="38" y="22"/>
                      <a:pt x="40" y="18"/>
                      <a:pt x="43" y="14"/>
                    </a:cubicBezTo>
                    <a:cubicBezTo>
                      <a:pt x="43" y="26"/>
                      <a:pt x="43" y="26"/>
                      <a:pt x="43" y="26"/>
                    </a:cubicBezTo>
                    <a:cubicBezTo>
                      <a:pt x="35" y="26"/>
                      <a:pt x="35" y="26"/>
                      <a:pt x="35" y="26"/>
                    </a:cubicBezTo>
                    <a:moveTo>
                      <a:pt x="5" y="26"/>
                    </a:moveTo>
                    <a:cubicBezTo>
                      <a:pt x="3" y="26"/>
                      <a:pt x="2" y="26"/>
                      <a:pt x="2" y="26"/>
                    </a:cubicBezTo>
                    <a:cubicBezTo>
                      <a:pt x="2" y="10"/>
                      <a:pt x="2" y="10"/>
                      <a:pt x="2" y="10"/>
                    </a:cubicBezTo>
                    <a:cubicBezTo>
                      <a:pt x="2" y="9"/>
                      <a:pt x="2" y="9"/>
                      <a:pt x="1" y="8"/>
                    </a:cubicBezTo>
                    <a:cubicBezTo>
                      <a:pt x="1" y="6"/>
                      <a:pt x="1" y="2"/>
                      <a:pt x="2" y="2"/>
                    </a:cubicBezTo>
                    <a:cubicBezTo>
                      <a:pt x="2" y="1"/>
                      <a:pt x="2" y="1"/>
                      <a:pt x="2" y="1"/>
                    </a:cubicBezTo>
                    <a:cubicBezTo>
                      <a:pt x="21" y="1"/>
                      <a:pt x="21" y="1"/>
                      <a:pt x="21" y="1"/>
                    </a:cubicBezTo>
                    <a:cubicBezTo>
                      <a:pt x="15" y="9"/>
                      <a:pt x="9" y="17"/>
                      <a:pt x="4" y="25"/>
                    </a:cubicBezTo>
                    <a:cubicBezTo>
                      <a:pt x="5" y="26"/>
                      <a:pt x="5" y="26"/>
                      <a:pt x="5" y="26"/>
                    </a:cubicBezTo>
                    <a:moveTo>
                      <a:pt x="5" y="26"/>
                    </a:moveTo>
                    <a:cubicBezTo>
                      <a:pt x="10" y="17"/>
                      <a:pt x="16" y="9"/>
                      <a:pt x="22" y="1"/>
                    </a:cubicBezTo>
                    <a:cubicBezTo>
                      <a:pt x="30" y="1"/>
                      <a:pt x="30" y="1"/>
                      <a:pt x="30" y="1"/>
                    </a:cubicBezTo>
                    <a:cubicBezTo>
                      <a:pt x="24" y="9"/>
                      <a:pt x="18" y="17"/>
                      <a:pt x="13" y="25"/>
                    </a:cubicBezTo>
                    <a:cubicBezTo>
                      <a:pt x="13" y="26"/>
                      <a:pt x="13" y="26"/>
                      <a:pt x="13" y="26"/>
                    </a:cubicBezTo>
                    <a:cubicBezTo>
                      <a:pt x="11" y="26"/>
                      <a:pt x="11" y="26"/>
                      <a:pt x="11" y="26"/>
                    </a:cubicBezTo>
                    <a:cubicBezTo>
                      <a:pt x="10" y="26"/>
                      <a:pt x="10" y="26"/>
                      <a:pt x="10" y="26"/>
                    </a:cubicBezTo>
                    <a:cubicBezTo>
                      <a:pt x="9" y="26"/>
                      <a:pt x="7" y="26"/>
                      <a:pt x="6" y="26"/>
                    </a:cubicBezTo>
                    <a:cubicBezTo>
                      <a:pt x="5" y="26"/>
                      <a:pt x="5" y="26"/>
                      <a:pt x="5" y="26"/>
                    </a:cubicBezTo>
                    <a:moveTo>
                      <a:pt x="14" y="26"/>
                    </a:moveTo>
                    <a:cubicBezTo>
                      <a:pt x="20" y="17"/>
                      <a:pt x="25" y="9"/>
                      <a:pt x="31" y="1"/>
                    </a:cubicBezTo>
                    <a:cubicBezTo>
                      <a:pt x="38" y="1"/>
                      <a:pt x="38" y="1"/>
                      <a:pt x="38" y="1"/>
                    </a:cubicBezTo>
                    <a:cubicBezTo>
                      <a:pt x="43" y="1"/>
                      <a:pt x="43" y="1"/>
                      <a:pt x="43" y="1"/>
                    </a:cubicBezTo>
                    <a:cubicBezTo>
                      <a:pt x="43" y="1"/>
                      <a:pt x="43" y="2"/>
                      <a:pt x="43" y="3"/>
                    </a:cubicBezTo>
                    <a:cubicBezTo>
                      <a:pt x="43" y="3"/>
                      <a:pt x="43" y="3"/>
                      <a:pt x="43" y="3"/>
                    </a:cubicBezTo>
                    <a:cubicBezTo>
                      <a:pt x="43" y="13"/>
                      <a:pt x="43" y="13"/>
                      <a:pt x="43" y="13"/>
                    </a:cubicBezTo>
                    <a:cubicBezTo>
                      <a:pt x="43" y="13"/>
                      <a:pt x="43" y="13"/>
                      <a:pt x="43" y="13"/>
                    </a:cubicBezTo>
                    <a:cubicBezTo>
                      <a:pt x="40" y="17"/>
                      <a:pt x="37" y="21"/>
                      <a:pt x="34" y="25"/>
                    </a:cubicBezTo>
                    <a:cubicBezTo>
                      <a:pt x="35" y="26"/>
                      <a:pt x="35" y="26"/>
                      <a:pt x="35" y="26"/>
                    </a:cubicBezTo>
                    <a:cubicBezTo>
                      <a:pt x="14" y="26"/>
                      <a:pt x="14" y="26"/>
                      <a:pt x="14" y="26"/>
                    </a:cubicBezTo>
                    <a:moveTo>
                      <a:pt x="22" y="0"/>
                    </a:moveTo>
                    <a:cubicBezTo>
                      <a:pt x="22" y="0"/>
                      <a:pt x="22" y="0"/>
                      <a:pt x="22" y="0"/>
                    </a:cubicBezTo>
                    <a:cubicBezTo>
                      <a:pt x="2" y="0"/>
                      <a:pt x="2" y="0"/>
                      <a:pt x="2" y="0"/>
                    </a:cubicBezTo>
                    <a:cubicBezTo>
                      <a:pt x="2" y="0"/>
                      <a:pt x="1" y="1"/>
                      <a:pt x="1" y="1"/>
                    </a:cubicBezTo>
                    <a:cubicBezTo>
                      <a:pt x="0" y="2"/>
                      <a:pt x="0" y="5"/>
                      <a:pt x="0" y="8"/>
                    </a:cubicBezTo>
                    <a:cubicBezTo>
                      <a:pt x="1" y="9"/>
                      <a:pt x="1" y="9"/>
                      <a:pt x="1" y="10"/>
                    </a:cubicBezTo>
                    <a:cubicBezTo>
                      <a:pt x="1" y="26"/>
                      <a:pt x="1" y="26"/>
                      <a:pt x="1" y="26"/>
                    </a:cubicBezTo>
                    <a:cubicBezTo>
                      <a:pt x="1" y="26"/>
                      <a:pt x="1" y="27"/>
                      <a:pt x="2" y="27"/>
                    </a:cubicBezTo>
                    <a:cubicBezTo>
                      <a:pt x="3" y="27"/>
                      <a:pt x="4" y="27"/>
                      <a:pt x="6" y="27"/>
                    </a:cubicBezTo>
                    <a:cubicBezTo>
                      <a:pt x="7" y="27"/>
                      <a:pt x="9" y="27"/>
                      <a:pt x="10" y="27"/>
                    </a:cubicBezTo>
                    <a:cubicBezTo>
                      <a:pt x="43" y="27"/>
                      <a:pt x="43" y="27"/>
                      <a:pt x="43" y="27"/>
                    </a:cubicBezTo>
                    <a:cubicBezTo>
                      <a:pt x="44" y="26"/>
                      <a:pt x="44" y="26"/>
                      <a:pt x="44" y="26"/>
                    </a:cubicBezTo>
                    <a:cubicBezTo>
                      <a:pt x="44" y="3"/>
                      <a:pt x="44" y="3"/>
                      <a:pt x="44" y="3"/>
                    </a:cubicBezTo>
                    <a:cubicBezTo>
                      <a:pt x="44" y="3"/>
                      <a:pt x="44" y="3"/>
                      <a:pt x="44" y="3"/>
                    </a:cubicBezTo>
                    <a:cubicBezTo>
                      <a:pt x="44" y="2"/>
                      <a:pt x="44" y="1"/>
                      <a:pt x="44" y="1"/>
                    </a:cubicBezTo>
                    <a:cubicBezTo>
                      <a:pt x="43" y="0"/>
                      <a:pt x="43" y="0"/>
                      <a:pt x="43" y="0"/>
                    </a:cubicBezTo>
                    <a:cubicBezTo>
                      <a:pt x="22" y="0"/>
                      <a:pt x="22" y="0"/>
                      <a:pt x="22" y="0"/>
                    </a:cubicBezTo>
                    <a:cubicBezTo>
                      <a:pt x="22" y="0"/>
                      <a:pt x="22" y="0"/>
                      <a:pt x="2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08" name="Freeform 194"/>
              <p:cNvSpPr>
                <a:spLocks noEditPoints="1"/>
              </p:cNvSpPr>
              <p:nvPr/>
            </p:nvSpPr>
            <p:spPr bwMode="auto">
              <a:xfrm>
                <a:off x="3499" y="2267"/>
                <a:ext cx="104" cy="95"/>
              </a:xfrm>
              <a:custGeom>
                <a:avLst/>
                <a:gdLst>
                  <a:gd name="T0" fmla="*/ 4 w 44"/>
                  <a:gd name="T1" fmla="*/ 36 h 40"/>
                  <a:gd name="T2" fmla="*/ 16 w 44"/>
                  <a:gd name="T3" fmla="*/ 39 h 40"/>
                  <a:gd name="T4" fmla="*/ 16 w 44"/>
                  <a:gd name="T5" fmla="*/ 39 h 40"/>
                  <a:gd name="T6" fmla="*/ 28 w 44"/>
                  <a:gd name="T7" fmla="*/ 34 h 40"/>
                  <a:gd name="T8" fmla="*/ 30 w 44"/>
                  <a:gd name="T9" fmla="*/ 15 h 40"/>
                  <a:gd name="T10" fmla="*/ 35 w 44"/>
                  <a:gd name="T11" fmla="*/ 12 h 40"/>
                  <a:gd name="T12" fmla="*/ 37 w 44"/>
                  <a:gd name="T13" fmla="*/ 20 h 40"/>
                  <a:gd name="T14" fmla="*/ 30 w 44"/>
                  <a:gd name="T15" fmla="*/ 20 h 40"/>
                  <a:gd name="T16" fmla="*/ 35 w 44"/>
                  <a:gd name="T17" fmla="*/ 8 h 40"/>
                  <a:gd name="T18" fmla="*/ 33 w 44"/>
                  <a:gd name="T19" fmla="*/ 26 h 40"/>
                  <a:gd name="T20" fmla="*/ 30 w 44"/>
                  <a:gd name="T21" fmla="*/ 22 h 40"/>
                  <a:gd name="T22" fmla="*/ 39 w 44"/>
                  <a:gd name="T23" fmla="*/ 13 h 40"/>
                  <a:gd name="T24" fmla="*/ 31 w 44"/>
                  <a:gd name="T25" fmla="*/ 12 h 40"/>
                  <a:gd name="T26" fmla="*/ 30 w 44"/>
                  <a:gd name="T27" fmla="*/ 11 h 40"/>
                  <a:gd name="T28" fmla="*/ 29 w 44"/>
                  <a:gd name="T29" fmla="*/ 8 h 40"/>
                  <a:gd name="T30" fmla="*/ 24 w 44"/>
                  <a:gd name="T31" fmla="*/ 15 h 40"/>
                  <a:gd name="T32" fmla="*/ 24 w 44"/>
                  <a:gd name="T33" fmla="*/ 15 h 40"/>
                  <a:gd name="T34" fmla="*/ 29 w 44"/>
                  <a:gd name="T35" fmla="*/ 10 h 40"/>
                  <a:gd name="T36" fmla="*/ 25 w 44"/>
                  <a:gd name="T37" fmla="*/ 22 h 40"/>
                  <a:gd name="T38" fmla="*/ 25 w 44"/>
                  <a:gd name="T39" fmla="*/ 22 h 40"/>
                  <a:gd name="T40" fmla="*/ 28 w 44"/>
                  <a:gd name="T41" fmla="*/ 20 h 40"/>
                  <a:gd name="T42" fmla="*/ 25 w 44"/>
                  <a:gd name="T43" fmla="*/ 26 h 40"/>
                  <a:gd name="T44" fmla="*/ 28 w 44"/>
                  <a:gd name="T45" fmla="*/ 31 h 40"/>
                  <a:gd name="T46" fmla="*/ 24 w 44"/>
                  <a:gd name="T47" fmla="*/ 36 h 40"/>
                  <a:gd name="T48" fmla="*/ 3 w 44"/>
                  <a:gd name="T49" fmla="*/ 32 h 40"/>
                  <a:gd name="T50" fmla="*/ 5 w 44"/>
                  <a:gd name="T51" fmla="*/ 9 h 40"/>
                  <a:gd name="T52" fmla="*/ 27 w 44"/>
                  <a:gd name="T53" fmla="*/ 9 h 40"/>
                  <a:gd name="T54" fmla="*/ 24 w 44"/>
                  <a:gd name="T55" fmla="*/ 12 h 40"/>
                  <a:gd name="T56" fmla="*/ 8 w 44"/>
                  <a:gd name="T57" fmla="*/ 8 h 40"/>
                  <a:gd name="T58" fmla="*/ 16 w 44"/>
                  <a:gd name="T59" fmla="*/ 5 h 40"/>
                  <a:gd name="T60" fmla="*/ 24 w 44"/>
                  <a:gd name="T61" fmla="*/ 7 h 40"/>
                  <a:gd name="T62" fmla="*/ 23 w 44"/>
                  <a:gd name="T63" fmla="*/ 7 h 40"/>
                  <a:gd name="T64" fmla="*/ 9 w 44"/>
                  <a:gd name="T65" fmla="*/ 7 h 40"/>
                  <a:gd name="T66" fmla="*/ 9 w 44"/>
                  <a:gd name="T67" fmla="*/ 8 h 40"/>
                  <a:gd name="T68" fmla="*/ 22 w 44"/>
                  <a:gd name="T69" fmla="*/ 8 h 40"/>
                  <a:gd name="T70" fmla="*/ 13 w 44"/>
                  <a:gd name="T71" fmla="*/ 7 h 40"/>
                  <a:gd name="T72" fmla="*/ 16 w 44"/>
                  <a:gd name="T73" fmla="*/ 8 h 40"/>
                  <a:gd name="T74" fmla="*/ 15 w 44"/>
                  <a:gd name="T75" fmla="*/ 7 h 40"/>
                  <a:gd name="T76" fmla="*/ 18 w 44"/>
                  <a:gd name="T77" fmla="*/ 8 h 40"/>
                  <a:gd name="T78" fmla="*/ 15 w 44"/>
                  <a:gd name="T79" fmla="*/ 6 h 40"/>
                  <a:gd name="T80" fmla="*/ 21 w 44"/>
                  <a:gd name="T81" fmla="*/ 9 h 40"/>
                  <a:gd name="T82" fmla="*/ 2 w 44"/>
                  <a:gd name="T83" fmla="*/ 6 h 40"/>
                  <a:gd name="T84" fmla="*/ 16 w 44"/>
                  <a:gd name="T85" fmla="*/ 1 h 40"/>
                  <a:gd name="T86" fmla="*/ 27 w 44"/>
                  <a:gd name="T87" fmla="*/ 8 h 40"/>
                  <a:gd name="T88" fmla="*/ 4 w 44"/>
                  <a:gd name="T89" fmla="*/ 8 h 40"/>
                  <a:gd name="T90" fmla="*/ 1 w 44"/>
                  <a:gd name="T91" fmla="*/ 5 h 40"/>
                  <a:gd name="T92" fmla="*/ 1 w 44"/>
                  <a:gd name="T93" fmla="*/ 23 h 40"/>
                  <a:gd name="T94" fmla="*/ 3 w 44"/>
                  <a:gd name="T95" fmla="*/ 34 h 40"/>
                  <a:gd name="T96" fmla="*/ 3 w 44"/>
                  <a:gd name="T97" fmla="*/ 36 h 40"/>
                  <a:gd name="T98" fmla="*/ 3 w 44"/>
                  <a:gd name="T99" fmla="*/ 37 h 40"/>
                  <a:gd name="T100" fmla="*/ 28 w 44"/>
                  <a:gd name="T101" fmla="*/ 37 h 40"/>
                  <a:gd name="T102" fmla="*/ 28 w 44"/>
                  <a:gd name="T103" fmla="*/ 35 h 40"/>
                  <a:gd name="T104" fmla="*/ 29 w 44"/>
                  <a:gd name="T105" fmla="*/ 34 h 40"/>
                  <a:gd name="T106" fmla="*/ 29 w 44"/>
                  <a:gd name="T107" fmla="*/ 25 h 40"/>
                  <a:gd name="T108" fmla="*/ 42 w 44"/>
                  <a:gd name="T109" fmla="*/ 11 h 40"/>
                  <a:gd name="T110" fmla="*/ 30 w 44"/>
                  <a:gd name="T111" fmla="*/ 9 h 40"/>
                  <a:gd name="T112" fmla="*/ 30 w 44"/>
                  <a:gd name="T113" fmla="*/ 5 h 40"/>
                  <a:gd name="T114" fmla="*/ 16 w 44"/>
                  <a:gd name="T115"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4" h="40">
                    <a:moveTo>
                      <a:pt x="16" y="39"/>
                    </a:moveTo>
                    <a:cubicBezTo>
                      <a:pt x="15" y="39"/>
                      <a:pt x="14" y="39"/>
                      <a:pt x="12" y="39"/>
                    </a:cubicBezTo>
                    <a:cubicBezTo>
                      <a:pt x="9" y="39"/>
                      <a:pt x="5" y="37"/>
                      <a:pt x="4" y="36"/>
                    </a:cubicBezTo>
                    <a:cubicBezTo>
                      <a:pt x="4" y="35"/>
                      <a:pt x="4" y="35"/>
                      <a:pt x="4" y="35"/>
                    </a:cubicBezTo>
                    <a:cubicBezTo>
                      <a:pt x="6" y="37"/>
                      <a:pt x="9" y="38"/>
                      <a:pt x="14" y="39"/>
                    </a:cubicBezTo>
                    <a:cubicBezTo>
                      <a:pt x="15" y="39"/>
                      <a:pt x="15" y="39"/>
                      <a:pt x="16" y="39"/>
                    </a:cubicBezTo>
                    <a:cubicBezTo>
                      <a:pt x="20" y="39"/>
                      <a:pt x="24" y="38"/>
                      <a:pt x="27" y="36"/>
                    </a:cubicBezTo>
                    <a:cubicBezTo>
                      <a:pt x="27" y="36"/>
                      <a:pt x="27" y="36"/>
                      <a:pt x="27" y="36"/>
                    </a:cubicBezTo>
                    <a:cubicBezTo>
                      <a:pt x="26" y="37"/>
                      <a:pt x="23" y="39"/>
                      <a:pt x="16" y="39"/>
                    </a:cubicBezTo>
                    <a:moveTo>
                      <a:pt x="24" y="36"/>
                    </a:moveTo>
                    <a:cubicBezTo>
                      <a:pt x="26" y="34"/>
                      <a:pt x="27" y="33"/>
                      <a:pt x="28" y="32"/>
                    </a:cubicBezTo>
                    <a:cubicBezTo>
                      <a:pt x="28" y="32"/>
                      <a:pt x="28" y="33"/>
                      <a:pt x="28" y="34"/>
                    </a:cubicBezTo>
                    <a:cubicBezTo>
                      <a:pt x="27" y="34"/>
                      <a:pt x="26" y="35"/>
                      <a:pt x="24" y="36"/>
                    </a:cubicBezTo>
                    <a:moveTo>
                      <a:pt x="30" y="20"/>
                    </a:moveTo>
                    <a:cubicBezTo>
                      <a:pt x="30" y="19"/>
                      <a:pt x="30" y="17"/>
                      <a:pt x="30" y="15"/>
                    </a:cubicBezTo>
                    <a:cubicBezTo>
                      <a:pt x="30" y="15"/>
                      <a:pt x="30" y="15"/>
                      <a:pt x="30" y="15"/>
                    </a:cubicBezTo>
                    <a:cubicBezTo>
                      <a:pt x="30" y="15"/>
                      <a:pt x="30" y="14"/>
                      <a:pt x="31" y="13"/>
                    </a:cubicBezTo>
                    <a:cubicBezTo>
                      <a:pt x="32" y="12"/>
                      <a:pt x="33" y="12"/>
                      <a:pt x="35" y="12"/>
                    </a:cubicBezTo>
                    <a:cubicBezTo>
                      <a:pt x="35" y="12"/>
                      <a:pt x="35" y="12"/>
                      <a:pt x="35" y="12"/>
                    </a:cubicBezTo>
                    <a:cubicBezTo>
                      <a:pt x="36" y="12"/>
                      <a:pt x="38" y="12"/>
                      <a:pt x="38" y="13"/>
                    </a:cubicBezTo>
                    <a:cubicBezTo>
                      <a:pt x="39" y="16"/>
                      <a:pt x="39" y="18"/>
                      <a:pt x="37" y="20"/>
                    </a:cubicBezTo>
                    <a:cubicBezTo>
                      <a:pt x="36" y="21"/>
                      <a:pt x="35" y="22"/>
                      <a:pt x="33" y="22"/>
                    </a:cubicBezTo>
                    <a:cubicBezTo>
                      <a:pt x="32" y="22"/>
                      <a:pt x="31" y="21"/>
                      <a:pt x="30" y="20"/>
                    </a:cubicBezTo>
                    <a:cubicBezTo>
                      <a:pt x="30" y="20"/>
                      <a:pt x="30" y="20"/>
                      <a:pt x="30" y="20"/>
                    </a:cubicBezTo>
                    <a:moveTo>
                      <a:pt x="30" y="11"/>
                    </a:moveTo>
                    <a:cubicBezTo>
                      <a:pt x="31" y="9"/>
                      <a:pt x="33" y="8"/>
                      <a:pt x="35" y="8"/>
                    </a:cubicBezTo>
                    <a:cubicBezTo>
                      <a:pt x="35" y="8"/>
                      <a:pt x="35" y="8"/>
                      <a:pt x="35" y="8"/>
                    </a:cubicBezTo>
                    <a:cubicBezTo>
                      <a:pt x="38" y="8"/>
                      <a:pt x="40" y="9"/>
                      <a:pt x="41" y="11"/>
                    </a:cubicBezTo>
                    <a:cubicBezTo>
                      <a:pt x="43" y="16"/>
                      <a:pt x="41" y="21"/>
                      <a:pt x="39" y="23"/>
                    </a:cubicBezTo>
                    <a:cubicBezTo>
                      <a:pt x="37" y="25"/>
                      <a:pt x="35" y="26"/>
                      <a:pt x="33" y="26"/>
                    </a:cubicBezTo>
                    <a:cubicBezTo>
                      <a:pt x="32" y="26"/>
                      <a:pt x="31" y="25"/>
                      <a:pt x="30" y="25"/>
                    </a:cubicBezTo>
                    <a:cubicBezTo>
                      <a:pt x="29" y="25"/>
                      <a:pt x="29" y="25"/>
                      <a:pt x="29" y="25"/>
                    </a:cubicBezTo>
                    <a:cubicBezTo>
                      <a:pt x="29" y="24"/>
                      <a:pt x="29" y="23"/>
                      <a:pt x="30" y="22"/>
                    </a:cubicBezTo>
                    <a:cubicBezTo>
                      <a:pt x="31" y="22"/>
                      <a:pt x="32" y="23"/>
                      <a:pt x="33" y="23"/>
                    </a:cubicBezTo>
                    <a:cubicBezTo>
                      <a:pt x="35" y="23"/>
                      <a:pt x="36" y="22"/>
                      <a:pt x="37" y="21"/>
                    </a:cubicBezTo>
                    <a:cubicBezTo>
                      <a:pt x="40" y="19"/>
                      <a:pt x="40" y="16"/>
                      <a:pt x="39" y="13"/>
                    </a:cubicBezTo>
                    <a:cubicBezTo>
                      <a:pt x="38" y="11"/>
                      <a:pt x="37" y="11"/>
                      <a:pt x="35" y="11"/>
                    </a:cubicBezTo>
                    <a:cubicBezTo>
                      <a:pt x="35" y="11"/>
                      <a:pt x="35" y="11"/>
                      <a:pt x="35" y="11"/>
                    </a:cubicBezTo>
                    <a:cubicBezTo>
                      <a:pt x="33" y="11"/>
                      <a:pt x="31" y="12"/>
                      <a:pt x="31" y="12"/>
                    </a:cubicBezTo>
                    <a:cubicBezTo>
                      <a:pt x="30" y="13"/>
                      <a:pt x="30" y="13"/>
                      <a:pt x="30" y="13"/>
                    </a:cubicBezTo>
                    <a:cubicBezTo>
                      <a:pt x="30" y="13"/>
                      <a:pt x="30" y="12"/>
                      <a:pt x="30" y="11"/>
                    </a:cubicBezTo>
                    <a:cubicBezTo>
                      <a:pt x="30" y="11"/>
                      <a:pt x="30" y="11"/>
                      <a:pt x="30" y="11"/>
                    </a:cubicBezTo>
                    <a:moveTo>
                      <a:pt x="24" y="12"/>
                    </a:moveTo>
                    <a:cubicBezTo>
                      <a:pt x="24" y="12"/>
                      <a:pt x="24" y="12"/>
                      <a:pt x="24" y="12"/>
                    </a:cubicBezTo>
                    <a:cubicBezTo>
                      <a:pt x="26" y="11"/>
                      <a:pt x="28" y="9"/>
                      <a:pt x="29" y="8"/>
                    </a:cubicBezTo>
                    <a:cubicBezTo>
                      <a:pt x="29" y="8"/>
                      <a:pt x="29" y="8"/>
                      <a:pt x="29" y="8"/>
                    </a:cubicBezTo>
                    <a:cubicBezTo>
                      <a:pt x="29" y="8"/>
                      <a:pt x="29" y="9"/>
                      <a:pt x="29" y="10"/>
                    </a:cubicBezTo>
                    <a:cubicBezTo>
                      <a:pt x="24" y="15"/>
                      <a:pt x="24" y="15"/>
                      <a:pt x="24" y="15"/>
                    </a:cubicBezTo>
                    <a:cubicBezTo>
                      <a:pt x="24" y="15"/>
                      <a:pt x="24" y="15"/>
                      <a:pt x="24" y="15"/>
                    </a:cubicBezTo>
                    <a:cubicBezTo>
                      <a:pt x="24" y="15"/>
                      <a:pt x="24" y="15"/>
                      <a:pt x="24" y="15"/>
                    </a:cubicBezTo>
                    <a:cubicBezTo>
                      <a:pt x="24" y="15"/>
                      <a:pt x="24" y="15"/>
                      <a:pt x="24" y="15"/>
                    </a:cubicBezTo>
                    <a:cubicBezTo>
                      <a:pt x="25" y="15"/>
                      <a:pt x="25" y="15"/>
                      <a:pt x="25" y="15"/>
                    </a:cubicBezTo>
                    <a:cubicBezTo>
                      <a:pt x="25" y="14"/>
                      <a:pt x="25" y="14"/>
                      <a:pt x="25" y="14"/>
                    </a:cubicBezTo>
                    <a:cubicBezTo>
                      <a:pt x="29" y="10"/>
                      <a:pt x="29" y="10"/>
                      <a:pt x="29" y="10"/>
                    </a:cubicBezTo>
                    <a:cubicBezTo>
                      <a:pt x="29" y="12"/>
                      <a:pt x="29" y="14"/>
                      <a:pt x="29" y="16"/>
                    </a:cubicBezTo>
                    <a:cubicBezTo>
                      <a:pt x="29" y="16"/>
                      <a:pt x="29" y="16"/>
                      <a:pt x="29" y="16"/>
                    </a:cubicBezTo>
                    <a:cubicBezTo>
                      <a:pt x="25" y="22"/>
                      <a:pt x="25" y="22"/>
                      <a:pt x="25" y="22"/>
                    </a:cubicBezTo>
                    <a:cubicBezTo>
                      <a:pt x="25" y="22"/>
                      <a:pt x="25" y="22"/>
                      <a:pt x="25" y="22"/>
                    </a:cubicBezTo>
                    <a:cubicBezTo>
                      <a:pt x="25" y="22"/>
                      <a:pt x="25" y="22"/>
                      <a:pt x="25" y="22"/>
                    </a:cubicBezTo>
                    <a:cubicBezTo>
                      <a:pt x="25" y="22"/>
                      <a:pt x="25" y="22"/>
                      <a:pt x="25" y="22"/>
                    </a:cubicBezTo>
                    <a:cubicBezTo>
                      <a:pt x="29" y="17"/>
                      <a:pt x="29" y="17"/>
                      <a:pt x="29" y="17"/>
                    </a:cubicBezTo>
                    <a:cubicBezTo>
                      <a:pt x="29" y="18"/>
                      <a:pt x="29" y="19"/>
                      <a:pt x="29" y="20"/>
                    </a:cubicBezTo>
                    <a:cubicBezTo>
                      <a:pt x="28" y="20"/>
                      <a:pt x="28" y="20"/>
                      <a:pt x="28" y="20"/>
                    </a:cubicBezTo>
                    <a:cubicBezTo>
                      <a:pt x="24" y="25"/>
                      <a:pt x="24" y="25"/>
                      <a:pt x="24" y="25"/>
                    </a:cubicBezTo>
                    <a:cubicBezTo>
                      <a:pt x="24" y="26"/>
                      <a:pt x="24" y="26"/>
                      <a:pt x="24" y="26"/>
                    </a:cubicBezTo>
                    <a:cubicBezTo>
                      <a:pt x="25" y="26"/>
                      <a:pt x="25" y="26"/>
                      <a:pt x="25" y="26"/>
                    </a:cubicBezTo>
                    <a:cubicBezTo>
                      <a:pt x="25" y="26"/>
                      <a:pt x="25" y="26"/>
                      <a:pt x="25" y="26"/>
                    </a:cubicBezTo>
                    <a:cubicBezTo>
                      <a:pt x="29" y="21"/>
                      <a:pt x="29" y="21"/>
                      <a:pt x="29" y="21"/>
                    </a:cubicBezTo>
                    <a:cubicBezTo>
                      <a:pt x="28" y="24"/>
                      <a:pt x="28" y="28"/>
                      <a:pt x="28" y="31"/>
                    </a:cubicBezTo>
                    <a:cubicBezTo>
                      <a:pt x="28" y="31"/>
                      <a:pt x="28" y="31"/>
                      <a:pt x="28" y="31"/>
                    </a:cubicBezTo>
                    <a:cubicBezTo>
                      <a:pt x="26" y="33"/>
                      <a:pt x="25" y="34"/>
                      <a:pt x="24" y="36"/>
                    </a:cubicBezTo>
                    <a:cubicBezTo>
                      <a:pt x="24" y="36"/>
                      <a:pt x="24" y="36"/>
                      <a:pt x="24" y="36"/>
                    </a:cubicBezTo>
                    <a:cubicBezTo>
                      <a:pt x="21" y="37"/>
                      <a:pt x="19" y="38"/>
                      <a:pt x="16" y="38"/>
                    </a:cubicBezTo>
                    <a:cubicBezTo>
                      <a:pt x="15" y="38"/>
                      <a:pt x="15" y="38"/>
                      <a:pt x="14" y="38"/>
                    </a:cubicBezTo>
                    <a:cubicBezTo>
                      <a:pt x="6" y="37"/>
                      <a:pt x="3" y="33"/>
                      <a:pt x="3" y="32"/>
                    </a:cubicBezTo>
                    <a:cubicBezTo>
                      <a:pt x="2" y="29"/>
                      <a:pt x="2" y="26"/>
                      <a:pt x="2" y="23"/>
                    </a:cubicBezTo>
                    <a:cubicBezTo>
                      <a:pt x="2" y="18"/>
                      <a:pt x="2" y="12"/>
                      <a:pt x="1" y="8"/>
                    </a:cubicBezTo>
                    <a:cubicBezTo>
                      <a:pt x="2" y="8"/>
                      <a:pt x="3" y="9"/>
                      <a:pt x="5" y="9"/>
                    </a:cubicBezTo>
                    <a:cubicBezTo>
                      <a:pt x="8" y="10"/>
                      <a:pt x="12" y="10"/>
                      <a:pt x="16" y="10"/>
                    </a:cubicBezTo>
                    <a:cubicBezTo>
                      <a:pt x="18" y="10"/>
                      <a:pt x="20" y="10"/>
                      <a:pt x="23" y="10"/>
                    </a:cubicBezTo>
                    <a:cubicBezTo>
                      <a:pt x="24" y="10"/>
                      <a:pt x="26" y="9"/>
                      <a:pt x="27" y="9"/>
                    </a:cubicBezTo>
                    <a:cubicBezTo>
                      <a:pt x="26" y="10"/>
                      <a:pt x="25" y="11"/>
                      <a:pt x="24" y="12"/>
                    </a:cubicBezTo>
                    <a:cubicBezTo>
                      <a:pt x="24" y="12"/>
                      <a:pt x="24" y="12"/>
                      <a:pt x="24" y="12"/>
                    </a:cubicBezTo>
                    <a:cubicBezTo>
                      <a:pt x="24" y="12"/>
                      <a:pt x="24" y="12"/>
                      <a:pt x="24" y="12"/>
                    </a:cubicBezTo>
                    <a:moveTo>
                      <a:pt x="15" y="9"/>
                    </a:moveTo>
                    <a:cubicBezTo>
                      <a:pt x="13" y="9"/>
                      <a:pt x="11" y="9"/>
                      <a:pt x="9" y="8"/>
                    </a:cubicBezTo>
                    <a:cubicBezTo>
                      <a:pt x="8" y="8"/>
                      <a:pt x="8" y="8"/>
                      <a:pt x="8" y="8"/>
                    </a:cubicBezTo>
                    <a:cubicBezTo>
                      <a:pt x="8" y="7"/>
                      <a:pt x="8" y="7"/>
                      <a:pt x="8" y="7"/>
                    </a:cubicBezTo>
                    <a:cubicBezTo>
                      <a:pt x="9" y="7"/>
                      <a:pt x="9" y="7"/>
                      <a:pt x="9" y="7"/>
                    </a:cubicBezTo>
                    <a:cubicBezTo>
                      <a:pt x="11" y="6"/>
                      <a:pt x="13" y="5"/>
                      <a:pt x="16" y="5"/>
                    </a:cubicBezTo>
                    <a:cubicBezTo>
                      <a:pt x="16" y="5"/>
                      <a:pt x="17" y="5"/>
                      <a:pt x="17" y="5"/>
                    </a:cubicBezTo>
                    <a:cubicBezTo>
                      <a:pt x="20" y="5"/>
                      <a:pt x="21" y="6"/>
                      <a:pt x="24" y="7"/>
                    </a:cubicBezTo>
                    <a:cubicBezTo>
                      <a:pt x="24" y="7"/>
                      <a:pt x="24" y="7"/>
                      <a:pt x="24" y="7"/>
                    </a:cubicBezTo>
                    <a:cubicBezTo>
                      <a:pt x="24" y="7"/>
                      <a:pt x="24" y="7"/>
                      <a:pt x="24" y="7"/>
                    </a:cubicBezTo>
                    <a:cubicBezTo>
                      <a:pt x="24" y="7"/>
                      <a:pt x="24" y="7"/>
                      <a:pt x="24" y="7"/>
                    </a:cubicBezTo>
                    <a:cubicBezTo>
                      <a:pt x="23" y="7"/>
                      <a:pt x="23" y="7"/>
                      <a:pt x="23" y="7"/>
                    </a:cubicBezTo>
                    <a:cubicBezTo>
                      <a:pt x="21" y="6"/>
                      <a:pt x="20" y="6"/>
                      <a:pt x="17" y="6"/>
                    </a:cubicBezTo>
                    <a:cubicBezTo>
                      <a:pt x="17" y="6"/>
                      <a:pt x="16" y="6"/>
                      <a:pt x="16" y="6"/>
                    </a:cubicBezTo>
                    <a:cubicBezTo>
                      <a:pt x="13" y="6"/>
                      <a:pt x="11" y="6"/>
                      <a:pt x="9" y="7"/>
                    </a:cubicBezTo>
                    <a:cubicBezTo>
                      <a:pt x="9" y="7"/>
                      <a:pt x="9" y="7"/>
                      <a:pt x="9" y="7"/>
                    </a:cubicBezTo>
                    <a:cubicBezTo>
                      <a:pt x="9" y="8"/>
                      <a:pt x="9" y="8"/>
                      <a:pt x="9" y="8"/>
                    </a:cubicBezTo>
                    <a:cubicBezTo>
                      <a:pt x="9" y="8"/>
                      <a:pt x="9" y="8"/>
                      <a:pt x="9" y="8"/>
                    </a:cubicBezTo>
                    <a:cubicBezTo>
                      <a:pt x="11" y="8"/>
                      <a:pt x="13" y="9"/>
                      <a:pt x="15" y="9"/>
                    </a:cubicBezTo>
                    <a:cubicBezTo>
                      <a:pt x="17" y="9"/>
                      <a:pt x="19" y="8"/>
                      <a:pt x="21" y="8"/>
                    </a:cubicBezTo>
                    <a:cubicBezTo>
                      <a:pt x="22" y="8"/>
                      <a:pt x="22" y="8"/>
                      <a:pt x="22" y="8"/>
                    </a:cubicBezTo>
                    <a:cubicBezTo>
                      <a:pt x="21" y="8"/>
                      <a:pt x="19" y="7"/>
                      <a:pt x="16" y="7"/>
                    </a:cubicBezTo>
                    <a:cubicBezTo>
                      <a:pt x="16" y="7"/>
                      <a:pt x="15" y="7"/>
                      <a:pt x="15" y="7"/>
                    </a:cubicBezTo>
                    <a:cubicBezTo>
                      <a:pt x="14" y="7"/>
                      <a:pt x="13" y="7"/>
                      <a:pt x="13" y="7"/>
                    </a:cubicBezTo>
                    <a:cubicBezTo>
                      <a:pt x="13" y="7"/>
                      <a:pt x="14" y="8"/>
                      <a:pt x="15" y="8"/>
                    </a:cubicBezTo>
                    <a:cubicBezTo>
                      <a:pt x="16" y="8"/>
                      <a:pt x="17" y="8"/>
                      <a:pt x="17" y="8"/>
                    </a:cubicBezTo>
                    <a:cubicBezTo>
                      <a:pt x="17" y="8"/>
                      <a:pt x="17" y="8"/>
                      <a:pt x="16" y="8"/>
                    </a:cubicBezTo>
                    <a:cubicBezTo>
                      <a:pt x="16" y="8"/>
                      <a:pt x="16" y="8"/>
                      <a:pt x="15" y="8"/>
                    </a:cubicBezTo>
                    <a:cubicBezTo>
                      <a:pt x="15" y="7"/>
                      <a:pt x="15" y="7"/>
                      <a:pt x="15" y="7"/>
                    </a:cubicBezTo>
                    <a:cubicBezTo>
                      <a:pt x="15" y="7"/>
                      <a:pt x="15" y="7"/>
                      <a:pt x="15" y="7"/>
                    </a:cubicBezTo>
                    <a:cubicBezTo>
                      <a:pt x="16" y="7"/>
                      <a:pt x="16" y="7"/>
                      <a:pt x="16" y="7"/>
                    </a:cubicBezTo>
                    <a:cubicBezTo>
                      <a:pt x="17" y="7"/>
                      <a:pt x="18" y="7"/>
                      <a:pt x="18" y="8"/>
                    </a:cubicBezTo>
                    <a:cubicBezTo>
                      <a:pt x="18" y="8"/>
                      <a:pt x="18" y="8"/>
                      <a:pt x="18" y="8"/>
                    </a:cubicBezTo>
                    <a:cubicBezTo>
                      <a:pt x="18" y="8"/>
                      <a:pt x="17" y="8"/>
                      <a:pt x="15" y="8"/>
                    </a:cubicBezTo>
                    <a:cubicBezTo>
                      <a:pt x="13" y="8"/>
                      <a:pt x="12" y="8"/>
                      <a:pt x="12" y="7"/>
                    </a:cubicBezTo>
                    <a:cubicBezTo>
                      <a:pt x="12" y="7"/>
                      <a:pt x="15" y="6"/>
                      <a:pt x="15" y="6"/>
                    </a:cubicBezTo>
                    <a:cubicBezTo>
                      <a:pt x="15" y="6"/>
                      <a:pt x="16" y="6"/>
                      <a:pt x="16" y="6"/>
                    </a:cubicBezTo>
                    <a:cubicBezTo>
                      <a:pt x="19" y="6"/>
                      <a:pt x="22" y="7"/>
                      <a:pt x="22" y="8"/>
                    </a:cubicBezTo>
                    <a:cubicBezTo>
                      <a:pt x="22" y="8"/>
                      <a:pt x="21" y="9"/>
                      <a:pt x="21" y="9"/>
                    </a:cubicBezTo>
                    <a:cubicBezTo>
                      <a:pt x="19" y="9"/>
                      <a:pt x="17" y="9"/>
                      <a:pt x="15" y="9"/>
                    </a:cubicBezTo>
                    <a:moveTo>
                      <a:pt x="4" y="8"/>
                    </a:moveTo>
                    <a:cubicBezTo>
                      <a:pt x="2" y="7"/>
                      <a:pt x="2" y="7"/>
                      <a:pt x="2" y="6"/>
                    </a:cubicBezTo>
                    <a:cubicBezTo>
                      <a:pt x="2" y="5"/>
                      <a:pt x="2" y="5"/>
                      <a:pt x="2" y="5"/>
                    </a:cubicBezTo>
                    <a:cubicBezTo>
                      <a:pt x="3" y="4"/>
                      <a:pt x="7" y="2"/>
                      <a:pt x="9" y="1"/>
                    </a:cubicBezTo>
                    <a:cubicBezTo>
                      <a:pt x="11" y="1"/>
                      <a:pt x="13" y="1"/>
                      <a:pt x="16" y="1"/>
                    </a:cubicBezTo>
                    <a:cubicBezTo>
                      <a:pt x="20" y="1"/>
                      <a:pt x="25" y="1"/>
                      <a:pt x="26" y="2"/>
                    </a:cubicBezTo>
                    <a:cubicBezTo>
                      <a:pt x="28" y="3"/>
                      <a:pt x="29" y="4"/>
                      <a:pt x="29" y="5"/>
                    </a:cubicBezTo>
                    <a:cubicBezTo>
                      <a:pt x="29" y="6"/>
                      <a:pt x="28" y="7"/>
                      <a:pt x="27" y="8"/>
                    </a:cubicBezTo>
                    <a:cubicBezTo>
                      <a:pt x="26" y="5"/>
                      <a:pt x="22" y="4"/>
                      <a:pt x="16" y="4"/>
                    </a:cubicBezTo>
                    <a:cubicBezTo>
                      <a:pt x="15" y="4"/>
                      <a:pt x="14" y="5"/>
                      <a:pt x="13" y="5"/>
                    </a:cubicBezTo>
                    <a:cubicBezTo>
                      <a:pt x="8" y="5"/>
                      <a:pt x="4" y="7"/>
                      <a:pt x="4" y="8"/>
                    </a:cubicBezTo>
                    <a:moveTo>
                      <a:pt x="16" y="0"/>
                    </a:moveTo>
                    <a:cubicBezTo>
                      <a:pt x="13" y="0"/>
                      <a:pt x="11" y="0"/>
                      <a:pt x="9" y="0"/>
                    </a:cubicBezTo>
                    <a:cubicBezTo>
                      <a:pt x="7" y="1"/>
                      <a:pt x="2" y="3"/>
                      <a:pt x="1" y="5"/>
                    </a:cubicBezTo>
                    <a:cubicBezTo>
                      <a:pt x="1" y="5"/>
                      <a:pt x="0" y="6"/>
                      <a:pt x="1" y="6"/>
                    </a:cubicBezTo>
                    <a:cubicBezTo>
                      <a:pt x="0" y="6"/>
                      <a:pt x="0" y="6"/>
                      <a:pt x="0" y="6"/>
                    </a:cubicBezTo>
                    <a:cubicBezTo>
                      <a:pt x="1" y="11"/>
                      <a:pt x="1" y="17"/>
                      <a:pt x="1" y="23"/>
                    </a:cubicBezTo>
                    <a:cubicBezTo>
                      <a:pt x="1" y="27"/>
                      <a:pt x="1" y="30"/>
                      <a:pt x="2" y="32"/>
                    </a:cubicBezTo>
                    <a:cubicBezTo>
                      <a:pt x="2" y="32"/>
                      <a:pt x="2" y="32"/>
                      <a:pt x="2" y="32"/>
                    </a:cubicBezTo>
                    <a:cubicBezTo>
                      <a:pt x="2" y="33"/>
                      <a:pt x="2" y="34"/>
                      <a:pt x="3" y="34"/>
                    </a:cubicBezTo>
                    <a:cubicBezTo>
                      <a:pt x="3" y="34"/>
                      <a:pt x="3" y="34"/>
                      <a:pt x="3" y="34"/>
                    </a:cubicBezTo>
                    <a:cubicBezTo>
                      <a:pt x="3" y="35"/>
                      <a:pt x="3" y="36"/>
                      <a:pt x="3" y="36"/>
                    </a:cubicBezTo>
                    <a:cubicBezTo>
                      <a:pt x="3" y="36"/>
                      <a:pt x="3" y="36"/>
                      <a:pt x="3" y="36"/>
                    </a:cubicBezTo>
                    <a:cubicBezTo>
                      <a:pt x="3" y="36"/>
                      <a:pt x="3" y="36"/>
                      <a:pt x="3" y="36"/>
                    </a:cubicBezTo>
                    <a:cubicBezTo>
                      <a:pt x="3" y="37"/>
                      <a:pt x="3" y="37"/>
                      <a:pt x="3" y="37"/>
                    </a:cubicBezTo>
                    <a:cubicBezTo>
                      <a:pt x="3" y="37"/>
                      <a:pt x="3" y="37"/>
                      <a:pt x="3" y="37"/>
                    </a:cubicBezTo>
                    <a:cubicBezTo>
                      <a:pt x="5" y="38"/>
                      <a:pt x="9" y="40"/>
                      <a:pt x="12" y="40"/>
                    </a:cubicBezTo>
                    <a:cubicBezTo>
                      <a:pt x="14" y="40"/>
                      <a:pt x="15" y="40"/>
                      <a:pt x="16" y="40"/>
                    </a:cubicBezTo>
                    <a:cubicBezTo>
                      <a:pt x="23" y="40"/>
                      <a:pt x="27" y="38"/>
                      <a:pt x="28" y="37"/>
                    </a:cubicBezTo>
                    <a:cubicBezTo>
                      <a:pt x="28" y="37"/>
                      <a:pt x="28" y="37"/>
                      <a:pt x="28" y="37"/>
                    </a:cubicBezTo>
                    <a:cubicBezTo>
                      <a:pt x="28" y="37"/>
                      <a:pt x="28" y="37"/>
                      <a:pt x="28" y="37"/>
                    </a:cubicBezTo>
                    <a:cubicBezTo>
                      <a:pt x="28" y="35"/>
                      <a:pt x="28" y="35"/>
                      <a:pt x="28" y="35"/>
                    </a:cubicBezTo>
                    <a:cubicBezTo>
                      <a:pt x="28" y="35"/>
                      <a:pt x="29" y="35"/>
                      <a:pt x="29" y="34"/>
                    </a:cubicBezTo>
                    <a:cubicBezTo>
                      <a:pt x="29" y="34"/>
                      <a:pt x="29" y="34"/>
                      <a:pt x="29" y="34"/>
                    </a:cubicBezTo>
                    <a:cubicBezTo>
                      <a:pt x="29" y="34"/>
                      <a:pt x="29" y="34"/>
                      <a:pt x="29" y="34"/>
                    </a:cubicBezTo>
                    <a:cubicBezTo>
                      <a:pt x="29" y="34"/>
                      <a:pt x="29" y="34"/>
                      <a:pt x="29" y="34"/>
                    </a:cubicBezTo>
                    <a:cubicBezTo>
                      <a:pt x="29" y="34"/>
                      <a:pt x="29" y="34"/>
                      <a:pt x="29" y="34"/>
                    </a:cubicBezTo>
                    <a:cubicBezTo>
                      <a:pt x="29" y="31"/>
                      <a:pt x="29" y="28"/>
                      <a:pt x="29" y="25"/>
                    </a:cubicBezTo>
                    <a:cubicBezTo>
                      <a:pt x="31" y="26"/>
                      <a:pt x="32" y="27"/>
                      <a:pt x="33" y="27"/>
                    </a:cubicBezTo>
                    <a:cubicBezTo>
                      <a:pt x="35" y="27"/>
                      <a:pt x="38" y="26"/>
                      <a:pt x="39" y="24"/>
                    </a:cubicBezTo>
                    <a:cubicBezTo>
                      <a:pt x="42" y="22"/>
                      <a:pt x="44" y="17"/>
                      <a:pt x="42" y="11"/>
                    </a:cubicBezTo>
                    <a:cubicBezTo>
                      <a:pt x="40" y="8"/>
                      <a:pt x="38" y="7"/>
                      <a:pt x="35" y="7"/>
                    </a:cubicBezTo>
                    <a:cubicBezTo>
                      <a:pt x="35" y="7"/>
                      <a:pt x="35" y="7"/>
                      <a:pt x="35" y="7"/>
                    </a:cubicBezTo>
                    <a:cubicBezTo>
                      <a:pt x="33" y="7"/>
                      <a:pt x="31" y="7"/>
                      <a:pt x="30" y="9"/>
                    </a:cubicBezTo>
                    <a:cubicBezTo>
                      <a:pt x="30" y="9"/>
                      <a:pt x="30" y="9"/>
                      <a:pt x="30" y="9"/>
                    </a:cubicBezTo>
                    <a:cubicBezTo>
                      <a:pt x="30" y="9"/>
                      <a:pt x="30" y="9"/>
                      <a:pt x="30" y="9"/>
                    </a:cubicBezTo>
                    <a:cubicBezTo>
                      <a:pt x="30" y="8"/>
                      <a:pt x="30" y="6"/>
                      <a:pt x="30" y="5"/>
                    </a:cubicBezTo>
                    <a:cubicBezTo>
                      <a:pt x="30" y="5"/>
                      <a:pt x="30" y="5"/>
                      <a:pt x="30" y="5"/>
                    </a:cubicBezTo>
                    <a:cubicBezTo>
                      <a:pt x="30" y="4"/>
                      <a:pt x="30" y="2"/>
                      <a:pt x="26" y="1"/>
                    </a:cubicBezTo>
                    <a:cubicBezTo>
                      <a:pt x="25" y="0"/>
                      <a:pt x="21" y="0"/>
                      <a:pt x="1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09" name="Freeform 195"/>
              <p:cNvSpPr>
                <a:spLocks noEditPoints="1"/>
              </p:cNvSpPr>
              <p:nvPr/>
            </p:nvSpPr>
            <p:spPr bwMode="auto">
              <a:xfrm>
                <a:off x="3396" y="2220"/>
                <a:ext cx="112" cy="78"/>
              </a:xfrm>
              <a:custGeom>
                <a:avLst/>
                <a:gdLst>
                  <a:gd name="T0" fmla="*/ 18 w 47"/>
                  <a:gd name="T1" fmla="*/ 22 h 33"/>
                  <a:gd name="T2" fmla="*/ 17 w 47"/>
                  <a:gd name="T3" fmla="*/ 22 h 33"/>
                  <a:gd name="T4" fmla="*/ 3 w 47"/>
                  <a:gd name="T5" fmla="*/ 19 h 33"/>
                  <a:gd name="T6" fmla="*/ 1 w 47"/>
                  <a:gd name="T7" fmla="*/ 11 h 33"/>
                  <a:gd name="T8" fmla="*/ 16 w 47"/>
                  <a:gd name="T9" fmla="*/ 2 h 33"/>
                  <a:gd name="T10" fmla="*/ 19 w 47"/>
                  <a:gd name="T11" fmla="*/ 2 h 33"/>
                  <a:gd name="T12" fmla="*/ 24 w 47"/>
                  <a:gd name="T13" fmla="*/ 1 h 33"/>
                  <a:gd name="T14" fmla="*/ 32 w 47"/>
                  <a:gd name="T15" fmla="*/ 1 h 33"/>
                  <a:gd name="T16" fmla="*/ 44 w 47"/>
                  <a:gd name="T17" fmla="*/ 7 h 33"/>
                  <a:gd name="T18" fmla="*/ 44 w 47"/>
                  <a:gd name="T19" fmla="*/ 7 h 33"/>
                  <a:gd name="T20" fmla="*/ 41 w 47"/>
                  <a:gd name="T21" fmla="*/ 20 h 33"/>
                  <a:gd name="T22" fmla="*/ 35 w 47"/>
                  <a:gd name="T23" fmla="*/ 27 h 33"/>
                  <a:gd name="T24" fmla="*/ 33 w 47"/>
                  <a:gd name="T25" fmla="*/ 31 h 33"/>
                  <a:gd name="T26" fmla="*/ 34 w 47"/>
                  <a:gd name="T27" fmla="*/ 27 h 33"/>
                  <a:gd name="T28" fmla="*/ 35 w 47"/>
                  <a:gd name="T29" fmla="*/ 22 h 33"/>
                  <a:gd name="T30" fmla="*/ 33 w 47"/>
                  <a:gd name="T31" fmla="*/ 21 h 33"/>
                  <a:gd name="T32" fmla="*/ 31 w 47"/>
                  <a:gd name="T33" fmla="*/ 21 h 33"/>
                  <a:gd name="T34" fmla="*/ 25 w 47"/>
                  <a:gd name="T35" fmla="*/ 22 h 33"/>
                  <a:gd name="T36" fmla="*/ 18 w 47"/>
                  <a:gd name="T37" fmla="*/ 22 h 33"/>
                  <a:gd name="T38" fmla="*/ 32 w 47"/>
                  <a:gd name="T39" fmla="*/ 0 h 33"/>
                  <a:gd name="T40" fmla="*/ 24 w 47"/>
                  <a:gd name="T41" fmla="*/ 0 h 33"/>
                  <a:gd name="T42" fmla="*/ 19 w 47"/>
                  <a:gd name="T43" fmla="*/ 1 h 33"/>
                  <a:gd name="T44" fmla="*/ 16 w 47"/>
                  <a:gd name="T45" fmla="*/ 1 h 33"/>
                  <a:gd name="T46" fmla="*/ 0 w 47"/>
                  <a:gd name="T47" fmla="*/ 11 h 33"/>
                  <a:gd name="T48" fmla="*/ 3 w 47"/>
                  <a:gd name="T49" fmla="*/ 19 h 33"/>
                  <a:gd name="T50" fmla="*/ 17 w 47"/>
                  <a:gd name="T51" fmla="*/ 23 h 33"/>
                  <a:gd name="T52" fmla="*/ 18 w 47"/>
                  <a:gd name="T53" fmla="*/ 23 h 33"/>
                  <a:gd name="T54" fmla="*/ 25 w 47"/>
                  <a:gd name="T55" fmla="*/ 22 h 33"/>
                  <a:gd name="T56" fmla="*/ 31 w 47"/>
                  <a:gd name="T57" fmla="*/ 22 h 33"/>
                  <a:gd name="T58" fmla="*/ 33 w 47"/>
                  <a:gd name="T59" fmla="*/ 22 h 33"/>
                  <a:gd name="T60" fmla="*/ 34 w 47"/>
                  <a:gd name="T61" fmla="*/ 22 h 33"/>
                  <a:gd name="T62" fmla="*/ 33 w 47"/>
                  <a:gd name="T63" fmla="*/ 27 h 33"/>
                  <a:gd name="T64" fmla="*/ 31 w 47"/>
                  <a:gd name="T65" fmla="*/ 32 h 33"/>
                  <a:gd name="T66" fmla="*/ 31 w 47"/>
                  <a:gd name="T67" fmla="*/ 33 h 33"/>
                  <a:gd name="T68" fmla="*/ 32 w 47"/>
                  <a:gd name="T69" fmla="*/ 33 h 33"/>
                  <a:gd name="T70" fmla="*/ 32 w 47"/>
                  <a:gd name="T71" fmla="*/ 33 h 33"/>
                  <a:gd name="T72" fmla="*/ 36 w 47"/>
                  <a:gd name="T73" fmla="*/ 28 h 33"/>
                  <a:gd name="T74" fmla="*/ 41 w 47"/>
                  <a:gd name="T75" fmla="*/ 21 h 33"/>
                  <a:gd name="T76" fmla="*/ 45 w 47"/>
                  <a:gd name="T77" fmla="*/ 7 h 33"/>
                  <a:gd name="T78" fmla="*/ 45 w 47"/>
                  <a:gd name="T79" fmla="*/ 6 h 33"/>
                  <a:gd name="T80" fmla="*/ 45 w 47"/>
                  <a:gd name="T81" fmla="*/ 6 h 33"/>
                  <a:gd name="T82" fmla="*/ 44 w 47"/>
                  <a:gd name="T83" fmla="*/ 5 h 33"/>
                  <a:gd name="T84" fmla="*/ 44 w 47"/>
                  <a:gd name="T85" fmla="*/ 5 h 33"/>
                  <a:gd name="T86" fmla="*/ 32 w 47"/>
                  <a:gd name="T8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 h="33">
                    <a:moveTo>
                      <a:pt x="18" y="22"/>
                    </a:moveTo>
                    <a:cubicBezTo>
                      <a:pt x="17" y="22"/>
                      <a:pt x="17" y="22"/>
                      <a:pt x="17" y="22"/>
                    </a:cubicBezTo>
                    <a:cubicBezTo>
                      <a:pt x="12" y="22"/>
                      <a:pt x="6" y="22"/>
                      <a:pt x="3" y="19"/>
                    </a:cubicBezTo>
                    <a:cubicBezTo>
                      <a:pt x="2" y="17"/>
                      <a:pt x="1" y="14"/>
                      <a:pt x="1" y="11"/>
                    </a:cubicBezTo>
                    <a:cubicBezTo>
                      <a:pt x="2" y="2"/>
                      <a:pt x="9" y="2"/>
                      <a:pt x="16" y="2"/>
                    </a:cubicBezTo>
                    <a:cubicBezTo>
                      <a:pt x="17" y="2"/>
                      <a:pt x="18" y="2"/>
                      <a:pt x="19" y="2"/>
                    </a:cubicBezTo>
                    <a:cubicBezTo>
                      <a:pt x="21" y="2"/>
                      <a:pt x="22" y="2"/>
                      <a:pt x="24" y="1"/>
                    </a:cubicBezTo>
                    <a:cubicBezTo>
                      <a:pt x="27" y="1"/>
                      <a:pt x="29" y="1"/>
                      <a:pt x="32" y="1"/>
                    </a:cubicBezTo>
                    <a:cubicBezTo>
                      <a:pt x="38" y="1"/>
                      <a:pt x="42" y="3"/>
                      <a:pt x="44" y="7"/>
                    </a:cubicBezTo>
                    <a:cubicBezTo>
                      <a:pt x="44" y="7"/>
                      <a:pt x="44" y="7"/>
                      <a:pt x="44" y="7"/>
                    </a:cubicBezTo>
                    <a:cubicBezTo>
                      <a:pt x="46" y="12"/>
                      <a:pt x="45" y="17"/>
                      <a:pt x="41" y="20"/>
                    </a:cubicBezTo>
                    <a:cubicBezTo>
                      <a:pt x="40" y="20"/>
                      <a:pt x="39" y="22"/>
                      <a:pt x="35" y="27"/>
                    </a:cubicBezTo>
                    <a:cubicBezTo>
                      <a:pt x="35" y="28"/>
                      <a:pt x="34" y="30"/>
                      <a:pt x="33" y="31"/>
                    </a:cubicBezTo>
                    <a:cubicBezTo>
                      <a:pt x="33" y="29"/>
                      <a:pt x="34" y="28"/>
                      <a:pt x="34" y="27"/>
                    </a:cubicBezTo>
                    <a:cubicBezTo>
                      <a:pt x="35" y="25"/>
                      <a:pt x="35" y="23"/>
                      <a:pt x="35" y="22"/>
                    </a:cubicBezTo>
                    <a:cubicBezTo>
                      <a:pt x="35" y="21"/>
                      <a:pt x="34" y="21"/>
                      <a:pt x="33" y="21"/>
                    </a:cubicBezTo>
                    <a:cubicBezTo>
                      <a:pt x="32" y="21"/>
                      <a:pt x="32" y="21"/>
                      <a:pt x="31" y="21"/>
                    </a:cubicBezTo>
                    <a:cubicBezTo>
                      <a:pt x="29" y="21"/>
                      <a:pt x="27" y="21"/>
                      <a:pt x="25" y="22"/>
                    </a:cubicBezTo>
                    <a:cubicBezTo>
                      <a:pt x="22" y="22"/>
                      <a:pt x="20" y="22"/>
                      <a:pt x="18" y="22"/>
                    </a:cubicBezTo>
                    <a:moveTo>
                      <a:pt x="32" y="0"/>
                    </a:moveTo>
                    <a:cubicBezTo>
                      <a:pt x="29" y="0"/>
                      <a:pt x="27" y="0"/>
                      <a:pt x="24" y="0"/>
                    </a:cubicBezTo>
                    <a:cubicBezTo>
                      <a:pt x="22" y="1"/>
                      <a:pt x="21" y="1"/>
                      <a:pt x="19" y="1"/>
                    </a:cubicBezTo>
                    <a:cubicBezTo>
                      <a:pt x="18" y="1"/>
                      <a:pt x="17" y="1"/>
                      <a:pt x="16" y="1"/>
                    </a:cubicBezTo>
                    <a:cubicBezTo>
                      <a:pt x="9" y="1"/>
                      <a:pt x="1" y="1"/>
                      <a:pt x="0" y="11"/>
                    </a:cubicBezTo>
                    <a:cubicBezTo>
                      <a:pt x="0" y="15"/>
                      <a:pt x="1" y="17"/>
                      <a:pt x="3" y="19"/>
                    </a:cubicBezTo>
                    <a:cubicBezTo>
                      <a:pt x="6" y="23"/>
                      <a:pt x="12" y="23"/>
                      <a:pt x="17" y="23"/>
                    </a:cubicBezTo>
                    <a:cubicBezTo>
                      <a:pt x="18" y="23"/>
                      <a:pt x="18" y="23"/>
                      <a:pt x="18" y="23"/>
                    </a:cubicBezTo>
                    <a:cubicBezTo>
                      <a:pt x="20" y="23"/>
                      <a:pt x="23" y="23"/>
                      <a:pt x="25" y="22"/>
                    </a:cubicBezTo>
                    <a:cubicBezTo>
                      <a:pt x="27" y="22"/>
                      <a:pt x="29" y="22"/>
                      <a:pt x="31" y="22"/>
                    </a:cubicBezTo>
                    <a:cubicBezTo>
                      <a:pt x="32" y="22"/>
                      <a:pt x="32" y="22"/>
                      <a:pt x="33" y="22"/>
                    </a:cubicBezTo>
                    <a:cubicBezTo>
                      <a:pt x="34" y="22"/>
                      <a:pt x="34" y="22"/>
                      <a:pt x="34" y="22"/>
                    </a:cubicBezTo>
                    <a:cubicBezTo>
                      <a:pt x="35" y="23"/>
                      <a:pt x="34" y="25"/>
                      <a:pt x="33" y="27"/>
                    </a:cubicBezTo>
                    <a:cubicBezTo>
                      <a:pt x="33" y="28"/>
                      <a:pt x="32" y="30"/>
                      <a:pt x="31" y="32"/>
                    </a:cubicBezTo>
                    <a:cubicBezTo>
                      <a:pt x="31" y="33"/>
                      <a:pt x="31" y="33"/>
                      <a:pt x="31" y="33"/>
                    </a:cubicBezTo>
                    <a:cubicBezTo>
                      <a:pt x="32" y="33"/>
                      <a:pt x="32" y="33"/>
                      <a:pt x="32" y="33"/>
                    </a:cubicBezTo>
                    <a:cubicBezTo>
                      <a:pt x="32" y="33"/>
                      <a:pt x="32" y="33"/>
                      <a:pt x="32" y="33"/>
                    </a:cubicBezTo>
                    <a:cubicBezTo>
                      <a:pt x="32" y="33"/>
                      <a:pt x="32" y="33"/>
                      <a:pt x="36" y="28"/>
                    </a:cubicBezTo>
                    <a:cubicBezTo>
                      <a:pt x="38" y="25"/>
                      <a:pt x="41" y="21"/>
                      <a:pt x="41" y="21"/>
                    </a:cubicBezTo>
                    <a:cubicBezTo>
                      <a:pt x="46" y="18"/>
                      <a:pt x="47" y="12"/>
                      <a:pt x="45" y="7"/>
                    </a:cubicBezTo>
                    <a:cubicBezTo>
                      <a:pt x="45" y="6"/>
                      <a:pt x="45" y="6"/>
                      <a:pt x="45" y="6"/>
                    </a:cubicBezTo>
                    <a:cubicBezTo>
                      <a:pt x="45" y="6"/>
                      <a:pt x="45" y="6"/>
                      <a:pt x="45" y="6"/>
                    </a:cubicBezTo>
                    <a:cubicBezTo>
                      <a:pt x="44" y="5"/>
                      <a:pt x="44" y="5"/>
                      <a:pt x="44" y="5"/>
                    </a:cubicBezTo>
                    <a:cubicBezTo>
                      <a:pt x="44" y="5"/>
                      <a:pt x="44" y="5"/>
                      <a:pt x="44" y="5"/>
                    </a:cubicBezTo>
                    <a:cubicBezTo>
                      <a:pt x="41" y="0"/>
                      <a:pt x="36" y="0"/>
                      <a:pt x="3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10" name="Freeform 196"/>
              <p:cNvSpPr>
                <a:spLocks noEditPoints="1"/>
              </p:cNvSpPr>
              <p:nvPr/>
            </p:nvSpPr>
            <p:spPr bwMode="auto">
              <a:xfrm>
                <a:off x="3439" y="2239"/>
                <a:ext cx="12" cy="14"/>
              </a:xfrm>
              <a:custGeom>
                <a:avLst/>
                <a:gdLst>
                  <a:gd name="T0" fmla="*/ 3 w 5"/>
                  <a:gd name="T1" fmla="*/ 5 h 6"/>
                  <a:gd name="T2" fmla="*/ 2 w 5"/>
                  <a:gd name="T3" fmla="*/ 4 h 6"/>
                  <a:gd name="T4" fmla="*/ 2 w 5"/>
                  <a:gd name="T5" fmla="*/ 1 h 6"/>
                  <a:gd name="T6" fmla="*/ 3 w 5"/>
                  <a:gd name="T7" fmla="*/ 1 h 6"/>
                  <a:gd name="T8" fmla="*/ 4 w 5"/>
                  <a:gd name="T9" fmla="*/ 1 h 6"/>
                  <a:gd name="T10" fmla="*/ 4 w 5"/>
                  <a:gd name="T11" fmla="*/ 2 h 6"/>
                  <a:gd name="T12" fmla="*/ 4 w 5"/>
                  <a:gd name="T13" fmla="*/ 3 h 6"/>
                  <a:gd name="T14" fmla="*/ 4 w 5"/>
                  <a:gd name="T15" fmla="*/ 4 h 6"/>
                  <a:gd name="T16" fmla="*/ 3 w 5"/>
                  <a:gd name="T17" fmla="*/ 5 h 6"/>
                  <a:gd name="T18" fmla="*/ 3 w 5"/>
                  <a:gd name="T19" fmla="*/ 0 h 6"/>
                  <a:gd name="T20" fmla="*/ 1 w 5"/>
                  <a:gd name="T21" fmla="*/ 1 h 6"/>
                  <a:gd name="T22" fmla="*/ 1 w 5"/>
                  <a:gd name="T23" fmla="*/ 4 h 6"/>
                  <a:gd name="T24" fmla="*/ 3 w 5"/>
                  <a:gd name="T25" fmla="*/ 6 h 6"/>
                  <a:gd name="T26" fmla="*/ 4 w 5"/>
                  <a:gd name="T27" fmla="*/ 5 h 6"/>
                  <a:gd name="T28" fmla="*/ 5 w 5"/>
                  <a:gd name="T29" fmla="*/ 4 h 6"/>
                  <a:gd name="T30" fmla="*/ 5 w 5"/>
                  <a:gd name="T31" fmla="*/ 2 h 6"/>
                  <a:gd name="T32" fmla="*/ 5 w 5"/>
                  <a:gd name="T33" fmla="*/ 1 h 6"/>
                  <a:gd name="T34" fmla="*/ 3 w 5"/>
                  <a:gd name="T3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
                    <a:moveTo>
                      <a:pt x="3" y="5"/>
                    </a:moveTo>
                    <a:cubicBezTo>
                      <a:pt x="3" y="5"/>
                      <a:pt x="2" y="4"/>
                      <a:pt x="2" y="4"/>
                    </a:cubicBezTo>
                    <a:cubicBezTo>
                      <a:pt x="1" y="3"/>
                      <a:pt x="1" y="2"/>
                      <a:pt x="2" y="1"/>
                    </a:cubicBezTo>
                    <a:cubicBezTo>
                      <a:pt x="2" y="1"/>
                      <a:pt x="3" y="1"/>
                      <a:pt x="3" y="1"/>
                    </a:cubicBezTo>
                    <a:cubicBezTo>
                      <a:pt x="4" y="1"/>
                      <a:pt x="4" y="1"/>
                      <a:pt x="4" y="1"/>
                    </a:cubicBezTo>
                    <a:cubicBezTo>
                      <a:pt x="4" y="2"/>
                      <a:pt x="4" y="2"/>
                      <a:pt x="4" y="2"/>
                    </a:cubicBezTo>
                    <a:cubicBezTo>
                      <a:pt x="4" y="3"/>
                      <a:pt x="4" y="3"/>
                      <a:pt x="4" y="3"/>
                    </a:cubicBezTo>
                    <a:cubicBezTo>
                      <a:pt x="4" y="4"/>
                      <a:pt x="4" y="4"/>
                      <a:pt x="4" y="4"/>
                    </a:cubicBezTo>
                    <a:cubicBezTo>
                      <a:pt x="4" y="5"/>
                      <a:pt x="3" y="5"/>
                      <a:pt x="3" y="5"/>
                    </a:cubicBezTo>
                    <a:moveTo>
                      <a:pt x="3" y="0"/>
                    </a:moveTo>
                    <a:cubicBezTo>
                      <a:pt x="2" y="0"/>
                      <a:pt x="2" y="0"/>
                      <a:pt x="1" y="1"/>
                    </a:cubicBezTo>
                    <a:cubicBezTo>
                      <a:pt x="0" y="2"/>
                      <a:pt x="0" y="3"/>
                      <a:pt x="1" y="4"/>
                    </a:cubicBezTo>
                    <a:cubicBezTo>
                      <a:pt x="1" y="5"/>
                      <a:pt x="2" y="6"/>
                      <a:pt x="3" y="6"/>
                    </a:cubicBezTo>
                    <a:cubicBezTo>
                      <a:pt x="3" y="6"/>
                      <a:pt x="4" y="5"/>
                      <a:pt x="4" y="5"/>
                    </a:cubicBezTo>
                    <a:cubicBezTo>
                      <a:pt x="5" y="5"/>
                      <a:pt x="5" y="4"/>
                      <a:pt x="5" y="4"/>
                    </a:cubicBezTo>
                    <a:cubicBezTo>
                      <a:pt x="5" y="3"/>
                      <a:pt x="5" y="3"/>
                      <a:pt x="5" y="2"/>
                    </a:cubicBezTo>
                    <a:cubicBezTo>
                      <a:pt x="5" y="1"/>
                      <a:pt x="5" y="1"/>
                      <a:pt x="5" y="1"/>
                    </a:cubicBezTo>
                    <a:cubicBezTo>
                      <a:pt x="5" y="0"/>
                      <a:pt x="4" y="0"/>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11" name="Freeform 197"/>
              <p:cNvSpPr>
                <a:spLocks noEditPoints="1"/>
              </p:cNvSpPr>
              <p:nvPr/>
            </p:nvSpPr>
            <p:spPr bwMode="auto">
              <a:xfrm>
                <a:off x="3461" y="2239"/>
                <a:ext cx="16" cy="21"/>
              </a:xfrm>
              <a:custGeom>
                <a:avLst/>
                <a:gdLst>
                  <a:gd name="T0" fmla="*/ 1 w 7"/>
                  <a:gd name="T1" fmla="*/ 8 h 9"/>
                  <a:gd name="T2" fmla="*/ 1 w 7"/>
                  <a:gd name="T3" fmla="*/ 2 h 9"/>
                  <a:gd name="T4" fmla="*/ 1 w 7"/>
                  <a:gd name="T5" fmla="*/ 2 h 9"/>
                  <a:gd name="T6" fmla="*/ 1 w 7"/>
                  <a:gd name="T7" fmla="*/ 1 h 9"/>
                  <a:gd name="T8" fmla="*/ 6 w 7"/>
                  <a:gd name="T9" fmla="*/ 7 h 9"/>
                  <a:gd name="T10" fmla="*/ 1 w 7"/>
                  <a:gd name="T11" fmla="*/ 8 h 9"/>
                  <a:gd name="T12" fmla="*/ 1 w 7"/>
                  <a:gd name="T13" fmla="*/ 0 h 9"/>
                  <a:gd name="T14" fmla="*/ 1 w 7"/>
                  <a:gd name="T15" fmla="*/ 1 h 9"/>
                  <a:gd name="T16" fmla="*/ 0 w 7"/>
                  <a:gd name="T17" fmla="*/ 1 h 9"/>
                  <a:gd name="T18" fmla="*/ 0 w 7"/>
                  <a:gd name="T19" fmla="*/ 2 h 9"/>
                  <a:gd name="T20" fmla="*/ 0 w 7"/>
                  <a:gd name="T21" fmla="*/ 9 h 9"/>
                  <a:gd name="T22" fmla="*/ 1 w 7"/>
                  <a:gd name="T23" fmla="*/ 9 h 9"/>
                  <a:gd name="T24" fmla="*/ 7 w 7"/>
                  <a:gd name="T25" fmla="*/ 7 h 9"/>
                  <a:gd name="T26" fmla="*/ 7 w 7"/>
                  <a:gd name="T27" fmla="*/ 7 h 9"/>
                  <a:gd name="T28" fmla="*/ 1 w 7"/>
                  <a:gd name="T29" fmla="*/ 0 h 9"/>
                  <a:gd name="T30" fmla="*/ 1 w 7"/>
                  <a:gd name="T3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9">
                    <a:moveTo>
                      <a:pt x="1" y="8"/>
                    </a:moveTo>
                    <a:cubicBezTo>
                      <a:pt x="1" y="6"/>
                      <a:pt x="1" y="4"/>
                      <a:pt x="1" y="2"/>
                    </a:cubicBezTo>
                    <a:cubicBezTo>
                      <a:pt x="1" y="2"/>
                      <a:pt x="1" y="2"/>
                      <a:pt x="1" y="2"/>
                    </a:cubicBezTo>
                    <a:cubicBezTo>
                      <a:pt x="1" y="1"/>
                      <a:pt x="1" y="1"/>
                      <a:pt x="1" y="1"/>
                    </a:cubicBezTo>
                    <a:cubicBezTo>
                      <a:pt x="3" y="3"/>
                      <a:pt x="5" y="5"/>
                      <a:pt x="6" y="7"/>
                    </a:cubicBezTo>
                    <a:cubicBezTo>
                      <a:pt x="1" y="8"/>
                      <a:pt x="1" y="8"/>
                      <a:pt x="1" y="8"/>
                    </a:cubicBezTo>
                    <a:moveTo>
                      <a:pt x="1" y="0"/>
                    </a:moveTo>
                    <a:cubicBezTo>
                      <a:pt x="1" y="1"/>
                      <a:pt x="1" y="1"/>
                      <a:pt x="1" y="1"/>
                    </a:cubicBezTo>
                    <a:cubicBezTo>
                      <a:pt x="0" y="1"/>
                      <a:pt x="0" y="1"/>
                      <a:pt x="0" y="1"/>
                    </a:cubicBezTo>
                    <a:cubicBezTo>
                      <a:pt x="0" y="2"/>
                      <a:pt x="0" y="2"/>
                      <a:pt x="0" y="2"/>
                    </a:cubicBezTo>
                    <a:cubicBezTo>
                      <a:pt x="0" y="5"/>
                      <a:pt x="0" y="7"/>
                      <a:pt x="0" y="9"/>
                    </a:cubicBezTo>
                    <a:cubicBezTo>
                      <a:pt x="1" y="9"/>
                      <a:pt x="1" y="9"/>
                      <a:pt x="1" y="9"/>
                    </a:cubicBezTo>
                    <a:cubicBezTo>
                      <a:pt x="7" y="7"/>
                      <a:pt x="7" y="7"/>
                      <a:pt x="7" y="7"/>
                    </a:cubicBezTo>
                    <a:cubicBezTo>
                      <a:pt x="7" y="7"/>
                      <a:pt x="7" y="7"/>
                      <a:pt x="7" y="7"/>
                    </a:cubicBezTo>
                    <a:cubicBezTo>
                      <a:pt x="6" y="4"/>
                      <a:pt x="4" y="2"/>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12" name="Freeform 198"/>
              <p:cNvSpPr>
                <a:spLocks noEditPoints="1"/>
              </p:cNvSpPr>
              <p:nvPr/>
            </p:nvSpPr>
            <p:spPr bwMode="auto">
              <a:xfrm>
                <a:off x="3670" y="2550"/>
                <a:ext cx="88" cy="79"/>
              </a:xfrm>
              <a:custGeom>
                <a:avLst/>
                <a:gdLst>
                  <a:gd name="T0" fmla="*/ 29 w 37"/>
                  <a:gd name="T1" fmla="*/ 29 h 33"/>
                  <a:gd name="T2" fmla="*/ 27 w 37"/>
                  <a:gd name="T3" fmla="*/ 30 h 33"/>
                  <a:gd name="T4" fmla="*/ 27 w 37"/>
                  <a:gd name="T5" fmla="*/ 29 h 33"/>
                  <a:gd name="T6" fmla="*/ 9 w 37"/>
                  <a:gd name="T7" fmla="*/ 27 h 33"/>
                  <a:gd name="T8" fmla="*/ 11 w 37"/>
                  <a:gd name="T9" fmla="*/ 26 h 33"/>
                  <a:gd name="T10" fmla="*/ 7 w 37"/>
                  <a:gd name="T11" fmla="*/ 26 h 33"/>
                  <a:gd name="T12" fmla="*/ 33 w 37"/>
                  <a:gd name="T13" fmla="*/ 19 h 33"/>
                  <a:gd name="T14" fmla="*/ 11 w 37"/>
                  <a:gd name="T15" fmla="*/ 19 h 33"/>
                  <a:gd name="T16" fmla="*/ 8 w 37"/>
                  <a:gd name="T17" fmla="*/ 20 h 33"/>
                  <a:gd name="T18" fmla="*/ 13 w 37"/>
                  <a:gd name="T19" fmla="*/ 24 h 33"/>
                  <a:gd name="T20" fmla="*/ 16 w 37"/>
                  <a:gd name="T21" fmla="*/ 31 h 33"/>
                  <a:gd name="T22" fmla="*/ 15 w 37"/>
                  <a:gd name="T23" fmla="*/ 22 h 33"/>
                  <a:gd name="T24" fmla="*/ 14 w 37"/>
                  <a:gd name="T25" fmla="*/ 19 h 33"/>
                  <a:gd name="T26" fmla="*/ 22 w 37"/>
                  <a:gd name="T27" fmla="*/ 28 h 33"/>
                  <a:gd name="T28" fmla="*/ 13 w 37"/>
                  <a:gd name="T29" fmla="*/ 28 h 33"/>
                  <a:gd name="T30" fmla="*/ 12 w 37"/>
                  <a:gd name="T31" fmla="*/ 18 h 33"/>
                  <a:gd name="T32" fmla="*/ 11 w 37"/>
                  <a:gd name="T33" fmla="*/ 17 h 33"/>
                  <a:gd name="T34" fmla="*/ 7 w 37"/>
                  <a:gd name="T35" fmla="*/ 17 h 33"/>
                  <a:gd name="T36" fmla="*/ 9 w 37"/>
                  <a:gd name="T37" fmla="*/ 19 h 33"/>
                  <a:gd name="T38" fmla="*/ 12 w 37"/>
                  <a:gd name="T39" fmla="*/ 17 h 33"/>
                  <a:gd name="T40" fmla="*/ 6 w 37"/>
                  <a:gd name="T41" fmla="*/ 17 h 33"/>
                  <a:gd name="T42" fmla="*/ 33 w 37"/>
                  <a:gd name="T43" fmla="*/ 19 h 33"/>
                  <a:gd name="T44" fmla="*/ 29 w 37"/>
                  <a:gd name="T45" fmla="*/ 15 h 33"/>
                  <a:gd name="T46" fmla="*/ 30 w 37"/>
                  <a:gd name="T47" fmla="*/ 17 h 33"/>
                  <a:gd name="T48" fmla="*/ 31 w 37"/>
                  <a:gd name="T49" fmla="*/ 15 h 33"/>
                  <a:gd name="T50" fmla="*/ 33 w 37"/>
                  <a:gd name="T51" fmla="*/ 15 h 33"/>
                  <a:gd name="T52" fmla="*/ 33 w 37"/>
                  <a:gd name="T53" fmla="*/ 19 h 33"/>
                  <a:gd name="T54" fmla="*/ 18 w 37"/>
                  <a:gd name="T55" fmla="*/ 12 h 33"/>
                  <a:gd name="T56" fmla="*/ 17 w 37"/>
                  <a:gd name="T57" fmla="*/ 11 h 33"/>
                  <a:gd name="T58" fmla="*/ 15 w 37"/>
                  <a:gd name="T59" fmla="*/ 12 h 33"/>
                  <a:gd name="T60" fmla="*/ 22 w 37"/>
                  <a:gd name="T61" fmla="*/ 9 h 33"/>
                  <a:gd name="T62" fmla="*/ 10 w 37"/>
                  <a:gd name="T63" fmla="*/ 9 h 33"/>
                  <a:gd name="T64" fmla="*/ 11 w 37"/>
                  <a:gd name="T65" fmla="*/ 4 h 33"/>
                  <a:gd name="T66" fmla="*/ 19 w 37"/>
                  <a:gd name="T67" fmla="*/ 7 h 33"/>
                  <a:gd name="T68" fmla="*/ 18 w 37"/>
                  <a:gd name="T69" fmla="*/ 7 h 33"/>
                  <a:gd name="T70" fmla="*/ 18 w 37"/>
                  <a:gd name="T71" fmla="*/ 10 h 33"/>
                  <a:gd name="T72" fmla="*/ 13 w 37"/>
                  <a:gd name="T73" fmla="*/ 7 h 33"/>
                  <a:gd name="T74" fmla="*/ 26 w 37"/>
                  <a:gd name="T75" fmla="*/ 12 h 33"/>
                  <a:gd name="T76" fmla="*/ 32 w 37"/>
                  <a:gd name="T77" fmla="*/ 8 h 33"/>
                  <a:gd name="T78" fmla="*/ 22 w 37"/>
                  <a:gd name="T79" fmla="*/ 24 h 33"/>
                  <a:gd name="T80" fmla="*/ 19 w 37"/>
                  <a:gd name="T81" fmla="*/ 16 h 33"/>
                  <a:gd name="T82" fmla="*/ 22 w 37"/>
                  <a:gd name="T83" fmla="*/ 2 h 33"/>
                  <a:gd name="T84" fmla="*/ 27 w 37"/>
                  <a:gd name="T85" fmla="*/ 16 h 33"/>
                  <a:gd name="T86" fmla="*/ 33 w 37"/>
                  <a:gd name="T87" fmla="*/ 21 h 33"/>
                  <a:gd name="T88" fmla="*/ 23 w 37"/>
                  <a:gd name="T89" fmla="*/ 28 h 33"/>
                  <a:gd name="T90" fmla="*/ 13 w 37"/>
                  <a:gd name="T91" fmla="*/ 16 h 33"/>
                  <a:gd name="T92" fmla="*/ 6 w 37"/>
                  <a:gd name="T93" fmla="*/ 12 h 33"/>
                  <a:gd name="T94" fmla="*/ 14 w 37"/>
                  <a:gd name="T95" fmla="*/ 13 h 33"/>
                  <a:gd name="T96" fmla="*/ 19 w 37"/>
                  <a:gd name="T97" fmla="*/ 18 h 33"/>
                  <a:gd name="T98" fmla="*/ 22 w 37"/>
                  <a:gd name="T99" fmla="*/ 1 h 33"/>
                  <a:gd name="T100" fmla="*/ 7 w 37"/>
                  <a:gd name="T101" fmla="*/ 8 h 33"/>
                  <a:gd name="T102" fmla="*/ 6 w 37"/>
                  <a:gd name="T103" fmla="*/ 25 h 33"/>
                  <a:gd name="T104" fmla="*/ 15 w 37"/>
                  <a:gd name="T105" fmla="*/ 33 h 33"/>
                  <a:gd name="T106" fmla="*/ 26 w 37"/>
                  <a:gd name="T107" fmla="*/ 31 h 33"/>
                  <a:gd name="T108" fmla="*/ 29 w 37"/>
                  <a:gd name="T109" fmla="*/ 30 h 33"/>
                  <a:gd name="T110" fmla="*/ 36 w 37"/>
                  <a:gd name="T111" fmla="*/ 22 h 33"/>
                  <a:gd name="T112" fmla="*/ 33 w 37"/>
                  <a:gd name="T113" fmla="*/ 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 h="33">
                    <a:moveTo>
                      <a:pt x="25" y="30"/>
                    </a:moveTo>
                    <a:cubicBezTo>
                      <a:pt x="25" y="30"/>
                      <a:pt x="24" y="30"/>
                      <a:pt x="24" y="30"/>
                    </a:cubicBezTo>
                    <a:cubicBezTo>
                      <a:pt x="24" y="29"/>
                      <a:pt x="24" y="29"/>
                      <a:pt x="24" y="29"/>
                    </a:cubicBezTo>
                    <a:cubicBezTo>
                      <a:pt x="25" y="29"/>
                      <a:pt x="25" y="29"/>
                      <a:pt x="25" y="29"/>
                    </a:cubicBezTo>
                    <a:cubicBezTo>
                      <a:pt x="25" y="30"/>
                      <a:pt x="25" y="30"/>
                      <a:pt x="25" y="30"/>
                    </a:cubicBezTo>
                    <a:moveTo>
                      <a:pt x="29" y="29"/>
                    </a:moveTo>
                    <a:cubicBezTo>
                      <a:pt x="29" y="29"/>
                      <a:pt x="29" y="29"/>
                      <a:pt x="29" y="29"/>
                    </a:cubicBezTo>
                    <a:cubicBezTo>
                      <a:pt x="30" y="29"/>
                      <a:pt x="30" y="29"/>
                      <a:pt x="30" y="29"/>
                    </a:cubicBezTo>
                    <a:cubicBezTo>
                      <a:pt x="29" y="29"/>
                      <a:pt x="29" y="29"/>
                      <a:pt x="29" y="29"/>
                    </a:cubicBezTo>
                    <a:moveTo>
                      <a:pt x="27" y="30"/>
                    </a:moveTo>
                    <a:cubicBezTo>
                      <a:pt x="26" y="30"/>
                      <a:pt x="26" y="30"/>
                      <a:pt x="26" y="30"/>
                    </a:cubicBezTo>
                    <a:cubicBezTo>
                      <a:pt x="26" y="30"/>
                      <a:pt x="26" y="30"/>
                      <a:pt x="26" y="30"/>
                    </a:cubicBezTo>
                    <a:cubicBezTo>
                      <a:pt x="26" y="30"/>
                      <a:pt x="25" y="29"/>
                      <a:pt x="25" y="29"/>
                    </a:cubicBezTo>
                    <a:cubicBezTo>
                      <a:pt x="25" y="29"/>
                      <a:pt x="25" y="29"/>
                      <a:pt x="25" y="29"/>
                    </a:cubicBezTo>
                    <a:cubicBezTo>
                      <a:pt x="26" y="29"/>
                      <a:pt x="26" y="29"/>
                      <a:pt x="26" y="29"/>
                    </a:cubicBezTo>
                    <a:cubicBezTo>
                      <a:pt x="26" y="29"/>
                      <a:pt x="26" y="29"/>
                      <a:pt x="26" y="29"/>
                    </a:cubicBezTo>
                    <a:cubicBezTo>
                      <a:pt x="27" y="30"/>
                      <a:pt x="27" y="30"/>
                      <a:pt x="27" y="30"/>
                    </a:cubicBezTo>
                    <a:cubicBezTo>
                      <a:pt x="27" y="30"/>
                      <a:pt x="27" y="30"/>
                      <a:pt x="27" y="30"/>
                    </a:cubicBezTo>
                    <a:moveTo>
                      <a:pt x="28" y="29"/>
                    </a:moveTo>
                    <a:cubicBezTo>
                      <a:pt x="28" y="29"/>
                      <a:pt x="28" y="29"/>
                      <a:pt x="28" y="29"/>
                    </a:cubicBezTo>
                    <a:cubicBezTo>
                      <a:pt x="28" y="29"/>
                      <a:pt x="28" y="29"/>
                      <a:pt x="28" y="29"/>
                    </a:cubicBezTo>
                    <a:cubicBezTo>
                      <a:pt x="28" y="29"/>
                      <a:pt x="28" y="29"/>
                      <a:pt x="28" y="29"/>
                    </a:cubicBezTo>
                    <a:cubicBezTo>
                      <a:pt x="28" y="29"/>
                      <a:pt x="28" y="29"/>
                      <a:pt x="28" y="29"/>
                    </a:cubicBezTo>
                    <a:cubicBezTo>
                      <a:pt x="28" y="29"/>
                      <a:pt x="28" y="29"/>
                      <a:pt x="28" y="29"/>
                    </a:cubicBezTo>
                    <a:moveTo>
                      <a:pt x="27" y="30"/>
                    </a:moveTo>
                    <a:cubicBezTo>
                      <a:pt x="27" y="29"/>
                      <a:pt x="27" y="29"/>
                      <a:pt x="27" y="29"/>
                    </a:cubicBezTo>
                    <a:cubicBezTo>
                      <a:pt x="27" y="29"/>
                      <a:pt x="27" y="29"/>
                      <a:pt x="27" y="29"/>
                    </a:cubicBezTo>
                    <a:cubicBezTo>
                      <a:pt x="28" y="30"/>
                      <a:pt x="28" y="30"/>
                      <a:pt x="28" y="30"/>
                    </a:cubicBezTo>
                    <a:cubicBezTo>
                      <a:pt x="27" y="30"/>
                      <a:pt x="27" y="30"/>
                      <a:pt x="27" y="30"/>
                    </a:cubicBezTo>
                    <a:moveTo>
                      <a:pt x="10" y="30"/>
                    </a:moveTo>
                    <a:cubicBezTo>
                      <a:pt x="9" y="29"/>
                      <a:pt x="8" y="28"/>
                      <a:pt x="7" y="27"/>
                    </a:cubicBezTo>
                    <a:cubicBezTo>
                      <a:pt x="7" y="27"/>
                      <a:pt x="7" y="27"/>
                      <a:pt x="7" y="27"/>
                    </a:cubicBezTo>
                    <a:cubicBezTo>
                      <a:pt x="8" y="27"/>
                      <a:pt x="8" y="27"/>
                      <a:pt x="9" y="27"/>
                    </a:cubicBezTo>
                    <a:cubicBezTo>
                      <a:pt x="9" y="27"/>
                      <a:pt x="9" y="27"/>
                      <a:pt x="9" y="27"/>
                    </a:cubicBezTo>
                    <a:cubicBezTo>
                      <a:pt x="9" y="27"/>
                      <a:pt x="9" y="27"/>
                      <a:pt x="9" y="27"/>
                    </a:cubicBezTo>
                    <a:cubicBezTo>
                      <a:pt x="9" y="27"/>
                      <a:pt x="9" y="27"/>
                      <a:pt x="9" y="27"/>
                    </a:cubicBezTo>
                    <a:cubicBezTo>
                      <a:pt x="9" y="27"/>
                      <a:pt x="9" y="27"/>
                      <a:pt x="9" y="27"/>
                    </a:cubicBezTo>
                    <a:cubicBezTo>
                      <a:pt x="10" y="27"/>
                      <a:pt x="10" y="27"/>
                      <a:pt x="10" y="27"/>
                    </a:cubicBezTo>
                    <a:cubicBezTo>
                      <a:pt x="11" y="27"/>
                      <a:pt x="11" y="27"/>
                      <a:pt x="11" y="27"/>
                    </a:cubicBezTo>
                    <a:cubicBezTo>
                      <a:pt x="11" y="27"/>
                      <a:pt x="11" y="27"/>
                      <a:pt x="11" y="27"/>
                    </a:cubicBezTo>
                    <a:cubicBezTo>
                      <a:pt x="11" y="27"/>
                      <a:pt x="11" y="27"/>
                      <a:pt x="11" y="27"/>
                    </a:cubicBezTo>
                    <a:cubicBezTo>
                      <a:pt x="12" y="29"/>
                      <a:pt x="12" y="29"/>
                      <a:pt x="12" y="29"/>
                    </a:cubicBezTo>
                    <a:cubicBezTo>
                      <a:pt x="12" y="29"/>
                      <a:pt x="12" y="29"/>
                      <a:pt x="12" y="29"/>
                    </a:cubicBezTo>
                    <a:cubicBezTo>
                      <a:pt x="11" y="29"/>
                      <a:pt x="11" y="29"/>
                      <a:pt x="10" y="30"/>
                    </a:cubicBezTo>
                    <a:moveTo>
                      <a:pt x="11" y="26"/>
                    </a:moveTo>
                    <a:cubicBezTo>
                      <a:pt x="11" y="26"/>
                      <a:pt x="11" y="26"/>
                      <a:pt x="11" y="26"/>
                    </a:cubicBezTo>
                    <a:cubicBezTo>
                      <a:pt x="10" y="26"/>
                      <a:pt x="10" y="26"/>
                      <a:pt x="10" y="26"/>
                    </a:cubicBezTo>
                    <a:cubicBezTo>
                      <a:pt x="11" y="26"/>
                      <a:pt x="11" y="26"/>
                      <a:pt x="11" y="26"/>
                    </a:cubicBezTo>
                    <a:cubicBezTo>
                      <a:pt x="11" y="26"/>
                      <a:pt x="11" y="26"/>
                      <a:pt x="11" y="26"/>
                    </a:cubicBezTo>
                    <a:moveTo>
                      <a:pt x="7" y="26"/>
                    </a:moveTo>
                    <a:cubicBezTo>
                      <a:pt x="7" y="25"/>
                      <a:pt x="7" y="25"/>
                      <a:pt x="7" y="25"/>
                    </a:cubicBezTo>
                    <a:cubicBezTo>
                      <a:pt x="8" y="25"/>
                      <a:pt x="8" y="25"/>
                      <a:pt x="8" y="25"/>
                    </a:cubicBezTo>
                    <a:cubicBezTo>
                      <a:pt x="8" y="26"/>
                      <a:pt x="8" y="26"/>
                      <a:pt x="8" y="26"/>
                    </a:cubicBezTo>
                    <a:cubicBezTo>
                      <a:pt x="7" y="26"/>
                      <a:pt x="7" y="26"/>
                      <a:pt x="7" y="26"/>
                    </a:cubicBezTo>
                    <a:cubicBezTo>
                      <a:pt x="7" y="26"/>
                      <a:pt x="7" y="26"/>
                      <a:pt x="7" y="26"/>
                    </a:cubicBezTo>
                    <a:moveTo>
                      <a:pt x="10" y="26"/>
                    </a:moveTo>
                    <a:cubicBezTo>
                      <a:pt x="9" y="26"/>
                      <a:pt x="9" y="26"/>
                      <a:pt x="9" y="26"/>
                    </a:cubicBezTo>
                    <a:cubicBezTo>
                      <a:pt x="9" y="25"/>
                      <a:pt x="9" y="25"/>
                      <a:pt x="9" y="25"/>
                    </a:cubicBezTo>
                    <a:cubicBezTo>
                      <a:pt x="9" y="25"/>
                      <a:pt x="9" y="25"/>
                      <a:pt x="9" y="25"/>
                    </a:cubicBezTo>
                    <a:cubicBezTo>
                      <a:pt x="10" y="26"/>
                      <a:pt x="10" y="26"/>
                      <a:pt x="10" y="26"/>
                    </a:cubicBezTo>
                    <a:moveTo>
                      <a:pt x="33" y="19"/>
                    </a:moveTo>
                    <a:cubicBezTo>
                      <a:pt x="33" y="19"/>
                      <a:pt x="33" y="19"/>
                      <a:pt x="33" y="19"/>
                    </a:cubicBezTo>
                    <a:cubicBezTo>
                      <a:pt x="33" y="19"/>
                      <a:pt x="33" y="19"/>
                      <a:pt x="33" y="19"/>
                    </a:cubicBezTo>
                    <a:cubicBezTo>
                      <a:pt x="33" y="19"/>
                      <a:pt x="33" y="19"/>
                      <a:pt x="33" y="19"/>
                    </a:cubicBezTo>
                    <a:moveTo>
                      <a:pt x="16" y="20"/>
                    </a:moveTo>
                    <a:cubicBezTo>
                      <a:pt x="16" y="20"/>
                      <a:pt x="16" y="20"/>
                      <a:pt x="16" y="20"/>
                    </a:cubicBezTo>
                    <a:cubicBezTo>
                      <a:pt x="16" y="20"/>
                      <a:pt x="16" y="20"/>
                      <a:pt x="16" y="20"/>
                    </a:cubicBezTo>
                    <a:cubicBezTo>
                      <a:pt x="15" y="20"/>
                      <a:pt x="15" y="20"/>
                      <a:pt x="15" y="20"/>
                    </a:cubicBezTo>
                    <a:cubicBezTo>
                      <a:pt x="15" y="20"/>
                      <a:pt x="15" y="20"/>
                      <a:pt x="15" y="20"/>
                    </a:cubicBezTo>
                    <a:cubicBezTo>
                      <a:pt x="14" y="18"/>
                      <a:pt x="14" y="18"/>
                      <a:pt x="14" y="18"/>
                    </a:cubicBezTo>
                    <a:cubicBezTo>
                      <a:pt x="15" y="19"/>
                      <a:pt x="15" y="20"/>
                      <a:pt x="16" y="20"/>
                    </a:cubicBezTo>
                    <a:moveTo>
                      <a:pt x="11" y="19"/>
                    </a:moveTo>
                    <a:cubicBezTo>
                      <a:pt x="10" y="18"/>
                      <a:pt x="10" y="18"/>
                      <a:pt x="10" y="18"/>
                    </a:cubicBezTo>
                    <a:cubicBezTo>
                      <a:pt x="10" y="18"/>
                      <a:pt x="10" y="18"/>
                      <a:pt x="10" y="18"/>
                    </a:cubicBezTo>
                    <a:cubicBezTo>
                      <a:pt x="11" y="19"/>
                      <a:pt x="11" y="19"/>
                      <a:pt x="11" y="19"/>
                    </a:cubicBezTo>
                    <a:cubicBezTo>
                      <a:pt x="11" y="19"/>
                      <a:pt x="11" y="19"/>
                      <a:pt x="11" y="19"/>
                    </a:cubicBezTo>
                    <a:moveTo>
                      <a:pt x="7" y="24"/>
                    </a:moveTo>
                    <a:cubicBezTo>
                      <a:pt x="5" y="23"/>
                      <a:pt x="3" y="21"/>
                      <a:pt x="2" y="18"/>
                    </a:cubicBezTo>
                    <a:cubicBezTo>
                      <a:pt x="4" y="19"/>
                      <a:pt x="4" y="19"/>
                      <a:pt x="4" y="19"/>
                    </a:cubicBezTo>
                    <a:cubicBezTo>
                      <a:pt x="4" y="19"/>
                      <a:pt x="4" y="19"/>
                      <a:pt x="4" y="19"/>
                    </a:cubicBezTo>
                    <a:cubicBezTo>
                      <a:pt x="5" y="20"/>
                      <a:pt x="7" y="20"/>
                      <a:pt x="8" y="20"/>
                    </a:cubicBezTo>
                    <a:cubicBezTo>
                      <a:pt x="8" y="21"/>
                      <a:pt x="8" y="21"/>
                      <a:pt x="8" y="21"/>
                    </a:cubicBezTo>
                    <a:cubicBezTo>
                      <a:pt x="8" y="21"/>
                      <a:pt x="8" y="21"/>
                      <a:pt x="8" y="21"/>
                    </a:cubicBezTo>
                    <a:cubicBezTo>
                      <a:pt x="8" y="21"/>
                      <a:pt x="8" y="21"/>
                      <a:pt x="8" y="21"/>
                    </a:cubicBezTo>
                    <a:cubicBezTo>
                      <a:pt x="9" y="21"/>
                      <a:pt x="9" y="21"/>
                      <a:pt x="9" y="21"/>
                    </a:cubicBezTo>
                    <a:cubicBezTo>
                      <a:pt x="9" y="20"/>
                      <a:pt x="9" y="20"/>
                      <a:pt x="9" y="20"/>
                    </a:cubicBezTo>
                    <a:cubicBezTo>
                      <a:pt x="9" y="20"/>
                      <a:pt x="9" y="20"/>
                      <a:pt x="9" y="20"/>
                    </a:cubicBezTo>
                    <a:cubicBezTo>
                      <a:pt x="10" y="20"/>
                      <a:pt x="11" y="20"/>
                      <a:pt x="11" y="20"/>
                    </a:cubicBezTo>
                    <a:cubicBezTo>
                      <a:pt x="12" y="21"/>
                      <a:pt x="13" y="22"/>
                      <a:pt x="13" y="22"/>
                    </a:cubicBezTo>
                    <a:cubicBezTo>
                      <a:pt x="13" y="23"/>
                      <a:pt x="13" y="24"/>
                      <a:pt x="13" y="24"/>
                    </a:cubicBezTo>
                    <a:cubicBezTo>
                      <a:pt x="13" y="25"/>
                      <a:pt x="13" y="25"/>
                      <a:pt x="13" y="25"/>
                    </a:cubicBezTo>
                    <a:cubicBezTo>
                      <a:pt x="14" y="25"/>
                      <a:pt x="14" y="25"/>
                      <a:pt x="14" y="25"/>
                    </a:cubicBezTo>
                    <a:cubicBezTo>
                      <a:pt x="14" y="25"/>
                      <a:pt x="14" y="25"/>
                      <a:pt x="14" y="25"/>
                    </a:cubicBezTo>
                    <a:cubicBezTo>
                      <a:pt x="14" y="25"/>
                      <a:pt x="14" y="25"/>
                      <a:pt x="14" y="25"/>
                    </a:cubicBezTo>
                    <a:cubicBezTo>
                      <a:pt x="14" y="27"/>
                      <a:pt x="14" y="27"/>
                      <a:pt x="14" y="27"/>
                    </a:cubicBezTo>
                    <a:cubicBezTo>
                      <a:pt x="14" y="27"/>
                      <a:pt x="14" y="27"/>
                      <a:pt x="14" y="28"/>
                    </a:cubicBezTo>
                    <a:cubicBezTo>
                      <a:pt x="14" y="28"/>
                      <a:pt x="14" y="29"/>
                      <a:pt x="14" y="29"/>
                    </a:cubicBezTo>
                    <a:cubicBezTo>
                      <a:pt x="15" y="31"/>
                      <a:pt x="15" y="31"/>
                      <a:pt x="15" y="31"/>
                    </a:cubicBezTo>
                    <a:cubicBezTo>
                      <a:pt x="16" y="31"/>
                      <a:pt x="16" y="31"/>
                      <a:pt x="16" y="31"/>
                    </a:cubicBezTo>
                    <a:cubicBezTo>
                      <a:pt x="16" y="31"/>
                      <a:pt x="16" y="31"/>
                      <a:pt x="16" y="31"/>
                    </a:cubicBezTo>
                    <a:cubicBezTo>
                      <a:pt x="16" y="31"/>
                      <a:pt x="16" y="31"/>
                      <a:pt x="16" y="31"/>
                    </a:cubicBezTo>
                    <a:cubicBezTo>
                      <a:pt x="15" y="29"/>
                      <a:pt x="15" y="29"/>
                      <a:pt x="15" y="29"/>
                    </a:cubicBezTo>
                    <a:cubicBezTo>
                      <a:pt x="14" y="28"/>
                      <a:pt x="14" y="28"/>
                      <a:pt x="14" y="28"/>
                    </a:cubicBezTo>
                    <a:cubicBezTo>
                      <a:pt x="15" y="27"/>
                      <a:pt x="15" y="27"/>
                      <a:pt x="15" y="27"/>
                    </a:cubicBezTo>
                    <a:cubicBezTo>
                      <a:pt x="15" y="27"/>
                      <a:pt x="15" y="27"/>
                      <a:pt x="15" y="27"/>
                    </a:cubicBezTo>
                    <a:cubicBezTo>
                      <a:pt x="14" y="25"/>
                      <a:pt x="14" y="25"/>
                      <a:pt x="14" y="25"/>
                    </a:cubicBezTo>
                    <a:cubicBezTo>
                      <a:pt x="14" y="24"/>
                      <a:pt x="14" y="24"/>
                      <a:pt x="14" y="24"/>
                    </a:cubicBezTo>
                    <a:cubicBezTo>
                      <a:pt x="14" y="24"/>
                      <a:pt x="14" y="23"/>
                      <a:pt x="15" y="22"/>
                    </a:cubicBezTo>
                    <a:cubicBezTo>
                      <a:pt x="14" y="22"/>
                      <a:pt x="14" y="22"/>
                      <a:pt x="14" y="22"/>
                    </a:cubicBezTo>
                    <a:cubicBezTo>
                      <a:pt x="13" y="21"/>
                      <a:pt x="13" y="20"/>
                      <a:pt x="12" y="19"/>
                    </a:cubicBezTo>
                    <a:cubicBezTo>
                      <a:pt x="13" y="19"/>
                      <a:pt x="13" y="19"/>
                      <a:pt x="13" y="19"/>
                    </a:cubicBezTo>
                    <a:cubicBezTo>
                      <a:pt x="13" y="19"/>
                      <a:pt x="13" y="19"/>
                      <a:pt x="13" y="19"/>
                    </a:cubicBezTo>
                    <a:cubicBezTo>
                      <a:pt x="13" y="19"/>
                      <a:pt x="13" y="19"/>
                      <a:pt x="13" y="19"/>
                    </a:cubicBezTo>
                    <a:cubicBezTo>
                      <a:pt x="13" y="19"/>
                      <a:pt x="13" y="19"/>
                      <a:pt x="13" y="19"/>
                    </a:cubicBezTo>
                    <a:cubicBezTo>
                      <a:pt x="13" y="19"/>
                      <a:pt x="13" y="19"/>
                      <a:pt x="13" y="19"/>
                    </a:cubicBezTo>
                    <a:cubicBezTo>
                      <a:pt x="14" y="19"/>
                      <a:pt x="14" y="19"/>
                      <a:pt x="14" y="19"/>
                    </a:cubicBezTo>
                    <a:cubicBezTo>
                      <a:pt x="14" y="19"/>
                      <a:pt x="14" y="19"/>
                      <a:pt x="14" y="19"/>
                    </a:cubicBezTo>
                    <a:cubicBezTo>
                      <a:pt x="14" y="19"/>
                      <a:pt x="14" y="19"/>
                      <a:pt x="14" y="19"/>
                    </a:cubicBezTo>
                    <a:cubicBezTo>
                      <a:pt x="14" y="20"/>
                      <a:pt x="15" y="21"/>
                      <a:pt x="15" y="21"/>
                    </a:cubicBezTo>
                    <a:cubicBezTo>
                      <a:pt x="16" y="21"/>
                      <a:pt x="16" y="21"/>
                      <a:pt x="16" y="21"/>
                    </a:cubicBezTo>
                    <a:cubicBezTo>
                      <a:pt x="17" y="21"/>
                      <a:pt x="17" y="21"/>
                      <a:pt x="17" y="21"/>
                    </a:cubicBezTo>
                    <a:cubicBezTo>
                      <a:pt x="17" y="21"/>
                      <a:pt x="17" y="21"/>
                      <a:pt x="17" y="21"/>
                    </a:cubicBezTo>
                    <a:cubicBezTo>
                      <a:pt x="17" y="22"/>
                      <a:pt x="17" y="22"/>
                      <a:pt x="17" y="22"/>
                    </a:cubicBezTo>
                    <a:cubicBezTo>
                      <a:pt x="18" y="22"/>
                      <a:pt x="18" y="22"/>
                      <a:pt x="18" y="22"/>
                    </a:cubicBezTo>
                    <a:cubicBezTo>
                      <a:pt x="19" y="25"/>
                      <a:pt x="19" y="25"/>
                      <a:pt x="19" y="25"/>
                    </a:cubicBezTo>
                    <a:cubicBezTo>
                      <a:pt x="20" y="27"/>
                      <a:pt x="21" y="28"/>
                      <a:pt x="22" y="28"/>
                    </a:cubicBezTo>
                    <a:cubicBezTo>
                      <a:pt x="22" y="29"/>
                      <a:pt x="22" y="30"/>
                      <a:pt x="23" y="30"/>
                    </a:cubicBezTo>
                    <a:cubicBezTo>
                      <a:pt x="22" y="31"/>
                      <a:pt x="20" y="32"/>
                      <a:pt x="19" y="32"/>
                    </a:cubicBezTo>
                    <a:cubicBezTo>
                      <a:pt x="18" y="32"/>
                      <a:pt x="18" y="32"/>
                      <a:pt x="17" y="32"/>
                    </a:cubicBezTo>
                    <a:cubicBezTo>
                      <a:pt x="17" y="32"/>
                      <a:pt x="17" y="32"/>
                      <a:pt x="17" y="32"/>
                    </a:cubicBezTo>
                    <a:cubicBezTo>
                      <a:pt x="16" y="32"/>
                      <a:pt x="16" y="31"/>
                      <a:pt x="15" y="31"/>
                    </a:cubicBezTo>
                    <a:cubicBezTo>
                      <a:pt x="15" y="32"/>
                      <a:pt x="15" y="32"/>
                      <a:pt x="15" y="32"/>
                    </a:cubicBezTo>
                    <a:cubicBezTo>
                      <a:pt x="14" y="29"/>
                      <a:pt x="14" y="29"/>
                      <a:pt x="14" y="29"/>
                    </a:cubicBezTo>
                    <a:cubicBezTo>
                      <a:pt x="13" y="29"/>
                      <a:pt x="13" y="29"/>
                      <a:pt x="13" y="29"/>
                    </a:cubicBezTo>
                    <a:cubicBezTo>
                      <a:pt x="13" y="28"/>
                      <a:pt x="13" y="28"/>
                      <a:pt x="13" y="28"/>
                    </a:cubicBezTo>
                    <a:cubicBezTo>
                      <a:pt x="12" y="26"/>
                      <a:pt x="12" y="26"/>
                      <a:pt x="12" y="26"/>
                    </a:cubicBezTo>
                    <a:cubicBezTo>
                      <a:pt x="12" y="26"/>
                      <a:pt x="12" y="25"/>
                      <a:pt x="11" y="25"/>
                    </a:cubicBezTo>
                    <a:cubicBezTo>
                      <a:pt x="11" y="24"/>
                      <a:pt x="10" y="24"/>
                      <a:pt x="10" y="24"/>
                    </a:cubicBezTo>
                    <a:cubicBezTo>
                      <a:pt x="9" y="24"/>
                      <a:pt x="9" y="24"/>
                      <a:pt x="9" y="24"/>
                    </a:cubicBezTo>
                    <a:cubicBezTo>
                      <a:pt x="8" y="24"/>
                      <a:pt x="8" y="24"/>
                      <a:pt x="7" y="24"/>
                    </a:cubicBezTo>
                    <a:moveTo>
                      <a:pt x="12" y="18"/>
                    </a:moveTo>
                    <a:cubicBezTo>
                      <a:pt x="12" y="18"/>
                      <a:pt x="12" y="18"/>
                      <a:pt x="12" y="18"/>
                    </a:cubicBezTo>
                    <a:cubicBezTo>
                      <a:pt x="13" y="18"/>
                      <a:pt x="13" y="18"/>
                      <a:pt x="13" y="18"/>
                    </a:cubicBezTo>
                    <a:cubicBezTo>
                      <a:pt x="12" y="18"/>
                      <a:pt x="12" y="18"/>
                      <a:pt x="12" y="18"/>
                    </a:cubicBezTo>
                    <a:moveTo>
                      <a:pt x="6" y="18"/>
                    </a:moveTo>
                    <a:cubicBezTo>
                      <a:pt x="5" y="18"/>
                      <a:pt x="5" y="18"/>
                      <a:pt x="5" y="18"/>
                    </a:cubicBezTo>
                    <a:cubicBezTo>
                      <a:pt x="6" y="17"/>
                      <a:pt x="6" y="17"/>
                      <a:pt x="6" y="17"/>
                    </a:cubicBezTo>
                    <a:cubicBezTo>
                      <a:pt x="6" y="18"/>
                      <a:pt x="6" y="18"/>
                      <a:pt x="6" y="18"/>
                    </a:cubicBezTo>
                    <a:moveTo>
                      <a:pt x="11" y="19"/>
                    </a:moveTo>
                    <a:cubicBezTo>
                      <a:pt x="11" y="18"/>
                      <a:pt x="11" y="18"/>
                      <a:pt x="11" y="18"/>
                    </a:cubicBezTo>
                    <a:cubicBezTo>
                      <a:pt x="10" y="17"/>
                      <a:pt x="10" y="17"/>
                      <a:pt x="10" y="17"/>
                    </a:cubicBezTo>
                    <a:cubicBezTo>
                      <a:pt x="11" y="17"/>
                      <a:pt x="11" y="17"/>
                      <a:pt x="11" y="17"/>
                    </a:cubicBezTo>
                    <a:cubicBezTo>
                      <a:pt x="11" y="17"/>
                      <a:pt x="11" y="17"/>
                      <a:pt x="11" y="17"/>
                    </a:cubicBezTo>
                    <a:cubicBezTo>
                      <a:pt x="11" y="17"/>
                      <a:pt x="11" y="17"/>
                      <a:pt x="11" y="17"/>
                    </a:cubicBezTo>
                    <a:cubicBezTo>
                      <a:pt x="11" y="17"/>
                      <a:pt x="11" y="17"/>
                      <a:pt x="11" y="17"/>
                    </a:cubicBezTo>
                    <a:cubicBezTo>
                      <a:pt x="12" y="19"/>
                      <a:pt x="12" y="19"/>
                      <a:pt x="12" y="19"/>
                    </a:cubicBezTo>
                    <a:cubicBezTo>
                      <a:pt x="12" y="19"/>
                      <a:pt x="12" y="19"/>
                      <a:pt x="12" y="19"/>
                    </a:cubicBezTo>
                    <a:cubicBezTo>
                      <a:pt x="11" y="19"/>
                      <a:pt x="11" y="19"/>
                      <a:pt x="11" y="19"/>
                    </a:cubicBezTo>
                    <a:cubicBezTo>
                      <a:pt x="11" y="19"/>
                      <a:pt x="11" y="19"/>
                      <a:pt x="11" y="19"/>
                    </a:cubicBezTo>
                    <a:moveTo>
                      <a:pt x="9" y="19"/>
                    </a:moveTo>
                    <a:cubicBezTo>
                      <a:pt x="8" y="19"/>
                      <a:pt x="8" y="19"/>
                      <a:pt x="8" y="19"/>
                    </a:cubicBezTo>
                    <a:cubicBezTo>
                      <a:pt x="8" y="18"/>
                      <a:pt x="8" y="18"/>
                      <a:pt x="7" y="17"/>
                    </a:cubicBezTo>
                    <a:cubicBezTo>
                      <a:pt x="8" y="17"/>
                      <a:pt x="8" y="17"/>
                      <a:pt x="9" y="17"/>
                    </a:cubicBezTo>
                    <a:cubicBezTo>
                      <a:pt x="9" y="17"/>
                      <a:pt x="9" y="17"/>
                      <a:pt x="9" y="17"/>
                    </a:cubicBezTo>
                    <a:cubicBezTo>
                      <a:pt x="9" y="17"/>
                      <a:pt x="9" y="17"/>
                      <a:pt x="9" y="17"/>
                    </a:cubicBezTo>
                    <a:cubicBezTo>
                      <a:pt x="9" y="18"/>
                      <a:pt x="10" y="18"/>
                      <a:pt x="10" y="19"/>
                    </a:cubicBezTo>
                    <a:cubicBezTo>
                      <a:pt x="9" y="19"/>
                      <a:pt x="9" y="19"/>
                      <a:pt x="9" y="19"/>
                    </a:cubicBezTo>
                    <a:cubicBezTo>
                      <a:pt x="9" y="18"/>
                      <a:pt x="9" y="18"/>
                      <a:pt x="9" y="18"/>
                    </a:cubicBezTo>
                    <a:cubicBezTo>
                      <a:pt x="8" y="17"/>
                      <a:pt x="8" y="17"/>
                      <a:pt x="8" y="17"/>
                    </a:cubicBezTo>
                    <a:cubicBezTo>
                      <a:pt x="8" y="18"/>
                      <a:pt x="8" y="18"/>
                      <a:pt x="8" y="18"/>
                    </a:cubicBezTo>
                    <a:cubicBezTo>
                      <a:pt x="9" y="19"/>
                      <a:pt x="9" y="19"/>
                      <a:pt x="9" y="19"/>
                    </a:cubicBezTo>
                    <a:moveTo>
                      <a:pt x="12" y="18"/>
                    </a:moveTo>
                    <a:cubicBezTo>
                      <a:pt x="12" y="17"/>
                      <a:pt x="12" y="17"/>
                      <a:pt x="12" y="17"/>
                    </a:cubicBezTo>
                    <a:cubicBezTo>
                      <a:pt x="12" y="17"/>
                      <a:pt x="12" y="17"/>
                      <a:pt x="12" y="17"/>
                    </a:cubicBezTo>
                    <a:cubicBezTo>
                      <a:pt x="12" y="17"/>
                      <a:pt x="12" y="17"/>
                      <a:pt x="12" y="17"/>
                    </a:cubicBezTo>
                    <a:cubicBezTo>
                      <a:pt x="12" y="18"/>
                      <a:pt x="12" y="18"/>
                      <a:pt x="12" y="18"/>
                    </a:cubicBezTo>
                    <a:cubicBezTo>
                      <a:pt x="12" y="18"/>
                      <a:pt x="12" y="18"/>
                      <a:pt x="12" y="18"/>
                    </a:cubicBezTo>
                    <a:cubicBezTo>
                      <a:pt x="12" y="18"/>
                      <a:pt x="12" y="18"/>
                      <a:pt x="12" y="18"/>
                    </a:cubicBezTo>
                    <a:moveTo>
                      <a:pt x="13" y="18"/>
                    </a:moveTo>
                    <a:cubicBezTo>
                      <a:pt x="12" y="17"/>
                      <a:pt x="12" y="17"/>
                      <a:pt x="12" y="17"/>
                    </a:cubicBezTo>
                    <a:cubicBezTo>
                      <a:pt x="13" y="17"/>
                      <a:pt x="13" y="17"/>
                      <a:pt x="13" y="17"/>
                    </a:cubicBezTo>
                    <a:cubicBezTo>
                      <a:pt x="13" y="17"/>
                      <a:pt x="13" y="17"/>
                      <a:pt x="13" y="17"/>
                    </a:cubicBezTo>
                    <a:cubicBezTo>
                      <a:pt x="13" y="17"/>
                      <a:pt x="13" y="17"/>
                      <a:pt x="13" y="17"/>
                    </a:cubicBezTo>
                    <a:cubicBezTo>
                      <a:pt x="14" y="18"/>
                      <a:pt x="14" y="18"/>
                      <a:pt x="14" y="18"/>
                    </a:cubicBezTo>
                    <a:cubicBezTo>
                      <a:pt x="13" y="18"/>
                      <a:pt x="13" y="18"/>
                      <a:pt x="13" y="18"/>
                    </a:cubicBezTo>
                    <a:cubicBezTo>
                      <a:pt x="13" y="18"/>
                      <a:pt x="13" y="18"/>
                      <a:pt x="13" y="18"/>
                    </a:cubicBezTo>
                    <a:moveTo>
                      <a:pt x="7" y="19"/>
                    </a:moveTo>
                    <a:cubicBezTo>
                      <a:pt x="7" y="19"/>
                      <a:pt x="7" y="19"/>
                      <a:pt x="7" y="19"/>
                    </a:cubicBezTo>
                    <a:cubicBezTo>
                      <a:pt x="6" y="17"/>
                      <a:pt x="6" y="17"/>
                      <a:pt x="6" y="17"/>
                    </a:cubicBezTo>
                    <a:cubicBezTo>
                      <a:pt x="6" y="17"/>
                      <a:pt x="6" y="17"/>
                      <a:pt x="6" y="17"/>
                    </a:cubicBezTo>
                    <a:cubicBezTo>
                      <a:pt x="6" y="17"/>
                      <a:pt x="6" y="17"/>
                      <a:pt x="6" y="17"/>
                    </a:cubicBezTo>
                    <a:cubicBezTo>
                      <a:pt x="7" y="17"/>
                      <a:pt x="7" y="17"/>
                      <a:pt x="7" y="17"/>
                    </a:cubicBezTo>
                    <a:cubicBezTo>
                      <a:pt x="7" y="17"/>
                      <a:pt x="7" y="17"/>
                      <a:pt x="7" y="17"/>
                    </a:cubicBezTo>
                    <a:cubicBezTo>
                      <a:pt x="7" y="18"/>
                      <a:pt x="7" y="18"/>
                      <a:pt x="7" y="19"/>
                    </a:cubicBezTo>
                    <a:moveTo>
                      <a:pt x="33" y="19"/>
                    </a:moveTo>
                    <a:cubicBezTo>
                      <a:pt x="32" y="18"/>
                      <a:pt x="32" y="18"/>
                      <a:pt x="32" y="18"/>
                    </a:cubicBezTo>
                    <a:cubicBezTo>
                      <a:pt x="32" y="18"/>
                      <a:pt x="32" y="17"/>
                      <a:pt x="32" y="16"/>
                    </a:cubicBezTo>
                    <a:cubicBezTo>
                      <a:pt x="32" y="17"/>
                      <a:pt x="32" y="18"/>
                      <a:pt x="33" y="19"/>
                    </a:cubicBezTo>
                    <a:moveTo>
                      <a:pt x="28" y="16"/>
                    </a:moveTo>
                    <a:cubicBezTo>
                      <a:pt x="28" y="15"/>
                      <a:pt x="28" y="15"/>
                      <a:pt x="28" y="15"/>
                    </a:cubicBezTo>
                    <a:cubicBezTo>
                      <a:pt x="28" y="15"/>
                      <a:pt x="28" y="15"/>
                      <a:pt x="28" y="15"/>
                    </a:cubicBezTo>
                    <a:cubicBezTo>
                      <a:pt x="28" y="15"/>
                      <a:pt x="28" y="15"/>
                      <a:pt x="28" y="15"/>
                    </a:cubicBezTo>
                    <a:cubicBezTo>
                      <a:pt x="28" y="16"/>
                      <a:pt x="28" y="16"/>
                      <a:pt x="28" y="16"/>
                    </a:cubicBezTo>
                    <a:moveTo>
                      <a:pt x="30" y="17"/>
                    </a:moveTo>
                    <a:cubicBezTo>
                      <a:pt x="29" y="17"/>
                      <a:pt x="29" y="17"/>
                      <a:pt x="29" y="17"/>
                    </a:cubicBezTo>
                    <a:cubicBezTo>
                      <a:pt x="29" y="16"/>
                      <a:pt x="29" y="16"/>
                      <a:pt x="29" y="15"/>
                    </a:cubicBezTo>
                    <a:cubicBezTo>
                      <a:pt x="29" y="15"/>
                      <a:pt x="29" y="15"/>
                      <a:pt x="29" y="15"/>
                    </a:cubicBezTo>
                    <a:cubicBezTo>
                      <a:pt x="29" y="16"/>
                      <a:pt x="29" y="16"/>
                      <a:pt x="30" y="17"/>
                    </a:cubicBezTo>
                    <a:moveTo>
                      <a:pt x="34" y="16"/>
                    </a:moveTo>
                    <a:cubicBezTo>
                      <a:pt x="34" y="16"/>
                      <a:pt x="34" y="15"/>
                      <a:pt x="33" y="15"/>
                    </a:cubicBezTo>
                    <a:cubicBezTo>
                      <a:pt x="34" y="15"/>
                      <a:pt x="34" y="15"/>
                      <a:pt x="34" y="15"/>
                    </a:cubicBezTo>
                    <a:cubicBezTo>
                      <a:pt x="35" y="15"/>
                      <a:pt x="35" y="15"/>
                      <a:pt x="35" y="15"/>
                    </a:cubicBezTo>
                    <a:cubicBezTo>
                      <a:pt x="34" y="16"/>
                      <a:pt x="34" y="16"/>
                      <a:pt x="34" y="16"/>
                    </a:cubicBezTo>
                    <a:moveTo>
                      <a:pt x="31" y="17"/>
                    </a:moveTo>
                    <a:cubicBezTo>
                      <a:pt x="30" y="17"/>
                      <a:pt x="30" y="17"/>
                      <a:pt x="30" y="17"/>
                    </a:cubicBezTo>
                    <a:cubicBezTo>
                      <a:pt x="30" y="17"/>
                      <a:pt x="30" y="17"/>
                      <a:pt x="30" y="17"/>
                    </a:cubicBezTo>
                    <a:cubicBezTo>
                      <a:pt x="30" y="17"/>
                      <a:pt x="30" y="16"/>
                      <a:pt x="29" y="15"/>
                    </a:cubicBezTo>
                    <a:cubicBezTo>
                      <a:pt x="30" y="15"/>
                      <a:pt x="30" y="15"/>
                      <a:pt x="30" y="15"/>
                    </a:cubicBezTo>
                    <a:cubicBezTo>
                      <a:pt x="31" y="17"/>
                      <a:pt x="31" y="17"/>
                      <a:pt x="31" y="17"/>
                    </a:cubicBezTo>
                    <a:moveTo>
                      <a:pt x="32" y="18"/>
                    </a:moveTo>
                    <a:cubicBezTo>
                      <a:pt x="31" y="18"/>
                      <a:pt x="31" y="18"/>
                      <a:pt x="31" y="18"/>
                    </a:cubicBezTo>
                    <a:cubicBezTo>
                      <a:pt x="30" y="15"/>
                      <a:pt x="30" y="15"/>
                      <a:pt x="30" y="15"/>
                    </a:cubicBezTo>
                    <a:cubicBezTo>
                      <a:pt x="31" y="15"/>
                      <a:pt x="31" y="15"/>
                      <a:pt x="31" y="15"/>
                    </a:cubicBezTo>
                    <a:cubicBezTo>
                      <a:pt x="31" y="15"/>
                      <a:pt x="31" y="15"/>
                      <a:pt x="31" y="15"/>
                    </a:cubicBezTo>
                    <a:cubicBezTo>
                      <a:pt x="31" y="15"/>
                      <a:pt x="31" y="15"/>
                      <a:pt x="31" y="15"/>
                    </a:cubicBezTo>
                    <a:cubicBezTo>
                      <a:pt x="31" y="15"/>
                      <a:pt x="31" y="15"/>
                      <a:pt x="31" y="15"/>
                    </a:cubicBezTo>
                    <a:cubicBezTo>
                      <a:pt x="31" y="16"/>
                      <a:pt x="31" y="17"/>
                      <a:pt x="32" y="18"/>
                    </a:cubicBezTo>
                    <a:moveTo>
                      <a:pt x="33" y="19"/>
                    </a:moveTo>
                    <a:cubicBezTo>
                      <a:pt x="33" y="17"/>
                      <a:pt x="32" y="16"/>
                      <a:pt x="32" y="14"/>
                    </a:cubicBezTo>
                    <a:cubicBezTo>
                      <a:pt x="32" y="14"/>
                      <a:pt x="32" y="14"/>
                      <a:pt x="32" y="14"/>
                    </a:cubicBezTo>
                    <a:cubicBezTo>
                      <a:pt x="32" y="14"/>
                      <a:pt x="32" y="14"/>
                      <a:pt x="32" y="14"/>
                    </a:cubicBezTo>
                    <a:cubicBezTo>
                      <a:pt x="32" y="14"/>
                      <a:pt x="32" y="14"/>
                      <a:pt x="32" y="14"/>
                    </a:cubicBezTo>
                    <a:cubicBezTo>
                      <a:pt x="33" y="15"/>
                      <a:pt x="33" y="15"/>
                      <a:pt x="33" y="15"/>
                    </a:cubicBezTo>
                    <a:cubicBezTo>
                      <a:pt x="33" y="15"/>
                      <a:pt x="33" y="15"/>
                      <a:pt x="33" y="15"/>
                    </a:cubicBezTo>
                    <a:cubicBezTo>
                      <a:pt x="33" y="16"/>
                      <a:pt x="33" y="16"/>
                      <a:pt x="34" y="17"/>
                    </a:cubicBezTo>
                    <a:cubicBezTo>
                      <a:pt x="34" y="17"/>
                      <a:pt x="34" y="17"/>
                      <a:pt x="34" y="17"/>
                    </a:cubicBezTo>
                    <a:cubicBezTo>
                      <a:pt x="34" y="17"/>
                      <a:pt x="34" y="17"/>
                      <a:pt x="34" y="17"/>
                    </a:cubicBezTo>
                    <a:cubicBezTo>
                      <a:pt x="33" y="15"/>
                      <a:pt x="33" y="15"/>
                      <a:pt x="33" y="15"/>
                    </a:cubicBezTo>
                    <a:cubicBezTo>
                      <a:pt x="33" y="15"/>
                      <a:pt x="33" y="15"/>
                      <a:pt x="33" y="15"/>
                    </a:cubicBezTo>
                    <a:cubicBezTo>
                      <a:pt x="32" y="16"/>
                      <a:pt x="32" y="16"/>
                      <a:pt x="32" y="16"/>
                    </a:cubicBezTo>
                    <a:cubicBezTo>
                      <a:pt x="33" y="18"/>
                      <a:pt x="33" y="18"/>
                      <a:pt x="33" y="18"/>
                    </a:cubicBezTo>
                    <a:cubicBezTo>
                      <a:pt x="33" y="18"/>
                      <a:pt x="33" y="18"/>
                      <a:pt x="33" y="18"/>
                    </a:cubicBezTo>
                    <a:cubicBezTo>
                      <a:pt x="33" y="19"/>
                      <a:pt x="33" y="19"/>
                      <a:pt x="33" y="19"/>
                    </a:cubicBezTo>
                    <a:moveTo>
                      <a:pt x="10" y="17"/>
                    </a:moveTo>
                    <a:cubicBezTo>
                      <a:pt x="9" y="17"/>
                      <a:pt x="9" y="17"/>
                      <a:pt x="9" y="17"/>
                    </a:cubicBezTo>
                    <a:cubicBezTo>
                      <a:pt x="9" y="17"/>
                      <a:pt x="9" y="17"/>
                      <a:pt x="9" y="17"/>
                    </a:cubicBezTo>
                    <a:cubicBezTo>
                      <a:pt x="8" y="17"/>
                      <a:pt x="7" y="16"/>
                      <a:pt x="6" y="16"/>
                    </a:cubicBezTo>
                    <a:cubicBezTo>
                      <a:pt x="6" y="16"/>
                      <a:pt x="6" y="16"/>
                      <a:pt x="6" y="16"/>
                    </a:cubicBezTo>
                    <a:cubicBezTo>
                      <a:pt x="6" y="15"/>
                      <a:pt x="6" y="14"/>
                      <a:pt x="7" y="14"/>
                    </a:cubicBezTo>
                    <a:cubicBezTo>
                      <a:pt x="8" y="15"/>
                      <a:pt x="9" y="16"/>
                      <a:pt x="10" y="17"/>
                    </a:cubicBezTo>
                    <a:moveTo>
                      <a:pt x="18" y="14"/>
                    </a:moveTo>
                    <a:cubicBezTo>
                      <a:pt x="18" y="12"/>
                      <a:pt x="18" y="12"/>
                      <a:pt x="18" y="12"/>
                    </a:cubicBezTo>
                    <a:cubicBezTo>
                      <a:pt x="18" y="13"/>
                      <a:pt x="18" y="13"/>
                      <a:pt x="18" y="13"/>
                    </a:cubicBezTo>
                    <a:cubicBezTo>
                      <a:pt x="18" y="14"/>
                      <a:pt x="18" y="14"/>
                      <a:pt x="18" y="14"/>
                    </a:cubicBezTo>
                    <a:moveTo>
                      <a:pt x="18" y="14"/>
                    </a:moveTo>
                    <a:cubicBezTo>
                      <a:pt x="18" y="14"/>
                      <a:pt x="18" y="14"/>
                      <a:pt x="18" y="14"/>
                    </a:cubicBezTo>
                    <a:cubicBezTo>
                      <a:pt x="18" y="14"/>
                      <a:pt x="17" y="13"/>
                      <a:pt x="17" y="13"/>
                    </a:cubicBezTo>
                    <a:cubicBezTo>
                      <a:pt x="17" y="13"/>
                      <a:pt x="17" y="13"/>
                      <a:pt x="17" y="13"/>
                    </a:cubicBezTo>
                    <a:cubicBezTo>
                      <a:pt x="17" y="13"/>
                      <a:pt x="17" y="13"/>
                      <a:pt x="17" y="13"/>
                    </a:cubicBezTo>
                    <a:cubicBezTo>
                      <a:pt x="16" y="11"/>
                      <a:pt x="16" y="11"/>
                      <a:pt x="16" y="11"/>
                    </a:cubicBezTo>
                    <a:cubicBezTo>
                      <a:pt x="17" y="11"/>
                      <a:pt x="17" y="11"/>
                      <a:pt x="17" y="11"/>
                    </a:cubicBezTo>
                    <a:cubicBezTo>
                      <a:pt x="17" y="11"/>
                      <a:pt x="17" y="11"/>
                      <a:pt x="17" y="11"/>
                    </a:cubicBezTo>
                    <a:cubicBezTo>
                      <a:pt x="17" y="11"/>
                      <a:pt x="17" y="11"/>
                      <a:pt x="17" y="11"/>
                    </a:cubicBezTo>
                    <a:cubicBezTo>
                      <a:pt x="18" y="14"/>
                      <a:pt x="18" y="14"/>
                      <a:pt x="18" y="14"/>
                    </a:cubicBezTo>
                    <a:moveTo>
                      <a:pt x="16" y="13"/>
                    </a:moveTo>
                    <a:cubicBezTo>
                      <a:pt x="16" y="13"/>
                      <a:pt x="16" y="13"/>
                      <a:pt x="16" y="13"/>
                    </a:cubicBezTo>
                    <a:cubicBezTo>
                      <a:pt x="15" y="12"/>
                      <a:pt x="15" y="11"/>
                      <a:pt x="15" y="11"/>
                    </a:cubicBezTo>
                    <a:cubicBezTo>
                      <a:pt x="16" y="11"/>
                      <a:pt x="16" y="11"/>
                      <a:pt x="16" y="11"/>
                    </a:cubicBezTo>
                    <a:cubicBezTo>
                      <a:pt x="16" y="13"/>
                      <a:pt x="16" y="13"/>
                      <a:pt x="16" y="13"/>
                    </a:cubicBezTo>
                    <a:moveTo>
                      <a:pt x="15" y="12"/>
                    </a:moveTo>
                    <a:cubicBezTo>
                      <a:pt x="15" y="12"/>
                      <a:pt x="15" y="12"/>
                      <a:pt x="15" y="12"/>
                    </a:cubicBezTo>
                    <a:cubicBezTo>
                      <a:pt x="15" y="12"/>
                      <a:pt x="15" y="12"/>
                      <a:pt x="15" y="12"/>
                    </a:cubicBezTo>
                    <a:cubicBezTo>
                      <a:pt x="14" y="12"/>
                      <a:pt x="14" y="12"/>
                      <a:pt x="14" y="12"/>
                    </a:cubicBezTo>
                    <a:cubicBezTo>
                      <a:pt x="14" y="12"/>
                      <a:pt x="14" y="12"/>
                      <a:pt x="14" y="12"/>
                    </a:cubicBezTo>
                    <a:cubicBezTo>
                      <a:pt x="14" y="12"/>
                      <a:pt x="14" y="11"/>
                      <a:pt x="14" y="11"/>
                    </a:cubicBezTo>
                    <a:cubicBezTo>
                      <a:pt x="14" y="11"/>
                      <a:pt x="14" y="11"/>
                      <a:pt x="14" y="11"/>
                    </a:cubicBezTo>
                    <a:cubicBezTo>
                      <a:pt x="14" y="11"/>
                      <a:pt x="14" y="11"/>
                      <a:pt x="14" y="11"/>
                    </a:cubicBezTo>
                    <a:cubicBezTo>
                      <a:pt x="15" y="11"/>
                      <a:pt x="15" y="12"/>
                      <a:pt x="15" y="12"/>
                    </a:cubicBezTo>
                    <a:moveTo>
                      <a:pt x="22" y="9"/>
                    </a:moveTo>
                    <a:cubicBezTo>
                      <a:pt x="21" y="8"/>
                      <a:pt x="21" y="8"/>
                      <a:pt x="21" y="8"/>
                    </a:cubicBezTo>
                    <a:cubicBezTo>
                      <a:pt x="22" y="9"/>
                      <a:pt x="22" y="9"/>
                      <a:pt x="22" y="9"/>
                    </a:cubicBezTo>
                    <a:cubicBezTo>
                      <a:pt x="22" y="9"/>
                      <a:pt x="22" y="9"/>
                      <a:pt x="22" y="9"/>
                    </a:cubicBezTo>
                    <a:cubicBezTo>
                      <a:pt x="22" y="9"/>
                      <a:pt x="22" y="9"/>
                      <a:pt x="22" y="9"/>
                    </a:cubicBezTo>
                    <a:moveTo>
                      <a:pt x="11" y="9"/>
                    </a:moveTo>
                    <a:cubicBezTo>
                      <a:pt x="11" y="8"/>
                      <a:pt x="11" y="8"/>
                      <a:pt x="11" y="8"/>
                    </a:cubicBezTo>
                    <a:cubicBezTo>
                      <a:pt x="11" y="9"/>
                      <a:pt x="11" y="9"/>
                      <a:pt x="11" y="9"/>
                    </a:cubicBezTo>
                    <a:cubicBezTo>
                      <a:pt x="11" y="9"/>
                      <a:pt x="11" y="9"/>
                      <a:pt x="11" y="9"/>
                    </a:cubicBezTo>
                    <a:moveTo>
                      <a:pt x="10" y="9"/>
                    </a:moveTo>
                    <a:cubicBezTo>
                      <a:pt x="9" y="8"/>
                      <a:pt x="9" y="8"/>
                      <a:pt x="8" y="8"/>
                    </a:cubicBezTo>
                    <a:cubicBezTo>
                      <a:pt x="9" y="8"/>
                      <a:pt x="9" y="7"/>
                      <a:pt x="9" y="7"/>
                    </a:cubicBezTo>
                    <a:cubicBezTo>
                      <a:pt x="10" y="7"/>
                      <a:pt x="10" y="8"/>
                      <a:pt x="10" y="9"/>
                    </a:cubicBezTo>
                    <a:moveTo>
                      <a:pt x="12" y="7"/>
                    </a:moveTo>
                    <a:cubicBezTo>
                      <a:pt x="11" y="7"/>
                      <a:pt x="11" y="7"/>
                      <a:pt x="11" y="7"/>
                    </a:cubicBezTo>
                    <a:cubicBezTo>
                      <a:pt x="11" y="7"/>
                      <a:pt x="11" y="7"/>
                      <a:pt x="11" y="7"/>
                    </a:cubicBezTo>
                    <a:cubicBezTo>
                      <a:pt x="11" y="7"/>
                      <a:pt x="11" y="7"/>
                      <a:pt x="11" y="7"/>
                    </a:cubicBezTo>
                    <a:cubicBezTo>
                      <a:pt x="10" y="6"/>
                      <a:pt x="10" y="6"/>
                      <a:pt x="10" y="6"/>
                    </a:cubicBezTo>
                    <a:cubicBezTo>
                      <a:pt x="10" y="5"/>
                      <a:pt x="11" y="4"/>
                      <a:pt x="11" y="4"/>
                    </a:cubicBezTo>
                    <a:cubicBezTo>
                      <a:pt x="11" y="4"/>
                      <a:pt x="13" y="4"/>
                      <a:pt x="15" y="4"/>
                    </a:cubicBezTo>
                    <a:cubicBezTo>
                      <a:pt x="18" y="4"/>
                      <a:pt x="19" y="4"/>
                      <a:pt x="20" y="5"/>
                    </a:cubicBezTo>
                    <a:cubicBezTo>
                      <a:pt x="20" y="5"/>
                      <a:pt x="20" y="5"/>
                      <a:pt x="20" y="5"/>
                    </a:cubicBezTo>
                    <a:cubicBezTo>
                      <a:pt x="20" y="6"/>
                      <a:pt x="20" y="6"/>
                      <a:pt x="20" y="6"/>
                    </a:cubicBezTo>
                    <a:cubicBezTo>
                      <a:pt x="21" y="9"/>
                      <a:pt x="21" y="9"/>
                      <a:pt x="21" y="9"/>
                    </a:cubicBezTo>
                    <a:cubicBezTo>
                      <a:pt x="21" y="10"/>
                      <a:pt x="21" y="10"/>
                      <a:pt x="21" y="10"/>
                    </a:cubicBezTo>
                    <a:cubicBezTo>
                      <a:pt x="20" y="7"/>
                      <a:pt x="20" y="7"/>
                      <a:pt x="20" y="7"/>
                    </a:cubicBezTo>
                    <a:cubicBezTo>
                      <a:pt x="19" y="7"/>
                      <a:pt x="19" y="7"/>
                      <a:pt x="19" y="7"/>
                    </a:cubicBezTo>
                    <a:cubicBezTo>
                      <a:pt x="19" y="7"/>
                      <a:pt x="19" y="7"/>
                      <a:pt x="19" y="7"/>
                    </a:cubicBezTo>
                    <a:cubicBezTo>
                      <a:pt x="20" y="10"/>
                      <a:pt x="20" y="10"/>
                      <a:pt x="20" y="10"/>
                    </a:cubicBezTo>
                    <a:cubicBezTo>
                      <a:pt x="21" y="11"/>
                      <a:pt x="21" y="11"/>
                      <a:pt x="21" y="11"/>
                    </a:cubicBezTo>
                    <a:cubicBezTo>
                      <a:pt x="20" y="11"/>
                      <a:pt x="20" y="11"/>
                      <a:pt x="20" y="11"/>
                    </a:cubicBezTo>
                    <a:cubicBezTo>
                      <a:pt x="19" y="11"/>
                      <a:pt x="19" y="11"/>
                      <a:pt x="19" y="11"/>
                    </a:cubicBezTo>
                    <a:cubicBezTo>
                      <a:pt x="19" y="9"/>
                      <a:pt x="18" y="8"/>
                      <a:pt x="19" y="7"/>
                    </a:cubicBezTo>
                    <a:cubicBezTo>
                      <a:pt x="18" y="6"/>
                      <a:pt x="18" y="6"/>
                      <a:pt x="18" y="6"/>
                    </a:cubicBezTo>
                    <a:cubicBezTo>
                      <a:pt x="18" y="6"/>
                      <a:pt x="18" y="6"/>
                      <a:pt x="18" y="6"/>
                    </a:cubicBezTo>
                    <a:cubicBezTo>
                      <a:pt x="18" y="7"/>
                      <a:pt x="18" y="7"/>
                      <a:pt x="18" y="7"/>
                    </a:cubicBezTo>
                    <a:cubicBezTo>
                      <a:pt x="18" y="7"/>
                      <a:pt x="18" y="7"/>
                      <a:pt x="18" y="7"/>
                    </a:cubicBezTo>
                    <a:cubicBezTo>
                      <a:pt x="18" y="8"/>
                      <a:pt x="18" y="10"/>
                      <a:pt x="19" y="11"/>
                    </a:cubicBezTo>
                    <a:cubicBezTo>
                      <a:pt x="19" y="12"/>
                      <a:pt x="19" y="12"/>
                      <a:pt x="19" y="12"/>
                    </a:cubicBezTo>
                    <a:cubicBezTo>
                      <a:pt x="19" y="12"/>
                      <a:pt x="19" y="12"/>
                      <a:pt x="19" y="12"/>
                    </a:cubicBezTo>
                    <a:cubicBezTo>
                      <a:pt x="19" y="12"/>
                      <a:pt x="19" y="12"/>
                      <a:pt x="19" y="12"/>
                    </a:cubicBezTo>
                    <a:cubicBezTo>
                      <a:pt x="17" y="8"/>
                      <a:pt x="17" y="8"/>
                      <a:pt x="17" y="8"/>
                    </a:cubicBezTo>
                    <a:cubicBezTo>
                      <a:pt x="17" y="8"/>
                      <a:pt x="17" y="8"/>
                      <a:pt x="17" y="8"/>
                    </a:cubicBezTo>
                    <a:cubicBezTo>
                      <a:pt x="17" y="8"/>
                      <a:pt x="17" y="8"/>
                      <a:pt x="17" y="8"/>
                    </a:cubicBezTo>
                    <a:cubicBezTo>
                      <a:pt x="18" y="10"/>
                      <a:pt x="18" y="10"/>
                      <a:pt x="18" y="10"/>
                    </a:cubicBezTo>
                    <a:cubicBezTo>
                      <a:pt x="18" y="10"/>
                      <a:pt x="18" y="10"/>
                      <a:pt x="18" y="10"/>
                    </a:cubicBezTo>
                    <a:cubicBezTo>
                      <a:pt x="17" y="10"/>
                      <a:pt x="17" y="10"/>
                      <a:pt x="17" y="10"/>
                    </a:cubicBezTo>
                    <a:cubicBezTo>
                      <a:pt x="14" y="10"/>
                      <a:pt x="14" y="10"/>
                      <a:pt x="14" y="10"/>
                    </a:cubicBezTo>
                    <a:cubicBezTo>
                      <a:pt x="14" y="10"/>
                      <a:pt x="14" y="10"/>
                      <a:pt x="14" y="10"/>
                    </a:cubicBezTo>
                    <a:cubicBezTo>
                      <a:pt x="14" y="10"/>
                      <a:pt x="14" y="10"/>
                      <a:pt x="14" y="10"/>
                    </a:cubicBezTo>
                    <a:cubicBezTo>
                      <a:pt x="14" y="8"/>
                      <a:pt x="14" y="8"/>
                      <a:pt x="14" y="8"/>
                    </a:cubicBezTo>
                    <a:cubicBezTo>
                      <a:pt x="13" y="7"/>
                      <a:pt x="13" y="7"/>
                      <a:pt x="13" y="7"/>
                    </a:cubicBezTo>
                    <a:cubicBezTo>
                      <a:pt x="13" y="7"/>
                      <a:pt x="13" y="7"/>
                      <a:pt x="13" y="7"/>
                    </a:cubicBezTo>
                    <a:cubicBezTo>
                      <a:pt x="13" y="7"/>
                      <a:pt x="13" y="7"/>
                      <a:pt x="13" y="7"/>
                    </a:cubicBezTo>
                    <a:cubicBezTo>
                      <a:pt x="13" y="7"/>
                      <a:pt x="13" y="7"/>
                      <a:pt x="13" y="7"/>
                    </a:cubicBezTo>
                    <a:cubicBezTo>
                      <a:pt x="12" y="7"/>
                      <a:pt x="12" y="7"/>
                      <a:pt x="12" y="7"/>
                    </a:cubicBezTo>
                    <a:cubicBezTo>
                      <a:pt x="12" y="7"/>
                      <a:pt x="12" y="7"/>
                      <a:pt x="12" y="7"/>
                    </a:cubicBezTo>
                    <a:cubicBezTo>
                      <a:pt x="12" y="7"/>
                      <a:pt x="12" y="7"/>
                      <a:pt x="12" y="7"/>
                    </a:cubicBezTo>
                    <a:cubicBezTo>
                      <a:pt x="12" y="7"/>
                      <a:pt x="12" y="7"/>
                      <a:pt x="12" y="7"/>
                    </a:cubicBezTo>
                    <a:cubicBezTo>
                      <a:pt x="12" y="7"/>
                      <a:pt x="12" y="7"/>
                      <a:pt x="12" y="7"/>
                    </a:cubicBezTo>
                    <a:moveTo>
                      <a:pt x="28" y="14"/>
                    </a:moveTo>
                    <a:cubicBezTo>
                      <a:pt x="27" y="14"/>
                      <a:pt x="27" y="14"/>
                      <a:pt x="27" y="14"/>
                    </a:cubicBezTo>
                    <a:cubicBezTo>
                      <a:pt x="27" y="13"/>
                      <a:pt x="26" y="12"/>
                      <a:pt x="26" y="12"/>
                    </a:cubicBezTo>
                    <a:cubicBezTo>
                      <a:pt x="26" y="12"/>
                      <a:pt x="26" y="12"/>
                      <a:pt x="26" y="12"/>
                    </a:cubicBezTo>
                    <a:cubicBezTo>
                      <a:pt x="25" y="11"/>
                      <a:pt x="25" y="11"/>
                      <a:pt x="25" y="10"/>
                    </a:cubicBezTo>
                    <a:cubicBezTo>
                      <a:pt x="25" y="10"/>
                      <a:pt x="25" y="10"/>
                      <a:pt x="25" y="10"/>
                    </a:cubicBezTo>
                    <a:cubicBezTo>
                      <a:pt x="25" y="7"/>
                      <a:pt x="25" y="7"/>
                      <a:pt x="25" y="7"/>
                    </a:cubicBezTo>
                    <a:cubicBezTo>
                      <a:pt x="25" y="7"/>
                      <a:pt x="25" y="6"/>
                      <a:pt x="25" y="6"/>
                    </a:cubicBezTo>
                    <a:cubicBezTo>
                      <a:pt x="25" y="5"/>
                      <a:pt x="25" y="5"/>
                      <a:pt x="24" y="4"/>
                    </a:cubicBezTo>
                    <a:cubicBezTo>
                      <a:pt x="24" y="3"/>
                      <a:pt x="23" y="2"/>
                      <a:pt x="23" y="2"/>
                    </a:cubicBezTo>
                    <a:cubicBezTo>
                      <a:pt x="25" y="3"/>
                      <a:pt x="30" y="5"/>
                      <a:pt x="31" y="7"/>
                    </a:cubicBezTo>
                    <a:cubicBezTo>
                      <a:pt x="31" y="7"/>
                      <a:pt x="31" y="7"/>
                      <a:pt x="31" y="7"/>
                    </a:cubicBezTo>
                    <a:cubicBezTo>
                      <a:pt x="31" y="8"/>
                      <a:pt x="31" y="8"/>
                      <a:pt x="32" y="8"/>
                    </a:cubicBezTo>
                    <a:cubicBezTo>
                      <a:pt x="32" y="9"/>
                      <a:pt x="32" y="9"/>
                      <a:pt x="33" y="9"/>
                    </a:cubicBezTo>
                    <a:cubicBezTo>
                      <a:pt x="33" y="9"/>
                      <a:pt x="33" y="9"/>
                      <a:pt x="33" y="9"/>
                    </a:cubicBezTo>
                    <a:cubicBezTo>
                      <a:pt x="35" y="14"/>
                      <a:pt x="35" y="14"/>
                      <a:pt x="35" y="14"/>
                    </a:cubicBezTo>
                    <a:cubicBezTo>
                      <a:pt x="35" y="14"/>
                      <a:pt x="35" y="14"/>
                      <a:pt x="34" y="14"/>
                    </a:cubicBezTo>
                    <a:cubicBezTo>
                      <a:pt x="34" y="14"/>
                      <a:pt x="33" y="14"/>
                      <a:pt x="33" y="14"/>
                    </a:cubicBezTo>
                    <a:cubicBezTo>
                      <a:pt x="32" y="13"/>
                      <a:pt x="32" y="13"/>
                      <a:pt x="32" y="13"/>
                    </a:cubicBezTo>
                    <a:cubicBezTo>
                      <a:pt x="32" y="13"/>
                      <a:pt x="32" y="13"/>
                      <a:pt x="32" y="13"/>
                    </a:cubicBezTo>
                    <a:cubicBezTo>
                      <a:pt x="28" y="14"/>
                      <a:pt x="28" y="14"/>
                      <a:pt x="28" y="14"/>
                    </a:cubicBezTo>
                    <a:moveTo>
                      <a:pt x="22" y="24"/>
                    </a:moveTo>
                    <a:cubicBezTo>
                      <a:pt x="22" y="24"/>
                      <a:pt x="22" y="24"/>
                      <a:pt x="22" y="24"/>
                    </a:cubicBezTo>
                    <a:cubicBezTo>
                      <a:pt x="22" y="23"/>
                      <a:pt x="22" y="23"/>
                      <a:pt x="22" y="23"/>
                    </a:cubicBezTo>
                    <a:cubicBezTo>
                      <a:pt x="20" y="21"/>
                      <a:pt x="20" y="21"/>
                      <a:pt x="20" y="21"/>
                    </a:cubicBezTo>
                    <a:cubicBezTo>
                      <a:pt x="20" y="21"/>
                      <a:pt x="20" y="20"/>
                      <a:pt x="20" y="20"/>
                    </a:cubicBezTo>
                    <a:cubicBezTo>
                      <a:pt x="20" y="19"/>
                      <a:pt x="20" y="19"/>
                      <a:pt x="20" y="19"/>
                    </a:cubicBezTo>
                    <a:cubicBezTo>
                      <a:pt x="20" y="19"/>
                      <a:pt x="20" y="19"/>
                      <a:pt x="20" y="19"/>
                    </a:cubicBezTo>
                    <a:cubicBezTo>
                      <a:pt x="20" y="18"/>
                      <a:pt x="20" y="18"/>
                      <a:pt x="20" y="18"/>
                    </a:cubicBezTo>
                    <a:cubicBezTo>
                      <a:pt x="20" y="18"/>
                      <a:pt x="20" y="17"/>
                      <a:pt x="20" y="17"/>
                    </a:cubicBezTo>
                    <a:cubicBezTo>
                      <a:pt x="19" y="16"/>
                      <a:pt x="19" y="16"/>
                      <a:pt x="19" y="16"/>
                    </a:cubicBezTo>
                    <a:cubicBezTo>
                      <a:pt x="19" y="15"/>
                      <a:pt x="19" y="14"/>
                      <a:pt x="20" y="14"/>
                    </a:cubicBezTo>
                    <a:cubicBezTo>
                      <a:pt x="20" y="13"/>
                      <a:pt x="20" y="13"/>
                      <a:pt x="20" y="13"/>
                    </a:cubicBezTo>
                    <a:cubicBezTo>
                      <a:pt x="20" y="13"/>
                      <a:pt x="20" y="13"/>
                      <a:pt x="20" y="13"/>
                    </a:cubicBezTo>
                    <a:cubicBezTo>
                      <a:pt x="23" y="10"/>
                      <a:pt x="23" y="10"/>
                      <a:pt x="23" y="10"/>
                    </a:cubicBezTo>
                    <a:cubicBezTo>
                      <a:pt x="23" y="9"/>
                      <a:pt x="23" y="9"/>
                      <a:pt x="23" y="9"/>
                    </a:cubicBezTo>
                    <a:cubicBezTo>
                      <a:pt x="23" y="9"/>
                      <a:pt x="23" y="8"/>
                      <a:pt x="23" y="8"/>
                    </a:cubicBezTo>
                    <a:cubicBezTo>
                      <a:pt x="22" y="7"/>
                      <a:pt x="21" y="5"/>
                      <a:pt x="21" y="4"/>
                    </a:cubicBezTo>
                    <a:cubicBezTo>
                      <a:pt x="21" y="3"/>
                      <a:pt x="22" y="2"/>
                      <a:pt x="22" y="1"/>
                    </a:cubicBezTo>
                    <a:cubicBezTo>
                      <a:pt x="22" y="2"/>
                      <a:pt x="22" y="2"/>
                      <a:pt x="22" y="2"/>
                    </a:cubicBezTo>
                    <a:cubicBezTo>
                      <a:pt x="23" y="3"/>
                      <a:pt x="23" y="4"/>
                      <a:pt x="24" y="4"/>
                    </a:cubicBezTo>
                    <a:cubicBezTo>
                      <a:pt x="24" y="5"/>
                      <a:pt x="25" y="5"/>
                      <a:pt x="25" y="6"/>
                    </a:cubicBezTo>
                    <a:cubicBezTo>
                      <a:pt x="25" y="6"/>
                      <a:pt x="25" y="7"/>
                      <a:pt x="25" y="7"/>
                    </a:cubicBezTo>
                    <a:cubicBezTo>
                      <a:pt x="24" y="9"/>
                      <a:pt x="24" y="9"/>
                      <a:pt x="24" y="9"/>
                    </a:cubicBezTo>
                    <a:cubicBezTo>
                      <a:pt x="24" y="10"/>
                      <a:pt x="24" y="10"/>
                      <a:pt x="24" y="10"/>
                    </a:cubicBezTo>
                    <a:cubicBezTo>
                      <a:pt x="24" y="11"/>
                      <a:pt x="25" y="11"/>
                      <a:pt x="25" y="12"/>
                    </a:cubicBezTo>
                    <a:cubicBezTo>
                      <a:pt x="25" y="12"/>
                      <a:pt x="25" y="12"/>
                      <a:pt x="25" y="12"/>
                    </a:cubicBezTo>
                    <a:cubicBezTo>
                      <a:pt x="25" y="12"/>
                      <a:pt x="25" y="12"/>
                      <a:pt x="25" y="12"/>
                    </a:cubicBezTo>
                    <a:cubicBezTo>
                      <a:pt x="25" y="14"/>
                      <a:pt x="26" y="15"/>
                      <a:pt x="27" y="16"/>
                    </a:cubicBezTo>
                    <a:cubicBezTo>
                      <a:pt x="27" y="17"/>
                      <a:pt x="28" y="17"/>
                      <a:pt x="29" y="18"/>
                    </a:cubicBezTo>
                    <a:cubicBezTo>
                      <a:pt x="29" y="18"/>
                      <a:pt x="29" y="18"/>
                      <a:pt x="29" y="18"/>
                    </a:cubicBezTo>
                    <a:cubicBezTo>
                      <a:pt x="30" y="18"/>
                      <a:pt x="30" y="18"/>
                      <a:pt x="30" y="18"/>
                    </a:cubicBezTo>
                    <a:cubicBezTo>
                      <a:pt x="30" y="18"/>
                      <a:pt x="30" y="18"/>
                      <a:pt x="30" y="18"/>
                    </a:cubicBezTo>
                    <a:cubicBezTo>
                      <a:pt x="30" y="19"/>
                      <a:pt x="30" y="19"/>
                      <a:pt x="30" y="19"/>
                    </a:cubicBezTo>
                    <a:cubicBezTo>
                      <a:pt x="30" y="19"/>
                      <a:pt x="30" y="19"/>
                      <a:pt x="30" y="19"/>
                    </a:cubicBezTo>
                    <a:cubicBezTo>
                      <a:pt x="30" y="19"/>
                      <a:pt x="30" y="19"/>
                      <a:pt x="30" y="19"/>
                    </a:cubicBezTo>
                    <a:cubicBezTo>
                      <a:pt x="31" y="19"/>
                      <a:pt x="32" y="20"/>
                      <a:pt x="33" y="21"/>
                    </a:cubicBezTo>
                    <a:cubicBezTo>
                      <a:pt x="33" y="21"/>
                      <a:pt x="33" y="21"/>
                      <a:pt x="33" y="21"/>
                    </a:cubicBezTo>
                    <a:cubicBezTo>
                      <a:pt x="34" y="21"/>
                      <a:pt x="34" y="21"/>
                      <a:pt x="34" y="21"/>
                    </a:cubicBezTo>
                    <a:cubicBezTo>
                      <a:pt x="35" y="22"/>
                      <a:pt x="35" y="22"/>
                      <a:pt x="35" y="22"/>
                    </a:cubicBezTo>
                    <a:cubicBezTo>
                      <a:pt x="33" y="24"/>
                      <a:pt x="32" y="26"/>
                      <a:pt x="31" y="28"/>
                    </a:cubicBezTo>
                    <a:cubicBezTo>
                      <a:pt x="30" y="28"/>
                      <a:pt x="28" y="27"/>
                      <a:pt x="27" y="27"/>
                    </a:cubicBezTo>
                    <a:cubicBezTo>
                      <a:pt x="26" y="27"/>
                      <a:pt x="26" y="27"/>
                      <a:pt x="25" y="28"/>
                    </a:cubicBezTo>
                    <a:cubicBezTo>
                      <a:pt x="25" y="28"/>
                      <a:pt x="25" y="28"/>
                      <a:pt x="25" y="28"/>
                    </a:cubicBezTo>
                    <a:cubicBezTo>
                      <a:pt x="25" y="28"/>
                      <a:pt x="24" y="28"/>
                      <a:pt x="24" y="28"/>
                    </a:cubicBezTo>
                    <a:cubicBezTo>
                      <a:pt x="24" y="28"/>
                      <a:pt x="24" y="28"/>
                      <a:pt x="24" y="28"/>
                    </a:cubicBezTo>
                    <a:cubicBezTo>
                      <a:pt x="23" y="28"/>
                      <a:pt x="23" y="28"/>
                      <a:pt x="23" y="28"/>
                    </a:cubicBezTo>
                    <a:cubicBezTo>
                      <a:pt x="22" y="27"/>
                      <a:pt x="21" y="26"/>
                      <a:pt x="20" y="25"/>
                    </a:cubicBezTo>
                    <a:cubicBezTo>
                      <a:pt x="19" y="22"/>
                      <a:pt x="19" y="22"/>
                      <a:pt x="19" y="22"/>
                    </a:cubicBezTo>
                    <a:cubicBezTo>
                      <a:pt x="18" y="21"/>
                      <a:pt x="18" y="21"/>
                      <a:pt x="18" y="21"/>
                    </a:cubicBezTo>
                    <a:cubicBezTo>
                      <a:pt x="17" y="21"/>
                      <a:pt x="17" y="21"/>
                      <a:pt x="17" y="21"/>
                    </a:cubicBezTo>
                    <a:cubicBezTo>
                      <a:pt x="17" y="21"/>
                      <a:pt x="17" y="21"/>
                      <a:pt x="17" y="21"/>
                    </a:cubicBezTo>
                    <a:cubicBezTo>
                      <a:pt x="17" y="20"/>
                      <a:pt x="17" y="20"/>
                      <a:pt x="17" y="20"/>
                    </a:cubicBezTo>
                    <a:cubicBezTo>
                      <a:pt x="17" y="20"/>
                      <a:pt x="17" y="20"/>
                      <a:pt x="17" y="20"/>
                    </a:cubicBezTo>
                    <a:cubicBezTo>
                      <a:pt x="16" y="19"/>
                      <a:pt x="15" y="18"/>
                      <a:pt x="14" y="17"/>
                    </a:cubicBezTo>
                    <a:cubicBezTo>
                      <a:pt x="13" y="16"/>
                      <a:pt x="13" y="16"/>
                      <a:pt x="13" y="16"/>
                    </a:cubicBezTo>
                    <a:cubicBezTo>
                      <a:pt x="13" y="16"/>
                      <a:pt x="13" y="16"/>
                      <a:pt x="13" y="16"/>
                    </a:cubicBezTo>
                    <a:cubicBezTo>
                      <a:pt x="13" y="16"/>
                      <a:pt x="13" y="16"/>
                      <a:pt x="13" y="16"/>
                    </a:cubicBezTo>
                    <a:cubicBezTo>
                      <a:pt x="12" y="16"/>
                      <a:pt x="12" y="16"/>
                      <a:pt x="11" y="17"/>
                    </a:cubicBezTo>
                    <a:cubicBezTo>
                      <a:pt x="11" y="16"/>
                      <a:pt x="11" y="16"/>
                      <a:pt x="11" y="16"/>
                    </a:cubicBezTo>
                    <a:cubicBezTo>
                      <a:pt x="11" y="17"/>
                      <a:pt x="11" y="17"/>
                      <a:pt x="11" y="17"/>
                    </a:cubicBezTo>
                    <a:cubicBezTo>
                      <a:pt x="10" y="16"/>
                      <a:pt x="8" y="14"/>
                      <a:pt x="7" y="13"/>
                    </a:cubicBezTo>
                    <a:cubicBezTo>
                      <a:pt x="7" y="13"/>
                      <a:pt x="7" y="13"/>
                      <a:pt x="7" y="13"/>
                    </a:cubicBezTo>
                    <a:cubicBezTo>
                      <a:pt x="7" y="13"/>
                      <a:pt x="7" y="13"/>
                      <a:pt x="7" y="13"/>
                    </a:cubicBezTo>
                    <a:cubicBezTo>
                      <a:pt x="6" y="12"/>
                      <a:pt x="6" y="12"/>
                      <a:pt x="6" y="12"/>
                    </a:cubicBezTo>
                    <a:cubicBezTo>
                      <a:pt x="6" y="11"/>
                      <a:pt x="7" y="10"/>
                      <a:pt x="8" y="9"/>
                    </a:cubicBezTo>
                    <a:cubicBezTo>
                      <a:pt x="9" y="9"/>
                      <a:pt x="9" y="10"/>
                      <a:pt x="10" y="10"/>
                    </a:cubicBezTo>
                    <a:cubicBezTo>
                      <a:pt x="11" y="10"/>
                      <a:pt x="11" y="10"/>
                      <a:pt x="11" y="10"/>
                    </a:cubicBezTo>
                    <a:cubicBezTo>
                      <a:pt x="13" y="9"/>
                      <a:pt x="13" y="9"/>
                      <a:pt x="13" y="9"/>
                    </a:cubicBezTo>
                    <a:cubicBezTo>
                      <a:pt x="13" y="10"/>
                      <a:pt x="13" y="10"/>
                      <a:pt x="13" y="10"/>
                    </a:cubicBezTo>
                    <a:cubicBezTo>
                      <a:pt x="13" y="11"/>
                      <a:pt x="13" y="11"/>
                      <a:pt x="13" y="11"/>
                    </a:cubicBezTo>
                    <a:cubicBezTo>
                      <a:pt x="13" y="11"/>
                      <a:pt x="13" y="11"/>
                      <a:pt x="13" y="11"/>
                    </a:cubicBezTo>
                    <a:cubicBezTo>
                      <a:pt x="13" y="11"/>
                      <a:pt x="14" y="12"/>
                      <a:pt x="14" y="12"/>
                    </a:cubicBezTo>
                    <a:cubicBezTo>
                      <a:pt x="14" y="13"/>
                      <a:pt x="14" y="13"/>
                      <a:pt x="14" y="13"/>
                    </a:cubicBezTo>
                    <a:cubicBezTo>
                      <a:pt x="14" y="13"/>
                      <a:pt x="14" y="13"/>
                      <a:pt x="14" y="13"/>
                    </a:cubicBezTo>
                    <a:cubicBezTo>
                      <a:pt x="15" y="13"/>
                      <a:pt x="15" y="13"/>
                      <a:pt x="15" y="13"/>
                    </a:cubicBezTo>
                    <a:cubicBezTo>
                      <a:pt x="15" y="13"/>
                      <a:pt x="16" y="13"/>
                      <a:pt x="16" y="13"/>
                    </a:cubicBezTo>
                    <a:cubicBezTo>
                      <a:pt x="16" y="14"/>
                      <a:pt x="16" y="14"/>
                      <a:pt x="16" y="14"/>
                    </a:cubicBezTo>
                    <a:cubicBezTo>
                      <a:pt x="17" y="14"/>
                      <a:pt x="17" y="14"/>
                      <a:pt x="17" y="14"/>
                    </a:cubicBezTo>
                    <a:cubicBezTo>
                      <a:pt x="17" y="14"/>
                      <a:pt x="17" y="14"/>
                      <a:pt x="17" y="14"/>
                    </a:cubicBezTo>
                    <a:cubicBezTo>
                      <a:pt x="17" y="15"/>
                      <a:pt x="17" y="15"/>
                      <a:pt x="17" y="15"/>
                    </a:cubicBezTo>
                    <a:cubicBezTo>
                      <a:pt x="19" y="18"/>
                      <a:pt x="19" y="18"/>
                      <a:pt x="19" y="18"/>
                    </a:cubicBezTo>
                    <a:cubicBezTo>
                      <a:pt x="19" y="18"/>
                      <a:pt x="19" y="18"/>
                      <a:pt x="19" y="18"/>
                    </a:cubicBezTo>
                    <a:cubicBezTo>
                      <a:pt x="19" y="18"/>
                      <a:pt x="19" y="18"/>
                      <a:pt x="19" y="18"/>
                    </a:cubicBezTo>
                    <a:cubicBezTo>
                      <a:pt x="19" y="19"/>
                      <a:pt x="18" y="19"/>
                      <a:pt x="18" y="20"/>
                    </a:cubicBezTo>
                    <a:cubicBezTo>
                      <a:pt x="19" y="21"/>
                      <a:pt x="19" y="21"/>
                      <a:pt x="19" y="22"/>
                    </a:cubicBezTo>
                    <a:cubicBezTo>
                      <a:pt x="21" y="24"/>
                      <a:pt x="21" y="24"/>
                      <a:pt x="21" y="24"/>
                    </a:cubicBezTo>
                    <a:cubicBezTo>
                      <a:pt x="22" y="24"/>
                      <a:pt x="22" y="24"/>
                      <a:pt x="22" y="24"/>
                    </a:cubicBezTo>
                    <a:moveTo>
                      <a:pt x="22" y="1"/>
                    </a:moveTo>
                    <a:cubicBezTo>
                      <a:pt x="22" y="1"/>
                      <a:pt x="22" y="1"/>
                      <a:pt x="22" y="1"/>
                    </a:cubicBezTo>
                    <a:cubicBezTo>
                      <a:pt x="22" y="1"/>
                      <a:pt x="22" y="1"/>
                      <a:pt x="22" y="1"/>
                    </a:cubicBezTo>
                    <a:cubicBezTo>
                      <a:pt x="22" y="1"/>
                      <a:pt x="22" y="1"/>
                      <a:pt x="22" y="1"/>
                    </a:cubicBezTo>
                    <a:moveTo>
                      <a:pt x="22" y="0"/>
                    </a:moveTo>
                    <a:cubicBezTo>
                      <a:pt x="22" y="0"/>
                      <a:pt x="22" y="0"/>
                      <a:pt x="22" y="0"/>
                    </a:cubicBezTo>
                    <a:cubicBezTo>
                      <a:pt x="22" y="0"/>
                      <a:pt x="20" y="2"/>
                      <a:pt x="20" y="3"/>
                    </a:cubicBezTo>
                    <a:cubicBezTo>
                      <a:pt x="19" y="3"/>
                      <a:pt x="17" y="3"/>
                      <a:pt x="15" y="3"/>
                    </a:cubicBezTo>
                    <a:cubicBezTo>
                      <a:pt x="13" y="3"/>
                      <a:pt x="10" y="3"/>
                      <a:pt x="10" y="3"/>
                    </a:cubicBezTo>
                    <a:cubicBezTo>
                      <a:pt x="10" y="3"/>
                      <a:pt x="10" y="3"/>
                      <a:pt x="10" y="3"/>
                    </a:cubicBezTo>
                    <a:cubicBezTo>
                      <a:pt x="10" y="3"/>
                      <a:pt x="9" y="6"/>
                      <a:pt x="7" y="8"/>
                    </a:cubicBezTo>
                    <a:cubicBezTo>
                      <a:pt x="7" y="8"/>
                      <a:pt x="7" y="8"/>
                      <a:pt x="7" y="8"/>
                    </a:cubicBezTo>
                    <a:cubicBezTo>
                      <a:pt x="7" y="8"/>
                      <a:pt x="7" y="8"/>
                      <a:pt x="7" y="8"/>
                    </a:cubicBezTo>
                    <a:cubicBezTo>
                      <a:pt x="6" y="9"/>
                      <a:pt x="5" y="10"/>
                      <a:pt x="5" y="12"/>
                    </a:cubicBezTo>
                    <a:cubicBezTo>
                      <a:pt x="5" y="12"/>
                      <a:pt x="5" y="12"/>
                      <a:pt x="5" y="12"/>
                    </a:cubicBezTo>
                    <a:cubicBezTo>
                      <a:pt x="6" y="13"/>
                      <a:pt x="6" y="13"/>
                      <a:pt x="6" y="13"/>
                    </a:cubicBezTo>
                    <a:cubicBezTo>
                      <a:pt x="5" y="14"/>
                      <a:pt x="5" y="15"/>
                      <a:pt x="5" y="16"/>
                    </a:cubicBezTo>
                    <a:cubicBezTo>
                      <a:pt x="5" y="16"/>
                      <a:pt x="4" y="17"/>
                      <a:pt x="4" y="18"/>
                    </a:cubicBezTo>
                    <a:cubicBezTo>
                      <a:pt x="1" y="17"/>
                      <a:pt x="1" y="17"/>
                      <a:pt x="1" y="17"/>
                    </a:cubicBezTo>
                    <a:cubicBezTo>
                      <a:pt x="0" y="17"/>
                      <a:pt x="0" y="17"/>
                      <a:pt x="0" y="17"/>
                    </a:cubicBezTo>
                    <a:cubicBezTo>
                      <a:pt x="0" y="18"/>
                      <a:pt x="0" y="18"/>
                      <a:pt x="0" y="18"/>
                    </a:cubicBezTo>
                    <a:cubicBezTo>
                      <a:pt x="1" y="21"/>
                      <a:pt x="4" y="23"/>
                      <a:pt x="6" y="25"/>
                    </a:cubicBezTo>
                    <a:cubicBezTo>
                      <a:pt x="6" y="25"/>
                      <a:pt x="6" y="25"/>
                      <a:pt x="6" y="25"/>
                    </a:cubicBezTo>
                    <a:cubicBezTo>
                      <a:pt x="6" y="26"/>
                      <a:pt x="6" y="26"/>
                      <a:pt x="6" y="26"/>
                    </a:cubicBezTo>
                    <a:cubicBezTo>
                      <a:pt x="6" y="27"/>
                      <a:pt x="6" y="27"/>
                      <a:pt x="6" y="27"/>
                    </a:cubicBezTo>
                    <a:cubicBezTo>
                      <a:pt x="7" y="28"/>
                      <a:pt x="9" y="29"/>
                      <a:pt x="10" y="31"/>
                    </a:cubicBezTo>
                    <a:cubicBezTo>
                      <a:pt x="10" y="31"/>
                      <a:pt x="10" y="31"/>
                      <a:pt x="10" y="31"/>
                    </a:cubicBezTo>
                    <a:cubicBezTo>
                      <a:pt x="11" y="31"/>
                      <a:pt x="11" y="31"/>
                      <a:pt x="11" y="31"/>
                    </a:cubicBezTo>
                    <a:cubicBezTo>
                      <a:pt x="11" y="30"/>
                      <a:pt x="12" y="30"/>
                      <a:pt x="13" y="29"/>
                    </a:cubicBezTo>
                    <a:cubicBezTo>
                      <a:pt x="14" y="32"/>
                      <a:pt x="14" y="32"/>
                      <a:pt x="14" y="32"/>
                    </a:cubicBezTo>
                    <a:cubicBezTo>
                      <a:pt x="15" y="33"/>
                      <a:pt x="15" y="33"/>
                      <a:pt x="15" y="33"/>
                    </a:cubicBezTo>
                    <a:cubicBezTo>
                      <a:pt x="15" y="33"/>
                      <a:pt x="15" y="33"/>
                      <a:pt x="15" y="33"/>
                    </a:cubicBezTo>
                    <a:cubicBezTo>
                      <a:pt x="16" y="33"/>
                      <a:pt x="16" y="33"/>
                      <a:pt x="17" y="33"/>
                    </a:cubicBezTo>
                    <a:cubicBezTo>
                      <a:pt x="17" y="33"/>
                      <a:pt x="17" y="33"/>
                      <a:pt x="17" y="33"/>
                    </a:cubicBezTo>
                    <a:cubicBezTo>
                      <a:pt x="18" y="33"/>
                      <a:pt x="18" y="33"/>
                      <a:pt x="19" y="33"/>
                    </a:cubicBezTo>
                    <a:cubicBezTo>
                      <a:pt x="21" y="33"/>
                      <a:pt x="23" y="32"/>
                      <a:pt x="24" y="30"/>
                    </a:cubicBezTo>
                    <a:cubicBezTo>
                      <a:pt x="25" y="30"/>
                      <a:pt x="25" y="31"/>
                      <a:pt x="26" y="31"/>
                    </a:cubicBezTo>
                    <a:cubicBezTo>
                      <a:pt x="26" y="31"/>
                      <a:pt x="26" y="31"/>
                      <a:pt x="26" y="31"/>
                    </a:cubicBezTo>
                    <a:cubicBezTo>
                      <a:pt x="26" y="31"/>
                      <a:pt x="26" y="31"/>
                      <a:pt x="26" y="31"/>
                    </a:cubicBezTo>
                    <a:cubicBezTo>
                      <a:pt x="26" y="31"/>
                      <a:pt x="26" y="31"/>
                      <a:pt x="26" y="31"/>
                    </a:cubicBezTo>
                    <a:cubicBezTo>
                      <a:pt x="27" y="31"/>
                      <a:pt x="27" y="31"/>
                      <a:pt x="27" y="31"/>
                    </a:cubicBezTo>
                    <a:cubicBezTo>
                      <a:pt x="27" y="31"/>
                      <a:pt x="27" y="31"/>
                      <a:pt x="27" y="31"/>
                    </a:cubicBezTo>
                    <a:cubicBezTo>
                      <a:pt x="27" y="30"/>
                      <a:pt x="27" y="30"/>
                      <a:pt x="27" y="30"/>
                    </a:cubicBezTo>
                    <a:cubicBezTo>
                      <a:pt x="28" y="30"/>
                      <a:pt x="28" y="30"/>
                      <a:pt x="28" y="30"/>
                    </a:cubicBezTo>
                    <a:cubicBezTo>
                      <a:pt x="28" y="30"/>
                      <a:pt x="28" y="30"/>
                      <a:pt x="28" y="30"/>
                    </a:cubicBezTo>
                    <a:cubicBezTo>
                      <a:pt x="28" y="30"/>
                      <a:pt x="28" y="30"/>
                      <a:pt x="28" y="30"/>
                    </a:cubicBezTo>
                    <a:cubicBezTo>
                      <a:pt x="28" y="30"/>
                      <a:pt x="28" y="30"/>
                      <a:pt x="28" y="30"/>
                    </a:cubicBezTo>
                    <a:cubicBezTo>
                      <a:pt x="29" y="30"/>
                      <a:pt x="29" y="30"/>
                      <a:pt x="29" y="30"/>
                    </a:cubicBezTo>
                    <a:cubicBezTo>
                      <a:pt x="29" y="30"/>
                      <a:pt x="29" y="30"/>
                      <a:pt x="29" y="30"/>
                    </a:cubicBezTo>
                    <a:cubicBezTo>
                      <a:pt x="29" y="30"/>
                      <a:pt x="29" y="30"/>
                      <a:pt x="29" y="30"/>
                    </a:cubicBezTo>
                    <a:cubicBezTo>
                      <a:pt x="29" y="30"/>
                      <a:pt x="29" y="30"/>
                      <a:pt x="29" y="30"/>
                    </a:cubicBezTo>
                    <a:cubicBezTo>
                      <a:pt x="29" y="30"/>
                      <a:pt x="29" y="30"/>
                      <a:pt x="29" y="30"/>
                    </a:cubicBezTo>
                    <a:cubicBezTo>
                      <a:pt x="30" y="30"/>
                      <a:pt x="30" y="30"/>
                      <a:pt x="30" y="30"/>
                    </a:cubicBezTo>
                    <a:cubicBezTo>
                      <a:pt x="30" y="30"/>
                      <a:pt x="30" y="30"/>
                      <a:pt x="30" y="30"/>
                    </a:cubicBezTo>
                    <a:cubicBezTo>
                      <a:pt x="31" y="30"/>
                      <a:pt x="31" y="30"/>
                      <a:pt x="31" y="30"/>
                    </a:cubicBezTo>
                    <a:cubicBezTo>
                      <a:pt x="31" y="29"/>
                      <a:pt x="31" y="29"/>
                      <a:pt x="31" y="29"/>
                    </a:cubicBezTo>
                    <a:cubicBezTo>
                      <a:pt x="33" y="27"/>
                      <a:pt x="34" y="25"/>
                      <a:pt x="36" y="23"/>
                    </a:cubicBezTo>
                    <a:cubicBezTo>
                      <a:pt x="36" y="22"/>
                      <a:pt x="36" y="22"/>
                      <a:pt x="36" y="22"/>
                    </a:cubicBezTo>
                    <a:cubicBezTo>
                      <a:pt x="36" y="22"/>
                      <a:pt x="36" y="22"/>
                      <a:pt x="36" y="22"/>
                    </a:cubicBezTo>
                    <a:cubicBezTo>
                      <a:pt x="34" y="20"/>
                      <a:pt x="34" y="20"/>
                      <a:pt x="34" y="20"/>
                    </a:cubicBezTo>
                    <a:cubicBezTo>
                      <a:pt x="34" y="18"/>
                      <a:pt x="35" y="16"/>
                      <a:pt x="36" y="15"/>
                    </a:cubicBezTo>
                    <a:cubicBezTo>
                      <a:pt x="36" y="15"/>
                      <a:pt x="36" y="15"/>
                      <a:pt x="36" y="15"/>
                    </a:cubicBezTo>
                    <a:cubicBezTo>
                      <a:pt x="37" y="14"/>
                      <a:pt x="37" y="14"/>
                      <a:pt x="37" y="14"/>
                    </a:cubicBezTo>
                    <a:cubicBezTo>
                      <a:pt x="37" y="14"/>
                      <a:pt x="37" y="14"/>
                      <a:pt x="37" y="14"/>
                    </a:cubicBezTo>
                    <a:cubicBezTo>
                      <a:pt x="37" y="14"/>
                      <a:pt x="37" y="14"/>
                      <a:pt x="37" y="14"/>
                    </a:cubicBezTo>
                    <a:cubicBezTo>
                      <a:pt x="34" y="8"/>
                      <a:pt x="34" y="8"/>
                      <a:pt x="34" y="8"/>
                    </a:cubicBezTo>
                    <a:cubicBezTo>
                      <a:pt x="33" y="7"/>
                      <a:pt x="33" y="7"/>
                      <a:pt x="33" y="7"/>
                    </a:cubicBezTo>
                    <a:cubicBezTo>
                      <a:pt x="33" y="8"/>
                      <a:pt x="33" y="8"/>
                      <a:pt x="33" y="8"/>
                    </a:cubicBezTo>
                    <a:cubicBezTo>
                      <a:pt x="32" y="8"/>
                      <a:pt x="32" y="8"/>
                      <a:pt x="32" y="8"/>
                    </a:cubicBezTo>
                    <a:cubicBezTo>
                      <a:pt x="32" y="7"/>
                      <a:pt x="32" y="7"/>
                      <a:pt x="32" y="7"/>
                    </a:cubicBezTo>
                    <a:cubicBezTo>
                      <a:pt x="32" y="6"/>
                      <a:pt x="32" y="6"/>
                      <a:pt x="32" y="6"/>
                    </a:cubicBezTo>
                    <a:cubicBezTo>
                      <a:pt x="30" y="3"/>
                      <a:pt x="23" y="0"/>
                      <a:pt x="2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13" name="Freeform 199"/>
              <p:cNvSpPr>
                <a:spLocks noEditPoints="1"/>
              </p:cNvSpPr>
              <p:nvPr/>
            </p:nvSpPr>
            <p:spPr bwMode="auto">
              <a:xfrm>
                <a:off x="3993" y="2512"/>
                <a:ext cx="96" cy="105"/>
              </a:xfrm>
              <a:custGeom>
                <a:avLst/>
                <a:gdLst>
                  <a:gd name="T0" fmla="*/ 26 w 40"/>
                  <a:gd name="T1" fmla="*/ 40 h 44"/>
                  <a:gd name="T2" fmla="*/ 22 w 40"/>
                  <a:gd name="T3" fmla="*/ 38 h 44"/>
                  <a:gd name="T4" fmla="*/ 26 w 40"/>
                  <a:gd name="T5" fmla="*/ 38 h 44"/>
                  <a:gd name="T6" fmla="*/ 23 w 40"/>
                  <a:gd name="T7" fmla="*/ 39 h 44"/>
                  <a:gd name="T8" fmla="*/ 22 w 40"/>
                  <a:gd name="T9" fmla="*/ 36 h 44"/>
                  <a:gd name="T10" fmla="*/ 7 w 40"/>
                  <a:gd name="T11" fmla="*/ 35 h 44"/>
                  <a:gd name="T12" fmla="*/ 25 w 40"/>
                  <a:gd name="T13" fmla="*/ 34 h 44"/>
                  <a:gd name="T14" fmla="*/ 8 w 40"/>
                  <a:gd name="T15" fmla="*/ 33 h 44"/>
                  <a:gd name="T16" fmla="*/ 23 w 40"/>
                  <a:gd name="T17" fmla="*/ 33 h 44"/>
                  <a:gd name="T18" fmla="*/ 7 w 40"/>
                  <a:gd name="T19" fmla="*/ 32 h 44"/>
                  <a:gd name="T20" fmla="*/ 28 w 40"/>
                  <a:gd name="T21" fmla="*/ 37 h 44"/>
                  <a:gd name="T22" fmla="*/ 30 w 40"/>
                  <a:gd name="T23" fmla="*/ 27 h 44"/>
                  <a:gd name="T24" fmla="*/ 33 w 40"/>
                  <a:gd name="T25" fmla="*/ 36 h 44"/>
                  <a:gd name="T26" fmla="*/ 25 w 40"/>
                  <a:gd name="T27" fmla="*/ 19 h 44"/>
                  <a:gd name="T28" fmla="*/ 26 w 40"/>
                  <a:gd name="T29" fmla="*/ 18 h 44"/>
                  <a:gd name="T30" fmla="*/ 15 w 40"/>
                  <a:gd name="T31" fmla="*/ 19 h 44"/>
                  <a:gd name="T32" fmla="*/ 16 w 40"/>
                  <a:gd name="T33" fmla="*/ 15 h 44"/>
                  <a:gd name="T34" fmla="*/ 18 w 40"/>
                  <a:gd name="T35" fmla="*/ 15 h 44"/>
                  <a:gd name="T36" fmla="*/ 24 w 40"/>
                  <a:gd name="T37" fmla="*/ 15 h 44"/>
                  <a:gd name="T38" fmla="*/ 7 w 40"/>
                  <a:gd name="T39" fmla="*/ 15 h 44"/>
                  <a:gd name="T40" fmla="*/ 17 w 40"/>
                  <a:gd name="T41" fmla="*/ 14 h 44"/>
                  <a:gd name="T42" fmla="*/ 16 w 40"/>
                  <a:gd name="T43" fmla="*/ 12 h 44"/>
                  <a:gd name="T44" fmla="*/ 17 w 40"/>
                  <a:gd name="T45" fmla="*/ 12 h 44"/>
                  <a:gd name="T46" fmla="*/ 5 w 40"/>
                  <a:gd name="T47" fmla="*/ 11 h 44"/>
                  <a:gd name="T48" fmla="*/ 6 w 40"/>
                  <a:gd name="T49" fmla="*/ 11 h 44"/>
                  <a:gd name="T50" fmla="*/ 27 w 40"/>
                  <a:gd name="T51" fmla="*/ 10 h 44"/>
                  <a:gd name="T52" fmla="*/ 17 w 40"/>
                  <a:gd name="T53" fmla="*/ 11 h 44"/>
                  <a:gd name="T54" fmla="*/ 14 w 40"/>
                  <a:gd name="T55" fmla="*/ 11 h 44"/>
                  <a:gd name="T56" fmla="*/ 29 w 40"/>
                  <a:gd name="T57" fmla="*/ 13 h 44"/>
                  <a:gd name="T58" fmla="*/ 29 w 40"/>
                  <a:gd name="T59" fmla="*/ 11 h 44"/>
                  <a:gd name="T60" fmla="*/ 33 w 40"/>
                  <a:gd name="T61" fmla="*/ 20 h 44"/>
                  <a:gd name="T62" fmla="*/ 26 w 40"/>
                  <a:gd name="T63" fmla="*/ 21 h 44"/>
                  <a:gd name="T64" fmla="*/ 27 w 40"/>
                  <a:gd name="T65" fmla="*/ 20 h 44"/>
                  <a:gd name="T66" fmla="*/ 27 w 40"/>
                  <a:gd name="T67" fmla="*/ 9 h 44"/>
                  <a:gd name="T68" fmla="*/ 16 w 40"/>
                  <a:gd name="T69" fmla="*/ 7 h 44"/>
                  <a:gd name="T70" fmla="*/ 17 w 40"/>
                  <a:gd name="T71" fmla="*/ 7 h 44"/>
                  <a:gd name="T72" fmla="*/ 21 w 40"/>
                  <a:gd name="T73" fmla="*/ 8 h 44"/>
                  <a:gd name="T74" fmla="*/ 25 w 40"/>
                  <a:gd name="T75" fmla="*/ 13 h 44"/>
                  <a:gd name="T76" fmla="*/ 22 w 40"/>
                  <a:gd name="T77" fmla="*/ 18 h 44"/>
                  <a:gd name="T78" fmla="*/ 14 w 40"/>
                  <a:gd name="T79" fmla="*/ 24 h 44"/>
                  <a:gd name="T80" fmla="*/ 18 w 40"/>
                  <a:gd name="T81" fmla="*/ 24 h 44"/>
                  <a:gd name="T82" fmla="*/ 25 w 40"/>
                  <a:gd name="T83" fmla="*/ 22 h 44"/>
                  <a:gd name="T84" fmla="*/ 34 w 40"/>
                  <a:gd name="T85" fmla="*/ 25 h 44"/>
                  <a:gd name="T86" fmla="*/ 21 w 40"/>
                  <a:gd name="T87" fmla="*/ 33 h 44"/>
                  <a:gd name="T88" fmla="*/ 19 w 40"/>
                  <a:gd name="T89" fmla="*/ 40 h 44"/>
                  <a:gd name="T90" fmla="*/ 14 w 40"/>
                  <a:gd name="T91" fmla="*/ 23 h 44"/>
                  <a:gd name="T92" fmla="*/ 18 w 40"/>
                  <a:gd name="T93" fmla="*/ 13 h 44"/>
                  <a:gd name="T94" fmla="*/ 2 w 40"/>
                  <a:gd name="T95" fmla="*/ 21 h 44"/>
                  <a:gd name="T96" fmla="*/ 13 w 40"/>
                  <a:gd name="T97" fmla="*/ 2 h 44"/>
                  <a:gd name="T98" fmla="*/ 13 w 40"/>
                  <a:gd name="T99" fmla="*/ 11 h 44"/>
                  <a:gd name="T100" fmla="*/ 6 w 40"/>
                  <a:gd name="T101" fmla="*/ 19 h 44"/>
                  <a:gd name="T102" fmla="*/ 6 w 40"/>
                  <a:gd name="T103" fmla="*/ 20 h 44"/>
                  <a:gd name="T104" fmla="*/ 13 w 40"/>
                  <a:gd name="T105" fmla="*/ 18 h 44"/>
                  <a:gd name="T106" fmla="*/ 16 w 40"/>
                  <a:gd name="T107" fmla="*/ 16 h 44"/>
                  <a:gd name="T108" fmla="*/ 7 w 40"/>
                  <a:gd name="T109" fmla="*/ 29 h 44"/>
                  <a:gd name="T110" fmla="*/ 1 w 40"/>
                  <a:gd name="T111" fmla="*/ 16 h 44"/>
                  <a:gd name="T112" fmla="*/ 6 w 40"/>
                  <a:gd name="T113" fmla="*/ 32 h 44"/>
                  <a:gd name="T114" fmla="*/ 8 w 40"/>
                  <a:gd name="T115" fmla="*/ 37 h 44"/>
                  <a:gd name="T116" fmla="*/ 9 w 40"/>
                  <a:gd name="T117" fmla="*/ 40 h 44"/>
                  <a:gd name="T118" fmla="*/ 27 w 40"/>
                  <a:gd name="T119" fmla="*/ 41 h 44"/>
                  <a:gd name="T120" fmla="*/ 34 w 40"/>
                  <a:gd name="T121" fmla="*/ 35 h 44"/>
                  <a:gd name="T122" fmla="*/ 33 w 40"/>
                  <a:gd name="T123" fmla="*/ 8 h 44"/>
                  <a:gd name="T124" fmla="*/ 17 w 40"/>
                  <a:gd name="T125" fmla="*/ 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 h="44">
                    <a:moveTo>
                      <a:pt x="21" y="38"/>
                    </a:moveTo>
                    <a:cubicBezTo>
                      <a:pt x="21" y="38"/>
                      <a:pt x="21" y="38"/>
                      <a:pt x="21" y="38"/>
                    </a:cubicBezTo>
                    <a:cubicBezTo>
                      <a:pt x="22" y="38"/>
                      <a:pt x="22" y="38"/>
                      <a:pt x="22" y="38"/>
                    </a:cubicBezTo>
                    <a:cubicBezTo>
                      <a:pt x="21" y="38"/>
                      <a:pt x="21" y="38"/>
                      <a:pt x="21" y="38"/>
                    </a:cubicBezTo>
                    <a:moveTo>
                      <a:pt x="26" y="40"/>
                    </a:moveTo>
                    <a:cubicBezTo>
                      <a:pt x="26" y="39"/>
                      <a:pt x="25" y="39"/>
                      <a:pt x="25" y="39"/>
                    </a:cubicBezTo>
                    <a:cubicBezTo>
                      <a:pt x="25" y="39"/>
                      <a:pt x="26" y="39"/>
                      <a:pt x="26" y="38"/>
                    </a:cubicBezTo>
                    <a:cubicBezTo>
                      <a:pt x="26" y="39"/>
                      <a:pt x="26" y="39"/>
                      <a:pt x="26" y="40"/>
                    </a:cubicBezTo>
                    <a:moveTo>
                      <a:pt x="9" y="38"/>
                    </a:moveTo>
                    <a:cubicBezTo>
                      <a:pt x="9" y="37"/>
                      <a:pt x="9" y="37"/>
                      <a:pt x="9" y="37"/>
                    </a:cubicBezTo>
                    <a:cubicBezTo>
                      <a:pt x="9" y="37"/>
                      <a:pt x="9" y="37"/>
                      <a:pt x="9" y="37"/>
                    </a:cubicBezTo>
                    <a:cubicBezTo>
                      <a:pt x="9" y="38"/>
                      <a:pt x="9" y="38"/>
                      <a:pt x="9" y="38"/>
                    </a:cubicBezTo>
                    <a:moveTo>
                      <a:pt x="22" y="38"/>
                    </a:moveTo>
                    <a:cubicBezTo>
                      <a:pt x="22" y="38"/>
                      <a:pt x="22" y="38"/>
                      <a:pt x="22" y="38"/>
                    </a:cubicBezTo>
                    <a:cubicBezTo>
                      <a:pt x="23" y="37"/>
                      <a:pt x="23" y="37"/>
                      <a:pt x="24" y="36"/>
                    </a:cubicBezTo>
                    <a:cubicBezTo>
                      <a:pt x="23" y="37"/>
                      <a:pt x="23" y="38"/>
                      <a:pt x="22" y="38"/>
                    </a:cubicBezTo>
                    <a:moveTo>
                      <a:pt x="23" y="39"/>
                    </a:moveTo>
                    <a:cubicBezTo>
                      <a:pt x="23" y="39"/>
                      <a:pt x="22" y="39"/>
                      <a:pt x="22" y="39"/>
                    </a:cubicBezTo>
                    <a:cubicBezTo>
                      <a:pt x="23" y="38"/>
                      <a:pt x="25" y="37"/>
                      <a:pt x="26" y="36"/>
                    </a:cubicBezTo>
                    <a:cubicBezTo>
                      <a:pt x="26" y="36"/>
                      <a:pt x="26" y="36"/>
                      <a:pt x="26" y="36"/>
                    </a:cubicBezTo>
                    <a:cubicBezTo>
                      <a:pt x="26" y="36"/>
                      <a:pt x="26" y="36"/>
                      <a:pt x="26" y="36"/>
                    </a:cubicBezTo>
                    <a:cubicBezTo>
                      <a:pt x="26" y="37"/>
                      <a:pt x="26" y="37"/>
                      <a:pt x="26" y="37"/>
                    </a:cubicBezTo>
                    <a:cubicBezTo>
                      <a:pt x="26" y="37"/>
                      <a:pt x="26" y="37"/>
                      <a:pt x="26" y="37"/>
                    </a:cubicBezTo>
                    <a:cubicBezTo>
                      <a:pt x="26" y="38"/>
                      <a:pt x="26" y="38"/>
                      <a:pt x="26" y="38"/>
                    </a:cubicBezTo>
                    <a:cubicBezTo>
                      <a:pt x="25" y="38"/>
                      <a:pt x="25" y="39"/>
                      <a:pt x="24" y="39"/>
                    </a:cubicBezTo>
                    <a:cubicBezTo>
                      <a:pt x="24" y="39"/>
                      <a:pt x="24" y="39"/>
                      <a:pt x="24" y="39"/>
                    </a:cubicBezTo>
                    <a:cubicBezTo>
                      <a:pt x="24" y="39"/>
                      <a:pt x="24" y="39"/>
                      <a:pt x="24" y="39"/>
                    </a:cubicBezTo>
                    <a:cubicBezTo>
                      <a:pt x="26" y="38"/>
                      <a:pt x="26" y="38"/>
                      <a:pt x="26" y="38"/>
                    </a:cubicBezTo>
                    <a:cubicBezTo>
                      <a:pt x="26" y="37"/>
                      <a:pt x="26" y="37"/>
                      <a:pt x="26" y="37"/>
                    </a:cubicBezTo>
                    <a:cubicBezTo>
                      <a:pt x="25" y="37"/>
                      <a:pt x="25" y="37"/>
                      <a:pt x="25" y="37"/>
                    </a:cubicBezTo>
                    <a:cubicBezTo>
                      <a:pt x="23" y="39"/>
                      <a:pt x="23" y="39"/>
                      <a:pt x="23" y="39"/>
                    </a:cubicBezTo>
                    <a:cubicBezTo>
                      <a:pt x="23" y="39"/>
                      <a:pt x="23" y="39"/>
                      <a:pt x="23" y="39"/>
                    </a:cubicBezTo>
                    <a:moveTo>
                      <a:pt x="8" y="37"/>
                    </a:moveTo>
                    <a:cubicBezTo>
                      <a:pt x="8" y="36"/>
                      <a:pt x="8" y="36"/>
                      <a:pt x="8" y="36"/>
                    </a:cubicBezTo>
                    <a:cubicBezTo>
                      <a:pt x="9" y="35"/>
                      <a:pt x="9" y="35"/>
                      <a:pt x="9" y="35"/>
                    </a:cubicBezTo>
                    <a:cubicBezTo>
                      <a:pt x="9" y="36"/>
                      <a:pt x="9" y="36"/>
                      <a:pt x="9" y="36"/>
                    </a:cubicBezTo>
                    <a:cubicBezTo>
                      <a:pt x="9" y="36"/>
                      <a:pt x="9" y="36"/>
                      <a:pt x="9" y="36"/>
                    </a:cubicBezTo>
                    <a:cubicBezTo>
                      <a:pt x="8" y="37"/>
                      <a:pt x="8" y="37"/>
                      <a:pt x="8" y="37"/>
                    </a:cubicBezTo>
                    <a:moveTo>
                      <a:pt x="22" y="37"/>
                    </a:moveTo>
                    <a:cubicBezTo>
                      <a:pt x="22" y="36"/>
                      <a:pt x="22" y="36"/>
                      <a:pt x="22" y="36"/>
                    </a:cubicBezTo>
                    <a:cubicBezTo>
                      <a:pt x="25" y="34"/>
                      <a:pt x="25" y="34"/>
                      <a:pt x="25" y="34"/>
                    </a:cubicBezTo>
                    <a:cubicBezTo>
                      <a:pt x="26" y="35"/>
                      <a:pt x="26" y="35"/>
                      <a:pt x="26" y="35"/>
                    </a:cubicBezTo>
                    <a:cubicBezTo>
                      <a:pt x="26" y="36"/>
                      <a:pt x="26" y="36"/>
                      <a:pt x="26" y="36"/>
                    </a:cubicBezTo>
                    <a:cubicBezTo>
                      <a:pt x="26" y="35"/>
                      <a:pt x="26" y="35"/>
                      <a:pt x="26" y="35"/>
                    </a:cubicBezTo>
                    <a:cubicBezTo>
                      <a:pt x="25" y="35"/>
                      <a:pt x="25" y="35"/>
                      <a:pt x="25" y="35"/>
                    </a:cubicBezTo>
                    <a:cubicBezTo>
                      <a:pt x="24" y="36"/>
                      <a:pt x="23" y="36"/>
                      <a:pt x="22" y="37"/>
                    </a:cubicBezTo>
                    <a:moveTo>
                      <a:pt x="8" y="36"/>
                    </a:moveTo>
                    <a:cubicBezTo>
                      <a:pt x="7" y="35"/>
                      <a:pt x="7" y="35"/>
                      <a:pt x="7" y="35"/>
                    </a:cubicBezTo>
                    <a:cubicBezTo>
                      <a:pt x="8" y="34"/>
                      <a:pt x="8" y="34"/>
                      <a:pt x="8" y="34"/>
                    </a:cubicBezTo>
                    <a:cubicBezTo>
                      <a:pt x="9" y="34"/>
                      <a:pt x="9" y="34"/>
                      <a:pt x="9" y="34"/>
                    </a:cubicBezTo>
                    <a:cubicBezTo>
                      <a:pt x="8" y="36"/>
                      <a:pt x="8" y="36"/>
                      <a:pt x="8" y="36"/>
                    </a:cubicBezTo>
                    <a:moveTo>
                      <a:pt x="23" y="35"/>
                    </a:moveTo>
                    <a:cubicBezTo>
                      <a:pt x="23" y="35"/>
                      <a:pt x="23" y="35"/>
                      <a:pt x="23" y="35"/>
                    </a:cubicBezTo>
                    <a:cubicBezTo>
                      <a:pt x="23" y="35"/>
                      <a:pt x="23" y="35"/>
                      <a:pt x="23" y="35"/>
                    </a:cubicBezTo>
                    <a:cubicBezTo>
                      <a:pt x="23" y="35"/>
                      <a:pt x="24" y="34"/>
                      <a:pt x="25" y="34"/>
                    </a:cubicBezTo>
                    <a:cubicBezTo>
                      <a:pt x="25" y="34"/>
                      <a:pt x="25" y="34"/>
                      <a:pt x="25" y="34"/>
                    </a:cubicBezTo>
                    <a:cubicBezTo>
                      <a:pt x="23" y="35"/>
                      <a:pt x="23" y="35"/>
                      <a:pt x="23" y="35"/>
                    </a:cubicBezTo>
                    <a:moveTo>
                      <a:pt x="7" y="35"/>
                    </a:moveTo>
                    <a:cubicBezTo>
                      <a:pt x="7" y="35"/>
                      <a:pt x="7" y="35"/>
                      <a:pt x="7" y="35"/>
                    </a:cubicBezTo>
                    <a:cubicBezTo>
                      <a:pt x="7" y="34"/>
                      <a:pt x="7" y="34"/>
                      <a:pt x="7" y="34"/>
                    </a:cubicBezTo>
                    <a:cubicBezTo>
                      <a:pt x="7" y="34"/>
                      <a:pt x="7" y="34"/>
                      <a:pt x="7" y="34"/>
                    </a:cubicBezTo>
                    <a:cubicBezTo>
                      <a:pt x="7" y="33"/>
                      <a:pt x="7" y="33"/>
                      <a:pt x="8" y="33"/>
                    </a:cubicBezTo>
                    <a:cubicBezTo>
                      <a:pt x="8" y="33"/>
                      <a:pt x="8" y="33"/>
                      <a:pt x="8" y="33"/>
                    </a:cubicBezTo>
                    <a:cubicBezTo>
                      <a:pt x="8" y="33"/>
                      <a:pt x="8" y="33"/>
                      <a:pt x="8" y="33"/>
                    </a:cubicBezTo>
                    <a:cubicBezTo>
                      <a:pt x="8" y="33"/>
                      <a:pt x="8" y="33"/>
                      <a:pt x="8" y="33"/>
                    </a:cubicBezTo>
                    <a:cubicBezTo>
                      <a:pt x="7" y="35"/>
                      <a:pt x="7" y="35"/>
                      <a:pt x="7" y="35"/>
                    </a:cubicBezTo>
                    <a:moveTo>
                      <a:pt x="23" y="34"/>
                    </a:moveTo>
                    <a:cubicBezTo>
                      <a:pt x="23" y="34"/>
                      <a:pt x="23" y="34"/>
                      <a:pt x="23" y="34"/>
                    </a:cubicBezTo>
                    <a:cubicBezTo>
                      <a:pt x="23" y="33"/>
                      <a:pt x="24" y="33"/>
                      <a:pt x="24" y="33"/>
                    </a:cubicBezTo>
                    <a:cubicBezTo>
                      <a:pt x="25" y="33"/>
                      <a:pt x="25" y="33"/>
                      <a:pt x="25" y="33"/>
                    </a:cubicBezTo>
                    <a:cubicBezTo>
                      <a:pt x="24" y="33"/>
                      <a:pt x="23" y="34"/>
                      <a:pt x="23" y="34"/>
                    </a:cubicBezTo>
                    <a:moveTo>
                      <a:pt x="23" y="33"/>
                    </a:moveTo>
                    <a:cubicBezTo>
                      <a:pt x="23" y="32"/>
                      <a:pt x="24" y="32"/>
                      <a:pt x="24" y="32"/>
                    </a:cubicBezTo>
                    <a:cubicBezTo>
                      <a:pt x="24" y="31"/>
                      <a:pt x="24" y="31"/>
                      <a:pt x="24" y="31"/>
                    </a:cubicBezTo>
                    <a:cubicBezTo>
                      <a:pt x="24" y="32"/>
                      <a:pt x="24" y="32"/>
                      <a:pt x="24" y="32"/>
                    </a:cubicBezTo>
                    <a:cubicBezTo>
                      <a:pt x="23" y="33"/>
                      <a:pt x="23" y="33"/>
                      <a:pt x="23" y="33"/>
                    </a:cubicBezTo>
                    <a:moveTo>
                      <a:pt x="7" y="33"/>
                    </a:moveTo>
                    <a:cubicBezTo>
                      <a:pt x="6" y="33"/>
                      <a:pt x="6" y="32"/>
                      <a:pt x="6" y="31"/>
                    </a:cubicBezTo>
                    <a:cubicBezTo>
                      <a:pt x="7" y="31"/>
                      <a:pt x="7" y="31"/>
                      <a:pt x="7" y="31"/>
                    </a:cubicBezTo>
                    <a:cubicBezTo>
                      <a:pt x="7" y="31"/>
                      <a:pt x="7" y="32"/>
                      <a:pt x="7" y="32"/>
                    </a:cubicBezTo>
                    <a:cubicBezTo>
                      <a:pt x="7" y="32"/>
                      <a:pt x="7" y="33"/>
                      <a:pt x="7" y="33"/>
                    </a:cubicBezTo>
                    <a:moveTo>
                      <a:pt x="30" y="23"/>
                    </a:moveTo>
                    <a:cubicBezTo>
                      <a:pt x="30" y="23"/>
                      <a:pt x="30" y="23"/>
                      <a:pt x="30" y="23"/>
                    </a:cubicBezTo>
                    <a:cubicBezTo>
                      <a:pt x="31" y="22"/>
                      <a:pt x="31" y="22"/>
                      <a:pt x="31" y="22"/>
                    </a:cubicBezTo>
                    <a:cubicBezTo>
                      <a:pt x="30" y="23"/>
                      <a:pt x="30" y="23"/>
                      <a:pt x="30" y="23"/>
                    </a:cubicBezTo>
                    <a:cubicBezTo>
                      <a:pt x="30" y="23"/>
                      <a:pt x="30" y="23"/>
                      <a:pt x="30" y="23"/>
                    </a:cubicBezTo>
                    <a:moveTo>
                      <a:pt x="28" y="40"/>
                    </a:moveTo>
                    <a:cubicBezTo>
                      <a:pt x="27" y="39"/>
                      <a:pt x="27" y="38"/>
                      <a:pt x="28" y="37"/>
                    </a:cubicBezTo>
                    <a:cubicBezTo>
                      <a:pt x="28" y="36"/>
                      <a:pt x="28" y="36"/>
                      <a:pt x="28" y="36"/>
                    </a:cubicBezTo>
                    <a:cubicBezTo>
                      <a:pt x="28" y="36"/>
                      <a:pt x="28" y="36"/>
                      <a:pt x="28" y="36"/>
                    </a:cubicBezTo>
                    <a:cubicBezTo>
                      <a:pt x="25" y="32"/>
                      <a:pt x="25" y="32"/>
                      <a:pt x="25" y="32"/>
                    </a:cubicBezTo>
                    <a:cubicBezTo>
                      <a:pt x="26" y="31"/>
                      <a:pt x="26" y="31"/>
                      <a:pt x="26" y="31"/>
                    </a:cubicBezTo>
                    <a:cubicBezTo>
                      <a:pt x="27" y="30"/>
                      <a:pt x="27" y="29"/>
                      <a:pt x="28" y="28"/>
                    </a:cubicBezTo>
                    <a:cubicBezTo>
                      <a:pt x="28" y="28"/>
                      <a:pt x="28" y="28"/>
                      <a:pt x="28" y="28"/>
                    </a:cubicBezTo>
                    <a:cubicBezTo>
                      <a:pt x="28" y="28"/>
                      <a:pt x="29" y="27"/>
                      <a:pt x="29" y="27"/>
                    </a:cubicBezTo>
                    <a:cubicBezTo>
                      <a:pt x="30" y="27"/>
                      <a:pt x="30" y="27"/>
                      <a:pt x="30" y="27"/>
                    </a:cubicBezTo>
                    <a:cubicBezTo>
                      <a:pt x="33" y="26"/>
                      <a:pt x="33" y="26"/>
                      <a:pt x="33" y="26"/>
                    </a:cubicBezTo>
                    <a:cubicBezTo>
                      <a:pt x="33" y="26"/>
                      <a:pt x="34" y="26"/>
                      <a:pt x="34" y="26"/>
                    </a:cubicBezTo>
                    <a:cubicBezTo>
                      <a:pt x="35" y="26"/>
                      <a:pt x="36" y="25"/>
                      <a:pt x="36" y="25"/>
                    </a:cubicBezTo>
                    <a:cubicBezTo>
                      <a:pt x="37" y="24"/>
                      <a:pt x="38" y="23"/>
                      <a:pt x="39" y="22"/>
                    </a:cubicBezTo>
                    <a:cubicBezTo>
                      <a:pt x="38" y="25"/>
                      <a:pt x="37" y="31"/>
                      <a:pt x="35" y="33"/>
                    </a:cubicBezTo>
                    <a:cubicBezTo>
                      <a:pt x="34" y="33"/>
                      <a:pt x="34" y="33"/>
                      <a:pt x="34" y="33"/>
                    </a:cubicBezTo>
                    <a:cubicBezTo>
                      <a:pt x="34" y="33"/>
                      <a:pt x="33" y="34"/>
                      <a:pt x="33" y="34"/>
                    </a:cubicBezTo>
                    <a:cubicBezTo>
                      <a:pt x="33" y="35"/>
                      <a:pt x="33" y="35"/>
                      <a:pt x="33" y="36"/>
                    </a:cubicBezTo>
                    <a:cubicBezTo>
                      <a:pt x="28" y="40"/>
                      <a:pt x="28" y="40"/>
                      <a:pt x="28" y="40"/>
                    </a:cubicBezTo>
                    <a:moveTo>
                      <a:pt x="39" y="21"/>
                    </a:moveTo>
                    <a:cubicBezTo>
                      <a:pt x="39" y="21"/>
                      <a:pt x="39" y="21"/>
                      <a:pt x="39" y="21"/>
                    </a:cubicBezTo>
                    <a:cubicBezTo>
                      <a:pt x="39" y="21"/>
                      <a:pt x="39" y="21"/>
                      <a:pt x="39" y="21"/>
                    </a:cubicBezTo>
                    <a:cubicBezTo>
                      <a:pt x="39" y="21"/>
                      <a:pt x="39" y="21"/>
                      <a:pt x="39" y="21"/>
                    </a:cubicBezTo>
                    <a:moveTo>
                      <a:pt x="24" y="20"/>
                    </a:moveTo>
                    <a:cubicBezTo>
                      <a:pt x="23" y="20"/>
                      <a:pt x="23" y="20"/>
                      <a:pt x="23" y="20"/>
                    </a:cubicBezTo>
                    <a:cubicBezTo>
                      <a:pt x="25" y="19"/>
                      <a:pt x="25" y="19"/>
                      <a:pt x="25" y="19"/>
                    </a:cubicBezTo>
                    <a:cubicBezTo>
                      <a:pt x="24" y="20"/>
                      <a:pt x="24" y="20"/>
                      <a:pt x="24" y="20"/>
                    </a:cubicBezTo>
                    <a:moveTo>
                      <a:pt x="22" y="20"/>
                    </a:moveTo>
                    <a:cubicBezTo>
                      <a:pt x="22" y="20"/>
                      <a:pt x="22" y="20"/>
                      <a:pt x="22" y="20"/>
                    </a:cubicBezTo>
                    <a:cubicBezTo>
                      <a:pt x="23" y="20"/>
                      <a:pt x="23" y="19"/>
                      <a:pt x="24" y="18"/>
                    </a:cubicBezTo>
                    <a:cubicBezTo>
                      <a:pt x="24" y="18"/>
                      <a:pt x="24" y="18"/>
                      <a:pt x="24" y="18"/>
                    </a:cubicBezTo>
                    <a:cubicBezTo>
                      <a:pt x="24" y="18"/>
                      <a:pt x="24" y="18"/>
                      <a:pt x="24" y="18"/>
                    </a:cubicBezTo>
                    <a:cubicBezTo>
                      <a:pt x="26" y="17"/>
                      <a:pt x="26" y="17"/>
                      <a:pt x="26" y="17"/>
                    </a:cubicBezTo>
                    <a:cubicBezTo>
                      <a:pt x="26" y="18"/>
                      <a:pt x="26" y="18"/>
                      <a:pt x="26" y="18"/>
                    </a:cubicBezTo>
                    <a:cubicBezTo>
                      <a:pt x="26" y="18"/>
                      <a:pt x="26" y="18"/>
                      <a:pt x="26" y="18"/>
                    </a:cubicBezTo>
                    <a:cubicBezTo>
                      <a:pt x="26" y="18"/>
                      <a:pt x="26" y="18"/>
                      <a:pt x="26" y="18"/>
                    </a:cubicBezTo>
                    <a:cubicBezTo>
                      <a:pt x="22" y="20"/>
                      <a:pt x="22" y="20"/>
                      <a:pt x="22" y="20"/>
                    </a:cubicBezTo>
                    <a:moveTo>
                      <a:pt x="15" y="20"/>
                    </a:moveTo>
                    <a:cubicBezTo>
                      <a:pt x="15" y="20"/>
                      <a:pt x="15" y="20"/>
                      <a:pt x="15" y="20"/>
                    </a:cubicBezTo>
                    <a:cubicBezTo>
                      <a:pt x="15" y="19"/>
                      <a:pt x="15" y="19"/>
                      <a:pt x="15" y="19"/>
                    </a:cubicBezTo>
                    <a:cubicBezTo>
                      <a:pt x="15" y="19"/>
                      <a:pt x="15" y="19"/>
                      <a:pt x="15" y="19"/>
                    </a:cubicBezTo>
                    <a:cubicBezTo>
                      <a:pt x="15" y="19"/>
                      <a:pt x="15" y="19"/>
                      <a:pt x="15" y="19"/>
                    </a:cubicBezTo>
                    <a:cubicBezTo>
                      <a:pt x="17" y="17"/>
                      <a:pt x="17" y="17"/>
                      <a:pt x="17" y="17"/>
                    </a:cubicBezTo>
                    <a:cubicBezTo>
                      <a:pt x="16" y="18"/>
                      <a:pt x="16" y="19"/>
                      <a:pt x="15" y="20"/>
                    </a:cubicBezTo>
                    <a:moveTo>
                      <a:pt x="24" y="17"/>
                    </a:moveTo>
                    <a:cubicBezTo>
                      <a:pt x="24" y="17"/>
                      <a:pt x="24" y="17"/>
                      <a:pt x="24" y="17"/>
                    </a:cubicBezTo>
                    <a:cubicBezTo>
                      <a:pt x="24" y="16"/>
                      <a:pt x="25" y="16"/>
                      <a:pt x="26" y="16"/>
                    </a:cubicBezTo>
                    <a:cubicBezTo>
                      <a:pt x="26" y="16"/>
                      <a:pt x="26" y="16"/>
                      <a:pt x="26" y="16"/>
                    </a:cubicBezTo>
                    <a:cubicBezTo>
                      <a:pt x="24" y="17"/>
                      <a:pt x="24" y="17"/>
                      <a:pt x="24" y="17"/>
                    </a:cubicBezTo>
                    <a:moveTo>
                      <a:pt x="16" y="15"/>
                    </a:moveTo>
                    <a:cubicBezTo>
                      <a:pt x="16" y="15"/>
                      <a:pt x="16" y="15"/>
                      <a:pt x="16" y="15"/>
                    </a:cubicBezTo>
                    <a:cubicBezTo>
                      <a:pt x="16" y="15"/>
                      <a:pt x="16" y="15"/>
                      <a:pt x="16" y="15"/>
                    </a:cubicBezTo>
                    <a:cubicBezTo>
                      <a:pt x="16" y="15"/>
                      <a:pt x="16" y="15"/>
                      <a:pt x="16" y="15"/>
                    </a:cubicBezTo>
                    <a:moveTo>
                      <a:pt x="17" y="16"/>
                    </a:moveTo>
                    <a:cubicBezTo>
                      <a:pt x="17" y="16"/>
                      <a:pt x="17" y="16"/>
                      <a:pt x="17" y="16"/>
                    </a:cubicBezTo>
                    <a:cubicBezTo>
                      <a:pt x="16" y="16"/>
                      <a:pt x="16" y="16"/>
                      <a:pt x="16" y="16"/>
                    </a:cubicBezTo>
                    <a:cubicBezTo>
                      <a:pt x="18" y="14"/>
                      <a:pt x="18" y="14"/>
                      <a:pt x="18" y="14"/>
                    </a:cubicBezTo>
                    <a:cubicBezTo>
                      <a:pt x="18" y="15"/>
                      <a:pt x="18" y="15"/>
                      <a:pt x="18" y="15"/>
                    </a:cubicBezTo>
                    <a:cubicBezTo>
                      <a:pt x="18" y="15"/>
                      <a:pt x="18" y="15"/>
                      <a:pt x="18" y="15"/>
                    </a:cubicBezTo>
                    <a:cubicBezTo>
                      <a:pt x="18" y="15"/>
                      <a:pt x="18" y="15"/>
                      <a:pt x="18" y="15"/>
                    </a:cubicBezTo>
                    <a:cubicBezTo>
                      <a:pt x="17" y="16"/>
                      <a:pt x="17" y="16"/>
                      <a:pt x="17" y="16"/>
                    </a:cubicBezTo>
                    <a:moveTo>
                      <a:pt x="24" y="16"/>
                    </a:moveTo>
                    <a:cubicBezTo>
                      <a:pt x="24" y="16"/>
                      <a:pt x="24" y="16"/>
                      <a:pt x="24" y="16"/>
                    </a:cubicBezTo>
                    <a:cubicBezTo>
                      <a:pt x="24" y="16"/>
                      <a:pt x="24" y="16"/>
                      <a:pt x="24" y="16"/>
                    </a:cubicBezTo>
                    <a:cubicBezTo>
                      <a:pt x="24" y="15"/>
                      <a:pt x="24" y="15"/>
                      <a:pt x="24" y="15"/>
                    </a:cubicBezTo>
                    <a:cubicBezTo>
                      <a:pt x="24" y="15"/>
                      <a:pt x="24" y="15"/>
                      <a:pt x="24" y="15"/>
                    </a:cubicBezTo>
                    <a:cubicBezTo>
                      <a:pt x="25" y="15"/>
                      <a:pt x="25" y="15"/>
                      <a:pt x="25" y="14"/>
                    </a:cubicBezTo>
                    <a:cubicBezTo>
                      <a:pt x="25" y="15"/>
                      <a:pt x="25" y="15"/>
                      <a:pt x="25" y="15"/>
                    </a:cubicBezTo>
                    <a:cubicBezTo>
                      <a:pt x="25" y="15"/>
                      <a:pt x="25" y="15"/>
                      <a:pt x="25" y="15"/>
                    </a:cubicBezTo>
                    <a:cubicBezTo>
                      <a:pt x="25" y="15"/>
                      <a:pt x="24" y="16"/>
                      <a:pt x="24" y="16"/>
                    </a:cubicBezTo>
                    <a:moveTo>
                      <a:pt x="7" y="16"/>
                    </a:moveTo>
                    <a:cubicBezTo>
                      <a:pt x="6" y="15"/>
                      <a:pt x="6" y="15"/>
                      <a:pt x="6" y="15"/>
                    </a:cubicBezTo>
                    <a:cubicBezTo>
                      <a:pt x="7" y="14"/>
                      <a:pt x="7" y="14"/>
                      <a:pt x="7" y="14"/>
                    </a:cubicBezTo>
                    <a:cubicBezTo>
                      <a:pt x="7" y="15"/>
                      <a:pt x="7" y="15"/>
                      <a:pt x="7" y="15"/>
                    </a:cubicBezTo>
                    <a:cubicBezTo>
                      <a:pt x="7" y="16"/>
                      <a:pt x="7" y="16"/>
                      <a:pt x="7" y="16"/>
                    </a:cubicBezTo>
                    <a:moveTo>
                      <a:pt x="17" y="14"/>
                    </a:moveTo>
                    <a:cubicBezTo>
                      <a:pt x="17" y="14"/>
                      <a:pt x="17" y="14"/>
                      <a:pt x="17" y="14"/>
                    </a:cubicBezTo>
                    <a:cubicBezTo>
                      <a:pt x="17" y="14"/>
                      <a:pt x="17" y="14"/>
                      <a:pt x="17" y="14"/>
                    </a:cubicBezTo>
                    <a:cubicBezTo>
                      <a:pt x="18" y="13"/>
                      <a:pt x="18" y="13"/>
                      <a:pt x="18" y="13"/>
                    </a:cubicBezTo>
                    <a:cubicBezTo>
                      <a:pt x="18" y="14"/>
                      <a:pt x="18" y="14"/>
                      <a:pt x="18" y="14"/>
                    </a:cubicBezTo>
                    <a:cubicBezTo>
                      <a:pt x="18" y="14"/>
                      <a:pt x="18" y="14"/>
                      <a:pt x="18" y="14"/>
                    </a:cubicBezTo>
                    <a:cubicBezTo>
                      <a:pt x="17" y="14"/>
                      <a:pt x="17" y="14"/>
                      <a:pt x="17" y="14"/>
                    </a:cubicBezTo>
                    <a:moveTo>
                      <a:pt x="6" y="14"/>
                    </a:moveTo>
                    <a:cubicBezTo>
                      <a:pt x="6" y="13"/>
                      <a:pt x="6" y="13"/>
                      <a:pt x="6" y="13"/>
                    </a:cubicBezTo>
                    <a:cubicBezTo>
                      <a:pt x="7" y="12"/>
                      <a:pt x="7" y="12"/>
                      <a:pt x="7" y="12"/>
                    </a:cubicBezTo>
                    <a:cubicBezTo>
                      <a:pt x="7" y="13"/>
                      <a:pt x="7" y="13"/>
                      <a:pt x="7" y="13"/>
                    </a:cubicBezTo>
                    <a:cubicBezTo>
                      <a:pt x="6" y="14"/>
                      <a:pt x="6" y="14"/>
                      <a:pt x="6" y="14"/>
                    </a:cubicBezTo>
                    <a:moveTo>
                      <a:pt x="15" y="13"/>
                    </a:moveTo>
                    <a:cubicBezTo>
                      <a:pt x="15" y="13"/>
                      <a:pt x="15" y="13"/>
                      <a:pt x="15" y="13"/>
                    </a:cubicBezTo>
                    <a:cubicBezTo>
                      <a:pt x="16" y="12"/>
                      <a:pt x="16" y="12"/>
                      <a:pt x="16" y="12"/>
                    </a:cubicBezTo>
                    <a:cubicBezTo>
                      <a:pt x="16" y="12"/>
                      <a:pt x="16" y="12"/>
                      <a:pt x="16" y="12"/>
                    </a:cubicBezTo>
                    <a:cubicBezTo>
                      <a:pt x="15" y="13"/>
                      <a:pt x="15" y="13"/>
                      <a:pt x="15" y="13"/>
                    </a:cubicBezTo>
                    <a:moveTo>
                      <a:pt x="16" y="14"/>
                    </a:moveTo>
                    <a:cubicBezTo>
                      <a:pt x="16" y="14"/>
                      <a:pt x="16" y="14"/>
                      <a:pt x="16" y="14"/>
                    </a:cubicBezTo>
                    <a:cubicBezTo>
                      <a:pt x="16" y="14"/>
                      <a:pt x="16" y="14"/>
                      <a:pt x="16" y="14"/>
                    </a:cubicBezTo>
                    <a:cubicBezTo>
                      <a:pt x="16" y="14"/>
                      <a:pt x="16" y="14"/>
                      <a:pt x="16" y="14"/>
                    </a:cubicBezTo>
                    <a:cubicBezTo>
                      <a:pt x="16" y="13"/>
                      <a:pt x="16" y="13"/>
                      <a:pt x="16" y="13"/>
                    </a:cubicBezTo>
                    <a:cubicBezTo>
                      <a:pt x="16" y="12"/>
                      <a:pt x="17" y="12"/>
                      <a:pt x="17" y="12"/>
                    </a:cubicBezTo>
                    <a:cubicBezTo>
                      <a:pt x="17" y="13"/>
                      <a:pt x="17" y="13"/>
                      <a:pt x="17" y="13"/>
                    </a:cubicBezTo>
                    <a:cubicBezTo>
                      <a:pt x="17" y="13"/>
                      <a:pt x="17" y="13"/>
                      <a:pt x="17" y="13"/>
                    </a:cubicBezTo>
                    <a:cubicBezTo>
                      <a:pt x="17" y="13"/>
                      <a:pt x="17" y="13"/>
                      <a:pt x="17" y="13"/>
                    </a:cubicBezTo>
                    <a:cubicBezTo>
                      <a:pt x="16" y="14"/>
                      <a:pt x="16" y="14"/>
                      <a:pt x="16" y="14"/>
                    </a:cubicBezTo>
                    <a:moveTo>
                      <a:pt x="4" y="17"/>
                    </a:moveTo>
                    <a:cubicBezTo>
                      <a:pt x="4" y="17"/>
                      <a:pt x="3" y="16"/>
                      <a:pt x="3" y="16"/>
                    </a:cubicBezTo>
                    <a:cubicBezTo>
                      <a:pt x="4" y="14"/>
                      <a:pt x="4" y="13"/>
                      <a:pt x="5" y="11"/>
                    </a:cubicBezTo>
                    <a:cubicBezTo>
                      <a:pt x="5" y="11"/>
                      <a:pt x="5" y="11"/>
                      <a:pt x="5" y="11"/>
                    </a:cubicBezTo>
                    <a:cubicBezTo>
                      <a:pt x="5" y="12"/>
                      <a:pt x="5" y="13"/>
                      <a:pt x="6" y="13"/>
                    </a:cubicBezTo>
                    <a:cubicBezTo>
                      <a:pt x="5" y="13"/>
                      <a:pt x="5" y="13"/>
                      <a:pt x="5" y="13"/>
                    </a:cubicBezTo>
                    <a:cubicBezTo>
                      <a:pt x="5" y="14"/>
                      <a:pt x="5" y="14"/>
                      <a:pt x="5" y="14"/>
                    </a:cubicBezTo>
                    <a:cubicBezTo>
                      <a:pt x="6" y="14"/>
                      <a:pt x="6" y="14"/>
                      <a:pt x="6" y="14"/>
                    </a:cubicBezTo>
                    <a:cubicBezTo>
                      <a:pt x="6" y="15"/>
                      <a:pt x="6" y="15"/>
                      <a:pt x="6" y="16"/>
                    </a:cubicBezTo>
                    <a:cubicBezTo>
                      <a:pt x="4" y="17"/>
                      <a:pt x="4" y="17"/>
                      <a:pt x="4" y="17"/>
                    </a:cubicBezTo>
                    <a:moveTo>
                      <a:pt x="6" y="12"/>
                    </a:moveTo>
                    <a:cubicBezTo>
                      <a:pt x="6" y="11"/>
                      <a:pt x="6" y="11"/>
                      <a:pt x="6" y="11"/>
                    </a:cubicBezTo>
                    <a:cubicBezTo>
                      <a:pt x="6" y="11"/>
                      <a:pt x="6" y="11"/>
                      <a:pt x="6" y="11"/>
                    </a:cubicBezTo>
                    <a:cubicBezTo>
                      <a:pt x="7" y="11"/>
                      <a:pt x="7" y="11"/>
                      <a:pt x="7" y="11"/>
                    </a:cubicBezTo>
                    <a:cubicBezTo>
                      <a:pt x="7" y="12"/>
                      <a:pt x="7" y="12"/>
                      <a:pt x="7" y="12"/>
                    </a:cubicBezTo>
                    <a:cubicBezTo>
                      <a:pt x="6" y="12"/>
                      <a:pt x="6" y="12"/>
                      <a:pt x="6" y="12"/>
                    </a:cubicBezTo>
                    <a:moveTo>
                      <a:pt x="27" y="10"/>
                    </a:moveTo>
                    <a:cubicBezTo>
                      <a:pt x="27" y="10"/>
                      <a:pt x="27" y="10"/>
                      <a:pt x="27" y="10"/>
                    </a:cubicBezTo>
                    <a:cubicBezTo>
                      <a:pt x="27" y="10"/>
                      <a:pt x="27" y="10"/>
                      <a:pt x="28" y="10"/>
                    </a:cubicBezTo>
                    <a:cubicBezTo>
                      <a:pt x="27" y="10"/>
                      <a:pt x="27" y="10"/>
                      <a:pt x="27" y="10"/>
                    </a:cubicBezTo>
                    <a:moveTo>
                      <a:pt x="28" y="9"/>
                    </a:moveTo>
                    <a:cubicBezTo>
                      <a:pt x="28" y="9"/>
                      <a:pt x="28" y="9"/>
                      <a:pt x="28" y="9"/>
                    </a:cubicBezTo>
                    <a:cubicBezTo>
                      <a:pt x="28" y="9"/>
                      <a:pt x="28" y="9"/>
                      <a:pt x="28" y="9"/>
                    </a:cubicBezTo>
                    <a:cubicBezTo>
                      <a:pt x="28" y="9"/>
                      <a:pt x="28" y="9"/>
                      <a:pt x="28" y="9"/>
                    </a:cubicBezTo>
                    <a:moveTo>
                      <a:pt x="14" y="11"/>
                    </a:moveTo>
                    <a:cubicBezTo>
                      <a:pt x="14" y="10"/>
                      <a:pt x="14" y="10"/>
                      <a:pt x="14" y="10"/>
                    </a:cubicBezTo>
                    <a:cubicBezTo>
                      <a:pt x="15" y="10"/>
                      <a:pt x="16" y="9"/>
                      <a:pt x="16" y="9"/>
                    </a:cubicBezTo>
                    <a:cubicBezTo>
                      <a:pt x="16" y="9"/>
                      <a:pt x="16" y="10"/>
                      <a:pt x="17" y="11"/>
                    </a:cubicBezTo>
                    <a:cubicBezTo>
                      <a:pt x="17" y="11"/>
                      <a:pt x="17" y="11"/>
                      <a:pt x="17" y="11"/>
                    </a:cubicBezTo>
                    <a:cubicBezTo>
                      <a:pt x="17" y="11"/>
                      <a:pt x="17" y="11"/>
                      <a:pt x="17" y="11"/>
                    </a:cubicBezTo>
                    <a:cubicBezTo>
                      <a:pt x="16" y="11"/>
                      <a:pt x="15" y="12"/>
                      <a:pt x="15" y="12"/>
                    </a:cubicBezTo>
                    <a:cubicBezTo>
                      <a:pt x="14" y="12"/>
                      <a:pt x="14" y="12"/>
                      <a:pt x="14" y="12"/>
                    </a:cubicBezTo>
                    <a:cubicBezTo>
                      <a:pt x="16" y="10"/>
                      <a:pt x="16" y="10"/>
                      <a:pt x="16" y="10"/>
                    </a:cubicBezTo>
                    <a:cubicBezTo>
                      <a:pt x="16" y="10"/>
                      <a:pt x="16" y="10"/>
                      <a:pt x="16" y="10"/>
                    </a:cubicBezTo>
                    <a:cubicBezTo>
                      <a:pt x="16" y="10"/>
                      <a:pt x="16" y="10"/>
                      <a:pt x="16" y="10"/>
                    </a:cubicBezTo>
                    <a:cubicBezTo>
                      <a:pt x="14" y="11"/>
                      <a:pt x="14" y="11"/>
                      <a:pt x="14" y="11"/>
                    </a:cubicBezTo>
                    <a:moveTo>
                      <a:pt x="27" y="19"/>
                    </a:moveTo>
                    <a:cubicBezTo>
                      <a:pt x="27" y="18"/>
                      <a:pt x="27" y="18"/>
                      <a:pt x="27" y="18"/>
                    </a:cubicBezTo>
                    <a:cubicBezTo>
                      <a:pt x="28" y="18"/>
                      <a:pt x="28" y="18"/>
                      <a:pt x="28" y="18"/>
                    </a:cubicBezTo>
                    <a:cubicBezTo>
                      <a:pt x="27" y="14"/>
                      <a:pt x="27" y="14"/>
                      <a:pt x="27" y="14"/>
                    </a:cubicBezTo>
                    <a:cubicBezTo>
                      <a:pt x="27" y="14"/>
                      <a:pt x="27" y="14"/>
                      <a:pt x="27" y="14"/>
                    </a:cubicBezTo>
                    <a:cubicBezTo>
                      <a:pt x="27" y="14"/>
                      <a:pt x="27" y="14"/>
                      <a:pt x="27" y="14"/>
                    </a:cubicBezTo>
                    <a:cubicBezTo>
                      <a:pt x="29" y="13"/>
                      <a:pt x="29" y="13"/>
                      <a:pt x="29" y="13"/>
                    </a:cubicBezTo>
                    <a:cubicBezTo>
                      <a:pt x="29" y="13"/>
                      <a:pt x="29" y="13"/>
                      <a:pt x="29" y="13"/>
                    </a:cubicBezTo>
                    <a:cubicBezTo>
                      <a:pt x="29" y="12"/>
                      <a:pt x="29" y="12"/>
                      <a:pt x="29" y="12"/>
                    </a:cubicBezTo>
                    <a:cubicBezTo>
                      <a:pt x="29" y="12"/>
                      <a:pt x="29" y="12"/>
                      <a:pt x="29" y="12"/>
                    </a:cubicBezTo>
                    <a:cubicBezTo>
                      <a:pt x="29" y="12"/>
                      <a:pt x="29" y="12"/>
                      <a:pt x="29" y="12"/>
                    </a:cubicBezTo>
                    <a:cubicBezTo>
                      <a:pt x="29" y="12"/>
                      <a:pt x="29" y="12"/>
                      <a:pt x="29" y="12"/>
                    </a:cubicBezTo>
                    <a:cubicBezTo>
                      <a:pt x="29" y="11"/>
                      <a:pt x="29" y="11"/>
                      <a:pt x="29" y="11"/>
                    </a:cubicBezTo>
                    <a:cubicBezTo>
                      <a:pt x="30" y="11"/>
                      <a:pt x="30" y="11"/>
                      <a:pt x="30" y="11"/>
                    </a:cubicBezTo>
                    <a:cubicBezTo>
                      <a:pt x="29" y="11"/>
                      <a:pt x="29" y="11"/>
                      <a:pt x="29" y="11"/>
                    </a:cubicBezTo>
                    <a:cubicBezTo>
                      <a:pt x="29" y="11"/>
                      <a:pt x="29" y="11"/>
                      <a:pt x="29" y="11"/>
                    </a:cubicBezTo>
                    <a:cubicBezTo>
                      <a:pt x="29" y="10"/>
                      <a:pt x="29" y="10"/>
                      <a:pt x="29" y="10"/>
                    </a:cubicBezTo>
                    <a:cubicBezTo>
                      <a:pt x="29" y="10"/>
                      <a:pt x="29" y="10"/>
                      <a:pt x="29" y="10"/>
                    </a:cubicBezTo>
                    <a:cubicBezTo>
                      <a:pt x="29" y="9"/>
                      <a:pt x="29" y="9"/>
                      <a:pt x="29" y="9"/>
                    </a:cubicBezTo>
                    <a:cubicBezTo>
                      <a:pt x="29" y="9"/>
                      <a:pt x="29" y="9"/>
                      <a:pt x="30" y="8"/>
                    </a:cubicBezTo>
                    <a:cubicBezTo>
                      <a:pt x="31" y="9"/>
                      <a:pt x="32" y="9"/>
                      <a:pt x="32" y="9"/>
                    </a:cubicBezTo>
                    <a:cubicBezTo>
                      <a:pt x="33" y="12"/>
                      <a:pt x="35" y="18"/>
                      <a:pt x="34" y="19"/>
                    </a:cubicBezTo>
                    <a:cubicBezTo>
                      <a:pt x="34" y="20"/>
                      <a:pt x="34" y="20"/>
                      <a:pt x="34" y="20"/>
                    </a:cubicBezTo>
                    <a:cubicBezTo>
                      <a:pt x="33" y="20"/>
                      <a:pt x="33" y="20"/>
                      <a:pt x="33" y="20"/>
                    </a:cubicBezTo>
                    <a:cubicBezTo>
                      <a:pt x="29" y="23"/>
                      <a:pt x="29" y="23"/>
                      <a:pt x="29" y="23"/>
                    </a:cubicBezTo>
                    <a:cubicBezTo>
                      <a:pt x="28" y="22"/>
                      <a:pt x="28" y="22"/>
                      <a:pt x="28" y="22"/>
                    </a:cubicBezTo>
                    <a:cubicBezTo>
                      <a:pt x="32" y="20"/>
                      <a:pt x="32" y="20"/>
                      <a:pt x="32" y="20"/>
                    </a:cubicBezTo>
                    <a:cubicBezTo>
                      <a:pt x="32" y="19"/>
                      <a:pt x="32" y="19"/>
                      <a:pt x="32" y="19"/>
                    </a:cubicBezTo>
                    <a:cubicBezTo>
                      <a:pt x="31" y="19"/>
                      <a:pt x="31" y="19"/>
                      <a:pt x="31" y="19"/>
                    </a:cubicBezTo>
                    <a:cubicBezTo>
                      <a:pt x="28" y="22"/>
                      <a:pt x="28" y="22"/>
                      <a:pt x="28" y="22"/>
                    </a:cubicBezTo>
                    <a:cubicBezTo>
                      <a:pt x="28" y="22"/>
                      <a:pt x="28" y="22"/>
                      <a:pt x="28" y="22"/>
                    </a:cubicBezTo>
                    <a:cubicBezTo>
                      <a:pt x="26" y="21"/>
                      <a:pt x="26" y="21"/>
                      <a:pt x="26" y="21"/>
                    </a:cubicBezTo>
                    <a:cubicBezTo>
                      <a:pt x="27" y="21"/>
                      <a:pt x="27" y="21"/>
                      <a:pt x="27" y="21"/>
                    </a:cubicBezTo>
                    <a:cubicBezTo>
                      <a:pt x="28" y="20"/>
                      <a:pt x="29" y="19"/>
                      <a:pt x="31" y="19"/>
                    </a:cubicBezTo>
                    <a:cubicBezTo>
                      <a:pt x="31" y="19"/>
                      <a:pt x="31" y="19"/>
                      <a:pt x="31" y="19"/>
                    </a:cubicBezTo>
                    <a:cubicBezTo>
                      <a:pt x="32" y="18"/>
                      <a:pt x="32" y="18"/>
                      <a:pt x="32" y="18"/>
                    </a:cubicBezTo>
                    <a:cubicBezTo>
                      <a:pt x="32" y="18"/>
                      <a:pt x="32" y="18"/>
                      <a:pt x="32" y="18"/>
                    </a:cubicBezTo>
                    <a:cubicBezTo>
                      <a:pt x="31" y="18"/>
                      <a:pt x="31" y="18"/>
                      <a:pt x="31" y="18"/>
                    </a:cubicBezTo>
                    <a:cubicBezTo>
                      <a:pt x="31" y="18"/>
                      <a:pt x="31" y="18"/>
                      <a:pt x="31" y="18"/>
                    </a:cubicBezTo>
                    <a:cubicBezTo>
                      <a:pt x="29" y="18"/>
                      <a:pt x="28" y="19"/>
                      <a:pt x="27" y="20"/>
                    </a:cubicBezTo>
                    <a:cubicBezTo>
                      <a:pt x="26" y="21"/>
                      <a:pt x="26" y="21"/>
                      <a:pt x="26" y="21"/>
                    </a:cubicBezTo>
                    <a:cubicBezTo>
                      <a:pt x="25" y="21"/>
                      <a:pt x="25" y="21"/>
                      <a:pt x="25" y="21"/>
                    </a:cubicBezTo>
                    <a:cubicBezTo>
                      <a:pt x="25" y="21"/>
                      <a:pt x="25" y="21"/>
                      <a:pt x="25" y="21"/>
                    </a:cubicBezTo>
                    <a:cubicBezTo>
                      <a:pt x="30" y="18"/>
                      <a:pt x="30" y="18"/>
                      <a:pt x="30" y="18"/>
                    </a:cubicBezTo>
                    <a:cubicBezTo>
                      <a:pt x="30" y="17"/>
                      <a:pt x="30" y="17"/>
                      <a:pt x="30" y="17"/>
                    </a:cubicBezTo>
                    <a:cubicBezTo>
                      <a:pt x="29" y="17"/>
                      <a:pt x="29" y="17"/>
                      <a:pt x="29" y="17"/>
                    </a:cubicBezTo>
                    <a:cubicBezTo>
                      <a:pt x="27" y="19"/>
                      <a:pt x="27" y="19"/>
                      <a:pt x="27" y="19"/>
                    </a:cubicBezTo>
                    <a:moveTo>
                      <a:pt x="27" y="9"/>
                    </a:moveTo>
                    <a:cubicBezTo>
                      <a:pt x="27" y="8"/>
                      <a:pt x="27" y="8"/>
                      <a:pt x="27" y="7"/>
                    </a:cubicBezTo>
                    <a:cubicBezTo>
                      <a:pt x="28" y="8"/>
                      <a:pt x="28" y="8"/>
                      <a:pt x="29" y="8"/>
                    </a:cubicBezTo>
                    <a:cubicBezTo>
                      <a:pt x="28" y="8"/>
                      <a:pt x="27" y="9"/>
                      <a:pt x="27" y="9"/>
                    </a:cubicBezTo>
                    <a:moveTo>
                      <a:pt x="14" y="9"/>
                    </a:moveTo>
                    <a:cubicBezTo>
                      <a:pt x="14" y="8"/>
                      <a:pt x="14" y="8"/>
                      <a:pt x="14" y="8"/>
                    </a:cubicBezTo>
                    <a:cubicBezTo>
                      <a:pt x="16" y="7"/>
                      <a:pt x="16" y="7"/>
                      <a:pt x="16" y="7"/>
                    </a:cubicBezTo>
                    <a:cubicBezTo>
                      <a:pt x="16" y="7"/>
                      <a:pt x="16" y="7"/>
                      <a:pt x="16" y="7"/>
                    </a:cubicBezTo>
                    <a:cubicBezTo>
                      <a:pt x="16" y="7"/>
                      <a:pt x="16" y="7"/>
                      <a:pt x="16" y="7"/>
                    </a:cubicBezTo>
                    <a:cubicBezTo>
                      <a:pt x="16" y="8"/>
                      <a:pt x="16" y="8"/>
                      <a:pt x="16" y="8"/>
                    </a:cubicBezTo>
                    <a:cubicBezTo>
                      <a:pt x="16" y="8"/>
                      <a:pt x="16" y="8"/>
                      <a:pt x="16" y="8"/>
                    </a:cubicBezTo>
                    <a:cubicBezTo>
                      <a:pt x="16" y="8"/>
                      <a:pt x="15" y="9"/>
                      <a:pt x="14" y="9"/>
                    </a:cubicBezTo>
                    <a:moveTo>
                      <a:pt x="17" y="12"/>
                    </a:moveTo>
                    <a:cubicBezTo>
                      <a:pt x="17" y="11"/>
                      <a:pt x="17" y="11"/>
                      <a:pt x="17" y="11"/>
                    </a:cubicBezTo>
                    <a:cubicBezTo>
                      <a:pt x="17" y="10"/>
                      <a:pt x="17" y="10"/>
                      <a:pt x="17" y="10"/>
                    </a:cubicBezTo>
                    <a:cubicBezTo>
                      <a:pt x="17" y="9"/>
                      <a:pt x="17" y="8"/>
                      <a:pt x="17" y="7"/>
                    </a:cubicBezTo>
                    <a:cubicBezTo>
                      <a:pt x="17" y="7"/>
                      <a:pt x="17" y="7"/>
                      <a:pt x="17" y="7"/>
                    </a:cubicBezTo>
                    <a:cubicBezTo>
                      <a:pt x="17" y="7"/>
                      <a:pt x="18" y="7"/>
                      <a:pt x="18" y="7"/>
                    </a:cubicBezTo>
                    <a:cubicBezTo>
                      <a:pt x="19" y="7"/>
                      <a:pt x="19" y="7"/>
                      <a:pt x="20" y="7"/>
                    </a:cubicBezTo>
                    <a:cubicBezTo>
                      <a:pt x="19" y="9"/>
                      <a:pt x="18" y="10"/>
                      <a:pt x="17" y="12"/>
                    </a:cubicBezTo>
                    <a:moveTo>
                      <a:pt x="14" y="7"/>
                    </a:moveTo>
                    <a:cubicBezTo>
                      <a:pt x="15" y="7"/>
                      <a:pt x="15" y="7"/>
                      <a:pt x="15" y="7"/>
                    </a:cubicBezTo>
                    <a:cubicBezTo>
                      <a:pt x="16" y="7"/>
                      <a:pt x="16" y="7"/>
                      <a:pt x="16" y="7"/>
                    </a:cubicBezTo>
                    <a:cubicBezTo>
                      <a:pt x="14" y="7"/>
                      <a:pt x="14" y="7"/>
                      <a:pt x="14" y="7"/>
                    </a:cubicBezTo>
                    <a:moveTo>
                      <a:pt x="21" y="8"/>
                    </a:moveTo>
                    <a:cubicBezTo>
                      <a:pt x="21" y="7"/>
                      <a:pt x="21" y="7"/>
                      <a:pt x="21" y="7"/>
                    </a:cubicBezTo>
                    <a:cubicBezTo>
                      <a:pt x="22" y="5"/>
                      <a:pt x="22" y="5"/>
                      <a:pt x="22" y="5"/>
                    </a:cubicBezTo>
                    <a:cubicBezTo>
                      <a:pt x="23" y="5"/>
                      <a:pt x="24" y="6"/>
                      <a:pt x="26" y="7"/>
                    </a:cubicBezTo>
                    <a:cubicBezTo>
                      <a:pt x="26" y="8"/>
                      <a:pt x="25" y="9"/>
                      <a:pt x="25" y="10"/>
                    </a:cubicBezTo>
                    <a:cubicBezTo>
                      <a:pt x="25" y="11"/>
                      <a:pt x="25" y="11"/>
                      <a:pt x="25" y="11"/>
                    </a:cubicBezTo>
                    <a:cubicBezTo>
                      <a:pt x="27" y="12"/>
                      <a:pt x="27" y="12"/>
                      <a:pt x="27" y="12"/>
                    </a:cubicBezTo>
                    <a:cubicBezTo>
                      <a:pt x="26" y="13"/>
                      <a:pt x="26" y="13"/>
                      <a:pt x="26" y="13"/>
                    </a:cubicBezTo>
                    <a:cubicBezTo>
                      <a:pt x="25" y="13"/>
                      <a:pt x="25" y="13"/>
                      <a:pt x="25" y="13"/>
                    </a:cubicBezTo>
                    <a:cubicBezTo>
                      <a:pt x="25" y="14"/>
                      <a:pt x="25" y="14"/>
                      <a:pt x="25" y="14"/>
                    </a:cubicBezTo>
                    <a:cubicBezTo>
                      <a:pt x="25" y="14"/>
                      <a:pt x="24" y="14"/>
                      <a:pt x="24" y="15"/>
                    </a:cubicBezTo>
                    <a:cubicBezTo>
                      <a:pt x="23" y="15"/>
                      <a:pt x="23" y="15"/>
                      <a:pt x="23" y="15"/>
                    </a:cubicBezTo>
                    <a:cubicBezTo>
                      <a:pt x="23" y="16"/>
                      <a:pt x="23" y="16"/>
                      <a:pt x="23" y="16"/>
                    </a:cubicBezTo>
                    <a:cubicBezTo>
                      <a:pt x="23" y="16"/>
                      <a:pt x="23" y="16"/>
                      <a:pt x="23" y="16"/>
                    </a:cubicBezTo>
                    <a:cubicBezTo>
                      <a:pt x="23" y="17"/>
                      <a:pt x="23" y="17"/>
                      <a:pt x="23" y="18"/>
                    </a:cubicBezTo>
                    <a:cubicBezTo>
                      <a:pt x="23" y="18"/>
                      <a:pt x="23" y="18"/>
                      <a:pt x="23" y="18"/>
                    </a:cubicBezTo>
                    <a:cubicBezTo>
                      <a:pt x="22" y="18"/>
                      <a:pt x="22" y="18"/>
                      <a:pt x="22" y="18"/>
                    </a:cubicBezTo>
                    <a:cubicBezTo>
                      <a:pt x="23" y="19"/>
                      <a:pt x="23" y="19"/>
                      <a:pt x="23" y="19"/>
                    </a:cubicBezTo>
                    <a:cubicBezTo>
                      <a:pt x="22" y="19"/>
                      <a:pt x="22" y="19"/>
                      <a:pt x="22" y="19"/>
                    </a:cubicBezTo>
                    <a:cubicBezTo>
                      <a:pt x="18" y="22"/>
                      <a:pt x="18" y="22"/>
                      <a:pt x="18" y="22"/>
                    </a:cubicBezTo>
                    <a:cubicBezTo>
                      <a:pt x="18" y="22"/>
                      <a:pt x="18" y="22"/>
                      <a:pt x="18" y="22"/>
                    </a:cubicBezTo>
                    <a:cubicBezTo>
                      <a:pt x="18" y="22"/>
                      <a:pt x="18" y="22"/>
                      <a:pt x="18" y="22"/>
                    </a:cubicBezTo>
                    <a:cubicBezTo>
                      <a:pt x="18" y="22"/>
                      <a:pt x="18" y="22"/>
                      <a:pt x="17" y="22"/>
                    </a:cubicBezTo>
                    <a:cubicBezTo>
                      <a:pt x="17" y="22"/>
                      <a:pt x="16" y="22"/>
                      <a:pt x="16" y="22"/>
                    </a:cubicBezTo>
                    <a:cubicBezTo>
                      <a:pt x="15" y="23"/>
                      <a:pt x="15" y="23"/>
                      <a:pt x="14" y="24"/>
                    </a:cubicBezTo>
                    <a:cubicBezTo>
                      <a:pt x="12" y="26"/>
                      <a:pt x="12" y="26"/>
                      <a:pt x="12" y="26"/>
                    </a:cubicBezTo>
                    <a:cubicBezTo>
                      <a:pt x="12" y="27"/>
                      <a:pt x="12" y="27"/>
                      <a:pt x="12" y="27"/>
                    </a:cubicBezTo>
                    <a:cubicBezTo>
                      <a:pt x="13" y="28"/>
                      <a:pt x="13" y="28"/>
                      <a:pt x="13" y="28"/>
                    </a:cubicBezTo>
                    <a:cubicBezTo>
                      <a:pt x="13" y="27"/>
                      <a:pt x="13" y="27"/>
                      <a:pt x="13" y="27"/>
                    </a:cubicBezTo>
                    <a:cubicBezTo>
                      <a:pt x="15" y="25"/>
                      <a:pt x="15" y="25"/>
                      <a:pt x="15" y="25"/>
                    </a:cubicBezTo>
                    <a:cubicBezTo>
                      <a:pt x="16" y="24"/>
                      <a:pt x="16" y="24"/>
                      <a:pt x="17" y="24"/>
                    </a:cubicBezTo>
                    <a:cubicBezTo>
                      <a:pt x="17" y="23"/>
                      <a:pt x="17" y="23"/>
                      <a:pt x="17" y="23"/>
                    </a:cubicBezTo>
                    <a:cubicBezTo>
                      <a:pt x="17" y="23"/>
                      <a:pt x="18" y="24"/>
                      <a:pt x="18" y="24"/>
                    </a:cubicBezTo>
                    <a:cubicBezTo>
                      <a:pt x="18" y="24"/>
                      <a:pt x="18" y="24"/>
                      <a:pt x="18" y="24"/>
                    </a:cubicBezTo>
                    <a:cubicBezTo>
                      <a:pt x="19" y="24"/>
                      <a:pt x="19" y="24"/>
                      <a:pt x="19" y="24"/>
                    </a:cubicBezTo>
                    <a:cubicBezTo>
                      <a:pt x="19" y="24"/>
                      <a:pt x="20" y="23"/>
                      <a:pt x="20" y="23"/>
                    </a:cubicBezTo>
                    <a:cubicBezTo>
                      <a:pt x="20" y="22"/>
                      <a:pt x="21" y="22"/>
                      <a:pt x="21" y="22"/>
                    </a:cubicBezTo>
                    <a:cubicBezTo>
                      <a:pt x="22" y="21"/>
                      <a:pt x="22" y="21"/>
                      <a:pt x="23" y="21"/>
                    </a:cubicBezTo>
                    <a:cubicBezTo>
                      <a:pt x="23" y="21"/>
                      <a:pt x="24" y="21"/>
                      <a:pt x="24" y="22"/>
                    </a:cubicBezTo>
                    <a:cubicBezTo>
                      <a:pt x="24" y="22"/>
                      <a:pt x="24" y="22"/>
                      <a:pt x="24" y="22"/>
                    </a:cubicBezTo>
                    <a:cubicBezTo>
                      <a:pt x="25" y="22"/>
                      <a:pt x="25" y="22"/>
                      <a:pt x="25" y="22"/>
                    </a:cubicBezTo>
                    <a:cubicBezTo>
                      <a:pt x="29" y="24"/>
                      <a:pt x="29" y="24"/>
                      <a:pt x="29" y="24"/>
                    </a:cubicBezTo>
                    <a:cubicBezTo>
                      <a:pt x="30" y="24"/>
                      <a:pt x="30" y="24"/>
                      <a:pt x="30" y="24"/>
                    </a:cubicBezTo>
                    <a:cubicBezTo>
                      <a:pt x="30" y="24"/>
                      <a:pt x="31" y="24"/>
                      <a:pt x="31" y="24"/>
                    </a:cubicBezTo>
                    <a:cubicBezTo>
                      <a:pt x="32" y="23"/>
                      <a:pt x="34" y="22"/>
                      <a:pt x="35" y="20"/>
                    </a:cubicBezTo>
                    <a:cubicBezTo>
                      <a:pt x="36" y="20"/>
                      <a:pt x="38" y="21"/>
                      <a:pt x="39" y="21"/>
                    </a:cubicBezTo>
                    <a:cubicBezTo>
                      <a:pt x="38" y="21"/>
                      <a:pt x="38" y="21"/>
                      <a:pt x="38" y="21"/>
                    </a:cubicBezTo>
                    <a:cubicBezTo>
                      <a:pt x="37" y="22"/>
                      <a:pt x="37" y="23"/>
                      <a:pt x="36" y="24"/>
                    </a:cubicBezTo>
                    <a:cubicBezTo>
                      <a:pt x="35" y="25"/>
                      <a:pt x="35" y="25"/>
                      <a:pt x="34" y="25"/>
                    </a:cubicBezTo>
                    <a:cubicBezTo>
                      <a:pt x="34" y="26"/>
                      <a:pt x="33" y="26"/>
                      <a:pt x="33" y="26"/>
                    </a:cubicBezTo>
                    <a:cubicBezTo>
                      <a:pt x="30" y="26"/>
                      <a:pt x="30" y="26"/>
                      <a:pt x="30" y="26"/>
                    </a:cubicBezTo>
                    <a:cubicBezTo>
                      <a:pt x="29" y="26"/>
                      <a:pt x="29" y="26"/>
                      <a:pt x="29" y="26"/>
                    </a:cubicBezTo>
                    <a:cubicBezTo>
                      <a:pt x="28" y="27"/>
                      <a:pt x="28" y="27"/>
                      <a:pt x="28" y="28"/>
                    </a:cubicBezTo>
                    <a:cubicBezTo>
                      <a:pt x="28" y="27"/>
                      <a:pt x="28" y="27"/>
                      <a:pt x="28" y="27"/>
                    </a:cubicBezTo>
                    <a:cubicBezTo>
                      <a:pt x="27" y="27"/>
                      <a:pt x="27" y="27"/>
                      <a:pt x="27" y="27"/>
                    </a:cubicBezTo>
                    <a:cubicBezTo>
                      <a:pt x="25" y="28"/>
                      <a:pt x="24" y="29"/>
                      <a:pt x="23" y="31"/>
                    </a:cubicBezTo>
                    <a:cubicBezTo>
                      <a:pt x="22" y="31"/>
                      <a:pt x="22" y="32"/>
                      <a:pt x="21" y="33"/>
                    </a:cubicBezTo>
                    <a:cubicBezTo>
                      <a:pt x="21" y="34"/>
                      <a:pt x="21" y="34"/>
                      <a:pt x="21" y="34"/>
                    </a:cubicBezTo>
                    <a:cubicBezTo>
                      <a:pt x="21" y="35"/>
                      <a:pt x="21" y="35"/>
                      <a:pt x="21" y="35"/>
                    </a:cubicBezTo>
                    <a:cubicBezTo>
                      <a:pt x="21" y="35"/>
                      <a:pt x="21" y="35"/>
                      <a:pt x="21" y="35"/>
                    </a:cubicBezTo>
                    <a:cubicBezTo>
                      <a:pt x="21" y="35"/>
                      <a:pt x="21" y="35"/>
                      <a:pt x="21" y="35"/>
                    </a:cubicBezTo>
                    <a:cubicBezTo>
                      <a:pt x="21" y="36"/>
                      <a:pt x="21" y="36"/>
                      <a:pt x="21" y="36"/>
                    </a:cubicBezTo>
                    <a:cubicBezTo>
                      <a:pt x="21" y="36"/>
                      <a:pt x="21" y="36"/>
                      <a:pt x="21" y="36"/>
                    </a:cubicBezTo>
                    <a:cubicBezTo>
                      <a:pt x="21" y="37"/>
                      <a:pt x="20" y="38"/>
                      <a:pt x="19" y="39"/>
                    </a:cubicBezTo>
                    <a:cubicBezTo>
                      <a:pt x="19" y="40"/>
                      <a:pt x="19" y="40"/>
                      <a:pt x="19" y="40"/>
                    </a:cubicBezTo>
                    <a:cubicBezTo>
                      <a:pt x="18" y="42"/>
                      <a:pt x="18" y="42"/>
                      <a:pt x="18" y="42"/>
                    </a:cubicBezTo>
                    <a:cubicBezTo>
                      <a:pt x="15" y="41"/>
                      <a:pt x="13" y="40"/>
                      <a:pt x="10" y="39"/>
                    </a:cubicBezTo>
                    <a:cubicBezTo>
                      <a:pt x="11" y="37"/>
                      <a:pt x="10" y="34"/>
                      <a:pt x="9" y="32"/>
                    </a:cubicBezTo>
                    <a:cubicBezTo>
                      <a:pt x="9" y="32"/>
                      <a:pt x="9" y="32"/>
                      <a:pt x="9" y="32"/>
                    </a:cubicBezTo>
                    <a:cubicBezTo>
                      <a:pt x="9" y="32"/>
                      <a:pt x="8" y="31"/>
                      <a:pt x="8" y="31"/>
                    </a:cubicBezTo>
                    <a:cubicBezTo>
                      <a:pt x="9" y="30"/>
                      <a:pt x="9" y="30"/>
                      <a:pt x="9" y="30"/>
                    </a:cubicBezTo>
                    <a:cubicBezTo>
                      <a:pt x="9" y="29"/>
                      <a:pt x="10" y="27"/>
                      <a:pt x="11" y="26"/>
                    </a:cubicBezTo>
                    <a:cubicBezTo>
                      <a:pt x="14" y="23"/>
                      <a:pt x="14" y="23"/>
                      <a:pt x="14" y="23"/>
                    </a:cubicBezTo>
                    <a:cubicBezTo>
                      <a:pt x="15" y="23"/>
                      <a:pt x="15" y="22"/>
                      <a:pt x="15" y="22"/>
                    </a:cubicBezTo>
                    <a:cubicBezTo>
                      <a:pt x="15" y="21"/>
                      <a:pt x="15" y="21"/>
                      <a:pt x="15" y="21"/>
                    </a:cubicBezTo>
                    <a:cubicBezTo>
                      <a:pt x="15" y="21"/>
                      <a:pt x="15" y="21"/>
                      <a:pt x="15" y="21"/>
                    </a:cubicBezTo>
                    <a:cubicBezTo>
                      <a:pt x="15" y="21"/>
                      <a:pt x="15" y="21"/>
                      <a:pt x="15" y="21"/>
                    </a:cubicBezTo>
                    <a:cubicBezTo>
                      <a:pt x="16" y="19"/>
                      <a:pt x="17" y="18"/>
                      <a:pt x="18" y="16"/>
                    </a:cubicBezTo>
                    <a:cubicBezTo>
                      <a:pt x="19" y="16"/>
                      <a:pt x="19" y="16"/>
                      <a:pt x="19" y="16"/>
                    </a:cubicBezTo>
                    <a:cubicBezTo>
                      <a:pt x="19" y="15"/>
                      <a:pt x="19" y="15"/>
                      <a:pt x="19" y="15"/>
                    </a:cubicBezTo>
                    <a:cubicBezTo>
                      <a:pt x="19" y="14"/>
                      <a:pt x="18" y="13"/>
                      <a:pt x="18" y="13"/>
                    </a:cubicBezTo>
                    <a:cubicBezTo>
                      <a:pt x="18" y="13"/>
                      <a:pt x="18" y="13"/>
                      <a:pt x="18" y="13"/>
                    </a:cubicBezTo>
                    <a:cubicBezTo>
                      <a:pt x="18" y="13"/>
                      <a:pt x="18" y="13"/>
                      <a:pt x="18" y="13"/>
                    </a:cubicBezTo>
                    <a:cubicBezTo>
                      <a:pt x="19" y="11"/>
                      <a:pt x="20" y="9"/>
                      <a:pt x="20" y="7"/>
                    </a:cubicBezTo>
                    <a:cubicBezTo>
                      <a:pt x="21" y="8"/>
                      <a:pt x="21" y="8"/>
                      <a:pt x="21" y="8"/>
                    </a:cubicBezTo>
                    <a:moveTo>
                      <a:pt x="6" y="30"/>
                    </a:moveTo>
                    <a:cubicBezTo>
                      <a:pt x="3" y="29"/>
                      <a:pt x="2" y="27"/>
                      <a:pt x="2" y="25"/>
                    </a:cubicBezTo>
                    <a:cubicBezTo>
                      <a:pt x="2" y="24"/>
                      <a:pt x="2" y="24"/>
                      <a:pt x="2" y="24"/>
                    </a:cubicBezTo>
                    <a:cubicBezTo>
                      <a:pt x="2" y="23"/>
                      <a:pt x="2" y="22"/>
                      <a:pt x="2" y="21"/>
                    </a:cubicBezTo>
                    <a:cubicBezTo>
                      <a:pt x="5" y="19"/>
                      <a:pt x="5" y="19"/>
                      <a:pt x="5" y="19"/>
                    </a:cubicBezTo>
                    <a:cubicBezTo>
                      <a:pt x="5" y="19"/>
                      <a:pt x="5" y="19"/>
                      <a:pt x="5" y="19"/>
                    </a:cubicBezTo>
                    <a:cubicBezTo>
                      <a:pt x="5" y="19"/>
                      <a:pt x="5" y="19"/>
                      <a:pt x="5" y="19"/>
                    </a:cubicBezTo>
                    <a:cubicBezTo>
                      <a:pt x="7" y="17"/>
                      <a:pt x="7" y="17"/>
                      <a:pt x="7" y="17"/>
                    </a:cubicBezTo>
                    <a:cubicBezTo>
                      <a:pt x="8" y="17"/>
                      <a:pt x="8" y="16"/>
                      <a:pt x="8" y="15"/>
                    </a:cubicBezTo>
                    <a:cubicBezTo>
                      <a:pt x="9" y="15"/>
                      <a:pt x="9" y="14"/>
                      <a:pt x="9" y="14"/>
                    </a:cubicBezTo>
                    <a:cubicBezTo>
                      <a:pt x="8" y="12"/>
                      <a:pt x="8" y="11"/>
                      <a:pt x="8" y="10"/>
                    </a:cubicBezTo>
                    <a:cubicBezTo>
                      <a:pt x="9" y="7"/>
                      <a:pt x="11" y="5"/>
                      <a:pt x="13" y="2"/>
                    </a:cubicBezTo>
                    <a:cubicBezTo>
                      <a:pt x="13" y="6"/>
                      <a:pt x="13" y="6"/>
                      <a:pt x="13" y="6"/>
                    </a:cubicBezTo>
                    <a:cubicBezTo>
                      <a:pt x="13" y="6"/>
                      <a:pt x="13" y="6"/>
                      <a:pt x="13" y="6"/>
                    </a:cubicBezTo>
                    <a:cubicBezTo>
                      <a:pt x="13" y="7"/>
                      <a:pt x="13" y="9"/>
                      <a:pt x="13" y="10"/>
                    </a:cubicBezTo>
                    <a:cubicBezTo>
                      <a:pt x="12" y="11"/>
                      <a:pt x="12" y="11"/>
                      <a:pt x="12" y="11"/>
                    </a:cubicBezTo>
                    <a:cubicBezTo>
                      <a:pt x="12" y="11"/>
                      <a:pt x="12" y="11"/>
                      <a:pt x="12" y="11"/>
                    </a:cubicBezTo>
                    <a:cubicBezTo>
                      <a:pt x="12" y="11"/>
                      <a:pt x="12" y="11"/>
                      <a:pt x="12" y="11"/>
                    </a:cubicBezTo>
                    <a:cubicBezTo>
                      <a:pt x="12" y="11"/>
                      <a:pt x="12" y="11"/>
                      <a:pt x="12" y="11"/>
                    </a:cubicBezTo>
                    <a:cubicBezTo>
                      <a:pt x="13" y="11"/>
                      <a:pt x="13" y="11"/>
                      <a:pt x="13" y="11"/>
                    </a:cubicBezTo>
                    <a:cubicBezTo>
                      <a:pt x="13" y="12"/>
                      <a:pt x="14" y="13"/>
                      <a:pt x="14" y="14"/>
                    </a:cubicBezTo>
                    <a:cubicBezTo>
                      <a:pt x="13" y="15"/>
                      <a:pt x="12" y="16"/>
                      <a:pt x="12" y="17"/>
                    </a:cubicBezTo>
                    <a:cubicBezTo>
                      <a:pt x="11" y="17"/>
                      <a:pt x="10" y="17"/>
                      <a:pt x="10" y="18"/>
                    </a:cubicBezTo>
                    <a:cubicBezTo>
                      <a:pt x="9" y="18"/>
                      <a:pt x="9" y="18"/>
                      <a:pt x="9" y="18"/>
                    </a:cubicBezTo>
                    <a:cubicBezTo>
                      <a:pt x="9" y="18"/>
                      <a:pt x="9" y="18"/>
                      <a:pt x="9" y="18"/>
                    </a:cubicBezTo>
                    <a:cubicBezTo>
                      <a:pt x="9" y="19"/>
                      <a:pt x="9" y="19"/>
                      <a:pt x="9" y="19"/>
                    </a:cubicBezTo>
                    <a:cubicBezTo>
                      <a:pt x="7" y="19"/>
                      <a:pt x="7" y="19"/>
                      <a:pt x="7" y="19"/>
                    </a:cubicBezTo>
                    <a:cubicBezTo>
                      <a:pt x="7" y="19"/>
                      <a:pt x="7" y="19"/>
                      <a:pt x="6" y="19"/>
                    </a:cubicBezTo>
                    <a:cubicBezTo>
                      <a:pt x="6" y="19"/>
                      <a:pt x="6" y="19"/>
                      <a:pt x="6" y="19"/>
                    </a:cubicBezTo>
                    <a:cubicBezTo>
                      <a:pt x="5" y="19"/>
                      <a:pt x="5" y="20"/>
                      <a:pt x="4" y="20"/>
                    </a:cubicBezTo>
                    <a:cubicBezTo>
                      <a:pt x="3" y="22"/>
                      <a:pt x="3" y="22"/>
                      <a:pt x="3" y="22"/>
                    </a:cubicBezTo>
                    <a:cubicBezTo>
                      <a:pt x="3" y="22"/>
                      <a:pt x="3" y="22"/>
                      <a:pt x="3" y="22"/>
                    </a:cubicBezTo>
                    <a:cubicBezTo>
                      <a:pt x="3" y="22"/>
                      <a:pt x="3" y="22"/>
                      <a:pt x="3" y="22"/>
                    </a:cubicBezTo>
                    <a:cubicBezTo>
                      <a:pt x="3" y="22"/>
                      <a:pt x="3" y="22"/>
                      <a:pt x="3" y="22"/>
                    </a:cubicBezTo>
                    <a:cubicBezTo>
                      <a:pt x="5" y="20"/>
                      <a:pt x="5" y="20"/>
                      <a:pt x="5" y="20"/>
                    </a:cubicBezTo>
                    <a:cubicBezTo>
                      <a:pt x="5" y="20"/>
                      <a:pt x="6" y="20"/>
                      <a:pt x="6" y="20"/>
                    </a:cubicBezTo>
                    <a:cubicBezTo>
                      <a:pt x="7" y="20"/>
                      <a:pt x="7" y="20"/>
                      <a:pt x="7" y="20"/>
                    </a:cubicBezTo>
                    <a:cubicBezTo>
                      <a:pt x="7" y="20"/>
                      <a:pt x="7" y="20"/>
                      <a:pt x="7" y="20"/>
                    </a:cubicBezTo>
                    <a:cubicBezTo>
                      <a:pt x="9" y="19"/>
                      <a:pt x="9" y="19"/>
                      <a:pt x="9" y="19"/>
                    </a:cubicBezTo>
                    <a:cubicBezTo>
                      <a:pt x="9" y="19"/>
                      <a:pt x="9" y="19"/>
                      <a:pt x="9" y="19"/>
                    </a:cubicBezTo>
                    <a:cubicBezTo>
                      <a:pt x="10" y="19"/>
                      <a:pt x="10" y="19"/>
                      <a:pt x="10" y="19"/>
                    </a:cubicBezTo>
                    <a:cubicBezTo>
                      <a:pt x="11" y="19"/>
                      <a:pt x="11" y="18"/>
                      <a:pt x="12" y="18"/>
                    </a:cubicBezTo>
                    <a:cubicBezTo>
                      <a:pt x="12" y="18"/>
                      <a:pt x="12" y="18"/>
                      <a:pt x="12" y="18"/>
                    </a:cubicBezTo>
                    <a:cubicBezTo>
                      <a:pt x="13" y="18"/>
                      <a:pt x="13" y="18"/>
                      <a:pt x="13" y="18"/>
                    </a:cubicBezTo>
                    <a:cubicBezTo>
                      <a:pt x="13" y="17"/>
                      <a:pt x="14" y="16"/>
                      <a:pt x="15" y="15"/>
                    </a:cubicBezTo>
                    <a:cubicBezTo>
                      <a:pt x="16" y="16"/>
                      <a:pt x="16" y="16"/>
                      <a:pt x="16" y="16"/>
                    </a:cubicBezTo>
                    <a:cubicBezTo>
                      <a:pt x="16" y="16"/>
                      <a:pt x="16" y="16"/>
                      <a:pt x="16" y="16"/>
                    </a:cubicBezTo>
                    <a:cubicBezTo>
                      <a:pt x="16" y="16"/>
                      <a:pt x="16" y="16"/>
                      <a:pt x="16" y="16"/>
                    </a:cubicBezTo>
                    <a:cubicBezTo>
                      <a:pt x="16" y="16"/>
                      <a:pt x="16" y="16"/>
                      <a:pt x="16" y="16"/>
                    </a:cubicBezTo>
                    <a:cubicBezTo>
                      <a:pt x="16" y="16"/>
                      <a:pt x="16" y="16"/>
                      <a:pt x="16" y="16"/>
                    </a:cubicBezTo>
                    <a:cubicBezTo>
                      <a:pt x="16" y="16"/>
                      <a:pt x="16" y="16"/>
                      <a:pt x="16" y="16"/>
                    </a:cubicBezTo>
                    <a:cubicBezTo>
                      <a:pt x="16" y="16"/>
                      <a:pt x="16" y="16"/>
                      <a:pt x="16" y="16"/>
                    </a:cubicBezTo>
                    <a:cubicBezTo>
                      <a:pt x="15" y="17"/>
                      <a:pt x="14" y="18"/>
                      <a:pt x="14" y="19"/>
                    </a:cubicBezTo>
                    <a:cubicBezTo>
                      <a:pt x="14" y="20"/>
                      <a:pt x="14" y="20"/>
                      <a:pt x="14" y="20"/>
                    </a:cubicBezTo>
                    <a:cubicBezTo>
                      <a:pt x="14" y="21"/>
                      <a:pt x="14" y="21"/>
                      <a:pt x="14" y="21"/>
                    </a:cubicBezTo>
                    <a:cubicBezTo>
                      <a:pt x="14" y="21"/>
                      <a:pt x="14" y="21"/>
                      <a:pt x="14" y="21"/>
                    </a:cubicBezTo>
                    <a:cubicBezTo>
                      <a:pt x="14" y="21"/>
                      <a:pt x="14" y="21"/>
                      <a:pt x="14" y="21"/>
                    </a:cubicBezTo>
                    <a:cubicBezTo>
                      <a:pt x="13" y="22"/>
                      <a:pt x="13" y="22"/>
                      <a:pt x="13" y="22"/>
                    </a:cubicBezTo>
                    <a:cubicBezTo>
                      <a:pt x="10" y="25"/>
                      <a:pt x="10" y="25"/>
                      <a:pt x="10" y="25"/>
                    </a:cubicBezTo>
                    <a:cubicBezTo>
                      <a:pt x="9" y="26"/>
                      <a:pt x="8" y="27"/>
                      <a:pt x="7" y="29"/>
                    </a:cubicBezTo>
                    <a:cubicBezTo>
                      <a:pt x="7" y="29"/>
                      <a:pt x="6" y="30"/>
                      <a:pt x="6" y="30"/>
                    </a:cubicBezTo>
                    <a:moveTo>
                      <a:pt x="14" y="0"/>
                    </a:moveTo>
                    <a:cubicBezTo>
                      <a:pt x="13" y="0"/>
                      <a:pt x="13" y="0"/>
                      <a:pt x="13" y="0"/>
                    </a:cubicBezTo>
                    <a:cubicBezTo>
                      <a:pt x="10" y="3"/>
                      <a:pt x="8" y="6"/>
                      <a:pt x="7" y="10"/>
                    </a:cubicBezTo>
                    <a:cubicBezTo>
                      <a:pt x="7" y="10"/>
                      <a:pt x="7" y="10"/>
                      <a:pt x="7" y="10"/>
                    </a:cubicBezTo>
                    <a:cubicBezTo>
                      <a:pt x="6" y="9"/>
                      <a:pt x="6" y="9"/>
                      <a:pt x="6" y="9"/>
                    </a:cubicBezTo>
                    <a:cubicBezTo>
                      <a:pt x="5" y="10"/>
                      <a:pt x="5" y="10"/>
                      <a:pt x="5" y="10"/>
                    </a:cubicBezTo>
                    <a:cubicBezTo>
                      <a:pt x="4" y="12"/>
                      <a:pt x="2" y="14"/>
                      <a:pt x="1" y="16"/>
                    </a:cubicBezTo>
                    <a:cubicBezTo>
                      <a:pt x="1" y="16"/>
                      <a:pt x="1" y="16"/>
                      <a:pt x="1" y="16"/>
                    </a:cubicBezTo>
                    <a:cubicBezTo>
                      <a:pt x="1" y="17"/>
                      <a:pt x="1" y="17"/>
                      <a:pt x="1" y="17"/>
                    </a:cubicBezTo>
                    <a:cubicBezTo>
                      <a:pt x="2" y="17"/>
                      <a:pt x="3" y="18"/>
                      <a:pt x="3" y="18"/>
                    </a:cubicBezTo>
                    <a:cubicBezTo>
                      <a:pt x="0" y="21"/>
                      <a:pt x="0" y="21"/>
                      <a:pt x="0" y="21"/>
                    </a:cubicBezTo>
                    <a:cubicBezTo>
                      <a:pt x="0" y="22"/>
                      <a:pt x="0" y="22"/>
                      <a:pt x="0" y="22"/>
                    </a:cubicBezTo>
                    <a:cubicBezTo>
                      <a:pt x="1" y="22"/>
                      <a:pt x="1" y="23"/>
                      <a:pt x="1" y="24"/>
                    </a:cubicBezTo>
                    <a:cubicBezTo>
                      <a:pt x="1" y="25"/>
                      <a:pt x="1" y="25"/>
                      <a:pt x="1" y="25"/>
                    </a:cubicBezTo>
                    <a:cubicBezTo>
                      <a:pt x="1" y="28"/>
                      <a:pt x="3" y="31"/>
                      <a:pt x="6" y="32"/>
                    </a:cubicBezTo>
                    <a:cubicBezTo>
                      <a:pt x="6" y="33"/>
                      <a:pt x="6" y="34"/>
                      <a:pt x="6" y="35"/>
                    </a:cubicBezTo>
                    <a:cubicBezTo>
                      <a:pt x="6" y="35"/>
                      <a:pt x="6" y="35"/>
                      <a:pt x="6" y="35"/>
                    </a:cubicBezTo>
                    <a:cubicBezTo>
                      <a:pt x="7" y="36"/>
                      <a:pt x="7" y="36"/>
                      <a:pt x="7" y="36"/>
                    </a:cubicBezTo>
                    <a:cubicBezTo>
                      <a:pt x="7" y="36"/>
                      <a:pt x="7" y="36"/>
                      <a:pt x="7" y="36"/>
                    </a:cubicBezTo>
                    <a:cubicBezTo>
                      <a:pt x="7" y="37"/>
                      <a:pt x="7" y="37"/>
                      <a:pt x="7" y="37"/>
                    </a:cubicBezTo>
                    <a:cubicBezTo>
                      <a:pt x="7" y="37"/>
                      <a:pt x="7" y="37"/>
                      <a:pt x="7" y="37"/>
                    </a:cubicBezTo>
                    <a:cubicBezTo>
                      <a:pt x="7" y="37"/>
                      <a:pt x="7" y="37"/>
                      <a:pt x="7" y="37"/>
                    </a:cubicBezTo>
                    <a:cubicBezTo>
                      <a:pt x="8" y="37"/>
                      <a:pt x="8" y="37"/>
                      <a:pt x="8" y="37"/>
                    </a:cubicBezTo>
                    <a:cubicBezTo>
                      <a:pt x="8" y="37"/>
                      <a:pt x="8" y="37"/>
                      <a:pt x="8" y="37"/>
                    </a:cubicBezTo>
                    <a:cubicBezTo>
                      <a:pt x="8" y="38"/>
                      <a:pt x="8" y="38"/>
                      <a:pt x="8" y="38"/>
                    </a:cubicBezTo>
                    <a:cubicBezTo>
                      <a:pt x="8" y="38"/>
                      <a:pt x="8" y="38"/>
                      <a:pt x="8" y="38"/>
                    </a:cubicBezTo>
                    <a:cubicBezTo>
                      <a:pt x="8" y="38"/>
                      <a:pt x="8" y="38"/>
                      <a:pt x="8" y="38"/>
                    </a:cubicBezTo>
                    <a:cubicBezTo>
                      <a:pt x="8" y="38"/>
                      <a:pt x="8" y="38"/>
                      <a:pt x="8" y="39"/>
                    </a:cubicBezTo>
                    <a:cubicBezTo>
                      <a:pt x="8" y="39"/>
                      <a:pt x="8" y="39"/>
                      <a:pt x="8" y="39"/>
                    </a:cubicBezTo>
                    <a:cubicBezTo>
                      <a:pt x="8" y="40"/>
                      <a:pt x="8" y="40"/>
                      <a:pt x="8" y="40"/>
                    </a:cubicBezTo>
                    <a:cubicBezTo>
                      <a:pt x="9" y="40"/>
                      <a:pt x="9" y="40"/>
                      <a:pt x="9" y="40"/>
                    </a:cubicBezTo>
                    <a:cubicBezTo>
                      <a:pt x="12" y="41"/>
                      <a:pt x="15" y="42"/>
                      <a:pt x="18" y="44"/>
                    </a:cubicBezTo>
                    <a:cubicBezTo>
                      <a:pt x="18" y="44"/>
                      <a:pt x="18" y="44"/>
                      <a:pt x="18" y="44"/>
                    </a:cubicBezTo>
                    <a:cubicBezTo>
                      <a:pt x="18" y="44"/>
                      <a:pt x="18" y="44"/>
                      <a:pt x="18" y="44"/>
                    </a:cubicBezTo>
                    <a:cubicBezTo>
                      <a:pt x="19" y="43"/>
                      <a:pt x="19" y="43"/>
                      <a:pt x="19" y="43"/>
                    </a:cubicBezTo>
                    <a:cubicBezTo>
                      <a:pt x="21" y="40"/>
                      <a:pt x="21" y="40"/>
                      <a:pt x="21" y="40"/>
                    </a:cubicBezTo>
                    <a:cubicBezTo>
                      <a:pt x="21" y="40"/>
                      <a:pt x="21" y="40"/>
                      <a:pt x="21" y="40"/>
                    </a:cubicBezTo>
                    <a:cubicBezTo>
                      <a:pt x="23" y="40"/>
                      <a:pt x="25" y="41"/>
                      <a:pt x="27" y="41"/>
                    </a:cubicBezTo>
                    <a:cubicBezTo>
                      <a:pt x="27" y="41"/>
                      <a:pt x="27" y="41"/>
                      <a:pt x="27" y="41"/>
                    </a:cubicBezTo>
                    <a:cubicBezTo>
                      <a:pt x="28" y="42"/>
                      <a:pt x="28" y="42"/>
                      <a:pt x="28" y="42"/>
                    </a:cubicBezTo>
                    <a:cubicBezTo>
                      <a:pt x="28" y="41"/>
                      <a:pt x="28" y="41"/>
                      <a:pt x="28" y="41"/>
                    </a:cubicBezTo>
                    <a:cubicBezTo>
                      <a:pt x="28" y="41"/>
                      <a:pt x="28" y="41"/>
                      <a:pt x="28" y="41"/>
                    </a:cubicBezTo>
                    <a:cubicBezTo>
                      <a:pt x="28" y="41"/>
                      <a:pt x="28" y="41"/>
                      <a:pt x="28" y="41"/>
                    </a:cubicBezTo>
                    <a:cubicBezTo>
                      <a:pt x="35" y="37"/>
                      <a:pt x="35" y="37"/>
                      <a:pt x="35" y="37"/>
                    </a:cubicBezTo>
                    <a:cubicBezTo>
                      <a:pt x="35" y="36"/>
                      <a:pt x="35" y="36"/>
                      <a:pt x="35" y="36"/>
                    </a:cubicBezTo>
                    <a:cubicBezTo>
                      <a:pt x="34" y="35"/>
                      <a:pt x="34" y="35"/>
                      <a:pt x="34" y="35"/>
                    </a:cubicBezTo>
                    <a:cubicBezTo>
                      <a:pt x="34" y="35"/>
                      <a:pt x="34" y="35"/>
                      <a:pt x="34" y="35"/>
                    </a:cubicBezTo>
                    <a:cubicBezTo>
                      <a:pt x="34" y="35"/>
                      <a:pt x="34" y="35"/>
                      <a:pt x="34" y="35"/>
                    </a:cubicBezTo>
                    <a:cubicBezTo>
                      <a:pt x="35" y="34"/>
                      <a:pt x="35" y="34"/>
                      <a:pt x="35" y="34"/>
                    </a:cubicBezTo>
                    <a:cubicBezTo>
                      <a:pt x="36" y="34"/>
                      <a:pt x="36" y="34"/>
                      <a:pt x="36" y="34"/>
                    </a:cubicBezTo>
                    <a:cubicBezTo>
                      <a:pt x="39" y="31"/>
                      <a:pt x="40" y="21"/>
                      <a:pt x="40" y="21"/>
                    </a:cubicBezTo>
                    <a:cubicBezTo>
                      <a:pt x="40" y="20"/>
                      <a:pt x="40" y="20"/>
                      <a:pt x="40" y="20"/>
                    </a:cubicBezTo>
                    <a:cubicBezTo>
                      <a:pt x="40" y="20"/>
                      <a:pt x="37" y="19"/>
                      <a:pt x="36" y="19"/>
                    </a:cubicBezTo>
                    <a:cubicBezTo>
                      <a:pt x="36" y="16"/>
                      <a:pt x="34" y="9"/>
                      <a:pt x="33" y="8"/>
                    </a:cubicBezTo>
                    <a:cubicBezTo>
                      <a:pt x="33" y="8"/>
                      <a:pt x="33" y="8"/>
                      <a:pt x="33" y="8"/>
                    </a:cubicBezTo>
                    <a:cubicBezTo>
                      <a:pt x="33" y="8"/>
                      <a:pt x="29" y="7"/>
                      <a:pt x="27" y="6"/>
                    </a:cubicBezTo>
                    <a:cubicBezTo>
                      <a:pt x="26" y="5"/>
                      <a:pt x="26" y="5"/>
                      <a:pt x="26" y="5"/>
                    </a:cubicBezTo>
                    <a:cubicBezTo>
                      <a:pt x="26" y="5"/>
                      <a:pt x="26" y="5"/>
                      <a:pt x="26" y="5"/>
                    </a:cubicBezTo>
                    <a:cubicBezTo>
                      <a:pt x="25" y="5"/>
                      <a:pt x="23" y="4"/>
                      <a:pt x="22" y="4"/>
                    </a:cubicBezTo>
                    <a:cubicBezTo>
                      <a:pt x="21" y="4"/>
                      <a:pt x="21" y="4"/>
                      <a:pt x="21" y="4"/>
                    </a:cubicBezTo>
                    <a:cubicBezTo>
                      <a:pt x="20" y="6"/>
                      <a:pt x="20" y="6"/>
                      <a:pt x="20" y="6"/>
                    </a:cubicBezTo>
                    <a:cubicBezTo>
                      <a:pt x="20" y="5"/>
                      <a:pt x="19" y="5"/>
                      <a:pt x="18" y="5"/>
                    </a:cubicBezTo>
                    <a:cubicBezTo>
                      <a:pt x="18" y="5"/>
                      <a:pt x="17" y="5"/>
                      <a:pt x="17" y="6"/>
                    </a:cubicBezTo>
                    <a:cubicBezTo>
                      <a:pt x="16" y="5"/>
                      <a:pt x="15" y="5"/>
                      <a:pt x="15" y="5"/>
                    </a:cubicBezTo>
                    <a:cubicBezTo>
                      <a:pt x="14" y="1"/>
                      <a:pt x="14" y="1"/>
                      <a:pt x="14" y="1"/>
                    </a:cubicBezTo>
                    <a:cubicBezTo>
                      <a:pt x="14" y="0"/>
                      <a:pt x="14" y="0"/>
                      <a:pt x="1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14" name="Freeform 200"/>
              <p:cNvSpPr>
                <a:spLocks noEditPoints="1"/>
              </p:cNvSpPr>
              <p:nvPr/>
            </p:nvSpPr>
            <p:spPr bwMode="auto">
              <a:xfrm>
                <a:off x="4274" y="2091"/>
                <a:ext cx="53" cy="60"/>
              </a:xfrm>
              <a:custGeom>
                <a:avLst/>
                <a:gdLst>
                  <a:gd name="T0" fmla="*/ 16 w 22"/>
                  <a:gd name="T1" fmla="*/ 15 h 25"/>
                  <a:gd name="T2" fmla="*/ 14 w 22"/>
                  <a:gd name="T3" fmla="*/ 16 h 25"/>
                  <a:gd name="T4" fmla="*/ 8 w 22"/>
                  <a:gd name="T5" fmla="*/ 14 h 25"/>
                  <a:gd name="T6" fmla="*/ 1 w 22"/>
                  <a:gd name="T7" fmla="*/ 24 h 25"/>
                  <a:gd name="T8" fmla="*/ 18 w 22"/>
                  <a:gd name="T9" fmla="*/ 11 h 25"/>
                  <a:gd name="T10" fmla="*/ 17 w 22"/>
                  <a:gd name="T11" fmla="*/ 11 h 25"/>
                  <a:gd name="T12" fmla="*/ 17 w 22"/>
                  <a:gd name="T13" fmla="*/ 11 h 25"/>
                  <a:gd name="T14" fmla="*/ 8 w 22"/>
                  <a:gd name="T15" fmla="*/ 13 h 25"/>
                  <a:gd name="T16" fmla="*/ 10 w 22"/>
                  <a:gd name="T17" fmla="*/ 5 h 25"/>
                  <a:gd name="T18" fmla="*/ 10 w 22"/>
                  <a:gd name="T19" fmla="*/ 6 h 25"/>
                  <a:gd name="T20" fmla="*/ 10 w 22"/>
                  <a:gd name="T21" fmla="*/ 7 h 25"/>
                  <a:gd name="T22" fmla="*/ 15 w 22"/>
                  <a:gd name="T23" fmla="*/ 13 h 25"/>
                  <a:gd name="T24" fmla="*/ 16 w 22"/>
                  <a:gd name="T25" fmla="*/ 13 h 25"/>
                  <a:gd name="T26" fmla="*/ 18 w 22"/>
                  <a:gd name="T27" fmla="*/ 12 h 25"/>
                  <a:gd name="T28" fmla="*/ 15 w 22"/>
                  <a:gd name="T29" fmla="*/ 14 h 25"/>
                  <a:gd name="T30" fmla="*/ 18 w 22"/>
                  <a:gd name="T31" fmla="*/ 14 h 25"/>
                  <a:gd name="T32" fmla="*/ 14 w 22"/>
                  <a:gd name="T33" fmla="*/ 14 h 25"/>
                  <a:gd name="T34" fmla="*/ 17 w 22"/>
                  <a:gd name="T35" fmla="*/ 15 h 25"/>
                  <a:gd name="T36" fmla="*/ 16 w 22"/>
                  <a:gd name="T37" fmla="*/ 15 h 25"/>
                  <a:gd name="T38" fmla="*/ 13 w 22"/>
                  <a:gd name="T39" fmla="*/ 16 h 25"/>
                  <a:gd name="T40" fmla="*/ 11 w 22"/>
                  <a:gd name="T41" fmla="*/ 11 h 25"/>
                  <a:gd name="T42" fmla="*/ 14 w 22"/>
                  <a:gd name="T43" fmla="*/ 3 h 25"/>
                  <a:gd name="T44" fmla="*/ 19 w 22"/>
                  <a:gd name="T45" fmla="*/ 6 h 25"/>
                  <a:gd name="T46" fmla="*/ 19 w 22"/>
                  <a:gd name="T47" fmla="*/ 7 h 25"/>
                  <a:gd name="T48" fmla="*/ 17 w 22"/>
                  <a:gd name="T49" fmla="*/ 7 h 25"/>
                  <a:gd name="T50" fmla="*/ 19 w 22"/>
                  <a:gd name="T51" fmla="*/ 7 h 25"/>
                  <a:gd name="T52" fmla="*/ 16 w 22"/>
                  <a:gd name="T53" fmla="*/ 7 h 25"/>
                  <a:gd name="T54" fmla="*/ 18 w 22"/>
                  <a:gd name="T55" fmla="*/ 9 h 25"/>
                  <a:gd name="T56" fmla="*/ 16 w 22"/>
                  <a:gd name="T57" fmla="*/ 8 h 25"/>
                  <a:gd name="T58" fmla="*/ 17 w 22"/>
                  <a:gd name="T59" fmla="*/ 9 h 25"/>
                  <a:gd name="T60" fmla="*/ 15 w 22"/>
                  <a:gd name="T61" fmla="*/ 9 h 25"/>
                  <a:gd name="T62" fmla="*/ 17 w 22"/>
                  <a:gd name="T63" fmla="*/ 10 h 25"/>
                  <a:gd name="T64" fmla="*/ 15 w 22"/>
                  <a:gd name="T65" fmla="*/ 10 h 25"/>
                  <a:gd name="T66" fmla="*/ 14 w 22"/>
                  <a:gd name="T67" fmla="*/ 11 h 25"/>
                  <a:gd name="T68" fmla="*/ 16 w 22"/>
                  <a:gd name="T69" fmla="*/ 11 h 25"/>
                  <a:gd name="T70" fmla="*/ 14 w 22"/>
                  <a:gd name="T71" fmla="*/ 11 h 25"/>
                  <a:gd name="T72" fmla="*/ 14 w 22"/>
                  <a:gd name="T73" fmla="*/ 12 h 25"/>
                  <a:gd name="T74" fmla="*/ 15 w 22"/>
                  <a:gd name="T75" fmla="*/ 3 h 25"/>
                  <a:gd name="T76" fmla="*/ 20 w 22"/>
                  <a:gd name="T77" fmla="*/ 2 h 25"/>
                  <a:gd name="T78" fmla="*/ 19 w 22"/>
                  <a:gd name="T79" fmla="*/ 5 h 25"/>
                  <a:gd name="T80" fmla="*/ 14 w 22"/>
                  <a:gd name="T81" fmla="*/ 0 h 25"/>
                  <a:gd name="T82" fmla="*/ 11 w 22"/>
                  <a:gd name="T83" fmla="*/ 4 h 25"/>
                  <a:gd name="T84" fmla="*/ 6 w 22"/>
                  <a:gd name="T85" fmla="*/ 9 h 25"/>
                  <a:gd name="T86" fmla="*/ 1 w 22"/>
                  <a:gd name="T87" fmla="*/ 21 h 25"/>
                  <a:gd name="T88" fmla="*/ 0 w 22"/>
                  <a:gd name="T89" fmla="*/ 25 h 25"/>
                  <a:gd name="T90" fmla="*/ 4 w 22"/>
                  <a:gd name="T91" fmla="*/ 23 h 25"/>
                  <a:gd name="T92" fmla="*/ 12 w 22"/>
                  <a:gd name="T93" fmla="*/ 17 h 25"/>
                  <a:gd name="T94" fmla="*/ 19 w 22"/>
                  <a:gd name="T95" fmla="*/ 9 h 25"/>
                  <a:gd name="T96" fmla="*/ 21 w 22"/>
                  <a:gd name="T97" fmla="*/ 5 h 25"/>
                  <a:gd name="T98" fmla="*/ 16 w 22"/>
                  <a:gd name="T9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 h="25">
                    <a:moveTo>
                      <a:pt x="14" y="16"/>
                    </a:moveTo>
                    <a:cubicBezTo>
                      <a:pt x="13" y="16"/>
                      <a:pt x="13" y="16"/>
                      <a:pt x="13" y="16"/>
                    </a:cubicBezTo>
                    <a:cubicBezTo>
                      <a:pt x="14" y="16"/>
                      <a:pt x="16" y="15"/>
                      <a:pt x="16" y="15"/>
                    </a:cubicBezTo>
                    <a:cubicBezTo>
                      <a:pt x="16" y="16"/>
                      <a:pt x="15" y="16"/>
                      <a:pt x="15" y="16"/>
                    </a:cubicBezTo>
                    <a:cubicBezTo>
                      <a:pt x="15" y="16"/>
                      <a:pt x="15" y="16"/>
                      <a:pt x="15" y="16"/>
                    </a:cubicBezTo>
                    <a:cubicBezTo>
                      <a:pt x="14" y="16"/>
                      <a:pt x="14" y="16"/>
                      <a:pt x="14" y="16"/>
                    </a:cubicBezTo>
                    <a:moveTo>
                      <a:pt x="1" y="24"/>
                    </a:moveTo>
                    <a:cubicBezTo>
                      <a:pt x="1" y="23"/>
                      <a:pt x="2" y="22"/>
                      <a:pt x="2" y="21"/>
                    </a:cubicBezTo>
                    <a:cubicBezTo>
                      <a:pt x="2" y="21"/>
                      <a:pt x="6" y="17"/>
                      <a:pt x="8" y="14"/>
                    </a:cubicBezTo>
                    <a:cubicBezTo>
                      <a:pt x="8" y="15"/>
                      <a:pt x="9" y="15"/>
                      <a:pt x="9" y="15"/>
                    </a:cubicBezTo>
                    <a:cubicBezTo>
                      <a:pt x="3" y="23"/>
                      <a:pt x="3" y="23"/>
                      <a:pt x="3" y="23"/>
                    </a:cubicBezTo>
                    <a:cubicBezTo>
                      <a:pt x="1" y="24"/>
                      <a:pt x="1" y="24"/>
                      <a:pt x="1" y="24"/>
                    </a:cubicBezTo>
                    <a:moveTo>
                      <a:pt x="18" y="11"/>
                    </a:moveTo>
                    <a:cubicBezTo>
                      <a:pt x="18" y="11"/>
                      <a:pt x="18" y="11"/>
                      <a:pt x="18" y="11"/>
                    </a:cubicBezTo>
                    <a:cubicBezTo>
                      <a:pt x="18" y="11"/>
                      <a:pt x="18" y="11"/>
                      <a:pt x="18" y="11"/>
                    </a:cubicBezTo>
                    <a:cubicBezTo>
                      <a:pt x="18" y="11"/>
                      <a:pt x="18" y="11"/>
                      <a:pt x="18" y="11"/>
                    </a:cubicBezTo>
                    <a:cubicBezTo>
                      <a:pt x="18" y="11"/>
                      <a:pt x="18" y="11"/>
                      <a:pt x="18" y="11"/>
                    </a:cubicBezTo>
                    <a:moveTo>
                      <a:pt x="17" y="11"/>
                    </a:moveTo>
                    <a:cubicBezTo>
                      <a:pt x="18" y="10"/>
                      <a:pt x="18" y="10"/>
                      <a:pt x="18" y="10"/>
                    </a:cubicBezTo>
                    <a:cubicBezTo>
                      <a:pt x="18" y="10"/>
                      <a:pt x="18" y="10"/>
                      <a:pt x="18" y="10"/>
                    </a:cubicBezTo>
                    <a:cubicBezTo>
                      <a:pt x="17" y="11"/>
                      <a:pt x="17" y="11"/>
                      <a:pt x="17" y="11"/>
                    </a:cubicBezTo>
                    <a:moveTo>
                      <a:pt x="13" y="16"/>
                    </a:moveTo>
                    <a:cubicBezTo>
                      <a:pt x="13" y="16"/>
                      <a:pt x="13" y="16"/>
                      <a:pt x="13" y="16"/>
                    </a:cubicBezTo>
                    <a:cubicBezTo>
                      <a:pt x="11" y="15"/>
                      <a:pt x="9" y="14"/>
                      <a:pt x="8" y="13"/>
                    </a:cubicBezTo>
                    <a:cubicBezTo>
                      <a:pt x="7" y="12"/>
                      <a:pt x="7" y="11"/>
                      <a:pt x="7" y="9"/>
                    </a:cubicBezTo>
                    <a:cubicBezTo>
                      <a:pt x="7" y="8"/>
                      <a:pt x="7" y="7"/>
                      <a:pt x="8" y="6"/>
                    </a:cubicBezTo>
                    <a:cubicBezTo>
                      <a:pt x="9" y="5"/>
                      <a:pt x="10" y="5"/>
                      <a:pt x="10" y="5"/>
                    </a:cubicBezTo>
                    <a:cubicBezTo>
                      <a:pt x="10" y="5"/>
                      <a:pt x="11" y="5"/>
                      <a:pt x="11" y="5"/>
                    </a:cubicBezTo>
                    <a:cubicBezTo>
                      <a:pt x="10" y="6"/>
                      <a:pt x="10" y="6"/>
                      <a:pt x="10" y="6"/>
                    </a:cubicBezTo>
                    <a:cubicBezTo>
                      <a:pt x="10" y="6"/>
                      <a:pt x="10" y="6"/>
                      <a:pt x="10" y="6"/>
                    </a:cubicBezTo>
                    <a:cubicBezTo>
                      <a:pt x="10" y="7"/>
                      <a:pt x="10" y="7"/>
                      <a:pt x="10" y="7"/>
                    </a:cubicBezTo>
                    <a:cubicBezTo>
                      <a:pt x="10" y="7"/>
                      <a:pt x="10" y="7"/>
                      <a:pt x="10" y="7"/>
                    </a:cubicBezTo>
                    <a:cubicBezTo>
                      <a:pt x="10" y="7"/>
                      <a:pt x="10" y="7"/>
                      <a:pt x="10" y="7"/>
                    </a:cubicBezTo>
                    <a:cubicBezTo>
                      <a:pt x="9" y="8"/>
                      <a:pt x="9" y="10"/>
                      <a:pt x="11" y="12"/>
                    </a:cubicBezTo>
                    <a:cubicBezTo>
                      <a:pt x="11" y="12"/>
                      <a:pt x="13" y="13"/>
                      <a:pt x="14" y="13"/>
                    </a:cubicBezTo>
                    <a:cubicBezTo>
                      <a:pt x="14" y="13"/>
                      <a:pt x="15" y="13"/>
                      <a:pt x="15" y="13"/>
                    </a:cubicBezTo>
                    <a:cubicBezTo>
                      <a:pt x="15" y="13"/>
                      <a:pt x="15" y="13"/>
                      <a:pt x="15" y="13"/>
                    </a:cubicBezTo>
                    <a:cubicBezTo>
                      <a:pt x="15" y="13"/>
                      <a:pt x="15" y="13"/>
                      <a:pt x="15" y="13"/>
                    </a:cubicBezTo>
                    <a:cubicBezTo>
                      <a:pt x="16" y="13"/>
                      <a:pt x="16" y="13"/>
                      <a:pt x="16" y="13"/>
                    </a:cubicBezTo>
                    <a:cubicBezTo>
                      <a:pt x="16" y="12"/>
                      <a:pt x="17" y="12"/>
                      <a:pt x="18" y="12"/>
                    </a:cubicBezTo>
                    <a:cubicBezTo>
                      <a:pt x="18" y="12"/>
                      <a:pt x="18" y="12"/>
                      <a:pt x="18" y="12"/>
                    </a:cubicBezTo>
                    <a:cubicBezTo>
                      <a:pt x="18" y="12"/>
                      <a:pt x="18" y="12"/>
                      <a:pt x="18" y="12"/>
                    </a:cubicBezTo>
                    <a:cubicBezTo>
                      <a:pt x="17" y="13"/>
                      <a:pt x="16" y="13"/>
                      <a:pt x="15" y="13"/>
                    </a:cubicBezTo>
                    <a:cubicBezTo>
                      <a:pt x="14" y="13"/>
                      <a:pt x="14" y="13"/>
                      <a:pt x="14" y="13"/>
                    </a:cubicBezTo>
                    <a:cubicBezTo>
                      <a:pt x="15" y="14"/>
                      <a:pt x="15" y="14"/>
                      <a:pt x="15" y="14"/>
                    </a:cubicBezTo>
                    <a:cubicBezTo>
                      <a:pt x="16" y="13"/>
                      <a:pt x="17" y="13"/>
                      <a:pt x="18" y="13"/>
                    </a:cubicBezTo>
                    <a:cubicBezTo>
                      <a:pt x="18" y="13"/>
                      <a:pt x="18" y="13"/>
                      <a:pt x="18" y="13"/>
                    </a:cubicBezTo>
                    <a:cubicBezTo>
                      <a:pt x="18" y="13"/>
                      <a:pt x="18" y="13"/>
                      <a:pt x="18" y="14"/>
                    </a:cubicBezTo>
                    <a:cubicBezTo>
                      <a:pt x="18" y="13"/>
                      <a:pt x="18" y="13"/>
                      <a:pt x="18" y="13"/>
                    </a:cubicBezTo>
                    <a:cubicBezTo>
                      <a:pt x="16" y="14"/>
                      <a:pt x="15" y="14"/>
                      <a:pt x="14" y="14"/>
                    </a:cubicBezTo>
                    <a:cubicBezTo>
                      <a:pt x="14" y="14"/>
                      <a:pt x="14" y="14"/>
                      <a:pt x="14" y="14"/>
                    </a:cubicBezTo>
                    <a:cubicBezTo>
                      <a:pt x="14" y="15"/>
                      <a:pt x="14" y="15"/>
                      <a:pt x="14" y="15"/>
                    </a:cubicBezTo>
                    <a:cubicBezTo>
                      <a:pt x="15" y="15"/>
                      <a:pt x="17" y="14"/>
                      <a:pt x="18" y="14"/>
                    </a:cubicBezTo>
                    <a:cubicBezTo>
                      <a:pt x="17" y="15"/>
                      <a:pt x="17" y="15"/>
                      <a:pt x="17" y="15"/>
                    </a:cubicBezTo>
                    <a:cubicBezTo>
                      <a:pt x="17" y="15"/>
                      <a:pt x="17" y="15"/>
                      <a:pt x="17" y="15"/>
                    </a:cubicBezTo>
                    <a:cubicBezTo>
                      <a:pt x="17" y="15"/>
                      <a:pt x="17" y="15"/>
                      <a:pt x="17" y="15"/>
                    </a:cubicBezTo>
                    <a:cubicBezTo>
                      <a:pt x="16" y="15"/>
                      <a:pt x="16" y="15"/>
                      <a:pt x="16" y="15"/>
                    </a:cubicBezTo>
                    <a:cubicBezTo>
                      <a:pt x="16" y="15"/>
                      <a:pt x="16" y="15"/>
                      <a:pt x="16" y="15"/>
                    </a:cubicBezTo>
                    <a:cubicBezTo>
                      <a:pt x="13" y="15"/>
                      <a:pt x="13" y="15"/>
                      <a:pt x="13" y="15"/>
                    </a:cubicBezTo>
                    <a:cubicBezTo>
                      <a:pt x="13" y="16"/>
                      <a:pt x="13" y="16"/>
                      <a:pt x="13" y="16"/>
                    </a:cubicBezTo>
                    <a:cubicBezTo>
                      <a:pt x="13" y="16"/>
                      <a:pt x="13" y="16"/>
                      <a:pt x="13" y="16"/>
                    </a:cubicBezTo>
                    <a:moveTo>
                      <a:pt x="14" y="12"/>
                    </a:moveTo>
                    <a:cubicBezTo>
                      <a:pt x="13" y="12"/>
                      <a:pt x="12" y="12"/>
                      <a:pt x="11" y="11"/>
                    </a:cubicBezTo>
                    <a:cubicBezTo>
                      <a:pt x="10" y="10"/>
                      <a:pt x="10" y="8"/>
                      <a:pt x="11" y="7"/>
                    </a:cubicBezTo>
                    <a:cubicBezTo>
                      <a:pt x="11" y="6"/>
                      <a:pt x="12" y="6"/>
                      <a:pt x="12" y="5"/>
                    </a:cubicBezTo>
                    <a:cubicBezTo>
                      <a:pt x="13" y="4"/>
                      <a:pt x="13" y="3"/>
                      <a:pt x="14" y="3"/>
                    </a:cubicBezTo>
                    <a:cubicBezTo>
                      <a:pt x="14" y="3"/>
                      <a:pt x="14" y="3"/>
                      <a:pt x="14" y="3"/>
                    </a:cubicBezTo>
                    <a:cubicBezTo>
                      <a:pt x="14" y="4"/>
                      <a:pt x="14" y="5"/>
                      <a:pt x="15" y="5"/>
                    </a:cubicBezTo>
                    <a:cubicBezTo>
                      <a:pt x="17" y="6"/>
                      <a:pt x="18" y="6"/>
                      <a:pt x="19" y="6"/>
                    </a:cubicBezTo>
                    <a:cubicBezTo>
                      <a:pt x="20" y="6"/>
                      <a:pt x="20" y="6"/>
                      <a:pt x="20" y="6"/>
                    </a:cubicBezTo>
                    <a:cubicBezTo>
                      <a:pt x="19" y="7"/>
                      <a:pt x="19" y="7"/>
                      <a:pt x="19" y="7"/>
                    </a:cubicBezTo>
                    <a:cubicBezTo>
                      <a:pt x="19" y="7"/>
                      <a:pt x="19" y="7"/>
                      <a:pt x="19" y="7"/>
                    </a:cubicBezTo>
                    <a:cubicBezTo>
                      <a:pt x="19" y="7"/>
                      <a:pt x="19" y="7"/>
                      <a:pt x="18" y="7"/>
                    </a:cubicBezTo>
                    <a:cubicBezTo>
                      <a:pt x="18" y="7"/>
                      <a:pt x="17" y="7"/>
                      <a:pt x="17" y="7"/>
                    </a:cubicBezTo>
                    <a:cubicBezTo>
                      <a:pt x="17" y="7"/>
                      <a:pt x="17" y="7"/>
                      <a:pt x="17" y="7"/>
                    </a:cubicBezTo>
                    <a:cubicBezTo>
                      <a:pt x="17" y="7"/>
                      <a:pt x="17" y="7"/>
                      <a:pt x="17" y="7"/>
                    </a:cubicBezTo>
                    <a:cubicBezTo>
                      <a:pt x="17" y="7"/>
                      <a:pt x="18" y="7"/>
                      <a:pt x="18" y="7"/>
                    </a:cubicBezTo>
                    <a:cubicBezTo>
                      <a:pt x="19" y="7"/>
                      <a:pt x="19" y="7"/>
                      <a:pt x="19" y="7"/>
                    </a:cubicBezTo>
                    <a:cubicBezTo>
                      <a:pt x="19" y="8"/>
                      <a:pt x="19" y="8"/>
                      <a:pt x="19" y="8"/>
                    </a:cubicBezTo>
                    <a:cubicBezTo>
                      <a:pt x="18" y="8"/>
                      <a:pt x="17" y="7"/>
                      <a:pt x="17" y="7"/>
                    </a:cubicBezTo>
                    <a:cubicBezTo>
                      <a:pt x="16" y="7"/>
                      <a:pt x="16" y="7"/>
                      <a:pt x="16" y="7"/>
                    </a:cubicBezTo>
                    <a:cubicBezTo>
                      <a:pt x="17" y="8"/>
                      <a:pt x="17" y="8"/>
                      <a:pt x="17" y="8"/>
                    </a:cubicBezTo>
                    <a:cubicBezTo>
                      <a:pt x="17" y="8"/>
                      <a:pt x="18" y="8"/>
                      <a:pt x="18" y="8"/>
                    </a:cubicBezTo>
                    <a:cubicBezTo>
                      <a:pt x="18" y="9"/>
                      <a:pt x="18" y="9"/>
                      <a:pt x="18" y="9"/>
                    </a:cubicBezTo>
                    <a:cubicBezTo>
                      <a:pt x="18" y="8"/>
                      <a:pt x="18" y="8"/>
                      <a:pt x="18" y="8"/>
                    </a:cubicBezTo>
                    <a:cubicBezTo>
                      <a:pt x="18" y="8"/>
                      <a:pt x="17" y="8"/>
                      <a:pt x="17" y="8"/>
                    </a:cubicBezTo>
                    <a:cubicBezTo>
                      <a:pt x="17" y="8"/>
                      <a:pt x="16" y="8"/>
                      <a:pt x="16" y="8"/>
                    </a:cubicBezTo>
                    <a:cubicBezTo>
                      <a:pt x="16" y="9"/>
                      <a:pt x="16" y="9"/>
                      <a:pt x="16" y="9"/>
                    </a:cubicBezTo>
                    <a:cubicBezTo>
                      <a:pt x="16" y="9"/>
                      <a:pt x="16" y="9"/>
                      <a:pt x="16" y="9"/>
                    </a:cubicBezTo>
                    <a:cubicBezTo>
                      <a:pt x="16" y="9"/>
                      <a:pt x="17" y="9"/>
                      <a:pt x="17" y="9"/>
                    </a:cubicBezTo>
                    <a:cubicBezTo>
                      <a:pt x="18" y="9"/>
                      <a:pt x="18" y="9"/>
                      <a:pt x="18" y="9"/>
                    </a:cubicBezTo>
                    <a:cubicBezTo>
                      <a:pt x="17" y="10"/>
                      <a:pt x="17" y="10"/>
                      <a:pt x="17" y="10"/>
                    </a:cubicBezTo>
                    <a:cubicBezTo>
                      <a:pt x="16" y="10"/>
                      <a:pt x="16" y="10"/>
                      <a:pt x="15" y="9"/>
                    </a:cubicBezTo>
                    <a:cubicBezTo>
                      <a:pt x="15" y="10"/>
                      <a:pt x="15" y="10"/>
                      <a:pt x="15" y="10"/>
                    </a:cubicBezTo>
                    <a:cubicBezTo>
                      <a:pt x="15" y="10"/>
                      <a:pt x="15" y="10"/>
                      <a:pt x="15" y="10"/>
                    </a:cubicBezTo>
                    <a:cubicBezTo>
                      <a:pt x="16" y="10"/>
                      <a:pt x="16" y="10"/>
                      <a:pt x="17" y="10"/>
                    </a:cubicBezTo>
                    <a:cubicBezTo>
                      <a:pt x="16" y="11"/>
                      <a:pt x="16" y="11"/>
                      <a:pt x="16" y="11"/>
                    </a:cubicBezTo>
                    <a:cubicBezTo>
                      <a:pt x="16" y="11"/>
                      <a:pt x="16" y="11"/>
                      <a:pt x="16" y="11"/>
                    </a:cubicBezTo>
                    <a:cubicBezTo>
                      <a:pt x="16" y="11"/>
                      <a:pt x="15" y="10"/>
                      <a:pt x="15" y="10"/>
                    </a:cubicBezTo>
                    <a:cubicBezTo>
                      <a:pt x="15" y="10"/>
                      <a:pt x="15" y="10"/>
                      <a:pt x="15" y="10"/>
                    </a:cubicBezTo>
                    <a:cubicBezTo>
                      <a:pt x="15" y="10"/>
                      <a:pt x="15" y="10"/>
                      <a:pt x="15" y="10"/>
                    </a:cubicBezTo>
                    <a:cubicBezTo>
                      <a:pt x="14" y="11"/>
                      <a:pt x="14" y="11"/>
                      <a:pt x="14" y="11"/>
                    </a:cubicBezTo>
                    <a:cubicBezTo>
                      <a:pt x="15" y="11"/>
                      <a:pt x="15" y="11"/>
                      <a:pt x="15" y="11"/>
                    </a:cubicBezTo>
                    <a:cubicBezTo>
                      <a:pt x="15" y="11"/>
                      <a:pt x="15" y="11"/>
                      <a:pt x="16" y="11"/>
                    </a:cubicBezTo>
                    <a:cubicBezTo>
                      <a:pt x="16" y="11"/>
                      <a:pt x="16" y="11"/>
                      <a:pt x="16" y="11"/>
                    </a:cubicBezTo>
                    <a:cubicBezTo>
                      <a:pt x="16" y="11"/>
                      <a:pt x="15" y="11"/>
                      <a:pt x="15" y="11"/>
                    </a:cubicBezTo>
                    <a:cubicBezTo>
                      <a:pt x="15" y="11"/>
                      <a:pt x="14" y="11"/>
                      <a:pt x="14" y="11"/>
                    </a:cubicBezTo>
                    <a:cubicBezTo>
                      <a:pt x="14" y="11"/>
                      <a:pt x="14" y="11"/>
                      <a:pt x="14" y="11"/>
                    </a:cubicBezTo>
                    <a:cubicBezTo>
                      <a:pt x="14" y="12"/>
                      <a:pt x="14" y="12"/>
                      <a:pt x="14" y="12"/>
                    </a:cubicBezTo>
                    <a:cubicBezTo>
                      <a:pt x="15" y="12"/>
                      <a:pt x="15" y="12"/>
                      <a:pt x="15" y="12"/>
                    </a:cubicBezTo>
                    <a:cubicBezTo>
                      <a:pt x="14" y="12"/>
                      <a:pt x="14" y="12"/>
                      <a:pt x="14" y="12"/>
                    </a:cubicBezTo>
                    <a:moveTo>
                      <a:pt x="19" y="5"/>
                    </a:moveTo>
                    <a:cubicBezTo>
                      <a:pt x="18" y="5"/>
                      <a:pt x="17" y="5"/>
                      <a:pt x="16" y="4"/>
                    </a:cubicBezTo>
                    <a:cubicBezTo>
                      <a:pt x="15" y="4"/>
                      <a:pt x="15" y="3"/>
                      <a:pt x="15" y="3"/>
                    </a:cubicBezTo>
                    <a:cubicBezTo>
                      <a:pt x="15" y="2"/>
                      <a:pt x="15" y="2"/>
                      <a:pt x="15" y="1"/>
                    </a:cubicBezTo>
                    <a:cubicBezTo>
                      <a:pt x="15" y="1"/>
                      <a:pt x="16" y="1"/>
                      <a:pt x="16" y="1"/>
                    </a:cubicBezTo>
                    <a:cubicBezTo>
                      <a:pt x="17" y="1"/>
                      <a:pt x="19" y="1"/>
                      <a:pt x="20" y="2"/>
                    </a:cubicBezTo>
                    <a:cubicBezTo>
                      <a:pt x="20" y="3"/>
                      <a:pt x="21" y="4"/>
                      <a:pt x="21" y="4"/>
                    </a:cubicBezTo>
                    <a:cubicBezTo>
                      <a:pt x="21" y="5"/>
                      <a:pt x="20" y="5"/>
                      <a:pt x="20" y="5"/>
                    </a:cubicBezTo>
                    <a:cubicBezTo>
                      <a:pt x="20" y="5"/>
                      <a:pt x="19" y="5"/>
                      <a:pt x="19" y="5"/>
                    </a:cubicBezTo>
                    <a:moveTo>
                      <a:pt x="16" y="0"/>
                    </a:moveTo>
                    <a:cubicBezTo>
                      <a:pt x="16" y="0"/>
                      <a:pt x="15" y="0"/>
                      <a:pt x="14" y="0"/>
                    </a:cubicBezTo>
                    <a:cubicBezTo>
                      <a:pt x="14" y="0"/>
                      <a:pt x="14" y="0"/>
                      <a:pt x="14" y="0"/>
                    </a:cubicBezTo>
                    <a:cubicBezTo>
                      <a:pt x="14" y="1"/>
                      <a:pt x="14" y="1"/>
                      <a:pt x="14" y="1"/>
                    </a:cubicBezTo>
                    <a:cubicBezTo>
                      <a:pt x="14" y="1"/>
                      <a:pt x="14" y="1"/>
                      <a:pt x="14" y="1"/>
                    </a:cubicBezTo>
                    <a:cubicBezTo>
                      <a:pt x="13" y="2"/>
                      <a:pt x="12" y="3"/>
                      <a:pt x="11" y="4"/>
                    </a:cubicBezTo>
                    <a:cubicBezTo>
                      <a:pt x="11" y="4"/>
                      <a:pt x="11" y="4"/>
                      <a:pt x="10" y="4"/>
                    </a:cubicBezTo>
                    <a:cubicBezTo>
                      <a:pt x="9" y="4"/>
                      <a:pt x="8" y="4"/>
                      <a:pt x="8" y="5"/>
                    </a:cubicBezTo>
                    <a:cubicBezTo>
                      <a:pt x="6" y="6"/>
                      <a:pt x="6" y="8"/>
                      <a:pt x="6" y="9"/>
                    </a:cubicBezTo>
                    <a:cubicBezTo>
                      <a:pt x="6" y="11"/>
                      <a:pt x="6" y="12"/>
                      <a:pt x="7" y="14"/>
                    </a:cubicBezTo>
                    <a:cubicBezTo>
                      <a:pt x="5" y="17"/>
                      <a:pt x="1" y="21"/>
                      <a:pt x="1" y="21"/>
                    </a:cubicBezTo>
                    <a:cubicBezTo>
                      <a:pt x="1" y="21"/>
                      <a:pt x="1" y="21"/>
                      <a:pt x="1" y="21"/>
                    </a:cubicBezTo>
                    <a:cubicBezTo>
                      <a:pt x="1" y="21"/>
                      <a:pt x="1" y="21"/>
                      <a:pt x="1" y="21"/>
                    </a:cubicBezTo>
                    <a:cubicBezTo>
                      <a:pt x="1" y="22"/>
                      <a:pt x="0" y="25"/>
                      <a:pt x="0" y="25"/>
                    </a:cubicBezTo>
                    <a:cubicBezTo>
                      <a:pt x="0" y="25"/>
                      <a:pt x="0" y="25"/>
                      <a:pt x="0" y="25"/>
                    </a:cubicBezTo>
                    <a:cubicBezTo>
                      <a:pt x="0" y="25"/>
                      <a:pt x="0" y="25"/>
                      <a:pt x="0" y="25"/>
                    </a:cubicBezTo>
                    <a:cubicBezTo>
                      <a:pt x="0" y="25"/>
                      <a:pt x="0" y="25"/>
                      <a:pt x="0" y="25"/>
                    </a:cubicBezTo>
                    <a:cubicBezTo>
                      <a:pt x="4" y="23"/>
                      <a:pt x="4" y="23"/>
                      <a:pt x="4" y="23"/>
                    </a:cubicBezTo>
                    <a:cubicBezTo>
                      <a:pt x="4" y="23"/>
                      <a:pt x="4" y="23"/>
                      <a:pt x="4" y="23"/>
                    </a:cubicBezTo>
                    <a:cubicBezTo>
                      <a:pt x="10" y="16"/>
                      <a:pt x="10" y="16"/>
                      <a:pt x="10" y="16"/>
                    </a:cubicBezTo>
                    <a:cubicBezTo>
                      <a:pt x="11" y="16"/>
                      <a:pt x="12" y="17"/>
                      <a:pt x="12" y="17"/>
                    </a:cubicBezTo>
                    <a:cubicBezTo>
                      <a:pt x="13" y="17"/>
                      <a:pt x="13" y="17"/>
                      <a:pt x="14" y="17"/>
                    </a:cubicBezTo>
                    <a:cubicBezTo>
                      <a:pt x="15" y="17"/>
                      <a:pt x="17" y="16"/>
                      <a:pt x="18" y="15"/>
                    </a:cubicBezTo>
                    <a:cubicBezTo>
                      <a:pt x="20" y="14"/>
                      <a:pt x="20" y="11"/>
                      <a:pt x="19" y="9"/>
                    </a:cubicBezTo>
                    <a:cubicBezTo>
                      <a:pt x="19" y="9"/>
                      <a:pt x="19" y="8"/>
                      <a:pt x="20" y="8"/>
                    </a:cubicBezTo>
                    <a:cubicBezTo>
                      <a:pt x="20" y="7"/>
                      <a:pt x="21" y="6"/>
                      <a:pt x="21" y="5"/>
                    </a:cubicBezTo>
                    <a:cubicBezTo>
                      <a:pt x="21" y="5"/>
                      <a:pt x="21" y="5"/>
                      <a:pt x="21" y="5"/>
                    </a:cubicBezTo>
                    <a:cubicBezTo>
                      <a:pt x="22" y="4"/>
                      <a:pt x="22" y="4"/>
                      <a:pt x="22" y="4"/>
                    </a:cubicBezTo>
                    <a:cubicBezTo>
                      <a:pt x="22" y="3"/>
                      <a:pt x="21" y="2"/>
                      <a:pt x="20" y="1"/>
                    </a:cubicBezTo>
                    <a:cubicBezTo>
                      <a:pt x="19" y="0"/>
                      <a:pt x="18" y="0"/>
                      <a:pt x="1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15" name="Freeform 201"/>
              <p:cNvSpPr>
                <a:spLocks noEditPoints="1"/>
              </p:cNvSpPr>
              <p:nvPr/>
            </p:nvSpPr>
            <p:spPr bwMode="auto">
              <a:xfrm>
                <a:off x="3432" y="2091"/>
                <a:ext cx="83" cy="117"/>
              </a:xfrm>
              <a:custGeom>
                <a:avLst/>
                <a:gdLst>
                  <a:gd name="T0" fmla="*/ 27 w 35"/>
                  <a:gd name="T1" fmla="*/ 48 h 49"/>
                  <a:gd name="T2" fmla="*/ 24 w 35"/>
                  <a:gd name="T3" fmla="*/ 44 h 49"/>
                  <a:gd name="T4" fmla="*/ 29 w 35"/>
                  <a:gd name="T5" fmla="*/ 48 h 49"/>
                  <a:gd name="T6" fmla="*/ 22 w 35"/>
                  <a:gd name="T7" fmla="*/ 47 h 49"/>
                  <a:gd name="T8" fmla="*/ 30 w 35"/>
                  <a:gd name="T9" fmla="*/ 48 h 49"/>
                  <a:gd name="T10" fmla="*/ 17 w 35"/>
                  <a:gd name="T11" fmla="*/ 46 h 49"/>
                  <a:gd name="T12" fmla="*/ 14 w 35"/>
                  <a:gd name="T13" fmla="*/ 44 h 49"/>
                  <a:gd name="T14" fmla="*/ 13 w 35"/>
                  <a:gd name="T15" fmla="*/ 40 h 49"/>
                  <a:gd name="T16" fmla="*/ 15 w 35"/>
                  <a:gd name="T17" fmla="*/ 41 h 49"/>
                  <a:gd name="T18" fmla="*/ 12 w 35"/>
                  <a:gd name="T19" fmla="*/ 39 h 49"/>
                  <a:gd name="T20" fmla="*/ 11 w 35"/>
                  <a:gd name="T21" fmla="*/ 38 h 49"/>
                  <a:gd name="T22" fmla="*/ 8 w 35"/>
                  <a:gd name="T23" fmla="*/ 36 h 49"/>
                  <a:gd name="T24" fmla="*/ 7 w 35"/>
                  <a:gd name="T25" fmla="*/ 33 h 49"/>
                  <a:gd name="T26" fmla="*/ 3 w 35"/>
                  <a:gd name="T27" fmla="*/ 29 h 49"/>
                  <a:gd name="T28" fmla="*/ 4 w 35"/>
                  <a:gd name="T29" fmla="*/ 29 h 49"/>
                  <a:gd name="T30" fmla="*/ 5 w 35"/>
                  <a:gd name="T31" fmla="*/ 29 h 49"/>
                  <a:gd name="T32" fmla="*/ 20 w 35"/>
                  <a:gd name="T33" fmla="*/ 29 h 49"/>
                  <a:gd name="T34" fmla="*/ 18 w 35"/>
                  <a:gd name="T35" fmla="*/ 29 h 49"/>
                  <a:gd name="T36" fmla="*/ 24 w 35"/>
                  <a:gd name="T37" fmla="*/ 29 h 49"/>
                  <a:gd name="T38" fmla="*/ 23 w 35"/>
                  <a:gd name="T39" fmla="*/ 32 h 49"/>
                  <a:gd name="T40" fmla="*/ 27 w 35"/>
                  <a:gd name="T41" fmla="*/ 29 h 49"/>
                  <a:gd name="T42" fmla="*/ 29 w 35"/>
                  <a:gd name="T43" fmla="*/ 29 h 49"/>
                  <a:gd name="T44" fmla="*/ 1 w 35"/>
                  <a:gd name="T45" fmla="*/ 29 h 49"/>
                  <a:gd name="T46" fmla="*/ 1 w 35"/>
                  <a:gd name="T47" fmla="*/ 23 h 49"/>
                  <a:gd name="T48" fmla="*/ 3 w 35"/>
                  <a:gd name="T49" fmla="*/ 23 h 49"/>
                  <a:gd name="T50" fmla="*/ 22 w 35"/>
                  <a:gd name="T51" fmla="*/ 21 h 49"/>
                  <a:gd name="T52" fmla="*/ 20 w 35"/>
                  <a:gd name="T53" fmla="*/ 23 h 49"/>
                  <a:gd name="T54" fmla="*/ 23 w 35"/>
                  <a:gd name="T55" fmla="*/ 23 h 49"/>
                  <a:gd name="T56" fmla="*/ 16 w 35"/>
                  <a:gd name="T57" fmla="*/ 23 h 49"/>
                  <a:gd name="T58" fmla="*/ 18 w 35"/>
                  <a:gd name="T59" fmla="*/ 23 h 49"/>
                  <a:gd name="T60" fmla="*/ 26 w 35"/>
                  <a:gd name="T61" fmla="*/ 21 h 49"/>
                  <a:gd name="T62" fmla="*/ 28 w 35"/>
                  <a:gd name="T63" fmla="*/ 21 h 49"/>
                  <a:gd name="T64" fmla="*/ 5 w 35"/>
                  <a:gd name="T65" fmla="*/ 21 h 49"/>
                  <a:gd name="T66" fmla="*/ 1 w 35"/>
                  <a:gd name="T67" fmla="*/ 21 h 49"/>
                  <a:gd name="T68" fmla="*/ 18 w 35"/>
                  <a:gd name="T69" fmla="*/ 15 h 49"/>
                  <a:gd name="T70" fmla="*/ 18 w 35"/>
                  <a:gd name="T71" fmla="*/ 14 h 49"/>
                  <a:gd name="T72" fmla="*/ 30 w 35"/>
                  <a:gd name="T73" fmla="*/ 12 h 49"/>
                  <a:gd name="T74" fmla="*/ 22 w 35"/>
                  <a:gd name="T75" fmla="*/ 10 h 49"/>
                  <a:gd name="T76" fmla="*/ 30 w 35"/>
                  <a:gd name="T77" fmla="*/ 10 h 49"/>
                  <a:gd name="T78" fmla="*/ 23 w 35"/>
                  <a:gd name="T79" fmla="*/ 11 h 49"/>
                  <a:gd name="T80" fmla="*/ 28 w 35"/>
                  <a:gd name="T81" fmla="*/ 9 h 49"/>
                  <a:gd name="T82" fmla="*/ 24 w 35"/>
                  <a:gd name="T83" fmla="*/ 11 h 49"/>
                  <a:gd name="T84" fmla="*/ 33 w 35"/>
                  <a:gd name="T85" fmla="*/ 10 h 49"/>
                  <a:gd name="T86" fmla="*/ 16 w 35"/>
                  <a:gd name="T87" fmla="*/ 15 h 49"/>
                  <a:gd name="T88" fmla="*/ 18 w 35"/>
                  <a:gd name="T89" fmla="*/ 20 h 49"/>
                  <a:gd name="T90" fmla="*/ 14 w 35"/>
                  <a:gd name="T91" fmla="*/ 24 h 49"/>
                  <a:gd name="T92" fmla="*/ 19 w 35"/>
                  <a:gd name="T93" fmla="*/ 28 h 49"/>
                  <a:gd name="T94" fmla="*/ 17 w 35"/>
                  <a:gd name="T95" fmla="*/ 32 h 49"/>
                  <a:gd name="T96" fmla="*/ 8 w 35"/>
                  <a:gd name="T97" fmla="*/ 28 h 49"/>
                  <a:gd name="T98" fmla="*/ 3 w 35"/>
                  <a:gd name="T99" fmla="*/ 25 h 49"/>
                  <a:gd name="T100" fmla="*/ 4 w 35"/>
                  <a:gd name="T101" fmla="*/ 20 h 49"/>
                  <a:gd name="T102" fmla="*/ 26 w 35"/>
                  <a:gd name="T103" fmla="*/ 0 h 49"/>
                  <a:gd name="T104" fmla="*/ 2 w 35"/>
                  <a:gd name="T105" fmla="*/ 15 h 49"/>
                  <a:gd name="T106" fmla="*/ 0 w 35"/>
                  <a:gd name="T107" fmla="*/ 24 h 49"/>
                  <a:gd name="T108" fmla="*/ 2 w 35"/>
                  <a:gd name="T109" fmla="*/ 24 h 49"/>
                  <a:gd name="T110" fmla="*/ 1 w 35"/>
                  <a:gd name="T111" fmla="*/ 34 h 49"/>
                  <a:gd name="T112" fmla="*/ 28 w 35"/>
                  <a:gd name="T113" fmla="*/ 49 h 49"/>
                  <a:gd name="T114" fmla="*/ 35 w 35"/>
                  <a:gd name="T115" fmla="*/ 43 h 49"/>
                  <a:gd name="T116" fmla="*/ 28 w 35"/>
                  <a:gd name="T117" fmla="*/ 33 h 49"/>
                  <a:gd name="T118" fmla="*/ 29 w 35"/>
                  <a:gd name="T119" fmla="*/ 23 h 49"/>
                  <a:gd name="T120" fmla="*/ 21 w 35"/>
                  <a:gd name="T121" fmla="*/ 15 h 49"/>
                  <a:gd name="T122" fmla="*/ 34 w 35"/>
                  <a:gd name="T123" fmla="*/ 1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9">
                    <a:moveTo>
                      <a:pt x="32" y="48"/>
                    </a:moveTo>
                    <a:cubicBezTo>
                      <a:pt x="32" y="47"/>
                      <a:pt x="33" y="46"/>
                      <a:pt x="33" y="45"/>
                    </a:cubicBezTo>
                    <a:cubicBezTo>
                      <a:pt x="33" y="46"/>
                      <a:pt x="33" y="47"/>
                      <a:pt x="33" y="47"/>
                    </a:cubicBezTo>
                    <a:cubicBezTo>
                      <a:pt x="33" y="48"/>
                      <a:pt x="32" y="48"/>
                      <a:pt x="32" y="48"/>
                    </a:cubicBezTo>
                    <a:moveTo>
                      <a:pt x="27" y="45"/>
                    </a:moveTo>
                    <a:cubicBezTo>
                      <a:pt x="27" y="45"/>
                      <a:pt x="28" y="45"/>
                      <a:pt x="28" y="44"/>
                    </a:cubicBezTo>
                    <a:cubicBezTo>
                      <a:pt x="28" y="46"/>
                      <a:pt x="27" y="47"/>
                      <a:pt x="27" y="48"/>
                    </a:cubicBezTo>
                    <a:cubicBezTo>
                      <a:pt x="26" y="48"/>
                      <a:pt x="25" y="48"/>
                      <a:pt x="25" y="48"/>
                    </a:cubicBezTo>
                    <a:cubicBezTo>
                      <a:pt x="25" y="47"/>
                      <a:pt x="26" y="45"/>
                      <a:pt x="27" y="45"/>
                    </a:cubicBezTo>
                    <a:cubicBezTo>
                      <a:pt x="27" y="45"/>
                      <a:pt x="27" y="45"/>
                      <a:pt x="27" y="45"/>
                    </a:cubicBezTo>
                    <a:moveTo>
                      <a:pt x="24" y="48"/>
                    </a:moveTo>
                    <a:cubicBezTo>
                      <a:pt x="24" y="48"/>
                      <a:pt x="23" y="47"/>
                      <a:pt x="23" y="47"/>
                    </a:cubicBezTo>
                    <a:cubicBezTo>
                      <a:pt x="23" y="46"/>
                      <a:pt x="23" y="45"/>
                      <a:pt x="24" y="44"/>
                    </a:cubicBezTo>
                    <a:cubicBezTo>
                      <a:pt x="24" y="44"/>
                      <a:pt x="24" y="44"/>
                      <a:pt x="24" y="44"/>
                    </a:cubicBezTo>
                    <a:cubicBezTo>
                      <a:pt x="25" y="44"/>
                      <a:pt x="25" y="44"/>
                      <a:pt x="26" y="44"/>
                    </a:cubicBezTo>
                    <a:cubicBezTo>
                      <a:pt x="25" y="45"/>
                      <a:pt x="25" y="46"/>
                      <a:pt x="24" y="48"/>
                    </a:cubicBezTo>
                    <a:moveTo>
                      <a:pt x="28" y="48"/>
                    </a:moveTo>
                    <a:cubicBezTo>
                      <a:pt x="28" y="48"/>
                      <a:pt x="27" y="48"/>
                      <a:pt x="27" y="48"/>
                    </a:cubicBezTo>
                    <a:cubicBezTo>
                      <a:pt x="28" y="47"/>
                      <a:pt x="28" y="45"/>
                      <a:pt x="29" y="44"/>
                    </a:cubicBezTo>
                    <a:cubicBezTo>
                      <a:pt x="30" y="44"/>
                      <a:pt x="31" y="44"/>
                      <a:pt x="31" y="44"/>
                    </a:cubicBezTo>
                    <a:cubicBezTo>
                      <a:pt x="30" y="45"/>
                      <a:pt x="30" y="46"/>
                      <a:pt x="29" y="48"/>
                    </a:cubicBezTo>
                    <a:cubicBezTo>
                      <a:pt x="29" y="48"/>
                      <a:pt x="28" y="48"/>
                      <a:pt x="28" y="48"/>
                    </a:cubicBezTo>
                    <a:moveTo>
                      <a:pt x="22" y="47"/>
                    </a:moveTo>
                    <a:cubicBezTo>
                      <a:pt x="21" y="47"/>
                      <a:pt x="21" y="47"/>
                      <a:pt x="20" y="47"/>
                    </a:cubicBezTo>
                    <a:cubicBezTo>
                      <a:pt x="20" y="47"/>
                      <a:pt x="20" y="47"/>
                      <a:pt x="20" y="47"/>
                    </a:cubicBezTo>
                    <a:cubicBezTo>
                      <a:pt x="22" y="44"/>
                      <a:pt x="22" y="44"/>
                      <a:pt x="22" y="44"/>
                    </a:cubicBezTo>
                    <a:cubicBezTo>
                      <a:pt x="22" y="44"/>
                      <a:pt x="23" y="44"/>
                      <a:pt x="24" y="44"/>
                    </a:cubicBezTo>
                    <a:cubicBezTo>
                      <a:pt x="23" y="45"/>
                      <a:pt x="22" y="46"/>
                      <a:pt x="22" y="47"/>
                    </a:cubicBezTo>
                    <a:moveTo>
                      <a:pt x="20" y="47"/>
                    </a:moveTo>
                    <a:cubicBezTo>
                      <a:pt x="19" y="46"/>
                      <a:pt x="18" y="46"/>
                      <a:pt x="18" y="46"/>
                    </a:cubicBezTo>
                    <a:cubicBezTo>
                      <a:pt x="18" y="45"/>
                      <a:pt x="19" y="44"/>
                      <a:pt x="19" y="43"/>
                    </a:cubicBezTo>
                    <a:cubicBezTo>
                      <a:pt x="20" y="43"/>
                      <a:pt x="21" y="44"/>
                      <a:pt x="21" y="44"/>
                    </a:cubicBezTo>
                    <a:cubicBezTo>
                      <a:pt x="20" y="46"/>
                      <a:pt x="20" y="46"/>
                      <a:pt x="20" y="46"/>
                    </a:cubicBezTo>
                    <a:cubicBezTo>
                      <a:pt x="20" y="47"/>
                      <a:pt x="20" y="47"/>
                      <a:pt x="20" y="47"/>
                    </a:cubicBezTo>
                    <a:moveTo>
                      <a:pt x="30" y="48"/>
                    </a:moveTo>
                    <a:cubicBezTo>
                      <a:pt x="30" y="46"/>
                      <a:pt x="31" y="45"/>
                      <a:pt x="32" y="44"/>
                    </a:cubicBezTo>
                    <a:cubicBezTo>
                      <a:pt x="33" y="44"/>
                      <a:pt x="33" y="43"/>
                      <a:pt x="33" y="43"/>
                    </a:cubicBezTo>
                    <a:cubicBezTo>
                      <a:pt x="33" y="44"/>
                      <a:pt x="33" y="44"/>
                      <a:pt x="33" y="44"/>
                    </a:cubicBezTo>
                    <a:cubicBezTo>
                      <a:pt x="33" y="44"/>
                      <a:pt x="33" y="44"/>
                      <a:pt x="33" y="44"/>
                    </a:cubicBezTo>
                    <a:cubicBezTo>
                      <a:pt x="33" y="45"/>
                      <a:pt x="32" y="46"/>
                      <a:pt x="31" y="48"/>
                    </a:cubicBezTo>
                    <a:cubicBezTo>
                      <a:pt x="31" y="48"/>
                      <a:pt x="30" y="48"/>
                      <a:pt x="30" y="48"/>
                    </a:cubicBezTo>
                    <a:moveTo>
                      <a:pt x="17" y="46"/>
                    </a:moveTo>
                    <a:cubicBezTo>
                      <a:pt x="17" y="45"/>
                      <a:pt x="17" y="45"/>
                      <a:pt x="16" y="45"/>
                    </a:cubicBezTo>
                    <a:cubicBezTo>
                      <a:pt x="17" y="44"/>
                      <a:pt x="17" y="43"/>
                      <a:pt x="18" y="43"/>
                    </a:cubicBezTo>
                    <a:cubicBezTo>
                      <a:pt x="19" y="43"/>
                      <a:pt x="19" y="43"/>
                      <a:pt x="19" y="43"/>
                    </a:cubicBezTo>
                    <a:cubicBezTo>
                      <a:pt x="18" y="44"/>
                      <a:pt x="18" y="45"/>
                      <a:pt x="17" y="46"/>
                    </a:cubicBezTo>
                    <a:cubicBezTo>
                      <a:pt x="17" y="46"/>
                      <a:pt x="17" y="46"/>
                      <a:pt x="17" y="46"/>
                    </a:cubicBezTo>
                    <a:moveTo>
                      <a:pt x="16" y="45"/>
                    </a:moveTo>
                    <a:cubicBezTo>
                      <a:pt x="15" y="45"/>
                      <a:pt x="15" y="44"/>
                      <a:pt x="14" y="44"/>
                    </a:cubicBezTo>
                    <a:cubicBezTo>
                      <a:pt x="15" y="43"/>
                      <a:pt x="15" y="43"/>
                      <a:pt x="16" y="42"/>
                    </a:cubicBezTo>
                    <a:cubicBezTo>
                      <a:pt x="16" y="42"/>
                      <a:pt x="16" y="42"/>
                      <a:pt x="16" y="42"/>
                    </a:cubicBezTo>
                    <a:cubicBezTo>
                      <a:pt x="16" y="42"/>
                      <a:pt x="17" y="42"/>
                      <a:pt x="17" y="42"/>
                    </a:cubicBezTo>
                    <a:cubicBezTo>
                      <a:pt x="17" y="43"/>
                      <a:pt x="16" y="44"/>
                      <a:pt x="16" y="45"/>
                    </a:cubicBezTo>
                    <a:moveTo>
                      <a:pt x="14" y="44"/>
                    </a:moveTo>
                    <a:cubicBezTo>
                      <a:pt x="13" y="43"/>
                      <a:pt x="12" y="42"/>
                      <a:pt x="12" y="42"/>
                    </a:cubicBezTo>
                    <a:cubicBezTo>
                      <a:pt x="12" y="41"/>
                      <a:pt x="12" y="40"/>
                      <a:pt x="13" y="40"/>
                    </a:cubicBezTo>
                    <a:cubicBezTo>
                      <a:pt x="13" y="40"/>
                      <a:pt x="14" y="40"/>
                      <a:pt x="14" y="41"/>
                    </a:cubicBezTo>
                    <a:cubicBezTo>
                      <a:pt x="14" y="41"/>
                      <a:pt x="14" y="41"/>
                      <a:pt x="14" y="41"/>
                    </a:cubicBezTo>
                    <a:cubicBezTo>
                      <a:pt x="14" y="41"/>
                      <a:pt x="13" y="42"/>
                      <a:pt x="13" y="43"/>
                    </a:cubicBezTo>
                    <a:cubicBezTo>
                      <a:pt x="13" y="43"/>
                      <a:pt x="13" y="43"/>
                      <a:pt x="13" y="43"/>
                    </a:cubicBezTo>
                    <a:cubicBezTo>
                      <a:pt x="13" y="43"/>
                      <a:pt x="13" y="43"/>
                      <a:pt x="13" y="43"/>
                    </a:cubicBezTo>
                    <a:cubicBezTo>
                      <a:pt x="14" y="43"/>
                      <a:pt x="14" y="43"/>
                      <a:pt x="14" y="43"/>
                    </a:cubicBezTo>
                    <a:cubicBezTo>
                      <a:pt x="14" y="42"/>
                      <a:pt x="14" y="42"/>
                      <a:pt x="15" y="41"/>
                    </a:cubicBezTo>
                    <a:cubicBezTo>
                      <a:pt x="15" y="42"/>
                      <a:pt x="15" y="42"/>
                      <a:pt x="15" y="42"/>
                    </a:cubicBezTo>
                    <a:cubicBezTo>
                      <a:pt x="15" y="42"/>
                      <a:pt x="15" y="42"/>
                      <a:pt x="15" y="42"/>
                    </a:cubicBezTo>
                    <a:cubicBezTo>
                      <a:pt x="15" y="42"/>
                      <a:pt x="14" y="43"/>
                      <a:pt x="14" y="44"/>
                    </a:cubicBezTo>
                    <a:moveTo>
                      <a:pt x="11" y="41"/>
                    </a:moveTo>
                    <a:cubicBezTo>
                      <a:pt x="11" y="41"/>
                      <a:pt x="11" y="41"/>
                      <a:pt x="10" y="40"/>
                    </a:cubicBezTo>
                    <a:cubicBezTo>
                      <a:pt x="11" y="40"/>
                      <a:pt x="11" y="39"/>
                      <a:pt x="11" y="38"/>
                    </a:cubicBezTo>
                    <a:cubicBezTo>
                      <a:pt x="12" y="39"/>
                      <a:pt x="12" y="39"/>
                      <a:pt x="12" y="39"/>
                    </a:cubicBezTo>
                    <a:cubicBezTo>
                      <a:pt x="12" y="40"/>
                      <a:pt x="12" y="41"/>
                      <a:pt x="11" y="41"/>
                    </a:cubicBezTo>
                    <a:moveTo>
                      <a:pt x="10" y="40"/>
                    </a:moveTo>
                    <a:cubicBezTo>
                      <a:pt x="10" y="39"/>
                      <a:pt x="9" y="39"/>
                      <a:pt x="9" y="39"/>
                    </a:cubicBezTo>
                    <a:cubicBezTo>
                      <a:pt x="9" y="39"/>
                      <a:pt x="9" y="39"/>
                      <a:pt x="9" y="39"/>
                    </a:cubicBezTo>
                    <a:cubicBezTo>
                      <a:pt x="9" y="38"/>
                      <a:pt x="9" y="38"/>
                      <a:pt x="9" y="38"/>
                    </a:cubicBezTo>
                    <a:cubicBezTo>
                      <a:pt x="10" y="37"/>
                      <a:pt x="10" y="37"/>
                      <a:pt x="10" y="37"/>
                    </a:cubicBezTo>
                    <a:cubicBezTo>
                      <a:pt x="11" y="37"/>
                      <a:pt x="11" y="37"/>
                      <a:pt x="11" y="38"/>
                    </a:cubicBezTo>
                    <a:cubicBezTo>
                      <a:pt x="11" y="39"/>
                      <a:pt x="10" y="39"/>
                      <a:pt x="10" y="40"/>
                    </a:cubicBezTo>
                    <a:moveTo>
                      <a:pt x="9" y="38"/>
                    </a:moveTo>
                    <a:cubicBezTo>
                      <a:pt x="9" y="38"/>
                      <a:pt x="8" y="37"/>
                      <a:pt x="8" y="37"/>
                    </a:cubicBezTo>
                    <a:cubicBezTo>
                      <a:pt x="9" y="35"/>
                      <a:pt x="9" y="35"/>
                      <a:pt x="9" y="35"/>
                    </a:cubicBezTo>
                    <a:cubicBezTo>
                      <a:pt x="9" y="35"/>
                      <a:pt x="10" y="36"/>
                      <a:pt x="10" y="36"/>
                    </a:cubicBezTo>
                    <a:cubicBezTo>
                      <a:pt x="9" y="38"/>
                      <a:pt x="9" y="38"/>
                      <a:pt x="9" y="38"/>
                    </a:cubicBezTo>
                    <a:moveTo>
                      <a:pt x="8" y="36"/>
                    </a:moveTo>
                    <a:cubicBezTo>
                      <a:pt x="7" y="35"/>
                      <a:pt x="7" y="35"/>
                      <a:pt x="7" y="35"/>
                    </a:cubicBezTo>
                    <a:cubicBezTo>
                      <a:pt x="8" y="34"/>
                      <a:pt x="8" y="34"/>
                      <a:pt x="8" y="33"/>
                    </a:cubicBezTo>
                    <a:cubicBezTo>
                      <a:pt x="9" y="34"/>
                      <a:pt x="9" y="34"/>
                      <a:pt x="9" y="34"/>
                    </a:cubicBezTo>
                    <a:cubicBezTo>
                      <a:pt x="8" y="34"/>
                      <a:pt x="8" y="34"/>
                      <a:pt x="8" y="34"/>
                    </a:cubicBezTo>
                    <a:cubicBezTo>
                      <a:pt x="8" y="36"/>
                      <a:pt x="8" y="36"/>
                      <a:pt x="8" y="36"/>
                    </a:cubicBezTo>
                    <a:moveTo>
                      <a:pt x="7" y="34"/>
                    </a:moveTo>
                    <a:cubicBezTo>
                      <a:pt x="7" y="33"/>
                      <a:pt x="7" y="33"/>
                      <a:pt x="7" y="33"/>
                    </a:cubicBezTo>
                    <a:cubicBezTo>
                      <a:pt x="7" y="32"/>
                      <a:pt x="7" y="32"/>
                      <a:pt x="7" y="32"/>
                    </a:cubicBezTo>
                    <a:cubicBezTo>
                      <a:pt x="7" y="31"/>
                      <a:pt x="7" y="31"/>
                      <a:pt x="7" y="30"/>
                    </a:cubicBezTo>
                    <a:cubicBezTo>
                      <a:pt x="7" y="31"/>
                      <a:pt x="8" y="32"/>
                      <a:pt x="8" y="33"/>
                    </a:cubicBezTo>
                    <a:cubicBezTo>
                      <a:pt x="8" y="33"/>
                      <a:pt x="8" y="33"/>
                      <a:pt x="8" y="33"/>
                    </a:cubicBezTo>
                    <a:cubicBezTo>
                      <a:pt x="7" y="33"/>
                      <a:pt x="7" y="34"/>
                      <a:pt x="7" y="34"/>
                    </a:cubicBezTo>
                    <a:moveTo>
                      <a:pt x="3" y="29"/>
                    </a:moveTo>
                    <a:cubicBezTo>
                      <a:pt x="3" y="29"/>
                      <a:pt x="3" y="29"/>
                      <a:pt x="3" y="29"/>
                    </a:cubicBezTo>
                    <a:cubicBezTo>
                      <a:pt x="3" y="31"/>
                      <a:pt x="2" y="32"/>
                      <a:pt x="2" y="33"/>
                    </a:cubicBezTo>
                    <a:cubicBezTo>
                      <a:pt x="2" y="33"/>
                      <a:pt x="2" y="33"/>
                      <a:pt x="2" y="33"/>
                    </a:cubicBezTo>
                    <a:cubicBezTo>
                      <a:pt x="2" y="29"/>
                      <a:pt x="2" y="29"/>
                      <a:pt x="2" y="29"/>
                    </a:cubicBezTo>
                    <a:cubicBezTo>
                      <a:pt x="3" y="29"/>
                      <a:pt x="3" y="29"/>
                      <a:pt x="3" y="29"/>
                    </a:cubicBezTo>
                    <a:moveTo>
                      <a:pt x="2" y="33"/>
                    </a:moveTo>
                    <a:cubicBezTo>
                      <a:pt x="3" y="32"/>
                      <a:pt x="3" y="31"/>
                      <a:pt x="4" y="29"/>
                    </a:cubicBezTo>
                    <a:cubicBezTo>
                      <a:pt x="4" y="29"/>
                      <a:pt x="4" y="29"/>
                      <a:pt x="4" y="29"/>
                    </a:cubicBezTo>
                    <a:cubicBezTo>
                      <a:pt x="4" y="29"/>
                      <a:pt x="5" y="29"/>
                      <a:pt x="5" y="29"/>
                    </a:cubicBezTo>
                    <a:cubicBezTo>
                      <a:pt x="5" y="29"/>
                      <a:pt x="5" y="29"/>
                      <a:pt x="5" y="29"/>
                    </a:cubicBezTo>
                    <a:cubicBezTo>
                      <a:pt x="4" y="31"/>
                      <a:pt x="4" y="32"/>
                      <a:pt x="3" y="33"/>
                    </a:cubicBezTo>
                    <a:cubicBezTo>
                      <a:pt x="2" y="33"/>
                      <a:pt x="2" y="33"/>
                      <a:pt x="2" y="33"/>
                    </a:cubicBezTo>
                    <a:moveTo>
                      <a:pt x="4" y="33"/>
                    </a:moveTo>
                    <a:cubicBezTo>
                      <a:pt x="4" y="32"/>
                      <a:pt x="5" y="31"/>
                      <a:pt x="5" y="29"/>
                    </a:cubicBezTo>
                    <a:cubicBezTo>
                      <a:pt x="5" y="29"/>
                      <a:pt x="5" y="29"/>
                      <a:pt x="5" y="29"/>
                    </a:cubicBezTo>
                    <a:cubicBezTo>
                      <a:pt x="6" y="29"/>
                      <a:pt x="6" y="29"/>
                      <a:pt x="6" y="29"/>
                    </a:cubicBezTo>
                    <a:cubicBezTo>
                      <a:pt x="6" y="30"/>
                      <a:pt x="6" y="31"/>
                      <a:pt x="6" y="32"/>
                    </a:cubicBezTo>
                    <a:cubicBezTo>
                      <a:pt x="6" y="33"/>
                      <a:pt x="6" y="33"/>
                      <a:pt x="6" y="33"/>
                    </a:cubicBezTo>
                    <a:cubicBezTo>
                      <a:pt x="4" y="33"/>
                      <a:pt x="4" y="33"/>
                      <a:pt x="4" y="33"/>
                    </a:cubicBezTo>
                    <a:moveTo>
                      <a:pt x="19" y="32"/>
                    </a:moveTo>
                    <a:cubicBezTo>
                      <a:pt x="19" y="32"/>
                      <a:pt x="19" y="32"/>
                      <a:pt x="19" y="32"/>
                    </a:cubicBezTo>
                    <a:cubicBezTo>
                      <a:pt x="19" y="31"/>
                      <a:pt x="20" y="30"/>
                      <a:pt x="20" y="29"/>
                    </a:cubicBezTo>
                    <a:cubicBezTo>
                      <a:pt x="20" y="29"/>
                      <a:pt x="20" y="29"/>
                      <a:pt x="20" y="29"/>
                    </a:cubicBezTo>
                    <a:cubicBezTo>
                      <a:pt x="21" y="29"/>
                      <a:pt x="21" y="29"/>
                      <a:pt x="22" y="29"/>
                    </a:cubicBezTo>
                    <a:cubicBezTo>
                      <a:pt x="21" y="30"/>
                      <a:pt x="21" y="31"/>
                      <a:pt x="20" y="32"/>
                    </a:cubicBezTo>
                    <a:cubicBezTo>
                      <a:pt x="19" y="32"/>
                      <a:pt x="19" y="32"/>
                      <a:pt x="19" y="32"/>
                    </a:cubicBezTo>
                    <a:moveTo>
                      <a:pt x="18" y="32"/>
                    </a:moveTo>
                    <a:cubicBezTo>
                      <a:pt x="17" y="31"/>
                      <a:pt x="17" y="31"/>
                      <a:pt x="17" y="31"/>
                    </a:cubicBezTo>
                    <a:cubicBezTo>
                      <a:pt x="17" y="30"/>
                      <a:pt x="18" y="30"/>
                      <a:pt x="18" y="29"/>
                    </a:cubicBezTo>
                    <a:cubicBezTo>
                      <a:pt x="19" y="29"/>
                      <a:pt x="19" y="29"/>
                      <a:pt x="19" y="29"/>
                    </a:cubicBezTo>
                    <a:cubicBezTo>
                      <a:pt x="19" y="29"/>
                      <a:pt x="19" y="29"/>
                      <a:pt x="20" y="29"/>
                    </a:cubicBezTo>
                    <a:cubicBezTo>
                      <a:pt x="19" y="30"/>
                      <a:pt x="19" y="31"/>
                      <a:pt x="18" y="32"/>
                    </a:cubicBezTo>
                    <a:cubicBezTo>
                      <a:pt x="18" y="32"/>
                      <a:pt x="18" y="32"/>
                      <a:pt x="18" y="32"/>
                    </a:cubicBezTo>
                    <a:moveTo>
                      <a:pt x="21" y="32"/>
                    </a:moveTo>
                    <a:cubicBezTo>
                      <a:pt x="21" y="31"/>
                      <a:pt x="22" y="30"/>
                      <a:pt x="22" y="29"/>
                    </a:cubicBezTo>
                    <a:cubicBezTo>
                      <a:pt x="23" y="29"/>
                      <a:pt x="24" y="29"/>
                      <a:pt x="24" y="29"/>
                    </a:cubicBezTo>
                    <a:cubicBezTo>
                      <a:pt x="23" y="30"/>
                      <a:pt x="23" y="31"/>
                      <a:pt x="22" y="32"/>
                    </a:cubicBezTo>
                    <a:cubicBezTo>
                      <a:pt x="21" y="32"/>
                      <a:pt x="21" y="32"/>
                      <a:pt x="21" y="32"/>
                    </a:cubicBezTo>
                    <a:moveTo>
                      <a:pt x="17" y="30"/>
                    </a:moveTo>
                    <a:cubicBezTo>
                      <a:pt x="16" y="30"/>
                      <a:pt x="16" y="29"/>
                      <a:pt x="16" y="29"/>
                    </a:cubicBezTo>
                    <a:cubicBezTo>
                      <a:pt x="17" y="29"/>
                      <a:pt x="17" y="29"/>
                      <a:pt x="17" y="29"/>
                    </a:cubicBezTo>
                    <a:cubicBezTo>
                      <a:pt x="17" y="29"/>
                      <a:pt x="17" y="30"/>
                      <a:pt x="17" y="30"/>
                    </a:cubicBezTo>
                    <a:moveTo>
                      <a:pt x="23" y="32"/>
                    </a:moveTo>
                    <a:cubicBezTo>
                      <a:pt x="23" y="31"/>
                      <a:pt x="24" y="30"/>
                      <a:pt x="25" y="29"/>
                    </a:cubicBezTo>
                    <a:cubicBezTo>
                      <a:pt x="25" y="29"/>
                      <a:pt x="26" y="29"/>
                      <a:pt x="26" y="29"/>
                    </a:cubicBezTo>
                    <a:cubicBezTo>
                      <a:pt x="25" y="30"/>
                      <a:pt x="25" y="31"/>
                      <a:pt x="24" y="32"/>
                    </a:cubicBezTo>
                    <a:cubicBezTo>
                      <a:pt x="24" y="32"/>
                      <a:pt x="24" y="32"/>
                      <a:pt x="24" y="32"/>
                    </a:cubicBezTo>
                    <a:cubicBezTo>
                      <a:pt x="23" y="32"/>
                      <a:pt x="23" y="32"/>
                      <a:pt x="23" y="32"/>
                    </a:cubicBezTo>
                    <a:moveTo>
                      <a:pt x="25" y="32"/>
                    </a:moveTo>
                    <a:cubicBezTo>
                      <a:pt x="25" y="31"/>
                      <a:pt x="26" y="30"/>
                      <a:pt x="27" y="29"/>
                    </a:cubicBezTo>
                    <a:cubicBezTo>
                      <a:pt x="27" y="29"/>
                      <a:pt x="28" y="29"/>
                      <a:pt x="28" y="29"/>
                    </a:cubicBezTo>
                    <a:cubicBezTo>
                      <a:pt x="28" y="30"/>
                      <a:pt x="27" y="30"/>
                      <a:pt x="27" y="31"/>
                    </a:cubicBezTo>
                    <a:cubicBezTo>
                      <a:pt x="26" y="32"/>
                      <a:pt x="26" y="32"/>
                      <a:pt x="26" y="32"/>
                    </a:cubicBezTo>
                    <a:cubicBezTo>
                      <a:pt x="25" y="32"/>
                      <a:pt x="25" y="32"/>
                      <a:pt x="25" y="32"/>
                    </a:cubicBezTo>
                    <a:moveTo>
                      <a:pt x="27" y="32"/>
                    </a:moveTo>
                    <a:cubicBezTo>
                      <a:pt x="27" y="31"/>
                      <a:pt x="27" y="31"/>
                      <a:pt x="27" y="31"/>
                    </a:cubicBezTo>
                    <a:cubicBezTo>
                      <a:pt x="28" y="31"/>
                      <a:pt x="28" y="30"/>
                      <a:pt x="29" y="29"/>
                    </a:cubicBezTo>
                    <a:cubicBezTo>
                      <a:pt x="29" y="29"/>
                      <a:pt x="29" y="29"/>
                      <a:pt x="29" y="29"/>
                    </a:cubicBezTo>
                    <a:cubicBezTo>
                      <a:pt x="28" y="32"/>
                      <a:pt x="28" y="32"/>
                      <a:pt x="28" y="32"/>
                    </a:cubicBezTo>
                    <a:cubicBezTo>
                      <a:pt x="27" y="32"/>
                      <a:pt x="27" y="32"/>
                      <a:pt x="27" y="32"/>
                    </a:cubicBezTo>
                    <a:moveTo>
                      <a:pt x="1" y="29"/>
                    </a:moveTo>
                    <a:cubicBezTo>
                      <a:pt x="1" y="28"/>
                      <a:pt x="1" y="28"/>
                      <a:pt x="1" y="28"/>
                    </a:cubicBezTo>
                    <a:cubicBezTo>
                      <a:pt x="1" y="28"/>
                      <a:pt x="1" y="28"/>
                      <a:pt x="1" y="28"/>
                    </a:cubicBezTo>
                    <a:cubicBezTo>
                      <a:pt x="1" y="29"/>
                      <a:pt x="1" y="29"/>
                      <a:pt x="1" y="29"/>
                    </a:cubicBezTo>
                    <a:cubicBezTo>
                      <a:pt x="1" y="29"/>
                      <a:pt x="1" y="29"/>
                      <a:pt x="1" y="29"/>
                    </a:cubicBezTo>
                    <a:moveTo>
                      <a:pt x="1" y="23"/>
                    </a:moveTo>
                    <a:cubicBezTo>
                      <a:pt x="2" y="21"/>
                      <a:pt x="2" y="21"/>
                      <a:pt x="2" y="21"/>
                    </a:cubicBezTo>
                    <a:cubicBezTo>
                      <a:pt x="3" y="21"/>
                      <a:pt x="3" y="21"/>
                      <a:pt x="3" y="21"/>
                    </a:cubicBezTo>
                    <a:cubicBezTo>
                      <a:pt x="2" y="23"/>
                      <a:pt x="2" y="23"/>
                      <a:pt x="2" y="23"/>
                    </a:cubicBezTo>
                    <a:cubicBezTo>
                      <a:pt x="2" y="23"/>
                      <a:pt x="2" y="23"/>
                      <a:pt x="2" y="23"/>
                    </a:cubicBezTo>
                    <a:cubicBezTo>
                      <a:pt x="1" y="23"/>
                      <a:pt x="1" y="23"/>
                      <a:pt x="1" y="23"/>
                    </a:cubicBezTo>
                    <a:moveTo>
                      <a:pt x="3" y="23"/>
                    </a:moveTo>
                    <a:cubicBezTo>
                      <a:pt x="4" y="21"/>
                      <a:pt x="4" y="21"/>
                      <a:pt x="4" y="21"/>
                    </a:cubicBezTo>
                    <a:cubicBezTo>
                      <a:pt x="4" y="21"/>
                      <a:pt x="4" y="21"/>
                      <a:pt x="4" y="21"/>
                    </a:cubicBezTo>
                    <a:cubicBezTo>
                      <a:pt x="4" y="21"/>
                      <a:pt x="4" y="21"/>
                      <a:pt x="4" y="21"/>
                    </a:cubicBezTo>
                    <a:cubicBezTo>
                      <a:pt x="5" y="21"/>
                      <a:pt x="5" y="21"/>
                      <a:pt x="5" y="21"/>
                    </a:cubicBezTo>
                    <a:cubicBezTo>
                      <a:pt x="4" y="22"/>
                      <a:pt x="4" y="22"/>
                      <a:pt x="4" y="23"/>
                    </a:cubicBezTo>
                    <a:cubicBezTo>
                      <a:pt x="3" y="23"/>
                      <a:pt x="3" y="23"/>
                      <a:pt x="3" y="23"/>
                    </a:cubicBezTo>
                    <a:moveTo>
                      <a:pt x="22" y="21"/>
                    </a:moveTo>
                    <a:cubicBezTo>
                      <a:pt x="23" y="21"/>
                      <a:pt x="23" y="21"/>
                      <a:pt x="23" y="21"/>
                    </a:cubicBezTo>
                    <a:cubicBezTo>
                      <a:pt x="22" y="23"/>
                      <a:pt x="22" y="23"/>
                      <a:pt x="22" y="23"/>
                    </a:cubicBezTo>
                    <a:cubicBezTo>
                      <a:pt x="22" y="23"/>
                      <a:pt x="22" y="23"/>
                      <a:pt x="22" y="23"/>
                    </a:cubicBezTo>
                    <a:cubicBezTo>
                      <a:pt x="21" y="23"/>
                      <a:pt x="21" y="23"/>
                      <a:pt x="20" y="23"/>
                    </a:cubicBezTo>
                    <a:cubicBezTo>
                      <a:pt x="21" y="21"/>
                      <a:pt x="21" y="21"/>
                      <a:pt x="21" y="21"/>
                    </a:cubicBezTo>
                    <a:cubicBezTo>
                      <a:pt x="22" y="21"/>
                      <a:pt x="22" y="21"/>
                      <a:pt x="22" y="21"/>
                    </a:cubicBezTo>
                    <a:moveTo>
                      <a:pt x="18" y="23"/>
                    </a:moveTo>
                    <a:cubicBezTo>
                      <a:pt x="18" y="23"/>
                      <a:pt x="18" y="23"/>
                      <a:pt x="18" y="23"/>
                    </a:cubicBezTo>
                    <a:cubicBezTo>
                      <a:pt x="19" y="22"/>
                      <a:pt x="19" y="22"/>
                      <a:pt x="20" y="21"/>
                    </a:cubicBezTo>
                    <a:cubicBezTo>
                      <a:pt x="20" y="21"/>
                      <a:pt x="20" y="21"/>
                      <a:pt x="20" y="21"/>
                    </a:cubicBezTo>
                    <a:cubicBezTo>
                      <a:pt x="21" y="21"/>
                      <a:pt x="21" y="21"/>
                      <a:pt x="21" y="21"/>
                    </a:cubicBezTo>
                    <a:cubicBezTo>
                      <a:pt x="20" y="23"/>
                      <a:pt x="20" y="23"/>
                      <a:pt x="20" y="23"/>
                    </a:cubicBezTo>
                    <a:cubicBezTo>
                      <a:pt x="20" y="23"/>
                      <a:pt x="20" y="23"/>
                      <a:pt x="20" y="23"/>
                    </a:cubicBezTo>
                    <a:cubicBezTo>
                      <a:pt x="19" y="23"/>
                      <a:pt x="19" y="23"/>
                      <a:pt x="19" y="23"/>
                    </a:cubicBezTo>
                    <a:cubicBezTo>
                      <a:pt x="18" y="23"/>
                      <a:pt x="18" y="23"/>
                      <a:pt x="18" y="23"/>
                    </a:cubicBezTo>
                    <a:moveTo>
                      <a:pt x="22" y="23"/>
                    </a:moveTo>
                    <a:cubicBezTo>
                      <a:pt x="24" y="21"/>
                      <a:pt x="24" y="21"/>
                      <a:pt x="24" y="21"/>
                    </a:cubicBezTo>
                    <a:cubicBezTo>
                      <a:pt x="24" y="21"/>
                      <a:pt x="25" y="21"/>
                      <a:pt x="25" y="21"/>
                    </a:cubicBezTo>
                    <a:cubicBezTo>
                      <a:pt x="23" y="23"/>
                      <a:pt x="23" y="23"/>
                      <a:pt x="23" y="23"/>
                    </a:cubicBezTo>
                    <a:cubicBezTo>
                      <a:pt x="23" y="23"/>
                      <a:pt x="23" y="23"/>
                      <a:pt x="23" y="23"/>
                    </a:cubicBezTo>
                    <a:cubicBezTo>
                      <a:pt x="23" y="23"/>
                      <a:pt x="23" y="23"/>
                      <a:pt x="22" y="23"/>
                    </a:cubicBezTo>
                    <a:moveTo>
                      <a:pt x="15" y="23"/>
                    </a:moveTo>
                    <a:cubicBezTo>
                      <a:pt x="15" y="23"/>
                      <a:pt x="15" y="23"/>
                      <a:pt x="15" y="23"/>
                    </a:cubicBezTo>
                    <a:cubicBezTo>
                      <a:pt x="16" y="21"/>
                      <a:pt x="16" y="21"/>
                      <a:pt x="16" y="21"/>
                    </a:cubicBezTo>
                    <a:cubicBezTo>
                      <a:pt x="16" y="21"/>
                      <a:pt x="17" y="21"/>
                      <a:pt x="17" y="21"/>
                    </a:cubicBezTo>
                    <a:cubicBezTo>
                      <a:pt x="17" y="22"/>
                      <a:pt x="16" y="22"/>
                      <a:pt x="16" y="23"/>
                    </a:cubicBezTo>
                    <a:cubicBezTo>
                      <a:pt x="16" y="23"/>
                      <a:pt x="16" y="23"/>
                      <a:pt x="16" y="23"/>
                    </a:cubicBezTo>
                    <a:cubicBezTo>
                      <a:pt x="16" y="23"/>
                      <a:pt x="16" y="23"/>
                      <a:pt x="16" y="23"/>
                    </a:cubicBezTo>
                    <a:cubicBezTo>
                      <a:pt x="17" y="23"/>
                      <a:pt x="17" y="23"/>
                      <a:pt x="17" y="23"/>
                    </a:cubicBezTo>
                    <a:cubicBezTo>
                      <a:pt x="17" y="22"/>
                      <a:pt x="17" y="22"/>
                      <a:pt x="18" y="21"/>
                    </a:cubicBezTo>
                    <a:cubicBezTo>
                      <a:pt x="18" y="21"/>
                      <a:pt x="18" y="21"/>
                      <a:pt x="18" y="21"/>
                    </a:cubicBezTo>
                    <a:cubicBezTo>
                      <a:pt x="19" y="21"/>
                      <a:pt x="19" y="21"/>
                      <a:pt x="19" y="21"/>
                    </a:cubicBezTo>
                    <a:cubicBezTo>
                      <a:pt x="19" y="22"/>
                      <a:pt x="18" y="22"/>
                      <a:pt x="18" y="23"/>
                    </a:cubicBezTo>
                    <a:cubicBezTo>
                      <a:pt x="18" y="23"/>
                      <a:pt x="18" y="23"/>
                      <a:pt x="18" y="23"/>
                    </a:cubicBezTo>
                    <a:cubicBezTo>
                      <a:pt x="17" y="23"/>
                      <a:pt x="16" y="23"/>
                      <a:pt x="15" y="23"/>
                    </a:cubicBezTo>
                    <a:moveTo>
                      <a:pt x="15" y="22"/>
                    </a:moveTo>
                    <a:cubicBezTo>
                      <a:pt x="15" y="21"/>
                      <a:pt x="15" y="21"/>
                      <a:pt x="15" y="21"/>
                    </a:cubicBezTo>
                    <a:cubicBezTo>
                      <a:pt x="15" y="21"/>
                      <a:pt x="15" y="21"/>
                      <a:pt x="15" y="21"/>
                    </a:cubicBezTo>
                    <a:cubicBezTo>
                      <a:pt x="15" y="22"/>
                      <a:pt x="15" y="22"/>
                      <a:pt x="15" y="22"/>
                    </a:cubicBezTo>
                    <a:moveTo>
                      <a:pt x="24" y="23"/>
                    </a:moveTo>
                    <a:cubicBezTo>
                      <a:pt x="26" y="21"/>
                      <a:pt x="26" y="21"/>
                      <a:pt x="26" y="21"/>
                    </a:cubicBezTo>
                    <a:cubicBezTo>
                      <a:pt x="27" y="21"/>
                      <a:pt x="28" y="21"/>
                      <a:pt x="28" y="21"/>
                    </a:cubicBezTo>
                    <a:cubicBezTo>
                      <a:pt x="28" y="23"/>
                      <a:pt x="28" y="23"/>
                      <a:pt x="28" y="23"/>
                    </a:cubicBezTo>
                    <a:cubicBezTo>
                      <a:pt x="28" y="23"/>
                      <a:pt x="28" y="23"/>
                      <a:pt x="28" y="23"/>
                    </a:cubicBezTo>
                    <a:cubicBezTo>
                      <a:pt x="27" y="23"/>
                      <a:pt x="27" y="23"/>
                      <a:pt x="26" y="23"/>
                    </a:cubicBezTo>
                    <a:cubicBezTo>
                      <a:pt x="27" y="22"/>
                      <a:pt x="27" y="22"/>
                      <a:pt x="27" y="22"/>
                    </a:cubicBezTo>
                    <a:cubicBezTo>
                      <a:pt x="27" y="22"/>
                      <a:pt x="27" y="22"/>
                      <a:pt x="27" y="22"/>
                    </a:cubicBezTo>
                    <a:cubicBezTo>
                      <a:pt x="28" y="21"/>
                      <a:pt x="28" y="21"/>
                      <a:pt x="28" y="21"/>
                    </a:cubicBezTo>
                    <a:cubicBezTo>
                      <a:pt x="27" y="21"/>
                      <a:pt x="27" y="21"/>
                      <a:pt x="27" y="21"/>
                    </a:cubicBezTo>
                    <a:cubicBezTo>
                      <a:pt x="27" y="21"/>
                      <a:pt x="27" y="21"/>
                      <a:pt x="27" y="21"/>
                    </a:cubicBezTo>
                    <a:cubicBezTo>
                      <a:pt x="27" y="21"/>
                      <a:pt x="27" y="21"/>
                      <a:pt x="27" y="21"/>
                    </a:cubicBezTo>
                    <a:cubicBezTo>
                      <a:pt x="26" y="23"/>
                      <a:pt x="26" y="23"/>
                      <a:pt x="26" y="23"/>
                    </a:cubicBezTo>
                    <a:cubicBezTo>
                      <a:pt x="25" y="23"/>
                      <a:pt x="25" y="23"/>
                      <a:pt x="24" y="23"/>
                    </a:cubicBezTo>
                    <a:moveTo>
                      <a:pt x="4" y="23"/>
                    </a:moveTo>
                    <a:cubicBezTo>
                      <a:pt x="5" y="22"/>
                      <a:pt x="5" y="22"/>
                      <a:pt x="5" y="21"/>
                    </a:cubicBezTo>
                    <a:cubicBezTo>
                      <a:pt x="6" y="21"/>
                      <a:pt x="6" y="21"/>
                      <a:pt x="6" y="21"/>
                    </a:cubicBezTo>
                    <a:cubicBezTo>
                      <a:pt x="6" y="22"/>
                      <a:pt x="6" y="22"/>
                      <a:pt x="6" y="23"/>
                    </a:cubicBezTo>
                    <a:cubicBezTo>
                      <a:pt x="4" y="23"/>
                      <a:pt x="4" y="23"/>
                      <a:pt x="4" y="23"/>
                    </a:cubicBezTo>
                    <a:moveTo>
                      <a:pt x="1" y="21"/>
                    </a:moveTo>
                    <a:cubicBezTo>
                      <a:pt x="1" y="19"/>
                      <a:pt x="1" y="19"/>
                      <a:pt x="1" y="19"/>
                    </a:cubicBezTo>
                    <a:cubicBezTo>
                      <a:pt x="1" y="18"/>
                      <a:pt x="1" y="18"/>
                      <a:pt x="1" y="18"/>
                    </a:cubicBezTo>
                    <a:cubicBezTo>
                      <a:pt x="1" y="19"/>
                      <a:pt x="1" y="20"/>
                      <a:pt x="1" y="21"/>
                    </a:cubicBezTo>
                    <a:cubicBezTo>
                      <a:pt x="1" y="21"/>
                      <a:pt x="1" y="21"/>
                      <a:pt x="1" y="21"/>
                    </a:cubicBezTo>
                    <a:moveTo>
                      <a:pt x="17" y="14"/>
                    </a:moveTo>
                    <a:cubicBezTo>
                      <a:pt x="17" y="14"/>
                      <a:pt x="17" y="14"/>
                      <a:pt x="17" y="14"/>
                    </a:cubicBezTo>
                    <a:cubicBezTo>
                      <a:pt x="17" y="14"/>
                      <a:pt x="17" y="14"/>
                      <a:pt x="17" y="14"/>
                    </a:cubicBezTo>
                    <a:cubicBezTo>
                      <a:pt x="17" y="14"/>
                      <a:pt x="17" y="14"/>
                      <a:pt x="17" y="14"/>
                    </a:cubicBezTo>
                    <a:cubicBezTo>
                      <a:pt x="17" y="14"/>
                      <a:pt x="17" y="14"/>
                      <a:pt x="17" y="14"/>
                    </a:cubicBezTo>
                    <a:moveTo>
                      <a:pt x="18" y="15"/>
                    </a:moveTo>
                    <a:cubicBezTo>
                      <a:pt x="17" y="15"/>
                      <a:pt x="17" y="15"/>
                      <a:pt x="17" y="15"/>
                    </a:cubicBezTo>
                    <a:cubicBezTo>
                      <a:pt x="18" y="12"/>
                      <a:pt x="18" y="12"/>
                      <a:pt x="18" y="12"/>
                    </a:cubicBezTo>
                    <a:cubicBezTo>
                      <a:pt x="18" y="12"/>
                      <a:pt x="18" y="12"/>
                      <a:pt x="18" y="12"/>
                    </a:cubicBezTo>
                    <a:cubicBezTo>
                      <a:pt x="19" y="12"/>
                      <a:pt x="19" y="12"/>
                      <a:pt x="20" y="11"/>
                    </a:cubicBezTo>
                    <a:cubicBezTo>
                      <a:pt x="19" y="12"/>
                      <a:pt x="19" y="13"/>
                      <a:pt x="19" y="13"/>
                    </a:cubicBezTo>
                    <a:cubicBezTo>
                      <a:pt x="19" y="14"/>
                      <a:pt x="19" y="14"/>
                      <a:pt x="19" y="14"/>
                    </a:cubicBezTo>
                    <a:cubicBezTo>
                      <a:pt x="18" y="14"/>
                      <a:pt x="18" y="14"/>
                      <a:pt x="18" y="14"/>
                    </a:cubicBezTo>
                    <a:cubicBezTo>
                      <a:pt x="18" y="15"/>
                      <a:pt x="18" y="15"/>
                      <a:pt x="18" y="15"/>
                    </a:cubicBezTo>
                    <a:moveTo>
                      <a:pt x="31" y="13"/>
                    </a:moveTo>
                    <a:cubicBezTo>
                      <a:pt x="31" y="13"/>
                      <a:pt x="31" y="13"/>
                      <a:pt x="31" y="13"/>
                    </a:cubicBezTo>
                    <a:cubicBezTo>
                      <a:pt x="33" y="11"/>
                      <a:pt x="33" y="11"/>
                      <a:pt x="33" y="11"/>
                    </a:cubicBezTo>
                    <a:cubicBezTo>
                      <a:pt x="33" y="11"/>
                      <a:pt x="33" y="11"/>
                      <a:pt x="33" y="11"/>
                    </a:cubicBezTo>
                    <a:cubicBezTo>
                      <a:pt x="31" y="13"/>
                      <a:pt x="31" y="13"/>
                      <a:pt x="31" y="13"/>
                    </a:cubicBezTo>
                    <a:moveTo>
                      <a:pt x="30" y="12"/>
                    </a:moveTo>
                    <a:cubicBezTo>
                      <a:pt x="29" y="12"/>
                      <a:pt x="29" y="12"/>
                      <a:pt x="29" y="12"/>
                    </a:cubicBezTo>
                    <a:cubicBezTo>
                      <a:pt x="30" y="11"/>
                      <a:pt x="31" y="11"/>
                      <a:pt x="31" y="10"/>
                    </a:cubicBezTo>
                    <a:cubicBezTo>
                      <a:pt x="31" y="10"/>
                      <a:pt x="32" y="10"/>
                      <a:pt x="32" y="11"/>
                    </a:cubicBezTo>
                    <a:cubicBezTo>
                      <a:pt x="30" y="12"/>
                      <a:pt x="30" y="12"/>
                      <a:pt x="30" y="12"/>
                    </a:cubicBezTo>
                    <a:moveTo>
                      <a:pt x="19" y="13"/>
                    </a:moveTo>
                    <a:cubicBezTo>
                      <a:pt x="20" y="12"/>
                      <a:pt x="20" y="11"/>
                      <a:pt x="20" y="11"/>
                    </a:cubicBezTo>
                    <a:cubicBezTo>
                      <a:pt x="21" y="10"/>
                      <a:pt x="21" y="10"/>
                      <a:pt x="22" y="10"/>
                    </a:cubicBezTo>
                    <a:cubicBezTo>
                      <a:pt x="21" y="11"/>
                      <a:pt x="21" y="11"/>
                      <a:pt x="21" y="12"/>
                    </a:cubicBezTo>
                    <a:cubicBezTo>
                      <a:pt x="20" y="12"/>
                      <a:pt x="20" y="13"/>
                      <a:pt x="19" y="13"/>
                    </a:cubicBezTo>
                    <a:moveTo>
                      <a:pt x="29" y="12"/>
                    </a:moveTo>
                    <a:cubicBezTo>
                      <a:pt x="29" y="12"/>
                      <a:pt x="28" y="11"/>
                      <a:pt x="28" y="11"/>
                    </a:cubicBezTo>
                    <a:cubicBezTo>
                      <a:pt x="28" y="11"/>
                      <a:pt x="28" y="10"/>
                      <a:pt x="29" y="10"/>
                    </a:cubicBezTo>
                    <a:cubicBezTo>
                      <a:pt x="29" y="9"/>
                      <a:pt x="29" y="9"/>
                      <a:pt x="29" y="9"/>
                    </a:cubicBezTo>
                    <a:cubicBezTo>
                      <a:pt x="30" y="9"/>
                      <a:pt x="30" y="10"/>
                      <a:pt x="30" y="10"/>
                    </a:cubicBezTo>
                    <a:cubicBezTo>
                      <a:pt x="30" y="10"/>
                      <a:pt x="29" y="11"/>
                      <a:pt x="29" y="12"/>
                    </a:cubicBezTo>
                    <a:moveTo>
                      <a:pt x="22" y="12"/>
                    </a:moveTo>
                    <a:cubicBezTo>
                      <a:pt x="22" y="11"/>
                      <a:pt x="22" y="10"/>
                      <a:pt x="22" y="10"/>
                    </a:cubicBezTo>
                    <a:cubicBezTo>
                      <a:pt x="22" y="10"/>
                      <a:pt x="22" y="10"/>
                      <a:pt x="22" y="10"/>
                    </a:cubicBezTo>
                    <a:cubicBezTo>
                      <a:pt x="23" y="10"/>
                      <a:pt x="23" y="9"/>
                      <a:pt x="24" y="9"/>
                    </a:cubicBezTo>
                    <a:cubicBezTo>
                      <a:pt x="24" y="9"/>
                      <a:pt x="24" y="9"/>
                      <a:pt x="24" y="9"/>
                    </a:cubicBezTo>
                    <a:cubicBezTo>
                      <a:pt x="23" y="11"/>
                      <a:pt x="23" y="11"/>
                      <a:pt x="23" y="11"/>
                    </a:cubicBezTo>
                    <a:cubicBezTo>
                      <a:pt x="22" y="11"/>
                      <a:pt x="22" y="11"/>
                      <a:pt x="22" y="12"/>
                    </a:cubicBezTo>
                    <a:moveTo>
                      <a:pt x="27" y="11"/>
                    </a:moveTo>
                    <a:cubicBezTo>
                      <a:pt x="27" y="11"/>
                      <a:pt x="26" y="11"/>
                      <a:pt x="26" y="11"/>
                    </a:cubicBezTo>
                    <a:cubicBezTo>
                      <a:pt x="27" y="9"/>
                      <a:pt x="27" y="9"/>
                      <a:pt x="27" y="9"/>
                    </a:cubicBezTo>
                    <a:cubicBezTo>
                      <a:pt x="27" y="9"/>
                      <a:pt x="27" y="9"/>
                      <a:pt x="27" y="9"/>
                    </a:cubicBezTo>
                    <a:cubicBezTo>
                      <a:pt x="28" y="9"/>
                      <a:pt x="28" y="9"/>
                      <a:pt x="29" y="9"/>
                    </a:cubicBezTo>
                    <a:cubicBezTo>
                      <a:pt x="28" y="9"/>
                      <a:pt x="28" y="9"/>
                      <a:pt x="28" y="9"/>
                    </a:cubicBezTo>
                    <a:cubicBezTo>
                      <a:pt x="28" y="10"/>
                      <a:pt x="27" y="11"/>
                      <a:pt x="27" y="11"/>
                    </a:cubicBezTo>
                    <a:moveTo>
                      <a:pt x="24" y="11"/>
                    </a:moveTo>
                    <a:cubicBezTo>
                      <a:pt x="25" y="9"/>
                      <a:pt x="25" y="9"/>
                      <a:pt x="25" y="9"/>
                    </a:cubicBezTo>
                    <a:cubicBezTo>
                      <a:pt x="25" y="9"/>
                      <a:pt x="26" y="9"/>
                      <a:pt x="27" y="9"/>
                    </a:cubicBezTo>
                    <a:cubicBezTo>
                      <a:pt x="27" y="9"/>
                      <a:pt x="27" y="9"/>
                      <a:pt x="27" y="9"/>
                    </a:cubicBezTo>
                    <a:cubicBezTo>
                      <a:pt x="25" y="11"/>
                      <a:pt x="25" y="11"/>
                      <a:pt x="25" y="11"/>
                    </a:cubicBezTo>
                    <a:cubicBezTo>
                      <a:pt x="24" y="11"/>
                      <a:pt x="24" y="11"/>
                      <a:pt x="24" y="11"/>
                    </a:cubicBezTo>
                    <a:cubicBezTo>
                      <a:pt x="24" y="11"/>
                      <a:pt x="24" y="11"/>
                      <a:pt x="24" y="11"/>
                    </a:cubicBezTo>
                    <a:moveTo>
                      <a:pt x="7" y="16"/>
                    </a:moveTo>
                    <a:cubicBezTo>
                      <a:pt x="8" y="15"/>
                      <a:pt x="8" y="15"/>
                      <a:pt x="8" y="15"/>
                    </a:cubicBezTo>
                    <a:cubicBezTo>
                      <a:pt x="9" y="10"/>
                      <a:pt x="13" y="5"/>
                      <a:pt x="19" y="3"/>
                    </a:cubicBezTo>
                    <a:cubicBezTo>
                      <a:pt x="21" y="2"/>
                      <a:pt x="23" y="1"/>
                      <a:pt x="26" y="1"/>
                    </a:cubicBezTo>
                    <a:cubicBezTo>
                      <a:pt x="28" y="1"/>
                      <a:pt x="31" y="2"/>
                      <a:pt x="33" y="3"/>
                    </a:cubicBezTo>
                    <a:cubicBezTo>
                      <a:pt x="33" y="5"/>
                      <a:pt x="33" y="8"/>
                      <a:pt x="33" y="10"/>
                    </a:cubicBezTo>
                    <a:cubicBezTo>
                      <a:pt x="31" y="9"/>
                      <a:pt x="29" y="8"/>
                      <a:pt x="26" y="8"/>
                    </a:cubicBezTo>
                    <a:cubicBezTo>
                      <a:pt x="25" y="8"/>
                      <a:pt x="24" y="8"/>
                      <a:pt x="23" y="8"/>
                    </a:cubicBezTo>
                    <a:cubicBezTo>
                      <a:pt x="20" y="9"/>
                      <a:pt x="17" y="12"/>
                      <a:pt x="15" y="15"/>
                    </a:cubicBezTo>
                    <a:cubicBezTo>
                      <a:pt x="15" y="15"/>
                      <a:pt x="15" y="15"/>
                      <a:pt x="15" y="15"/>
                    </a:cubicBezTo>
                    <a:cubicBezTo>
                      <a:pt x="15" y="15"/>
                      <a:pt x="15" y="15"/>
                      <a:pt x="15" y="15"/>
                    </a:cubicBezTo>
                    <a:cubicBezTo>
                      <a:pt x="16" y="15"/>
                      <a:pt x="16" y="15"/>
                      <a:pt x="16" y="15"/>
                    </a:cubicBezTo>
                    <a:cubicBezTo>
                      <a:pt x="16" y="15"/>
                      <a:pt x="16" y="15"/>
                      <a:pt x="16" y="15"/>
                    </a:cubicBezTo>
                    <a:cubicBezTo>
                      <a:pt x="16" y="16"/>
                      <a:pt x="16" y="16"/>
                      <a:pt x="16" y="16"/>
                    </a:cubicBezTo>
                    <a:cubicBezTo>
                      <a:pt x="17" y="16"/>
                      <a:pt x="19" y="16"/>
                      <a:pt x="21" y="16"/>
                    </a:cubicBezTo>
                    <a:cubicBezTo>
                      <a:pt x="23" y="16"/>
                      <a:pt x="25" y="16"/>
                      <a:pt x="28" y="16"/>
                    </a:cubicBezTo>
                    <a:cubicBezTo>
                      <a:pt x="28" y="16"/>
                      <a:pt x="28" y="16"/>
                      <a:pt x="28" y="16"/>
                    </a:cubicBezTo>
                    <a:cubicBezTo>
                      <a:pt x="28" y="17"/>
                      <a:pt x="29" y="19"/>
                      <a:pt x="29" y="20"/>
                    </a:cubicBezTo>
                    <a:cubicBezTo>
                      <a:pt x="26" y="20"/>
                      <a:pt x="24" y="20"/>
                      <a:pt x="22" y="20"/>
                    </a:cubicBezTo>
                    <a:cubicBezTo>
                      <a:pt x="21" y="20"/>
                      <a:pt x="20" y="20"/>
                      <a:pt x="18" y="20"/>
                    </a:cubicBezTo>
                    <a:cubicBezTo>
                      <a:pt x="17" y="20"/>
                      <a:pt x="16" y="20"/>
                      <a:pt x="14" y="20"/>
                    </a:cubicBezTo>
                    <a:cubicBezTo>
                      <a:pt x="14" y="20"/>
                      <a:pt x="14" y="20"/>
                      <a:pt x="14" y="20"/>
                    </a:cubicBezTo>
                    <a:cubicBezTo>
                      <a:pt x="14" y="20"/>
                      <a:pt x="14" y="20"/>
                      <a:pt x="14" y="20"/>
                    </a:cubicBezTo>
                    <a:cubicBezTo>
                      <a:pt x="14" y="20"/>
                      <a:pt x="14" y="20"/>
                      <a:pt x="14" y="20"/>
                    </a:cubicBezTo>
                    <a:cubicBezTo>
                      <a:pt x="14" y="21"/>
                      <a:pt x="14" y="21"/>
                      <a:pt x="14" y="21"/>
                    </a:cubicBezTo>
                    <a:cubicBezTo>
                      <a:pt x="14" y="22"/>
                      <a:pt x="14" y="23"/>
                      <a:pt x="14" y="24"/>
                    </a:cubicBezTo>
                    <a:cubicBezTo>
                      <a:pt x="14" y="24"/>
                      <a:pt x="14" y="24"/>
                      <a:pt x="14" y="24"/>
                    </a:cubicBezTo>
                    <a:cubicBezTo>
                      <a:pt x="14" y="24"/>
                      <a:pt x="14" y="24"/>
                      <a:pt x="14" y="24"/>
                    </a:cubicBezTo>
                    <a:cubicBezTo>
                      <a:pt x="15" y="24"/>
                      <a:pt x="17" y="24"/>
                      <a:pt x="19" y="24"/>
                    </a:cubicBezTo>
                    <a:cubicBezTo>
                      <a:pt x="20" y="24"/>
                      <a:pt x="20" y="24"/>
                      <a:pt x="21" y="24"/>
                    </a:cubicBezTo>
                    <a:cubicBezTo>
                      <a:pt x="24" y="24"/>
                      <a:pt x="27" y="24"/>
                      <a:pt x="28" y="24"/>
                    </a:cubicBezTo>
                    <a:cubicBezTo>
                      <a:pt x="29" y="25"/>
                      <a:pt x="29" y="26"/>
                      <a:pt x="29" y="28"/>
                    </a:cubicBezTo>
                    <a:cubicBezTo>
                      <a:pt x="26" y="28"/>
                      <a:pt x="24" y="28"/>
                      <a:pt x="22" y="28"/>
                    </a:cubicBezTo>
                    <a:cubicBezTo>
                      <a:pt x="21" y="28"/>
                      <a:pt x="20" y="28"/>
                      <a:pt x="19" y="28"/>
                    </a:cubicBezTo>
                    <a:cubicBezTo>
                      <a:pt x="16" y="28"/>
                      <a:pt x="16" y="28"/>
                      <a:pt x="16" y="28"/>
                    </a:cubicBezTo>
                    <a:cubicBezTo>
                      <a:pt x="16" y="28"/>
                      <a:pt x="16" y="28"/>
                      <a:pt x="16" y="28"/>
                    </a:cubicBezTo>
                    <a:cubicBezTo>
                      <a:pt x="15" y="28"/>
                      <a:pt x="15" y="28"/>
                      <a:pt x="15" y="28"/>
                    </a:cubicBezTo>
                    <a:cubicBezTo>
                      <a:pt x="15" y="28"/>
                      <a:pt x="15" y="28"/>
                      <a:pt x="15" y="28"/>
                    </a:cubicBezTo>
                    <a:cubicBezTo>
                      <a:pt x="15" y="29"/>
                      <a:pt x="15" y="29"/>
                      <a:pt x="15" y="29"/>
                    </a:cubicBezTo>
                    <a:cubicBezTo>
                      <a:pt x="15" y="30"/>
                      <a:pt x="16" y="31"/>
                      <a:pt x="17" y="32"/>
                    </a:cubicBezTo>
                    <a:cubicBezTo>
                      <a:pt x="17" y="32"/>
                      <a:pt x="17" y="32"/>
                      <a:pt x="17" y="32"/>
                    </a:cubicBezTo>
                    <a:cubicBezTo>
                      <a:pt x="17" y="33"/>
                      <a:pt x="17" y="33"/>
                      <a:pt x="17" y="33"/>
                    </a:cubicBezTo>
                    <a:cubicBezTo>
                      <a:pt x="19" y="36"/>
                      <a:pt x="22" y="38"/>
                      <a:pt x="26" y="38"/>
                    </a:cubicBezTo>
                    <a:cubicBezTo>
                      <a:pt x="29" y="38"/>
                      <a:pt x="32" y="37"/>
                      <a:pt x="34" y="36"/>
                    </a:cubicBezTo>
                    <a:cubicBezTo>
                      <a:pt x="34" y="38"/>
                      <a:pt x="34" y="40"/>
                      <a:pt x="34" y="42"/>
                    </a:cubicBezTo>
                    <a:cubicBezTo>
                      <a:pt x="32" y="43"/>
                      <a:pt x="29" y="43"/>
                      <a:pt x="27" y="43"/>
                    </a:cubicBezTo>
                    <a:cubicBezTo>
                      <a:pt x="22" y="43"/>
                      <a:pt x="17" y="42"/>
                      <a:pt x="15" y="40"/>
                    </a:cubicBezTo>
                    <a:cubicBezTo>
                      <a:pt x="11" y="37"/>
                      <a:pt x="9" y="33"/>
                      <a:pt x="8" y="28"/>
                    </a:cubicBezTo>
                    <a:cubicBezTo>
                      <a:pt x="8" y="28"/>
                      <a:pt x="8" y="28"/>
                      <a:pt x="8" y="28"/>
                    </a:cubicBezTo>
                    <a:cubicBezTo>
                      <a:pt x="8" y="28"/>
                      <a:pt x="8" y="28"/>
                      <a:pt x="8" y="28"/>
                    </a:cubicBezTo>
                    <a:cubicBezTo>
                      <a:pt x="7" y="28"/>
                      <a:pt x="7" y="28"/>
                      <a:pt x="7" y="28"/>
                    </a:cubicBezTo>
                    <a:cubicBezTo>
                      <a:pt x="6" y="28"/>
                      <a:pt x="6" y="28"/>
                      <a:pt x="6" y="28"/>
                    </a:cubicBezTo>
                    <a:cubicBezTo>
                      <a:pt x="6" y="28"/>
                      <a:pt x="4" y="28"/>
                      <a:pt x="3" y="28"/>
                    </a:cubicBezTo>
                    <a:cubicBezTo>
                      <a:pt x="3" y="28"/>
                      <a:pt x="3" y="28"/>
                      <a:pt x="2" y="28"/>
                    </a:cubicBezTo>
                    <a:cubicBezTo>
                      <a:pt x="2" y="27"/>
                      <a:pt x="2" y="26"/>
                      <a:pt x="3" y="25"/>
                    </a:cubicBezTo>
                    <a:cubicBezTo>
                      <a:pt x="4" y="25"/>
                      <a:pt x="5" y="25"/>
                      <a:pt x="6" y="25"/>
                    </a:cubicBezTo>
                    <a:cubicBezTo>
                      <a:pt x="6" y="25"/>
                      <a:pt x="6" y="25"/>
                      <a:pt x="6" y="25"/>
                    </a:cubicBezTo>
                    <a:cubicBezTo>
                      <a:pt x="7" y="24"/>
                      <a:pt x="7" y="24"/>
                      <a:pt x="7" y="24"/>
                    </a:cubicBezTo>
                    <a:cubicBezTo>
                      <a:pt x="7" y="23"/>
                      <a:pt x="7" y="22"/>
                      <a:pt x="7" y="20"/>
                    </a:cubicBezTo>
                    <a:cubicBezTo>
                      <a:pt x="7" y="20"/>
                      <a:pt x="7" y="20"/>
                      <a:pt x="7" y="20"/>
                    </a:cubicBezTo>
                    <a:cubicBezTo>
                      <a:pt x="6" y="20"/>
                      <a:pt x="6" y="20"/>
                      <a:pt x="6" y="20"/>
                    </a:cubicBezTo>
                    <a:cubicBezTo>
                      <a:pt x="5" y="20"/>
                      <a:pt x="5" y="20"/>
                      <a:pt x="4" y="20"/>
                    </a:cubicBezTo>
                    <a:cubicBezTo>
                      <a:pt x="3" y="20"/>
                      <a:pt x="3" y="20"/>
                      <a:pt x="2" y="20"/>
                    </a:cubicBezTo>
                    <a:cubicBezTo>
                      <a:pt x="2" y="19"/>
                      <a:pt x="2" y="17"/>
                      <a:pt x="3" y="16"/>
                    </a:cubicBezTo>
                    <a:cubicBezTo>
                      <a:pt x="4" y="16"/>
                      <a:pt x="5" y="16"/>
                      <a:pt x="6" y="16"/>
                    </a:cubicBezTo>
                    <a:cubicBezTo>
                      <a:pt x="7" y="16"/>
                      <a:pt x="7" y="16"/>
                      <a:pt x="7" y="16"/>
                    </a:cubicBezTo>
                    <a:cubicBezTo>
                      <a:pt x="7" y="16"/>
                      <a:pt x="7" y="16"/>
                      <a:pt x="7" y="16"/>
                    </a:cubicBezTo>
                    <a:cubicBezTo>
                      <a:pt x="7" y="16"/>
                      <a:pt x="7" y="16"/>
                      <a:pt x="7" y="16"/>
                    </a:cubicBezTo>
                    <a:moveTo>
                      <a:pt x="26" y="0"/>
                    </a:moveTo>
                    <a:cubicBezTo>
                      <a:pt x="23" y="0"/>
                      <a:pt x="21" y="1"/>
                      <a:pt x="18" y="2"/>
                    </a:cubicBezTo>
                    <a:cubicBezTo>
                      <a:pt x="11" y="5"/>
                      <a:pt x="8" y="11"/>
                      <a:pt x="7" y="15"/>
                    </a:cubicBezTo>
                    <a:cubicBezTo>
                      <a:pt x="6" y="15"/>
                      <a:pt x="6" y="15"/>
                      <a:pt x="6" y="15"/>
                    </a:cubicBezTo>
                    <a:cubicBezTo>
                      <a:pt x="5" y="15"/>
                      <a:pt x="3" y="15"/>
                      <a:pt x="2" y="15"/>
                    </a:cubicBezTo>
                    <a:cubicBezTo>
                      <a:pt x="2" y="15"/>
                      <a:pt x="2" y="15"/>
                      <a:pt x="2" y="15"/>
                    </a:cubicBezTo>
                    <a:cubicBezTo>
                      <a:pt x="2" y="15"/>
                      <a:pt x="2" y="15"/>
                      <a:pt x="2" y="15"/>
                    </a:cubicBezTo>
                    <a:cubicBezTo>
                      <a:pt x="2" y="15"/>
                      <a:pt x="2" y="15"/>
                      <a:pt x="2" y="15"/>
                    </a:cubicBezTo>
                    <a:cubicBezTo>
                      <a:pt x="2" y="15"/>
                      <a:pt x="2" y="15"/>
                      <a:pt x="2" y="15"/>
                    </a:cubicBezTo>
                    <a:cubicBezTo>
                      <a:pt x="0" y="19"/>
                      <a:pt x="0" y="19"/>
                      <a:pt x="0" y="19"/>
                    </a:cubicBezTo>
                    <a:cubicBezTo>
                      <a:pt x="0" y="19"/>
                      <a:pt x="0" y="19"/>
                      <a:pt x="0" y="19"/>
                    </a:cubicBezTo>
                    <a:cubicBezTo>
                      <a:pt x="0" y="23"/>
                      <a:pt x="0" y="23"/>
                      <a:pt x="0" y="23"/>
                    </a:cubicBezTo>
                    <a:cubicBezTo>
                      <a:pt x="0" y="23"/>
                      <a:pt x="0" y="23"/>
                      <a:pt x="0" y="23"/>
                    </a:cubicBezTo>
                    <a:cubicBezTo>
                      <a:pt x="0" y="24"/>
                      <a:pt x="0" y="24"/>
                      <a:pt x="0" y="24"/>
                    </a:cubicBezTo>
                    <a:cubicBezTo>
                      <a:pt x="0" y="24"/>
                      <a:pt x="0" y="24"/>
                      <a:pt x="0" y="24"/>
                    </a:cubicBezTo>
                    <a:cubicBezTo>
                      <a:pt x="0" y="24"/>
                      <a:pt x="0" y="24"/>
                      <a:pt x="0" y="24"/>
                    </a:cubicBezTo>
                    <a:cubicBezTo>
                      <a:pt x="0" y="24"/>
                      <a:pt x="0" y="24"/>
                      <a:pt x="0" y="24"/>
                    </a:cubicBezTo>
                    <a:cubicBezTo>
                      <a:pt x="0" y="24"/>
                      <a:pt x="4" y="24"/>
                      <a:pt x="6" y="24"/>
                    </a:cubicBezTo>
                    <a:cubicBezTo>
                      <a:pt x="6" y="24"/>
                      <a:pt x="6" y="24"/>
                      <a:pt x="6" y="24"/>
                    </a:cubicBezTo>
                    <a:cubicBezTo>
                      <a:pt x="5" y="24"/>
                      <a:pt x="3" y="24"/>
                      <a:pt x="2" y="24"/>
                    </a:cubicBezTo>
                    <a:cubicBezTo>
                      <a:pt x="2" y="24"/>
                      <a:pt x="2" y="24"/>
                      <a:pt x="2" y="24"/>
                    </a:cubicBezTo>
                    <a:cubicBezTo>
                      <a:pt x="2" y="24"/>
                      <a:pt x="2" y="24"/>
                      <a:pt x="2" y="24"/>
                    </a:cubicBezTo>
                    <a:cubicBezTo>
                      <a:pt x="0" y="28"/>
                      <a:pt x="0" y="28"/>
                      <a:pt x="0" y="28"/>
                    </a:cubicBezTo>
                    <a:cubicBezTo>
                      <a:pt x="0" y="28"/>
                      <a:pt x="0" y="28"/>
                      <a:pt x="0" y="28"/>
                    </a:cubicBezTo>
                    <a:cubicBezTo>
                      <a:pt x="0" y="34"/>
                      <a:pt x="0" y="34"/>
                      <a:pt x="0" y="34"/>
                    </a:cubicBezTo>
                    <a:cubicBezTo>
                      <a:pt x="0" y="34"/>
                      <a:pt x="0" y="34"/>
                      <a:pt x="0" y="34"/>
                    </a:cubicBezTo>
                    <a:cubicBezTo>
                      <a:pt x="0" y="34"/>
                      <a:pt x="0" y="34"/>
                      <a:pt x="0" y="34"/>
                    </a:cubicBezTo>
                    <a:cubicBezTo>
                      <a:pt x="0" y="34"/>
                      <a:pt x="0" y="34"/>
                      <a:pt x="0" y="34"/>
                    </a:cubicBezTo>
                    <a:cubicBezTo>
                      <a:pt x="1" y="34"/>
                      <a:pt x="1" y="34"/>
                      <a:pt x="1" y="34"/>
                    </a:cubicBezTo>
                    <a:cubicBezTo>
                      <a:pt x="1" y="34"/>
                      <a:pt x="1" y="34"/>
                      <a:pt x="1" y="34"/>
                    </a:cubicBezTo>
                    <a:cubicBezTo>
                      <a:pt x="2" y="35"/>
                      <a:pt x="2" y="35"/>
                      <a:pt x="2" y="35"/>
                    </a:cubicBezTo>
                    <a:cubicBezTo>
                      <a:pt x="2" y="35"/>
                      <a:pt x="2" y="35"/>
                      <a:pt x="2" y="35"/>
                    </a:cubicBezTo>
                    <a:cubicBezTo>
                      <a:pt x="2" y="34"/>
                      <a:pt x="2" y="34"/>
                      <a:pt x="2" y="34"/>
                    </a:cubicBezTo>
                    <a:cubicBezTo>
                      <a:pt x="2" y="34"/>
                      <a:pt x="2" y="34"/>
                      <a:pt x="2" y="34"/>
                    </a:cubicBezTo>
                    <a:cubicBezTo>
                      <a:pt x="3" y="34"/>
                      <a:pt x="5" y="34"/>
                      <a:pt x="6" y="34"/>
                    </a:cubicBezTo>
                    <a:cubicBezTo>
                      <a:pt x="7" y="37"/>
                      <a:pt x="11" y="49"/>
                      <a:pt x="28" y="49"/>
                    </a:cubicBezTo>
                    <a:cubicBezTo>
                      <a:pt x="30" y="49"/>
                      <a:pt x="32" y="49"/>
                      <a:pt x="34" y="48"/>
                    </a:cubicBezTo>
                    <a:cubicBezTo>
                      <a:pt x="34" y="48"/>
                      <a:pt x="34" y="48"/>
                      <a:pt x="34" y="48"/>
                    </a:cubicBezTo>
                    <a:cubicBezTo>
                      <a:pt x="34" y="48"/>
                      <a:pt x="34" y="48"/>
                      <a:pt x="34" y="48"/>
                    </a:cubicBezTo>
                    <a:cubicBezTo>
                      <a:pt x="34" y="48"/>
                      <a:pt x="34" y="48"/>
                      <a:pt x="34" y="48"/>
                    </a:cubicBezTo>
                    <a:cubicBezTo>
                      <a:pt x="34" y="48"/>
                      <a:pt x="34" y="48"/>
                      <a:pt x="34" y="48"/>
                    </a:cubicBezTo>
                    <a:cubicBezTo>
                      <a:pt x="34" y="47"/>
                      <a:pt x="34" y="46"/>
                      <a:pt x="34" y="44"/>
                    </a:cubicBezTo>
                    <a:cubicBezTo>
                      <a:pt x="35" y="44"/>
                      <a:pt x="35" y="43"/>
                      <a:pt x="35" y="43"/>
                    </a:cubicBezTo>
                    <a:cubicBezTo>
                      <a:pt x="35" y="42"/>
                      <a:pt x="35" y="42"/>
                      <a:pt x="35" y="42"/>
                    </a:cubicBezTo>
                    <a:cubicBezTo>
                      <a:pt x="35" y="39"/>
                      <a:pt x="35" y="37"/>
                      <a:pt x="35" y="34"/>
                    </a:cubicBezTo>
                    <a:cubicBezTo>
                      <a:pt x="34" y="34"/>
                      <a:pt x="34" y="34"/>
                      <a:pt x="34" y="34"/>
                    </a:cubicBezTo>
                    <a:cubicBezTo>
                      <a:pt x="34" y="34"/>
                      <a:pt x="34" y="34"/>
                      <a:pt x="34" y="34"/>
                    </a:cubicBezTo>
                    <a:cubicBezTo>
                      <a:pt x="32" y="36"/>
                      <a:pt x="30" y="37"/>
                      <a:pt x="26" y="37"/>
                    </a:cubicBezTo>
                    <a:cubicBezTo>
                      <a:pt x="23" y="37"/>
                      <a:pt x="20" y="35"/>
                      <a:pt x="18" y="33"/>
                    </a:cubicBezTo>
                    <a:cubicBezTo>
                      <a:pt x="28" y="33"/>
                      <a:pt x="28" y="33"/>
                      <a:pt x="28" y="33"/>
                    </a:cubicBezTo>
                    <a:cubicBezTo>
                      <a:pt x="29" y="33"/>
                      <a:pt x="29" y="33"/>
                      <a:pt x="29" y="33"/>
                    </a:cubicBezTo>
                    <a:cubicBezTo>
                      <a:pt x="30" y="29"/>
                      <a:pt x="30" y="29"/>
                      <a:pt x="30" y="29"/>
                    </a:cubicBezTo>
                    <a:cubicBezTo>
                      <a:pt x="30" y="28"/>
                      <a:pt x="30" y="28"/>
                      <a:pt x="30" y="28"/>
                    </a:cubicBezTo>
                    <a:cubicBezTo>
                      <a:pt x="30" y="28"/>
                      <a:pt x="30" y="28"/>
                      <a:pt x="30" y="28"/>
                    </a:cubicBezTo>
                    <a:cubicBezTo>
                      <a:pt x="30" y="27"/>
                      <a:pt x="30" y="25"/>
                      <a:pt x="29" y="23"/>
                    </a:cubicBezTo>
                    <a:cubicBezTo>
                      <a:pt x="29" y="23"/>
                      <a:pt x="29" y="23"/>
                      <a:pt x="29" y="23"/>
                    </a:cubicBezTo>
                    <a:cubicBezTo>
                      <a:pt x="29" y="23"/>
                      <a:pt x="29" y="23"/>
                      <a:pt x="29" y="23"/>
                    </a:cubicBezTo>
                    <a:cubicBezTo>
                      <a:pt x="30" y="21"/>
                      <a:pt x="30" y="21"/>
                      <a:pt x="30" y="21"/>
                    </a:cubicBezTo>
                    <a:cubicBezTo>
                      <a:pt x="30" y="21"/>
                      <a:pt x="30" y="21"/>
                      <a:pt x="30" y="21"/>
                    </a:cubicBezTo>
                    <a:cubicBezTo>
                      <a:pt x="30" y="21"/>
                      <a:pt x="30" y="21"/>
                      <a:pt x="30" y="21"/>
                    </a:cubicBezTo>
                    <a:cubicBezTo>
                      <a:pt x="30" y="19"/>
                      <a:pt x="30" y="17"/>
                      <a:pt x="29" y="15"/>
                    </a:cubicBezTo>
                    <a:cubicBezTo>
                      <a:pt x="29" y="15"/>
                      <a:pt x="29" y="15"/>
                      <a:pt x="29" y="15"/>
                    </a:cubicBezTo>
                    <a:cubicBezTo>
                      <a:pt x="28" y="15"/>
                      <a:pt x="28" y="15"/>
                      <a:pt x="28" y="15"/>
                    </a:cubicBezTo>
                    <a:cubicBezTo>
                      <a:pt x="25" y="15"/>
                      <a:pt x="23" y="15"/>
                      <a:pt x="21" y="15"/>
                    </a:cubicBezTo>
                    <a:cubicBezTo>
                      <a:pt x="20" y="15"/>
                      <a:pt x="20" y="15"/>
                      <a:pt x="19" y="15"/>
                    </a:cubicBezTo>
                    <a:cubicBezTo>
                      <a:pt x="21" y="13"/>
                      <a:pt x="22" y="12"/>
                      <a:pt x="24" y="12"/>
                    </a:cubicBezTo>
                    <a:cubicBezTo>
                      <a:pt x="25" y="12"/>
                      <a:pt x="25" y="12"/>
                      <a:pt x="25" y="12"/>
                    </a:cubicBezTo>
                    <a:cubicBezTo>
                      <a:pt x="27" y="12"/>
                      <a:pt x="29" y="13"/>
                      <a:pt x="31" y="14"/>
                    </a:cubicBezTo>
                    <a:cubicBezTo>
                      <a:pt x="31" y="14"/>
                      <a:pt x="31" y="14"/>
                      <a:pt x="31" y="14"/>
                    </a:cubicBezTo>
                    <a:cubicBezTo>
                      <a:pt x="34" y="12"/>
                      <a:pt x="34" y="12"/>
                      <a:pt x="34" y="12"/>
                    </a:cubicBezTo>
                    <a:cubicBezTo>
                      <a:pt x="34" y="12"/>
                      <a:pt x="34" y="12"/>
                      <a:pt x="34" y="12"/>
                    </a:cubicBezTo>
                    <a:cubicBezTo>
                      <a:pt x="34" y="12"/>
                      <a:pt x="34" y="12"/>
                      <a:pt x="34" y="12"/>
                    </a:cubicBezTo>
                    <a:cubicBezTo>
                      <a:pt x="34" y="11"/>
                      <a:pt x="34" y="11"/>
                      <a:pt x="34" y="11"/>
                    </a:cubicBezTo>
                    <a:cubicBezTo>
                      <a:pt x="34" y="9"/>
                      <a:pt x="34" y="5"/>
                      <a:pt x="35" y="3"/>
                    </a:cubicBezTo>
                    <a:cubicBezTo>
                      <a:pt x="34" y="2"/>
                      <a:pt x="34" y="2"/>
                      <a:pt x="34" y="2"/>
                    </a:cubicBezTo>
                    <a:cubicBezTo>
                      <a:pt x="32" y="1"/>
                      <a:pt x="29" y="0"/>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16" name="Freeform 202"/>
              <p:cNvSpPr>
                <a:spLocks noEditPoints="1"/>
              </p:cNvSpPr>
              <p:nvPr/>
            </p:nvSpPr>
            <p:spPr bwMode="auto">
              <a:xfrm>
                <a:off x="3344" y="2039"/>
                <a:ext cx="76" cy="169"/>
              </a:xfrm>
              <a:custGeom>
                <a:avLst/>
                <a:gdLst>
                  <a:gd name="T0" fmla="*/ 24 w 32"/>
                  <a:gd name="T1" fmla="*/ 69 h 71"/>
                  <a:gd name="T2" fmla="*/ 26 w 32"/>
                  <a:gd name="T3" fmla="*/ 70 h 71"/>
                  <a:gd name="T4" fmla="*/ 27 w 32"/>
                  <a:gd name="T5" fmla="*/ 69 h 71"/>
                  <a:gd name="T6" fmla="*/ 29 w 32"/>
                  <a:gd name="T7" fmla="*/ 67 h 71"/>
                  <a:gd name="T8" fmla="*/ 29 w 32"/>
                  <a:gd name="T9" fmla="*/ 67 h 71"/>
                  <a:gd name="T10" fmla="*/ 27 w 32"/>
                  <a:gd name="T11" fmla="*/ 66 h 71"/>
                  <a:gd name="T12" fmla="*/ 28 w 32"/>
                  <a:gd name="T13" fmla="*/ 68 h 71"/>
                  <a:gd name="T14" fmla="*/ 27 w 32"/>
                  <a:gd name="T15" fmla="*/ 65 h 71"/>
                  <a:gd name="T16" fmla="*/ 25 w 32"/>
                  <a:gd name="T17" fmla="*/ 61 h 71"/>
                  <a:gd name="T18" fmla="*/ 19 w 32"/>
                  <a:gd name="T19" fmla="*/ 52 h 71"/>
                  <a:gd name="T20" fmla="*/ 20 w 32"/>
                  <a:gd name="T21" fmla="*/ 52 h 71"/>
                  <a:gd name="T22" fmla="*/ 20 w 32"/>
                  <a:gd name="T23" fmla="*/ 50 h 71"/>
                  <a:gd name="T24" fmla="*/ 16 w 32"/>
                  <a:gd name="T25" fmla="*/ 40 h 71"/>
                  <a:gd name="T26" fmla="*/ 19 w 32"/>
                  <a:gd name="T27" fmla="*/ 47 h 71"/>
                  <a:gd name="T28" fmla="*/ 18 w 32"/>
                  <a:gd name="T29" fmla="*/ 45 h 71"/>
                  <a:gd name="T30" fmla="*/ 18 w 32"/>
                  <a:gd name="T31" fmla="*/ 40 h 71"/>
                  <a:gd name="T32" fmla="*/ 17 w 32"/>
                  <a:gd name="T33" fmla="*/ 34 h 71"/>
                  <a:gd name="T34" fmla="*/ 18 w 32"/>
                  <a:gd name="T35" fmla="*/ 39 h 71"/>
                  <a:gd name="T36" fmla="*/ 19 w 32"/>
                  <a:gd name="T37" fmla="*/ 26 h 71"/>
                  <a:gd name="T38" fmla="*/ 19 w 32"/>
                  <a:gd name="T39" fmla="*/ 28 h 71"/>
                  <a:gd name="T40" fmla="*/ 20 w 32"/>
                  <a:gd name="T41" fmla="*/ 32 h 71"/>
                  <a:gd name="T42" fmla="*/ 21 w 32"/>
                  <a:gd name="T43" fmla="*/ 28 h 71"/>
                  <a:gd name="T44" fmla="*/ 21 w 32"/>
                  <a:gd name="T45" fmla="*/ 28 h 71"/>
                  <a:gd name="T46" fmla="*/ 20 w 32"/>
                  <a:gd name="T47" fmla="*/ 28 h 71"/>
                  <a:gd name="T48" fmla="*/ 19 w 32"/>
                  <a:gd name="T49" fmla="*/ 25 h 71"/>
                  <a:gd name="T50" fmla="*/ 21 w 32"/>
                  <a:gd name="T51" fmla="*/ 29 h 71"/>
                  <a:gd name="T52" fmla="*/ 21 w 32"/>
                  <a:gd name="T53" fmla="*/ 21 h 71"/>
                  <a:gd name="T54" fmla="*/ 24 w 32"/>
                  <a:gd name="T55" fmla="*/ 25 h 71"/>
                  <a:gd name="T56" fmla="*/ 25 w 32"/>
                  <a:gd name="T57" fmla="*/ 25 h 71"/>
                  <a:gd name="T58" fmla="*/ 25 w 32"/>
                  <a:gd name="T59" fmla="*/ 21 h 71"/>
                  <a:gd name="T60" fmla="*/ 26 w 32"/>
                  <a:gd name="T61" fmla="*/ 25 h 71"/>
                  <a:gd name="T62" fmla="*/ 27 w 32"/>
                  <a:gd name="T63" fmla="*/ 21 h 71"/>
                  <a:gd name="T64" fmla="*/ 29 w 32"/>
                  <a:gd name="T65" fmla="*/ 24 h 71"/>
                  <a:gd name="T66" fmla="*/ 29 w 32"/>
                  <a:gd name="T67" fmla="*/ 21 h 71"/>
                  <a:gd name="T68" fmla="*/ 31 w 32"/>
                  <a:gd name="T69" fmla="*/ 24 h 71"/>
                  <a:gd name="T70" fmla="*/ 8 w 32"/>
                  <a:gd name="T71" fmla="*/ 23 h 71"/>
                  <a:gd name="T72" fmla="*/ 9 w 32"/>
                  <a:gd name="T73" fmla="*/ 23 h 71"/>
                  <a:gd name="T74" fmla="*/ 7 w 32"/>
                  <a:gd name="T75" fmla="*/ 21 h 71"/>
                  <a:gd name="T76" fmla="*/ 7 w 32"/>
                  <a:gd name="T77" fmla="*/ 23 h 71"/>
                  <a:gd name="T78" fmla="*/ 6 w 32"/>
                  <a:gd name="T79" fmla="*/ 20 h 71"/>
                  <a:gd name="T80" fmla="*/ 25 w 32"/>
                  <a:gd name="T81" fmla="*/ 4 h 71"/>
                  <a:gd name="T82" fmla="*/ 23 w 32"/>
                  <a:gd name="T83" fmla="*/ 69 h 71"/>
                  <a:gd name="T84" fmla="*/ 11 w 32"/>
                  <a:gd name="T85" fmla="*/ 20 h 71"/>
                  <a:gd name="T86" fmla="*/ 16 w 32"/>
                  <a:gd name="T87" fmla="*/ 8 h 71"/>
                  <a:gd name="T88" fmla="*/ 25 w 32"/>
                  <a:gd name="T89" fmla="*/ 20 h 71"/>
                  <a:gd name="T90" fmla="*/ 23 w 32"/>
                  <a:gd name="T91" fmla="*/ 69 h 71"/>
                  <a:gd name="T92" fmla="*/ 15 w 32"/>
                  <a:gd name="T93" fmla="*/ 7 h 71"/>
                  <a:gd name="T94" fmla="*/ 3 w 32"/>
                  <a:gd name="T95" fmla="*/ 20 h 71"/>
                  <a:gd name="T96" fmla="*/ 8 w 32"/>
                  <a:gd name="T97" fmla="*/ 24 h 71"/>
                  <a:gd name="T98" fmla="*/ 23 w 32"/>
                  <a:gd name="T99" fmla="*/ 70 h 71"/>
                  <a:gd name="T100" fmla="*/ 26 w 32"/>
                  <a:gd name="T101" fmla="*/ 71 h 71"/>
                  <a:gd name="T102" fmla="*/ 30 w 32"/>
                  <a:gd name="T103" fmla="*/ 66 h 71"/>
                  <a:gd name="T104" fmla="*/ 23 w 32"/>
                  <a:gd name="T105" fmla="*/ 26 h 71"/>
                  <a:gd name="T106" fmla="*/ 32 w 32"/>
                  <a:gd name="T107" fmla="*/ 25 h 71"/>
                  <a:gd name="T108" fmla="*/ 32 w 32"/>
                  <a:gd name="T109" fmla="*/ 25 h 71"/>
                  <a:gd name="T110" fmla="*/ 32 w 32"/>
                  <a:gd name="T111" fmla="*/ 25 h 71"/>
                  <a:gd name="T112" fmla="*/ 27 w 32"/>
                  <a:gd name="T113" fmla="*/ 6 h 71"/>
                  <a:gd name="T114" fmla="*/ 24 w 32"/>
                  <a:gd name="T115"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 h="71">
                    <a:moveTo>
                      <a:pt x="26" y="70"/>
                    </a:moveTo>
                    <a:cubicBezTo>
                      <a:pt x="25" y="70"/>
                      <a:pt x="25" y="70"/>
                      <a:pt x="25" y="69"/>
                    </a:cubicBezTo>
                    <a:cubicBezTo>
                      <a:pt x="24" y="69"/>
                      <a:pt x="24" y="69"/>
                      <a:pt x="24" y="69"/>
                    </a:cubicBezTo>
                    <a:cubicBezTo>
                      <a:pt x="25" y="69"/>
                      <a:pt x="25" y="69"/>
                      <a:pt x="25" y="69"/>
                    </a:cubicBezTo>
                    <a:cubicBezTo>
                      <a:pt x="26" y="70"/>
                      <a:pt x="26" y="70"/>
                      <a:pt x="26" y="70"/>
                    </a:cubicBezTo>
                    <a:moveTo>
                      <a:pt x="26" y="70"/>
                    </a:moveTo>
                    <a:cubicBezTo>
                      <a:pt x="26" y="68"/>
                      <a:pt x="26" y="68"/>
                      <a:pt x="26" y="68"/>
                    </a:cubicBezTo>
                    <a:cubicBezTo>
                      <a:pt x="26" y="67"/>
                      <a:pt x="26" y="67"/>
                      <a:pt x="26" y="67"/>
                    </a:cubicBezTo>
                    <a:cubicBezTo>
                      <a:pt x="27" y="68"/>
                      <a:pt x="27" y="69"/>
                      <a:pt x="27" y="69"/>
                    </a:cubicBezTo>
                    <a:cubicBezTo>
                      <a:pt x="27" y="69"/>
                      <a:pt x="27" y="69"/>
                      <a:pt x="27" y="69"/>
                    </a:cubicBezTo>
                    <a:cubicBezTo>
                      <a:pt x="26" y="70"/>
                      <a:pt x="26" y="70"/>
                      <a:pt x="26" y="70"/>
                    </a:cubicBezTo>
                    <a:moveTo>
                      <a:pt x="29" y="67"/>
                    </a:moveTo>
                    <a:cubicBezTo>
                      <a:pt x="28" y="66"/>
                      <a:pt x="28" y="66"/>
                      <a:pt x="28" y="66"/>
                    </a:cubicBezTo>
                    <a:cubicBezTo>
                      <a:pt x="29" y="67"/>
                      <a:pt x="29" y="67"/>
                      <a:pt x="29" y="67"/>
                    </a:cubicBezTo>
                    <a:cubicBezTo>
                      <a:pt x="29" y="67"/>
                      <a:pt x="29" y="67"/>
                      <a:pt x="29" y="67"/>
                    </a:cubicBezTo>
                    <a:moveTo>
                      <a:pt x="27" y="69"/>
                    </a:moveTo>
                    <a:cubicBezTo>
                      <a:pt x="27" y="68"/>
                      <a:pt x="27" y="67"/>
                      <a:pt x="27" y="67"/>
                    </a:cubicBezTo>
                    <a:cubicBezTo>
                      <a:pt x="27" y="66"/>
                      <a:pt x="27" y="66"/>
                      <a:pt x="27" y="66"/>
                    </a:cubicBezTo>
                    <a:cubicBezTo>
                      <a:pt x="28" y="66"/>
                      <a:pt x="28" y="66"/>
                      <a:pt x="28" y="66"/>
                    </a:cubicBezTo>
                    <a:cubicBezTo>
                      <a:pt x="28" y="68"/>
                      <a:pt x="28" y="68"/>
                      <a:pt x="28" y="68"/>
                    </a:cubicBezTo>
                    <a:cubicBezTo>
                      <a:pt x="28" y="68"/>
                      <a:pt x="28" y="68"/>
                      <a:pt x="28" y="68"/>
                    </a:cubicBezTo>
                    <a:cubicBezTo>
                      <a:pt x="27" y="69"/>
                      <a:pt x="27" y="69"/>
                      <a:pt x="27" y="69"/>
                    </a:cubicBezTo>
                    <a:moveTo>
                      <a:pt x="28" y="65"/>
                    </a:moveTo>
                    <a:cubicBezTo>
                      <a:pt x="27" y="65"/>
                      <a:pt x="27" y="65"/>
                      <a:pt x="27" y="65"/>
                    </a:cubicBezTo>
                    <a:cubicBezTo>
                      <a:pt x="27" y="64"/>
                      <a:pt x="27" y="64"/>
                      <a:pt x="27" y="64"/>
                    </a:cubicBezTo>
                    <a:cubicBezTo>
                      <a:pt x="25" y="62"/>
                      <a:pt x="22" y="59"/>
                      <a:pt x="19" y="54"/>
                    </a:cubicBezTo>
                    <a:cubicBezTo>
                      <a:pt x="21" y="56"/>
                      <a:pt x="23" y="59"/>
                      <a:pt x="25" y="61"/>
                    </a:cubicBezTo>
                    <a:cubicBezTo>
                      <a:pt x="26" y="62"/>
                      <a:pt x="27" y="63"/>
                      <a:pt x="28" y="65"/>
                    </a:cubicBezTo>
                    <a:moveTo>
                      <a:pt x="23" y="58"/>
                    </a:moveTo>
                    <a:cubicBezTo>
                      <a:pt x="21" y="56"/>
                      <a:pt x="20" y="54"/>
                      <a:pt x="19" y="52"/>
                    </a:cubicBezTo>
                    <a:cubicBezTo>
                      <a:pt x="18" y="50"/>
                      <a:pt x="17" y="48"/>
                      <a:pt x="17" y="46"/>
                    </a:cubicBezTo>
                    <a:cubicBezTo>
                      <a:pt x="17" y="47"/>
                      <a:pt x="18" y="48"/>
                      <a:pt x="18" y="49"/>
                    </a:cubicBezTo>
                    <a:cubicBezTo>
                      <a:pt x="19" y="50"/>
                      <a:pt x="20" y="51"/>
                      <a:pt x="20" y="52"/>
                    </a:cubicBezTo>
                    <a:cubicBezTo>
                      <a:pt x="20" y="53"/>
                      <a:pt x="20" y="53"/>
                      <a:pt x="20" y="53"/>
                    </a:cubicBezTo>
                    <a:cubicBezTo>
                      <a:pt x="21" y="54"/>
                      <a:pt x="22" y="56"/>
                      <a:pt x="23" y="58"/>
                    </a:cubicBezTo>
                    <a:moveTo>
                      <a:pt x="20" y="50"/>
                    </a:moveTo>
                    <a:cubicBezTo>
                      <a:pt x="19" y="49"/>
                      <a:pt x="19" y="49"/>
                      <a:pt x="19" y="48"/>
                    </a:cubicBezTo>
                    <a:cubicBezTo>
                      <a:pt x="18" y="47"/>
                      <a:pt x="17" y="46"/>
                      <a:pt x="17" y="45"/>
                    </a:cubicBezTo>
                    <a:cubicBezTo>
                      <a:pt x="16" y="43"/>
                      <a:pt x="16" y="42"/>
                      <a:pt x="16" y="40"/>
                    </a:cubicBezTo>
                    <a:cubicBezTo>
                      <a:pt x="18" y="46"/>
                      <a:pt x="18" y="46"/>
                      <a:pt x="18" y="46"/>
                    </a:cubicBezTo>
                    <a:cubicBezTo>
                      <a:pt x="19" y="47"/>
                      <a:pt x="19" y="47"/>
                      <a:pt x="19" y="47"/>
                    </a:cubicBezTo>
                    <a:cubicBezTo>
                      <a:pt x="19" y="47"/>
                      <a:pt x="19" y="47"/>
                      <a:pt x="19" y="47"/>
                    </a:cubicBezTo>
                    <a:cubicBezTo>
                      <a:pt x="19" y="47"/>
                      <a:pt x="19" y="47"/>
                      <a:pt x="19" y="47"/>
                    </a:cubicBezTo>
                    <a:cubicBezTo>
                      <a:pt x="19" y="48"/>
                      <a:pt x="19" y="49"/>
                      <a:pt x="20" y="50"/>
                    </a:cubicBezTo>
                    <a:moveTo>
                      <a:pt x="18" y="45"/>
                    </a:moveTo>
                    <a:cubicBezTo>
                      <a:pt x="16" y="39"/>
                      <a:pt x="16" y="39"/>
                      <a:pt x="16" y="39"/>
                    </a:cubicBezTo>
                    <a:cubicBezTo>
                      <a:pt x="16" y="38"/>
                      <a:pt x="16" y="36"/>
                      <a:pt x="16" y="35"/>
                    </a:cubicBezTo>
                    <a:cubicBezTo>
                      <a:pt x="17" y="37"/>
                      <a:pt x="18" y="39"/>
                      <a:pt x="18" y="40"/>
                    </a:cubicBezTo>
                    <a:cubicBezTo>
                      <a:pt x="18" y="42"/>
                      <a:pt x="18" y="43"/>
                      <a:pt x="18" y="45"/>
                    </a:cubicBezTo>
                    <a:moveTo>
                      <a:pt x="18" y="39"/>
                    </a:moveTo>
                    <a:cubicBezTo>
                      <a:pt x="18" y="37"/>
                      <a:pt x="17" y="36"/>
                      <a:pt x="17" y="34"/>
                    </a:cubicBezTo>
                    <a:cubicBezTo>
                      <a:pt x="17" y="33"/>
                      <a:pt x="17" y="31"/>
                      <a:pt x="17" y="30"/>
                    </a:cubicBezTo>
                    <a:cubicBezTo>
                      <a:pt x="19" y="36"/>
                      <a:pt x="19" y="36"/>
                      <a:pt x="19" y="36"/>
                    </a:cubicBezTo>
                    <a:cubicBezTo>
                      <a:pt x="19" y="37"/>
                      <a:pt x="18" y="38"/>
                      <a:pt x="18" y="39"/>
                    </a:cubicBezTo>
                    <a:moveTo>
                      <a:pt x="19" y="34"/>
                    </a:moveTo>
                    <a:cubicBezTo>
                      <a:pt x="18" y="29"/>
                      <a:pt x="18" y="29"/>
                      <a:pt x="18" y="29"/>
                    </a:cubicBezTo>
                    <a:cubicBezTo>
                      <a:pt x="18" y="28"/>
                      <a:pt x="18" y="27"/>
                      <a:pt x="19" y="26"/>
                    </a:cubicBezTo>
                    <a:cubicBezTo>
                      <a:pt x="19" y="26"/>
                      <a:pt x="19" y="27"/>
                      <a:pt x="19" y="27"/>
                    </a:cubicBezTo>
                    <a:cubicBezTo>
                      <a:pt x="19" y="28"/>
                      <a:pt x="19" y="28"/>
                      <a:pt x="19" y="28"/>
                    </a:cubicBezTo>
                    <a:cubicBezTo>
                      <a:pt x="19" y="28"/>
                      <a:pt x="19" y="28"/>
                      <a:pt x="19" y="28"/>
                    </a:cubicBezTo>
                    <a:cubicBezTo>
                      <a:pt x="19" y="29"/>
                      <a:pt x="20" y="30"/>
                      <a:pt x="20" y="31"/>
                    </a:cubicBezTo>
                    <a:cubicBezTo>
                      <a:pt x="20" y="32"/>
                      <a:pt x="20" y="32"/>
                      <a:pt x="20" y="32"/>
                    </a:cubicBezTo>
                    <a:cubicBezTo>
                      <a:pt x="20" y="32"/>
                      <a:pt x="20" y="32"/>
                      <a:pt x="20" y="32"/>
                    </a:cubicBezTo>
                    <a:cubicBezTo>
                      <a:pt x="20" y="32"/>
                      <a:pt x="20" y="32"/>
                      <a:pt x="20" y="32"/>
                    </a:cubicBezTo>
                    <a:cubicBezTo>
                      <a:pt x="19" y="33"/>
                      <a:pt x="19" y="34"/>
                      <a:pt x="19" y="34"/>
                    </a:cubicBezTo>
                    <a:moveTo>
                      <a:pt x="21" y="28"/>
                    </a:moveTo>
                    <a:cubicBezTo>
                      <a:pt x="21" y="26"/>
                      <a:pt x="21" y="24"/>
                      <a:pt x="21" y="23"/>
                    </a:cubicBezTo>
                    <a:cubicBezTo>
                      <a:pt x="22" y="25"/>
                      <a:pt x="22" y="25"/>
                      <a:pt x="22" y="25"/>
                    </a:cubicBezTo>
                    <a:cubicBezTo>
                      <a:pt x="22" y="26"/>
                      <a:pt x="22" y="27"/>
                      <a:pt x="21" y="28"/>
                    </a:cubicBezTo>
                    <a:moveTo>
                      <a:pt x="20" y="31"/>
                    </a:moveTo>
                    <a:cubicBezTo>
                      <a:pt x="20" y="30"/>
                      <a:pt x="20" y="29"/>
                      <a:pt x="20" y="28"/>
                    </a:cubicBezTo>
                    <a:cubicBezTo>
                      <a:pt x="20" y="28"/>
                      <a:pt x="20" y="28"/>
                      <a:pt x="20" y="28"/>
                    </a:cubicBezTo>
                    <a:cubicBezTo>
                      <a:pt x="20" y="27"/>
                      <a:pt x="20" y="27"/>
                      <a:pt x="20" y="27"/>
                    </a:cubicBezTo>
                    <a:cubicBezTo>
                      <a:pt x="20" y="26"/>
                      <a:pt x="19" y="26"/>
                      <a:pt x="19" y="25"/>
                    </a:cubicBezTo>
                    <a:cubicBezTo>
                      <a:pt x="19" y="25"/>
                      <a:pt x="19" y="25"/>
                      <a:pt x="19" y="25"/>
                    </a:cubicBezTo>
                    <a:cubicBezTo>
                      <a:pt x="20" y="24"/>
                      <a:pt x="20" y="23"/>
                      <a:pt x="20" y="22"/>
                    </a:cubicBezTo>
                    <a:cubicBezTo>
                      <a:pt x="20" y="24"/>
                      <a:pt x="20" y="26"/>
                      <a:pt x="21" y="28"/>
                    </a:cubicBezTo>
                    <a:cubicBezTo>
                      <a:pt x="21" y="29"/>
                      <a:pt x="21" y="29"/>
                      <a:pt x="21" y="29"/>
                    </a:cubicBezTo>
                    <a:cubicBezTo>
                      <a:pt x="21" y="29"/>
                      <a:pt x="20" y="30"/>
                      <a:pt x="20" y="31"/>
                    </a:cubicBezTo>
                    <a:moveTo>
                      <a:pt x="23" y="24"/>
                    </a:moveTo>
                    <a:cubicBezTo>
                      <a:pt x="21" y="21"/>
                      <a:pt x="21" y="21"/>
                      <a:pt x="21" y="21"/>
                    </a:cubicBezTo>
                    <a:cubicBezTo>
                      <a:pt x="22" y="21"/>
                      <a:pt x="22" y="21"/>
                      <a:pt x="23" y="21"/>
                    </a:cubicBezTo>
                    <a:cubicBezTo>
                      <a:pt x="23" y="24"/>
                      <a:pt x="23" y="24"/>
                      <a:pt x="23" y="24"/>
                    </a:cubicBezTo>
                    <a:moveTo>
                      <a:pt x="24" y="25"/>
                    </a:moveTo>
                    <a:cubicBezTo>
                      <a:pt x="23" y="21"/>
                      <a:pt x="23" y="21"/>
                      <a:pt x="23" y="21"/>
                    </a:cubicBezTo>
                    <a:cubicBezTo>
                      <a:pt x="24" y="21"/>
                      <a:pt x="24" y="21"/>
                      <a:pt x="25" y="21"/>
                    </a:cubicBezTo>
                    <a:cubicBezTo>
                      <a:pt x="25" y="22"/>
                      <a:pt x="25" y="23"/>
                      <a:pt x="25" y="25"/>
                    </a:cubicBezTo>
                    <a:cubicBezTo>
                      <a:pt x="24" y="25"/>
                      <a:pt x="24" y="25"/>
                      <a:pt x="24" y="25"/>
                    </a:cubicBezTo>
                    <a:moveTo>
                      <a:pt x="26" y="25"/>
                    </a:moveTo>
                    <a:cubicBezTo>
                      <a:pt x="25" y="23"/>
                      <a:pt x="25" y="22"/>
                      <a:pt x="25" y="21"/>
                    </a:cubicBezTo>
                    <a:cubicBezTo>
                      <a:pt x="26" y="21"/>
                      <a:pt x="26" y="21"/>
                      <a:pt x="27" y="21"/>
                    </a:cubicBezTo>
                    <a:cubicBezTo>
                      <a:pt x="27" y="22"/>
                      <a:pt x="26" y="23"/>
                      <a:pt x="26" y="24"/>
                    </a:cubicBezTo>
                    <a:cubicBezTo>
                      <a:pt x="26" y="25"/>
                      <a:pt x="26" y="25"/>
                      <a:pt x="26" y="25"/>
                    </a:cubicBezTo>
                    <a:cubicBezTo>
                      <a:pt x="26" y="25"/>
                      <a:pt x="26" y="25"/>
                      <a:pt x="26" y="25"/>
                    </a:cubicBezTo>
                    <a:moveTo>
                      <a:pt x="27" y="25"/>
                    </a:moveTo>
                    <a:cubicBezTo>
                      <a:pt x="27" y="23"/>
                      <a:pt x="27" y="22"/>
                      <a:pt x="27" y="21"/>
                    </a:cubicBezTo>
                    <a:cubicBezTo>
                      <a:pt x="28" y="21"/>
                      <a:pt x="28" y="21"/>
                      <a:pt x="29" y="21"/>
                    </a:cubicBezTo>
                    <a:cubicBezTo>
                      <a:pt x="29" y="24"/>
                      <a:pt x="29" y="24"/>
                      <a:pt x="29" y="24"/>
                    </a:cubicBezTo>
                    <a:cubicBezTo>
                      <a:pt x="29" y="24"/>
                      <a:pt x="29" y="24"/>
                      <a:pt x="29" y="24"/>
                    </a:cubicBezTo>
                    <a:cubicBezTo>
                      <a:pt x="28" y="24"/>
                      <a:pt x="27" y="24"/>
                      <a:pt x="27" y="25"/>
                    </a:cubicBezTo>
                    <a:moveTo>
                      <a:pt x="29" y="24"/>
                    </a:moveTo>
                    <a:cubicBezTo>
                      <a:pt x="29" y="21"/>
                      <a:pt x="29" y="21"/>
                      <a:pt x="29" y="21"/>
                    </a:cubicBezTo>
                    <a:cubicBezTo>
                      <a:pt x="29" y="21"/>
                      <a:pt x="29" y="21"/>
                      <a:pt x="29" y="21"/>
                    </a:cubicBezTo>
                    <a:cubicBezTo>
                      <a:pt x="30" y="22"/>
                      <a:pt x="30" y="22"/>
                      <a:pt x="30" y="23"/>
                    </a:cubicBezTo>
                    <a:cubicBezTo>
                      <a:pt x="31" y="23"/>
                      <a:pt x="31" y="24"/>
                      <a:pt x="31" y="24"/>
                    </a:cubicBezTo>
                    <a:cubicBezTo>
                      <a:pt x="31" y="24"/>
                      <a:pt x="30" y="24"/>
                      <a:pt x="29" y="24"/>
                    </a:cubicBezTo>
                    <a:moveTo>
                      <a:pt x="9" y="23"/>
                    </a:moveTo>
                    <a:cubicBezTo>
                      <a:pt x="8" y="23"/>
                      <a:pt x="8" y="23"/>
                      <a:pt x="8" y="23"/>
                    </a:cubicBezTo>
                    <a:cubicBezTo>
                      <a:pt x="8" y="23"/>
                      <a:pt x="8" y="22"/>
                      <a:pt x="9" y="21"/>
                    </a:cubicBezTo>
                    <a:cubicBezTo>
                      <a:pt x="10" y="21"/>
                      <a:pt x="10" y="21"/>
                      <a:pt x="10" y="21"/>
                    </a:cubicBezTo>
                    <a:cubicBezTo>
                      <a:pt x="9" y="22"/>
                      <a:pt x="9" y="23"/>
                      <a:pt x="9" y="23"/>
                    </a:cubicBezTo>
                    <a:moveTo>
                      <a:pt x="7" y="23"/>
                    </a:moveTo>
                    <a:cubicBezTo>
                      <a:pt x="6" y="23"/>
                      <a:pt x="6" y="23"/>
                      <a:pt x="6" y="23"/>
                    </a:cubicBezTo>
                    <a:cubicBezTo>
                      <a:pt x="6" y="22"/>
                      <a:pt x="7" y="21"/>
                      <a:pt x="7" y="21"/>
                    </a:cubicBezTo>
                    <a:cubicBezTo>
                      <a:pt x="8" y="21"/>
                      <a:pt x="8" y="21"/>
                      <a:pt x="8" y="21"/>
                    </a:cubicBezTo>
                    <a:cubicBezTo>
                      <a:pt x="8" y="21"/>
                      <a:pt x="8" y="21"/>
                      <a:pt x="8" y="21"/>
                    </a:cubicBezTo>
                    <a:cubicBezTo>
                      <a:pt x="8" y="22"/>
                      <a:pt x="8" y="22"/>
                      <a:pt x="7" y="23"/>
                    </a:cubicBezTo>
                    <a:moveTo>
                      <a:pt x="6" y="23"/>
                    </a:moveTo>
                    <a:cubicBezTo>
                      <a:pt x="5" y="22"/>
                      <a:pt x="5" y="21"/>
                      <a:pt x="4" y="20"/>
                    </a:cubicBezTo>
                    <a:cubicBezTo>
                      <a:pt x="5" y="20"/>
                      <a:pt x="6" y="20"/>
                      <a:pt x="6" y="20"/>
                    </a:cubicBezTo>
                    <a:cubicBezTo>
                      <a:pt x="6" y="21"/>
                      <a:pt x="6" y="22"/>
                      <a:pt x="6" y="23"/>
                    </a:cubicBezTo>
                    <a:moveTo>
                      <a:pt x="27" y="12"/>
                    </a:moveTo>
                    <a:cubicBezTo>
                      <a:pt x="26" y="9"/>
                      <a:pt x="25" y="7"/>
                      <a:pt x="25" y="4"/>
                    </a:cubicBezTo>
                    <a:cubicBezTo>
                      <a:pt x="26" y="6"/>
                      <a:pt x="26" y="6"/>
                      <a:pt x="26" y="6"/>
                    </a:cubicBezTo>
                    <a:cubicBezTo>
                      <a:pt x="26" y="8"/>
                      <a:pt x="27" y="10"/>
                      <a:pt x="27" y="12"/>
                    </a:cubicBezTo>
                    <a:moveTo>
                      <a:pt x="23" y="69"/>
                    </a:moveTo>
                    <a:cubicBezTo>
                      <a:pt x="16" y="63"/>
                      <a:pt x="0" y="42"/>
                      <a:pt x="11" y="21"/>
                    </a:cubicBezTo>
                    <a:cubicBezTo>
                      <a:pt x="11" y="20"/>
                      <a:pt x="11" y="20"/>
                      <a:pt x="11" y="20"/>
                    </a:cubicBezTo>
                    <a:cubicBezTo>
                      <a:pt x="11" y="20"/>
                      <a:pt x="11" y="20"/>
                      <a:pt x="11" y="20"/>
                    </a:cubicBezTo>
                    <a:cubicBezTo>
                      <a:pt x="8" y="20"/>
                      <a:pt x="8" y="20"/>
                      <a:pt x="8" y="20"/>
                    </a:cubicBezTo>
                    <a:cubicBezTo>
                      <a:pt x="7" y="19"/>
                      <a:pt x="6" y="19"/>
                      <a:pt x="5" y="19"/>
                    </a:cubicBezTo>
                    <a:cubicBezTo>
                      <a:pt x="8" y="15"/>
                      <a:pt x="12" y="11"/>
                      <a:pt x="16" y="8"/>
                    </a:cubicBezTo>
                    <a:cubicBezTo>
                      <a:pt x="19" y="5"/>
                      <a:pt x="21" y="3"/>
                      <a:pt x="23" y="1"/>
                    </a:cubicBezTo>
                    <a:cubicBezTo>
                      <a:pt x="24" y="7"/>
                      <a:pt x="26" y="14"/>
                      <a:pt x="29" y="20"/>
                    </a:cubicBezTo>
                    <a:cubicBezTo>
                      <a:pt x="28" y="20"/>
                      <a:pt x="26" y="20"/>
                      <a:pt x="25" y="20"/>
                    </a:cubicBezTo>
                    <a:cubicBezTo>
                      <a:pt x="21" y="20"/>
                      <a:pt x="20" y="20"/>
                      <a:pt x="20" y="21"/>
                    </a:cubicBezTo>
                    <a:cubicBezTo>
                      <a:pt x="9" y="42"/>
                      <a:pt x="19" y="60"/>
                      <a:pt x="27" y="65"/>
                    </a:cubicBezTo>
                    <a:cubicBezTo>
                      <a:pt x="26" y="66"/>
                      <a:pt x="24" y="68"/>
                      <a:pt x="23" y="69"/>
                    </a:cubicBezTo>
                    <a:moveTo>
                      <a:pt x="23" y="0"/>
                    </a:moveTo>
                    <a:cubicBezTo>
                      <a:pt x="23" y="0"/>
                      <a:pt x="23" y="0"/>
                      <a:pt x="23" y="0"/>
                    </a:cubicBezTo>
                    <a:cubicBezTo>
                      <a:pt x="21" y="2"/>
                      <a:pt x="18" y="4"/>
                      <a:pt x="15" y="7"/>
                    </a:cubicBezTo>
                    <a:cubicBezTo>
                      <a:pt x="11" y="11"/>
                      <a:pt x="7" y="15"/>
                      <a:pt x="3" y="19"/>
                    </a:cubicBezTo>
                    <a:cubicBezTo>
                      <a:pt x="3" y="19"/>
                      <a:pt x="3" y="19"/>
                      <a:pt x="3" y="19"/>
                    </a:cubicBezTo>
                    <a:cubicBezTo>
                      <a:pt x="3" y="20"/>
                      <a:pt x="3" y="20"/>
                      <a:pt x="3" y="20"/>
                    </a:cubicBezTo>
                    <a:cubicBezTo>
                      <a:pt x="4" y="21"/>
                      <a:pt x="5" y="23"/>
                      <a:pt x="5" y="24"/>
                    </a:cubicBezTo>
                    <a:cubicBezTo>
                      <a:pt x="6" y="24"/>
                      <a:pt x="6" y="24"/>
                      <a:pt x="6" y="24"/>
                    </a:cubicBezTo>
                    <a:cubicBezTo>
                      <a:pt x="6" y="24"/>
                      <a:pt x="7" y="24"/>
                      <a:pt x="8" y="24"/>
                    </a:cubicBezTo>
                    <a:cubicBezTo>
                      <a:pt x="8" y="24"/>
                      <a:pt x="8" y="24"/>
                      <a:pt x="8" y="24"/>
                    </a:cubicBezTo>
                    <a:cubicBezTo>
                      <a:pt x="2" y="44"/>
                      <a:pt x="14" y="64"/>
                      <a:pt x="23" y="69"/>
                    </a:cubicBezTo>
                    <a:cubicBezTo>
                      <a:pt x="23" y="70"/>
                      <a:pt x="23" y="70"/>
                      <a:pt x="23" y="70"/>
                    </a:cubicBezTo>
                    <a:cubicBezTo>
                      <a:pt x="23" y="70"/>
                      <a:pt x="24" y="70"/>
                      <a:pt x="24" y="70"/>
                    </a:cubicBezTo>
                    <a:cubicBezTo>
                      <a:pt x="25" y="71"/>
                      <a:pt x="25" y="71"/>
                      <a:pt x="26" y="71"/>
                    </a:cubicBezTo>
                    <a:cubicBezTo>
                      <a:pt x="26" y="71"/>
                      <a:pt x="26" y="71"/>
                      <a:pt x="26" y="71"/>
                    </a:cubicBezTo>
                    <a:cubicBezTo>
                      <a:pt x="26" y="71"/>
                      <a:pt x="26" y="71"/>
                      <a:pt x="26" y="71"/>
                    </a:cubicBezTo>
                    <a:cubicBezTo>
                      <a:pt x="27" y="71"/>
                      <a:pt x="29" y="68"/>
                      <a:pt x="30" y="67"/>
                    </a:cubicBezTo>
                    <a:cubicBezTo>
                      <a:pt x="30" y="66"/>
                      <a:pt x="30" y="66"/>
                      <a:pt x="30" y="66"/>
                    </a:cubicBezTo>
                    <a:cubicBezTo>
                      <a:pt x="30" y="66"/>
                      <a:pt x="30" y="66"/>
                      <a:pt x="30" y="66"/>
                    </a:cubicBezTo>
                    <a:cubicBezTo>
                      <a:pt x="29" y="65"/>
                      <a:pt x="29" y="65"/>
                      <a:pt x="29" y="65"/>
                    </a:cubicBezTo>
                    <a:cubicBezTo>
                      <a:pt x="23" y="56"/>
                      <a:pt x="14" y="44"/>
                      <a:pt x="23" y="26"/>
                    </a:cubicBezTo>
                    <a:cubicBezTo>
                      <a:pt x="24" y="26"/>
                      <a:pt x="27" y="26"/>
                      <a:pt x="29" y="25"/>
                    </a:cubicBezTo>
                    <a:cubicBezTo>
                      <a:pt x="30" y="25"/>
                      <a:pt x="31" y="25"/>
                      <a:pt x="32" y="25"/>
                    </a:cubicBezTo>
                    <a:cubicBezTo>
                      <a:pt x="32" y="25"/>
                      <a:pt x="32" y="25"/>
                      <a:pt x="32" y="25"/>
                    </a:cubicBezTo>
                    <a:cubicBezTo>
                      <a:pt x="32" y="25"/>
                      <a:pt x="32" y="25"/>
                      <a:pt x="32" y="25"/>
                    </a:cubicBezTo>
                    <a:cubicBezTo>
                      <a:pt x="32" y="25"/>
                      <a:pt x="32" y="25"/>
                      <a:pt x="32" y="25"/>
                    </a:cubicBezTo>
                    <a:cubicBezTo>
                      <a:pt x="32" y="25"/>
                      <a:pt x="32" y="25"/>
                      <a:pt x="32" y="25"/>
                    </a:cubicBezTo>
                    <a:cubicBezTo>
                      <a:pt x="32" y="25"/>
                      <a:pt x="32" y="25"/>
                      <a:pt x="32" y="25"/>
                    </a:cubicBezTo>
                    <a:cubicBezTo>
                      <a:pt x="32" y="25"/>
                      <a:pt x="32" y="25"/>
                      <a:pt x="32" y="25"/>
                    </a:cubicBezTo>
                    <a:cubicBezTo>
                      <a:pt x="32" y="25"/>
                      <a:pt x="32" y="25"/>
                      <a:pt x="32" y="25"/>
                    </a:cubicBezTo>
                    <a:cubicBezTo>
                      <a:pt x="32" y="25"/>
                      <a:pt x="32" y="25"/>
                      <a:pt x="32" y="25"/>
                    </a:cubicBezTo>
                    <a:cubicBezTo>
                      <a:pt x="32" y="24"/>
                      <a:pt x="32" y="24"/>
                      <a:pt x="32" y="24"/>
                    </a:cubicBezTo>
                    <a:cubicBezTo>
                      <a:pt x="30" y="18"/>
                      <a:pt x="28" y="12"/>
                      <a:pt x="27" y="6"/>
                    </a:cubicBezTo>
                    <a:cubicBezTo>
                      <a:pt x="27" y="6"/>
                      <a:pt x="27" y="6"/>
                      <a:pt x="27" y="6"/>
                    </a:cubicBezTo>
                    <a:cubicBezTo>
                      <a:pt x="24" y="1"/>
                      <a:pt x="24" y="1"/>
                      <a:pt x="24" y="1"/>
                    </a:cubicBezTo>
                    <a:cubicBezTo>
                      <a:pt x="24" y="0"/>
                      <a:pt x="24" y="0"/>
                      <a:pt x="24" y="0"/>
                    </a:cubicBezTo>
                    <a:cubicBezTo>
                      <a:pt x="23" y="0"/>
                      <a:pt x="23" y="0"/>
                      <a:pt x="2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17" name="Freeform 203"/>
              <p:cNvSpPr>
                <a:spLocks noEditPoints="1"/>
              </p:cNvSpPr>
              <p:nvPr/>
            </p:nvSpPr>
            <p:spPr bwMode="auto">
              <a:xfrm>
                <a:off x="4046" y="2148"/>
                <a:ext cx="66" cy="67"/>
              </a:xfrm>
              <a:custGeom>
                <a:avLst/>
                <a:gdLst>
                  <a:gd name="T0" fmla="*/ 14 w 28"/>
                  <a:gd name="T1" fmla="*/ 27 h 28"/>
                  <a:gd name="T2" fmla="*/ 12 w 28"/>
                  <a:gd name="T3" fmla="*/ 27 h 28"/>
                  <a:gd name="T4" fmla="*/ 11 w 28"/>
                  <a:gd name="T5" fmla="*/ 27 h 28"/>
                  <a:gd name="T6" fmla="*/ 3 w 28"/>
                  <a:gd name="T7" fmla="*/ 24 h 28"/>
                  <a:gd name="T8" fmla="*/ 2 w 28"/>
                  <a:gd name="T9" fmla="*/ 19 h 28"/>
                  <a:gd name="T10" fmla="*/ 2 w 28"/>
                  <a:gd name="T11" fmla="*/ 16 h 28"/>
                  <a:gd name="T12" fmla="*/ 3 w 28"/>
                  <a:gd name="T13" fmla="*/ 7 h 28"/>
                  <a:gd name="T14" fmla="*/ 13 w 28"/>
                  <a:gd name="T15" fmla="*/ 4 h 28"/>
                  <a:gd name="T16" fmla="*/ 16 w 28"/>
                  <a:gd name="T17" fmla="*/ 4 h 28"/>
                  <a:gd name="T18" fmla="*/ 16 w 28"/>
                  <a:gd name="T19" fmla="*/ 4 h 28"/>
                  <a:gd name="T20" fmla="*/ 21 w 28"/>
                  <a:gd name="T21" fmla="*/ 5 h 28"/>
                  <a:gd name="T22" fmla="*/ 16 w 28"/>
                  <a:gd name="T23" fmla="*/ 13 h 28"/>
                  <a:gd name="T24" fmla="*/ 13 w 28"/>
                  <a:gd name="T25" fmla="*/ 17 h 28"/>
                  <a:gd name="T26" fmla="*/ 12 w 28"/>
                  <a:gd name="T27" fmla="*/ 13 h 28"/>
                  <a:gd name="T28" fmla="*/ 10 w 28"/>
                  <a:gd name="T29" fmla="*/ 9 h 28"/>
                  <a:gd name="T30" fmla="*/ 9 w 28"/>
                  <a:gd name="T31" fmla="*/ 9 h 28"/>
                  <a:gd name="T32" fmla="*/ 9 w 28"/>
                  <a:gd name="T33" fmla="*/ 9 h 28"/>
                  <a:gd name="T34" fmla="*/ 6 w 28"/>
                  <a:gd name="T35" fmla="*/ 12 h 28"/>
                  <a:gd name="T36" fmla="*/ 6 w 28"/>
                  <a:gd name="T37" fmla="*/ 12 h 28"/>
                  <a:gd name="T38" fmla="*/ 6 w 28"/>
                  <a:gd name="T39" fmla="*/ 13 h 28"/>
                  <a:gd name="T40" fmla="*/ 13 w 28"/>
                  <a:gd name="T41" fmla="*/ 22 h 28"/>
                  <a:gd name="T42" fmla="*/ 13 w 28"/>
                  <a:gd name="T43" fmla="*/ 23 h 28"/>
                  <a:gd name="T44" fmla="*/ 14 w 28"/>
                  <a:gd name="T45" fmla="*/ 22 h 28"/>
                  <a:gd name="T46" fmla="*/ 25 w 28"/>
                  <a:gd name="T47" fmla="*/ 8 h 28"/>
                  <a:gd name="T48" fmla="*/ 25 w 28"/>
                  <a:gd name="T49" fmla="*/ 9 h 28"/>
                  <a:gd name="T50" fmla="*/ 25 w 28"/>
                  <a:gd name="T51" fmla="*/ 10 h 28"/>
                  <a:gd name="T52" fmla="*/ 25 w 28"/>
                  <a:gd name="T53" fmla="*/ 21 h 28"/>
                  <a:gd name="T54" fmla="*/ 22 w 28"/>
                  <a:gd name="T55" fmla="*/ 25 h 28"/>
                  <a:gd name="T56" fmla="*/ 14 w 28"/>
                  <a:gd name="T57" fmla="*/ 27 h 28"/>
                  <a:gd name="T58" fmla="*/ 13 w 28"/>
                  <a:gd name="T59" fmla="*/ 18 h 28"/>
                  <a:gd name="T60" fmla="*/ 14 w 28"/>
                  <a:gd name="T61" fmla="*/ 18 h 28"/>
                  <a:gd name="T62" fmla="*/ 17 w 28"/>
                  <a:gd name="T63" fmla="*/ 13 h 28"/>
                  <a:gd name="T64" fmla="*/ 25 w 28"/>
                  <a:gd name="T65" fmla="*/ 2 h 28"/>
                  <a:gd name="T66" fmla="*/ 27 w 28"/>
                  <a:gd name="T67" fmla="*/ 4 h 28"/>
                  <a:gd name="T68" fmla="*/ 13 w 28"/>
                  <a:gd name="T69" fmla="*/ 21 h 28"/>
                  <a:gd name="T70" fmla="*/ 7 w 28"/>
                  <a:gd name="T71" fmla="*/ 13 h 28"/>
                  <a:gd name="T72" fmla="*/ 9 w 28"/>
                  <a:gd name="T73" fmla="*/ 10 h 28"/>
                  <a:gd name="T74" fmla="*/ 11 w 28"/>
                  <a:gd name="T75" fmla="*/ 14 h 28"/>
                  <a:gd name="T76" fmla="*/ 13 w 28"/>
                  <a:gd name="T77" fmla="*/ 18 h 28"/>
                  <a:gd name="T78" fmla="*/ 13 w 28"/>
                  <a:gd name="T79" fmla="*/ 18 h 28"/>
                  <a:gd name="T80" fmla="*/ 25 w 28"/>
                  <a:gd name="T81" fmla="*/ 0 h 28"/>
                  <a:gd name="T82" fmla="*/ 25 w 28"/>
                  <a:gd name="T83" fmla="*/ 1 h 28"/>
                  <a:gd name="T84" fmla="*/ 22 w 28"/>
                  <a:gd name="T85" fmla="*/ 4 h 28"/>
                  <a:gd name="T86" fmla="*/ 16 w 28"/>
                  <a:gd name="T87" fmla="*/ 3 h 28"/>
                  <a:gd name="T88" fmla="*/ 16 w 28"/>
                  <a:gd name="T89" fmla="*/ 3 h 28"/>
                  <a:gd name="T90" fmla="*/ 13 w 28"/>
                  <a:gd name="T91" fmla="*/ 3 h 28"/>
                  <a:gd name="T92" fmla="*/ 2 w 28"/>
                  <a:gd name="T93" fmla="*/ 7 h 28"/>
                  <a:gd name="T94" fmla="*/ 1 w 28"/>
                  <a:gd name="T95" fmla="*/ 16 h 28"/>
                  <a:gd name="T96" fmla="*/ 1 w 28"/>
                  <a:gd name="T97" fmla="*/ 19 h 28"/>
                  <a:gd name="T98" fmla="*/ 2 w 28"/>
                  <a:gd name="T99" fmla="*/ 25 h 28"/>
                  <a:gd name="T100" fmla="*/ 11 w 28"/>
                  <a:gd name="T101" fmla="*/ 28 h 28"/>
                  <a:gd name="T102" fmla="*/ 12 w 28"/>
                  <a:gd name="T103" fmla="*/ 28 h 28"/>
                  <a:gd name="T104" fmla="*/ 14 w 28"/>
                  <a:gd name="T105" fmla="*/ 28 h 28"/>
                  <a:gd name="T106" fmla="*/ 23 w 28"/>
                  <a:gd name="T107" fmla="*/ 26 h 28"/>
                  <a:gd name="T108" fmla="*/ 26 w 28"/>
                  <a:gd name="T109" fmla="*/ 21 h 28"/>
                  <a:gd name="T110" fmla="*/ 26 w 28"/>
                  <a:gd name="T111" fmla="*/ 10 h 28"/>
                  <a:gd name="T112" fmla="*/ 26 w 28"/>
                  <a:gd name="T113" fmla="*/ 9 h 28"/>
                  <a:gd name="T114" fmla="*/ 25 w 28"/>
                  <a:gd name="T115" fmla="*/ 7 h 28"/>
                  <a:gd name="T116" fmla="*/ 28 w 28"/>
                  <a:gd name="T117" fmla="*/ 4 h 28"/>
                  <a:gd name="T118" fmla="*/ 28 w 28"/>
                  <a:gd name="T119" fmla="*/ 4 h 28"/>
                  <a:gd name="T120" fmla="*/ 27 w 28"/>
                  <a:gd name="T121" fmla="*/ 3 h 28"/>
                  <a:gd name="T122" fmla="*/ 26 w 28"/>
                  <a:gd name="T123" fmla="*/ 1 h 28"/>
                  <a:gd name="T124" fmla="*/ 25 w 28"/>
                  <a:gd name="T1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 h="28">
                    <a:moveTo>
                      <a:pt x="14" y="27"/>
                    </a:moveTo>
                    <a:cubicBezTo>
                      <a:pt x="14" y="27"/>
                      <a:pt x="13" y="27"/>
                      <a:pt x="12" y="27"/>
                    </a:cubicBezTo>
                    <a:cubicBezTo>
                      <a:pt x="12" y="27"/>
                      <a:pt x="11" y="27"/>
                      <a:pt x="11" y="27"/>
                    </a:cubicBezTo>
                    <a:cubicBezTo>
                      <a:pt x="8" y="27"/>
                      <a:pt x="4" y="27"/>
                      <a:pt x="3" y="24"/>
                    </a:cubicBezTo>
                    <a:cubicBezTo>
                      <a:pt x="1" y="23"/>
                      <a:pt x="1" y="21"/>
                      <a:pt x="2" y="19"/>
                    </a:cubicBezTo>
                    <a:cubicBezTo>
                      <a:pt x="2" y="18"/>
                      <a:pt x="2" y="17"/>
                      <a:pt x="2" y="16"/>
                    </a:cubicBezTo>
                    <a:cubicBezTo>
                      <a:pt x="2" y="13"/>
                      <a:pt x="2" y="8"/>
                      <a:pt x="3" y="7"/>
                    </a:cubicBezTo>
                    <a:cubicBezTo>
                      <a:pt x="3" y="6"/>
                      <a:pt x="6" y="4"/>
                      <a:pt x="13" y="4"/>
                    </a:cubicBezTo>
                    <a:cubicBezTo>
                      <a:pt x="14" y="4"/>
                      <a:pt x="15" y="4"/>
                      <a:pt x="16" y="4"/>
                    </a:cubicBezTo>
                    <a:cubicBezTo>
                      <a:pt x="16" y="4"/>
                      <a:pt x="16" y="4"/>
                      <a:pt x="16" y="4"/>
                    </a:cubicBezTo>
                    <a:cubicBezTo>
                      <a:pt x="19" y="5"/>
                      <a:pt x="20" y="5"/>
                      <a:pt x="21" y="5"/>
                    </a:cubicBezTo>
                    <a:cubicBezTo>
                      <a:pt x="20" y="8"/>
                      <a:pt x="18" y="10"/>
                      <a:pt x="16" y="13"/>
                    </a:cubicBezTo>
                    <a:cubicBezTo>
                      <a:pt x="15" y="14"/>
                      <a:pt x="14" y="15"/>
                      <a:pt x="13" y="17"/>
                    </a:cubicBezTo>
                    <a:cubicBezTo>
                      <a:pt x="13" y="16"/>
                      <a:pt x="12" y="14"/>
                      <a:pt x="12" y="13"/>
                    </a:cubicBezTo>
                    <a:cubicBezTo>
                      <a:pt x="11" y="12"/>
                      <a:pt x="10" y="10"/>
                      <a:pt x="10" y="9"/>
                    </a:cubicBezTo>
                    <a:cubicBezTo>
                      <a:pt x="9" y="9"/>
                      <a:pt x="9" y="9"/>
                      <a:pt x="9" y="9"/>
                    </a:cubicBezTo>
                    <a:cubicBezTo>
                      <a:pt x="9" y="9"/>
                      <a:pt x="9" y="9"/>
                      <a:pt x="9" y="9"/>
                    </a:cubicBezTo>
                    <a:cubicBezTo>
                      <a:pt x="8" y="10"/>
                      <a:pt x="7" y="11"/>
                      <a:pt x="6" y="12"/>
                    </a:cubicBezTo>
                    <a:cubicBezTo>
                      <a:pt x="6" y="12"/>
                      <a:pt x="6" y="12"/>
                      <a:pt x="6" y="12"/>
                    </a:cubicBezTo>
                    <a:cubicBezTo>
                      <a:pt x="6" y="13"/>
                      <a:pt x="6" y="13"/>
                      <a:pt x="6" y="13"/>
                    </a:cubicBezTo>
                    <a:cubicBezTo>
                      <a:pt x="7" y="14"/>
                      <a:pt x="11" y="19"/>
                      <a:pt x="13" y="22"/>
                    </a:cubicBezTo>
                    <a:cubicBezTo>
                      <a:pt x="13" y="23"/>
                      <a:pt x="13" y="23"/>
                      <a:pt x="13" y="23"/>
                    </a:cubicBezTo>
                    <a:cubicBezTo>
                      <a:pt x="14" y="22"/>
                      <a:pt x="14" y="22"/>
                      <a:pt x="14" y="22"/>
                    </a:cubicBezTo>
                    <a:cubicBezTo>
                      <a:pt x="17" y="17"/>
                      <a:pt x="21" y="12"/>
                      <a:pt x="25" y="8"/>
                    </a:cubicBezTo>
                    <a:cubicBezTo>
                      <a:pt x="25" y="8"/>
                      <a:pt x="25" y="8"/>
                      <a:pt x="25" y="9"/>
                    </a:cubicBezTo>
                    <a:cubicBezTo>
                      <a:pt x="25" y="10"/>
                      <a:pt x="25" y="10"/>
                      <a:pt x="25" y="10"/>
                    </a:cubicBezTo>
                    <a:cubicBezTo>
                      <a:pt x="25" y="14"/>
                      <a:pt x="25" y="17"/>
                      <a:pt x="25" y="21"/>
                    </a:cubicBezTo>
                    <a:cubicBezTo>
                      <a:pt x="24" y="23"/>
                      <a:pt x="24" y="24"/>
                      <a:pt x="22" y="25"/>
                    </a:cubicBezTo>
                    <a:cubicBezTo>
                      <a:pt x="21" y="27"/>
                      <a:pt x="17" y="27"/>
                      <a:pt x="14" y="27"/>
                    </a:cubicBezTo>
                    <a:moveTo>
                      <a:pt x="13" y="18"/>
                    </a:moveTo>
                    <a:cubicBezTo>
                      <a:pt x="14" y="18"/>
                      <a:pt x="14" y="18"/>
                      <a:pt x="14" y="18"/>
                    </a:cubicBezTo>
                    <a:cubicBezTo>
                      <a:pt x="15" y="16"/>
                      <a:pt x="16" y="15"/>
                      <a:pt x="17" y="13"/>
                    </a:cubicBezTo>
                    <a:cubicBezTo>
                      <a:pt x="20" y="9"/>
                      <a:pt x="22" y="6"/>
                      <a:pt x="25" y="2"/>
                    </a:cubicBezTo>
                    <a:cubicBezTo>
                      <a:pt x="25" y="3"/>
                      <a:pt x="26" y="3"/>
                      <a:pt x="27" y="4"/>
                    </a:cubicBezTo>
                    <a:cubicBezTo>
                      <a:pt x="22" y="9"/>
                      <a:pt x="17" y="15"/>
                      <a:pt x="13" y="21"/>
                    </a:cubicBezTo>
                    <a:cubicBezTo>
                      <a:pt x="12" y="18"/>
                      <a:pt x="9" y="14"/>
                      <a:pt x="7" y="13"/>
                    </a:cubicBezTo>
                    <a:cubicBezTo>
                      <a:pt x="8" y="12"/>
                      <a:pt x="8" y="11"/>
                      <a:pt x="9" y="10"/>
                    </a:cubicBezTo>
                    <a:cubicBezTo>
                      <a:pt x="10" y="11"/>
                      <a:pt x="10" y="13"/>
                      <a:pt x="11" y="14"/>
                    </a:cubicBezTo>
                    <a:cubicBezTo>
                      <a:pt x="12" y="15"/>
                      <a:pt x="12" y="17"/>
                      <a:pt x="13" y="18"/>
                    </a:cubicBezTo>
                    <a:cubicBezTo>
                      <a:pt x="13" y="18"/>
                      <a:pt x="13" y="18"/>
                      <a:pt x="13" y="18"/>
                    </a:cubicBezTo>
                    <a:moveTo>
                      <a:pt x="25" y="0"/>
                    </a:moveTo>
                    <a:cubicBezTo>
                      <a:pt x="25" y="1"/>
                      <a:pt x="25" y="1"/>
                      <a:pt x="25" y="1"/>
                    </a:cubicBezTo>
                    <a:cubicBezTo>
                      <a:pt x="24" y="2"/>
                      <a:pt x="23" y="3"/>
                      <a:pt x="22" y="4"/>
                    </a:cubicBezTo>
                    <a:cubicBezTo>
                      <a:pt x="21" y="4"/>
                      <a:pt x="19" y="4"/>
                      <a:pt x="16" y="3"/>
                    </a:cubicBezTo>
                    <a:cubicBezTo>
                      <a:pt x="16" y="3"/>
                      <a:pt x="16" y="3"/>
                      <a:pt x="16" y="3"/>
                    </a:cubicBezTo>
                    <a:cubicBezTo>
                      <a:pt x="15" y="3"/>
                      <a:pt x="14" y="3"/>
                      <a:pt x="13" y="3"/>
                    </a:cubicBezTo>
                    <a:cubicBezTo>
                      <a:pt x="7" y="3"/>
                      <a:pt x="3" y="4"/>
                      <a:pt x="2" y="7"/>
                    </a:cubicBezTo>
                    <a:cubicBezTo>
                      <a:pt x="1" y="8"/>
                      <a:pt x="1" y="12"/>
                      <a:pt x="1" y="16"/>
                    </a:cubicBezTo>
                    <a:cubicBezTo>
                      <a:pt x="1" y="17"/>
                      <a:pt x="1" y="18"/>
                      <a:pt x="1" y="19"/>
                    </a:cubicBezTo>
                    <a:cubicBezTo>
                      <a:pt x="0" y="21"/>
                      <a:pt x="0" y="23"/>
                      <a:pt x="2" y="25"/>
                    </a:cubicBezTo>
                    <a:cubicBezTo>
                      <a:pt x="4" y="28"/>
                      <a:pt x="8" y="28"/>
                      <a:pt x="11" y="28"/>
                    </a:cubicBezTo>
                    <a:cubicBezTo>
                      <a:pt x="11" y="28"/>
                      <a:pt x="12" y="28"/>
                      <a:pt x="12" y="28"/>
                    </a:cubicBezTo>
                    <a:cubicBezTo>
                      <a:pt x="13" y="28"/>
                      <a:pt x="14" y="28"/>
                      <a:pt x="14" y="28"/>
                    </a:cubicBezTo>
                    <a:cubicBezTo>
                      <a:pt x="18" y="28"/>
                      <a:pt x="21" y="28"/>
                      <a:pt x="23" y="26"/>
                    </a:cubicBezTo>
                    <a:cubicBezTo>
                      <a:pt x="25" y="24"/>
                      <a:pt x="25" y="23"/>
                      <a:pt x="26" y="21"/>
                    </a:cubicBezTo>
                    <a:cubicBezTo>
                      <a:pt x="26" y="17"/>
                      <a:pt x="26" y="14"/>
                      <a:pt x="26" y="10"/>
                    </a:cubicBezTo>
                    <a:cubicBezTo>
                      <a:pt x="26" y="9"/>
                      <a:pt x="26" y="9"/>
                      <a:pt x="26" y="9"/>
                    </a:cubicBezTo>
                    <a:cubicBezTo>
                      <a:pt x="26" y="8"/>
                      <a:pt x="26" y="7"/>
                      <a:pt x="25" y="7"/>
                    </a:cubicBezTo>
                    <a:cubicBezTo>
                      <a:pt x="26" y="6"/>
                      <a:pt x="27" y="5"/>
                      <a:pt x="28" y="4"/>
                    </a:cubicBezTo>
                    <a:cubicBezTo>
                      <a:pt x="28" y="4"/>
                      <a:pt x="28" y="4"/>
                      <a:pt x="28" y="4"/>
                    </a:cubicBezTo>
                    <a:cubicBezTo>
                      <a:pt x="27" y="3"/>
                      <a:pt x="27" y="3"/>
                      <a:pt x="27" y="3"/>
                    </a:cubicBezTo>
                    <a:cubicBezTo>
                      <a:pt x="26" y="3"/>
                      <a:pt x="26" y="2"/>
                      <a:pt x="26" y="1"/>
                    </a:cubicBezTo>
                    <a:cubicBezTo>
                      <a:pt x="25" y="0"/>
                      <a:pt x="25" y="0"/>
                      <a:pt x="2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grpSp>
        <p:grpSp>
          <p:nvGrpSpPr>
            <p:cNvPr id="218" name="组合 217"/>
            <p:cNvGrpSpPr/>
            <p:nvPr/>
          </p:nvGrpSpPr>
          <p:grpSpPr>
            <a:xfrm>
              <a:off x="3819580" y="1129357"/>
              <a:ext cx="1653056" cy="3437609"/>
              <a:chOff x="5276822" y="2263193"/>
              <a:chExt cx="2022845" cy="4206605"/>
            </a:xfrm>
            <a:effectLst>
              <a:outerShdw blurRad="266700" dist="38100" dir="5400000" algn="t" rotWithShape="0">
                <a:prstClr val="black">
                  <a:alpha val="40000"/>
                </a:prstClr>
              </a:outerShdw>
            </a:effectLst>
          </p:grpSpPr>
          <p:sp>
            <p:nvSpPr>
              <p:cNvPr id="219" name="任意多边形 218"/>
              <p:cNvSpPr/>
              <p:nvPr/>
            </p:nvSpPr>
            <p:spPr>
              <a:xfrm rot="5400000">
                <a:off x="6251085" y="6144437"/>
                <a:ext cx="273185" cy="377538"/>
              </a:xfrm>
              <a:custGeom>
                <a:avLst/>
                <a:gdLst>
                  <a:gd name="connsiteX0" fmla="*/ 0 w 245327"/>
                  <a:gd name="connsiteY0" fmla="*/ 0 h 374681"/>
                  <a:gd name="connsiteX1" fmla="*/ 0 w 245327"/>
                  <a:gd name="connsiteY1" fmla="*/ 374681 h 374681"/>
                  <a:gd name="connsiteX2" fmla="*/ 245327 w 245327"/>
                  <a:gd name="connsiteY2" fmla="*/ 218564 h 374681"/>
                  <a:gd name="connsiteX3" fmla="*/ 245327 w 245327"/>
                  <a:gd name="connsiteY3" fmla="*/ 169499 h 374681"/>
                  <a:gd name="connsiteX4" fmla="*/ 0 w 245327"/>
                  <a:gd name="connsiteY4" fmla="*/ 0 h 374681"/>
                  <a:gd name="connsiteX0-1" fmla="*/ 0 w 253793"/>
                  <a:gd name="connsiteY0-2" fmla="*/ 0 h 374681"/>
                  <a:gd name="connsiteX1-3" fmla="*/ 0 w 253793"/>
                  <a:gd name="connsiteY1-4" fmla="*/ 374681 h 374681"/>
                  <a:gd name="connsiteX2-5" fmla="*/ 245327 w 253793"/>
                  <a:gd name="connsiteY2-6" fmla="*/ 218564 h 374681"/>
                  <a:gd name="connsiteX3-7" fmla="*/ 245327 w 253793"/>
                  <a:gd name="connsiteY3-8" fmla="*/ 169499 h 374681"/>
                  <a:gd name="connsiteX4-9" fmla="*/ 0 w 253793"/>
                  <a:gd name="connsiteY4-10" fmla="*/ 0 h 374681"/>
                  <a:gd name="connsiteX0-11" fmla="*/ 0 w 262397"/>
                  <a:gd name="connsiteY0-12" fmla="*/ 0 h 374681"/>
                  <a:gd name="connsiteX1-13" fmla="*/ 0 w 262397"/>
                  <a:gd name="connsiteY1-14" fmla="*/ 374681 h 374681"/>
                  <a:gd name="connsiteX2-15" fmla="*/ 245327 w 262397"/>
                  <a:gd name="connsiteY2-16" fmla="*/ 218564 h 374681"/>
                  <a:gd name="connsiteX3-17" fmla="*/ 245327 w 262397"/>
                  <a:gd name="connsiteY3-18" fmla="*/ 169499 h 374681"/>
                  <a:gd name="connsiteX4-19" fmla="*/ 0 w 262397"/>
                  <a:gd name="connsiteY4-20" fmla="*/ 0 h 374681"/>
                  <a:gd name="connsiteX0-21" fmla="*/ 7408 w 269805"/>
                  <a:gd name="connsiteY0-22" fmla="*/ 0 h 374681"/>
                  <a:gd name="connsiteX1-23" fmla="*/ 7408 w 269805"/>
                  <a:gd name="connsiteY1-24" fmla="*/ 374681 h 374681"/>
                  <a:gd name="connsiteX2-25" fmla="*/ 252735 w 269805"/>
                  <a:gd name="connsiteY2-26" fmla="*/ 218564 h 374681"/>
                  <a:gd name="connsiteX3-27" fmla="*/ 252735 w 269805"/>
                  <a:gd name="connsiteY3-28" fmla="*/ 169499 h 374681"/>
                  <a:gd name="connsiteX4-29" fmla="*/ 7408 w 269805"/>
                  <a:gd name="connsiteY4-30" fmla="*/ 0 h 374681"/>
                  <a:gd name="connsiteX0-31" fmla="*/ 10788 w 273185"/>
                  <a:gd name="connsiteY0-32" fmla="*/ 0 h 374681"/>
                  <a:gd name="connsiteX1-33" fmla="*/ 10788 w 273185"/>
                  <a:gd name="connsiteY1-34" fmla="*/ 374681 h 374681"/>
                  <a:gd name="connsiteX2-35" fmla="*/ 256115 w 273185"/>
                  <a:gd name="connsiteY2-36" fmla="*/ 218564 h 374681"/>
                  <a:gd name="connsiteX3-37" fmla="*/ 256115 w 273185"/>
                  <a:gd name="connsiteY3-38" fmla="*/ 169499 h 374681"/>
                  <a:gd name="connsiteX4-39" fmla="*/ 10788 w 273185"/>
                  <a:gd name="connsiteY4-40" fmla="*/ 0 h 374681"/>
                  <a:gd name="connsiteX0-41" fmla="*/ 10788 w 273185"/>
                  <a:gd name="connsiteY0-42" fmla="*/ 0 h 377538"/>
                  <a:gd name="connsiteX1-43" fmla="*/ 10788 w 273185"/>
                  <a:gd name="connsiteY1-44" fmla="*/ 377538 h 377538"/>
                  <a:gd name="connsiteX2-45" fmla="*/ 256115 w 273185"/>
                  <a:gd name="connsiteY2-46" fmla="*/ 218564 h 377538"/>
                  <a:gd name="connsiteX3-47" fmla="*/ 256115 w 273185"/>
                  <a:gd name="connsiteY3-48" fmla="*/ 169499 h 377538"/>
                  <a:gd name="connsiteX4-49" fmla="*/ 10788 w 273185"/>
                  <a:gd name="connsiteY4-50" fmla="*/ 0 h 37753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3185" h="377538">
                    <a:moveTo>
                      <a:pt x="10788" y="0"/>
                    </a:moveTo>
                    <a:cubicBezTo>
                      <a:pt x="-5880" y="122512"/>
                      <a:pt x="-1118" y="250263"/>
                      <a:pt x="10788" y="377538"/>
                    </a:cubicBezTo>
                    <a:lnTo>
                      <a:pt x="256115" y="218564"/>
                    </a:lnTo>
                    <a:cubicBezTo>
                      <a:pt x="282309" y="202209"/>
                      <a:pt x="275165" y="188236"/>
                      <a:pt x="256115" y="169499"/>
                    </a:cubicBezTo>
                    <a:lnTo>
                      <a:pt x="10788" y="0"/>
                    </a:lnTo>
                    <a:close/>
                  </a:path>
                </a:pathLst>
              </a:custGeom>
              <a:gradFill>
                <a:gsLst>
                  <a:gs pos="2000">
                    <a:srgbClr val="2E2E2E"/>
                  </a:gs>
                  <a:gs pos="42000">
                    <a:srgbClr val="727272"/>
                  </a:gs>
                  <a:gs pos="12000">
                    <a:srgbClr val="555555"/>
                  </a:gs>
                  <a:gs pos="63000">
                    <a:srgbClr val="363636"/>
                  </a:gs>
                  <a:gs pos="100000">
                    <a:srgbClr val="41414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prstClr val="white"/>
                  </a:solidFill>
                </a:endParaRPr>
              </a:p>
            </p:txBody>
          </p:sp>
          <p:sp>
            <p:nvSpPr>
              <p:cNvPr id="220" name="Freeform 212"/>
              <p:cNvSpPr/>
              <p:nvPr/>
            </p:nvSpPr>
            <p:spPr bwMode="auto">
              <a:xfrm>
                <a:off x="5816447" y="4542587"/>
                <a:ext cx="492408" cy="1113726"/>
              </a:xfrm>
              <a:custGeom>
                <a:avLst/>
                <a:gdLst>
                  <a:gd name="T0" fmla="*/ 0 w 277"/>
                  <a:gd name="T1" fmla="*/ 0 h 628"/>
                  <a:gd name="T2" fmla="*/ 0 w 277"/>
                  <a:gd name="T3" fmla="*/ 580 h 628"/>
                  <a:gd name="T4" fmla="*/ 57 w 277"/>
                  <a:gd name="T5" fmla="*/ 628 h 628"/>
                  <a:gd name="T6" fmla="*/ 277 w 277"/>
                  <a:gd name="T7" fmla="*/ 628 h 628"/>
                  <a:gd name="T8" fmla="*/ 277 w 277"/>
                  <a:gd name="T9" fmla="*/ 73 h 628"/>
                  <a:gd name="T10" fmla="*/ 0 w 277"/>
                  <a:gd name="T11" fmla="*/ 0 h 628"/>
                </a:gdLst>
                <a:ahLst/>
                <a:cxnLst>
                  <a:cxn ang="0">
                    <a:pos x="T0" y="T1"/>
                  </a:cxn>
                  <a:cxn ang="0">
                    <a:pos x="T2" y="T3"/>
                  </a:cxn>
                  <a:cxn ang="0">
                    <a:pos x="T4" y="T5"/>
                  </a:cxn>
                  <a:cxn ang="0">
                    <a:pos x="T6" y="T7"/>
                  </a:cxn>
                  <a:cxn ang="0">
                    <a:pos x="T8" y="T9"/>
                  </a:cxn>
                  <a:cxn ang="0">
                    <a:pos x="T10" y="T11"/>
                  </a:cxn>
                </a:cxnLst>
                <a:rect l="0" t="0" r="r" b="b"/>
                <a:pathLst>
                  <a:path w="277" h="628">
                    <a:moveTo>
                      <a:pt x="0" y="0"/>
                    </a:moveTo>
                    <a:cubicBezTo>
                      <a:pt x="0" y="580"/>
                      <a:pt x="0" y="580"/>
                      <a:pt x="0" y="580"/>
                    </a:cubicBezTo>
                    <a:cubicBezTo>
                      <a:pt x="57" y="628"/>
                      <a:pt x="57" y="628"/>
                      <a:pt x="57" y="628"/>
                    </a:cubicBezTo>
                    <a:cubicBezTo>
                      <a:pt x="277" y="628"/>
                      <a:pt x="277" y="628"/>
                      <a:pt x="277" y="628"/>
                    </a:cubicBezTo>
                    <a:cubicBezTo>
                      <a:pt x="277" y="73"/>
                      <a:pt x="277" y="73"/>
                      <a:pt x="277" y="73"/>
                    </a:cubicBezTo>
                    <a:cubicBezTo>
                      <a:pt x="185" y="51"/>
                      <a:pt x="92" y="25"/>
                      <a:pt x="0" y="0"/>
                    </a:cubicBezTo>
                  </a:path>
                </a:pathLst>
              </a:custGeom>
              <a:gradFill>
                <a:gsLst>
                  <a:gs pos="11000">
                    <a:srgbClr val="2B3649"/>
                  </a:gs>
                  <a:gs pos="100000">
                    <a:srgbClr val="3B4A62"/>
                  </a:gs>
                </a:gsLst>
                <a:lin ang="2700000" scaled="0"/>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prstClr val="white"/>
                  </a:solidFill>
                </a:endParaRPr>
              </a:p>
            </p:txBody>
          </p:sp>
          <p:sp>
            <p:nvSpPr>
              <p:cNvPr id="221" name="Freeform 213"/>
              <p:cNvSpPr/>
              <p:nvPr/>
            </p:nvSpPr>
            <p:spPr bwMode="auto">
              <a:xfrm>
                <a:off x="6384249" y="4720690"/>
                <a:ext cx="541874" cy="963080"/>
              </a:xfrm>
              <a:custGeom>
                <a:avLst/>
                <a:gdLst>
                  <a:gd name="T0" fmla="*/ 0 w 305"/>
                  <a:gd name="T1" fmla="*/ 0 h 543"/>
                  <a:gd name="T2" fmla="*/ 0 w 305"/>
                  <a:gd name="T3" fmla="*/ 543 h 543"/>
                  <a:gd name="T4" fmla="*/ 263 w 305"/>
                  <a:gd name="T5" fmla="*/ 543 h 543"/>
                  <a:gd name="T6" fmla="*/ 305 w 305"/>
                  <a:gd name="T7" fmla="*/ 495 h 543"/>
                  <a:gd name="T8" fmla="*/ 305 w 305"/>
                  <a:gd name="T9" fmla="*/ 41 h 543"/>
                  <a:gd name="T10" fmla="*/ 0 w 305"/>
                  <a:gd name="T11" fmla="*/ 0 h 543"/>
                </a:gdLst>
                <a:ahLst/>
                <a:cxnLst>
                  <a:cxn ang="0">
                    <a:pos x="T0" y="T1"/>
                  </a:cxn>
                  <a:cxn ang="0">
                    <a:pos x="T2" y="T3"/>
                  </a:cxn>
                  <a:cxn ang="0">
                    <a:pos x="T4" y="T5"/>
                  </a:cxn>
                  <a:cxn ang="0">
                    <a:pos x="T6" y="T7"/>
                  </a:cxn>
                  <a:cxn ang="0">
                    <a:pos x="T8" y="T9"/>
                  </a:cxn>
                  <a:cxn ang="0">
                    <a:pos x="T10" y="T11"/>
                  </a:cxn>
                </a:cxnLst>
                <a:rect l="0" t="0" r="r" b="b"/>
                <a:pathLst>
                  <a:path w="305" h="543">
                    <a:moveTo>
                      <a:pt x="0" y="0"/>
                    </a:moveTo>
                    <a:cubicBezTo>
                      <a:pt x="0" y="543"/>
                      <a:pt x="0" y="543"/>
                      <a:pt x="0" y="543"/>
                    </a:cubicBezTo>
                    <a:cubicBezTo>
                      <a:pt x="263" y="543"/>
                      <a:pt x="263" y="543"/>
                      <a:pt x="263" y="543"/>
                    </a:cubicBezTo>
                    <a:cubicBezTo>
                      <a:pt x="305" y="495"/>
                      <a:pt x="305" y="495"/>
                      <a:pt x="305" y="495"/>
                    </a:cubicBezTo>
                    <a:cubicBezTo>
                      <a:pt x="305" y="41"/>
                      <a:pt x="305" y="41"/>
                      <a:pt x="305" y="41"/>
                    </a:cubicBezTo>
                    <a:cubicBezTo>
                      <a:pt x="201" y="38"/>
                      <a:pt x="100" y="22"/>
                      <a:pt x="0" y="0"/>
                    </a:cubicBezTo>
                  </a:path>
                </a:pathLst>
              </a:custGeom>
              <a:gradFill>
                <a:gsLst>
                  <a:gs pos="11000">
                    <a:srgbClr val="2B3649"/>
                  </a:gs>
                  <a:gs pos="100000">
                    <a:srgbClr val="3B4A62"/>
                  </a:gs>
                </a:gsLst>
                <a:lin ang="2700000" scaled="0"/>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prstClr val="white"/>
                  </a:solidFill>
                </a:endParaRPr>
              </a:p>
            </p:txBody>
          </p:sp>
          <p:sp>
            <p:nvSpPr>
              <p:cNvPr id="222" name="Freeform 214"/>
              <p:cNvSpPr/>
              <p:nvPr/>
            </p:nvSpPr>
            <p:spPr bwMode="auto">
              <a:xfrm>
                <a:off x="6093755" y="4617535"/>
                <a:ext cx="280305" cy="1066509"/>
              </a:xfrm>
              <a:custGeom>
                <a:avLst/>
                <a:gdLst>
                  <a:gd name="T0" fmla="*/ 0 w 158"/>
                  <a:gd name="T1" fmla="*/ 0 h 602"/>
                  <a:gd name="T2" fmla="*/ 0 w 158"/>
                  <a:gd name="T3" fmla="*/ 602 h 602"/>
                  <a:gd name="T4" fmla="*/ 158 w 158"/>
                  <a:gd name="T5" fmla="*/ 602 h 602"/>
                  <a:gd name="T6" fmla="*/ 158 w 158"/>
                  <a:gd name="T7" fmla="*/ 40 h 602"/>
                  <a:gd name="T8" fmla="*/ 0 w 158"/>
                  <a:gd name="T9" fmla="*/ 0 h 602"/>
                </a:gdLst>
                <a:ahLst/>
                <a:cxnLst>
                  <a:cxn ang="0">
                    <a:pos x="T0" y="T1"/>
                  </a:cxn>
                  <a:cxn ang="0">
                    <a:pos x="T2" y="T3"/>
                  </a:cxn>
                  <a:cxn ang="0">
                    <a:pos x="T4" y="T5"/>
                  </a:cxn>
                  <a:cxn ang="0">
                    <a:pos x="T6" y="T7"/>
                  </a:cxn>
                  <a:cxn ang="0">
                    <a:pos x="T8" y="T9"/>
                  </a:cxn>
                </a:cxnLst>
                <a:rect l="0" t="0" r="r" b="b"/>
                <a:pathLst>
                  <a:path w="158" h="602">
                    <a:moveTo>
                      <a:pt x="0" y="0"/>
                    </a:moveTo>
                    <a:cubicBezTo>
                      <a:pt x="0" y="602"/>
                      <a:pt x="0" y="602"/>
                      <a:pt x="0" y="602"/>
                    </a:cubicBezTo>
                    <a:cubicBezTo>
                      <a:pt x="158" y="602"/>
                      <a:pt x="158" y="602"/>
                      <a:pt x="158" y="602"/>
                    </a:cubicBezTo>
                    <a:cubicBezTo>
                      <a:pt x="158" y="40"/>
                      <a:pt x="158" y="40"/>
                      <a:pt x="158" y="40"/>
                    </a:cubicBezTo>
                    <a:cubicBezTo>
                      <a:pt x="105" y="28"/>
                      <a:pt x="52" y="14"/>
                      <a:pt x="0" y="0"/>
                    </a:cubicBezTo>
                  </a:path>
                </a:pathLst>
              </a:custGeom>
              <a:gradFill>
                <a:gsLst>
                  <a:gs pos="11000">
                    <a:srgbClr val="2B3649"/>
                  </a:gs>
                  <a:gs pos="100000">
                    <a:srgbClr val="3B4A62"/>
                  </a:gs>
                </a:gsLst>
                <a:lin ang="2700000" scaled="0"/>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prstClr val="white"/>
                  </a:solidFill>
                </a:endParaRPr>
              </a:p>
            </p:txBody>
          </p:sp>
          <p:sp>
            <p:nvSpPr>
              <p:cNvPr id="223" name="Freeform 215"/>
              <p:cNvSpPr/>
              <p:nvPr/>
            </p:nvSpPr>
            <p:spPr bwMode="auto">
              <a:xfrm>
                <a:off x="6368814" y="4686487"/>
                <a:ext cx="282554" cy="997557"/>
              </a:xfrm>
              <a:custGeom>
                <a:avLst/>
                <a:gdLst>
                  <a:gd name="T0" fmla="*/ 0 w 159"/>
                  <a:gd name="T1" fmla="*/ 0 h 563"/>
                  <a:gd name="T2" fmla="*/ 0 w 159"/>
                  <a:gd name="T3" fmla="*/ 563 h 563"/>
                  <a:gd name="T4" fmla="*/ 159 w 159"/>
                  <a:gd name="T5" fmla="*/ 563 h 563"/>
                  <a:gd name="T6" fmla="*/ 159 w 159"/>
                  <a:gd name="T7" fmla="*/ 30 h 563"/>
                  <a:gd name="T8" fmla="*/ 0 w 159"/>
                  <a:gd name="T9" fmla="*/ 0 h 563"/>
                </a:gdLst>
                <a:ahLst/>
                <a:cxnLst>
                  <a:cxn ang="0">
                    <a:pos x="T0" y="T1"/>
                  </a:cxn>
                  <a:cxn ang="0">
                    <a:pos x="T2" y="T3"/>
                  </a:cxn>
                  <a:cxn ang="0">
                    <a:pos x="T4" y="T5"/>
                  </a:cxn>
                  <a:cxn ang="0">
                    <a:pos x="T6" y="T7"/>
                  </a:cxn>
                  <a:cxn ang="0">
                    <a:pos x="T8" y="T9"/>
                  </a:cxn>
                </a:cxnLst>
                <a:rect l="0" t="0" r="r" b="b"/>
                <a:pathLst>
                  <a:path w="159" h="563">
                    <a:moveTo>
                      <a:pt x="0" y="0"/>
                    </a:moveTo>
                    <a:cubicBezTo>
                      <a:pt x="0" y="563"/>
                      <a:pt x="0" y="563"/>
                      <a:pt x="0" y="563"/>
                    </a:cubicBezTo>
                    <a:cubicBezTo>
                      <a:pt x="159" y="563"/>
                      <a:pt x="159" y="563"/>
                      <a:pt x="159" y="563"/>
                    </a:cubicBezTo>
                    <a:cubicBezTo>
                      <a:pt x="159" y="30"/>
                      <a:pt x="159" y="30"/>
                      <a:pt x="159" y="30"/>
                    </a:cubicBezTo>
                    <a:cubicBezTo>
                      <a:pt x="106" y="22"/>
                      <a:pt x="53" y="12"/>
                      <a:pt x="0" y="0"/>
                    </a:cubicBezTo>
                  </a:path>
                </a:pathLst>
              </a:custGeom>
              <a:gradFill>
                <a:gsLst>
                  <a:gs pos="11000">
                    <a:srgbClr val="2B3649"/>
                  </a:gs>
                  <a:gs pos="100000">
                    <a:srgbClr val="3B4A62"/>
                  </a:gs>
                </a:gsLst>
                <a:lin ang="2700000" scaled="0"/>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prstClr val="white"/>
                  </a:solidFill>
                </a:endParaRPr>
              </a:p>
            </p:txBody>
          </p:sp>
          <p:sp>
            <p:nvSpPr>
              <p:cNvPr id="224" name="Rectangle 217"/>
              <p:cNvSpPr>
                <a:spLocks noChangeArrowheads="1"/>
              </p:cNvSpPr>
              <p:nvPr/>
            </p:nvSpPr>
            <p:spPr bwMode="auto">
              <a:xfrm>
                <a:off x="6088508" y="4711220"/>
                <a:ext cx="10493" cy="900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25" name="Freeform 219"/>
              <p:cNvSpPr/>
              <p:nvPr/>
            </p:nvSpPr>
            <p:spPr bwMode="auto">
              <a:xfrm>
                <a:off x="5816447" y="5570872"/>
                <a:ext cx="0" cy="8994"/>
              </a:xfrm>
              <a:custGeom>
                <a:avLst/>
                <a:gdLst>
                  <a:gd name="T0" fmla="*/ 0 h 5"/>
                  <a:gd name="T1" fmla="*/ 5 h 5"/>
                  <a:gd name="T2" fmla="*/ 5 h 5"/>
                  <a:gd name="T3" fmla="*/ 0 h 5"/>
                  <a:gd name="T4" fmla="*/ 0 h 5"/>
                </a:gdLst>
                <a:ahLst/>
                <a:cxnLst>
                  <a:cxn ang="0">
                    <a:pos x="0" y="T0"/>
                  </a:cxn>
                  <a:cxn ang="0">
                    <a:pos x="0" y="T1"/>
                  </a:cxn>
                  <a:cxn ang="0">
                    <a:pos x="0" y="T2"/>
                  </a:cxn>
                  <a:cxn ang="0">
                    <a:pos x="0" y="T3"/>
                  </a:cxn>
                  <a:cxn ang="0">
                    <a:pos x="0" y="T4"/>
                  </a:cxn>
                </a:cxnLst>
                <a:rect l="0" t="0" r="r" b="b"/>
                <a:pathLst>
                  <a:path h="5">
                    <a:moveTo>
                      <a:pt x="0" y="0"/>
                    </a:moveTo>
                    <a:cubicBezTo>
                      <a:pt x="0" y="5"/>
                      <a:pt x="0" y="5"/>
                      <a:pt x="0" y="5"/>
                    </a:cubicBezTo>
                    <a:cubicBezTo>
                      <a:pt x="0" y="5"/>
                      <a:pt x="0" y="5"/>
                      <a:pt x="0" y="5"/>
                    </a:cubicBezTo>
                    <a:cubicBezTo>
                      <a:pt x="0" y="4"/>
                      <a:pt x="0" y="2"/>
                      <a:pt x="0" y="0"/>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26" name="Freeform 220"/>
              <p:cNvSpPr/>
              <p:nvPr/>
            </p:nvSpPr>
            <p:spPr bwMode="auto">
              <a:xfrm>
                <a:off x="5816447" y="5528152"/>
                <a:ext cx="2248" cy="42720"/>
              </a:xfrm>
              <a:custGeom>
                <a:avLst/>
                <a:gdLst>
                  <a:gd name="T0" fmla="*/ 0 w 1"/>
                  <a:gd name="T1" fmla="*/ 0 h 24"/>
                  <a:gd name="T2" fmla="*/ 0 w 1"/>
                  <a:gd name="T3" fmla="*/ 24 h 24"/>
                  <a:gd name="T4" fmla="*/ 0 w 1"/>
                  <a:gd name="T5" fmla="*/ 24 h 24"/>
                  <a:gd name="T6" fmla="*/ 1 w 1"/>
                  <a:gd name="T7" fmla="*/ 16 h 24"/>
                  <a:gd name="T8" fmla="*/ 0 w 1"/>
                  <a:gd name="T9" fmla="*/ 8 h 24"/>
                  <a:gd name="T10" fmla="*/ 0 w 1"/>
                  <a:gd name="T11" fmla="*/ 8 h 24"/>
                  <a:gd name="T12" fmla="*/ 0 w 1"/>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 h="24">
                    <a:moveTo>
                      <a:pt x="0" y="0"/>
                    </a:moveTo>
                    <a:cubicBezTo>
                      <a:pt x="0" y="24"/>
                      <a:pt x="0" y="24"/>
                      <a:pt x="0" y="24"/>
                    </a:cubicBezTo>
                    <a:cubicBezTo>
                      <a:pt x="0" y="24"/>
                      <a:pt x="0" y="24"/>
                      <a:pt x="0" y="24"/>
                    </a:cubicBezTo>
                    <a:cubicBezTo>
                      <a:pt x="1" y="22"/>
                      <a:pt x="1" y="19"/>
                      <a:pt x="1" y="16"/>
                    </a:cubicBezTo>
                    <a:cubicBezTo>
                      <a:pt x="1" y="13"/>
                      <a:pt x="1" y="11"/>
                      <a:pt x="0" y="8"/>
                    </a:cubicBezTo>
                    <a:cubicBezTo>
                      <a:pt x="0" y="8"/>
                      <a:pt x="0" y="8"/>
                      <a:pt x="0" y="8"/>
                    </a:cubicBezTo>
                    <a:cubicBezTo>
                      <a:pt x="0" y="5"/>
                      <a:pt x="0" y="3"/>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27" name="Freeform 221"/>
              <p:cNvSpPr/>
              <p:nvPr/>
            </p:nvSpPr>
            <p:spPr bwMode="auto">
              <a:xfrm>
                <a:off x="6642374" y="4711220"/>
                <a:ext cx="10493" cy="28480"/>
              </a:xfrm>
              <a:custGeom>
                <a:avLst/>
                <a:gdLst>
                  <a:gd name="T0" fmla="*/ 6 w 6"/>
                  <a:gd name="T1" fmla="*/ 0 h 16"/>
                  <a:gd name="T2" fmla="*/ 0 w 6"/>
                  <a:gd name="T3" fmla="*/ 0 h 16"/>
                  <a:gd name="T4" fmla="*/ 0 w 6"/>
                  <a:gd name="T5" fmla="*/ 15 h 16"/>
                  <a:gd name="T6" fmla="*/ 6 w 6"/>
                  <a:gd name="T7" fmla="*/ 16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0" y="0"/>
                      <a:pt x="0" y="0"/>
                      <a:pt x="0" y="0"/>
                    </a:cubicBezTo>
                    <a:cubicBezTo>
                      <a:pt x="0" y="15"/>
                      <a:pt x="0" y="15"/>
                      <a:pt x="0" y="15"/>
                    </a:cubicBezTo>
                    <a:cubicBezTo>
                      <a:pt x="2" y="16"/>
                      <a:pt x="4" y="16"/>
                      <a:pt x="6" y="16"/>
                    </a:cubicBezTo>
                    <a:cubicBezTo>
                      <a:pt x="6" y="0"/>
                      <a:pt x="6" y="0"/>
                      <a:pt x="6"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28" name="Freeform 222"/>
              <p:cNvSpPr/>
              <p:nvPr/>
            </p:nvSpPr>
            <p:spPr bwMode="auto">
              <a:xfrm>
                <a:off x="6642374" y="4738201"/>
                <a:ext cx="10493" cy="759972"/>
              </a:xfrm>
              <a:custGeom>
                <a:avLst/>
                <a:gdLst>
                  <a:gd name="T0" fmla="*/ 0 w 6"/>
                  <a:gd name="T1" fmla="*/ 0 h 429"/>
                  <a:gd name="T2" fmla="*/ 0 w 6"/>
                  <a:gd name="T3" fmla="*/ 0 h 429"/>
                  <a:gd name="T4" fmla="*/ 5 w 6"/>
                  <a:gd name="T5" fmla="*/ 1 h 429"/>
                  <a:gd name="T6" fmla="*/ 5 w 6"/>
                  <a:gd name="T7" fmla="*/ 428 h 429"/>
                  <a:gd name="T8" fmla="*/ 6 w 6"/>
                  <a:gd name="T9" fmla="*/ 429 h 429"/>
                  <a:gd name="T10" fmla="*/ 6 w 6"/>
                  <a:gd name="T11" fmla="*/ 1 h 429"/>
                  <a:gd name="T12" fmla="*/ 0 w 6"/>
                  <a:gd name="T13" fmla="*/ 0 h 429"/>
                </a:gdLst>
                <a:ahLst/>
                <a:cxnLst>
                  <a:cxn ang="0">
                    <a:pos x="T0" y="T1"/>
                  </a:cxn>
                  <a:cxn ang="0">
                    <a:pos x="T2" y="T3"/>
                  </a:cxn>
                  <a:cxn ang="0">
                    <a:pos x="T4" y="T5"/>
                  </a:cxn>
                  <a:cxn ang="0">
                    <a:pos x="T6" y="T7"/>
                  </a:cxn>
                  <a:cxn ang="0">
                    <a:pos x="T8" y="T9"/>
                  </a:cxn>
                  <a:cxn ang="0">
                    <a:pos x="T10" y="T11"/>
                  </a:cxn>
                  <a:cxn ang="0">
                    <a:pos x="T12" y="T13"/>
                  </a:cxn>
                </a:cxnLst>
                <a:rect l="0" t="0" r="r" b="b"/>
                <a:pathLst>
                  <a:path w="6" h="429">
                    <a:moveTo>
                      <a:pt x="0" y="0"/>
                    </a:moveTo>
                    <a:cubicBezTo>
                      <a:pt x="0" y="0"/>
                      <a:pt x="0" y="0"/>
                      <a:pt x="0" y="0"/>
                    </a:cubicBezTo>
                    <a:cubicBezTo>
                      <a:pt x="2" y="1"/>
                      <a:pt x="3" y="1"/>
                      <a:pt x="5" y="1"/>
                    </a:cubicBezTo>
                    <a:cubicBezTo>
                      <a:pt x="5" y="428"/>
                      <a:pt x="5" y="428"/>
                      <a:pt x="5" y="428"/>
                    </a:cubicBezTo>
                    <a:cubicBezTo>
                      <a:pt x="5" y="428"/>
                      <a:pt x="6" y="429"/>
                      <a:pt x="6" y="429"/>
                    </a:cubicBezTo>
                    <a:cubicBezTo>
                      <a:pt x="6" y="1"/>
                      <a:pt x="6" y="1"/>
                      <a:pt x="6" y="1"/>
                    </a:cubicBezTo>
                    <a:cubicBezTo>
                      <a:pt x="4" y="1"/>
                      <a:pt x="2" y="1"/>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29" name="Freeform 224"/>
              <p:cNvSpPr/>
              <p:nvPr/>
            </p:nvSpPr>
            <p:spPr bwMode="auto">
              <a:xfrm>
                <a:off x="6367315" y="4711220"/>
                <a:ext cx="1499" cy="783206"/>
              </a:xfrm>
              <a:custGeom>
                <a:avLst/>
                <a:gdLst>
                  <a:gd name="T0" fmla="*/ 1 w 1"/>
                  <a:gd name="T1" fmla="*/ 0 h 442"/>
                  <a:gd name="T2" fmla="*/ 0 w 1"/>
                  <a:gd name="T3" fmla="*/ 0 h 442"/>
                  <a:gd name="T4" fmla="*/ 0 w 1"/>
                  <a:gd name="T5" fmla="*/ 442 h 442"/>
                  <a:gd name="T6" fmla="*/ 1 w 1"/>
                  <a:gd name="T7" fmla="*/ 438 h 442"/>
                  <a:gd name="T8" fmla="*/ 1 w 1"/>
                  <a:gd name="T9" fmla="*/ 441 h 442"/>
                  <a:gd name="T10" fmla="*/ 1 w 1"/>
                  <a:gd name="T11" fmla="*/ 0 h 442"/>
                </a:gdLst>
                <a:ahLst/>
                <a:cxnLst>
                  <a:cxn ang="0">
                    <a:pos x="T0" y="T1"/>
                  </a:cxn>
                  <a:cxn ang="0">
                    <a:pos x="T2" y="T3"/>
                  </a:cxn>
                  <a:cxn ang="0">
                    <a:pos x="T4" y="T5"/>
                  </a:cxn>
                  <a:cxn ang="0">
                    <a:pos x="T6" y="T7"/>
                  </a:cxn>
                  <a:cxn ang="0">
                    <a:pos x="T8" y="T9"/>
                  </a:cxn>
                  <a:cxn ang="0">
                    <a:pos x="T10" y="T11"/>
                  </a:cxn>
                </a:cxnLst>
                <a:rect l="0" t="0" r="r" b="b"/>
                <a:pathLst>
                  <a:path w="1" h="442">
                    <a:moveTo>
                      <a:pt x="1" y="0"/>
                    </a:moveTo>
                    <a:cubicBezTo>
                      <a:pt x="0" y="0"/>
                      <a:pt x="0" y="0"/>
                      <a:pt x="0" y="0"/>
                    </a:cubicBezTo>
                    <a:cubicBezTo>
                      <a:pt x="0" y="442"/>
                      <a:pt x="0" y="442"/>
                      <a:pt x="0" y="442"/>
                    </a:cubicBezTo>
                    <a:cubicBezTo>
                      <a:pt x="1" y="440"/>
                      <a:pt x="1" y="438"/>
                      <a:pt x="1" y="438"/>
                    </a:cubicBezTo>
                    <a:cubicBezTo>
                      <a:pt x="1" y="438"/>
                      <a:pt x="1" y="439"/>
                      <a:pt x="1" y="441"/>
                    </a:cubicBezTo>
                    <a:cubicBezTo>
                      <a:pt x="1" y="0"/>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30" name="Freeform 226"/>
              <p:cNvSpPr/>
              <p:nvPr/>
            </p:nvSpPr>
            <p:spPr bwMode="auto">
              <a:xfrm>
                <a:off x="5816447" y="5499672"/>
                <a:ext cx="1127967" cy="803441"/>
              </a:xfrm>
              <a:custGeom>
                <a:avLst/>
                <a:gdLst>
                  <a:gd name="T0" fmla="*/ 76 w 635"/>
                  <a:gd name="T1" fmla="*/ 55 h 453"/>
                  <a:gd name="T2" fmla="*/ 156 w 635"/>
                  <a:gd name="T3" fmla="*/ 1 h 453"/>
                  <a:gd name="T4" fmla="*/ 230 w 635"/>
                  <a:gd name="T5" fmla="*/ 60 h 453"/>
                  <a:gd name="T6" fmla="*/ 311 w 635"/>
                  <a:gd name="T7" fmla="*/ 0 h 453"/>
                  <a:gd name="T8" fmla="*/ 390 w 635"/>
                  <a:gd name="T9" fmla="*/ 59 h 453"/>
                  <a:gd name="T10" fmla="*/ 469 w 635"/>
                  <a:gd name="T11" fmla="*/ 1 h 453"/>
                  <a:gd name="T12" fmla="*/ 557 w 635"/>
                  <a:gd name="T13" fmla="*/ 53 h 453"/>
                  <a:gd name="T14" fmla="*/ 635 w 635"/>
                  <a:gd name="T15" fmla="*/ 19 h 453"/>
                  <a:gd name="T16" fmla="*/ 635 w 635"/>
                  <a:gd name="T17" fmla="*/ 44 h 453"/>
                  <a:gd name="T18" fmla="*/ 432 w 635"/>
                  <a:gd name="T19" fmla="*/ 394 h 453"/>
                  <a:gd name="T20" fmla="*/ 317 w 635"/>
                  <a:gd name="T21" fmla="*/ 453 h 453"/>
                  <a:gd name="T22" fmla="*/ 208 w 635"/>
                  <a:gd name="T23" fmla="*/ 408 h 453"/>
                  <a:gd name="T24" fmla="*/ 0 w 635"/>
                  <a:gd name="T25" fmla="*/ 47 h 453"/>
                  <a:gd name="T26" fmla="*/ 0 w 635"/>
                  <a:gd name="T27" fmla="*/ 16 h 453"/>
                  <a:gd name="T28" fmla="*/ 76 w 635"/>
                  <a:gd name="T29" fmla="*/ 55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5" h="453">
                    <a:moveTo>
                      <a:pt x="76" y="55"/>
                    </a:moveTo>
                    <a:cubicBezTo>
                      <a:pt x="146" y="51"/>
                      <a:pt x="156" y="1"/>
                      <a:pt x="156" y="1"/>
                    </a:cubicBezTo>
                    <a:cubicBezTo>
                      <a:pt x="156" y="1"/>
                      <a:pt x="167" y="60"/>
                      <a:pt x="230" y="60"/>
                    </a:cubicBezTo>
                    <a:cubicBezTo>
                      <a:pt x="296" y="60"/>
                      <a:pt x="311" y="0"/>
                      <a:pt x="311" y="0"/>
                    </a:cubicBezTo>
                    <a:cubicBezTo>
                      <a:pt x="311" y="0"/>
                      <a:pt x="320" y="59"/>
                      <a:pt x="390" y="59"/>
                    </a:cubicBezTo>
                    <a:cubicBezTo>
                      <a:pt x="453" y="59"/>
                      <a:pt x="469" y="1"/>
                      <a:pt x="469" y="1"/>
                    </a:cubicBezTo>
                    <a:cubicBezTo>
                      <a:pt x="469" y="1"/>
                      <a:pt x="489" y="53"/>
                      <a:pt x="557" y="53"/>
                    </a:cubicBezTo>
                    <a:cubicBezTo>
                      <a:pt x="588" y="53"/>
                      <a:pt x="622" y="47"/>
                      <a:pt x="635" y="19"/>
                    </a:cubicBezTo>
                    <a:cubicBezTo>
                      <a:pt x="634" y="36"/>
                      <a:pt x="635" y="44"/>
                      <a:pt x="635" y="44"/>
                    </a:cubicBezTo>
                    <a:cubicBezTo>
                      <a:pt x="432" y="394"/>
                      <a:pt x="432" y="394"/>
                      <a:pt x="432" y="394"/>
                    </a:cubicBezTo>
                    <a:cubicBezTo>
                      <a:pt x="317" y="453"/>
                      <a:pt x="317" y="453"/>
                      <a:pt x="317" y="453"/>
                    </a:cubicBezTo>
                    <a:cubicBezTo>
                      <a:pt x="208" y="408"/>
                      <a:pt x="208" y="408"/>
                      <a:pt x="208" y="408"/>
                    </a:cubicBezTo>
                    <a:cubicBezTo>
                      <a:pt x="0" y="47"/>
                      <a:pt x="0" y="47"/>
                      <a:pt x="0" y="47"/>
                    </a:cubicBezTo>
                    <a:cubicBezTo>
                      <a:pt x="0" y="47"/>
                      <a:pt x="1" y="34"/>
                      <a:pt x="0" y="16"/>
                    </a:cubicBezTo>
                    <a:cubicBezTo>
                      <a:pt x="4" y="47"/>
                      <a:pt x="40" y="57"/>
                      <a:pt x="76" y="55"/>
                    </a:cubicBezTo>
                  </a:path>
                </a:pathLst>
              </a:custGeom>
              <a:gradFill>
                <a:gsLst>
                  <a:gs pos="0">
                    <a:srgbClr val="ADA795"/>
                  </a:gs>
                  <a:gs pos="78000">
                    <a:srgbClr val="DCDAD3"/>
                  </a:gs>
                  <a:gs pos="50000">
                    <a:srgbClr val="F1F0EF"/>
                  </a:gs>
                  <a:gs pos="17000">
                    <a:srgbClr val="F2F2F2"/>
                  </a:gs>
                  <a:gs pos="31000">
                    <a:srgbClr val="C1BCAF"/>
                  </a:gs>
                  <a:gs pos="100000">
                    <a:srgbClr val="ADA795"/>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prstClr val="white"/>
                  </a:solidFill>
                </a:endParaRPr>
              </a:p>
            </p:txBody>
          </p:sp>
          <p:sp>
            <p:nvSpPr>
              <p:cNvPr id="231" name="Freeform 228"/>
              <p:cNvSpPr/>
              <p:nvPr/>
            </p:nvSpPr>
            <p:spPr bwMode="auto">
              <a:xfrm>
                <a:off x="6272880" y="3931762"/>
                <a:ext cx="334268" cy="65205"/>
              </a:xfrm>
              <a:custGeom>
                <a:avLst/>
                <a:gdLst>
                  <a:gd name="T0" fmla="*/ 0 w 188"/>
                  <a:gd name="T1" fmla="*/ 0 h 37"/>
                  <a:gd name="T2" fmla="*/ 188 w 188"/>
                  <a:gd name="T3" fmla="*/ 4 h 37"/>
                  <a:gd name="T4" fmla="*/ 50 w 188"/>
                  <a:gd name="T5" fmla="*/ 37 h 37"/>
                  <a:gd name="T6" fmla="*/ 0 w 188"/>
                  <a:gd name="T7" fmla="*/ 36 h 37"/>
                  <a:gd name="T8" fmla="*/ 0 w 188"/>
                  <a:gd name="T9" fmla="*/ 0 h 37"/>
                </a:gdLst>
                <a:ahLst/>
                <a:cxnLst>
                  <a:cxn ang="0">
                    <a:pos x="T0" y="T1"/>
                  </a:cxn>
                  <a:cxn ang="0">
                    <a:pos x="T2" y="T3"/>
                  </a:cxn>
                  <a:cxn ang="0">
                    <a:pos x="T4" y="T5"/>
                  </a:cxn>
                  <a:cxn ang="0">
                    <a:pos x="T6" y="T7"/>
                  </a:cxn>
                  <a:cxn ang="0">
                    <a:pos x="T8" y="T9"/>
                  </a:cxn>
                </a:cxnLst>
                <a:rect l="0" t="0" r="r" b="b"/>
                <a:pathLst>
                  <a:path w="188" h="37">
                    <a:moveTo>
                      <a:pt x="0" y="0"/>
                    </a:moveTo>
                    <a:cubicBezTo>
                      <a:pt x="67" y="0"/>
                      <a:pt x="130" y="1"/>
                      <a:pt x="188" y="4"/>
                    </a:cubicBezTo>
                    <a:cubicBezTo>
                      <a:pt x="50" y="37"/>
                      <a:pt x="50" y="37"/>
                      <a:pt x="50" y="37"/>
                    </a:cubicBezTo>
                    <a:cubicBezTo>
                      <a:pt x="34" y="36"/>
                      <a:pt x="18" y="36"/>
                      <a:pt x="0" y="36"/>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32" name="Freeform 229"/>
              <p:cNvSpPr/>
              <p:nvPr/>
            </p:nvSpPr>
            <p:spPr bwMode="auto">
              <a:xfrm>
                <a:off x="6362068" y="3878549"/>
                <a:ext cx="534379" cy="63706"/>
              </a:xfrm>
              <a:custGeom>
                <a:avLst/>
                <a:gdLst>
                  <a:gd name="T0" fmla="*/ 138 w 301"/>
                  <a:gd name="T1" fmla="*/ 0 h 36"/>
                  <a:gd name="T2" fmla="*/ 301 w 301"/>
                  <a:gd name="T3" fmla="*/ 11 h 36"/>
                  <a:gd name="T4" fmla="*/ 42 w 301"/>
                  <a:gd name="T5" fmla="*/ 36 h 36"/>
                  <a:gd name="T6" fmla="*/ 0 w 301"/>
                  <a:gd name="T7" fmla="*/ 34 h 36"/>
                  <a:gd name="T8" fmla="*/ 138 w 301"/>
                  <a:gd name="T9" fmla="*/ 0 h 36"/>
                </a:gdLst>
                <a:ahLst/>
                <a:cxnLst>
                  <a:cxn ang="0">
                    <a:pos x="T0" y="T1"/>
                  </a:cxn>
                  <a:cxn ang="0">
                    <a:pos x="T2" y="T3"/>
                  </a:cxn>
                  <a:cxn ang="0">
                    <a:pos x="T4" y="T5"/>
                  </a:cxn>
                  <a:cxn ang="0">
                    <a:pos x="T6" y="T7"/>
                  </a:cxn>
                  <a:cxn ang="0">
                    <a:pos x="T8" y="T9"/>
                  </a:cxn>
                </a:cxnLst>
                <a:rect l="0" t="0" r="r" b="b"/>
                <a:pathLst>
                  <a:path w="301" h="36">
                    <a:moveTo>
                      <a:pt x="138" y="0"/>
                    </a:moveTo>
                    <a:cubicBezTo>
                      <a:pt x="199" y="3"/>
                      <a:pt x="254" y="6"/>
                      <a:pt x="301" y="11"/>
                    </a:cubicBezTo>
                    <a:cubicBezTo>
                      <a:pt x="42" y="36"/>
                      <a:pt x="42" y="36"/>
                      <a:pt x="42" y="36"/>
                    </a:cubicBezTo>
                    <a:cubicBezTo>
                      <a:pt x="30" y="35"/>
                      <a:pt x="16" y="34"/>
                      <a:pt x="0" y="34"/>
                    </a:cubicBezTo>
                    <a:lnTo>
                      <a:pt x="13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33" name="Freeform 230"/>
              <p:cNvSpPr/>
              <p:nvPr/>
            </p:nvSpPr>
            <p:spPr bwMode="auto">
              <a:xfrm>
                <a:off x="6436267" y="3839576"/>
                <a:ext cx="646801" cy="50965"/>
              </a:xfrm>
              <a:custGeom>
                <a:avLst/>
                <a:gdLst>
                  <a:gd name="T0" fmla="*/ 258 w 364"/>
                  <a:gd name="T1" fmla="*/ 0 h 29"/>
                  <a:gd name="T2" fmla="*/ 364 w 364"/>
                  <a:gd name="T3" fmla="*/ 15 h 29"/>
                  <a:gd name="T4" fmla="*/ 28 w 364"/>
                  <a:gd name="T5" fmla="*/ 29 h 29"/>
                  <a:gd name="T6" fmla="*/ 0 w 364"/>
                  <a:gd name="T7" fmla="*/ 25 h 29"/>
                  <a:gd name="T8" fmla="*/ 258 w 364"/>
                  <a:gd name="T9" fmla="*/ 0 h 29"/>
                </a:gdLst>
                <a:ahLst/>
                <a:cxnLst>
                  <a:cxn ang="0">
                    <a:pos x="T0" y="T1"/>
                  </a:cxn>
                  <a:cxn ang="0">
                    <a:pos x="T2" y="T3"/>
                  </a:cxn>
                  <a:cxn ang="0">
                    <a:pos x="T4" y="T5"/>
                  </a:cxn>
                  <a:cxn ang="0">
                    <a:pos x="T6" y="T7"/>
                  </a:cxn>
                  <a:cxn ang="0">
                    <a:pos x="T8" y="T9"/>
                  </a:cxn>
                </a:cxnLst>
                <a:rect l="0" t="0" r="r" b="b"/>
                <a:pathLst>
                  <a:path w="364" h="29">
                    <a:moveTo>
                      <a:pt x="258" y="0"/>
                    </a:moveTo>
                    <a:cubicBezTo>
                      <a:pt x="303" y="4"/>
                      <a:pt x="339" y="9"/>
                      <a:pt x="364" y="15"/>
                    </a:cubicBezTo>
                    <a:cubicBezTo>
                      <a:pt x="28" y="29"/>
                      <a:pt x="28" y="29"/>
                      <a:pt x="28" y="29"/>
                    </a:cubicBezTo>
                    <a:cubicBezTo>
                      <a:pt x="21" y="28"/>
                      <a:pt x="12" y="26"/>
                      <a:pt x="0" y="25"/>
                    </a:cubicBezTo>
                    <a:lnTo>
                      <a:pt x="25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34" name="Freeform 231"/>
              <p:cNvSpPr/>
              <p:nvPr/>
            </p:nvSpPr>
            <p:spPr bwMode="auto">
              <a:xfrm>
                <a:off x="5934115" y="3990221"/>
                <a:ext cx="338765" cy="65205"/>
              </a:xfrm>
              <a:custGeom>
                <a:avLst/>
                <a:gdLst>
                  <a:gd name="T0" fmla="*/ 0 w 191"/>
                  <a:gd name="T1" fmla="*/ 4 h 37"/>
                  <a:gd name="T2" fmla="*/ 141 w 191"/>
                  <a:gd name="T3" fmla="*/ 37 h 37"/>
                  <a:gd name="T4" fmla="*/ 191 w 191"/>
                  <a:gd name="T5" fmla="*/ 36 h 37"/>
                  <a:gd name="T6" fmla="*/ 191 w 191"/>
                  <a:gd name="T7" fmla="*/ 0 h 37"/>
                  <a:gd name="T8" fmla="*/ 0 w 191"/>
                  <a:gd name="T9" fmla="*/ 4 h 37"/>
                </a:gdLst>
                <a:ahLst/>
                <a:cxnLst>
                  <a:cxn ang="0">
                    <a:pos x="T0" y="T1"/>
                  </a:cxn>
                  <a:cxn ang="0">
                    <a:pos x="T2" y="T3"/>
                  </a:cxn>
                  <a:cxn ang="0">
                    <a:pos x="T4" y="T5"/>
                  </a:cxn>
                  <a:cxn ang="0">
                    <a:pos x="T6" y="T7"/>
                  </a:cxn>
                  <a:cxn ang="0">
                    <a:pos x="T8" y="T9"/>
                  </a:cxn>
                </a:cxnLst>
                <a:rect l="0" t="0" r="r" b="b"/>
                <a:pathLst>
                  <a:path w="191" h="37">
                    <a:moveTo>
                      <a:pt x="0" y="4"/>
                    </a:moveTo>
                    <a:cubicBezTo>
                      <a:pt x="141" y="37"/>
                      <a:pt x="141" y="37"/>
                      <a:pt x="141" y="37"/>
                    </a:cubicBezTo>
                    <a:cubicBezTo>
                      <a:pt x="157" y="37"/>
                      <a:pt x="173" y="36"/>
                      <a:pt x="191" y="36"/>
                    </a:cubicBezTo>
                    <a:cubicBezTo>
                      <a:pt x="191" y="0"/>
                      <a:pt x="191" y="0"/>
                      <a:pt x="191" y="0"/>
                    </a:cubicBezTo>
                    <a:cubicBezTo>
                      <a:pt x="123" y="0"/>
                      <a:pt x="59" y="2"/>
                      <a:pt x="0"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35" name="Freeform 232"/>
              <p:cNvSpPr/>
              <p:nvPr/>
            </p:nvSpPr>
            <p:spPr bwMode="auto">
              <a:xfrm>
                <a:off x="5651562" y="4055426"/>
                <a:ext cx="532880" cy="63706"/>
              </a:xfrm>
              <a:custGeom>
                <a:avLst/>
                <a:gdLst>
                  <a:gd name="T0" fmla="*/ 159 w 300"/>
                  <a:gd name="T1" fmla="*/ 0 h 36"/>
                  <a:gd name="T2" fmla="*/ 300 w 300"/>
                  <a:gd name="T3" fmla="*/ 33 h 36"/>
                  <a:gd name="T4" fmla="*/ 258 w 300"/>
                  <a:gd name="T5" fmla="*/ 36 h 36"/>
                  <a:gd name="T6" fmla="*/ 0 w 300"/>
                  <a:gd name="T7" fmla="*/ 11 h 36"/>
                  <a:gd name="T8" fmla="*/ 159 w 300"/>
                  <a:gd name="T9" fmla="*/ 0 h 36"/>
                </a:gdLst>
                <a:ahLst/>
                <a:cxnLst>
                  <a:cxn ang="0">
                    <a:pos x="T0" y="T1"/>
                  </a:cxn>
                  <a:cxn ang="0">
                    <a:pos x="T2" y="T3"/>
                  </a:cxn>
                  <a:cxn ang="0">
                    <a:pos x="T4" y="T5"/>
                  </a:cxn>
                  <a:cxn ang="0">
                    <a:pos x="T6" y="T7"/>
                  </a:cxn>
                  <a:cxn ang="0">
                    <a:pos x="T8" y="T9"/>
                  </a:cxn>
                </a:cxnLst>
                <a:rect l="0" t="0" r="r" b="b"/>
                <a:pathLst>
                  <a:path w="300" h="36">
                    <a:moveTo>
                      <a:pt x="159" y="0"/>
                    </a:moveTo>
                    <a:cubicBezTo>
                      <a:pt x="300" y="33"/>
                      <a:pt x="300" y="33"/>
                      <a:pt x="300" y="33"/>
                    </a:cubicBezTo>
                    <a:cubicBezTo>
                      <a:pt x="284" y="34"/>
                      <a:pt x="270" y="35"/>
                      <a:pt x="258" y="36"/>
                    </a:cubicBezTo>
                    <a:cubicBezTo>
                      <a:pt x="0" y="11"/>
                      <a:pt x="0" y="11"/>
                      <a:pt x="0" y="11"/>
                    </a:cubicBezTo>
                    <a:cubicBezTo>
                      <a:pt x="45" y="6"/>
                      <a:pt x="99" y="3"/>
                      <a:pt x="159"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36" name="Freeform 233"/>
              <p:cNvSpPr/>
              <p:nvPr/>
            </p:nvSpPr>
            <p:spPr bwMode="auto">
              <a:xfrm>
                <a:off x="5459695" y="4133371"/>
                <a:ext cx="649799" cy="51714"/>
              </a:xfrm>
              <a:custGeom>
                <a:avLst/>
                <a:gdLst>
                  <a:gd name="T0" fmla="*/ 108 w 366"/>
                  <a:gd name="T1" fmla="*/ 0 h 29"/>
                  <a:gd name="T2" fmla="*/ 366 w 366"/>
                  <a:gd name="T3" fmla="*/ 25 h 29"/>
                  <a:gd name="T4" fmla="*/ 338 w 366"/>
                  <a:gd name="T5" fmla="*/ 29 h 29"/>
                  <a:gd name="T6" fmla="*/ 0 w 366"/>
                  <a:gd name="T7" fmla="*/ 16 h 29"/>
                  <a:gd name="T8" fmla="*/ 108 w 366"/>
                  <a:gd name="T9" fmla="*/ 0 h 29"/>
                </a:gdLst>
                <a:ahLst/>
                <a:cxnLst>
                  <a:cxn ang="0">
                    <a:pos x="T0" y="T1"/>
                  </a:cxn>
                  <a:cxn ang="0">
                    <a:pos x="T2" y="T3"/>
                  </a:cxn>
                  <a:cxn ang="0">
                    <a:pos x="T4" y="T5"/>
                  </a:cxn>
                  <a:cxn ang="0">
                    <a:pos x="T6" y="T7"/>
                  </a:cxn>
                  <a:cxn ang="0">
                    <a:pos x="T8" y="T9"/>
                  </a:cxn>
                </a:cxnLst>
                <a:rect l="0" t="0" r="r" b="b"/>
                <a:pathLst>
                  <a:path w="366" h="29">
                    <a:moveTo>
                      <a:pt x="108" y="0"/>
                    </a:moveTo>
                    <a:cubicBezTo>
                      <a:pt x="366" y="25"/>
                      <a:pt x="366" y="25"/>
                      <a:pt x="366" y="25"/>
                    </a:cubicBezTo>
                    <a:cubicBezTo>
                      <a:pt x="354" y="26"/>
                      <a:pt x="345" y="28"/>
                      <a:pt x="338" y="29"/>
                    </a:cubicBezTo>
                    <a:cubicBezTo>
                      <a:pt x="0" y="16"/>
                      <a:pt x="0" y="16"/>
                      <a:pt x="0" y="16"/>
                    </a:cubicBezTo>
                    <a:cubicBezTo>
                      <a:pt x="25" y="9"/>
                      <a:pt x="62" y="4"/>
                      <a:pt x="108"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37" name="Freeform 234"/>
              <p:cNvSpPr/>
              <p:nvPr/>
            </p:nvSpPr>
            <p:spPr bwMode="auto">
              <a:xfrm>
                <a:off x="5394490" y="4220311"/>
                <a:ext cx="665538" cy="33727"/>
              </a:xfrm>
              <a:custGeom>
                <a:avLst/>
                <a:gdLst>
                  <a:gd name="T0" fmla="*/ 37 w 375"/>
                  <a:gd name="T1" fmla="*/ 0 h 19"/>
                  <a:gd name="T2" fmla="*/ 375 w 375"/>
                  <a:gd name="T3" fmla="*/ 14 h 19"/>
                  <a:gd name="T4" fmla="*/ 365 w 375"/>
                  <a:gd name="T5" fmla="*/ 19 h 19"/>
                  <a:gd name="T6" fmla="*/ 0 w 375"/>
                  <a:gd name="T7" fmla="*/ 19 h 19"/>
                  <a:gd name="T8" fmla="*/ 37 w 375"/>
                  <a:gd name="T9" fmla="*/ 0 h 19"/>
                </a:gdLst>
                <a:ahLst/>
                <a:cxnLst>
                  <a:cxn ang="0">
                    <a:pos x="T0" y="T1"/>
                  </a:cxn>
                  <a:cxn ang="0">
                    <a:pos x="T2" y="T3"/>
                  </a:cxn>
                  <a:cxn ang="0">
                    <a:pos x="T4" y="T5"/>
                  </a:cxn>
                  <a:cxn ang="0">
                    <a:pos x="T6" y="T7"/>
                  </a:cxn>
                  <a:cxn ang="0">
                    <a:pos x="T8" y="T9"/>
                  </a:cxn>
                </a:cxnLst>
                <a:rect l="0" t="0" r="r" b="b"/>
                <a:pathLst>
                  <a:path w="375" h="19">
                    <a:moveTo>
                      <a:pt x="37" y="0"/>
                    </a:moveTo>
                    <a:cubicBezTo>
                      <a:pt x="375" y="14"/>
                      <a:pt x="375" y="14"/>
                      <a:pt x="375" y="14"/>
                    </a:cubicBezTo>
                    <a:cubicBezTo>
                      <a:pt x="369" y="15"/>
                      <a:pt x="365" y="17"/>
                      <a:pt x="365" y="19"/>
                    </a:cubicBezTo>
                    <a:cubicBezTo>
                      <a:pt x="0" y="19"/>
                      <a:pt x="0" y="19"/>
                      <a:pt x="0" y="19"/>
                    </a:cubicBezTo>
                    <a:cubicBezTo>
                      <a:pt x="0" y="12"/>
                      <a:pt x="13" y="6"/>
                      <a:pt x="3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38" name="Rectangle 235"/>
              <p:cNvSpPr>
                <a:spLocks noChangeArrowheads="1"/>
              </p:cNvSpPr>
              <p:nvPr/>
            </p:nvSpPr>
            <p:spPr bwMode="auto">
              <a:xfrm>
                <a:off x="5394490" y="4254037"/>
                <a:ext cx="647550" cy="58459"/>
              </a:xfrm>
              <a:prstGeom prst="rect">
                <a:avLst/>
              </a:prstGeom>
              <a:solidFill>
                <a:schemeClr val="bg1">
                  <a:lumMod val="85000"/>
                </a:schemeClr>
              </a:solidFill>
              <a:ln>
                <a:noFill/>
              </a:ln>
            </p:spPr>
            <p:txBody>
              <a:bodyPr vert="horz" wrap="square" lIns="91440" tIns="45720" rIns="91440" bIns="45720" numCol="1" anchor="t" anchorCtr="0" compatLnSpc="1"/>
              <a:p>
                <a:endParaRPr lang="zh-CN" altLang="en-US" sz="2400">
                  <a:solidFill>
                    <a:prstClr val="black"/>
                  </a:solidFill>
                </a:endParaRPr>
              </a:p>
            </p:txBody>
          </p:sp>
          <p:sp>
            <p:nvSpPr>
              <p:cNvPr id="239" name="Freeform 236"/>
              <p:cNvSpPr/>
              <p:nvPr/>
            </p:nvSpPr>
            <p:spPr bwMode="auto">
              <a:xfrm>
                <a:off x="5459695" y="4161852"/>
                <a:ext cx="600333" cy="81693"/>
              </a:xfrm>
              <a:custGeom>
                <a:avLst/>
                <a:gdLst>
                  <a:gd name="T0" fmla="*/ 801 w 801"/>
                  <a:gd name="T1" fmla="*/ 109 h 109"/>
                  <a:gd name="T2" fmla="*/ 0 w 801"/>
                  <a:gd name="T3" fmla="*/ 78 h 109"/>
                  <a:gd name="T4" fmla="*/ 0 w 801"/>
                  <a:gd name="T5" fmla="*/ 0 h 109"/>
                  <a:gd name="T6" fmla="*/ 801 w 801"/>
                  <a:gd name="T7" fmla="*/ 31 h 109"/>
                  <a:gd name="T8" fmla="*/ 801 w 801"/>
                  <a:gd name="T9" fmla="*/ 109 h 109"/>
                </a:gdLst>
                <a:ahLst/>
                <a:cxnLst>
                  <a:cxn ang="0">
                    <a:pos x="T0" y="T1"/>
                  </a:cxn>
                  <a:cxn ang="0">
                    <a:pos x="T2" y="T3"/>
                  </a:cxn>
                  <a:cxn ang="0">
                    <a:pos x="T4" y="T5"/>
                  </a:cxn>
                  <a:cxn ang="0">
                    <a:pos x="T6" y="T7"/>
                  </a:cxn>
                  <a:cxn ang="0">
                    <a:pos x="T8" y="T9"/>
                  </a:cxn>
                </a:cxnLst>
                <a:rect l="0" t="0" r="r" b="b"/>
                <a:pathLst>
                  <a:path w="801" h="109">
                    <a:moveTo>
                      <a:pt x="801" y="109"/>
                    </a:moveTo>
                    <a:lnTo>
                      <a:pt x="0" y="78"/>
                    </a:lnTo>
                    <a:lnTo>
                      <a:pt x="0" y="0"/>
                    </a:lnTo>
                    <a:lnTo>
                      <a:pt x="801" y="31"/>
                    </a:lnTo>
                    <a:lnTo>
                      <a:pt x="801" y="109"/>
                    </a:lnTo>
                    <a:close/>
                  </a:path>
                </a:pathLst>
              </a:custGeom>
              <a:solidFill>
                <a:schemeClr val="bg1">
                  <a:lumMod val="85000"/>
                </a:schemeClr>
              </a:solidFill>
              <a:ln>
                <a:noFill/>
              </a:ln>
            </p:spPr>
            <p:txBody>
              <a:bodyPr vert="horz" wrap="square" lIns="91440" tIns="45720" rIns="91440" bIns="45720" numCol="1" anchor="t" anchorCtr="0" compatLnSpc="1"/>
              <a:p>
                <a:endParaRPr lang="zh-CN" altLang="en-US" sz="2400">
                  <a:solidFill>
                    <a:prstClr val="black"/>
                  </a:solidFill>
                </a:endParaRPr>
              </a:p>
            </p:txBody>
          </p:sp>
          <p:sp>
            <p:nvSpPr>
              <p:cNvPr id="240" name="Freeform 237"/>
              <p:cNvSpPr/>
              <p:nvPr/>
            </p:nvSpPr>
            <p:spPr bwMode="auto">
              <a:xfrm>
                <a:off x="5651562" y="4074912"/>
                <a:ext cx="457932" cy="104927"/>
              </a:xfrm>
              <a:custGeom>
                <a:avLst/>
                <a:gdLst>
                  <a:gd name="T0" fmla="*/ 611 w 611"/>
                  <a:gd name="T1" fmla="*/ 140 h 140"/>
                  <a:gd name="T2" fmla="*/ 0 w 611"/>
                  <a:gd name="T3" fmla="*/ 78 h 140"/>
                  <a:gd name="T4" fmla="*/ 0 w 611"/>
                  <a:gd name="T5" fmla="*/ 0 h 140"/>
                  <a:gd name="T6" fmla="*/ 611 w 611"/>
                  <a:gd name="T7" fmla="*/ 59 h 140"/>
                  <a:gd name="T8" fmla="*/ 611 w 611"/>
                  <a:gd name="T9" fmla="*/ 140 h 140"/>
                </a:gdLst>
                <a:ahLst/>
                <a:cxnLst>
                  <a:cxn ang="0">
                    <a:pos x="T0" y="T1"/>
                  </a:cxn>
                  <a:cxn ang="0">
                    <a:pos x="T2" y="T3"/>
                  </a:cxn>
                  <a:cxn ang="0">
                    <a:pos x="T4" y="T5"/>
                  </a:cxn>
                  <a:cxn ang="0">
                    <a:pos x="T6" y="T7"/>
                  </a:cxn>
                  <a:cxn ang="0">
                    <a:pos x="T8" y="T9"/>
                  </a:cxn>
                </a:cxnLst>
                <a:rect l="0" t="0" r="r" b="b"/>
                <a:pathLst>
                  <a:path w="611" h="140">
                    <a:moveTo>
                      <a:pt x="611" y="140"/>
                    </a:moveTo>
                    <a:lnTo>
                      <a:pt x="0" y="78"/>
                    </a:lnTo>
                    <a:lnTo>
                      <a:pt x="0" y="0"/>
                    </a:lnTo>
                    <a:lnTo>
                      <a:pt x="611" y="59"/>
                    </a:lnTo>
                    <a:lnTo>
                      <a:pt x="611" y="140"/>
                    </a:lnTo>
                    <a:close/>
                  </a:path>
                </a:pathLst>
              </a:custGeom>
              <a:solidFill>
                <a:schemeClr val="bg1">
                  <a:lumMod val="85000"/>
                </a:schemeClr>
              </a:solidFill>
              <a:ln>
                <a:noFill/>
              </a:ln>
            </p:spPr>
            <p:txBody>
              <a:bodyPr vert="horz" wrap="square" lIns="91440" tIns="45720" rIns="91440" bIns="45720" numCol="1" anchor="t" anchorCtr="0" compatLnSpc="1"/>
              <a:p>
                <a:endParaRPr lang="zh-CN" altLang="en-US" sz="2400">
                  <a:solidFill>
                    <a:prstClr val="black"/>
                  </a:solidFill>
                </a:endParaRPr>
              </a:p>
            </p:txBody>
          </p:sp>
          <p:sp>
            <p:nvSpPr>
              <p:cNvPr id="241" name="Freeform 238"/>
              <p:cNvSpPr/>
              <p:nvPr/>
            </p:nvSpPr>
            <p:spPr bwMode="auto">
              <a:xfrm>
                <a:off x="5934115" y="3996966"/>
                <a:ext cx="250326" cy="118418"/>
              </a:xfrm>
              <a:custGeom>
                <a:avLst/>
                <a:gdLst>
                  <a:gd name="T0" fmla="*/ 334 w 334"/>
                  <a:gd name="T1" fmla="*/ 158 h 158"/>
                  <a:gd name="T2" fmla="*/ 0 w 334"/>
                  <a:gd name="T3" fmla="*/ 78 h 158"/>
                  <a:gd name="T4" fmla="*/ 0 w 334"/>
                  <a:gd name="T5" fmla="*/ 0 h 158"/>
                  <a:gd name="T6" fmla="*/ 334 w 334"/>
                  <a:gd name="T7" fmla="*/ 78 h 158"/>
                  <a:gd name="T8" fmla="*/ 334 w 334"/>
                  <a:gd name="T9" fmla="*/ 158 h 158"/>
                </a:gdLst>
                <a:ahLst/>
                <a:cxnLst>
                  <a:cxn ang="0">
                    <a:pos x="T0" y="T1"/>
                  </a:cxn>
                  <a:cxn ang="0">
                    <a:pos x="T2" y="T3"/>
                  </a:cxn>
                  <a:cxn ang="0">
                    <a:pos x="T4" y="T5"/>
                  </a:cxn>
                  <a:cxn ang="0">
                    <a:pos x="T6" y="T7"/>
                  </a:cxn>
                  <a:cxn ang="0">
                    <a:pos x="T8" y="T9"/>
                  </a:cxn>
                </a:cxnLst>
                <a:rect l="0" t="0" r="r" b="b"/>
                <a:pathLst>
                  <a:path w="334" h="158">
                    <a:moveTo>
                      <a:pt x="334" y="158"/>
                    </a:moveTo>
                    <a:lnTo>
                      <a:pt x="0" y="78"/>
                    </a:lnTo>
                    <a:lnTo>
                      <a:pt x="0" y="0"/>
                    </a:lnTo>
                    <a:lnTo>
                      <a:pt x="334" y="78"/>
                    </a:lnTo>
                    <a:lnTo>
                      <a:pt x="334" y="158"/>
                    </a:lnTo>
                    <a:close/>
                  </a:path>
                </a:pathLst>
              </a:custGeom>
              <a:solidFill>
                <a:schemeClr val="bg1">
                  <a:lumMod val="85000"/>
                </a:schemeClr>
              </a:solidFill>
              <a:ln>
                <a:noFill/>
              </a:ln>
            </p:spPr>
            <p:txBody>
              <a:bodyPr vert="horz" wrap="square" lIns="91440" tIns="45720" rIns="91440" bIns="45720" numCol="1" anchor="t" anchorCtr="0" compatLnSpc="1"/>
              <a:p>
                <a:endParaRPr lang="zh-CN" altLang="en-US" sz="2400">
                  <a:solidFill>
                    <a:prstClr val="black"/>
                  </a:solidFill>
                </a:endParaRPr>
              </a:p>
            </p:txBody>
          </p:sp>
          <p:sp>
            <p:nvSpPr>
              <p:cNvPr id="242" name="Freeform 239"/>
              <p:cNvSpPr/>
              <p:nvPr/>
            </p:nvSpPr>
            <p:spPr bwMode="auto">
              <a:xfrm>
                <a:off x="5650063" y="4386695"/>
                <a:ext cx="459431" cy="101180"/>
              </a:xfrm>
              <a:custGeom>
                <a:avLst/>
                <a:gdLst>
                  <a:gd name="T0" fmla="*/ 613 w 613"/>
                  <a:gd name="T1" fmla="*/ 76 h 135"/>
                  <a:gd name="T2" fmla="*/ 0 w 613"/>
                  <a:gd name="T3" fmla="*/ 135 h 135"/>
                  <a:gd name="T4" fmla="*/ 0 w 613"/>
                  <a:gd name="T5" fmla="*/ 57 h 135"/>
                  <a:gd name="T6" fmla="*/ 613 w 613"/>
                  <a:gd name="T7" fmla="*/ 0 h 135"/>
                  <a:gd name="T8" fmla="*/ 613 w 613"/>
                  <a:gd name="T9" fmla="*/ 76 h 135"/>
                </a:gdLst>
                <a:ahLst/>
                <a:cxnLst>
                  <a:cxn ang="0">
                    <a:pos x="T0" y="T1"/>
                  </a:cxn>
                  <a:cxn ang="0">
                    <a:pos x="T2" y="T3"/>
                  </a:cxn>
                  <a:cxn ang="0">
                    <a:pos x="T4" y="T5"/>
                  </a:cxn>
                  <a:cxn ang="0">
                    <a:pos x="T6" y="T7"/>
                  </a:cxn>
                  <a:cxn ang="0">
                    <a:pos x="T8" y="T9"/>
                  </a:cxn>
                </a:cxnLst>
                <a:rect l="0" t="0" r="r" b="b"/>
                <a:pathLst>
                  <a:path w="613" h="135">
                    <a:moveTo>
                      <a:pt x="613" y="76"/>
                    </a:moveTo>
                    <a:lnTo>
                      <a:pt x="0" y="135"/>
                    </a:lnTo>
                    <a:lnTo>
                      <a:pt x="0" y="57"/>
                    </a:lnTo>
                    <a:lnTo>
                      <a:pt x="613" y="0"/>
                    </a:lnTo>
                    <a:lnTo>
                      <a:pt x="613" y="76"/>
                    </a:lnTo>
                    <a:close/>
                  </a:path>
                </a:pathLst>
              </a:custGeom>
              <a:solidFill>
                <a:schemeClr val="bg1">
                  <a:lumMod val="85000"/>
                </a:schemeClr>
              </a:solidFill>
              <a:ln>
                <a:noFill/>
              </a:ln>
            </p:spPr>
            <p:txBody>
              <a:bodyPr vert="horz" wrap="square" lIns="91440" tIns="45720" rIns="91440" bIns="45720" numCol="1" anchor="t" anchorCtr="0" compatLnSpc="1"/>
              <a:p>
                <a:endParaRPr lang="zh-CN" altLang="en-US" sz="2400">
                  <a:solidFill>
                    <a:prstClr val="black"/>
                  </a:solidFill>
                </a:endParaRPr>
              </a:p>
            </p:txBody>
          </p:sp>
          <p:sp>
            <p:nvSpPr>
              <p:cNvPr id="243" name="Freeform 240"/>
              <p:cNvSpPr/>
              <p:nvPr/>
            </p:nvSpPr>
            <p:spPr bwMode="auto">
              <a:xfrm>
                <a:off x="5939362" y="4448902"/>
                <a:ext cx="245080" cy="116919"/>
              </a:xfrm>
              <a:custGeom>
                <a:avLst/>
                <a:gdLst>
                  <a:gd name="T0" fmla="*/ 327 w 327"/>
                  <a:gd name="T1" fmla="*/ 80 h 156"/>
                  <a:gd name="T2" fmla="*/ 0 w 327"/>
                  <a:gd name="T3" fmla="*/ 156 h 156"/>
                  <a:gd name="T4" fmla="*/ 0 w 327"/>
                  <a:gd name="T5" fmla="*/ 78 h 156"/>
                  <a:gd name="T6" fmla="*/ 327 w 327"/>
                  <a:gd name="T7" fmla="*/ 0 h 156"/>
                  <a:gd name="T8" fmla="*/ 327 w 327"/>
                  <a:gd name="T9" fmla="*/ 80 h 156"/>
                </a:gdLst>
                <a:ahLst/>
                <a:cxnLst>
                  <a:cxn ang="0">
                    <a:pos x="T0" y="T1"/>
                  </a:cxn>
                  <a:cxn ang="0">
                    <a:pos x="T2" y="T3"/>
                  </a:cxn>
                  <a:cxn ang="0">
                    <a:pos x="T4" y="T5"/>
                  </a:cxn>
                  <a:cxn ang="0">
                    <a:pos x="T6" y="T7"/>
                  </a:cxn>
                  <a:cxn ang="0">
                    <a:pos x="T8" y="T9"/>
                  </a:cxn>
                </a:cxnLst>
                <a:rect l="0" t="0" r="r" b="b"/>
                <a:pathLst>
                  <a:path w="327" h="156">
                    <a:moveTo>
                      <a:pt x="327" y="80"/>
                    </a:moveTo>
                    <a:lnTo>
                      <a:pt x="0" y="156"/>
                    </a:lnTo>
                    <a:lnTo>
                      <a:pt x="0" y="78"/>
                    </a:lnTo>
                    <a:lnTo>
                      <a:pt x="327" y="0"/>
                    </a:lnTo>
                    <a:lnTo>
                      <a:pt x="327" y="80"/>
                    </a:lnTo>
                    <a:close/>
                  </a:path>
                </a:pathLst>
              </a:custGeom>
              <a:solidFill>
                <a:schemeClr val="bg1">
                  <a:lumMod val="85000"/>
                </a:schemeClr>
              </a:solidFill>
              <a:ln>
                <a:noFill/>
              </a:ln>
            </p:spPr>
            <p:txBody>
              <a:bodyPr vert="horz" wrap="square" lIns="91440" tIns="45720" rIns="91440" bIns="45720" numCol="1" anchor="t" anchorCtr="0" compatLnSpc="1"/>
              <a:p>
                <a:endParaRPr lang="zh-CN" altLang="en-US" sz="2400">
                  <a:solidFill>
                    <a:prstClr val="black"/>
                  </a:solidFill>
                </a:endParaRPr>
              </a:p>
            </p:txBody>
          </p:sp>
          <p:sp>
            <p:nvSpPr>
              <p:cNvPr id="244" name="Freeform 241"/>
              <p:cNvSpPr/>
              <p:nvPr/>
            </p:nvSpPr>
            <p:spPr bwMode="auto">
              <a:xfrm>
                <a:off x="5463442" y="4379950"/>
                <a:ext cx="646051" cy="49466"/>
              </a:xfrm>
              <a:custGeom>
                <a:avLst/>
                <a:gdLst>
                  <a:gd name="T0" fmla="*/ 336 w 364"/>
                  <a:gd name="T1" fmla="*/ 0 h 28"/>
                  <a:gd name="T2" fmla="*/ 364 w 364"/>
                  <a:gd name="T3" fmla="*/ 4 h 28"/>
                  <a:gd name="T4" fmla="*/ 105 w 364"/>
                  <a:gd name="T5" fmla="*/ 28 h 28"/>
                  <a:gd name="T6" fmla="*/ 0 w 364"/>
                  <a:gd name="T7" fmla="*/ 14 h 28"/>
                  <a:gd name="T8" fmla="*/ 336 w 364"/>
                  <a:gd name="T9" fmla="*/ 0 h 28"/>
                </a:gdLst>
                <a:ahLst/>
                <a:cxnLst>
                  <a:cxn ang="0">
                    <a:pos x="T0" y="T1"/>
                  </a:cxn>
                  <a:cxn ang="0">
                    <a:pos x="T2" y="T3"/>
                  </a:cxn>
                  <a:cxn ang="0">
                    <a:pos x="T4" y="T5"/>
                  </a:cxn>
                  <a:cxn ang="0">
                    <a:pos x="T6" y="T7"/>
                  </a:cxn>
                  <a:cxn ang="0">
                    <a:pos x="T8" y="T9"/>
                  </a:cxn>
                </a:cxnLst>
                <a:rect l="0" t="0" r="r" b="b"/>
                <a:pathLst>
                  <a:path w="364" h="28">
                    <a:moveTo>
                      <a:pt x="336" y="0"/>
                    </a:moveTo>
                    <a:cubicBezTo>
                      <a:pt x="343" y="2"/>
                      <a:pt x="353" y="3"/>
                      <a:pt x="364" y="4"/>
                    </a:cubicBezTo>
                    <a:cubicBezTo>
                      <a:pt x="105" y="28"/>
                      <a:pt x="105" y="28"/>
                      <a:pt x="105" y="28"/>
                    </a:cubicBezTo>
                    <a:cubicBezTo>
                      <a:pt x="60" y="24"/>
                      <a:pt x="25" y="20"/>
                      <a:pt x="0" y="14"/>
                    </a:cubicBezTo>
                    <a:lnTo>
                      <a:pt x="33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45" name="Freeform 242"/>
              <p:cNvSpPr/>
              <p:nvPr/>
            </p:nvSpPr>
            <p:spPr bwMode="auto">
              <a:xfrm>
                <a:off x="5650063" y="4443656"/>
                <a:ext cx="534379" cy="63706"/>
              </a:xfrm>
              <a:custGeom>
                <a:avLst/>
                <a:gdLst>
                  <a:gd name="T0" fmla="*/ 258 w 301"/>
                  <a:gd name="T1" fmla="*/ 0 h 36"/>
                  <a:gd name="T2" fmla="*/ 301 w 301"/>
                  <a:gd name="T3" fmla="*/ 3 h 36"/>
                  <a:gd name="T4" fmla="*/ 163 w 301"/>
                  <a:gd name="T5" fmla="*/ 36 h 36"/>
                  <a:gd name="T6" fmla="*/ 0 w 301"/>
                  <a:gd name="T7" fmla="*/ 25 h 36"/>
                  <a:gd name="T8" fmla="*/ 258 w 301"/>
                  <a:gd name="T9" fmla="*/ 0 h 36"/>
                </a:gdLst>
                <a:ahLst/>
                <a:cxnLst>
                  <a:cxn ang="0">
                    <a:pos x="T0" y="T1"/>
                  </a:cxn>
                  <a:cxn ang="0">
                    <a:pos x="T2" y="T3"/>
                  </a:cxn>
                  <a:cxn ang="0">
                    <a:pos x="T4" y="T5"/>
                  </a:cxn>
                  <a:cxn ang="0">
                    <a:pos x="T6" y="T7"/>
                  </a:cxn>
                  <a:cxn ang="0">
                    <a:pos x="T8" y="T9"/>
                  </a:cxn>
                </a:cxnLst>
                <a:rect l="0" t="0" r="r" b="b"/>
                <a:pathLst>
                  <a:path w="301" h="36">
                    <a:moveTo>
                      <a:pt x="258" y="0"/>
                    </a:moveTo>
                    <a:cubicBezTo>
                      <a:pt x="270" y="1"/>
                      <a:pt x="285" y="2"/>
                      <a:pt x="301" y="3"/>
                    </a:cubicBezTo>
                    <a:cubicBezTo>
                      <a:pt x="163" y="36"/>
                      <a:pt x="163" y="36"/>
                      <a:pt x="163" y="36"/>
                    </a:cubicBezTo>
                    <a:cubicBezTo>
                      <a:pt x="101" y="34"/>
                      <a:pt x="46" y="30"/>
                      <a:pt x="0" y="25"/>
                    </a:cubicBezTo>
                    <a:lnTo>
                      <a:pt x="25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46" name="Freeform 243"/>
              <p:cNvSpPr/>
              <p:nvPr/>
            </p:nvSpPr>
            <p:spPr bwMode="auto">
              <a:xfrm>
                <a:off x="5937863" y="4508860"/>
                <a:ext cx="333518" cy="65954"/>
              </a:xfrm>
              <a:custGeom>
                <a:avLst/>
                <a:gdLst>
                  <a:gd name="T0" fmla="*/ 139 w 188"/>
                  <a:gd name="T1" fmla="*/ 0 h 37"/>
                  <a:gd name="T2" fmla="*/ 188 w 188"/>
                  <a:gd name="T3" fmla="*/ 1 h 37"/>
                  <a:gd name="T4" fmla="*/ 188 w 188"/>
                  <a:gd name="T5" fmla="*/ 37 h 37"/>
                  <a:gd name="T6" fmla="*/ 0 w 188"/>
                  <a:gd name="T7" fmla="*/ 32 h 37"/>
                  <a:gd name="T8" fmla="*/ 139 w 188"/>
                  <a:gd name="T9" fmla="*/ 0 h 37"/>
                </a:gdLst>
                <a:ahLst/>
                <a:cxnLst>
                  <a:cxn ang="0">
                    <a:pos x="T0" y="T1"/>
                  </a:cxn>
                  <a:cxn ang="0">
                    <a:pos x="T2" y="T3"/>
                  </a:cxn>
                  <a:cxn ang="0">
                    <a:pos x="T4" y="T5"/>
                  </a:cxn>
                  <a:cxn ang="0">
                    <a:pos x="T6" y="T7"/>
                  </a:cxn>
                  <a:cxn ang="0">
                    <a:pos x="T8" y="T9"/>
                  </a:cxn>
                </a:cxnLst>
                <a:rect l="0" t="0" r="r" b="b"/>
                <a:pathLst>
                  <a:path w="188" h="37">
                    <a:moveTo>
                      <a:pt x="139" y="0"/>
                    </a:moveTo>
                    <a:cubicBezTo>
                      <a:pt x="154" y="1"/>
                      <a:pt x="171" y="1"/>
                      <a:pt x="188" y="1"/>
                    </a:cubicBezTo>
                    <a:cubicBezTo>
                      <a:pt x="188" y="37"/>
                      <a:pt x="188" y="37"/>
                      <a:pt x="188" y="37"/>
                    </a:cubicBezTo>
                    <a:cubicBezTo>
                      <a:pt x="122" y="37"/>
                      <a:pt x="58" y="35"/>
                      <a:pt x="0" y="32"/>
                    </a:cubicBezTo>
                    <a:lnTo>
                      <a:pt x="13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47" name="Freeform 244"/>
              <p:cNvSpPr/>
              <p:nvPr/>
            </p:nvSpPr>
            <p:spPr bwMode="auto">
              <a:xfrm>
                <a:off x="6484233" y="4725460"/>
                <a:ext cx="667786" cy="32228"/>
              </a:xfrm>
              <a:custGeom>
                <a:avLst/>
                <a:gdLst>
                  <a:gd name="T0" fmla="*/ 10 w 376"/>
                  <a:gd name="T1" fmla="*/ 0 h 18"/>
                  <a:gd name="T2" fmla="*/ 376 w 376"/>
                  <a:gd name="T3" fmla="*/ 0 h 18"/>
                  <a:gd name="T4" fmla="*/ 338 w 376"/>
                  <a:gd name="T5" fmla="*/ 18 h 18"/>
                  <a:gd name="T6" fmla="*/ 0 w 376"/>
                  <a:gd name="T7" fmla="*/ 5 h 18"/>
                  <a:gd name="T8" fmla="*/ 10 w 376"/>
                  <a:gd name="T9" fmla="*/ 0 h 18"/>
                </a:gdLst>
                <a:ahLst/>
                <a:cxnLst>
                  <a:cxn ang="0">
                    <a:pos x="T0" y="T1"/>
                  </a:cxn>
                  <a:cxn ang="0">
                    <a:pos x="T2" y="T3"/>
                  </a:cxn>
                  <a:cxn ang="0">
                    <a:pos x="T4" y="T5"/>
                  </a:cxn>
                  <a:cxn ang="0">
                    <a:pos x="T6" y="T7"/>
                  </a:cxn>
                  <a:cxn ang="0">
                    <a:pos x="T8" y="T9"/>
                  </a:cxn>
                </a:cxnLst>
                <a:rect l="0" t="0" r="r" b="b"/>
                <a:pathLst>
                  <a:path w="376" h="18">
                    <a:moveTo>
                      <a:pt x="10" y="0"/>
                    </a:moveTo>
                    <a:cubicBezTo>
                      <a:pt x="376" y="0"/>
                      <a:pt x="376" y="0"/>
                      <a:pt x="376" y="0"/>
                    </a:cubicBezTo>
                    <a:cubicBezTo>
                      <a:pt x="376" y="6"/>
                      <a:pt x="362" y="13"/>
                      <a:pt x="338" y="18"/>
                    </a:cubicBezTo>
                    <a:cubicBezTo>
                      <a:pt x="0" y="5"/>
                      <a:pt x="0" y="5"/>
                      <a:pt x="0" y="5"/>
                    </a:cubicBezTo>
                    <a:cubicBezTo>
                      <a:pt x="7" y="3"/>
                      <a:pt x="10" y="2"/>
                      <a:pt x="1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48" name="Freeform 245"/>
              <p:cNvSpPr/>
              <p:nvPr/>
            </p:nvSpPr>
            <p:spPr bwMode="auto">
              <a:xfrm>
                <a:off x="6434768" y="4673746"/>
                <a:ext cx="649799" cy="53213"/>
              </a:xfrm>
              <a:custGeom>
                <a:avLst/>
                <a:gdLst>
                  <a:gd name="T0" fmla="*/ 28 w 366"/>
                  <a:gd name="T1" fmla="*/ 0 h 30"/>
                  <a:gd name="T2" fmla="*/ 366 w 366"/>
                  <a:gd name="T3" fmla="*/ 14 h 30"/>
                  <a:gd name="T4" fmla="*/ 258 w 366"/>
                  <a:gd name="T5" fmla="*/ 30 h 30"/>
                  <a:gd name="T6" fmla="*/ 0 w 366"/>
                  <a:gd name="T7" fmla="*/ 5 h 30"/>
                  <a:gd name="T8" fmla="*/ 28 w 366"/>
                  <a:gd name="T9" fmla="*/ 0 h 30"/>
                </a:gdLst>
                <a:ahLst/>
                <a:cxnLst>
                  <a:cxn ang="0">
                    <a:pos x="T0" y="T1"/>
                  </a:cxn>
                  <a:cxn ang="0">
                    <a:pos x="T2" y="T3"/>
                  </a:cxn>
                  <a:cxn ang="0">
                    <a:pos x="T4" y="T5"/>
                  </a:cxn>
                  <a:cxn ang="0">
                    <a:pos x="T6" y="T7"/>
                  </a:cxn>
                  <a:cxn ang="0">
                    <a:pos x="T8" y="T9"/>
                  </a:cxn>
                </a:cxnLst>
                <a:rect l="0" t="0" r="r" b="b"/>
                <a:pathLst>
                  <a:path w="366" h="30">
                    <a:moveTo>
                      <a:pt x="28" y="0"/>
                    </a:moveTo>
                    <a:cubicBezTo>
                      <a:pt x="366" y="14"/>
                      <a:pt x="366" y="14"/>
                      <a:pt x="366" y="14"/>
                    </a:cubicBezTo>
                    <a:cubicBezTo>
                      <a:pt x="341" y="20"/>
                      <a:pt x="304" y="25"/>
                      <a:pt x="258" y="30"/>
                    </a:cubicBezTo>
                    <a:cubicBezTo>
                      <a:pt x="0" y="5"/>
                      <a:pt x="0" y="5"/>
                      <a:pt x="0" y="5"/>
                    </a:cubicBezTo>
                    <a:cubicBezTo>
                      <a:pt x="12" y="3"/>
                      <a:pt x="22" y="2"/>
                      <a:pt x="28"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49" name="Freeform 246"/>
              <p:cNvSpPr/>
              <p:nvPr/>
            </p:nvSpPr>
            <p:spPr bwMode="auto">
              <a:xfrm>
                <a:off x="6359820" y="4622781"/>
                <a:ext cx="532880" cy="63706"/>
              </a:xfrm>
              <a:custGeom>
                <a:avLst/>
                <a:gdLst>
                  <a:gd name="T0" fmla="*/ 42 w 300"/>
                  <a:gd name="T1" fmla="*/ 0 h 36"/>
                  <a:gd name="T2" fmla="*/ 300 w 300"/>
                  <a:gd name="T3" fmla="*/ 26 h 36"/>
                  <a:gd name="T4" fmla="*/ 142 w 300"/>
                  <a:gd name="T5" fmla="*/ 36 h 36"/>
                  <a:gd name="T6" fmla="*/ 0 w 300"/>
                  <a:gd name="T7" fmla="*/ 3 h 36"/>
                  <a:gd name="T8" fmla="*/ 42 w 300"/>
                  <a:gd name="T9" fmla="*/ 0 h 36"/>
                </a:gdLst>
                <a:ahLst/>
                <a:cxnLst>
                  <a:cxn ang="0">
                    <a:pos x="T0" y="T1"/>
                  </a:cxn>
                  <a:cxn ang="0">
                    <a:pos x="T2" y="T3"/>
                  </a:cxn>
                  <a:cxn ang="0">
                    <a:pos x="T4" y="T5"/>
                  </a:cxn>
                  <a:cxn ang="0">
                    <a:pos x="T6" y="T7"/>
                  </a:cxn>
                  <a:cxn ang="0">
                    <a:pos x="T8" y="T9"/>
                  </a:cxn>
                </a:cxnLst>
                <a:rect l="0" t="0" r="r" b="b"/>
                <a:pathLst>
                  <a:path w="300" h="36">
                    <a:moveTo>
                      <a:pt x="42" y="0"/>
                    </a:moveTo>
                    <a:cubicBezTo>
                      <a:pt x="300" y="26"/>
                      <a:pt x="300" y="26"/>
                      <a:pt x="300" y="26"/>
                    </a:cubicBezTo>
                    <a:cubicBezTo>
                      <a:pt x="255" y="30"/>
                      <a:pt x="201" y="34"/>
                      <a:pt x="142" y="36"/>
                    </a:cubicBezTo>
                    <a:cubicBezTo>
                      <a:pt x="0" y="3"/>
                      <a:pt x="0" y="3"/>
                      <a:pt x="0" y="3"/>
                    </a:cubicBezTo>
                    <a:cubicBezTo>
                      <a:pt x="16" y="2"/>
                      <a:pt x="30" y="2"/>
                      <a:pt x="4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50" name="Freeform 247"/>
              <p:cNvSpPr/>
              <p:nvPr/>
            </p:nvSpPr>
            <p:spPr bwMode="auto">
              <a:xfrm>
                <a:off x="6271381" y="4569568"/>
                <a:ext cx="341013" cy="63706"/>
              </a:xfrm>
              <a:custGeom>
                <a:avLst/>
                <a:gdLst>
                  <a:gd name="T0" fmla="*/ 50 w 192"/>
                  <a:gd name="T1" fmla="*/ 0 h 36"/>
                  <a:gd name="T2" fmla="*/ 192 w 192"/>
                  <a:gd name="T3" fmla="*/ 33 h 36"/>
                  <a:gd name="T4" fmla="*/ 0 w 192"/>
                  <a:gd name="T5" fmla="*/ 36 h 36"/>
                  <a:gd name="T6" fmla="*/ 0 w 192"/>
                  <a:gd name="T7" fmla="*/ 1 h 36"/>
                  <a:gd name="T8" fmla="*/ 50 w 192"/>
                  <a:gd name="T9" fmla="*/ 0 h 36"/>
                </a:gdLst>
                <a:ahLst/>
                <a:cxnLst>
                  <a:cxn ang="0">
                    <a:pos x="T0" y="T1"/>
                  </a:cxn>
                  <a:cxn ang="0">
                    <a:pos x="T2" y="T3"/>
                  </a:cxn>
                  <a:cxn ang="0">
                    <a:pos x="T4" y="T5"/>
                  </a:cxn>
                  <a:cxn ang="0">
                    <a:pos x="T6" y="T7"/>
                  </a:cxn>
                  <a:cxn ang="0">
                    <a:pos x="T8" y="T9"/>
                  </a:cxn>
                </a:cxnLst>
                <a:rect l="0" t="0" r="r" b="b"/>
                <a:pathLst>
                  <a:path w="192" h="36">
                    <a:moveTo>
                      <a:pt x="50" y="0"/>
                    </a:moveTo>
                    <a:cubicBezTo>
                      <a:pt x="192" y="33"/>
                      <a:pt x="192" y="33"/>
                      <a:pt x="192" y="33"/>
                    </a:cubicBezTo>
                    <a:cubicBezTo>
                      <a:pt x="133" y="35"/>
                      <a:pt x="68" y="36"/>
                      <a:pt x="0" y="36"/>
                    </a:cubicBezTo>
                    <a:cubicBezTo>
                      <a:pt x="0" y="1"/>
                      <a:pt x="0" y="1"/>
                      <a:pt x="0" y="1"/>
                    </a:cubicBezTo>
                    <a:cubicBezTo>
                      <a:pt x="18" y="1"/>
                      <a:pt x="35" y="0"/>
                      <a:pt x="5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51" name="Freeform 248"/>
              <p:cNvSpPr/>
              <p:nvPr/>
            </p:nvSpPr>
            <p:spPr bwMode="auto">
              <a:xfrm>
                <a:off x="6039043" y="3883795"/>
                <a:ext cx="463178" cy="478168"/>
              </a:xfrm>
              <a:custGeom>
                <a:avLst/>
                <a:gdLst>
                  <a:gd name="T0" fmla="*/ 251 w 261"/>
                  <a:gd name="T1" fmla="*/ 4 h 270"/>
                  <a:gd name="T2" fmla="*/ 224 w 261"/>
                  <a:gd name="T3" fmla="*/ 0 h 270"/>
                  <a:gd name="T4" fmla="*/ 224 w 261"/>
                  <a:gd name="T5" fmla="*/ 33 h 270"/>
                  <a:gd name="T6" fmla="*/ 214 w 261"/>
                  <a:gd name="T7" fmla="*/ 32 h 270"/>
                  <a:gd name="T8" fmla="*/ 205 w 261"/>
                  <a:gd name="T9" fmla="*/ 32 h 270"/>
                  <a:gd name="T10" fmla="*/ 196 w 261"/>
                  <a:gd name="T11" fmla="*/ 31 h 270"/>
                  <a:gd name="T12" fmla="*/ 188 w 261"/>
                  <a:gd name="T13" fmla="*/ 31 h 270"/>
                  <a:gd name="T14" fmla="*/ 182 w 261"/>
                  <a:gd name="T15" fmla="*/ 31 h 270"/>
                  <a:gd name="T16" fmla="*/ 182 w 261"/>
                  <a:gd name="T17" fmla="*/ 64 h 270"/>
                  <a:gd name="T18" fmla="*/ 180 w 261"/>
                  <a:gd name="T19" fmla="*/ 64 h 270"/>
                  <a:gd name="T20" fmla="*/ 172 w 261"/>
                  <a:gd name="T21" fmla="*/ 63 h 270"/>
                  <a:gd name="T22" fmla="*/ 164 w 261"/>
                  <a:gd name="T23" fmla="*/ 63 h 270"/>
                  <a:gd name="T24" fmla="*/ 156 w 261"/>
                  <a:gd name="T25" fmla="*/ 63 h 270"/>
                  <a:gd name="T26" fmla="*/ 147 w 261"/>
                  <a:gd name="T27" fmla="*/ 63 h 270"/>
                  <a:gd name="T28" fmla="*/ 139 w 261"/>
                  <a:gd name="T29" fmla="*/ 63 h 270"/>
                  <a:gd name="T30" fmla="*/ 132 w 261"/>
                  <a:gd name="T31" fmla="*/ 63 h 270"/>
                  <a:gd name="T32" fmla="*/ 132 w 261"/>
                  <a:gd name="T33" fmla="*/ 96 h 270"/>
                  <a:gd name="T34" fmla="*/ 129 w 261"/>
                  <a:gd name="T35" fmla="*/ 96 h 270"/>
                  <a:gd name="T36" fmla="*/ 120 w 261"/>
                  <a:gd name="T37" fmla="*/ 96 h 270"/>
                  <a:gd name="T38" fmla="*/ 109 w 261"/>
                  <a:gd name="T39" fmla="*/ 96 h 270"/>
                  <a:gd name="T40" fmla="*/ 94 w 261"/>
                  <a:gd name="T41" fmla="*/ 97 h 270"/>
                  <a:gd name="T42" fmla="*/ 82 w 261"/>
                  <a:gd name="T43" fmla="*/ 97 h 270"/>
                  <a:gd name="T44" fmla="*/ 82 w 261"/>
                  <a:gd name="T45" fmla="*/ 130 h 270"/>
                  <a:gd name="T46" fmla="*/ 49 w 261"/>
                  <a:gd name="T47" fmla="*/ 132 h 270"/>
                  <a:gd name="T48" fmla="*/ 40 w 261"/>
                  <a:gd name="T49" fmla="*/ 133 h 270"/>
                  <a:gd name="T50" fmla="*/ 40 w 261"/>
                  <a:gd name="T51" fmla="*/ 166 h 270"/>
                  <a:gd name="T52" fmla="*/ 36 w 261"/>
                  <a:gd name="T53" fmla="*/ 166 h 270"/>
                  <a:gd name="T54" fmla="*/ 28 w 261"/>
                  <a:gd name="T55" fmla="*/ 167 h 270"/>
                  <a:gd name="T56" fmla="*/ 22 w 261"/>
                  <a:gd name="T57" fmla="*/ 168 h 270"/>
                  <a:gd name="T58" fmla="*/ 17 w 261"/>
                  <a:gd name="T59" fmla="*/ 169 h 270"/>
                  <a:gd name="T60" fmla="*/ 13 w 261"/>
                  <a:gd name="T61" fmla="*/ 170 h 270"/>
                  <a:gd name="T62" fmla="*/ 12 w 261"/>
                  <a:gd name="T63" fmla="*/ 170 h 270"/>
                  <a:gd name="T64" fmla="*/ 12 w 261"/>
                  <a:gd name="T65" fmla="*/ 203 h 270"/>
                  <a:gd name="T66" fmla="*/ 12 w 261"/>
                  <a:gd name="T67" fmla="*/ 204 h 270"/>
                  <a:gd name="T68" fmla="*/ 10 w 261"/>
                  <a:gd name="T69" fmla="*/ 204 h 270"/>
                  <a:gd name="T70" fmla="*/ 7 w 261"/>
                  <a:gd name="T71" fmla="*/ 205 h 270"/>
                  <a:gd name="T72" fmla="*/ 5 w 261"/>
                  <a:gd name="T73" fmla="*/ 206 h 270"/>
                  <a:gd name="T74" fmla="*/ 4 w 261"/>
                  <a:gd name="T75" fmla="*/ 207 h 270"/>
                  <a:gd name="T76" fmla="*/ 3 w 261"/>
                  <a:gd name="T77" fmla="*/ 208 h 270"/>
                  <a:gd name="T78" fmla="*/ 2 w 261"/>
                  <a:gd name="T79" fmla="*/ 208 h 270"/>
                  <a:gd name="T80" fmla="*/ 2 w 261"/>
                  <a:gd name="T81" fmla="*/ 242 h 270"/>
                  <a:gd name="T82" fmla="*/ 12 w 261"/>
                  <a:gd name="T83" fmla="*/ 270 h 270"/>
                  <a:gd name="T84" fmla="*/ 112 w 261"/>
                  <a:gd name="T85" fmla="*/ 155 h 270"/>
                  <a:gd name="T86" fmla="*/ 112 w 261"/>
                  <a:gd name="T87" fmla="*/ 155 h 270"/>
                  <a:gd name="T88" fmla="*/ 251 w 261"/>
                  <a:gd name="T89" fmla="*/ 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1" h="270">
                    <a:moveTo>
                      <a:pt x="251" y="4"/>
                    </a:moveTo>
                    <a:cubicBezTo>
                      <a:pt x="244" y="2"/>
                      <a:pt x="235" y="1"/>
                      <a:pt x="224" y="0"/>
                    </a:cubicBezTo>
                    <a:cubicBezTo>
                      <a:pt x="224" y="33"/>
                      <a:pt x="224" y="33"/>
                      <a:pt x="224" y="33"/>
                    </a:cubicBezTo>
                    <a:cubicBezTo>
                      <a:pt x="221" y="33"/>
                      <a:pt x="218" y="33"/>
                      <a:pt x="214" y="32"/>
                    </a:cubicBezTo>
                    <a:cubicBezTo>
                      <a:pt x="211" y="32"/>
                      <a:pt x="208" y="32"/>
                      <a:pt x="205" y="32"/>
                    </a:cubicBezTo>
                    <a:cubicBezTo>
                      <a:pt x="202" y="32"/>
                      <a:pt x="199" y="31"/>
                      <a:pt x="196" y="31"/>
                    </a:cubicBezTo>
                    <a:cubicBezTo>
                      <a:pt x="194" y="31"/>
                      <a:pt x="191" y="31"/>
                      <a:pt x="188" y="31"/>
                    </a:cubicBezTo>
                    <a:cubicBezTo>
                      <a:pt x="186" y="31"/>
                      <a:pt x="184" y="31"/>
                      <a:pt x="182" y="31"/>
                    </a:cubicBezTo>
                    <a:cubicBezTo>
                      <a:pt x="182" y="64"/>
                      <a:pt x="182" y="64"/>
                      <a:pt x="182" y="64"/>
                    </a:cubicBezTo>
                    <a:cubicBezTo>
                      <a:pt x="181" y="64"/>
                      <a:pt x="180" y="64"/>
                      <a:pt x="180" y="64"/>
                    </a:cubicBezTo>
                    <a:cubicBezTo>
                      <a:pt x="177" y="64"/>
                      <a:pt x="174" y="64"/>
                      <a:pt x="172" y="63"/>
                    </a:cubicBezTo>
                    <a:cubicBezTo>
                      <a:pt x="169" y="63"/>
                      <a:pt x="166" y="63"/>
                      <a:pt x="164" y="63"/>
                    </a:cubicBezTo>
                    <a:cubicBezTo>
                      <a:pt x="161" y="63"/>
                      <a:pt x="158" y="63"/>
                      <a:pt x="156" y="63"/>
                    </a:cubicBezTo>
                    <a:cubicBezTo>
                      <a:pt x="153" y="63"/>
                      <a:pt x="150" y="63"/>
                      <a:pt x="147" y="63"/>
                    </a:cubicBezTo>
                    <a:cubicBezTo>
                      <a:pt x="144" y="63"/>
                      <a:pt x="142" y="63"/>
                      <a:pt x="139" y="63"/>
                    </a:cubicBezTo>
                    <a:cubicBezTo>
                      <a:pt x="137" y="63"/>
                      <a:pt x="134" y="63"/>
                      <a:pt x="132" y="63"/>
                    </a:cubicBezTo>
                    <a:cubicBezTo>
                      <a:pt x="132" y="96"/>
                      <a:pt x="132" y="96"/>
                      <a:pt x="132" y="96"/>
                    </a:cubicBezTo>
                    <a:cubicBezTo>
                      <a:pt x="131" y="96"/>
                      <a:pt x="130" y="96"/>
                      <a:pt x="129" y="96"/>
                    </a:cubicBezTo>
                    <a:cubicBezTo>
                      <a:pt x="126" y="96"/>
                      <a:pt x="123" y="96"/>
                      <a:pt x="120" y="96"/>
                    </a:cubicBezTo>
                    <a:cubicBezTo>
                      <a:pt x="116" y="96"/>
                      <a:pt x="112" y="96"/>
                      <a:pt x="109" y="96"/>
                    </a:cubicBezTo>
                    <a:cubicBezTo>
                      <a:pt x="104" y="96"/>
                      <a:pt x="99" y="97"/>
                      <a:pt x="94" y="97"/>
                    </a:cubicBezTo>
                    <a:cubicBezTo>
                      <a:pt x="90" y="97"/>
                      <a:pt x="86" y="97"/>
                      <a:pt x="82" y="97"/>
                    </a:cubicBezTo>
                    <a:cubicBezTo>
                      <a:pt x="82" y="130"/>
                      <a:pt x="82" y="130"/>
                      <a:pt x="82" y="130"/>
                    </a:cubicBezTo>
                    <a:cubicBezTo>
                      <a:pt x="70" y="131"/>
                      <a:pt x="58" y="132"/>
                      <a:pt x="49" y="132"/>
                    </a:cubicBezTo>
                    <a:cubicBezTo>
                      <a:pt x="46" y="133"/>
                      <a:pt x="43" y="133"/>
                      <a:pt x="40" y="133"/>
                    </a:cubicBezTo>
                    <a:cubicBezTo>
                      <a:pt x="40" y="166"/>
                      <a:pt x="40" y="166"/>
                      <a:pt x="40" y="166"/>
                    </a:cubicBezTo>
                    <a:cubicBezTo>
                      <a:pt x="39" y="166"/>
                      <a:pt x="37" y="166"/>
                      <a:pt x="36" y="166"/>
                    </a:cubicBezTo>
                    <a:cubicBezTo>
                      <a:pt x="33" y="167"/>
                      <a:pt x="30" y="167"/>
                      <a:pt x="28" y="167"/>
                    </a:cubicBezTo>
                    <a:cubicBezTo>
                      <a:pt x="26" y="168"/>
                      <a:pt x="24" y="168"/>
                      <a:pt x="22" y="168"/>
                    </a:cubicBezTo>
                    <a:cubicBezTo>
                      <a:pt x="20" y="168"/>
                      <a:pt x="19" y="169"/>
                      <a:pt x="17" y="169"/>
                    </a:cubicBezTo>
                    <a:cubicBezTo>
                      <a:pt x="16" y="169"/>
                      <a:pt x="14" y="170"/>
                      <a:pt x="13" y="170"/>
                    </a:cubicBezTo>
                    <a:cubicBezTo>
                      <a:pt x="12" y="170"/>
                      <a:pt x="12" y="170"/>
                      <a:pt x="12" y="170"/>
                    </a:cubicBezTo>
                    <a:cubicBezTo>
                      <a:pt x="12" y="203"/>
                      <a:pt x="12" y="203"/>
                      <a:pt x="12" y="203"/>
                    </a:cubicBezTo>
                    <a:cubicBezTo>
                      <a:pt x="12" y="204"/>
                      <a:pt x="12" y="204"/>
                      <a:pt x="12" y="204"/>
                    </a:cubicBezTo>
                    <a:cubicBezTo>
                      <a:pt x="11" y="204"/>
                      <a:pt x="11" y="204"/>
                      <a:pt x="10" y="204"/>
                    </a:cubicBezTo>
                    <a:cubicBezTo>
                      <a:pt x="9" y="205"/>
                      <a:pt x="8" y="205"/>
                      <a:pt x="7" y="205"/>
                    </a:cubicBezTo>
                    <a:cubicBezTo>
                      <a:pt x="7" y="205"/>
                      <a:pt x="6" y="206"/>
                      <a:pt x="5" y="206"/>
                    </a:cubicBezTo>
                    <a:cubicBezTo>
                      <a:pt x="5" y="206"/>
                      <a:pt x="4" y="206"/>
                      <a:pt x="4" y="207"/>
                    </a:cubicBezTo>
                    <a:cubicBezTo>
                      <a:pt x="3" y="207"/>
                      <a:pt x="3" y="207"/>
                      <a:pt x="3" y="208"/>
                    </a:cubicBezTo>
                    <a:cubicBezTo>
                      <a:pt x="2" y="208"/>
                      <a:pt x="2" y="208"/>
                      <a:pt x="2" y="208"/>
                    </a:cubicBezTo>
                    <a:cubicBezTo>
                      <a:pt x="2" y="242"/>
                      <a:pt x="2" y="242"/>
                      <a:pt x="2" y="242"/>
                    </a:cubicBezTo>
                    <a:cubicBezTo>
                      <a:pt x="12" y="270"/>
                      <a:pt x="12" y="270"/>
                      <a:pt x="12" y="270"/>
                    </a:cubicBezTo>
                    <a:cubicBezTo>
                      <a:pt x="12" y="270"/>
                      <a:pt x="0" y="206"/>
                      <a:pt x="112" y="155"/>
                    </a:cubicBezTo>
                    <a:cubicBezTo>
                      <a:pt x="112" y="155"/>
                      <a:pt x="112" y="155"/>
                      <a:pt x="112" y="155"/>
                    </a:cubicBezTo>
                    <a:cubicBezTo>
                      <a:pt x="233" y="82"/>
                      <a:pt x="261" y="34"/>
                      <a:pt x="251"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52" name="Freeform 249"/>
              <p:cNvSpPr/>
              <p:nvPr/>
            </p:nvSpPr>
            <p:spPr bwMode="auto">
              <a:xfrm>
                <a:off x="6237655" y="3773621"/>
                <a:ext cx="1026037" cy="384483"/>
              </a:xfrm>
              <a:custGeom>
                <a:avLst/>
                <a:gdLst>
                  <a:gd name="T0" fmla="*/ 272 w 578"/>
                  <a:gd name="T1" fmla="*/ 38 h 217"/>
                  <a:gd name="T2" fmla="*/ 274 w 578"/>
                  <a:gd name="T3" fmla="*/ 32 h 217"/>
                  <a:gd name="T4" fmla="*/ 145 w 578"/>
                  <a:gd name="T5" fmla="*/ 0 h 217"/>
                  <a:gd name="T6" fmla="*/ 14 w 578"/>
                  <a:gd name="T7" fmla="*/ 13 h 217"/>
                  <a:gd name="T8" fmla="*/ 139 w 578"/>
                  <a:gd name="T9" fmla="*/ 66 h 217"/>
                  <a:gd name="T10" fmla="*/ 140 w 578"/>
                  <a:gd name="T11" fmla="*/ 69 h 217"/>
                  <a:gd name="T12" fmla="*/ 140 w 578"/>
                  <a:gd name="T13" fmla="*/ 70 h 217"/>
                  <a:gd name="T14" fmla="*/ 140 w 578"/>
                  <a:gd name="T15" fmla="*/ 73 h 217"/>
                  <a:gd name="T16" fmla="*/ 141 w 578"/>
                  <a:gd name="T17" fmla="*/ 74 h 217"/>
                  <a:gd name="T18" fmla="*/ 141 w 578"/>
                  <a:gd name="T19" fmla="*/ 77 h 217"/>
                  <a:gd name="T20" fmla="*/ 141 w 578"/>
                  <a:gd name="T21" fmla="*/ 78 h 217"/>
                  <a:gd name="T22" fmla="*/ 141 w 578"/>
                  <a:gd name="T23" fmla="*/ 81 h 217"/>
                  <a:gd name="T24" fmla="*/ 140 w 578"/>
                  <a:gd name="T25" fmla="*/ 82 h 217"/>
                  <a:gd name="T26" fmla="*/ 140 w 578"/>
                  <a:gd name="T27" fmla="*/ 85 h 217"/>
                  <a:gd name="T28" fmla="*/ 140 w 578"/>
                  <a:gd name="T29" fmla="*/ 87 h 217"/>
                  <a:gd name="T30" fmla="*/ 139 w 578"/>
                  <a:gd name="T31" fmla="*/ 90 h 217"/>
                  <a:gd name="T32" fmla="*/ 139 w 578"/>
                  <a:gd name="T33" fmla="*/ 91 h 217"/>
                  <a:gd name="T34" fmla="*/ 137 w 578"/>
                  <a:gd name="T35" fmla="*/ 95 h 217"/>
                  <a:gd name="T36" fmla="*/ 137 w 578"/>
                  <a:gd name="T37" fmla="*/ 96 h 217"/>
                  <a:gd name="T38" fmla="*/ 135 w 578"/>
                  <a:gd name="T39" fmla="*/ 100 h 217"/>
                  <a:gd name="T40" fmla="*/ 134 w 578"/>
                  <a:gd name="T41" fmla="*/ 101 h 217"/>
                  <a:gd name="T42" fmla="*/ 133 w 578"/>
                  <a:gd name="T43" fmla="*/ 105 h 217"/>
                  <a:gd name="T44" fmla="*/ 132 w 578"/>
                  <a:gd name="T45" fmla="*/ 106 h 217"/>
                  <a:gd name="T46" fmla="*/ 130 w 578"/>
                  <a:gd name="T47" fmla="*/ 110 h 217"/>
                  <a:gd name="T48" fmla="*/ 129 w 578"/>
                  <a:gd name="T49" fmla="*/ 111 h 217"/>
                  <a:gd name="T50" fmla="*/ 125 w 578"/>
                  <a:gd name="T51" fmla="*/ 116 h 217"/>
                  <a:gd name="T52" fmla="*/ 125 w 578"/>
                  <a:gd name="T53" fmla="*/ 117 h 217"/>
                  <a:gd name="T54" fmla="*/ 121 w 578"/>
                  <a:gd name="T55" fmla="*/ 122 h 217"/>
                  <a:gd name="T56" fmla="*/ 120 w 578"/>
                  <a:gd name="T57" fmla="*/ 123 h 217"/>
                  <a:gd name="T58" fmla="*/ 117 w 578"/>
                  <a:gd name="T59" fmla="*/ 127 h 217"/>
                  <a:gd name="T60" fmla="*/ 115 w 578"/>
                  <a:gd name="T61" fmla="*/ 129 h 217"/>
                  <a:gd name="T62" fmla="*/ 111 w 578"/>
                  <a:gd name="T63" fmla="*/ 133 h 217"/>
                  <a:gd name="T64" fmla="*/ 110 w 578"/>
                  <a:gd name="T65" fmla="*/ 135 h 217"/>
                  <a:gd name="T66" fmla="*/ 104 w 578"/>
                  <a:gd name="T67" fmla="*/ 140 h 217"/>
                  <a:gd name="T68" fmla="*/ 103 w 578"/>
                  <a:gd name="T69" fmla="*/ 142 h 217"/>
                  <a:gd name="T70" fmla="*/ 98 w 578"/>
                  <a:gd name="T71" fmla="*/ 146 h 217"/>
                  <a:gd name="T72" fmla="*/ 96 w 578"/>
                  <a:gd name="T73" fmla="*/ 149 h 217"/>
                  <a:gd name="T74" fmla="*/ 91 w 578"/>
                  <a:gd name="T75" fmla="*/ 153 h 217"/>
                  <a:gd name="T76" fmla="*/ 89 w 578"/>
                  <a:gd name="T77" fmla="*/ 155 h 217"/>
                  <a:gd name="T78" fmla="*/ 81 w 578"/>
                  <a:gd name="T79" fmla="*/ 161 h 217"/>
                  <a:gd name="T80" fmla="*/ 80 w 578"/>
                  <a:gd name="T81" fmla="*/ 162 h 217"/>
                  <a:gd name="T82" fmla="*/ 73 w 578"/>
                  <a:gd name="T83" fmla="*/ 168 h 217"/>
                  <a:gd name="T84" fmla="*/ 70 w 578"/>
                  <a:gd name="T85" fmla="*/ 170 h 217"/>
                  <a:gd name="T86" fmla="*/ 64 w 578"/>
                  <a:gd name="T87" fmla="*/ 175 h 217"/>
                  <a:gd name="T88" fmla="*/ 61 w 578"/>
                  <a:gd name="T89" fmla="*/ 177 h 217"/>
                  <a:gd name="T90" fmla="*/ 53 w 578"/>
                  <a:gd name="T91" fmla="*/ 183 h 217"/>
                  <a:gd name="T92" fmla="*/ 51 w 578"/>
                  <a:gd name="T93" fmla="*/ 184 h 217"/>
                  <a:gd name="T94" fmla="*/ 40 w 578"/>
                  <a:gd name="T95" fmla="*/ 191 h 217"/>
                  <a:gd name="T96" fmla="*/ 38 w 578"/>
                  <a:gd name="T97" fmla="*/ 193 h 217"/>
                  <a:gd name="T98" fmla="*/ 29 w 578"/>
                  <a:gd name="T99" fmla="*/ 199 h 217"/>
                  <a:gd name="T100" fmla="*/ 25 w 578"/>
                  <a:gd name="T101" fmla="*/ 202 h 217"/>
                  <a:gd name="T102" fmla="*/ 17 w 578"/>
                  <a:gd name="T103" fmla="*/ 207 h 217"/>
                  <a:gd name="T104" fmla="*/ 13 w 578"/>
                  <a:gd name="T105" fmla="*/ 209 h 217"/>
                  <a:gd name="T106" fmla="*/ 0 w 578"/>
                  <a:gd name="T107" fmla="*/ 217 h 217"/>
                  <a:gd name="T108" fmla="*/ 578 w 578"/>
                  <a:gd name="T109" fmla="*/ 151 h 217"/>
                  <a:gd name="T110" fmla="*/ 514 w 578"/>
                  <a:gd name="T111" fmla="*/ 38 h 217"/>
                  <a:gd name="T112" fmla="*/ 272 w 578"/>
                  <a:gd name="T113" fmla="*/ 3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8" h="217">
                    <a:moveTo>
                      <a:pt x="272" y="38"/>
                    </a:moveTo>
                    <a:cubicBezTo>
                      <a:pt x="274" y="32"/>
                      <a:pt x="274" y="32"/>
                      <a:pt x="274" y="32"/>
                    </a:cubicBezTo>
                    <a:cubicBezTo>
                      <a:pt x="145" y="0"/>
                      <a:pt x="145" y="0"/>
                      <a:pt x="145" y="0"/>
                    </a:cubicBezTo>
                    <a:cubicBezTo>
                      <a:pt x="14" y="13"/>
                      <a:pt x="14" y="13"/>
                      <a:pt x="14" y="13"/>
                    </a:cubicBezTo>
                    <a:cubicBezTo>
                      <a:pt x="14" y="13"/>
                      <a:pt x="123" y="19"/>
                      <a:pt x="139" y="66"/>
                    </a:cubicBezTo>
                    <a:cubicBezTo>
                      <a:pt x="139" y="67"/>
                      <a:pt x="140" y="68"/>
                      <a:pt x="140" y="69"/>
                    </a:cubicBezTo>
                    <a:cubicBezTo>
                      <a:pt x="140" y="70"/>
                      <a:pt x="140" y="70"/>
                      <a:pt x="140" y="70"/>
                    </a:cubicBezTo>
                    <a:cubicBezTo>
                      <a:pt x="140" y="71"/>
                      <a:pt x="140" y="72"/>
                      <a:pt x="140" y="73"/>
                    </a:cubicBezTo>
                    <a:cubicBezTo>
                      <a:pt x="140" y="73"/>
                      <a:pt x="140" y="74"/>
                      <a:pt x="141" y="74"/>
                    </a:cubicBezTo>
                    <a:cubicBezTo>
                      <a:pt x="141" y="75"/>
                      <a:pt x="141" y="76"/>
                      <a:pt x="141" y="77"/>
                    </a:cubicBezTo>
                    <a:cubicBezTo>
                      <a:pt x="141" y="77"/>
                      <a:pt x="141" y="77"/>
                      <a:pt x="141" y="78"/>
                    </a:cubicBezTo>
                    <a:cubicBezTo>
                      <a:pt x="141" y="79"/>
                      <a:pt x="141" y="80"/>
                      <a:pt x="141" y="81"/>
                    </a:cubicBezTo>
                    <a:cubicBezTo>
                      <a:pt x="140" y="82"/>
                      <a:pt x="140" y="82"/>
                      <a:pt x="140" y="82"/>
                    </a:cubicBezTo>
                    <a:cubicBezTo>
                      <a:pt x="140" y="83"/>
                      <a:pt x="140" y="84"/>
                      <a:pt x="140" y="85"/>
                    </a:cubicBezTo>
                    <a:cubicBezTo>
                      <a:pt x="140" y="86"/>
                      <a:pt x="140" y="86"/>
                      <a:pt x="140" y="87"/>
                    </a:cubicBezTo>
                    <a:cubicBezTo>
                      <a:pt x="139" y="88"/>
                      <a:pt x="139" y="89"/>
                      <a:pt x="139" y="90"/>
                    </a:cubicBezTo>
                    <a:cubicBezTo>
                      <a:pt x="139" y="90"/>
                      <a:pt x="139" y="91"/>
                      <a:pt x="139" y="91"/>
                    </a:cubicBezTo>
                    <a:cubicBezTo>
                      <a:pt x="138" y="92"/>
                      <a:pt x="138" y="94"/>
                      <a:pt x="137" y="95"/>
                    </a:cubicBezTo>
                    <a:cubicBezTo>
                      <a:pt x="137" y="96"/>
                      <a:pt x="137" y="96"/>
                      <a:pt x="137" y="96"/>
                    </a:cubicBezTo>
                    <a:cubicBezTo>
                      <a:pt x="136" y="97"/>
                      <a:pt x="136" y="99"/>
                      <a:pt x="135" y="100"/>
                    </a:cubicBezTo>
                    <a:cubicBezTo>
                      <a:pt x="135" y="100"/>
                      <a:pt x="135" y="101"/>
                      <a:pt x="134" y="101"/>
                    </a:cubicBezTo>
                    <a:cubicBezTo>
                      <a:pt x="134" y="103"/>
                      <a:pt x="133" y="104"/>
                      <a:pt x="133" y="105"/>
                    </a:cubicBezTo>
                    <a:cubicBezTo>
                      <a:pt x="132" y="105"/>
                      <a:pt x="132" y="106"/>
                      <a:pt x="132" y="106"/>
                    </a:cubicBezTo>
                    <a:cubicBezTo>
                      <a:pt x="131" y="108"/>
                      <a:pt x="130" y="109"/>
                      <a:pt x="130" y="110"/>
                    </a:cubicBezTo>
                    <a:cubicBezTo>
                      <a:pt x="129" y="110"/>
                      <a:pt x="129" y="111"/>
                      <a:pt x="129" y="111"/>
                    </a:cubicBezTo>
                    <a:cubicBezTo>
                      <a:pt x="128" y="113"/>
                      <a:pt x="127" y="115"/>
                      <a:pt x="125" y="116"/>
                    </a:cubicBezTo>
                    <a:cubicBezTo>
                      <a:pt x="125" y="117"/>
                      <a:pt x="125" y="117"/>
                      <a:pt x="125" y="117"/>
                    </a:cubicBezTo>
                    <a:cubicBezTo>
                      <a:pt x="124" y="119"/>
                      <a:pt x="123" y="120"/>
                      <a:pt x="121" y="122"/>
                    </a:cubicBezTo>
                    <a:cubicBezTo>
                      <a:pt x="121" y="122"/>
                      <a:pt x="120" y="123"/>
                      <a:pt x="120" y="123"/>
                    </a:cubicBezTo>
                    <a:cubicBezTo>
                      <a:pt x="119" y="125"/>
                      <a:pt x="118" y="126"/>
                      <a:pt x="117" y="127"/>
                    </a:cubicBezTo>
                    <a:cubicBezTo>
                      <a:pt x="116" y="128"/>
                      <a:pt x="116" y="128"/>
                      <a:pt x="115" y="129"/>
                    </a:cubicBezTo>
                    <a:cubicBezTo>
                      <a:pt x="114" y="130"/>
                      <a:pt x="113" y="132"/>
                      <a:pt x="111" y="133"/>
                    </a:cubicBezTo>
                    <a:cubicBezTo>
                      <a:pt x="111" y="134"/>
                      <a:pt x="110" y="134"/>
                      <a:pt x="110" y="135"/>
                    </a:cubicBezTo>
                    <a:cubicBezTo>
                      <a:pt x="108" y="137"/>
                      <a:pt x="106" y="138"/>
                      <a:pt x="104" y="140"/>
                    </a:cubicBezTo>
                    <a:cubicBezTo>
                      <a:pt x="104" y="141"/>
                      <a:pt x="103" y="141"/>
                      <a:pt x="103" y="142"/>
                    </a:cubicBezTo>
                    <a:cubicBezTo>
                      <a:pt x="101" y="143"/>
                      <a:pt x="100" y="145"/>
                      <a:pt x="98" y="146"/>
                    </a:cubicBezTo>
                    <a:cubicBezTo>
                      <a:pt x="97" y="147"/>
                      <a:pt x="97" y="148"/>
                      <a:pt x="96" y="149"/>
                    </a:cubicBezTo>
                    <a:cubicBezTo>
                      <a:pt x="94" y="150"/>
                      <a:pt x="92" y="151"/>
                      <a:pt x="91" y="153"/>
                    </a:cubicBezTo>
                    <a:cubicBezTo>
                      <a:pt x="90" y="154"/>
                      <a:pt x="89" y="154"/>
                      <a:pt x="89" y="155"/>
                    </a:cubicBezTo>
                    <a:cubicBezTo>
                      <a:pt x="86" y="157"/>
                      <a:pt x="84" y="159"/>
                      <a:pt x="81" y="161"/>
                    </a:cubicBezTo>
                    <a:cubicBezTo>
                      <a:pt x="80" y="162"/>
                      <a:pt x="80" y="162"/>
                      <a:pt x="80" y="162"/>
                    </a:cubicBezTo>
                    <a:cubicBezTo>
                      <a:pt x="78" y="164"/>
                      <a:pt x="75" y="166"/>
                      <a:pt x="73" y="168"/>
                    </a:cubicBezTo>
                    <a:cubicBezTo>
                      <a:pt x="72" y="169"/>
                      <a:pt x="71" y="169"/>
                      <a:pt x="70" y="170"/>
                    </a:cubicBezTo>
                    <a:cubicBezTo>
                      <a:pt x="68" y="172"/>
                      <a:pt x="66" y="173"/>
                      <a:pt x="64" y="175"/>
                    </a:cubicBezTo>
                    <a:cubicBezTo>
                      <a:pt x="63" y="176"/>
                      <a:pt x="62" y="176"/>
                      <a:pt x="61" y="177"/>
                    </a:cubicBezTo>
                    <a:cubicBezTo>
                      <a:pt x="58" y="179"/>
                      <a:pt x="56" y="181"/>
                      <a:pt x="53" y="183"/>
                    </a:cubicBezTo>
                    <a:cubicBezTo>
                      <a:pt x="52" y="183"/>
                      <a:pt x="52" y="184"/>
                      <a:pt x="51" y="184"/>
                    </a:cubicBezTo>
                    <a:cubicBezTo>
                      <a:pt x="47" y="187"/>
                      <a:pt x="44" y="189"/>
                      <a:pt x="40" y="191"/>
                    </a:cubicBezTo>
                    <a:cubicBezTo>
                      <a:pt x="39" y="192"/>
                      <a:pt x="39" y="193"/>
                      <a:pt x="38" y="193"/>
                    </a:cubicBezTo>
                    <a:cubicBezTo>
                      <a:pt x="35" y="195"/>
                      <a:pt x="32" y="197"/>
                      <a:pt x="29" y="199"/>
                    </a:cubicBezTo>
                    <a:cubicBezTo>
                      <a:pt x="28" y="200"/>
                      <a:pt x="27" y="201"/>
                      <a:pt x="25" y="202"/>
                    </a:cubicBezTo>
                    <a:cubicBezTo>
                      <a:pt x="23" y="203"/>
                      <a:pt x="20" y="205"/>
                      <a:pt x="17" y="207"/>
                    </a:cubicBezTo>
                    <a:cubicBezTo>
                      <a:pt x="16" y="208"/>
                      <a:pt x="14" y="209"/>
                      <a:pt x="13" y="209"/>
                    </a:cubicBezTo>
                    <a:cubicBezTo>
                      <a:pt x="9" y="212"/>
                      <a:pt x="5" y="215"/>
                      <a:pt x="0" y="217"/>
                    </a:cubicBezTo>
                    <a:cubicBezTo>
                      <a:pt x="35" y="202"/>
                      <a:pt x="578" y="176"/>
                      <a:pt x="578" y="151"/>
                    </a:cubicBezTo>
                    <a:cubicBezTo>
                      <a:pt x="514" y="38"/>
                      <a:pt x="514" y="38"/>
                      <a:pt x="514" y="38"/>
                    </a:cubicBezTo>
                    <a:lnTo>
                      <a:pt x="272"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53" name="Freeform 250"/>
              <p:cNvSpPr/>
              <p:nvPr/>
            </p:nvSpPr>
            <p:spPr bwMode="auto">
              <a:xfrm>
                <a:off x="5394490" y="4310998"/>
                <a:ext cx="1784511" cy="623567"/>
              </a:xfrm>
              <a:custGeom>
                <a:avLst/>
                <a:gdLst>
                  <a:gd name="T0" fmla="*/ 990 w 1005"/>
                  <a:gd name="T1" fmla="*/ 352 h 352"/>
                  <a:gd name="T2" fmla="*/ 990 w 1005"/>
                  <a:gd name="T3" fmla="*/ 233 h 352"/>
                  <a:gd name="T4" fmla="*/ 990 w 1005"/>
                  <a:gd name="T5" fmla="*/ 233 h 352"/>
                  <a:gd name="T6" fmla="*/ 988 w 1005"/>
                  <a:gd name="T7" fmla="*/ 237 h 352"/>
                  <a:gd name="T8" fmla="*/ 984 w 1005"/>
                  <a:gd name="T9" fmla="*/ 240 h 352"/>
                  <a:gd name="T10" fmla="*/ 978 w 1005"/>
                  <a:gd name="T11" fmla="*/ 243 h 352"/>
                  <a:gd name="T12" fmla="*/ 970 w 1005"/>
                  <a:gd name="T13" fmla="*/ 246 h 352"/>
                  <a:gd name="T14" fmla="*/ 960 w 1005"/>
                  <a:gd name="T15" fmla="*/ 249 h 352"/>
                  <a:gd name="T16" fmla="*/ 952 w 1005"/>
                  <a:gd name="T17" fmla="*/ 251 h 352"/>
                  <a:gd name="T18" fmla="*/ 952 w 1005"/>
                  <a:gd name="T19" fmla="*/ 218 h 352"/>
                  <a:gd name="T20" fmla="*/ 948 w 1005"/>
                  <a:gd name="T21" fmla="*/ 219 h 352"/>
                  <a:gd name="T22" fmla="*/ 933 w 1005"/>
                  <a:gd name="T23" fmla="*/ 222 h 352"/>
                  <a:gd name="T24" fmla="*/ 915 w 1005"/>
                  <a:gd name="T25" fmla="*/ 225 h 352"/>
                  <a:gd name="T26" fmla="*/ 892 w 1005"/>
                  <a:gd name="T27" fmla="*/ 228 h 352"/>
                  <a:gd name="T28" fmla="*/ 861 w 1005"/>
                  <a:gd name="T29" fmla="*/ 232 h 352"/>
                  <a:gd name="T30" fmla="*/ 844 w 1005"/>
                  <a:gd name="T31" fmla="*/ 234 h 352"/>
                  <a:gd name="T32" fmla="*/ 844 w 1005"/>
                  <a:gd name="T33" fmla="*/ 200 h 352"/>
                  <a:gd name="T34" fmla="*/ 813 w 1005"/>
                  <a:gd name="T35" fmla="*/ 203 h 352"/>
                  <a:gd name="T36" fmla="*/ 687 w 1005"/>
                  <a:gd name="T37" fmla="*/ 211 h 352"/>
                  <a:gd name="T38" fmla="*/ 686 w 1005"/>
                  <a:gd name="T39" fmla="*/ 211 h 352"/>
                  <a:gd name="T40" fmla="*/ 686 w 1005"/>
                  <a:gd name="T41" fmla="*/ 177 h 352"/>
                  <a:gd name="T42" fmla="*/ 640 w 1005"/>
                  <a:gd name="T43" fmla="*/ 179 h 352"/>
                  <a:gd name="T44" fmla="*/ 584 w 1005"/>
                  <a:gd name="T45" fmla="*/ 180 h 352"/>
                  <a:gd name="T46" fmla="*/ 543 w 1005"/>
                  <a:gd name="T47" fmla="*/ 181 h 352"/>
                  <a:gd name="T48" fmla="*/ 505 w 1005"/>
                  <a:gd name="T49" fmla="*/ 181 h 352"/>
                  <a:gd name="T50" fmla="*/ 494 w 1005"/>
                  <a:gd name="T51" fmla="*/ 181 h 352"/>
                  <a:gd name="T52" fmla="*/ 494 w 1005"/>
                  <a:gd name="T53" fmla="*/ 148 h 352"/>
                  <a:gd name="T54" fmla="*/ 470 w 1005"/>
                  <a:gd name="T55" fmla="*/ 148 h 352"/>
                  <a:gd name="T56" fmla="*/ 437 w 1005"/>
                  <a:gd name="T57" fmla="*/ 148 h 352"/>
                  <a:gd name="T58" fmla="*/ 405 w 1005"/>
                  <a:gd name="T59" fmla="*/ 147 h 352"/>
                  <a:gd name="T60" fmla="*/ 374 w 1005"/>
                  <a:gd name="T61" fmla="*/ 146 h 352"/>
                  <a:gd name="T62" fmla="*/ 344 w 1005"/>
                  <a:gd name="T63" fmla="*/ 146 h 352"/>
                  <a:gd name="T64" fmla="*/ 313 w 1005"/>
                  <a:gd name="T65" fmla="*/ 145 h 352"/>
                  <a:gd name="T66" fmla="*/ 307 w 1005"/>
                  <a:gd name="T67" fmla="*/ 144 h 352"/>
                  <a:gd name="T68" fmla="*/ 307 w 1005"/>
                  <a:gd name="T69" fmla="*/ 111 h 352"/>
                  <a:gd name="T70" fmla="*/ 282 w 1005"/>
                  <a:gd name="T71" fmla="*/ 110 h 352"/>
                  <a:gd name="T72" fmla="*/ 251 w 1005"/>
                  <a:gd name="T73" fmla="*/ 108 h 352"/>
                  <a:gd name="T74" fmla="*/ 218 w 1005"/>
                  <a:gd name="T75" fmla="*/ 106 h 352"/>
                  <a:gd name="T76" fmla="*/ 183 w 1005"/>
                  <a:gd name="T77" fmla="*/ 104 h 352"/>
                  <a:gd name="T78" fmla="*/ 144 w 1005"/>
                  <a:gd name="T79" fmla="*/ 100 h 352"/>
                  <a:gd name="T80" fmla="*/ 144 w 1005"/>
                  <a:gd name="T81" fmla="*/ 67 h 352"/>
                  <a:gd name="T82" fmla="*/ 39 w 1005"/>
                  <a:gd name="T83" fmla="*/ 52 h 352"/>
                  <a:gd name="T84" fmla="*/ 39 w 1005"/>
                  <a:gd name="T85" fmla="*/ 18 h 352"/>
                  <a:gd name="T86" fmla="*/ 0 w 1005"/>
                  <a:gd name="T87" fmla="*/ 0 h 352"/>
                  <a:gd name="T88" fmla="*/ 0 w 1005"/>
                  <a:gd name="T89" fmla="*/ 87 h 352"/>
                  <a:gd name="T90" fmla="*/ 640 w 1005"/>
                  <a:gd name="T91" fmla="*/ 293 h 352"/>
                  <a:gd name="T92" fmla="*/ 990 w 1005"/>
                  <a:gd name="T93"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5" h="352">
                    <a:moveTo>
                      <a:pt x="990" y="352"/>
                    </a:moveTo>
                    <a:cubicBezTo>
                      <a:pt x="990" y="233"/>
                      <a:pt x="990" y="233"/>
                      <a:pt x="990" y="233"/>
                    </a:cubicBezTo>
                    <a:cubicBezTo>
                      <a:pt x="990" y="233"/>
                      <a:pt x="990" y="233"/>
                      <a:pt x="990" y="233"/>
                    </a:cubicBezTo>
                    <a:cubicBezTo>
                      <a:pt x="990" y="234"/>
                      <a:pt x="988" y="235"/>
                      <a:pt x="988" y="237"/>
                    </a:cubicBezTo>
                    <a:cubicBezTo>
                      <a:pt x="987" y="238"/>
                      <a:pt x="985" y="239"/>
                      <a:pt x="984" y="240"/>
                    </a:cubicBezTo>
                    <a:cubicBezTo>
                      <a:pt x="982" y="241"/>
                      <a:pt x="980" y="242"/>
                      <a:pt x="978" y="243"/>
                    </a:cubicBezTo>
                    <a:cubicBezTo>
                      <a:pt x="976" y="244"/>
                      <a:pt x="973" y="245"/>
                      <a:pt x="970" y="246"/>
                    </a:cubicBezTo>
                    <a:cubicBezTo>
                      <a:pt x="967" y="247"/>
                      <a:pt x="964" y="248"/>
                      <a:pt x="960" y="249"/>
                    </a:cubicBezTo>
                    <a:cubicBezTo>
                      <a:pt x="958" y="250"/>
                      <a:pt x="955" y="250"/>
                      <a:pt x="952" y="251"/>
                    </a:cubicBezTo>
                    <a:cubicBezTo>
                      <a:pt x="952" y="218"/>
                      <a:pt x="952" y="218"/>
                      <a:pt x="952" y="218"/>
                    </a:cubicBezTo>
                    <a:cubicBezTo>
                      <a:pt x="951" y="218"/>
                      <a:pt x="950" y="218"/>
                      <a:pt x="948" y="219"/>
                    </a:cubicBezTo>
                    <a:cubicBezTo>
                      <a:pt x="944" y="220"/>
                      <a:pt x="939" y="221"/>
                      <a:pt x="933" y="222"/>
                    </a:cubicBezTo>
                    <a:cubicBezTo>
                      <a:pt x="928" y="223"/>
                      <a:pt x="922" y="224"/>
                      <a:pt x="915" y="225"/>
                    </a:cubicBezTo>
                    <a:cubicBezTo>
                      <a:pt x="908" y="226"/>
                      <a:pt x="900" y="227"/>
                      <a:pt x="892" y="228"/>
                    </a:cubicBezTo>
                    <a:cubicBezTo>
                      <a:pt x="882" y="229"/>
                      <a:pt x="872" y="231"/>
                      <a:pt x="861" y="232"/>
                    </a:cubicBezTo>
                    <a:cubicBezTo>
                      <a:pt x="856" y="233"/>
                      <a:pt x="850" y="233"/>
                      <a:pt x="844" y="234"/>
                    </a:cubicBezTo>
                    <a:cubicBezTo>
                      <a:pt x="844" y="200"/>
                      <a:pt x="844" y="200"/>
                      <a:pt x="844" y="200"/>
                    </a:cubicBezTo>
                    <a:cubicBezTo>
                      <a:pt x="834" y="201"/>
                      <a:pt x="824" y="202"/>
                      <a:pt x="813" y="203"/>
                    </a:cubicBezTo>
                    <a:cubicBezTo>
                      <a:pt x="775" y="206"/>
                      <a:pt x="733" y="209"/>
                      <a:pt x="687" y="211"/>
                    </a:cubicBezTo>
                    <a:cubicBezTo>
                      <a:pt x="686" y="211"/>
                      <a:pt x="686" y="211"/>
                      <a:pt x="686" y="211"/>
                    </a:cubicBezTo>
                    <a:cubicBezTo>
                      <a:pt x="686" y="177"/>
                      <a:pt x="686" y="177"/>
                      <a:pt x="686" y="177"/>
                    </a:cubicBezTo>
                    <a:cubicBezTo>
                      <a:pt x="671" y="178"/>
                      <a:pt x="656" y="179"/>
                      <a:pt x="640" y="179"/>
                    </a:cubicBezTo>
                    <a:cubicBezTo>
                      <a:pt x="622" y="180"/>
                      <a:pt x="603" y="180"/>
                      <a:pt x="584" y="180"/>
                    </a:cubicBezTo>
                    <a:cubicBezTo>
                      <a:pt x="571" y="181"/>
                      <a:pt x="557" y="181"/>
                      <a:pt x="543" y="181"/>
                    </a:cubicBezTo>
                    <a:cubicBezTo>
                      <a:pt x="530" y="181"/>
                      <a:pt x="518" y="181"/>
                      <a:pt x="505" y="181"/>
                    </a:cubicBezTo>
                    <a:cubicBezTo>
                      <a:pt x="501" y="181"/>
                      <a:pt x="498" y="181"/>
                      <a:pt x="494" y="181"/>
                    </a:cubicBezTo>
                    <a:cubicBezTo>
                      <a:pt x="494" y="148"/>
                      <a:pt x="494" y="148"/>
                      <a:pt x="494" y="148"/>
                    </a:cubicBezTo>
                    <a:cubicBezTo>
                      <a:pt x="486" y="148"/>
                      <a:pt x="478" y="148"/>
                      <a:pt x="470" y="148"/>
                    </a:cubicBezTo>
                    <a:cubicBezTo>
                      <a:pt x="459" y="148"/>
                      <a:pt x="448" y="148"/>
                      <a:pt x="437" y="148"/>
                    </a:cubicBezTo>
                    <a:cubicBezTo>
                      <a:pt x="426" y="147"/>
                      <a:pt x="416" y="147"/>
                      <a:pt x="405" y="147"/>
                    </a:cubicBezTo>
                    <a:cubicBezTo>
                      <a:pt x="395" y="147"/>
                      <a:pt x="385" y="147"/>
                      <a:pt x="374" y="146"/>
                    </a:cubicBezTo>
                    <a:cubicBezTo>
                      <a:pt x="364" y="146"/>
                      <a:pt x="354" y="146"/>
                      <a:pt x="344" y="146"/>
                    </a:cubicBezTo>
                    <a:cubicBezTo>
                      <a:pt x="333" y="145"/>
                      <a:pt x="323" y="145"/>
                      <a:pt x="313" y="145"/>
                    </a:cubicBezTo>
                    <a:cubicBezTo>
                      <a:pt x="311" y="144"/>
                      <a:pt x="309" y="144"/>
                      <a:pt x="307" y="144"/>
                    </a:cubicBezTo>
                    <a:cubicBezTo>
                      <a:pt x="307" y="111"/>
                      <a:pt x="307" y="111"/>
                      <a:pt x="307" y="111"/>
                    </a:cubicBezTo>
                    <a:cubicBezTo>
                      <a:pt x="298" y="111"/>
                      <a:pt x="290" y="110"/>
                      <a:pt x="282" y="110"/>
                    </a:cubicBezTo>
                    <a:cubicBezTo>
                      <a:pt x="272" y="109"/>
                      <a:pt x="261" y="109"/>
                      <a:pt x="251" y="108"/>
                    </a:cubicBezTo>
                    <a:cubicBezTo>
                      <a:pt x="240" y="108"/>
                      <a:pt x="229" y="107"/>
                      <a:pt x="218" y="106"/>
                    </a:cubicBezTo>
                    <a:cubicBezTo>
                      <a:pt x="206" y="106"/>
                      <a:pt x="194" y="105"/>
                      <a:pt x="183" y="104"/>
                    </a:cubicBezTo>
                    <a:cubicBezTo>
                      <a:pt x="169" y="103"/>
                      <a:pt x="156" y="102"/>
                      <a:pt x="144" y="100"/>
                    </a:cubicBezTo>
                    <a:cubicBezTo>
                      <a:pt x="144" y="67"/>
                      <a:pt x="144" y="67"/>
                      <a:pt x="144" y="67"/>
                    </a:cubicBezTo>
                    <a:cubicBezTo>
                      <a:pt x="100" y="63"/>
                      <a:pt x="64" y="57"/>
                      <a:pt x="39" y="52"/>
                    </a:cubicBezTo>
                    <a:cubicBezTo>
                      <a:pt x="39" y="18"/>
                      <a:pt x="39" y="18"/>
                      <a:pt x="39" y="18"/>
                    </a:cubicBezTo>
                    <a:cubicBezTo>
                      <a:pt x="14" y="13"/>
                      <a:pt x="0" y="6"/>
                      <a:pt x="0" y="0"/>
                    </a:cubicBezTo>
                    <a:cubicBezTo>
                      <a:pt x="0" y="87"/>
                      <a:pt x="0" y="87"/>
                      <a:pt x="0" y="87"/>
                    </a:cubicBezTo>
                    <a:cubicBezTo>
                      <a:pt x="0" y="201"/>
                      <a:pt x="289" y="258"/>
                      <a:pt x="640" y="293"/>
                    </a:cubicBezTo>
                    <a:cubicBezTo>
                      <a:pt x="1005" y="330"/>
                      <a:pt x="986" y="339"/>
                      <a:pt x="990" y="352"/>
                    </a:cubicBezTo>
                    <a:close/>
                  </a:path>
                </a:pathLst>
              </a:custGeom>
              <a:gradFill>
                <a:gsLst>
                  <a:gs pos="100000">
                    <a:schemeClr val="bg1"/>
                  </a:gs>
                  <a:gs pos="0">
                    <a:schemeClr val="bg1">
                      <a:lumMod val="95000"/>
                    </a:schemeClr>
                  </a:gs>
                </a:gsLst>
                <a:lin ang="2700000" scaled="1"/>
              </a:gradFill>
              <a:ln w="19050">
                <a:gradFill flip="none" rotWithShape="1">
                  <a:gsLst>
                    <a:gs pos="0">
                      <a:schemeClr val="bg1"/>
                    </a:gs>
                    <a:gs pos="100000">
                      <a:schemeClr val="bg1">
                        <a:lumMod val="85000"/>
                      </a:schemeClr>
                    </a:gs>
                  </a:gsLst>
                  <a:lin ang="2700000" scaled="1"/>
                  <a:tileRect/>
                </a:gradFill>
              </a:ln>
              <a:effectLst>
                <a:outerShdw blurRad="139700" dist="38100" dir="5400000" algn="t" rotWithShape="0">
                  <a:prstClr val="black">
                    <a:alpha val="30000"/>
                  </a:prstClr>
                </a:outerShdw>
                <a:softEdge rad="0"/>
              </a:effectLst>
            </p:spPr>
            <p:txBody>
              <a:bodyPr vert="horz" wrap="square" lIns="91440" tIns="45720" rIns="91440" bIns="45720" numCol="1" anchor="t" anchorCtr="0" compatLnSpc="1">
                <a:noAutofit/>
              </a:bodyPr>
              <a:p>
                <a:endParaRPr lang="zh-CN" altLang="en-US" sz="2400">
                  <a:solidFill>
                    <a:prstClr val="black"/>
                  </a:solidFill>
                  <a:latin typeface="Arial" panose="020B0604020202020204" pitchFamily="34" charset="0"/>
                  <a:ea typeface="微软雅黑" panose="020B0503020204020204" pitchFamily="34" charset="-122"/>
                </a:endParaRPr>
              </a:p>
            </p:txBody>
          </p:sp>
          <p:sp>
            <p:nvSpPr>
              <p:cNvPr id="254" name="Freeform 251"/>
              <p:cNvSpPr/>
              <p:nvPr/>
            </p:nvSpPr>
            <p:spPr bwMode="auto">
              <a:xfrm>
                <a:off x="5394490" y="4312497"/>
                <a:ext cx="665538" cy="33727"/>
              </a:xfrm>
              <a:custGeom>
                <a:avLst/>
                <a:gdLst>
                  <a:gd name="T0" fmla="*/ 365 w 375"/>
                  <a:gd name="T1" fmla="*/ 0 h 19"/>
                  <a:gd name="T2" fmla="*/ 375 w 375"/>
                  <a:gd name="T3" fmla="*/ 5 h 19"/>
                  <a:gd name="T4" fmla="*/ 39 w 375"/>
                  <a:gd name="T5" fmla="*/ 19 h 19"/>
                  <a:gd name="T6" fmla="*/ 0 w 375"/>
                  <a:gd name="T7" fmla="*/ 0 h 19"/>
                  <a:gd name="T8" fmla="*/ 365 w 375"/>
                  <a:gd name="T9" fmla="*/ 0 h 19"/>
                </a:gdLst>
                <a:ahLst/>
                <a:cxnLst>
                  <a:cxn ang="0">
                    <a:pos x="T0" y="T1"/>
                  </a:cxn>
                  <a:cxn ang="0">
                    <a:pos x="T2" y="T3"/>
                  </a:cxn>
                  <a:cxn ang="0">
                    <a:pos x="T4" y="T5"/>
                  </a:cxn>
                  <a:cxn ang="0">
                    <a:pos x="T6" y="T7"/>
                  </a:cxn>
                  <a:cxn ang="0">
                    <a:pos x="T8" y="T9"/>
                  </a:cxn>
                </a:cxnLst>
                <a:rect l="0" t="0" r="r" b="b"/>
                <a:pathLst>
                  <a:path w="375" h="19">
                    <a:moveTo>
                      <a:pt x="365" y="0"/>
                    </a:moveTo>
                    <a:cubicBezTo>
                      <a:pt x="365" y="2"/>
                      <a:pt x="369" y="3"/>
                      <a:pt x="375" y="5"/>
                    </a:cubicBezTo>
                    <a:cubicBezTo>
                      <a:pt x="39" y="19"/>
                      <a:pt x="39" y="19"/>
                      <a:pt x="39" y="19"/>
                    </a:cubicBezTo>
                    <a:cubicBezTo>
                      <a:pt x="14" y="13"/>
                      <a:pt x="0" y="7"/>
                      <a:pt x="0" y="0"/>
                    </a:cubicBezTo>
                    <a:lnTo>
                      <a:pt x="36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55" name="Freeform 252"/>
              <p:cNvSpPr/>
              <p:nvPr/>
            </p:nvSpPr>
            <p:spPr bwMode="auto">
              <a:xfrm>
                <a:off x="5463442" y="4321491"/>
                <a:ext cx="596586" cy="83192"/>
              </a:xfrm>
              <a:custGeom>
                <a:avLst/>
                <a:gdLst>
                  <a:gd name="T0" fmla="*/ 796 w 796"/>
                  <a:gd name="T1" fmla="*/ 78 h 111"/>
                  <a:gd name="T2" fmla="*/ 0 w 796"/>
                  <a:gd name="T3" fmla="*/ 111 h 111"/>
                  <a:gd name="T4" fmla="*/ 0 w 796"/>
                  <a:gd name="T5" fmla="*/ 33 h 111"/>
                  <a:gd name="T6" fmla="*/ 796 w 796"/>
                  <a:gd name="T7" fmla="*/ 0 h 111"/>
                  <a:gd name="T8" fmla="*/ 796 w 796"/>
                  <a:gd name="T9" fmla="*/ 78 h 111"/>
                </a:gdLst>
                <a:ahLst/>
                <a:cxnLst>
                  <a:cxn ang="0">
                    <a:pos x="T0" y="T1"/>
                  </a:cxn>
                  <a:cxn ang="0">
                    <a:pos x="T2" y="T3"/>
                  </a:cxn>
                  <a:cxn ang="0">
                    <a:pos x="T4" y="T5"/>
                  </a:cxn>
                  <a:cxn ang="0">
                    <a:pos x="T6" y="T7"/>
                  </a:cxn>
                  <a:cxn ang="0">
                    <a:pos x="T8" y="T9"/>
                  </a:cxn>
                </a:cxnLst>
                <a:rect l="0" t="0" r="r" b="b"/>
                <a:pathLst>
                  <a:path w="796" h="111">
                    <a:moveTo>
                      <a:pt x="796" y="78"/>
                    </a:moveTo>
                    <a:lnTo>
                      <a:pt x="0" y="111"/>
                    </a:lnTo>
                    <a:lnTo>
                      <a:pt x="0" y="33"/>
                    </a:lnTo>
                    <a:lnTo>
                      <a:pt x="796" y="0"/>
                    </a:lnTo>
                    <a:lnTo>
                      <a:pt x="796" y="78"/>
                    </a:lnTo>
                    <a:close/>
                  </a:path>
                </a:pathLst>
              </a:custGeom>
              <a:solidFill>
                <a:schemeClr val="bg1">
                  <a:lumMod val="85000"/>
                </a:schemeClr>
              </a:solidFill>
              <a:ln>
                <a:noFill/>
              </a:ln>
            </p:spPr>
            <p:txBody>
              <a:bodyPr vert="horz" wrap="square" lIns="91440" tIns="45720" rIns="91440" bIns="45720" numCol="1" anchor="t" anchorCtr="0" compatLnSpc="1"/>
              <a:p>
                <a:endParaRPr lang="zh-CN" altLang="en-US" sz="2400">
                  <a:solidFill>
                    <a:prstClr val="black"/>
                  </a:solidFill>
                </a:endParaRPr>
              </a:p>
            </p:txBody>
          </p:sp>
          <p:sp>
            <p:nvSpPr>
              <p:cNvPr id="256" name="Freeform 253"/>
              <p:cNvSpPr/>
              <p:nvPr/>
            </p:nvSpPr>
            <p:spPr bwMode="auto">
              <a:xfrm>
                <a:off x="6272880" y="2917716"/>
                <a:ext cx="378487" cy="74198"/>
              </a:xfrm>
              <a:custGeom>
                <a:avLst/>
                <a:gdLst>
                  <a:gd name="T0" fmla="*/ 0 w 213"/>
                  <a:gd name="T1" fmla="*/ 0 h 42"/>
                  <a:gd name="T2" fmla="*/ 213 w 213"/>
                  <a:gd name="T3" fmla="*/ 5 h 42"/>
                  <a:gd name="T4" fmla="*/ 56 w 213"/>
                  <a:gd name="T5" fmla="*/ 42 h 42"/>
                  <a:gd name="T6" fmla="*/ 0 w 213"/>
                  <a:gd name="T7" fmla="*/ 41 h 42"/>
                  <a:gd name="T8" fmla="*/ 0 w 213"/>
                  <a:gd name="T9" fmla="*/ 0 h 42"/>
                </a:gdLst>
                <a:ahLst/>
                <a:cxnLst>
                  <a:cxn ang="0">
                    <a:pos x="T0" y="T1"/>
                  </a:cxn>
                  <a:cxn ang="0">
                    <a:pos x="T2" y="T3"/>
                  </a:cxn>
                  <a:cxn ang="0">
                    <a:pos x="T4" y="T5"/>
                  </a:cxn>
                  <a:cxn ang="0">
                    <a:pos x="T6" y="T7"/>
                  </a:cxn>
                  <a:cxn ang="0">
                    <a:pos x="T8" y="T9"/>
                  </a:cxn>
                </a:cxnLst>
                <a:rect l="0" t="0" r="r" b="b"/>
                <a:pathLst>
                  <a:path w="213" h="42">
                    <a:moveTo>
                      <a:pt x="0" y="0"/>
                    </a:moveTo>
                    <a:cubicBezTo>
                      <a:pt x="76" y="0"/>
                      <a:pt x="147" y="2"/>
                      <a:pt x="213" y="5"/>
                    </a:cubicBezTo>
                    <a:cubicBezTo>
                      <a:pt x="56" y="42"/>
                      <a:pt x="56" y="42"/>
                      <a:pt x="56" y="42"/>
                    </a:cubicBezTo>
                    <a:cubicBezTo>
                      <a:pt x="39" y="42"/>
                      <a:pt x="20" y="41"/>
                      <a:pt x="0" y="41"/>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57" name="Freeform 254"/>
              <p:cNvSpPr/>
              <p:nvPr/>
            </p:nvSpPr>
            <p:spPr bwMode="auto">
              <a:xfrm>
                <a:off x="6372561" y="2859257"/>
                <a:ext cx="605579" cy="72699"/>
              </a:xfrm>
              <a:custGeom>
                <a:avLst/>
                <a:gdLst>
                  <a:gd name="T0" fmla="*/ 157 w 341"/>
                  <a:gd name="T1" fmla="*/ 0 h 41"/>
                  <a:gd name="T2" fmla="*/ 341 w 341"/>
                  <a:gd name="T3" fmla="*/ 12 h 41"/>
                  <a:gd name="T4" fmla="*/ 49 w 341"/>
                  <a:gd name="T5" fmla="*/ 41 h 41"/>
                  <a:gd name="T6" fmla="*/ 0 w 341"/>
                  <a:gd name="T7" fmla="*/ 38 h 41"/>
                  <a:gd name="T8" fmla="*/ 157 w 341"/>
                  <a:gd name="T9" fmla="*/ 0 h 41"/>
                </a:gdLst>
                <a:ahLst/>
                <a:cxnLst>
                  <a:cxn ang="0">
                    <a:pos x="T0" y="T1"/>
                  </a:cxn>
                  <a:cxn ang="0">
                    <a:pos x="T2" y="T3"/>
                  </a:cxn>
                  <a:cxn ang="0">
                    <a:pos x="T4" y="T5"/>
                  </a:cxn>
                  <a:cxn ang="0">
                    <a:pos x="T6" y="T7"/>
                  </a:cxn>
                  <a:cxn ang="0">
                    <a:pos x="T8" y="T9"/>
                  </a:cxn>
                </a:cxnLst>
                <a:rect l="0" t="0" r="r" b="b"/>
                <a:pathLst>
                  <a:path w="341" h="41">
                    <a:moveTo>
                      <a:pt x="157" y="0"/>
                    </a:moveTo>
                    <a:cubicBezTo>
                      <a:pt x="226" y="3"/>
                      <a:pt x="289" y="7"/>
                      <a:pt x="341" y="12"/>
                    </a:cubicBezTo>
                    <a:cubicBezTo>
                      <a:pt x="49" y="41"/>
                      <a:pt x="49" y="41"/>
                      <a:pt x="49" y="41"/>
                    </a:cubicBezTo>
                    <a:cubicBezTo>
                      <a:pt x="35" y="39"/>
                      <a:pt x="18" y="38"/>
                      <a:pt x="0" y="38"/>
                    </a:cubicBezTo>
                    <a:lnTo>
                      <a:pt x="15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58" name="Freeform 255"/>
              <p:cNvSpPr/>
              <p:nvPr/>
            </p:nvSpPr>
            <p:spPr bwMode="auto">
              <a:xfrm>
                <a:off x="6458002" y="2812789"/>
                <a:ext cx="732991" cy="60708"/>
              </a:xfrm>
              <a:custGeom>
                <a:avLst/>
                <a:gdLst>
                  <a:gd name="T0" fmla="*/ 293 w 413"/>
                  <a:gd name="T1" fmla="*/ 0 h 34"/>
                  <a:gd name="T2" fmla="*/ 413 w 413"/>
                  <a:gd name="T3" fmla="*/ 18 h 34"/>
                  <a:gd name="T4" fmla="*/ 32 w 413"/>
                  <a:gd name="T5" fmla="*/ 34 h 34"/>
                  <a:gd name="T6" fmla="*/ 0 w 413"/>
                  <a:gd name="T7" fmla="*/ 29 h 34"/>
                  <a:gd name="T8" fmla="*/ 293 w 413"/>
                  <a:gd name="T9" fmla="*/ 0 h 34"/>
                </a:gdLst>
                <a:ahLst/>
                <a:cxnLst>
                  <a:cxn ang="0">
                    <a:pos x="T0" y="T1"/>
                  </a:cxn>
                  <a:cxn ang="0">
                    <a:pos x="T2" y="T3"/>
                  </a:cxn>
                  <a:cxn ang="0">
                    <a:pos x="T4" y="T5"/>
                  </a:cxn>
                  <a:cxn ang="0">
                    <a:pos x="T6" y="T7"/>
                  </a:cxn>
                  <a:cxn ang="0">
                    <a:pos x="T8" y="T9"/>
                  </a:cxn>
                </a:cxnLst>
                <a:rect l="0" t="0" r="r" b="b"/>
                <a:pathLst>
                  <a:path w="413" h="34">
                    <a:moveTo>
                      <a:pt x="293" y="0"/>
                    </a:moveTo>
                    <a:cubicBezTo>
                      <a:pt x="344" y="5"/>
                      <a:pt x="385" y="11"/>
                      <a:pt x="413" y="18"/>
                    </a:cubicBezTo>
                    <a:cubicBezTo>
                      <a:pt x="32" y="34"/>
                      <a:pt x="32" y="34"/>
                      <a:pt x="32" y="34"/>
                    </a:cubicBezTo>
                    <a:cubicBezTo>
                      <a:pt x="24" y="32"/>
                      <a:pt x="13" y="30"/>
                      <a:pt x="0" y="29"/>
                    </a:cubicBezTo>
                    <a:lnTo>
                      <a:pt x="29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59" name="Freeform 256"/>
              <p:cNvSpPr/>
              <p:nvPr/>
            </p:nvSpPr>
            <p:spPr bwMode="auto">
              <a:xfrm>
                <a:off x="6514962" y="2777564"/>
                <a:ext cx="753976" cy="37474"/>
              </a:xfrm>
              <a:custGeom>
                <a:avLst/>
                <a:gdLst>
                  <a:gd name="T0" fmla="*/ 381 w 425"/>
                  <a:gd name="T1" fmla="*/ 0 h 21"/>
                  <a:gd name="T2" fmla="*/ 425 w 425"/>
                  <a:gd name="T3" fmla="*/ 21 h 21"/>
                  <a:gd name="T4" fmla="*/ 11 w 425"/>
                  <a:gd name="T5" fmla="*/ 21 h 21"/>
                  <a:gd name="T6" fmla="*/ 0 w 425"/>
                  <a:gd name="T7" fmla="*/ 16 h 21"/>
                  <a:gd name="T8" fmla="*/ 381 w 425"/>
                  <a:gd name="T9" fmla="*/ 0 h 21"/>
                </a:gdLst>
                <a:ahLst/>
                <a:cxnLst>
                  <a:cxn ang="0">
                    <a:pos x="T0" y="T1"/>
                  </a:cxn>
                  <a:cxn ang="0">
                    <a:pos x="T2" y="T3"/>
                  </a:cxn>
                  <a:cxn ang="0">
                    <a:pos x="T4" y="T5"/>
                  </a:cxn>
                  <a:cxn ang="0">
                    <a:pos x="T6" y="T7"/>
                  </a:cxn>
                  <a:cxn ang="0">
                    <a:pos x="T8" y="T9"/>
                  </a:cxn>
                </a:cxnLst>
                <a:rect l="0" t="0" r="r" b="b"/>
                <a:pathLst>
                  <a:path w="425" h="21">
                    <a:moveTo>
                      <a:pt x="381" y="0"/>
                    </a:moveTo>
                    <a:cubicBezTo>
                      <a:pt x="409" y="7"/>
                      <a:pt x="425" y="14"/>
                      <a:pt x="425" y="21"/>
                    </a:cubicBezTo>
                    <a:cubicBezTo>
                      <a:pt x="11" y="21"/>
                      <a:pt x="11" y="21"/>
                      <a:pt x="11" y="21"/>
                    </a:cubicBezTo>
                    <a:cubicBezTo>
                      <a:pt x="11" y="19"/>
                      <a:pt x="7" y="17"/>
                      <a:pt x="0" y="16"/>
                    </a:cubicBezTo>
                    <a:lnTo>
                      <a:pt x="38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60" name="Freeform 257"/>
              <p:cNvSpPr/>
              <p:nvPr/>
            </p:nvSpPr>
            <p:spPr bwMode="auto">
              <a:xfrm>
                <a:off x="5887648" y="2985170"/>
                <a:ext cx="385232" cy="74198"/>
              </a:xfrm>
              <a:custGeom>
                <a:avLst/>
                <a:gdLst>
                  <a:gd name="T0" fmla="*/ 217 w 217"/>
                  <a:gd name="T1" fmla="*/ 0 h 42"/>
                  <a:gd name="T2" fmla="*/ 217 w 217"/>
                  <a:gd name="T3" fmla="*/ 41 h 42"/>
                  <a:gd name="T4" fmla="*/ 160 w 217"/>
                  <a:gd name="T5" fmla="*/ 42 h 42"/>
                  <a:gd name="T6" fmla="*/ 0 w 217"/>
                  <a:gd name="T7" fmla="*/ 5 h 42"/>
                  <a:gd name="T8" fmla="*/ 217 w 217"/>
                  <a:gd name="T9" fmla="*/ 0 h 42"/>
                </a:gdLst>
                <a:ahLst/>
                <a:cxnLst>
                  <a:cxn ang="0">
                    <a:pos x="T0" y="T1"/>
                  </a:cxn>
                  <a:cxn ang="0">
                    <a:pos x="T2" y="T3"/>
                  </a:cxn>
                  <a:cxn ang="0">
                    <a:pos x="T4" y="T5"/>
                  </a:cxn>
                  <a:cxn ang="0">
                    <a:pos x="T6" y="T7"/>
                  </a:cxn>
                  <a:cxn ang="0">
                    <a:pos x="T8" y="T9"/>
                  </a:cxn>
                </a:cxnLst>
                <a:rect l="0" t="0" r="r" b="b"/>
                <a:pathLst>
                  <a:path w="217" h="42">
                    <a:moveTo>
                      <a:pt x="217" y="0"/>
                    </a:moveTo>
                    <a:cubicBezTo>
                      <a:pt x="217" y="41"/>
                      <a:pt x="217" y="41"/>
                      <a:pt x="217" y="41"/>
                    </a:cubicBezTo>
                    <a:cubicBezTo>
                      <a:pt x="197" y="41"/>
                      <a:pt x="178" y="41"/>
                      <a:pt x="160" y="42"/>
                    </a:cubicBezTo>
                    <a:cubicBezTo>
                      <a:pt x="0" y="5"/>
                      <a:pt x="0" y="5"/>
                      <a:pt x="0" y="5"/>
                    </a:cubicBezTo>
                    <a:cubicBezTo>
                      <a:pt x="67" y="2"/>
                      <a:pt x="140" y="0"/>
                      <a:pt x="21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61" name="Freeform 258"/>
              <p:cNvSpPr/>
              <p:nvPr/>
            </p:nvSpPr>
            <p:spPr bwMode="auto">
              <a:xfrm>
                <a:off x="5569868" y="3059368"/>
                <a:ext cx="601832" cy="72699"/>
              </a:xfrm>
              <a:custGeom>
                <a:avLst/>
                <a:gdLst>
                  <a:gd name="T0" fmla="*/ 179 w 339"/>
                  <a:gd name="T1" fmla="*/ 0 h 41"/>
                  <a:gd name="T2" fmla="*/ 339 w 339"/>
                  <a:gd name="T3" fmla="*/ 38 h 41"/>
                  <a:gd name="T4" fmla="*/ 292 w 339"/>
                  <a:gd name="T5" fmla="*/ 41 h 41"/>
                  <a:gd name="T6" fmla="*/ 0 w 339"/>
                  <a:gd name="T7" fmla="*/ 12 h 41"/>
                  <a:gd name="T8" fmla="*/ 179 w 339"/>
                  <a:gd name="T9" fmla="*/ 0 h 41"/>
                </a:gdLst>
                <a:ahLst/>
                <a:cxnLst>
                  <a:cxn ang="0">
                    <a:pos x="T0" y="T1"/>
                  </a:cxn>
                  <a:cxn ang="0">
                    <a:pos x="T2" y="T3"/>
                  </a:cxn>
                  <a:cxn ang="0">
                    <a:pos x="T4" y="T5"/>
                  </a:cxn>
                  <a:cxn ang="0">
                    <a:pos x="T6" y="T7"/>
                  </a:cxn>
                  <a:cxn ang="0">
                    <a:pos x="T8" y="T9"/>
                  </a:cxn>
                </a:cxnLst>
                <a:rect l="0" t="0" r="r" b="b"/>
                <a:pathLst>
                  <a:path w="339" h="41">
                    <a:moveTo>
                      <a:pt x="179" y="0"/>
                    </a:moveTo>
                    <a:cubicBezTo>
                      <a:pt x="339" y="38"/>
                      <a:pt x="339" y="38"/>
                      <a:pt x="339" y="38"/>
                    </a:cubicBezTo>
                    <a:cubicBezTo>
                      <a:pt x="322" y="38"/>
                      <a:pt x="306" y="40"/>
                      <a:pt x="292" y="41"/>
                    </a:cubicBezTo>
                    <a:cubicBezTo>
                      <a:pt x="0" y="12"/>
                      <a:pt x="0" y="12"/>
                      <a:pt x="0" y="12"/>
                    </a:cubicBezTo>
                    <a:cubicBezTo>
                      <a:pt x="51" y="7"/>
                      <a:pt x="112" y="3"/>
                      <a:pt x="179"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62" name="Freeform 259"/>
              <p:cNvSpPr/>
              <p:nvPr/>
            </p:nvSpPr>
            <p:spPr bwMode="auto">
              <a:xfrm>
                <a:off x="5351770" y="3146308"/>
                <a:ext cx="736738" cy="59958"/>
              </a:xfrm>
              <a:custGeom>
                <a:avLst/>
                <a:gdLst>
                  <a:gd name="T0" fmla="*/ 123 w 415"/>
                  <a:gd name="T1" fmla="*/ 0 h 34"/>
                  <a:gd name="T2" fmla="*/ 415 w 415"/>
                  <a:gd name="T3" fmla="*/ 29 h 34"/>
                  <a:gd name="T4" fmla="*/ 383 w 415"/>
                  <a:gd name="T5" fmla="*/ 34 h 34"/>
                  <a:gd name="T6" fmla="*/ 0 w 415"/>
                  <a:gd name="T7" fmla="*/ 18 h 34"/>
                  <a:gd name="T8" fmla="*/ 123 w 415"/>
                  <a:gd name="T9" fmla="*/ 0 h 34"/>
                </a:gdLst>
                <a:ahLst/>
                <a:cxnLst>
                  <a:cxn ang="0">
                    <a:pos x="T0" y="T1"/>
                  </a:cxn>
                  <a:cxn ang="0">
                    <a:pos x="T2" y="T3"/>
                  </a:cxn>
                  <a:cxn ang="0">
                    <a:pos x="T4" y="T5"/>
                  </a:cxn>
                  <a:cxn ang="0">
                    <a:pos x="T6" y="T7"/>
                  </a:cxn>
                  <a:cxn ang="0">
                    <a:pos x="T8" y="T9"/>
                  </a:cxn>
                </a:cxnLst>
                <a:rect l="0" t="0" r="r" b="b"/>
                <a:pathLst>
                  <a:path w="415" h="34">
                    <a:moveTo>
                      <a:pt x="123" y="0"/>
                    </a:moveTo>
                    <a:cubicBezTo>
                      <a:pt x="415" y="29"/>
                      <a:pt x="415" y="29"/>
                      <a:pt x="415" y="29"/>
                    </a:cubicBezTo>
                    <a:cubicBezTo>
                      <a:pt x="401" y="30"/>
                      <a:pt x="391" y="32"/>
                      <a:pt x="383" y="34"/>
                    </a:cubicBezTo>
                    <a:cubicBezTo>
                      <a:pt x="0" y="18"/>
                      <a:pt x="0" y="18"/>
                      <a:pt x="0" y="18"/>
                    </a:cubicBezTo>
                    <a:cubicBezTo>
                      <a:pt x="28" y="11"/>
                      <a:pt x="70" y="5"/>
                      <a:pt x="12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63" name="Freeform 260"/>
              <p:cNvSpPr/>
              <p:nvPr/>
            </p:nvSpPr>
            <p:spPr bwMode="auto">
              <a:xfrm>
                <a:off x="5276822" y="3245239"/>
                <a:ext cx="754726" cy="37474"/>
              </a:xfrm>
              <a:custGeom>
                <a:avLst/>
                <a:gdLst>
                  <a:gd name="T0" fmla="*/ 42 w 425"/>
                  <a:gd name="T1" fmla="*/ 0 h 21"/>
                  <a:gd name="T2" fmla="*/ 0 w 425"/>
                  <a:gd name="T3" fmla="*/ 21 h 21"/>
                  <a:gd name="T4" fmla="*/ 414 w 425"/>
                  <a:gd name="T5" fmla="*/ 21 h 21"/>
                  <a:gd name="T6" fmla="*/ 425 w 425"/>
                  <a:gd name="T7" fmla="*/ 16 h 21"/>
                  <a:gd name="T8" fmla="*/ 42 w 425"/>
                  <a:gd name="T9" fmla="*/ 0 h 21"/>
                </a:gdLst>
                <a:ahLst/>
                <a:cxnLst>
                  <a:cxn ang="0">
                    <a:pos x="T0" y="T1"/>
                  </a:cxn>
                  <a:cxn ang="0">
                    <a:pos x="T2" y="T3"/>
                  </a:cxn>
                  <a:cxn ang="0">
                    <a:pos x="T4" y="T5"/>
                  </a:cxn>
                  <a:cxn ang="0">
                    <a:pos x="T6" y="T7"/>
                  </a:cxn>
                  <a:cxn ang="0">
                    <a:pos x="T8" y="T9"/>
                  </a:cxn>
                </a:cxnLst>
                <a:rect l="0" t="0" r="r" b="b"/>
                <a:pathLst>
                  <a:path w="425" h="21">
                    <a:moveTo>
                      <a:pt x="42" y="0"/>
                    </a:moveTo>
                    <a:cubicBezTo>
                      <a:pt x="15" y="7"/>
                      <a:pt x="0" y="14"/>
                      <a:pt x="0" y="21"/>
                    </a:cubicBezTo>
                    <a:cubicBezTo>
                      <a:pt x="414" y="21"/>
                      <a:pt x="414" y="21"/>
                      <a:pt x="414" y="21"/>
                    </a:cubicBezTo>
                    <a:cubicBezTo>
                      <a:pt x="414" y="19"/>
                      <a:pt x="418" y="18"/>
                      <a:pt x="425" y="16"/>
                    </a:cubicBezTo>
                    <a:lnTo>
                      <a:pt x="4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64" name="Rectangle 261"/>
              <p:cNvSpPr>
                <a:spLocks noChangeArrowheads="1"/>
              </p:cNvSpPr>
              <p:nvPr/>
            </p:nvSpPr>
            <p:spPr bwMode="auto">
              <a:xfrm>
                <a:off x="5276822" y="3282713"/>
                <a:ext cx="735239" cy="67453"/>
              </a:xfrm>
              <a:prstGeom prst="rect">
                <a:avLst/>
              </a:prstGeom>
              <a:solidFill>
                <a:schemeClr val="bg1">
                  <a:lumMod val="85000"/>
                </a:schemeClr>
              </a:solidFill>
              <a:ln>
                <a:noFill/>
              </a:ln>
            </p:spPr>
            <p:txBody>
              <a:bodyPr vert="horz" wrap="square" lIns="91440" tIns="45720" rIns="91440" bIns="45720" numCol="1" anchor="t" anchorCtr="0" compatLnSpc="1"/>
              <a:p>
                <a:endParaRPr lang="zh-CN" altLang="en-US" sz="2400">
                  <a:solidFill>
                    <a:prstClr val="black"/>
                  </a:solidFill>
                </a:endParaRPr>
              </a:p>
            </p:txBody>
          </p:sp>
          <p:sp>
            <p:nvSpPr>
              <p:cNvPr id="265" name="Freeform 262"/>
              <p:cNvSpPr/>
              <p:nvPr/>
            </p:nvSpPr>
            <p:spPr bwMode="auto">
              <a:xfrm>
                <a:off x="5351770" y="3180034"/>
                <a:ext cx="679778" cy="93685"/>
              </a:xfrm>
              <a:custGeom>
                <a:avLst/>
                <a:gdLst>
                  <a:gd name="T0" fmla="*/ 907 w 907"/>
                  <a:gd name="T1" fmla="*/ 125 h 125"/>
                  <a:gd name="T2" fmla="*/ 0 w 907"/>
                  <a:gd name="T3" fmla="*/ 87 h 125"/>
                  <a:gd name="T4" fmla="*/ 0 w 907"/>
                  <a:gd name="T5" fmla="*/ 0 h 125"/>
                  <a:gd name="T6" fmla="*/ 907 w 907"/>
                  <a:gd name="T7" fmla="*/ 35 h 125"/>
                  <a:gd name="T8" fmla="*/ 907 w 907"/>
                  <a:gd name="T9" fmla="*/ 125 h 125"/>
                </a:gdLst>
                <a:ahLst/>
                <a:cxnLst>
                  <a:cxn ang="0">
                    <a:pos x="T0" y="T1"/>
                  </a:cxn>
                  <a:cxn ang="0">
                    <a:pos x="T2" y="T3"/>
                  </a:cxn>
                  <a:cxn ang="0">
                    <a:pos x="T4" y="T5"/>
                  </a:cxn>
                  <a:cxn ang="0">
                    <a:pos x="T6" y="T7"/>
                  </a:cxn>
                  <a:cxn ang="0">
                    <a:pos x="T8" y="T9"/>
                  </a:cxn>
                </a:cxnLst>
                <a:rect l="0" t="0" r="r" b="b"/>
                <a:pathLst>
                  <a:path w="907" h="125">
                    <a:moveTo>
                      <a:pt x="907" y="125"/>
                    </a:moveTo>
                    <a:lnTo>
                      <a:pt x="0" y="87"/>
                    </a:lnTo>
                    <a:lnTo>
                      <a:pt x="0" y="0"/>
                    </a:lnTo>
                    <a:lnTo>
                      <a:pt x="907" y="35"/>
                    </a:lnTo>
                    <a:lnTo>
                      <a:pt x="907" y="125"/>
                    </a:lnTo>
                    <a:close/>
                  </a:path>
                </a:pathLst>
              </a:custGeom>
              <a:solidFill>
                <a:schemeClr val="bg1">
                  <a:lumMod val="85000"/>
                </a:schemeClr>
              </a:solidFill>
              <a:ln>
                <a:noFill/>
              </a:ln>
            </p:spPr>
            <p:txBody>
              <a:bodyPr vert="horz" wrap="square" lIns="91440" tIns="45720" rIns="91440" bIns="45720" numCol="1" anchor="t" anchorCtr="0" compatLnSpc="1"/>
              <a:p>
                <a:endParaRPr lang="zh-CN" altLang="en-US" sz="2400">
                  <a:solidFill>
                    <a:prstClr val="black"/>
                  </a:solidFill>
                </a:endParaRPr>
              </a:p>
            </p:txBody>
          </p:sp>
          <p:sp>
            <p:nvSpPr>
              <p:cNvPr id="266" name="Freeform 263"/>
              <p:cNvSpPr/>
              <p:nvPr/>
            </p:nvSpPr>
            <p:spPr bwMode="auto">
              <a:xfrm>
                <a:off x="5569868" y="3080353"/>
                <a:ext cx="518640" cy="119167"/>
              </a:xfrm>
              <a:custGeom>
                <a:avLst/>
                <a:gdLst>
                  <a:gd name="T0" fmla="*/ 692 w 692"/>
                  <a:gd name="T1" fmla="*/ 159 h 159"/>
                  <a:gd name="T2" fmla="*/ 0 w 692"/>
                  <a:gd name="T3" fmla="*/ 88 h 159"/>
                  <a:gd name="T4" fmla="*/ 0 w 692"/>
                  <a:gd name="T5" fmla="*/ 0 h 159"/>
                  <a:gd name="T6" fmla="*/ 692 w 692"/>
                  <a:gd name="T7" fmla="*/ 69 h 159"/>
                  <a:gd name="T8" fmla="*/ 692 w 692"/>
                  <a:gd name="T9" fmla="*/ 159 h 159"/>
                </a:gdLst>
                <a:ahLst/>
                <a:cxnLst>
                  <a:cxn ang="0">
                    <a:pos x="T0" y="T1"/>
                  </a:cxn>
                  <a:cxn ang="0">
                    <a:pos x="T2" y="T3"/>
                  </a:cxn>
                  <a:cxn ang="0">
                    <a:pos x="T4" y="T5"/>
                  </a:cxn>
                  <a:cxn ang="0">
                    <a:pos x="T6" y="T7"/>
                  </a:cxn>
                  <a:cxn ang="0">
                    <a:pos x="T8" y="T9"/>
                  </a:cxn>
                </a:cxnLst>
                <a:rect l="0" t="0" r="r" b="b"/>
                <a:pathLst>
                  <a:path w="692" h="159">
                    <a:moveTo>
                      <a:pt x="692" y="159"/>
                    </a:moveTo>
                    <a:lnTo>
                      <a:pt x="0" y="88"/>
                    </a:lnTo>
                    <a:lnTo>
                      <a:pt x="0" y="0"/>
                    </a:lnTo>
                    <a:lnTo>
                      <a:pt x="692" y="69"/>
                    </a:lnTo>
                    <a:lnTo>
                      <a:pt x="692" y="159"/>
                    </a:lnTo>
                    <a:close/>
                  </a:path>
                </a:pathLst>
              </a:custGeom>
              <a:solidFill>
                <a:schemeClr val="bg1">
                  <a:lumMod val="85000"/>
                </a:schemeClr>
              </a:solidFill>
              <a:ln>
                <a:noFill/>
              </a:ln>
            </p:spPr>
            <p:txBody>
              <a:bodyPr vert="horz" wrap="square" lIns="91440" tIns="45720" rIns="91440" bIns="45720" numCol="1" anchor="t" anchorCtr="0" compatLnSpc="1"/>
              <a:p>
                <a:endParaRPr lang="zh-CN" altLang="en-US" sz="2400">
                  <a:solidFill>
                    <a:prstClr val="black"/>
                  </a:solidFill>
                </a:endParaRPr>
              </a:p>
            </p:txBody>
          </p:sp>
          <p:sp>
            <p:nvSpPr>
              <p:cNvPr id="267" name="Freeform 264"/>
              <p:cNvSpPr/>
              <p:nvPr/>
            </p:nvSpPr>
            <p:spPr bwMode="auto">
              <a:xfrm>
                <a:off x="5887648" y="2991915"/>
                <a:ext cx="284053" cy="134906"/>
              </a:xfrm>
              <a:custGeom>
                <a:avLst/>
                <a:gdLst>
                  <a:gd name="T0" fmla="*/ 379 w 379"/>
                  <a:gd name="T1" fmla="*/ 180 h 180"/>
                  <a:gd name="T2" fmla="*/ 0 w 379"/>
                  <a:gd name="T3" fmla="*/ 90 h 180"/>
                  <a:gd name="T4" fmla="*/ 0 w 379"/>
                  <a:gd name="T5" fmla="*/ 0 h 180"/>
                  <a:gd name="T6" fmla="*/ 379 w 379"/>
                  <a:gd name="T7" fmla="*/ 90 h 180"/>
                  <a:gd name="T8" fmla="*/ 379 w 379"/>
                  <a:gd name="T9" fmla="*/ 180 h 180"/>
                </a:gdLst>
                <a:ahLst/>
                <a:cxnLst>
                  <a:cxn ang="0">
                    <a:pos x="T0" y="T1"/>
                  </a:cxn>
                  <a:cxn ang="0">
                    <a:pos x="T2" y="T3"/>
                  </a:cxn>
                  <a:cxn ang="0">
                    <a:pos x="T4" y="T5"/>
                  </a:cxn>
                  <a:cxn ang="0">
                    <a:pos x="T6" y="T7"/>
                  </a:cxn>
                  <a:cxn ang="0">
                    <a:pos x="T8" y="T9"/>
                  </a:cxn>
                </a:cxnLst>
                <a:rect l="0" t="0" r="r" b="b"/>
                <a:pathLst>
                  <a:path w="379" h="180">
                    <a:moveTo>
                      <a:pt x="379" y="180"/>
                    </a:moveTo>
                    <a:lnTo>
                      <a:pt x="0" y="90"/>
                    </a:lnTo>
                    <a:lnTo>
                      <a:pt x="0" y="0"/>
                    </a:lnTo>
                    <a:lnTo>
                      <a:pt x="379" y="90"/>
                    </a:lnTo>
                    <a:lnTo>
                      <a:pt x="379" y="180"/>
                    </a:lnTo>
                    <a:close/>
                  </a:path>
                </a:pathLst>
              </a:custGeom>
              <a:solidFill>
                <a:schemeClr val="bg1">
                  <a:lumMod val="85000"/>
                </a:schemeClr>
              </a:solidFill>
              <a:ln>
                <a:noFill/>
              </a:ln>
            </p:spPr>
            <p:txBody>
              <a:bodyPr vert="horz" wrap="square" lIns="91440" tIns="45720" rIns="91440" bIns="45720" numCol="1" anchor="t" anchorCtr="0" compatLnSpc="1"/>
              <a:p>
                <a:endParaRPr lang="zh-CN" altLang="en-US" sz="2400">
                  <a:solidFill>
                    <a:prstClr val="black"/>
                  </a:solidFill>
                </a:endParaRPr>
              </a:p>
            </p:txBody>
          </p:sp>
          <p:sp>
            <p:nvSpPr>
              <p:cNvPr id="268" name="Freeform 265"/>
              <p:cNvSpPr/>
              <p:nvPr/>
            </p:nvSpPr>
            <p:spPr bwMode="auto">
              <a:xfrm>
                <a:off x="5566121" y="3434857"/>
                <a:ext cx="522387" cy="116919"/>
              </a:xfrm>
              <a:custGeom>
                <a:avLst/>
                <a:gdLst>
                  <a:gd name="T0" fmla="*/ 697 w 697"/>
                  <a:gd name="T1" fmla="*/ 88 h 156"/>
                  <a:gd name="T2" fmla="*/ 0 w 697"/>
                  <a:gd name="T3" fmla="*/ 156 h 156"/>
                  <a:gd name="T4" fmla="*/ 0 w 697"/>
                  <a:gd name="T5" fmla="*/ 69 h 156"/>
                  <a:gd name="T6" fmla="*/ 697 w 697"/>
                  <a:gd name="T7" fmla="*/ 0 h 156"/>
                  <a:gd name="T8" fmla="*/ 697 w 697"/>
                  <a:gd name="T9" fmla="*/ 88 h 156"/>
                </a:gdLst>
                <a:ahLst/>
                <a:cxnLst>
                  <a:cxn ang="0">
                    <a:pos x="T0" y="T1"/>
                  </a:cxn>
                  <a:cxn ang="0">
                    <a:pos x="T2" y="T3"/>
                  </a:cxn>
                  <a:cxn ang="0">
                    <a:pos x="T4" y="T5"/>
                  </a:cxn>
                  <a:cxn ang="0">
                    <a:pos x="T6" y="T7"/>
                  </a:cxn>
                  <a:cxn ang="0">
                    <a:pos x="T8" y="T9"/>
                  </a:cxn>
                </a:cxnLst>
                <a:rect l="0" t="0" r="r" b="b"/>
                <a:pathLst>
                  <a:path w="697" h="156">
                    <a:moveTo>
                      <a:pt x="697" y="88"/>
                    </a:moveTo>
                    <a:lnTo>
                      <a:pt x="0" y="156"/>
                    </a:lnTo>
                    <a:lnTo>
                      <a:pt x="0" y="69"/>
                    </a:lnTo>
                    <a:lnTo>
                      <a:pt x="697" y="0"/>
                    </a:lnTo>
                    <a:lnTo>
                      <a:pt x="697" y="88"/>
                    </a:lnTo>
                    <a:close/>
                  </a:path>
                </a:pathLst>
              </a:custGeom>
              <a:solidFill>
                <a:schemeClr val="bg1">
                  <a:lumMod val="85000"/>
                </a:schemeClr>
              </a:solidFill>
              <a:ln>
                <a:noFill/>
              </a:ln>
            </p:spPr>
            <p:txBody>
              <a:bodyPr vert="horz" wrap="square" lIns="91440" tIns="45720" rIns="91440" bIns="45720" numCol="1" anchor="t" anchorCtr="0" compatLnSpc="1"/>
              <a:p>
                <a:endParaRPr lang="zh-CN" altLang="en-US" sz="2400">
                  <a:solidFill>
                    <a:prstClr val="black"/>
                  </a:solidFill>
                </a:endParaRPr>
              </a:p>
            </p:txBody>
          </p:sp>
          <p:sp>
            <p:nvSpPr>
              <p:cNvPr id="269" name="Freeform 266"/>
              <p:cNvSpPr/>
              <p:nvPr/>
            </p:nvSpPr>
            <p:spPr bwMode="auto">
              <a:xfrm>
                <a:off x="5895143" y="3507556"/>
                <a:ext cx="276558" cy="133407"/>
              </a:xfrm>
              <a:custGeom>
                <a:avLst/>
                <a:gdLst>
                  <a:gd name="T0" fmla="*/ 369 w 369"/>
                  <a:gd name="T1" fmla="*/ 88 h 178"/>
                  <a:gd name="T2" fmla="*/ 0 w 369"/>
                  <a:gd name="T3" fmla="*/ 178 h 178"/>
                  <a:gd name="T4" fmla="*/ 0 w 369"/>
                  <a:gd name="T5" fmla="*/ 88 h 178"/>
                  <a:gd name="T6" fmla="*/ 369 w 369"/>
                  <a:gd name="T7" fmla="*/ 0 h 178"/>
                  <a:gd name="T8" fmla="*/ 369 w 369"/>
                  <a:gd name="T9" fmla="*/ 88 h 178"/>
                </a:gdLst>
                <a:ahLst/>
                <a:cxnLst>
                  <a:cxn ang="0">
                    <a:pos x="T0" y="T1"/>
                  </a:cxn>
                  <a:cxn ang="0">
                    <a:pos x="T2" y="T3"/>
                  </a:cxn>
                  <a:cxn ang="0">
                    <a:pos x="T4" y="T5"/>
                  </a:cxn>
                  <a:cxn ang="0">
                    <a:pos x="T6" y="T7"/>
                  </a:cxn>
                  <a:cxn ang="0">
                    <a:pos x="T8" y="T9"/>
                  </a:cxn>
                </a:cxnLst>
                <a:rect l="0" t="0" r="r" b="b"/>
                <a:pathLst>
                  <a:path w="369" h="178">
                    <a:moveTo>
                      <a:pt x="369" y="88"/>
                    </a:moveTo>
                    <a:lnTo>
                      <a:pt x="0" y="178"/>
                    </a:lnTo>
                    <a:lnTo>
                      <a:pt x="0" y="88"/>
                    </a:lnTo>
                    <a:lnTo>
                      <a:pt x="369" y="0"/>
                    </a:lnTo>
                    <a:lnTo>
                      <a:pt x="369" y="88"/>
                    </a:lnTo>
                    <a:close/>
                  </a:path>
                </a:pathLst>
              </a:custGeom>
              <a:solidFill>
                <a:schemeClr val="bg1">
                  <a:lumMod val="85000"/>
                </a:schemeClr>
              </a:solidFill>
              <a:ln>
                <a:noFill/>
              </a:ln>
            </p:spPr>
            <p:txBody>
              <a:bodyPr vert="horz" wrap="square" lIns="91440" tIns="45720" rIns="91440" bIns="45720" numCol="1" anchor="t" anchorCtr="0" compatLnSpc="1"/>
              <a:p>
                <a:endParaRPr lang="zh-CN" altLang="en-US" sz="2400">
                  <a:solidFill>
                    <a:prstClr val="black"/>
                  </a:solidFill>
                </a:endParaRPr>
              </a:p>
            </p:txBody>
          </p:sp>
          <p:sp>
            <p:nvSpPr>
              <p:cNvPr id="270" name="Freeform 267"/>
              <p:cNvSpPr/>
              <p:nvPr/>
            </p:nvSpPr>
            <p:spPr bwMode="auto">
              <a:xfrm>
                <a:off x="5354768" y="3426613"/>
                <a:ext cx="733740" cy="59958"/>
              </a:xfrm>
              <a:custGeom>
                <a:avLst/>
                <a:gdLst>
                  <a:gd name="T0" fmla="*/ 382 w 413"/>
                  <a:gd name="T1" fmla="*/ 0 h 34"/>
                  <a:gd name="T2" fmla="*/ 413 w 413"/>
                  <a:gd name="T3" fmla="*/ 5 h 34"/>
                  <a:gd name="T4" fmla="*/ 121 w 413"/>
                  <a:gd name="T5" fmla="*/ 34 h 34"/>
                  <a:gd name="T6" fmla="*/ 0 w 413"/>
                  <a:gd name="T7" fmla="*/ 16 h 34"/>
                  <a:gd name="T8" fmla="*/ 382 w 413"/>
                  <a:gd name="T9" fmla="*/ 0 h 34"/>
                </a:gdLst>
                <a:ahLst/>
                <a:cxnLst>
                  <a:cxn ang="0">
                    <a:pos x="T0" y="T1"/>
                  </a:cxn>
                  <a:cxn ang="0">
                    <a:pos x="T2" y="T3"/>
                  </a:cxn>
                  <a:cxn ang="0">
                    <a:pos x="T4" y="T5"/>
                  </a:cxn>
                  <a:cxn ang="0">
                    <a:pos x="T6" y="T7"/>
                  </a:cxn>
                  <a:cxn ang="0">
                    <a:pos x="T8" y="T9"/>
                  </a:cxn>
                </a:cxnLst>
                <a:rect l="0" t="0" r="r" b="b"/>
                <a:pathLst>
                  <a:path w="413" h="34">
                    <a:moveTo>
                      <a:pt x="382" y="0"/>
                    </a:moveTo>
                    <a:cubicBezTo>
                      <a:pt x="389" y="2"/>
                      <a:pt x="400" y="4"/>
                      <a:pt x="413" y="5"/>
                    </a:cubicBezTo>
                    <a:cubicBezTo>
                      <a:pt x="121" y="34"/>
                      <a:pt x="121" y="34"/>
                      <a:pt x="121" y="34"/>
                    </a:cubicBezTo>
                    <a:cubicBezTo>
                      <a:pt x="70" y="29"/>
                      <a:pt x="28" y="23"/>
                      <a:pt x="0" y="16"/>
                    </a:cubicBezTo>
                    <a:lnTo>
                      <a:pt x="38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71" name="Freeform 268"/>
              <p:cNvSpPr/>
              <p:nvPr/>
            </p:nvSpPr>
            <p:spPr bwMode="auto">
              <a:xfrm>
                <a:off x="5566121" y="3500811"/>
                <a:ext cx="605579" cy="72699"/>
              </a:xfrm>
              <a:custGeom>
                <a:avLst/>
                <a:gdLst>
                  <a:gd name="T0" fmla="*/ 293 w 341"/>
                  <a:gd name="T1" fmla="*/ 0 h 41"/>
                  <a:gd name="T2" fmla="*/ 341 w 341"/>
                  <a:gd name="T3" fmla="*/ 4 h 41"/>
                  <a:gd name="T4" fmla="*/ 185 w 341"/>
                  <a:gd name="T5" fmla="*/ 41 h 41"/>
                  <a:gd name="T6" fmla="*/ 0 w 341"/>
                  <a:gd name="T7" fmla="*/ 29 h 41"/>
                  <a:gd name="T8" fmla="*/ 293 w 341"/>
                  <a:gd name="T9" fmla="*/ 0 h 41"/>
                </a:gdLst>
                <a:ahLst/>
                <a:cxnLst>
                  <a:cxn ang="0">
                    <a:pos x="T0" y="T1"/>
                  </a:cxn>
                  <a:cxn ang="0">
                    <a:pos x="T2" y="T3"/>
                  </a:cxn>
                  <a:cxn ang="0">
                    <a:pos x="T4" y="T5"/>
                  </a:cxn>
                  <a:cxn ang="0">
                    <a:pos x="T6" y="T7"/>
                  </a:cxn>
                  <a:cxn ang="0">
                    <a:pos x="T8" y="T9"/>
                  </a:cxn>
                </a:cxnLst>
                <a:rect l="0" t="0" r="r" b="b"/>
                <a:pathLst>
                  <a:path w="341" h="41">
                    <a:moveTo>
                      <a:pt x="293" y="0"/>
                    </a:moveTo>
                    <a:cubicBezTo>
                      <a:pt x="306" y="2"/>
                      <a:pt x="323" y="3"/>
                      <a:pt x="341" y="4"/>
                    </a:cubicBezTo>
                    <a:cubicBezTo>
                      <a:pt x="185" y="41"/>
                      <a:pt x="185" y="41"/>
                      <a:pt x="185" y="41"/>
                    </a:cubicBezTo>
                    <a:cubicBezTo>
                      <a:pt x="115" y="39"/>
                      <a:pt x="52" y="34"/>
                      <a:pt x="0" y="29"/>
                    </a:cubicBezTo>
                    <a:lnTo>
                      <a:pt x="29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72" name="Freeform 269"/>
              <p:cNvSpPr/>
              <p:nvPr/>
            </p:nvSpPr>
            <p:spPr bwMode="auto">
              <a:xfrm>
                <a:off x="5895143" y="3573511"/>
                <a:ext cx="376239" cy="74198"/>
              </a:xfrm>
              <a:custGeom>
                <a:avLst/>
                <a:gdLst>
                  <a:gd name="T0" fmla="*/ 156 w 212"/>
                  <a:gd name="T1" fmla="*/ 0 h 42"/>
                  <a:gd name="T2" fmla="*/ 212 w 212"/>
                  <a:gd name="T3" fmla="*/ 1 h 42"/>
                  <a:gd name="T4" fmla="*/ 212 w 212"/>
                  <a:gd name="T5" fmla="*/ 42 h 42"/>
                  <a:gd name="T6" fmla="*/ 0 w 212"/>
                  <a:gd name="T7" fmla="*/ 38 h 42"/>
                  <a:gd name="T8" fmla="*/ 156 w 212"/>
                  <a:gd name="T9" fmla="*/ 0 h 42"/>
                </a:gdLst>
                <a:ahLst/>
                <a:cxnLst>
                  <a:cxn ang="0">
                    <a:pos x="T0" y="T1"/>
                  </a:cxn>
                  <a:cxn ang="0">
                    <a:pos x="T2" y="T3"/>
                  </a:cxn>
                  <a:cxn ang="0">
                    <a:pos x="T4" y="T5"/>
                  </a:cxn>
                  <a:cxn ang="0">
                    <a:pos x="T6" y="T7"/>
                  </a:cxn>
                  <a:cxn ang="0">
                    <a:pos x="T8" y="T9"/>
                  </a:cxn>
                </a:cxnLst>
                <a:rect l="0" t="0" r="r" b="b"/>
                <a:pathLst>
                  <a:path w="212" h="42">
                    <a:moveTo>
                      <a:pt x="156" y="0"/>
                    </a:moveTo>
                    <a:cubicBezTo>
                      <a:pt x="173" y="1"/>
                      <a:pt x="192" y="1"/>
                      <a:pt x="212" y="1"/>
                    </a:cubicBezTo>
                    <a:cubicBezTo>
                      <a:pt x="212" y="42"/>
                      <a:pt x="212" y="42"/>
                      <a:pt x="212" y="42"/>
                    </a:cubicBezTo>
                    <a:cubicBezTo>
                      <a:pt x="137" y="42"/>
                      <a:pt x="65" y="41"/>
                      <a:pt x="0" y="38"/>
                    </a:cubicBezTo>
                    <a:lnTo>
                      <a:pt x="15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73" name="Freeform 270"/>
              <p:cNvSpPr/>
              <p:nvPr/>
            </p:nvSpPr>
            <p:spPr bwMode="auto">
              <a:xfrm>
                <a:off x="6512714" y="3817841"/>
                <a:ext cx="756225" cy="37474"/>
              </a:xfrm>
              <a:custGeom>
                <a:avLst/>
                <a:gdLst>
                  <a:gd name="T0" fmla="*/ 11 w 426"/>
                  <a:gd name="T1" fmla="*/ 0 h 21"/>
                  <a:gd name="T2" fmla="*/ 426 w 426"/>
                  <a:gd name="T3" fmla="*/ 0 h 21"/>
                  <a:gd name="T4" fmla="*/ 383 w 426"/>
                  <a:gd name="T5" fmla="*/ 21 h 21"/>
                  <a:gd name="T6" fmla="*/ 0 w 426"/>
                  <a:gd name="T7" fmla="*/ 6 h 21"/>
                  <a:gd name="T8" fmla="*/ 11 w 426"/>
                  <a:gd name="T9" fmla="*/ 0 h 21"/>
                </a:gdLst>
                <a:ahLst/>
                <a:cxnLst>
                  <a:cxn ang="0">
                    <a:pos x="T0" y="T1"/>
                  </a:cxn>
                  <a:cxn ang="0">
                    <a:pos x="T2" y="T3"/>
                  </a:cxn>
                  <a:cxn ang="0">
                    <a:pos x="T4" y="T5"/>
                  </a:cxn>
                  <a:cxn ang="0">
                    <a:pos x="T6" y="T7"/>
                  </a:cxn>
                  <a:cxn ang="0">
                    <a:pos x="T8" y="T9"/>
                  </a:cxn>
                </a:cxnLst>
                <a:rect l="0" t="0" r="r" b="b"/>
                <a:pathLst>
                  <a:path w="426" h="21">
                    <a:moveTo>
                      <a:pt x="11" y="0"/>
                    </a:moveTo>
                    <a:cubicBezTo>
                      <a:pt x="426" y="0"/>
                      <a:pt x="426" y="0"/>
                      <a:pt x="426" y="0"/>
                    </a:cubicBezTo>
                    <a:cubicBezTo>
                      <a:pt x="426" y="8"/>
                      <a:pt x="410" y="15"/>
                      <a:pt x="383" y="21"/>
                    </a:cubicBezTo>
                    <a:cubicBezTo>
                      <a:pt x="0" y="6"/>
                      <a:pt x="0" y="6"/>
                      <a:pt x="0" y="6"/>
                    </a:cubicBezTo>
                    <a:cubicBezTo>
                      <a:pt x="7" y="4"/>
                      <a:pt x="11" y="2"/>
                      <a:pt x="1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74" name="Freeform 271"/>
              <p:cNvSpPr/>
              <p:nvPr/>
            </p:nvSpPr>
            <p:spPr bwMode="auto">
              <a:xfrm>
                <a:off x="6455753" y="3761630"/>
                <a:ext cx="736738" cy="58459"/>
              </a:xfrm>
              <a:custGeom>
                <a:avLst/>
                <a:gdLst>
                  <a:gd name="T0" fmla="*/ 32 w 415"/>
                  <a:gd name="T1" fmla="*/ 0 h 33"/>
                  <a:gd name="T2" fmla="*/ 415 w 415"/>
                  <a:gd name="T3" fmla="*/ 15 h 33"/>
                  <a:gd name="T4" fmla="*/ 293 w 415"/>
                  <a:gd name="T5" fmla="*/ 33 h 33"/>
                  <a:gd name="T6" fmla="*/ 0 w 415"/>
                  <a:gd name="T7" fmla="*/ 5 h 33"/>
                  <a:gd name="T8" fmla="*/ 32 w 415"/>
                  <a:gd name="T9" fmla="*/ 0 h 33"/>
                </a:gdLst>
                <a:ahLst/>
                <a:cxnLst>
                  <a:cxn ang="0">
                    <a:pos x="T0" y="T1"/>
                  </a:cxn>
                  <a:cxn ang="0">
                    <a:pos x="T2" y="T3"/>
                  </a:cxn>
                  <a:cxn ang="0">
                    <a:pos x="T4" y="T5"/>
                  </a:cxn>
                  <a:cxn ang="0">
                    <a:pos x="T6" y="T7"/>
                  </a:cxn>
                  <a:cxn ang="0">
                    <a:pos x="T8" y="T9"/>
                  </a:cxn>
                </a:cxnLst>
                <a:rect l="0" t="0" r="r" b="b"/>
                <a:pathLst>
                  <a:path w="415" h="33">
                    <a:moveTo>
                      <a:pt x="32" y="0"/>
                    </a:moveTo>
                    <a:cubicBezTo>
                      <a:pt x="415" y="15"/>
                      <a:pt x="415" y="15"/>
                      <a:pt x="415" y="15"/>
                    </a:cubicBezTo>
                    <a:cubicBezTo>
                      <a:pt x="387" y="22"/>
                      <a:pt x="345" y="28"/>
                      <a:pt x="293" y="33"/>
                    </a:cubicBezTo>
                    <a:cubicBezTo>
                      <a:pt x="0" y="5"/>
                      <a:pt x="0" y="5"/>
                      <a:pt x="0" y="5"/>
                    </a:cubicBezTo>
                    <a:cubicBezTo>
                      <a:pt x="14" y="3"/>
                      <a:pt x="25" y="2"/>
                      <a:pt x="3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75" name="Freeform 272"/>
              <p:cNvSpPr/>
              <p:nvPr/>
            </p:nvSpPr>
            <p:spPr bwMode="auto">
              <a:xfrm>
                <a:off x="6372561" y="3702421"/>
                <a:ext cx="603331" cy="72699"/>
              </a:xfrm>
              <a:custGeom>
                <a:avLst/>
                <a:gdLst>
                  <a:gd name="T0" fmla="*/ 47 w 340"/>
                  <a:gd name="T1" fmla="*/ 0 h 41"/>
                  <a:gd name="T2" fmla="*/ 340 w 340"/>
                  <a:gd name="T3" fmla="*/ 29 h 41"/>
                  <a:gd name="T4" fmla="*/ 160 w 340"/>
                  <a:gd name="T5" fmla="*/ 41 h 41"/>
                  <a:gd name="T6" fmla="*/ 0 w 340"/>
                  <a:gd name="T7" fmla="*/ 3 h 41"/>
                  <a:gd name="T8" fmla="*/ 47 w 340"/>
                  <a:gd name="T9" fmla="*/ 0 h 41"/>
                </a:gdLst>
                <a:ahLst/>
                <a:cxnLst>
                  <a:cxn ang="0">
                    <a:pos x="T0" y="T1"/>
                  </a:cxn>
                  <a:cxn ang="0">
                    <a:pos x="T2" y="T3"/>
                  </a:cxn>
                  <a:cxn ang="0">
                    <a:pos x="T4" y="T5"/>
                  </a:cxn>
                  <a:cxn ang="0">
                    <a:pos x="T6" y="T7"/>
                  </a:cxn>
                  <a:cxn ang="0">
                    <a:pos x="T8" y="T9"/>
                  </a:cxn>
                </a:cxnLst>
                <a:rect l="0" t="0" r="r" b="b"/>
                <a:pathLst>
                  <a:path w="340" h="41">
                    <a:moveTo>
                      <a:pt x="47" y="0"/>
                    </a:moveTo>
                    <a:cubicBezTo>
                      <a:pt x="340" y="29"/>
                      <a:pt x="340" y="29"/>
                      <a:pt x="340" y="29"/>
                    </a:cubicBezTo>
                    <a:cubicBezTo>
                      <a:pt x="289" y="34"/>
                      <a:pt x="228" y="38"/>
                      <a:pt x="160" y="41"/>
                    </a:cubicBezTo>
                    <a:cubicBezTo>
                      <a:pt x="0" y="3"/>
                      <a:pt x="0" y="3"/>
                      <a:pt x="0" y="3"/>
                    </a:cubicBezTo>
                    <a:cubicBezTo>
                      <a:pt x="18" y="2"/>
                      <a:pt x="34" y="1"/>
                      <a:pt x="4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76" name="Freeform 273"/>
              <p:cNvSpPr/>
              <p:nvPr/>
            </p:nvSpPr>
            <p:spPr bwMode="auto">
              <a:xfrm>
                <a:off x="6271381" y="3640964"/>
                <a:ext cx="385232" cy="74198"/>
              </a:xfrm>
              <a:custGeom>
                <a:avLst/>
                <a:gdLst>
                  <a:gd name="T0" fmla="*/ 57 w 217"/>
                  <a:gd name="T1" fmla="*/ 0 h 42"/>
                  <a:gd name="T2" fmla="*/ 217 w 217"/>
                  <a:gd name="T3" fmla="*/ 38 h 42"/>
                  <a:gd name="T4" fmla="*/ 0 w 217"/>
                  <a:gd name="T5" fmla="*/ 42 h 42"/>
                  <a:gd name="T6" fmla="*/ 0 w 217"/>
                  <a:gd name="T7" fmla="*/ 1 h 42"/>
                  <a:gd name="T8" fmla="*/ 57 w 217"/>
                  <a:gd name="T9" fmla="*/ 0 h 42"/>
                </a:gdLst>
                <a:ahLst/>
                <a:cxnLst>
                  <a:cxn ang="0">
                    <a:pos x="T0" y="T1"/>
                  </a:cxn>
                  <a:cxn ang="0">
                    <a:pos x="T2" y="T3"/>
                  </a:cxn>
                  <a:cxn ang="0">
                    <a:pos x="T4" y="T5"/>
                  </a:cxn>
                  <a:cxn ang="0">
                    <a:pos x="T6" y="T7"/>
                  </a:cxn>
                  <a:cxn ang="0">
                    <a:pos x="T8" y="T9"/>
                  </a:cxn>
                </a:cxnLst>
                <a:rect l="0" t="0" r="r" b="b"/>
                <a:pathLst>
                  <a:path w="217" h="42">
                    <a:moveTo>
                      <a:pt x="57" y="0"/>
                    </a:moveTo>
                    <a:cubicBezTo>
                      <a:pt x="217" y="38"/>
                      <a:pt x="217" y="38"/>
                      <a:pt x="217" y="38"/>
                    </a:cubicBezTo>
                    <a:cubicBezTo>
                      <a:pt x="150" y="40"/>
                      <a:pt x="77" y="42"/>
                      <a:pt x="0" y="42"/>
                    </a:cubicBezTo>
                    <a:cubicBezTo>
                      <a:pt x="0" y="1"/>
                      <a:pt x="0" y="1"/>
                      <a:pt x="0" y="1"/>
                    </a:cubicBezTo>
                    <a:cubicBezTo>
                      <a:pt x="20" y="1"/>
                      <a:pt x="39" y="1"/>
                      <a:pt x="5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77" name="Freeform 274"/>
              <p:cNvSpPr/>
              <p:nvPr/>
            </p:nvSpPr>
            <p:spPr bwMode="auto">
              <a:xfrm>
                <a:off x="5566121" y="2357856"/>
                <a:ext cx="522387" cy="116919"/>
              </a:xfrm>
              <a:custGeom>
                <a:avLst/>
                <a:gdLst>
                  <a:gd name="T0" fmla="*/ 697 w 697"/>
                  <a:gd name="T1" fmla="*/ 87 h 156"/>
                  <a:gd name="T2" fmla="*/ 0 w 697"/>
                  <a:gd name="T3" fmla="*/ 156 h 156"/>
                  <a:gd name="T4" fmla="*/ 0 w 697"/>
                  <a:gd name="T5" fmla="*/ 68 h 156"/>
                  <a:gd name="T6" fmla="*/ 697 w 697"/>
                  <a:gd name="T7" fmla="*/ 0 h 156"/>
                  <a:gd name="T8" fmla="*/ 697 w 697"/>
                  <a:gd name="T9" fmla="*/ 87 h 156"/>
                </a:gdLst>
                <a:ahLst/>
                <a:cxnLst>
                  <a:cxn ang="0">
                    <a:pos x="T0" y="T1"/>
                  </a:cxn>
                  <a:cxn ang="0">
                    <a:pos x="T2" y="T3"/>
                  </a:cxn>
                  <a:cxn ang="0">
                    <a:pos x="T4" y="T5"/>
                  </a:cxn>
                  <a:cxn ang="0">
                    <a:pos x="T6" y="T7"/>
                  </a:cxn>
                  <a:cxn ang="0">
                    <a:pos x="T8" y="T9"/>
                  </a:cxn>
                </a:cxnLst>
                <a:rect l="0" t="0" r="r" b="b"/>
                <a:pathLst>
                  <a:path w="697" h="156">
                    <a:moveTo>
                      <a:pt x="697" y="87"/>
                    </a:moveTo>
                    <a:lnTo>
                      <a:pt x="0" y="156"/>
                    </a:lnTo>
                    <a:lnTo>
                      <a:pt x="0" y="68"/>
                    </a:lnTo>
                    <a:lnTo>
                      <a:pt x="697" y="0"/>
                    </a:lnTo>
                    <a:lnTo>
                      <a:pt x="697" y="87"/>
                    </a:lnTo>
                    <a:close/>
                  </a:path>
                </a:pathLst>
              </a:custGeom>
              <a:solidFill>
                <a:schemeClr val="bg1">
                  <a:lumMod val="85000"/>
                </a:schemeClr>
              </a:solidFill>
              <a:ln>
                <a:noFill/>
              </a:ln>
            </p:spPr>
            <p:txBody>
              <a:bodyPr vert="horz" wrap="square" lIns="91440" tIns="45720" rIns="91440" bIns="45720" numCol="1" anchor="t" anchorCtr="0" compatLnSpc="1"/>
              <a:p>
                <a:endParaRPr lang="zh-CN" altLang="en-US" sz="2400">
                  <a:solidFill>
                    <a:prstClr val="black"/>
                  </a:solidFill>
                </a:endParaRPr>
              </a:p>
            </p:txBody>
          </p:sp>
          <p:sp>
            <p:nvSpPr>
              <p:cNvPr id="278" name="Freeform 275"/>
              <p:cNvSpPr/>
              <p:nvPr/>
            </p:nvSpPr>
            <p:spPr bwMode="auto">
              <a:xfrm>
                <a:off x="5895143" y="2428307"/>
                <a:ext cx="276558" cy="134906"/>
              </a:xfrm>
              <a:custGeom>
                <a:avLst/>
                <a:gdLst>
                  <a:gd name="T0" fmla="*/ 369 w 369"/>
                  <a:gd name="T1" fmla="*/ 90 h 180"/>
                  <a:gd name="T2" fmla="*/ 0 w 369"/>
                  <a:gd name="T3" fmla="*/ 180 h 180"/>
                  <a:gd name="T4" fmla="*/ 0 w 369"/>
                  <a:gd name="T5" fmla="*/ 90 h 180"/>
                  <a:gd name="T6" fmla="*/ 369 w 369"/>
                  <a:gd name="T7" fmla="*/ 0 h 180"/>
                  <a:gd name="T8" fmla="*/ 369 w 369"/>
                  <a:gd name="T9" fmla="*/ 90 h 180"/>
                </a:gdLst>
                <a:ahLst/>
                <a:cxnLst>
                  <a:cxn ang="0">
                    <a:pos x="T0" y="T1"/>
                  </a:cxn>
                  <a:cxn ang="0">
                    <a:pos x="T2" y="T3"/>
                  </a:cxn>
                  <a:cxn ang="0">
                    <a:pos x="T4" y="T5"/>
                  </a:cxn>
                  <a:cxn ang="0">
                    <a:pos x="T6" y="T7"/>
                  </a:cxn>
                  <a:cxn ang="0">
                    <a:pos x="T8" y="T9"/>
                  </a:cxn>
                </a:cxnLst>
                <a:rect l="0" t="0" r="r" b="b"/>
                <a:pathLst>
                  <a:path w="369" h="180">
                    <a:moveTo>
                      <a:pt x="369" y="90"/>
                    </a:moveTo>
                    <a:lnTo>
                      <a:pt x="0" y="180"/>
                    </a:lnTo>
                    <a:lnTo>
                      <a:pt x="0" y="90"/>
                    </a:lnTo>
                    <a:lnTo>
                      <a:pt x="369" y="0"/>
                    </a:lnTo>
                    <a:lnTo>
                      <a:pt x="369" y="90"/>
                    </a:lnTo>
                    <a:close/>
                  </a:path>
                </a:pathLst>
              </a:custGeom>
              <a:solidFill>
                <a:schemeClr val="bg1">
                  <a:lumMod val="85000"/>
                </a:schemeClr>
              </a:solidFill>
              <a:ln>
                <a:noFill/>
              </a:ln>
            </p:spPr>
            <p:txBody>
              <a:bodyPr vert="horz" wrap="square" lIns="91440" tIns="45720" rIns="91440" bIns="45720" numCol="1" anchor="t" anchorCtr="0" compatLnSpc="1"/>
              <a:p>
                <a:endParaRPr lang="zh-CN" altLang="en-US" sz="2400">
                  <a:solidFill>
                    <a:prstClr val="black"/>
                  </a:solidFill>
                </a:endParaRPr>
              </a:p>
            </p:txBody>
          </p:sp>
          <p:sp>
            <p:nvSpPr>
              <p:cNvPr id="279" name="Freeform 276"/>
              <p:cNvSpPr/>
              <p:nvPr/>
            </p:nvSpPr>
            <p:spPr bwMode="auto">
              <a:xfrm>
                <a:off x="5354768" y="2348862"/>
                <a:ext cx="733740" cy="59958"/>
              </a:xfrm>
              <a:custGeom>
                <a:avLst/>
                <a:gdLst>
                  <a:gd name="T0" fmla="*/ 382 w 413"/>
                  <a:gd name="T1" fmla="*/ 0 h 34"/>
                  <a:gd name="T2" fmla="*/ 413 w 413"/>
                  <a:gd name="T3" fmla="*/ 5 h 34"/>
                  <a:gd name="T4" fmla="*/ 121 w 413"/>
                  <a:gd name="T5" fmla="*/ 34 h 34"/>
                  <a:gd name="T6" fmla="*/ 0 w 413"/>
                  <a:gd name="T7" fmla="*/ 16 h 34"/>
                  <a:gd name="T8" fmla="*/ 382 w 413"/>
                  <a:gd name="T9" fmla="*/ 0 h 34"/>
                </a:gdLst>
                <a:ahLst/>
                <a:cxnLst>
                  <a:cxn ang="0">
                    <a:pos x="T0" y="T1"/>
                  </a:cxn>
                  <a:cxn ang="0">
                    <a:pos x="T2" y="T3"/>
                  </a:cxn>
                  <a:cxn ang="0">
                    <a:pos x="T4" y="T5"/>
                  </a:cxn>
                  <a:cxn ang="0">
                    <a:pos x="T6" y="T7"/>
                  </a:cxn>
                  <a:cxn ang="0">
                    <a:pos x="T8" y="T9"/>
                  </a:cxn>
                </a:cxnLst>
                <a:rect l="0" t="0" r="r" b="b"/>
                <a:pathLst>
                  <a:path w="413" h="34">
                    <a:moveTo>
                      <a:pt x="382" y="0"/>
                    </a:moveTo>
                    <a:cubicBezTo>
                      <a:pt x="389" y="2"/>
                      <a:pt x="400" y="4"/>
                      <a:pt x="413" y="5"/>
                    </a:cubicBezTo>
                    <a:cubicBezTo>
                      <a:pt x="121" y="34"/>
                      <a:pt x="121" y="34"/>
                      <a:pt x="121" y="34"/>
                    </a:cubicBezTo>
                    <a:cubicBezTo>
                      <a:pt x="70" y="29"/>
                      <a:pt x="28" y="23"/>
                      <a:pt x="0" y="16"/>
                    </a:cubicBezTo>
                    <a:lnTo>
                      <a:pt x="38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80" name="Freeform 277"/>
              <p:cNvSpPr/>
              <p:nvPr/>
            </p:nvSpPr>
            <p:spPr bwMode="auto">
              <a:xfrm>
                <a:off x="5566121" y="2423060"/>
                <a:ext cx="605579" cy="72699"/>
              </a:xfrm>
              <a:custGeom>
                <a:avLst/>
                <a:gdLst>
                  <a:gd name="T0" fmla="*/ 293 w 341"/>
                  <a:gd name="T1" fmla="*/ 0 h 41"/>
                  <a:gd name="T2" fmla="*/ 341 w 341"/>
                  <a:gd name="T3" fmla="*/ 4 h 41"/>
                  <a:gd name="T4" fmla="*/ 185 w 341"/>
                  <a:gd name="T5" fmla="*/ 41 h 41"/>
                  <a:gd name="T6" fmla="*/ 0 w 341"/>
                  <a:gd name="T7" fmla="*/ 29 h 41"/>
                  <a:gd name="T8" fmla="*/ 293 w 341"/>
                  <a:gd name="T9" fmla="*/ 0 h 41"/>
                </a:gdLst>
                <a:ahLst/>
                <a:cxnLst>
                  <a:cxn ang="0">
                    <a:pos x="T0" y="T1"/>
                  </a:cxn>
                  <a:cxn ang="0">
                    <a:pos x="T2" y="T3"/>
                  </a:cxn>
                  <a:cxn ang="0">
                    <a:pos x="T4" y="T5"/>
                  </a:cxn>
                  <a:cxn ang="0">
                    <a:pos x="T6" y="T7"/>
                  </a:cxn>
                  <a:cxn ang="0">
                    <a:pos x="T8" y="T9"/>
                  </a:cxn>
                </a:cxnLst>
                <a:rect l="0" t="0" r="r" b="b"/>
                <a:pathLst>
                  <a:path w="341" h="41">
                    <a:moveTo>
                      <a:pt x="293" y="0"/>
                    </a:moveTo>
                    <a:cubicBezTo>
                      <a:pt x="306" y="2"/>
                      <a:pt x="323" y="3"/>
                      <a:pt x="341" y="4"/>
                    </a:cubicBezTo>
                    <a:cubicBezTo>
                      <a:pt x="185" y="41"/>
                      <a:pt x="185" y="41"/>
                      <a:pt x="185" y="41"/>
                    </a:cubicBezTo>
                    <a:cubicBezTo>
                      <a:pt x="115" y="38"/>
                      <a:pt x="52" y="34"/>
                      <a:pt x="0" y="29"/>
                    </a:cubicBezTo>
                    <a:lnTo>
                      <a:pt x="29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81" name="Freeform 278"/>
              <p:cNvSpPr/>
              <p:nvPr/>
            </p:nvSpPr>
            <p:spPr bwMode="auto">
              <a:xfrm>
                <a:off x="5895143" y="2495760"/>
                <a:ext cx="376239" cy="74198"/>
              </a:xfrm>
              <a:custGeom>
                <a:avLst/>
                <a:gdLst>
                  <a:gd name="T0" fmla="*/ 156 w 212"/>
                  <a:gd name="T1" fmla="*/ 0 h 42"/>
                  <a:gd name="T2" fmla="*/ 212 w 212"/>
                  <a:gd name="T3" fmla="*/ 1 h 42"/>
                  <a:gd name="T4" fmla="*/ 212 w 212"/>
                  <a:gd name="T5" fmla="*/ 42 h 42"/>
                  <a:gd name="T6" fmla="*/ 0 w 212"/>
                  <a:gd name="T7" fmla="*/ 38 h 42"/>
                  <a:gd name="T8" fmla="*/ 156 w 212"/>
                  <a:gd name="T9" fmla="*/ 0 h 42"/>
                </a:gdLst>
                <a:ahLst/>
                <a:cxnLst>
                  <a:cxn ang="0">
                    <a:pos x="T0" y="T1"/>
                  </a:cxn>
                  <a:cxn ang="0">
                    <a:pos x="T2" y="T3"/>
                  </a:cxn>
                  <a:cxn ang="0">
                    <a:pos x="T4" y="T5"/>
                  </a:cxn>
                  <a:cxn ang="0">
                    <a:pos x="T6" y="T7"/>
                  </a:cxn>
                  <a:cxn ang="0">
                    <a:pos x="T8" y="T9"/>
                  </a:cxn>
                </a:cxnLst>
                <a:rect l="0" t="0" r="r" b="b"/>
                <a:pathLst>
                  <a:path w="212" h="42">
                    <a:moveTo>
                      <a:pt x="156" y="0"/>
                    </a:moveTo>
                    <a:cubicBezTo>
                      <a:pt x="173" y="1"/>
                      <a:pt x="192" y="1"/>
                      <a:pt x="212" y="1"/>
                    </a:cubicBezTo>
                    <a:cubicBezTo>
                      <a:pt x="212" y="42"/>
                      <a:pt x="212" y="42"/>
                      <a:pt x="212" y="42"/>
                    </a:cubicBezTo>
                    <a:cubicBezTo>
                      <a:pt x="137" y="42"/>
                      <a:pt x="65" y="41"/>
                      <a:pt x="0" y="38"/>
                    </a:cubicBezTo>
                    <a:lnTo>
                      <a:pt x="15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82" name="Freeform 279"/>
              <p:cNvSpPr/>
              <p:nvPr/>
            </p:nvSpPr>
            <p:spPr bwMode="auto">
              <a:xfrm>
                <a:off x="6512714" y="2740090"/>
                <a:ext cx="756225" cy="37474"/>
              </a:xfrm>
              <a:custGeom>
                <a:avLst/>
                <a:gdLst>
                  <a:gd name="T0" fmla="*/ 11 w 426"/>
                  <a:gd name="T1" fmla="*/ 0 h 21"/>
                  <a:gd name="T2" fmla="*/ 426 w 426"/>
                  <a:gd name="T3" fmla="*/ 0 h 21"/>
                  <a:gd name="T4" fmla="*/ 383 w 426"/>
                  <a:gd name="T5" fmla="*/ 21 h 21"/>
                  <a:gd name="T6" fmla="*/ 0 w 426"/>
                  <a:gd name="T7" fmla="*/ 6 h 21"/>
                  <a:gd name="T8" fmla="*/ 11 w 426"/>
                  <a:gd name="T9" fmla="*/ 0 h 21"/>
                </a:gdLst>
                <a:ahLst/>
                <a:cxnLst>
                  <a:cxn ang="0">
                    <a:pos x="T0" y="T1"/>
                  </a:cxn>
                  <a:cxn ang="0">
                    <a:pos x="T2" y="T3"/>
                  </a:cxn>
                  <a:cxn ang="0">
                    <a:pos x="T4" y="T5"/>
                  </a:cxn>
                  <a:cxn ang="0">
                    <a:pos x="T6" y="T7"/>
                  </a:cxn>
                  <a:cxn ang="0">
                    <a:pos x="T8" y="T9"/>
                  </a:cxn>
                </a:cxnLst>
                <a:rect l="0" t="0" r="r" b="b"/>
                <a:pathLst>
                  <a:path w="426" h="21">
                    <a:moveTo>
                      <a:pt x="11" y="0"/>
                    </a:moveTo>
                    <a:cubicBezTo>
                      <a:pt x="426" y="0"/>
                      <a:pt x="426" y="0"/>
                      <a:pt x="426" y="0"/>
                    </a:cubicBezTo>
                    <a:cubicBezTo>
                      <a:pt x="426" y="7"/>
                      <a:pt x="410" y="15"/>
                      <a:pt x="383" y="21"/>
                    </a:cubicBezTo>
                    <a:cubicBezTo>
                      <a:pt x="0" y="6"/>
                      <a:pt x="0" y="6"/>
                      <a:pt x="0" y="6"/>
                    </a:cubicBezTo>
                    <a:cubicBezTo>
                      <a:pt x="7" y="4"/>
                      <a:pt x="11" y="2"/>
                      <a:pt x="1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83" name="Freeform 280"/>
              <p:cNvSpPr/>
              <p:nvPr/>
            </p:nvSpPr>
            <p:spPr bwMode="auto">
              <a:xfrm>
                <a:off x="6455753" y="2683879"/>
                <a:ext cx="736738" cy="58459"/>
              </a:xfrm>
              <a:custGeom>
                <a:avLst/>
                <a:gdLst>
                  <a:gd name="T0" fmla="*/ 32 w 415"/>
                  <a:gd name="T1" fmla="*/ 0 h 33"/>
                  <a:gd name="T2" fmla="*/ 415 w 415"/>
                  <a:gd name="T3" fmla="*/ 15 h 33"/>
                  <a:gd name="T4" fmla="*/ 293 w 415"/>
                  <a:gd name="T5" fmla="*/ 33 h 33"/>
                  <a:gd name="T6" fmla="*/ 0 w 415"/>
                  <a:gd name="T7" fmla="*/ 4 h 33"/>
                  <a:gd name="T8" fmla="*/ 32 w 415"/>
                  <a:gd name="T9" fmla="*/ 0 h 33"/>
                </a:gdLst>
                <a:ahLst/>
                <a:cxnLst>
                  <a:cxn ang="0">
                    <a:pos x="T0" y="T1"/>
                  </a:cxn>
                  <a:cxn ang="0">
                    <a:pos x="T2" y="T3"/>
                  </a:cxn>
                  <a:cxn ang="0">
                    <a:pos x="T4" y="T5"/>
                  </a:cxn>
                  <a:cxn ang="0">
                    <a:pos x="T6" y="T7"/>
                  </a:cxn>
                  <a:cxn ang="0">
                    <a:pos x="T8" y="T9"/>
                  </a:cxn>
                </a:cxnLst>
                <a:rect l="0" t="0" r="r" b="b"/>
                <a:pathLst>
                  <a:path w="415" h="33">
                    <a:moveTo>
                      <a:pt x="32" y="0"/>
                    </a:moveTo>
                    <a:cubicBezTo>
                      <a:pt x="415" y="15"/>
                      <a:pt x="415" y="15"/>
                      <a:pt x="415" y="15"/>
                    </a:cubicBezTo>
                    <a:cubicBezTo>
                      <a:pt x="387" y="22"/>
                      <a:pt x="345" y="28"/>
                      <a:pt x="293" y="33"/>
                    </a:cubicBezTo>
                    <a:cubicBezTo>
                      <a:pt x="0" y="4"/>
                      <a:pt x="0" y="4"/>
                      <a:pt x="0" y="4"/>
                    </a:cubicBezTo>
                    <a:cubicBezTo>
                      <a:pt x="14" y="3"/>
                      <a:pt x="25" y="2"/>
                      <a:pt x="3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84" name="Freeform 281"/>
              <p:cNvSpPr/>
              <p:nvPr/>
            </p:nvSpPr>
            <p:spPr bwMode="auto">
              <a:xfrm>
                <a:off x="6372561" y="2625420"/>
                <a:ext cx="603331" cy="70451"/>
              </a:xfrm>
              <a:custGeom>
                <a:avLst/>
                <a:gdLst>
                  <a:gd name="T0" fmla="*/ 47 w 340"/>
                  <a:gd name="T1" fmla="*/ 0 h 40"/>
                  <a:gd name="T2" fmla="*/ 340 w 340"/>
                  <a:gd name="T3" fmla="*/ 29 h 40"/>
                  <a:gd name="T4" fmla="*/ 160 w 340"/>
                  <a:gd name="T5" fmla="*/ 40 h 40"/>
                  <a:gd name="T6" fmla="*/ 0 w 340"/>
                  <a:gd name="T7" fmla="*/ 3 h 40"/>
                  <a:gd name="T8" fmla="*/ 47 w 340"/>
                  <a:gd name="T9" fmla="*/ 0 h 40"/>
                </a:gdLst>
                <a:ahLst/>
                <a:cxnLst>
                  <a:cxn ang="0">
                    <a:pos x="T0" y="T1"/>
                  </a:cxn>
                  <a:cxn ang="0">
                    <a:pos x="T2" y="T3"/>
                  </a:cxn>
                  <a:cxn ang="0">
                    <a:pos x="T4" y="T5"/>
                  </a:cxn>
                  <a:cxn ang="0">
                    <a:pos x="T6" y="T7"/>
                  </a:cxn>
                  <a:cxn ang="0">
                    <a:pos x="T8" y="T9"/>
                  </a:cxn>
                </a:cxnLst>
                <a:rect l="0" t="0" r="r" b="b"/>
                <a:pathLst>
                  <a:path w="340" h="40">
                    <a:moveTo>
                      <a:pt x="47" y="0"/>
                    </a:moveTo>
                    <a:cubicBezTo>
                      <a:pt x="340" y="29"/>
                      <a:pt x="340" y="29"/>
                      <a:pt x="340" y="29"/>
                    </a:cubicBezTo>
                    <a:cubicBezTo>
                      <a:pt x="289" y="34"/>
                      <a:pt x="228" y="38"/>
                      <a:pt x="160" y="40"/>
                    </a:cubicBezTo>
                    <a:cubicBezTo>
                      <a:pt x="0" y="3"/>
                      <a:pt x="0" y="3"/>
                      <a:pt x="0" y="3"/>
                    </a:cubicBezTo>
                    <a:cubicBezTo>
                      <a:pt x="18" y="2"/>
                      <a:pt x="34" y="1"/>
                      <a:pt x="4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85" name="Freeform 282"/>
              <p:cNvSpPr/>
              <p:nvPr/>
            </p:nvSpPr>
            <p:spPr bwMode="auto">
              <a:xfrm>
                <a:off x="6271381" y="2563213"/>
                <a:ext cx="385232" cy="74198"/>
              </a:xfrm>
              <a:custGeom>
                <a:avLst/>
                <a:gdLst>
                  <a:gd name="T0" fmla="*/ 57 w 217"/>
                  <a:gd name="T1" fmla="*/ 0 h 42"/>
                  <a:gd name="T2" fmla="*/ 217 w 217"/>
                  <a:gd name="T3" fmla="*/ 37 h 42"/>
                  <a:gd name="T4" fmla="*/ 0 w 217"/>
                  <a:gd name="T5" fmla="*/ 42 h 42"/>
                  <a:gd name="T6" fmla="*/ 0 w 217"/>
                  <a:gd name="T7" fmla="*/ 1 h 42"/>
                  <a:gd name="T8" fmla="*/ 57 w 217"/>
                  <a:gd name="T9" fmla="*/ 0 h 42"/>
                </a:gdLst>
                <a:ahLst/>
                <a:cxnLst>
                  <a:cxn ang="0">
                    <a:pos x="T0" y="T1"/>
                  </a:cxn>
                  <a:cxn ang="0">
                    <a:pos x="T2" y="T3"/>
                  </a:cxn>
                  <a:cxn ang="0">
                    <a:pos x="T4" y="T5"/>
                  </a:cxn>
                  <a:cxn ang="0">
                    <a:pos x="T6" y="T7"/>
                  </a:cxn>
                  <a:cxn ang="0">
                    <a:pos x="T8" y="T9"/>
                  </a:cxn>
                </a:cxnLst>
                <a:rect l="0" t="0" r="r" b="b"/>
                <a:pathLst>
                  <a:path w="217" h="42">
                    <a:moveTo>
                      <a:pt x="57" y="0"/>
                    </a:moveTo>
                    <a:cubicBezTo>
                      <a:pt x="217" y="37"/>
                      <a:pt x="217" y="37"/>
                      <a:pt x="217" y="37"/>
                    </a:cubicBezTo>
                    <a:cubicBezTo>
                      <a:pt x="150" y="40"/>
                      <a:pt x="77" y="42"/>
                      <a:pt x="0" y="42"/>
                    </a:cubicBezTo>
                    <a:cubicBezTo>
                      <a:pt x="0" y="1"/>
                      <a:pt x="0" y="1"/>
                      <a:pt x="0" y="1"/>
                    </a:cubicBezTo>
                    <a:cubicBezTo>
                      <a:pt x="20" y="1"/>
                      <a:pt x="39" y="1"/>
                      <a:pt x="5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86" name="Freeform 283"/>
              <p:cNvSpPr/>
              <p:nvPr/>
            </p:nvSpPr>
            <p:spPr bwMode="auto">
              <a:xfrm>
                <a:off x="6008314" y="2864503"/>
                <a:ext cx="523886" cy="542623"/>
              </a:xfrm>
              <a:custGeom>
                <a:avLst/>
                <a:gdLst>
                  <a:gd name="T0" fmla="*/ 284 w 295"/>
                  <a:gd name="T1" fmla="*/ 4 h 306"/>
                  <a:gd name="T2" fmla="*/ 253 w 295"/>
                  <a:gd name="T3" fmla="*/ 0 h 306"/>
                  <a:gd name="T4" fmla="*/ 253 w 295"/>
                  <a:gd name="T5" fmla="*/ 38 h 306"/>
                  <a:gd name="T6" fmla="*/ 242 w 295"/>
                  <a:gd name="T7" fmla="*/ 37 h 306"/>
                  <a:gd name="T8" fmla="*/ 232 w 295"/>
                  <a:gd name="T9" fmla="*/ 36 h 306"/>
                  <a:gd name="T10" fmla="*/ 222 w 295"/>
                  <a:gd name="T11" fmla="*/ 35 h 306"/>
                  <a:gd name="T12" fmla="*/ 213 w 295"/>
                  <a:gd name="T13" fmla="*/ 35 h 306"/>
                  <a:gd name="T14" fmla="*/ 205 w 295"/>
                  <a:gd name="T15" fmla="*/ 35 h 306"/>
                  <a:gd name="T16" fmla="*/ 205 w 295"/>
                  <a:gd name="T17" fmla="*/ 72 h 306"/>
                  <a:gd name="T18" fmla="*/ 203 w 295"/>
                  <a:gd name="T19" fmla="*/ 72 h 306"/>
                  <a:gd name="T20" fmla="*/ 194 w 295"/>
                  <a:gd name="T21" fmla="*/ 72 h 306"/>
                  <a:gd name="T22" fmla="*/ 185 w 295"/>
                  <a:gd name="T23" fmla="*/ 72 h 306"/>
                  <a:gd name="T24" fmla="*/ 176 w 295"/>
                  <a:gd name="T25" fmla="*/ 71 h 306"/>
                  <a:gd name="T26" fmla="*/ 166 w 295"/>
                  <a:gd name="T27" fmla="*/ 71 h 306"/>
                  <a:gd name="T28" fmla="*/ 156 w 295"/>
                  <a:gd name="T29" fmla="*/ 71 h 306"/>
                  <a:gd name="T30" fmla="*/ 149 w 295"/>
                  <a:gd name="T31" fmla="*/ 71 h 306"/>
                  <a:gd name="T32" fmla="*/ 149 w 295"/>
                  <a:gd name="T33" fmla="*/ 109 h 306"/>
                  <a:gd name="T34" fmla="*/ 146 w 295"/>
                  <a:gd name="T35" fmla="*/ 109 h 306"/>
                  <a:gd name="T36" fmla="*/ 135 w 295"/>
                  <a:gd name="T37" fmla="*/ 109 h 306"/>
                  <a:gd name="T38" fmla="*/ 122 w 295"/>
                  <a:gd name="T39" fmla="*/ 109 h 306"/>
                  <a:gd name="T40" fmla="*/ 106 w 295"/>
                  <a:gd name="T41" fmla="*/ 110 h 306"/>
                  <a:gd name="T42" fmla="*/ 92 w 295"/>
                  <a:gd name="T43" fmla="*/ 110 h 306"/>
                  <a:gd name="T44" fmla="*/ 92 w 295"/>
                  <a:gd name="T45" fmla="*/ 148 h 306"/>
                  <a:gd name="T46" fmla="*/ 54 w 295"/>
                  <a:gd name="T47" fmla="*/ 150 h 306"/>
                  <a:gd name="T48" fmla="*/ 45 w 295"/>
                  <a:gd name="T49" fmla="*/ 151 h 306"/>
                  <a:gd name="T50" fmla="*/ 45 w 295"/>
                  <a:gd name="T51" fmla="*/ 188 h 306"/>
                  <a:gd name="T52" fmla="*/ 40 w 295"/>
                  <a:gd name="T53" fmla="*/ 188 h 306"/>
                  <a:gd name="T54" fmla="*/ 31 w 295"/>
                  <a:gd name="T55" fmla="*/ 190 h 306"/>
                  <a:gd name="T56" fmla="*/ 24 w 295"/>
                  <a:gd name="T57" fmla="*/ 191 h 306"/>
                  <a:gd name="T58" fmla="*/ 19 w 295"/>
                  <a:gd name="T59" fmla="*/ 192 h 306"/>
                  <a:gd name="T60" fmla="*/ 14 w 295"/>
                  <a:gd name="T61" fmla="*/ 192 h 306"/>
                  <a:gd name="T62" fmla="*/ 13 w 295"/>
                  <a:gd name="T63" fmla="*/ 193 h 306"/>
                  <a:gd name="T64" fmla="*/ 13 w 295"/>
                  <a:gd name="T65" fmla="*/ 231 h 306"/>
                  <a:gd name="T66" fmla="*/ 13 w 295"/>
                  <a:gd name="T67" fmla="*/ 231 h 306"/>
                  <a:gd name="T68" fmla="*/ 11 w 295"/>
                  <a:gd name="T69" fmla="*/ 231 h 306"/>
                  <a:gd name="T70" fmla="*/ 8 w 295"/>
                  <a:gd name="T71" fmla="*/ 232 h 306"/>
                  <a:gd name="T72" fmla="*/ 5 w 295"/>
                  <a:gd name="T73" fmla="*/ 233 h 306"/>
                  <a:gd name="T74" fmla="*/ 4 w 295"/>
                  <a:gd name="T75" fmla="*/ 234 h 306"/>
                  <a:gd name="T76" fmla="*/ 2 w 295"/>
                  <a:gd name="T77" fmla="*/ 235 h 306"/>
                  <a:gd name="T78" fmla="*/ 2 w 295"/>
                  <a:gd name="T79" fmla="*/ 236 h 306"/>
                  <a:gd name="T80" fmla="*/ 2 w 295"/>
                  <a:gd name="T81" fmla="*/ 274 h 306"/>
                  <a:gd name="T82" fmla="*/ 13 w 295"/>
                  <a:gd name="T83" fmla="*/ 306 h 306"/>
                  <a:gd name="T84" fmla="*/ 127 w 295"/>
                  <a:gd name="T85" fmla="*/ 176 h 306"/>
                  <a:gd name="T86" fmla="*/ 127 w 295"/>
                  <a:gd name="T87" fmla="*/ 176 h 306"/>
                  <a:gd name="T88" fmla="*/ 284 w 295"/>
                  <a:gd name="T89" fmla="*/ 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5" h="306">
                    <a:moveTo>
                      <a:pt x="284" y="4"/>
                    </a:moveTo>
                    <a:cubicBezTo>
                      <a:pt x="276" y="3"/>
                      <a:pt x="266" y="1"/>
                      <a:pt x="253" y="0"/>
                    </a:cubicBezTo>
                    <a:cubicBezTo>
                      <a:pt x="253" y="38"/>
                      <a:pt x="253" y="38"/>
                      <a:pt x="253" y="38"/>
                    </a:cubicBezTo>
                    <a:cubicBezTo>
                      <a:pt x="250" y="37"/>
                      <a:pt x="246" y="37"/>
                      <a:pt x="242" y="37"/>
                    </a:cubicBezTo>
                    <a:cubicBezTo>
                      <a:pt x="239" y="36"/>
                      <a:pt x="235" y="36"/>
                      <a:pt x="232" y="36"/>
                    </a:cubicBezTo>
                    <a:cubicBezTo>
                      <a:pt x="228" y="36"/>
                      <a:pt x="225" y="36"/>
                      <a:pt x="222" y="35"/>
                    </a:cubicBezTo>
                    <a:cubicBezTo>
                      <a:pt x="219" y="35"/>
                      <a:pt x="216" y="35"/>
                      <a:pt x="213" y="35"/>
                    </a:cubicBezTo>
                    <a:cubicBezTo>
                      <a:pt x="210" y="35"/>
                      <a:pt x="208" y="35"/>
                      <a:pt x="205" y="35"/>
                    </a:cubicBezTo>
                    <a:cubicBezTo>
                      <a:pt x="205" y="72"/>
                      <a:pt x="205" y="72"/>
                      <a:pt x="205" y="72"/>
                    </a:cubicBezTo>
                    <a:cubicBezTo>
                      <a:pt x="204" y="72"/>
                      <a:pt x="204" y="72"/>
                      <a:pt x="203" y="72"/>
                    </a:cubicBezTo>
                    <a:cubicBezTo>
                      <a:pt x="200" y="72"/>
                      <a:pt x="197" y="72"/>
                      <a:pt x="194" y="72"/>
                    </a:cubicBezTo>
                    <a:cubicBezTo>
                      <a:pt x="191" y="72"/>
                      <a:pt x="188" y="72"/>
                      <a:pt x="185" y="72"/>
                    </a:cubicBezTo>
                    <a:cubicBezTo>
                      <a:pt x="182" y="72"/>
                      <a:pt x="179" y="71"/>
                      <a:pt x="176" y="71"/>
                    </a:cubicBezTo>
                    <a:cubicBezTo>
                      <a:pt x="173" y="71"/>
                      <a:pt x="169" y="71"/>
                      <a:pt x="166" y="71"/>
                    </a:cubicBezTo>
                    <a:cubicBezTo>
                      <a:pt x="163" y="71"/>
                      <a:pt x="160" y="71"/>
                      <a:pt x="156" y="71"/>
                    </a:cubicBezTo>
                    <a:cubicBezTo>
                      <a:pt x="154" y="71"/>
                      <a:pt x="152" y="71"/>
                      <a:pt x="149" y="71"/>
                    </a:cubicBezTo>
                    <a:cubicBezTo>
                      <a:pt x="149" y="109"/>
                      <a:pt x="149" y="109"/>
                      <a:pt x="149" y="109"/>
                    </a:cubicBezTo>
                    <a:cubicBezTo>
                      <a:pt x="148" y="109"/>
                      <a:pt x="147" y="109"/>
                      <a:pt x="146" y="109"/>
                    </a:cubicBezTo>
                    <a:cubicBezTo>
                      <a:pt x="142" y="109"/>
                      <a:pt x="139" y="109"/>
                      <a:pt x="135" y="109"/>
                    </a:cubicBezTo>
                    <a:cubicBezTo>
                      <a:pt x="131" y="109"/>
                      <a:pt x="126" y="109"/>
                      <a:pt x="122" y="109"/>
                    </a:cubicBezTo>
                    <a:cubicBezTo>
                      <a:pt x="117" y="109"/>
                      <a:pt x="111" y="109"/>
                      <a:pt x="106" y="110"/>
                    </a:cubicBezTo>
                    <a:cubicBezTo>
                      <a:pt x="101" y="110"/>
                      <a:pt x="97" y="110"/>
                      <a:pt x="92" y="110"/>
                    </a:cubicBezTo>
                    <a:cubicBezTo>
                      <a:pt x="92" y="148"/>
                      <a:pt x="92" y="148"/>
                      <a:pt x="92" y="148"/>
                    </a:cubicBezTo>
                    <a:cubicBezTo>
                      <a:pt x="78" y="148"/>
                      <a:pt x="66" y="149"/>
                      <a:pt x="54" y="150"/>
                    </a:cubicBezTo>
                    <a:cubicBezTo>
                      <a:pt x="51" y="150"/>
                      <a:pt x="48" y="151"/>
                      <a:pt x="45" y="151"/>
                    </a:cubicBezTo>
                    <a:cubicBezTo>
                      <a:pt x="45" y="188"/>
                      <a:pt x="45" y="188"/>
                      <a:pt x="45" y="188"/>
                    </a:cubicBezTo>
                    <a:cubicBezTo>
                      <a:pt x="43" y="188"/>
                      <a:pt x="42" y="188"/>
                      <a:pt x="40" y="188"/>
                    </a:cubicBezTo>
                    <a:cubicBezTo>
                      <a:pt x="37" y="189"/>
                      <a:pt x="34" y="189"/>
                      <a:pt x="31" y="190"/>
                    </a:cubicBezTo>
                    <a:cubicBezTo>
                      <a:pt x="29" y="190"/>
                      <a:pt x="26" y="190"/>
                      <a:pt x="24" y="191"/>
                    </a:cubicBezTo>
                    <a:cubicBezTo>
                      <a:pt x="22" y="191"/>
                      <a:pt x="20" y="191"/>
                      <a:pt x="19" y="192"/>
                    </a:cubicBezTo>
                    <a:cubicBezTo>
                      <a:pt x="17" y="192"/>
                      <a:pt x="16" y="192"/>
                      <a:pt x="14" y="192"/>
                    </a:cubicBezTo>
                    <a:cubicBezTo>
                      <a:pt x="14" y="193"/>
                      <a:pt x="13" y="193"/>
                      <a:pt x="13" y="193"/>
                    </a:cubicBezTo>
                    <a:cubicBezTo>
                      <a:pt x="13" y="231"/>
                      <a:pt x="13" y="231"/>
                      <a:pt x="13" y="231"/>
                    </a:cubicBezTo>
                    <a:cubicBezTo>
                      <a:pt x="13" y="231"/>
                      <a:pt x="13" y="231"/>
                      <a:pt x="13" y="231"/>
                    </a:cubicBezTo>
                    <a:cubicBezTo>
                      <a:pt x="12" y="231"/>
                      <a:pt x="11" y="231"/>
                      <a:pt x="11" y="231"/>
                    </a:cubicBezTo>
                    <a:cubicBezTo>
                      <a:pt x="10" y="232"/>
                      <a:pt x="9" y="232"/>
                      <a:pt x="8" y="232"/>
                    </a:cubicBezTo>
                    <a:cubicBezTo>
                      <a:pt x="7" y="233"/>
                      <a:pt x="6" y="233"/>
                      <a:pt x="5" y="233"/>
                    </a:cubicBezTo>
                    <a:cubicBezTo>
                      <a:pt x="5" y="234"/>
                      <a:pt x="4" y="234"/>
                      <a:pt x="4" y="234"/>
                    </a:cubicBezTo>
                    <a:cubicBezTo>
                      <a:pt x="3" y="234"/>
                      <a:pt x="3" y="235"/>
                      <a:pt x="2" y="235"/>
                    </a:cubicBezTo>
                    <a:cubicBezTo>
                      <a:pt x="2" y="236"/>
                      <a:pt x="2" y="236"/>
                      <a:pt x="2" y="236"/>
                    </a:cubicBezTo>
                    <a:cubicBezTo>
                      <a:pt x="2" y="274"/>
                      <a:pt x="2" y="274"/>
                      <a:pt x="2" y="274"/>
                    </a:cubicBezTo>
                    <a:cubicBezTo>
                      <a:pt x="13" y="306"/>
                      <a:pt x="13" y="306"/>
                      <a:pt x="13" y="306"/>
                    </a:cubicBezTo>
                    <a:cubicBezTo>
                      <a:pt x="13" y="306"/>
                      <a:pt x="0" y="233"/>
                      <a:pt x="127" y="176"/>
                    </a:cubicBezTo>
                    <a:cubicBezTo>
                      <a:pt x="127" y="176"/>
                      <a:pt x="127" y="176"/>
                      <a:pt x="127" y="176"/>
                    </a:cubicBezTo>
                    <a:cubicBezTo>
                      <a:pt x="263" y="92"/>
                      <a:pt x="295" y="39"/>
                      <a:pt x="284" y="4"/>
                    </a:cubicBezTo>
                    <a:close/>
                  </a:path>
                </a:pathLst>
              </a:custGeom>
              <a:gradFill>
                <a:gsLst>
                  <a:gs pos="100000">
                    <a:schemeClr val="bg1"/>
                  </a:gs>
                  <a:gs pos="0">
                    <a:schemeClr val="bg1">
                      <a:lumMod val="95000"/>
                    </a:schemeClr>
                  </a:gs>
                </a:gsLst>
                <a:lin ang="2700000" scaled="1"/>
              </a:gradFill>
              <a:ln w="19050">
                <a:noFill/>
              </a:ln>
              <a:effectLst>
                <a:outerShdw blurRad="139700" dist="38100" dir="5400000" algn="t" rotWithShape="0">
                  <a:prstClr val="black">
                    <a:alpha val="30000"/>
                  </a:prstClr>
                </a:outerShdw>
                <a:softEdge rad="0"/>
              </a:effectLst>
            </p:spPr>
            <p:txBody>
              <a:bodyPr vert="horz" wrap="square" lIns="91440" tIns="45720" rIns="91440" bIns="45720" numCol="1" anchor="t" anchorCtr="0" compatLnSpc="1">
                <a:noAutofit/>
              </a:bodyPr>
              <a:p>
                <a:endParaRPr lang="zh-CN" altLang="en-US" sz="2400">
                  <a:solidFill>
                    <a:prstClr val="black"/>
                  </a:solidFill>
                  <a:latin typeface="Arial" panose="020B0604020202020204" pitchFamily="34" charset="0"/>
                  <a:ea typeface="微软雅黑" panose="020B0503020204020204" pitchFamily="34" charset="-122"/>
                </a:endParaRPr>
              </a:p>
            </p:txBody>
          </p:sp>
          <p:sp>
            <p:nvSpPr>
              <p:cNvPr id="287" name="Freeform 284"/>
              <p:cNvSpPr/>
              <p:nvPr/>
            </p:nvSpPr>
            <p:spPr bwMode="auto">
              <a:xfrm>
                <a:off x="5276822" y="2272415"/>
                <a:ext cx="756225" cy="37474"/>
              </a:xfrm>
              <a:custGeom>
                <a:avLst/>
                <a:gdLst>
                  <a:gd name="T0" fmla="*/ 414 w 426"/>
                  <a:gd name="T1" fmla="*/ 0 h 21"/>
                  <a:gd name="T2" fmla="*/ 426 w 426"/>
                  <a:gd name="T3" fmla="*/ 6 h 21"/>
                  <a:gd name="T4" fmla="*/ 44 w 426"/>
                  <a:gd name="T5" fmla="*/ 21 h 21"/>
                  <a:gd name="T6" fmla="*/ 0 w 426"/>
                  <a:gd name="T7" fmla="*/ 0 h 21"/>
                  <a:gd name="T8" fmla="*/ 414 w 426"/>
                  <a:gd name="T9" fmla="*/ 0 h 21"/>
                </a:gdLst>
                <a:ahLst/>
                <a:cxnLst>
                  <a:cxn ang="0">
                    <a:pos x="T0" y="T1"/>
                  </a:cxn>
                  <a:cxn ang="0">
                    <a:pos x="T2" y="T3"/>
                  </a:cxn>
                  <a:cxn ang="0">
                    <a:pos x="T4" y="T5"/>
                  </a:cxn>
                  <a:cxn ang="0">
                    <a:pos x="T6" y="T7"/>
                  </a:cxn>
                  <a:cxn ang="0">
                    <a:pos x="T8" y="T9"/>
                  </a:cxn>
                </a:cxnLst>
                <a:rect l="0" t="0" r="r" b="b"/>
                <a:pathLst>
                  <a:path w="426" h="21">
                    <a:moveTo>
                      <a:pt x="414" y="0"/>
                    </a:moveTo>
                    <a:cubicBezTo>
                      <a:pt x="414" y="2"/>
                      <a:pt x="418" y="4"/>
                      <a:pt x="426" y="6"/>
                    </a:cubicBezTo>
                    <a:cubicBezTo>
                      <a:pt x="44" y="21"/>
                      <a:pt x="44" y="21"/>
                      <a:pt x="44" y="21"/>
                    </a:cubicBezTo>
                    <a:cubicBezTo>
                      <a:pt x="16" y="15"/>
                      <a:pt x="0" y="8"/>
                      <a:pt x="0" y="0"/>
                    </a:cubicBezTo>
                    <a:lnTo>
                      <a:pt x="41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88" name="Freeform 285"/>
              <p:cNvSpPr/>
              <p:nvPr/>
            </p:nvSpPr>
            <p:spPr bwMode="auto">
              <a:xfrm>
                <a:off x="5354768" y="2281409"/>
                <a:ext cx="678279" cy="95933"/>
              </a:xfrm>
              <a:custGeom>
                <a:avLst/>
                <a:gdLst>
                  <a:gd name="T0" fmla="*/ 905 w 905"/>
                  <a:gd name="T1" fmla="*/ 90 h 128"/>
                  <a:gd name="T2" fmla="*/ 0 w 905"/>
                  <a:gd name="T3" fmla="*/ 128 h 128"/>
                  <a:gd name="T4" fmla="*/ 0 w 905"/>
                  <a:gd name="T5" fmla="*/ 38 h 128"/>
                  <a:gd name="T6" fmla="*/ 905 w 905"/>
                  <a:gd name="T7" fmla="*/ 0 h 128"/>
                  <a:gd name="T8" fmla="*/ 905 w 905"/>
                  <a:gd name="T9" fmla="*/ 90 h 128"/>
                </a:gdLst>
                <a:ahLst/>
                <a:cxnLst>
                  <a:cxn ang="0">
                    <a:pos x="T0" y="T1"/>
                  </a:cxn>
                  <a:cxn ang="0">
                    <a:pos x="T2" y="T3"/>
                  </a:cxn>
                  <a:cxn ang="0">
                    <a:pos x="T4" y="T5"/>
                  </a:cxn>
                  <a:cxn ang="0">
                    <a:pos x="T6" y="T7"/>
                  </a:cxn>
                  <a:cxn ang="0">
                    <a:pos x="T8" y="T9"/>
                  </a:cxn>
                </a:cxnLst>
                <a:rect l="0" t="0" r="r" b="b"/>
                <a:pathLst>
                  <a:path w="905" h="128">
                    <a:moveTo>
                      <a:pt x="905" y="90"/>
                    </a:moveTo>
                    <a:lnTo>
                      <a:pt x="0" y="128"/>
                    </a:lnTo>
                    <a:lnTo>
                      <a:pt x="0" y="38"/>
                    </a:lnTo>
                    <a:lnTo>
                      <a:pt x="905" y="0"/>
                    </a:lnTo>
                    <a:lnTo>
                      <a:pt x="905" y="90"/>
                    </a:lnTo>
                    <a:close/>
                  </a:path>
                </a:pathLst>
              </a:custGeom>
              <a:solidFill>
                <a:schemeClr val="bg1">
                  <a:lumMod val="85000"/>
                </a:schemeClr>
              </a:solidFill>
              <a:ln>
                <a:noFill/>
              </a:ln>
            </p:spPr>
            <p:txBody>
              <a:bodyPr vert="horz" wrap="square" lIns="91440" tIns="45720" rIns="91440" bIns="45720" numCol="1" anchor="t" anchorCtr="0" compatLnSpc="1"/>
              <a:p>
                <a:endParaRPr lang="zh-CN" altLang="en-US" sz="2400">
                  <a:solidFill>
                    <a:prstClr val="black"/>
                  </a:solidFill>
                </a:endParaRPr>
              </a:p>
            </p:txBody>
          </p:sp>
          <p:sp>
            <p:nvSpPr>
              <p:cNvPr id="289" name="Freeform 286"/>
              <p:cNvSpPr/>
              <p:nvPr/>
            </p:nvSpPr>
            <p:spPr bwMode="auto">
              <a:xfrm>
                <a:off x="5276822" y="3350166"/>
                <a:ext cx="756225" cy="37474"/>
              </a:xfrm>
              <a:custGeom>
                <a:avLst/>
                <a:gdLst>
                  <a:gd name="T0" fmla="*/ 414 w 426"/>
                  <a:gd name="T1" fmla="*/ 0 h 21"/>
                  <a:gd name="T2" fmla="*/ 426 w 426"/>
                  <a:gd name="T3" fmla="*/ 6 h 21"/>
                  <a:gd name="T4" fmla="*/ 44 w 426"/>
                  <a:gd name="T5" fmla="*/ 21 h 21"/>
                  <a:gd name="T6" fmla="*/ 0 w 426"/>
                  <a:gd name="T7" fmla="*/ 0 h 21"/>
                  <a:gd name="T8" fmla="*/ 414 w 426"/>
                  <a:gd name="T9" fmla="*/ 0 h 21"/>
                </a:gdLst>
                <a:ahLst/>
                <a:cxnLst>
                  <a:cxn ang="0">
                    <a:pos x="T0" y="T1"/>
                  </a:cxn>
                  <a:cxn ang="0">
                    <a:pos x="T2" y="T3"/>
                  </a:cxn>
                  <a:cxn ang="0">
                    <a:pos x="T4" y="T5"/>
                  </a:cxn>
                  <a:cxn ang="0">
                    <a:pos x="T6" y="T7"/>
                  </a:cxn>
                  <a:cxn ang="0">
                    <a:pos x="T8" y="T9"/>
                  </a:cxn>
                </a:cxnLst>
                <a:rect l="0" t="0" r="r" b="b"/>
                <a:pathLst>
                  <a:path w="426" h="21">
                    <a:moveTo>
                      <a:pt x="414" y="0"/>
                    </a:moveTo>
                    <a:cubicBezTo>
                      <a:pt x="414" y="2"/>
                      <a:pt x="418" y="4"/>
                      <a:pt x="426" y="6"/>
                    </a:cubicBezTo>
                    <a:cubicBezTo>
                      <a:pt x="44" y="21"/>
                      <a:pt x="44" y="21"/>
                      <a:pt x="44" y="21"/>
                    </a:cubicBezTo>
                    <a:cubicBezTo>
                      <a:pt x="16" y="15"/>
                      <a:pt x="0" y="8"/>
                      <a:pt x="0" y="0"/>
                    </a:cubicBezTo>
                    <a:lnTo>
                      <a:pt x="41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90" name="Freeform 287"/>
              <p:cNvSpPr/>
              <p:nvPr/>
            </p:nvSpPr>
            <p:spPr bwMode="auto">
              <a:xfrm>
                <a:off x="5354768" y="3358998"/>
                <a:ext cx="678279" cy="93685"/>
              </a:xfrm>
              <a:custGeom>
                <a:avLst/>
                <a:gdLst>
                  <a:gd name="T0" fmla="*/ 905 w 905"/>
                  <a:gd name="T1" fmla="*/ 88 h 125"/>
                  <a:gd name="T2" fmla="*/ 0 w 905"/>
                  <a:gd name="T3" fmla="*/ 125 h 125"/>
                  <a:gd name="T4" fmla="*/ 0 w 905"/>
                  <a:gd name="T5" fmla="*/ 36 h 125"/>
                  <a:gd name="T6" fmla="*/ 905 w 905"/>
                  <a:gd name="T7" fmla="*/ 0 h 125"/>
                  <a:gd name="T8" fmla="*/ 905 w 905"/>
                  <a:gd name="T9" fmla="*/ 88 h 125"/>
                </a:gdLst>
                <a:ahLst/>
                <a:cxnLst>
                  <a:cxn ang="0">
                    <a:pos x="T0" y="T1"/>
                  </a:cxn>
                  <a:cxn ang="0">
                    <a:pos x="T2" y="T3"/>
                  </a:cxn>
                  <a:cxn ang="0">
                    <a:pos x="T4" y="T5"/>
                  </a:cxn>
                  <a:cxn ang="0">
                    <a:pos x="T6" y="T7"/>
                  </a:cxn>
                  <a:cxn ang="0">
                    <a:pos x="T8" y="T9"/>
                  </a:cxn>
                </a:cxnLst>
                <a:rect l="0" t="0" r="r" b="b"/>
                <a:pathLst>
                  <a:path w="905" h="125">
                    <a:moveTo>
                      <a:pt x="905" y="88"/>
                    </a:moveTo>
                    <a:lnTo>
                      <a:pt x="0" y="125"/>
                    </a:lnTo>
                    <a:lnTo>
                      <a:pt x="0" y="36"/>
                    </a:lnTo>
                    <a:lnTo>
                      <a:pt x="905" y="0"/>
                    </a:lnTo>
                    <a:lnTo>
                      <a:pt x="905" y="88"/>
                    </a:lnTo>
                    <a:close/>
                  </a:path>
                </a:pathLst>
              </a:custGeom>
              <a:solidFill>
                <a:schemeClr val="bg1">
                  <a:lumMod val="85000"/>
                </a:schemeClr>
              </a:solidFill>
              <a:ln>
                <a:noFill/>
              </a:ln>
            </p:spPr>
            <p:txBody>
              <a:bodyPr vert="horz" wrap="square" lIns="91440" tIns="45720" rIns="91440" bIns="45720" numCol="1" anchor="t" anchorCtr="0" compatLnSpc="1"/>
              <a:p>
                <a:endParaRPr lang="zh-CN" altLang="en-US" sz="2400">
                  <a:solidFill>
                    <a:prstClr val="black"/>
                  </a:solidFill>
                </a:endParaRPr>
              </a:p>
            </p:txBody>
          </p:sp>
          <p:sp>
            <p:nvSpPr>
              <p:cNvPr id="291" name="Freeform 288"/>
              <p:cNvSpPr/>
              <p:nvPr/>
            </p:nvSpPr>
            <p:spPr bwMode="auto">
              <a:xfrm>
                <a:off x="5276822" y="3339445"/>
                <a:ext cx="2022845" cy="706759"/>
              </a:xfrm>
              <a:custGeom>
                <a:avLst/>
                <a:gdLst>
                  <a:gd name="T0" fmla="*/ 1122 w 1139"/>
                  <a:gd name="T1" fmla="*/ 399 h 399"/>
                  <a:gd name="T2" fmla="*/ 1122 w 1139"/>
                  <a:gd name="T3" fmla="*/ 265 h 399"/>
                  <a:gd name="T4" fmla="*/ 1122 w 1139"/>
                  <a:gd name="T5" fmla="*/ 265 h 399"/>
                  <a:gd name="T6" fmla="*/ 1119 w 1139"/>
                  <a:gd name="T7" fmla="*/ 269 h 399"/>
                  <a:gd name="T8" fmla="*/ 1115 w 1139"/>
                  <a:gd name="T9" fmla="*/ 273 h 399"/>
                  <a:gd name="T10" fmla="*/ 1108 w 1139"/>
                  <a:gd name="T11" fmla="*/ 276 h 399"/>
                  <a:gd name="T12" fmla="*/ 1099 w 1139"/>
                  <a:gd name="T13" fmla="*/ 280 h 399"/>
                  <a:gd name="T14" fmla="*/ 1088 w 1139"/>
                  <a:gd name="T15" fmla="*/ 283 h 399"/>
                  <a:gd name="T16" fmla="*/ 1079 w 1139"/>
                  <a:gd name="T17" fmla="*/ 285 h 399"/>
                  <a:gd name="T18" fmla="*/ 1079 w 1139"/>
                  <a:gd name="T19" fmla="*/ 248 h 399"/>
                  <a:gd name="T20" fmla="*/ 1075 w 1139"/>
                  <a:gd name="T21" fmla="*/ 249 h 399"/>
                  <a:gd name="T22" fmla="*/ 1058 w 1139"/>
                  <a:gd name="T23" fmla="*/ 252 h 399"/>
                  <a:gd name="T24" fmla="*/ 1037 w 1139"/>
                  <a:gd name="T25" fmla="*/ 256 h 399"/>
                  <a:gd name="T26" fmla="*/ 1011 w 1139"/>
                  <a:gd name="T27" fmla="*/ 259 h 399"/>
                  <a:gd name="T28" fmla="*/ 976 w 1139"/>
                  <a:gd name="T29" fmla="*/ 264 h 399"/>
                  <a:gd name="T30" fmla="*/ 957 w 1139"/>
                  <a:gd name="T31" fmla="*/ 266 h 399"/>
                  <a:gd name="T32" fmla="*/ 957 w 1139"/>
                  <a:gd name="T33" fmla="*/ 228 h 399"/>
                  <a:gd name="T34" fmla="*/ 921 w 1139"/>
                  <a:gd name="T35" fmla="*/ 231 h 399"/>
                  <a:gd name="T36" fmla="*/ 778 w 1139"/>
                  <a:gd name="T37" fmla="*/ 240 h 399"/>
                  <a:gd name="T38" fmla="*/ 777 w 1139"/>
                  <a:gd name="T39" fmla="*/ 240 h 399"/>
                  <a:gd name="T40" fmla="*/ 777 w 1139"/>
                  <a:gd name="T41" fmla="*/ 202 h 399"/>
                  <a:gd name="T42" fmla="*/ 725 w 1139"/>
                  <a:gd name="T43" fmla="*/ 204 h 399"/>
                  <a:gd name="T44" fmla="*/ 662 w 1139"/>
                  <a:gd name="T45" fmla="*/ 205 h 399"/>
                  <a:gd name="T46" fmla="*/ 615 w 1139"/>
                  <a:gd name="T47" fmla="*/ 206 h 399"/>
                  <a:gd name="T48" fmla="*/ 573 w 1139"/>
                  <a:gd name="T49" fmla="*/ 206 h 399"/>
                  <a:gd name="T50" fmla="*/ 560 w 1139"/>
                  <a:gd name="T51" fmla="*/ 206 h 399"/>
                  <a:gd name="T52" fmla="*/ 560 w 1139"/>
                  <a:gd name="T53" fmla="*/ 168 h 399"/>
                  <a:gd name="T54" fmla="*/ 533 w 1139"/>
                  <a:gd name="T55" fmla="*/ 168 h 399"/>
                  <a:gd name="T56" fmla="*/ 495 w 1139"/>
                  <a:gd name="T57" fmla="*/ 168 h 399"/>
                  <a:gd name="T58" fmla="*/ 459 w 1139"/>
                  <a:gd name="T59" fmla="*/ 168 h 399"/>
                  <a:gd name="T60" fmla="*/ 424 w 1139"/>
                  <a:gd name="T61" fmla="*/ 167 h 399"/>
                  <a:gd name="T62" fmla="*/ 390 w 1139"/>
                  <a:gd name="T63" fmla="*/ 166 h 399"/>
                  <a:gd name="T64" fmla="*/ 355 w 1139"/>
                  <a:gd name="T65" fmla="*/ 165 h 399"/>
                  <a:gd name="T66" fmla="*/ 348 w 1139"/>
                  <a:gd name="T67" fmla="*/ 164 h 399"/>
                  <a:gd name="T68" fmla="*/ 348 w 1139"/>
                  <a:gd name="T69" fmla="*/ 127 h 399"/>
                  <a:gd name="T70" fmla="*/ 320 w 1139"/>
                  <a:gd name="T71" fmla="*/ 125 h 399"/>
                  <a:gd name="T72" fmla="*/ 284 w 1139"/>
                  <a:gd name="T73" fmla="*/ 124 h 399"/>
                  <a:gd name="T74" fmla="*/ 247 w 1139"/>
                  <a:gd name="T75" fmla="*/ 121 h 399"/>
                  <a:gd name="T76" fmla="*/ 207 w 1139"/>
                  <a:gd name="T77" fmla="*/ 118 h 399"/>
                  <a:gd name="T78" fmla="*/ 163 w 1139"/>
                  <a:gd name="T79" fmla="*/ 115 h 399"/>
                  <a:gd name="T80" fmla="*/ 163 w 1139"/>
                  <a:gd name="T81" fmla="*/ 77 h 399"/>
                  <a:gd name="T82" fmla="*/ 44 w 1139"/>
                  <a:gd name="T83" fmla="*/ 59 h 399"/>
                  <a:gd name="T84" fmla="*/ 44 w 1139"/>
                  <a:gd name="T85" fmla="*/ 22 h 399"/>
                  <a:gd name="T86" fmla="*/ 0 w 1139"/>
                  <a:gd name="T87" fmla="*/ 0 h 399"/>
                  <a:gd name="T88" fmla="*/ 0 w 1139"/>
                  <a:gd name="T89" fmla="*/ 99 h 399"/>
                  <a:gd name="T90" fmla="*/ 726 w 1139"/>
                  <a:gd name="T91" fmla="*/ 333 h 399"/>
                  <a:gd name="T92" fmla="*/ 1122 w 1139"/>
                  <a:gd name="T93"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39" h="399">
                    <a:moveTo>
                      <a:pt x="1122" y="399"/>
                    </a:moveTo>
                    <a:cubicBezTo>
                      <a:pt x="1122" y="265"/>
                      <a:pt x="1122" y="265"/>
                      <a:pt x="1122" y="265"/>
                    </a:cubicBezTo>
                    <a:cubicBezTo>
                      <a:pt x="1122" y="265"/>
                      <a:pt x="1122" y="265"/>
                      <a:pt x="1122" y="265"/>
                    </a:cubicBezTo>
                    <a:cubicBezTo>
                      <a:pt x="1122" y="266"/>
                      <a:pt x="1120" y="268"/>
                      <a:pt x="1119" y="269"/>
                    </a:cubicBezTo>
                    <a:cubicBezTo>
                      <a:pt x="1118" y="270"/>
                      <a:pt x="1117" y="272"/>
                      <a:pt x="1115" y="273"/>
                    </a:cubicBezTo>
                    <a:cubicBezTo>
                      <a:pt x="1113" y="274"/>
                      <a:pt x="1111" y="275"/>
                      <a:pt x="1108" y="276"/>
                    </a:cubicBezTo>
                    <a:cubicBezTo>
                      <a:pt x="1106" y="277"/>
                      <a:pt x="1103" y="279"/>
                      <a:pt x="1099" y="280"/>
                    </a:cubicBezTo>
                    <a:cubicBezTo>
                      <a:pt x="1096" y="281"/>
                      <a:pt x="1092" y="282"/>
                      <a:pt x="1088" y="283"/>
                    </a:cubicBezTo>
                    <a:cubicBezTo>
                      <a:pt x="1085" y="284"/>
                      <a:pt x="1083" y="285"/>
                      <a:pt x="1079" y="285"/>
                    </a:cubicBezTo>
                    <a:cubicBezTo>
                      <a:pt x="1079" y="248"/>
                      <a:pt x="1079" y="248"/>
                      <a:pt x="1079" y="248"/>
                    </a:cubicBezTo>
                    <a:cubicBezTo>
                      <a:pt x="1078" y="248"/>
                      <a:pt x="1076" y="248"/>
                      <a:pt x="1075" y="249"/>
                    </a:cubicBezTo>
                    <a:cubicBezTo>
                      <a:pt x="1069" y="250"/>
                      <a:pt x="1064" y="251"/>
                      <a:pt x="1058" y="252"/>
                    </a:cubicBezTo>
                    <a:cubicBezTo>
                      <a:pt x="1051" y="253"/>
                      <a:pt x="1044" y="255"/>
                      <a:pt x="1037" y="256"/>
                    </a:cubicBezTo>
                    <a:cubicBezTo>
                      <a:pt x="1029" y="257"/>
                      <a:pt x="1020" y="258"/>
                      <a:pt x="1011" y="259"/>
                    </a:cubicBezTo>
                    <a:cubicBezTo>
                      <a:pt x="1000" y="261"/>
                      <a:pt x="988" y="262"/>
                      <a:pt x="976" y="264"/>
                    </a:cubicBezTo>
                    <a:cubicBezTo>
                      <a:pt x="970" y="264"/>
                      <a:pt x="963" y="265"/>
                      <a:pt x="957" y="266"/>
                    </a:cubicBezTo>
                    <a:cubicBezTo>
                      <a:pt x="957" y="228"/>
                      <a:pt x="957" y="228"/>
                      <a:pt x="957" y="228"/>
                    </a:cubicBezTo>
                    <a:cubicBezTo>
                      <a:pt x="945" y="229"/>
                      <a:pt x="934" y="230"/>
                      <a:pt x="921" y="231"/>
                    </a:cubicBezTo>
                    <a:cubicBezTo>
                      <a:pt x="879" y="235"/>
                      <a:pt x="830" y="238"/>
                      <a:pt x="778" y="240"/>
                    </a:cubicBezTo>
                    <a:cubicBezTo>
                      <a:pt x="777" y="240"/>
                      <a:pt x="777" y="240"/>
                      <a:pt x="777" y="240"/>
                    </a:cubicBezTo>
                    <a:cubicBezTo>
                      <a:pt x="777" y="202"/>
                      <a:pt x="777" y="202"/>
                      <a:pt x="777" y="202"/>
                    </a:cubicBezTo>
                    <a:cubicBezTo>
                      <a:pt x="760" y="203"/>
                      <a:pt x="743" y="203"/>
                      <a:pt x="725" y="204"/>
                    </a:cubicBezTo>
                    <a:cubicBezTo>
                      <a:pt x="705" y="204"/>
                      <a:pt x="684" y="205"/>
                      <a:pt x="662" y="205"/>
                    </a:cubicBezTo>
                    <a:cubicBezTo>
                      <a:pt x="647" y="206"/>
                      <a:pt x="631" y="206"/>
                      <a:pt x="615" y="206"/>
                    </a:cubicBezTo>
                    <a:cubicBezTo>
                      <a:pt x="601" y="206"/>
                      <a:pt x="587" y="206"/>
                      <a:pt x="573" y="206"/>
                    </a:cubicBezTo>
                    <a:cubicBezTo>
                      <a:pt x="568" y="206"/>
                      <a:pt x="564" y="206"/>
                      <a:pt x="560" y="206"/>
                    </a:cubicBezTo>
                    <a:cubicBezTo>
                      <a:pt x="560" y="168"/>
                      <a:pt x="560" y="168"/>
                      <a:pt x="560" y="168"/>
                    </a:cubicBezTo>
                    <a:cubicBezTo>
                      <a:pt x="551" y="168"/>
                      <a:pt x="542" y="168"/>
                      <a:pt x="533" y="168"/>
                    </a:cubicBezTo>
                    <a:cubicBezTo>
                      <a:pt x="520" y="168"/>
                      <a:pt x="508" y="168"/>
                      <a:pt x="495" y="168"/>
                    </a:cubicBezTo>
                    <a:cubicBezTo>
                      <a:pt x="483" y="168"/>
                      <a:pt x="471" y="168"/>
                      <a:pt x="459" y="168"/>
                    </a:cubicBezTo>
                    <a:cubicBezTo>
                      <a:pt x="448" y="167"/>
                      <a:pt x="436" y="167"/>
                      <a:pt x="424" y="167"/>
                    </a:cubicBezTo>
                    <a:cubicBezTo>
                      <a:pt x="413" y="167"/>
                      <a:pt x="401" y="166"/>
                      <a:pt x="390" y="166"/>
                    </a:cubicBezTo>
                    <a:cubicBezTo>
                      <a:pt x="378" y="165"/>
                      <a:pt x="366" y="165"/>
                      <a:pt x="355" y="165"/>
                    </a:cubicBezTo>
                    <a:cubicBezTo>
                      <a:pt x="353" y="165"/>
                      <a:pt x="350" y="164"/>
                      <a:pt x="348" y="164"/>
                    </a:cubicBezTo>
                    <a:cubicBezTo>
                      <a:pt x="348" y="127"/>
                      <a:pt x="348" y="127"/>
                      <a:pt x="348" y="127"/>
                    </a:cubicBezTo>
                    <a:cubicBezTo>
                      <a:pt x="338" y="126"/>
                      <a:pt x="329" y="126"/>
                      <a:pt x="320" y="125"/>
                    </a:cubicBezTo>
                    <a:cubicBezTo>
                      <a:pt x="308" y="125"/>
                      <a:pt x="296" y="124"/>
                      <a:pt x="284" y="124"/>
                    </a:cubicBezTo>
                    <a:cubicBezTo>
                      <a:pt x="272" y="123"/>
                      <a:pt x="259" y="122"/>
                      <a:pt x="247" y="121"/>
                    </a:cubicBezTo>
                    <a:cubicBezTo>
                      <a:pt x="234" y="120"/>
                      <a:pt x="220" y="119"/>
                      <a:pt x="207" y="118"/>
                    </a:cubicBezTo>
                    <a:cubicBezTo>
                      <a:pt x="192" y="117"/>
                      <a:pt x="177" y="116"/>
                      <a:pt x="163" y="115"/>
                    </a:cubicBezTo>
                    <a:cubicBezTo>
                      <a:pt x="163" y="77"/>
                      <a:pt x="163" y="77"/>
                      <a:pt x="163" y="77"/>
                    </a:cubicBezTo>
                    <a:cubicBezTo>
                      <a:pt x="113" y="72"/>
                      <a:pt x="72" y="66"/>
                      <a:pt x="44" y="59"/>
                    </a:cubicBezTo>
                    <a:cubicBezTo>
                      <a:pt x="44" y="22"/>
                      <a:pt x="44" y="22"/>
                      <a:pt x="44" y="22"/>
                    </a:cubicBezTo>
                    <a:cubicBezTo>
                      <a:pt x="16" y="15"/>
                      <a:pt x="0" y="8"/>
                      <a:pt x="0" y="0"/>
                    </a:cubicBezTo>
                    <a:cubicBezTo>
                      <a:pt x="0" y="99"/>
                      <a:pt x="0" y="99"/>
                      <a:pt x="0" y="99"/>
                    </a:cubicBezTo>
                    <a:cubicBezTo>
                      <a:pt x="0" y="229"/>
                      <a:pt x="328" y="293"/>
                      <a:pt x="726" y="333"/>
                    </a:cubicBezTo>
                    <a:cubicBezTo>
                      <a:pt x="1139" y="375"/>
                      <a:pt x="1117" y="385"/>
                      <a:pt x="1122" y="399"/>
                    </a:cubicBezTo>
                    <a:close/>
                  </a:path>
                </a:pathLst>
              </a:custGeom>
              <a:gradFill>
                <a:gsLst>
                  <a:gs pos="100000">
                    <a:schemeClr val="bg1"/>
                  </a:gs>
                  <a:gs pos="0">
                    <a:schemeClr val="bg1">
                      <a:lumMod val="95000"/>
                    </a:schemeClr>
                  </a:gs>
                </a:gsLst>
                <a:lin ang="2700000" scaled="1"/>
              </a:gradFill>
              <a:ln w="19050">
                <a:noFill/>
              </a:ln>
              <a:effectLst>
                <a:outerShdw blurRad="139700" dist="38100" dir="5400000" algn="t" rotWithShape="0">
                  <a:prstClr val="black">
                    <a:alpha val="30000"/>
                  </a:prstClr>
                </a:outerShdw>
                <a:softEdge rad="0"/>
              </a:effectLst>
            </p:spPr>
            <p:txBody>
              <a:bodyPr vert="horz" wrap="square" lIns="91440" tIns="45720" rIns="91440" bIns="45720" numCol="1" anchor="t" anchorCtr="0" compatLnSpc="1">
                <a:noAutofit/>
              </a:bodyPr>
              <a:p>
                <a:endParaRPr lang="zh-CN" altLang="en-US" sz="2400">
                  <a:solidFill>
                    <a:prstClr val="black"/>
                  </a:solidFill>
                  <a:latin typeface="Arial" panose="020B0604020202020204" pitchFamily="34" charset="0"/>
                  <a:ea typeface="微软雅黑" panose="020B0503020204020204" pitchFamily="34" charset="-122"/>
                </a:endParaRPr>
              </a:p>
            </p:txBody>
          </p:sp>
          <p:sp>
            <p:nvSpPr>
              <p:cNvPr id="292" name="Freeform 289"/>
              <p:cNvSpPr/>
              <p:nvPr/>
            </p:nvSpPr>
            <p:spPr bwMode="auto">
              <a:xfrm>
                <a:off x="6224685" y="2740090"/>
                <a:ext cx="1033532" cy="436197"/>
              </a:xfrm>
              <a:custGeom>
                <a:avLst/>
                <a:gdLst>
                  <a:gd name="T0" fmla="*/ 308 w 582"/>
                  <a:gd name="T1" fmla="*/ 42 h 246"/>
                  <a:gd name="T2" fmla="*/ 310 w 582"/>
                  <a:gd name="T3" fmla="*/ 36 h 246"/>
                  <a:gd name="T4" fmla="*/ 163 w 582"/>
                  <a:gd name="T5" fmla="*/ 0 h 246"/>
                  <a:gd name="T6" fmla="*/ 15 w 582"/>
                  <a:gd name="T7" fmla="*/ 14 h 246"/>
                  <a:gd name="T8" fmla="*/ 157 w 582"/>
                  <a:gd name="T9" fmla="*/ 74 h 246"/>
                  <a:gd name="T10" fmla="*/ 158 w 582"/>
                  <a:gd name="T11" fmla="*/ 78 h 246"/>
                  <a:gd name="T12" fmla="*/ 158 w 582"/>
                  <a:gd name="T13" fmla="*/ 79 h 246"/>
                  <a:gd name="T14" fmla="*/ 158 w 582"/>
                  <a:gd name="T15" fmla="*/ 82 h 246"/>
                  <a:gd name="T16" fmla="*/ 159 w 582"/>
                  <a:gd name="T17" fmla="*/ 84 h 246"/>
                  <a:gd name="T18" fmla="*/ 159 w 582"/>
                  <a:gd name="T19" fmla="*/ 87 h 246"/>
                  <a:gd name="T20" fmla="*/ 159 w 582"/>
                  <a:gd name="T21" fmla="*/ 88 h 246"/>
                  <a:gd name="T22" fmla="*/ 159 w 582"/>
                  <a:gd name="T23" fmla="*/ 92 h 246"/>
                  <a:gd name="T24" fmla="*/ 158 w 582"/>
                  <a:gd name="T25" fmla="*/ 93 h 246"/>
                  <a:gd name="T26" fmla="*/ 158 w 582"/>
                  <a:gd name="T27" fmla="*/ 97 h 246"/>
                  <a:gd name="T28" fmla="*/ 158 w 582"/>
                  <a:gd name="T29" fmla="*/ 98 h 246"/>
                  <a:gd name="T30" fmla="*/ 157 w 582"/>
                  <a:gd name="T31" fmla="*/ 101 h 246"/>
                  <a:gd name="T32" fmla="*/ 156 w 582"/>
                  <a:gd name="T33" fmla="*/ 103 h 246"/>
                  <a:gd name="T34" fmla="*/ 155 w 582"/>
                  <a:gd name="T35" fmla="*/ 107 h 246"/>
                  <a:gd name="T36" fmla="*/ 155 w 582"/>
                  <a:gd name="T37" fmla="*/ 108 h 246"/>
                  <a:gd name="T38" fmla="*/ 152 w 582"/>
                  <a:gd name="T39" fmla="*/ 113 h 246"/>
                  <a:gd name="T40" fmla="*/ 152 w 582"/>
                  <a:gd name="T41" fmla="*/ 115 h 246"/>
                  <a:gd name="T42" fmla="*/ 150 w 582"/>
                  <a:gd name="T43" fmla="*/ 118 h 246"/>
                  <a:gd name="T44" fmla="*/ 149 w 582"/>
                  <a:gd name="T45" fmla="*/ 120 h 246"/>
                  <a:gd name="T46" fmla="*/ 146 w 582"/>
                  <a:gd name="T47" fmla="*/ 124 h 246"/>
                  <a:gd name="T48" fmla="*/ 145 w 582"/>
                  <a:gd name="T49" fmla="*/ 126 h 246"/>
                  <a:gd name="T50" fmla="*/ 141 w 582"/>
                  <a:gd name="T51" fmla="*/ 132 h 246"/>
                  <a:gd name="T52" fmla="*/ 141 w 582"/>
                  <a:gd name="T53" fmla="*/ 133 h 246"/>
                  <a:gd name="T54" fmla="*/ 137 w 582"/>
                  <a:gd name="T55" fmla="*/ 138 h 246"/>
                  <a:gd name="T56" fmla="*/ 135 w 582"/>
                  <a:gd name="T57" fmla="*/ 140 h 246"/>
                  <a:gd name="T58" fmla="*/ 132 w 582"/>
                  <a:gd name="T59" fmla="*/ 144 h 246"/>
                  <a:gd name="T60" fmla="*/ 130 w 582"/>
                  <a:gd name="T61" fmla="*/ 146 h 246"/>
                  <a:gd name="T62" fmla="*/ 125 w 582"/>
                  <a:gd name="T63" fmla="*/ 151 h 246"/>
                  <a:gd name="T64" fmla="*/ 124 w 582"/>
                  <a:gd name="T65" fmla="*/ 152 h 246"/>
                  <a:gd name="T66" fmla="*/ 118 w 582"/>
                  <a:gd name="T67" fmla="*/ 159 h 246"/>
                  <a:gd name="T68" fmla="*/ 116 w 582"/>
                  <a:gd name="T69" fmla="*/ 161 h 246"/>
                  <a:gd name="T70" fmla="*/ 110 w 582"/>
                  <a:gd name="T71" fmla="*/ 166 h 246"/>
                  <a:gd name="T72" fmla="*/ 108 w 582"/>
                  <a:gd name="T73" fmla="*/ 168 h 246"/>
                  <a:gd name="T74" fmla="*/ 102 w 582"/>
                  <a:gd name="T75" fmla="*/ 173 h 246"/>
                  <a:gd name="T76" fmla="*/ 100 w 582"/>
                  <a:gd name="T77" fmla="*/ 175 h 246"/>
                  <a:gd name="T78" fmla="*/ 91 w 582"/>
                  <a:gd name="T79" fmla="*/ 182 h 246"/>
                  <a:gd name="T80" fmla="*/ 90 w 582"/>
                  <a:gd name="T81" fmla="*/ 183 h 246"/>
                  <a:gd name="T82" fmla="*/ 82 w 582"/>
                  <a:gd name="T83" fmla="*/ 190 h 246"/>
                  <a:gd name="T84" fmla="*/ 79 w 582"/>
                  <a:gd name="T85" fmla="*/ 192 h 246"/>
                  <a:gd name="T86" fmla="*/ 71 w 582"/>
                  <a:gd name="T87" fmla="*/ 198 h 246"/>
                  <a:gd name="T88" fmla="*/ 68 w 582"/>
                  <a:gd name="T89" fmla="*/ 200 h 246"/>
                  <a:gd name="T90" fmla="*/ 59 w 582"/>
                  <a:gd name="T91" fmla="*/ 207 h 246"/>
                  <a:gd name="T92" fmla="*/ 57 w 582"/>
                  <a:gd name="T93" fmla="*/ 209 h 246"/>
                  <a:gd name="T94" fmla="*/ 45 w 582"/>
                  <a:gd name="T95" fmla="*/ 217 h 246"/>
                  <a:gd name="T96" fmla="*/ 42 w 582"/>
                  <a:gd name="T97" fmla="*/ 219 h 246"/>
                  <a:gd name="T98" fmla="*/ 32 w 582"/>
                  <a:gd name="T99" fmla="*/ 225 h 246"/>
                  <a:gd name="T100" fmla="*/ 28 w 582"/>
                  <a:gd name="T101" fmla="*/ 228 h 246"/>
                  <a:gd name="T102" fmla="*/ 18 w 582"/>
                  <a:gd name="T103" fmla="*/ 234 h 246"/>
                  <a:gd name="T104" fmla="*/ 14 w 582"/>
                  <a:gd name="T105" fmla="*/ 237 h 246"/>
                  <a:gd name="T106" fmla="*/ 0 w 582"/>
                  <a:gd name="T107" fmla="*/ 246 h 246"/>
                  <a:gd name="T108" fmla="*/ 582 w 582"/>
                  <a:gd name="T109" fmla="*/ 138 h 246"/>
                  <a:gd name="T110" fmla="*/ 582 w 582"/>
                  <a:gd name="T111" fmla="*/ 42 h 246"/>
                  <a:gd name="T112" fmla="*/ 308 w 582"/>
                  <a:gd name="T113" fmla="*/ 4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82" h="246">
                    <a:moveTo>
                      <a:pt x="308" y="42"/>
                    </a:moveTo>
                    <a:cubicBezTo>
                      <a:pt x="310" y="36"/>
                      <a:pt x="310" y="36"/>
                      <a:pt x="310" y="36"/>
                    </a:cubicBezTo>
                    <a:cubicBezTo>
                      <a:pt x="163" y="0"/>
                      <a:pt x="163" y="0"/>
                      <a:pt x="163" y="0"/>
                    </a:cubicBezTo>
                    <a:cubicBezTo>
                      <a:pt x="15" y="14"/>
                      <a:pt x="15" y="14"/>
                      <a:pt x="15" y="14"/>
                    </a:cubicBezTo>
                    <a:cubicBezTo>
                      <a:pt x="15" y="14"/>
                      <a:pt x="139" y="21"/>
                      <a:pt x="157" y="74"/>
                    </a:cubicBezTo>
                    <a:cubicBezTo>
                      <a:pt x="157" y="76"/>
                      <a:pt x="157" y="77"/>
                      <a:pt x="158" y="78"/>
                    </a:cubicBezTo>
                    <a:cubicBezTo>
                      <a:pt x="158" y="79"/>
                      <a:pt x="158" y="79"/>
                      <a:pt x="158" y="79"/>
                    </a:cubicBezTo>
                    <a:cubicBezTo>
                      <a:pt x="158" y="80"/>
                      <a:pt x="158" y="81"/>
                      <a:pt x="158" y="82"/>
                    </a:cubicBezTo>
                    <a:cubicBezTo>
                      <a:pt x="158" y="83"/>
                      <a:pt x="159" y="83"/>
                      <a:pt x="159" y="84"/>
                    </a:cubicBezTo>
                    <a:cubicBezTo>
                      <a:pt x="159" y="85"/>
                      <a:pt x="159" y="86"/>
                      <a:pt x="159" y="87"/>
                    </a:cubicBezTo>
                    <a:cubicBezTo>
                      <a:pt x="159" y="87"/>
                      <a:pt x="159" y="87"/>
                      <a:pt x="159" y="88"/>
                    </a:cubicBezTo>
                    <a:cubicBezTo>
                      <a:pt x="159" y="89"/>
                      <a:pt x="159" y="91"/>
                      <a:pt x="159" y="92"/>
                    </a:cubicBezTo>
                    <a:cubicBezTo>
                      <a:pt x="159" y="92"/>
                      <a:pt x="158" y="93"/>
                      <a:pt x="158" y="93"/>
                    </a:cubicBezTo>
                    <a:cubicBezTo>
                      <a:pt x="158" y="94"/>
                      <a:pt x="158" y="96"/>
                      <a:pt x="158" y="97"/>
                    </a:cubicBezTo>
                    <a:cubicBezTo>
                      <a:pt x="158" y="97"/>
                      <a:pt x="158" y="98"/>
                      <a:pt x="158" y="98"/>
                    </a:cubicBezTo>
                    <a:cubicBezTo>
                      <a:pt x="157" y="99"/>
                      <a:pt x="157" y="100"/>
                      <a:pt x="157" y="101"/>
                    </a:cubicBezTo>
                    <a:cubicBezTo>
                      <a:pt x="157" y="102"/>
                      <a:pt x="156" y="103"/>
                      <a:pt x="156" y="103"/>
                    </a:cubicBezTo>
                    <a:cubicBezTo>
                      <a:pt x="156" y="104"/>
                      <a:pt x="155" y="106"/>
                      <a:pt x="155" y="107"/>
                    </a:cubicBezTo>
                    <a:cubicBezTo>
                      <a:pt x="155" y="108"/>
                      <a:pt x="155" y="108"/>
                      <a:pt x="155" y="108"/>
                    </a:cubicBezTo>
                    <a:cubicBezTo>
                      <a:pt x="154" y="110"/>
                      <a:pt x="153" y="111"/>
                      <a:pt x="152" y="113"/>
                    </a:cubicBezTo>
                    <a:cubicBezTo>
                      <a:pt x="152" y="114"/>
                      <a:pt x="152" y="114"/>
                      <a:pt x="152" y="115"/>
                    </a:cubicBezTo>
                    <a:cubicBezTo>
                      <a:pt x="151" y="116"/>
                      <a:pt x="150" y="117"/>
                      <a:pt x="150" y="118"/>
                    </a:cubicBezTo>
                    <a:cubicBezTo>
                      <a:pt x="149" y="119"/>
                      <a:pt x="149" y="120"/>
                      <a:pt x="149" y="120"/>
                    </a:cubicBezTo>
                    <a:cubicBezTo>
                      <a:pt x="148" y="122"/>
                      <a:pt x="147" y="123"/>
                      <a:pt x="146" y="124"/>
                    </a:cubicBezTo>
                    <a:cubicBezTo>
                      <a:pt x="146" y="125"/>
                      <a:pt x="146" y="125"/>
                      <a:pt x="145" y="126"/>
                    </a:cubicBezTo>
                    <a:cubicBezTo>
                      <a:pt x="144" y="128"/>
                      <a:pt x="143" y="130"/>
                      <a:pt x="141" y="132"/>
                    </a:cubicBezTo>
                    <a:cubicBezTo>
                      <a:pt x="141" y="133"/>
                      <a:pt x="141" y="133"/>
                      <a:pt x="141" y="133"/>
                    </a:cubicBezTo>
                    <a:cubicBezTo>
                      <a:pt x="139" y="134"/>
                      <a:pt x="138" y="136"/>
                      <a:pt x="137" y="138"/>
                    </a:cubicBezTo>
                    <a:cubicBezTo>
                      <a:pt x="136" y="138"/>
                      <a:pt x="136" y="139"/>
                      <a:pt x="135" y="140"/>
                    </a:cubicBezTo>
                    <a:cubicBezTo>
                      <a:pt x="134" y="141"/>
                      <a:pt x="133" y="142"/>
                      <a:pt x="132" y="144"/>
                    </a:cubicBezTo>
                    <a:cubicBezTo>
                      <a:pt x="131" y="145"/>
                      <a:pt x="131" y="145"/>
                      <a:pt x="130" y="146"/>
                    </a:cubicBezTo>
                    <a:cubicBezTo>
                      <a:pt x="128" y="148"/>
                      <a:pt x="127" y="149"/>
                      <a:pt x="125" y="151"/>
                    </a:cubicBezTo>
                    <a:cubicBezTo>
                      <a:pt x="125" y="151"/>
                      <a:pt x="124" y="152"/>
                      <a:pt x="124" y="152"/>
                    </a:cubicBezTo>
                    <a:cubicBezTo>
                      <a:pt x="122" y="154"/>
                      <a:pt x="120" y="157"/>
                      <a:pt x="118" y="159"/>
                    </a:cubicBezTo>
                    <a:cubicBezTo>
                      <a:pt x="117" y="159"/>
                      <a:pt x="116" y="160"/>
                      <a:pt x="116" y="161"/>
                    </a:cubicBezTo>
                    <a:cubicBezTo>
                      <a:pt x="114" y="162"/>
                      <a:pt x="112" y="164"/>
                      <a:pt x="110" y="166"/>
                    </a:cubicBezTo>
                    <a:cubicBezTo>
                      <a:pt x="110" y="167"/>
                      <a:pt x="109" y="167"/>
                      <a:pt x="108" y="168"/>
                    </a:cubicBezTo>
                    <a:cubicBezTo>
                      <a:pt x="106" y="170"/>
                      <a:pt x="104" y="171"/>
                      <a:pt x="102" y="173"/>
                    </a:cubicBezTo>
                    <a:cubicBezTo>
                      <a:pt x="101" y="174"/>
                      <a:pt x="101" y="175"/>
                      <a:pt x="100" y="175"/>
                    </a:cubicBezTo>
                    <a:cubicBezTo>
                      <a:pt x="97" y="178"/>
                      <a:pt x="94" y="180"/>
                      <a:pt x="91" y="182"/>
                    </a:cubicBezTo>
                    <a:cubicBezTo>
                      <a:pt x="90" y="183"/>
                      <a:pt x="90" y="183"/>
                      <a:pt x="90" y="183"/>
                    </a:cubicBezTo>
                    <a:cubicBezTo>
                      <a:pt x="88" y="185"/>
                      <a:pt x="85" y="188"/>
                      <a:pt x="82" y="190"/>
                    </a:cubicBezTo>
                    <a:cubicBezTo>
                      <a:pt x="81" y="191"/>
                      <a:pt x="80" y="192"/>
                      <a:pt x="79" y="192"/>
                    </a:cubicBezTo>
                    <a:cubicBezTo>
                      <a:pt x="76" y="194"/>
                      <a:pt x="74" y="196"/>
                      <a:pt x="71" y="198"/>
                    </a:cubicBezTo>
                    <a:cubicBezTo>
                      <a:pt x="70" y="199"/>
                      <a:pt x="69" y="200"/>
                      <a:pt x="68" y="200"/>
                    </a:cubicBezTo>
                    <a:cubicBezTo>
                      <a:pt x="65" y="203"/>
                      <a:pt x="62" y="205"/>
                      <a:pt x="59" y="207"/>
                    </a:cubicBezTo>
                    <a:cubicBezTo>
                      <a:pt x="58" y="207"/>
                      <a:pt x="58" y="208"/>
                      <a:pt x="57" y="209"/>
                    </a:cubicBezTo>
                    <a:cubicBezTo>
                      <a:pt x="53" y="211"/>
                      <a:pt x="49" y="214"/>
                      <a:pt x="45" y="217"/>
                    </a:cubicBezTo>
                    <a:cubicBezTo>
                      <a:pt x="44" y="217"/>
                      <a:pt x="43" y="218"/>
                      <a:pt x="42" y="219"/>
                    </a:cubicBezTo>
                    <a:cubicBezTo>
                      <a:pt x="39" y="221"/>
                      <a:pt x="36" y="223"/>
                      <a:pt x="32" y="225"/>
                    </a:cubicBezTo>
                    <a:cubicBezTo>
                      <a:pt x="31" y="226"/>
                      <a:pt x="29" y="227"/>
                      <a:pt x="28" y="228"/>
                    </a:cubicBezTo>
                    <a:cubicBezTo>
                      <a:pt x="25" y="230"/>
                      <a:pt x="22" y="232"/>
                      <a:pt x="18" y="234"/>
                    </a:cubicBezTo>
                    <a:cubicBezTo>
                      <a:pt x="17" y="235"/>
                      <a:pt x="16" y="236"/>
                      <a:pt x="14" y="237"/>
                    </a:cubicBezTo>
                    <a:cubicBezTo>
                      <a:pt x="9" y="240"/>
                      <a:pt x="5" y="243"/>
                      <a:pt x="0" y="246"/>
                    </a:cubicBezTo>
                    <a:cubicBezTo>
                      <a:pt x="38" y="229"/>
                      <a:pt x="582" y="166"/>
                      <a:pt x="582" y="138"/>
                    </a:cubicBezTo>
                    <a:cubicBezTo>
                      <a:pt x="582" y="42"/>
                      <a:pt x="582" y="42"/>
                      <a:pt x="582" y="42"/>
                    </a:cubicBezTo>
                    <a:lnTo>
                      <a:pt x="308" y="42"/>
                    </a:lnTo>
                    <a:close/>
                  </a:path>
                </a:pathLst>
              </a:custGeom>
              <a:gradFill>
                <a:gsLst>
                  <a:gs pos="100000">
                    <a:schemeClr val="bg1"/>
                  </a:gs>
                  <a:gs pos="0">
                    <a:schemeClr val="bg1">
                      <a:lumMod val="95000"/>
                    </a:schemeClr>
                  </a:gs>
                </a:gsLst>
                <a:lin ang="2700000" scaled="1"/>
              </a:gradFill>
              <a:ln w="19050">
                <a:noFill/>
              </a:ln>
              <a:effectLst>
                <a:outerShdw blurRad="139700" dist="38100" dir="5400000" algn="t" rotWithShape="0">
                  <a:prstClr val="black">
                    <a:alpha val="30000"/>
                  </a:prstClr>
                </a:outerShdw>
                <a:softEdge rad="0"/>
              </a:effectLst>
            </p:spPr>
            <p:txBody>
              <a:bodyPr vert="horz" wrap="square" lIns="91440" tIns="45720" rIns="91440" bIns="45720" numCol="1" anchor="t" anchorCtr="0" compatLnSpc="1">
                <a:noAutofit/>
              </a:bodyPr>
              <a:p>
                <a:endParaRPr lang="zh-CN" altLang="en-US" sz="2400">
                  <a:solidFill>
                    <a:prstClr val="black"/>
                  </a:solidFill>
                  <a:latin typeface="Arial" panose="020B0604020202020204" pitchFamily="34" charset="0"/>
                  <a:ea typeface="微软雅黑" panose="020B0503020204020204" pitchFamily="34" charset="-122"/>
                </a:endParaRPr>
              </a:p>
            </p:txBody>
          </p:sp>
          <p:sp>
            <p:nvSpPr>
              <p:cNvPr id="293" name="Freeform 290"/>
              <p:cNvSpPr/>
              <p:nvPr/>
            </p:nvSpPr>
            <p:spPr bwMode="auto">
              <a:xfrm>
                <a:off x="5276822" y="2263193"/>
                <a:ext cx="2022845" cy="707508"/>
              </a:xfrm>
              <a:custGeom>
                <a:avLst/>
                <a:gdLst>
                  <a:gd name="T0" fmla="*/ 1122 w 1139"/>
                  <a:gd name="T1" fmla="*/ 399 h 399"/>
                  <a:gd name="T2" fmla="*/ 1122 w 1139"/>
                  <a:gd name="T3" fmla="*/ 264 h 399"/>
                  <a:gd name="T4" fmla="*/ 1122 w 1139"/>
                  <a:gd name="T5" fmla="*/ 265 h 399"/>
                  <a:gd name="T6" fmla="*/ 1119 w 1139"/>
                  <a:gd name="T7" fmla="*/ 269 h 399"/>
                  <a:gd name="T8" fmla="*/ 1115 w 1139"/>
                  <a:gd name="T9" fmla="*/ 272 h 399"/>
                  <a:gd name="T10" fmla="*/ 1108 w 1139"/>
                  <a:gd name="T11" fmla="*/ 276 h 399"/>
                  <a:gd name="T12" fmla="*/ 1099 w 1139"/>
                  <a:gd name="T13" fmla="*/ 279 h 399"/>
                  <a:gd name="T14" fmla="*/ 1088 w 1139"/>
                  <a:gd name="T15" fmla="*/ 283 h 399"/>
                  <a:gd name="T16" fmla="*/ 1079 w 1139"/>
                  <a:gd name="T17" fmla="*/ 285 h 399"/>
                  <a:gd name="T18" fmla="*/ 1079 w 1139"/>
                  <a:gd name="T19" fmla="*/ 247 h 399"/>
                  <a:gd name="T20" fmla="*/ 1075 w 1139"/>
                  <a:gd name="T21" fmla="*/ 248 h 399"/>
                  <a:gd name="T22" fmla="*/ 1058 w 1139"/>
                  <a:gd name="T23" fmla="*/ 252 h 399"/>
                  <a:gd name="T24" fmla="*/ 1037 w 1139"/>
                  <a:gd name="T25" fmla="*/ 255 h 399"/>
                  <a:gd name="T26" fmla="*/ 1011 w 1139"/>
                  <a:gd name="T27" fmla="*/ 259 h 399"/>
                  <a:gd name="T28" fmla="*/ 976 w 1139"/>
                  <a:gd name="T29" fmla="*/ 263 h 399"/>
                  <a:gd name="T30" fmla="*/ 957 w 1139"/>
                  <a:gd name="T31" fmla="*/ 265 h 399"/>
                  <a:gd name="T32" fmla="*/ 957 w 1139"/>
                  <a:gd name="T33" fmla="*/ 228 h 399"/>
                  <a:gd name="T34" fmla="*/ 921 w 1139"/>
                  <a:gd name="T35" fmla="*/ 231 h 399"/>
                  <a:gd name="T36" fmla="*/ 778 w 1139"/>
                  <a:gd name="T37" fmla="*/ 239 h 399"/>
                  <a:gd name="T38" fmla="*/ 777 w 1139"/>
                  <a:gd name="T39" fmla="*/ 239 h 399"/>
                  <a:gd name="T40" fmla="*/ 777 w 1139"/>
                  <a:gd name="T41" fmla="*/ 201 h 399"/>
                  <a:gd name="T42" fmla="*/ 725 w 1139"/>
                  <a:gd name="T43" fmla="*/ 203 h 399"/>
                  <a:gd name="T44" fmla="*/ 662 w 1139"/>
                  <a:gd name="T45" fmla="*/ 205 h 399"/>
                  <a:gd name="T46" fmla="*/ 615 w 1139"/>
                  <a:gd name="T47" fmla="*/ 205 h 399"/>
                  <a:gd name="T48" fmla="*/ 573 w 1139"/>
                  <a:gd name="T49" fmla="*/ 206 h 399"/>
                  <a:gd name="T50" fmla="*/ 560 w 1139"/>
                  <a:gd name="T51" fmla="*/ 206 h 399"/>
                  <a:gd name="T52" fmla="*/ 560 w 1139"/>
                  <a:gd name="T53" fmla="*/ 168 h 399"/>
                  <a:gd name="T54" fmla="*/ 533 w 1139"/>
                  <a:gd name="T55" fmla="*/ 168 h 399"/>
                  <a:gd name="T56" fmla="*/ 495 w 1139"/>
                  <a:gd name="T57" fmla="*/ 168 h 399"/>
                  <a:gd name="T58" fmla="*/ 459 w 1139"/>
                  <a:gd name="T59" fmla="*/ 167 h 399"/>
                  <a:gd name="T60" fmla="*/ 424 w 1139"/>
                  <a:gd name="T61" fmla="*/ 166 h 399"/>
                  <a:gd name="T62" fmla="*/ 390 w 1139"/>
                  <a:gd name="T63" fmla="*/ 165 h 399"/>
                  <a:gd name="T64" fmla="*/ 355 w 1139"/>
                  <a:gd name="T65" fmla="*/ 164 h 399"/>
                  <a:gd name="T66" fmla="*/ 348 w 1139"/>
                  <a:gd name="T67" fmla="*/ 164 h 399"/>
                  <a:gd name="T68" fmla="*/ 348 w 1139"/>
                  <a:gd name="T69" fmla="*/ 126 h 399"/>
                  <a:gd name="T70" fmla="*/ 320 w 1139"/>
                  <a:gd name="T71" fmla="*/ 125 h 399"/>
                  <a:gd name="T72" fmla="*/ 284 w 1139"/>
                  <a:gd name="T73" fmla="*/ 123 h 399"/>
                  <a:gd name="T74" fmla="*/ 247 w 1139"/>
                  <a:gd name="T75" fmla="*/ 121 h 399"/>
                  <a:gd name="T76" fmla="*/ 207 w 1139"/>
                  <a:gd name="T77" fmla="*/ 118 h 399"/>
                  <a:gd name="T78" fmla="*/ 163 w 1139"/>
                  <a:gd name="T79" fmla="*/ 114 h 399"/>
                  <a:gd name="T80" fmla="*/ 163 w 1139"/>
                  <a:gd name="T81" fmla="*/ 77 h 399"/>
                  <a:gd name="T82" fmla="*/ 44 w 1139"/>
                  <a:gd name="T83" fmla="*/ 59 h 399"/>
                  <a:gd name="T84" fmla="*/ 44 w 1139"/>
                  <a:gd name="T85" fmla="*/ 21 h 399"/>
                  <a:gd name="T86" fmla="*/ 0 w 1139"/>
                  <a:gd name="T87" fmla="*/ 0 h 399"/>
                  <a:gd name="T88" fmla="*/ 0 w 1139"/>
                  <a:gd name="T89" fmla="*/ 99 h 399"/>
                  <a:gd name="T90" fmla="*/ 726 w 1139"/>
                  <a:gd name="T91" fmla="*/ 333 h 399"/>
                  <a:gd name="T92" fmla="*/ 1122 w 1139"/>
                  <a:gd name="T93" fmla="*/ 39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39" h="399">
                    <a:moveTo>
                      <a:pt x="1122" y="399"/>
                    </a:moveTo>
                    <a:cubicBezTo>
                      <a:pt x="1122" y="264"/>
                      <a:pt x="1122" y="264"/>
                      <a:pt x="1122" y="264"/>
                    </a:cubicBezTo>
                    <a:cubicBezTo>
                      <a:pt x="1122" y="265"/>
                      <a:pt x="1122" y="265"/>
                      <a:pt x="1122" y="265"/>
                    </a:cubicBezTo>
                    <a:cubicBezTo>
                      <a:pt x="1122" y="266"/>
                      <a:pt x="1120" y="267"/>
                      <a:pt x="1119" y="269"/>
                    </a:cubicBezTo>
                    <a:cubicBezTo>
                      <a:pt x="1118" y="270"/>
                      <a:pt x="1117" y="271"/>
                      <a:pt x="1115" y="272"/>
                    </a:cubicBezTo>
                    <a:cubicBezTo>
                      <a:pt x="1113" y="273"/>
                      <a:pt x="1111" y="275"/>
                      <a:pt x="1108" y="276"/>
                    </a:cubicBezTo>
                    <a:cubicBezTo>
                      <a:pt x="1106" y="277"/>
                      <a:pt x="1103" y="278"/>
                      <a:pt x="1099" y="279"/>
                    </a:cubicBezTo>
                    <a:cubicBezTo>
                      <a:pt x="1096" y="280"/>
                      <a:pt x="1092" y="282"/>
                      <a:pt x="1088" y="283"/>
                    </a:cubicBezTo>
                    <a:cubicBezTo>
                      <a:pt x="1085" y="283"/>
                      <a:pt x="1083" y="284"/>
                      <a:pt x="1079" y="285"/>
                    </a:cubicBezTo>
                    <a:cubicBezTo>
                      <a:pt x="1079" y="247"/>
                      <a:pt x="1079" y="247"/>
                      <a:pt x="1079" y="247"/>
                    </a:cubicBezTo>
                    <a:cubicBezTo>
                      <a:pt x="1078" y="247"/>
                      <a:pt x="1076" y="248"/>
                      <a:pt x="1075" y="248"/>
                    </a:cubicBezTo>
                    <a:cubicBezTo>
                      <a:pt x="1069" y="249"/>
                      <a:pt x="1064" y="251"/>
                      <a:pt x="1058" y="252"/>
                    </a:cubicBezTo>
                    <a:cubicBezTo>
                      <a:pt x="1051" y="253"/>
                      <a:pt x="1044" y="254"/>
                      <a:pt x="1037" y="255"/>
                    </a:cubicBezTo>
                    <a:cubicBezTo>
                      <a:pt x="1029" y="257"/>
                      <a:pt x="1020" y="258"/>
                      <a:pt x="1011" y="259"/>
                    </a:cubicBezTo>
                    <a:cubicBezTo>
                      <a:pt x="1000" y="261"/>
                      <a:pt x="988" y="262"/>
                      <a:pt x="976" y="263"/>
                    </a:cubicBezTo>
                    <a:cubicBezTo>
                      <a:pt x="970" y="264"/>
                      <a:pt x="963" y="265"/>
                      <a:pt x="957" y="265"/>
                    </a:cubicBezTo>
                    <a:cubicBezTo>
                      <a:pt x="957" y="228"/>
                      <a:pt x="957" y="228"/>
                      <a:pt x="957" y="228"/>
                    </a:cubicBezTo>
                    <a:cubicBezTo>
                      <a:pt x="945" y="229"/>
                      <a:pt x="934" y="230"/>
                      <a:pt x="921" y="231"/>
                    </a:cubicBezTo>
                    <a:cubicBezTo>
                      <a:pt x="879" y="234"/>
                      <a:pt x="830" y="237"/>
                      <a:pt x="778" y="239"/>
                    </a:cubicBezTo>
                    <a:cubicBezTo>
                      <a:pt x="777" y="239"/>
                      <a:pt x="777" y="239"/>
                      <a:pt x="777" y="239"/>
                    </a:cubicBezTo>
                    <a:cubicBezTo>
                      <a:pt x="777" y="201"/>
                      <a:pt x="777" y="201"/>
                      <a:pt x="777" y="201"/>
                    </a:cubicBezTo>
                    <a:cubicBezTo>
                      <a:pt x="760" y="202"/>
                      <a:pt x="743" y="203"/>
                      <a:pt x="725" y="203"/>
                    </a:cubicBezTo>
                    <a:cubicBezTo>
                      <a:pt x="705" y="204"/>
                      <a:pt x="684" y="204"/>
                      <a:pt x="662" y="205"/>
                    </a:cubicBezTo>
                    <a:cubicBezTo>
                      <a:pt x="647" y="205"/>
                      <a:pt x="631" y="205"/>
                      <a:pt x="615" y="205"/>
                    </a:cubicBezTo>
                    <a:cubicBezTo>
                      <a:pt x="601" y="206"/>
                      <a:pt x="587" y="206"/>
                      <a:pt x="573" y="206"/>
                    </a:cubicBezTo>
                    <a:cubicBezTo>
                      <a:pt x="568" y="206"/>
                      <a:pt x="564" y="206"/>
                      <a:pt x="560" y="206"/>
                    </a:cubicBezTo>
                    <a:cubicBezTo>
                      <a:pt x="560" y="168"/>
                      <a:pt x="560" y="168"/>
                      <a:pt x="560" y="168"/>
                    </a:cubicBezTo>
                    <a:cubicBezTo>
                      <a:pt x="551" y="168"/>
                      <a:pt x="542" y="168"/>
                      <a:pt x="533" y="168"/>
                    </a:cubicBezTo>
                    <a:cubicBezTo>
                      <a:pt x="520" y="168"/>
                      <a:pt x="508" y="168"/>
                      <a:pt x="495" y="168"/>
                    </a:cubicBezTo>
                    <a:cubicBezTo>
                      <a:pt x="483" y="168"/>
                      <a:pt x="471" y="167"/>
                      <a:pt x="459" y="167"/>
                    </a:cubicBezTo>
                    <a:cubicBezTo>
                      <a:pt x="448" y="167"/>
                      <a:pt x="436" y="167"/>
                      <a:pt x="424" y="166"/>
                    </a:cubicBezTo>
                    <a:cubicBezTo>
                      <a:pt x="413" y="166"/>
                      <a:pt x="401" y="166"/>
                      <a:pt x="390" y="165"/>
                    </a:cubicBezTo>
                    <a:cubicBezTo>
                      <a:pt x="378" y="165"/>
                      <a:pt x="366" y="165"/>
                      <a:pt x="355" y="164"/>
                    </a:cubicBezTo>
                    <a:cubicBezTo>
                      <a:pt x="353" y="164"/>
                      <a:pt x="350" y="164"/>
                      <a:pt x="348" y="164"/>
                    </a:cubicBezTo>
                    <a:cubicBezTo>
                      <a:pt x="348" y="126"/>
                      <a:pt x="348" y="126"/>
                      <a:pt x="348" y="126"/>
                    </a:cubicBezTo>
                    <a:cubicBezTo>
                      <a:pt x="338" y="126"/>
                      <a:pt x="329" y="125"/>
                      <a:pt x="320" y="125"/>
                    </a:cubicBezTo>
                    <a:cubicBezTo>
                      <a:pt x="308" y="124"/>
                      <a:pt x="296" y="124"/>
                      <a:pt x="284" y="123"/>
                    </a:cubicBezTo>
                    <a:cubicBezTo>
                      <a:pt x="272" y="122"/>
                      <a:pt x="259" y="122"/>
                      <a:pt x="247" y="121"/>
                    </a:cubicBezTo>
                    <a:cubicBezTo>
                      <a:pt x="234" y="120"/>
                      <a:pt x="220" y="119"/>
                      <a:pt x="207" y="118"/>
                    </a:cubicBezTo>
                    <a:cubicBezTo>
                      <a:pt x="192" y="117"/>
                      <a:pt x="177" y="116"/>
                      <a:pt x="163" y="114"/>
                    </a:cubicBezTo>
                    <a:cubicBezTo>
                      <a:pt x="163" y="77"/>
                      <a:pt x="163" y="77"/>
                      <a:pt x="163" y="77"/>
                    </a:cubicBezTo>
                    <a:cubicBezTo>
                      <a:pt x="113" y="72"/>
                      <a:pt x="72" y="66"/>
                      <a:pt x="44" y="59"/>
                    </a:cubicBezTo>
                    <a:cubicBezTo>
                      <a:pt x="44" y="21"/>
                      <a:pt x="44" y="21"/>
                      <a:pt x="44" y="21"/>
                    </a:cubicBezTo>
                    <a:cubicBezTo>
                      <a:pt x="16" y="15"/>
                      <a:pt x="0" y="8"/>
                      <a:pt x="0" y="0"/>
                    </a:cubicBezTo>
                    <a:cubicBezTo>
                      <a:pt x="0" y="99"/>
                      <a:pt x="0" y="99"/>
                      <a:pt x="0" y="99"/>
                    </a:cubicBezTo>
                    <a:cubicBezTo>
                      <a:pt x="0" y="228"/>
                      <a:pt x="328" y="293"/>
                      <a:pt x="726" y="333"/>
                    </a:cubicBezTo>
                    <a:cubicBezTo>
                      <a:pt x="1139" y="374"/>
                      <a:pt x="1117" y="385"/>
                      <a:pt x="1122" y="399"/>
                    </a:cubicBezTo>
                    <a:close/>
                  </a:path>
                </a:pathLst>
              </a:custGeom>
              <a:gradFill>
                <a:gsLst>
                  <a:gs pos="100000">
                    <a:schemeClr val="bg1"/>
                  </a:gs>
                  <a:gs pos="0">
                    <a:schemeClr val="bg1">
                      <a:lumMod val="95000"/>
                    </a:schemeClr>
                  </a:gs>
                </a:gsLst>
                <a:lin ang="2700000" scaled="1"/>
              </a:gradFill>
              <a:ln w="19050">
                <a:noFill/>
              </a:ln>
              <a:effectLst>
                <a:outerShdw blurRad="139700" dist="38100" dir="5400000" algn="t" rotWithShape="0">
                  <a:prstClr val="black">
                    <a:alpha val="30000"/>
                  </a:prstClr>
                </a:outerShdw>
                <a:softEdge rad="0"/>
              </a:effectLst>
            </p:spPr>
            <p:txBody>
              <a:bodyPr vert="horz" wrap="square" lIns="91440" tIns="45720" rIns="91440" bIns="45720" numCol="1" anchor="t" anchorCtr="0" compatLnSpc="1">
                <a:noAutofit/>
              </a:bodyPr>
              <a:p>
                <a:endParaRPr lang="zh-CN" altLang="en-US" sz="2400">
                  <a:solidFill>
                    <a:prstClr val="black"/>
                  </a:solidFill>
                  <a:latin typeface="Arial" panose="020B0604020202020204" pitchFamily="34" charset="0"/>
                  <a:ea typeface="微软雅黑" panose="020B0503020204020204" pitchFamily="34" charset="-122"/>
                </a:endParaRPr>
              </a:p>
            </p:txBody>
          </p:sp>
          <p:sp>
            <p:nvSpPr>
              <p:cNvPr id="294" name="Freeform 291"/>
              <p:cNvSpPr/>
              <p:nvPr/>
            </p:nvSpPr>
            <p:spPr bwMode="auto">
              <a:xfrm>
                <a:off x="5937863" y="5597104"/>
                <a:ext cx="5246" cy="0"/>
              </a:xfrm>
              <a:custGeom>
                <a:avLst/>
                <a:gdLst>
                  <a:gd name="T0" fmla="*/ 3 w 3"/>
                  <a:gd name="T1" fmla="*/ 2 w 3"/>
                  <a:gd name="T2" fmla="*/ 0 w 3"/>
                  <a:gd name="T3" fmla="*/ 3 w 3"/>
                </a:gdLst>
                <a:ahLst/>
                <a:cxnLst>
                  <a:cxn ang="0">
                    <a:pos x="T0" y="0"/>
                  </a:cxn>
                  <a:cxn ang="0">
                    <a:pos x="T1" y="0"/>
                  </a:cxn>
                  <a:cxn ang="0">
                    <a:pos x="T2" y="0"/>
                  </a:cxn>
                  <a:cxn ang="0">
                    <a:pos x="T3" y="0"/>
                  </a:cxn>
                </a:cxnLst>
                <a:rect l="0" t="0" r="r" b="b"/>
                <a:pathLst>
                  <a:path w="3">
                    <a:moveTo>
                      <a:pt x="3" y="0"/>
                    </a:moveTo>
                    <a:cubicBezTo>
                      <a:pt x="3" y="0"/>
                      <a:pt x="3" y="0"/>
                      <a:pt x="2" y="0"/>
                    </a:cubicBezTo>
                    <a:cubicBezTo>
                      <a:pt x="1" y="0"/>
                      <a:pt x="1" y="0"/>
                      <a:pt x="0" y="0"/>
                    </a:cubicBezTo>
                    <a:cubicBezTo>
                      <a:pt x="1" y="0"/>
                      <a:pt x="2" y="0"/>
                      <a:pt x="3"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95" name="Freeform 292"/>
              <p:cNvSpPr/>
              <p:nvPr/>
            </p:nvSpPr>
            <p:spPr bwMode="auto">
              <a:xfrm>
                <a:off x="5816447" y="552815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96" name="Freeform 293"/>
              <p:cNvSpPr/>
              <p:nvPr/>
            </p:nvSpPr>
            <p:spPr bwMode="auto">
              <a:xfrm>
                <a:off x="5816447" y="5528152"/>
                <a:ext cx="0" cy="14240"/>
              </a:xfrm>
              <a:custGeom>
                <a:avLst/>
                <a:gdLst>
                  <a:gd name="T0" fmla="*/ 0 h 8"/>
                  <a:gd name="T1" fmla="*/ 0 h 8"/>
                  <a:gd name="T2" fmla="*/ 8 h 8"/>
                  <a:gd name="T3" fmla="*/ 8 h 8"/>
                  <a:gd name="T4" fmla="*/ 0 h 8"/>
                </a:gdLst>
                <a:ahLst/>
                <a:cxnLst>
                  <a:cxn ang="0">
                    <a:pos x="0" y="T0"/>
                  </a:cxn>
                  <a:cxn ang="0">
                    <a:pos x="0" y="T1"/>
                  </a:cxn>
                  <a:cxn ang="0">
                    <a:pos x="0" y="T2"/>
                  </a:cxn>
                  <a:cxn ang="0">
                    <a:pos x="0" y="T3"/>
                  </a:cxn>
                  <a:cxn ang="0">
                    <a:pos x="0" y="T4"/>
                  </a:cxn>
                </a:cxnLst>
                <a:rect l="0" t="0" r="r" b="b"/>
                <a:pathLst>
                  <a:path h="8">
                    <a:moveTo>
                      <a:pt x="0" y="0"/>
                    </a:moveTo>
                    <a:cubicBezTo>
                      <a:pt x="0" y="0"/>
                      <a:pt x="0" y="0"/>
                      <a:pt x="0" y="0"/>
                    </a:cubicBezTo>
                    <a:cubicBezTo>
                      <a:pt x="0" y="3"/>
                      <a:pt x="0" y="5"/>
                      <a:pt x="0" y="8"/>
                    </a:cubicBezTo>
                    <a:cubicBezTo>
                      <a:pt x="0" y="8"/>
                      <a:pt x="0" y="8"/>
                      <a:pt x="0" y="8"/>
                    </a:cubicBezTo>
                    <a:cubicBezTo>
                      <a:pt x="0" y="5"/>
                      <a:pt x="0" y="3"/>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97" name="Freeform 294"/>
              <p:cNvSpPr/>
              <p:nvPr/>
            </p:nvSpPr>
            <p:spPr bwMode="auto">
              <a:xfrm>
                <a:off x="6942165" y="5535647"/>
                <a:ext cx="0" cy="8994"/>
              </a:xfrm>
              <a:custGeom>
                <a:avLst/>
                <a:gdLst>
                  <a:gd name="T0" fmla="*/ 0 h 5"/>
                  <a:gd name="T1" fmla="*/ 5 h 5"/>
                  <a:gd name="T2" fmla="*/ 5 h 5"/>
                  <a:gd name="T3" fmla="*/ 0 h 5"/>
                </a:gdLst>
                <a:ahLst/>
                <a:cxnLst>
                  <a:cxn ang="0">
                    <a:pos x="0" y="T0"/>
                  </a:cxn>
                  <a:cxn ang="0">
                    <a:pos x="0" y="T1"/>
                  </a:cxn>
                  <a:cxn ang="0">
                    <a:pos x="0" y="T2"/>
                  </a:cxn>
                  <a:cxn ang="0">
                    <a:pos x="0" y="T3"/>
                  </a:cxn>
                </a:cxnLst>
                <a:rect l="0" t="0" r="r" b="b"/>
                <a:pathLst>
                  <a:path h="5">
                    <a:moveTo>
                      <a:pt x="0" y="0"/>
                    </a:moveTo>
                    <a:cubicBezTo>
                      <a:pt x="0" y="2"/>
                      <a:pt x="0" y="4"/>
                      <a:pt x="0" y="5"/>
                    </a:cubicBezTo>
                    <a:cubicBezTo>
                      <a:pt x="0" y="5"/>
                      <a:pt x="0" y="5"/>
                      <a:pt x="0" y="5"/>
                    </a:cubicBezTo>
                    <a:cubicBezTo>
                      <a:pt x="0" y="4"/>
                      <a:pt x="0" y="2"/>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98" name="Freeform 296"/>
              <p:cNvSpPr/>
              <p:nvPr/>
            </p:nvSpPr>
            <p:spPr bwMode="auto">
              <a:xfrm>
                <a:off x="5816447" y="5517659"/>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299" name="Freeform 303"/>
              <p:cNvSpPr/>
              <p:nvPr/>
            </p:nvSpPr>
            <p:spPr bwMode="auto">
              <a:xfrm>
                <a:off x="6651367" y="5496674"/>
                <a:ext cx="1499" cy="11992"/>
              </a:xfrm>
              <a:custGeom>
                <a:avLst/>
                <a:gdLst>
                  <a:gd name="T0" fmla="*/ 0 w 1"/>
                  <a:gd name="T1" fmla="*/ 0 h 7"/>
                  <a:gd name="T2" fmla="*/ 0 w 1"/>
                  <a:gd name="T3" fmla="*/ 6 h 7"/>
                  <a:gd name="T4" fmla="*/ 1 w 1"/>
                  <a:gd name="T5" fmla="*/ 7 h 7"/>
                  <a:gd name="T6" fmla="*/ 1 w 1"/>
                  <a:gd name="T7" fmla="*/ 1 h 7"/>
                  <a:gd name="T8" fmla="*/ 0 w 1"/>
                  <a:gd name="T9" fmla="*/ 0 h 7"/>
                </a:gdLst>
                <a:ahLst/>
                <a:cxnLst>
                  <a:cxn ang="0">
                    <a:pos x="T0" y="T1"/>
                  </a:cxn>
                  <a:cxn ang="0">
                    <a:pos x="T2" y="T3"/>
                  </a:cxn>
                  <a:cxn ang="0">
                    <a:pos x="T4" y="T5"/>
                  </a:cxn>
                  <a:cxn ang="0">
                    <a:pos x="T6" y="T7"/>
                  </a:cxn>
                  <a:cxn ang="0">
                    <a:pos x="T8" y="T9"/>
                  </a:cxn>
                </a:cxnLst>
                <a:rect l="0" t="0" r="r" b="b"/>
                <a:pathLst>
                  <a:path w="1" h="7">
                    <a:moveTo>
                      <a:pt x="0" y="0"/>
                    </a:moveTo>
                    <a:cubicBezTo>
                      <a:pt x="0" y="6"/>
                      <a:pt x="0" y="6"/>
                      <a:pt x="0" y="6"/>
                    </a:cubicBezTo>
                    <a:cubicBezTo>
                      <a:pt x="0" y="7"/>
                      <a:pt x="1" y="7"/>
                      <a:pt x="1" y="7"/>
                    </a:cubicBezTo>
                    <a:cubicBezTo>
                      <a:pt x="1" y="1"/>
                      <a:pt x="1" y="1"/>
                      <a:pt x="1" y="1"/>
                    </a:cubicBezTo>
                    <a:cubicBezTo>
                      <a:pt x="1" y="1"/>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300" name="Freeform 304"/>
              <p:cNvSpPr/>
              <p:nvPr/>
            </p:nvSpPr>
            <p:spPr bwMode="auto">
              <a:xfrm>
                <a:off x="6642374" y="5489179"/>
                <a:ext cx="8994" cy="28480"/>
              </a:xfrm>
              <a:custGeom>
                <a:avLst/>
                <a:gdLst>
                  <a:gd name="T0" fmla="*/ 4 w 5"/>
                  <a:gd name="T1" fmla="*/ 0 h 16"/>
                  <a:gd name="T2" fmla="*/ 0 w 5"/>
                  <a:gd name="T3" fmla="*/ 10 h 16"/>
                  <a:gd name="T4" fmla="*/ 0 w 5"/>
                  <a:gd name="T5" fmla="*/ 16 h 16"/>
                  <a:gd name="T6" fmla="*/ 4 w 5"/>
                  <a:gd name="T7" fmla="*/ 7 h 16"/>
                  <a:gd name="T8" fmla="*/ 5 w 5"/>
                  <a:gd name="T9" fmla="*/ 10 h 16"/>
                  <a:gd name="T10" fmla="*/ 5 w 5"/>
                  <a:gd name="T11" fmla="*/ 4 h 16"/>
                  <a:gd name="T12" fmla="*/ 4 w 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5" h="16">
                    <a:moveTo>
                      <a:pt x="4" y="0"/>
                    </a:moveTo>
                    <a:cubicBezTo>
                      <a:pt x="4" y="0"/>
                      <a:pt x="2" y="4"/>
                      <a:pt x="0" y="10"/>
                    </a:cubicBezTo>
                    <a:cubicBezTo>
                      <a:pt x="0" y="16"/>
                      <a:pt x="0" y="16"/>
                      <a:pt x="0" y="16"/>
                    </a:cubicBezTo>
                    <a:cubicBezTo>
                      <a:pt x="2" y="10"/>
                      <a:pt x="4" y="7"/>
                      <a:pt x="4" y="7"/>
                    </a:cubicBezTo>
                    <a:cubicBezTo>
                      <a:pt x="4" y="7"/>
                      <a:pt x="4" y="8"/>
                      <a:pt x="5" y="10"/>
                    </a:cubicBezTo>
                    <a:cubicBezTo>
                      <a:pt x="5" y="4"/>
                      <a:pt x="5" y="4"/>
                      <a:pt x="5" y="4"/>
                    </a:cubicBezTo>
                    <a:cubicBezTo>
                      <a:pt x="4" y="2"/>
                      <a:pt x="4" y="0"/>
                      <a:pt x="4"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301" name="Freeform 305"/>
              <p:cNvSpPr/>
              <p:nvPr/>
            </p:nvSpPr>
            <p:spPr bwMode="auto">
              <a:xfrm>
                <a:off x="6367315" y="5487680"/>
                <a:ext cx="1499" cy="19486"/>
              </a:xfrm>
              <a:custGeom>
                <a:avLst/>
                <a:gdLst>
                  <a:gd name="T0" fmla="*/ 1 w 1"/>
                  <a:gd name="T1" fmla="*/ 0 h 11"/>
                  <a:gd name="T2" fmla="*/ 0 w 1"/>
                  <a:gd name="T3" fmla="*/ 4 h 11"/>
                  <a:gd name="T4" fmla="*/ 0 w 1"/>
                  <a:gd name="T5" fmla="*/ 11 h 11"/>
                  <a:gd name="T6" fmla="*/ 1 w 1"/>
                  <a:gd name="T7" fmla="*/ 7 h 11"/>
                  <a:gd name="T8" fmla="*/ 1 w 1"/>
                  <a:gd name="T9" fmla="*/ 9 h 11"/>
                  <a:gd name="T10" fmla="*/ 1 w 1"/>
                  <a:gd name="T11" fmla="*/ 3 h 11"/>
                  <a:gd name="T12" fmla="*/ 1 w 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 h="11">
                    <a:moveTo>
                      <a:pt x="1" y="0"/>
                    </a:moveTo>
                    <a:cubicBezTo>
                      <a:pt x="1" y="0"/>
                      <a:pt x="1" y="2"/>
                      <a:pt x="0" y="4"/>
                    </a:cubicBezTo>
                    <a:cubicBezTo>
                      <a:pt x="0" y="11"/>
                      <a:pt x="0" y="11"/>
                      <a:pt x="0" y="11"/>
                    </a:cubicBezTo>
                    <a:cubicBezTo>
                      <a:pt x="1" y="8"/>
                      <a:pt x="1" y="7"/>
                      <a:pt x="1" y="7"/>
                    </a:cubicBezTo>
                    <a:cubicBezTo>
                      <a:pt x="1" y="7"/>
                      <a:pt x="1" y="8"/>
                      <a:pt x="1" y="9"/>
                    </a:cubicBezTo>
                    <a:cubicBezTo>
                      <a:pt x="1" y="3"/>
                      <a:pt x="1" y="3"/>
                      <a:pt x="1" y="3"/>
                    </a:cubicBezTo>
                    <a:cubicBezTo>
                      <a:pt x="1" y="1"/>
                      <a:pt x="1" y="0"/>
                      <a:pt x="1"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sp>
            <p:nvSpPr>
              <p:cNvPr id="302" name="Freeform 307"/>
              <p:cNvSpPr/>
              <p:nvPr/>
            </p:nvSpPr>
            <p:spPr bwMode="auto">
              <a:xfrm>
                <a:off x="5940861" y="5597104"/>
                <a:ext cx="11242" cy="0"/>
              </a:xfrm>
              <a:custGeom>
                <a:avLst/>
                <a:gdLst>
                  <a:gd name="T0" fmla="*/ 6 w 6"/>
                  <a:gd name="T1" fmla="*/ 0 w 6"/>
                  <a:gd name="T2" fmla="*/ 1 w 6"/>
                  <a:gd name="T3" fmla="*/ 6 w 6"/>
                  <a:gd name="T4" fmla="*/ 6 w 6"/>
                </a:gdLst>
                <a:ahLst/>
                <a:cxnLst>
                  <a:cxn ang="0">
                    <a:pos x="T0" y="0"/>
                  </a:cxn>
                  <a:cxn ang="0">
                    <a:pos x="T1" y="0"/>
                  </a:cxn>
                  <a:cxn ang="0">
                    <a:pos x="T2" y="0"/>
                  </a:cxn>
                  <a:cxn ang="0">
                    <a:pos x="T3" y="0"/>
                  </a:cxn>
                  <a:cxn ang="0">
                    <a:pos x="T4" y="0"/>
                  </a:cxn>
                </a:cxnLst>
                <a:rect l="0" t="0" r="r" b="b"/>
                <a:pathLst>
                  <a:path w="6">
                    <a:moveTo>
                      <a:pt x="6" y="0"/>
                    </a:moveTo>
                    <a:cubicBezTo>
                      <a:pt x="4" y="0"/>
                      <a:pt x="2" y="0"/>
                      <a:pt x="0" y="0"/>
                    </a:cubicBezTo>
                    <a:cubicBezTo>
                      <a:pt x="1" y="0"/>
                      <a:pt x="1" y="0"/>
                      <a:pt x="1" y="0"/>
                    </a:cubicBezTo>
                    <a:cubicBezTo>
                      <a:pt x="2" y="0"/>
                      <a:pt x="4" y="0"/>
                      <a:pt x="6" y="0"/>
                    </a:cubicBezTo>
                    <a:cubicBezTo>
                      <a:pt x="6" y="0"/>
                      <a:pt x="6" y="0"/>
                      <a:pt x="6"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2400">
                  <a:solidFill>
                    <a:prstClr val="black"/>
                  </a:solidFill>
                </a:endParaRPr>
              </a:p>
            </p:txBody>
          </p:sp>
        </p:grpSp>
        <p:sp>
          <p:nvSpPr>
            <p:cNvPr id="303" name="椭圆 302"/>
            <p:cNvSpPr/>
            <p:nvPr/>
          </p:nvSpPr>
          <p:spPr>
            <a:xfrm>
              <a:off x="4209202" y="4511422"/>
              <a:ext cx="1050661" cy="284006"/>
            </a:xfrm>
            <a:prstGeom prst="ellipse">
              <a:avLst/>
            </a:prstGeom>
            <a:gradFill flip="none" rotWithShape="1">
              <a:gsLst>
                <a:gs pos="100000">
                  <a:schemeClr val="tx1">
                    <a:alpha val="69000"/>
                  </a:schemeClr>
                </a:gs>
                <a:gs pos="0">
                  <a:schemeClr val="tx1">
                    <a:lumMod val="95000"/>
                    <a:lumOff val="5000"/>
                    <a:alpha val="0"/>
                  </a:schemeClr>
                </a:gs>
              </a:gsLst>
              <a:lin ang="4800000" scaled="0"/>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solidFill>
                  <a:prstClr val="white"/>
                </a:solidFill>
              </a:endParaRPr>
            </a:p>
          </p:txBody>
        </p:sp>
        <p:grpSp>
          <p:nvGrpSpPr>
            <p:cNvPr id="4" name="组合 3"/>
            <p:cNvGrpSpPr/>
            <p:nvPr/>
          </p:nvGrpSpPr>
          <p:grpSpPr>
            <a:xfrm>
              <a:off x="3045327" y="1316766"/>
              <a:ext cx="368489" cy="368489"/>
              <a:chOff x="4060435" y="1913471"/>
              <a:chExt cx="491319" cy="491319"/>
            </a:xfrm>
          </p:grpSpPr>
          <p:sp>
            <p:nvSpPr>
              <p:cNvPr id="308" name="椭圆 307"/>
              <p:cNvSpPr/>
              <p:nvPr/>
            </p:nvSpPr>
            <p:spPr>
              <a:xfrm>
                <a:off x="4060435" y="1913471"/>
                <a:ext cx="491319" cy="491319"/>
              </a:xfrm>
              <a:prstGeom prst="ellipse">
                <a:avLst/>
              </a:prstGeom>
              <a:gradFill>
                <a:gsLst>
                  <a:gs pos="11000">
                    <a:srgbClr val="2B3649"/>
                  </a:gs>
                  <a:gs pos="100000">
                    <a:srgbClr val="3B4A62"/>
                  </a:gs>
                </a:gsLst>
                <a:lin ang="2700000" scaled="0"/>
              </a:gradFill>
              <a:ln w="25400">
                <a:no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prstClr val="white"/>
                  </a:solidFill>
                </a:endParaRPr>
              </a:p>
            </p:txBody>
          </p:sp>
          <p:sp>
            <p:nvSpPr>
              <p:cNvPr id="309" name="加号 308"/>
              <p:cNvSpPr/>
              <p:nvPr/>
            </p:nvSpPr>
            <p:spPr>
              <a:xfrm>
                <a:off x="4190378" y="2036324"/>
                <a:ext cx="240080" cy="24008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prstClr val="white"/>
                  </a:solidFill>
                </a:endParaRPr>
              </a:p>
            </p:txBody>
          </p:sp>
        </p:grpSp>
        <p:grpSp>
          <p:nvGrpSpPr>
            <p:cNvPr id="3" name="组合 2"/>
            <p:cNvGrpSpPr/>
            <p:nvPr/>
          </p:nvGrpSpPr>
          <p:grpSpPr>
            <a:xfrm>
              <a:off x="5843218" y="1026602"/>
              <a:ext cx="368489" cy="368489"/>
              <a:chOff x="7790956" y="1526586"/>
              <a:chExt cx="491319" cy="491319"/>
            </a:xfrm>
          </p:grpSpPr>
          <p:sp>
            <p:nvSpPr>
              <p:cNvPr id="311" name="椭圆 310"/>
              <p:cNvSpPr/>
              <p:nvPr/>
            </p:nvSpPr>
            <p:spPr>
              <a:xfrm>
                <a:off x="7790956" y="1526586"/>
                <a:ext cx="491319" cy="491319"/>
              </a:xfrm>
              <a:prstGeom prst="ellipse">
                <a:avLst/>
              </a:prstGeom>
              <a:gradFill>
                <a:gsLst>
                  <a:gs pos="11000">
                    <a:srgbClr val="2B3649"/>
                  </a:gs>
                  <a:gs pos="100000">
                    <a:srgbClr val="3B4A62"/>
                  </a:gs>
                </a:gsLst>
                <a:lin ang="2700000" scaled="0"/>
              </a:gradFill>
              <a:ln w="25400">
                <a:noFill/>
              </a:ln>
              <a:effectLst>
                <a:outerShdw blurRad="2032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prstClr val="white"/>
                  </a:solidFill>
                </a:endParaRPr>
              </a:p>
            </p:txBody>
          </p:sp>
          <p:sp>
            <p:nvSpPr>
              <p:cNvPr id="312" name="加号 311"/>
              <p:cNvSpPr/>
              <p:nvPr/>
            </p:nvSpPr>
            <p:spPr>
              <a:xfrm>
                <a:off x="7916575" y="1633687"/>
                <a:ext cx="240080" cy="24008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prstClr val="white"/>
                  </a:solidFill>
                </a:endParaRPr>
              </a:p>
            </p:txBody>
          </p:sp>
        </p:grpSp>
        <p:grpSp>
          <p:nvGrpSpPr>
            <p:cNvPr id="5" name="组合 4"/>
            <p:cNvGrpSpPr/>
            <p:nvPr/>
          </p:nvGrpSpPr>
          <p:grpSpPr>
            <a:xfrm>
              <a:off x="5814427" y="3099598"/>
              <a:ext cx="368489" cy="368489"/>
              <a:chOff x="7752568" y="4290581"/>
              <a:chExt cx="491319" cy="491319"/>
            </a:xfrm>
          </p:grpSpPr>
          <p:sp>
            <p:nvSpPr>
              <p:cNvPr id="314" name="椭圆 313"/>
              <p:cNvSpPr/>
              <p:nvPr/>
            </p:nvSpPr>
            <p:spPr>
              <a:xfrm>
                <a:off x="7752568" y="4290581"/>
                <a:ext cx="491319" cy="491319"/>
              </a:xfrm>
              <a:prstGeom prst="ellipse">
                <a:avLst/>
              </a:prstGeom>
              <a:gradFill>
                <a:gsLst>
                  <a:gs pos="11000">
                    <a:srgbClr val="2B3649"/>
                  </a:gs>
                  <a:gs pos="100000">
                    <a:srgbClr val="3B4A62"/>
                  </a:gs>
                </a:gsLst>
                <a:lin ang="2700000" scaled="0"/>
              </a:gradFill>
              <a:ln w="25400">
                <a:no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prstClr val="white"/>
                  </a:solidFill>
                </a:endParaRPr>
              </a:p>
            </p:txBody>
          </p:sp>
          <p:sp>
            <p:nvSpPr>
              <p:cNvPr id="315" name="加号 314"/>
              <p:cNvSpPr/>
              <p:nvPr/>
            </p:nvSpPr>
            <p:spPr>
              <a:xfrm>
                <a:off x="7860201" y="4424588"/>
                <a:ext cx="240080" cy="24008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prstClr val="white"/>
                  </a:solidFill>
                </a:endParaRPr>
              </a:p>
            </p:txBody>
          </p:sp>
        </p:grpSp>
        <p:grpSp>
          <p:nvGrpSpPr>
            <p:cNvPr id="8" name="组合 7"/>
            <p:cNvGrpSpPr/>
            <p:nvPr/>
          </p:nvGrpSpPr>
          <p:grpSpPr>
            <a:xfrm>
              <a:off x="3173146" y="3806666"/>
              <a:ext cx="368489" cy="368489"/>
              <a:chOff x="4230861" y="5233338"/>
              <a:chExt cx="491319" cy="491319"/>
            </a:xfrm>
          </p:grpSpPr>
          <p:sp>
            <p:nvSpPr>
              <p:cNvPr id="317" name="椭圆 316"/>
              <p:cNvSpPr/>
              <p:nvPr/>
            </p:nvSpPr>
            <p:spPr>
              <a:xfrm>
                <a:off x="4230861" y="5233338"/>
                <a:ext cx="491319" cy="491319"/>
              </a:xfrm>
              <a:prstGeom prst="ellipse">
                <a:avLst/>
              </a:prstGeom>
              <a:gradFill>
                <a:gsLst>
                  <a:gs pos="11000">
                    <a:srgbClr val="2B3649"/>
                  </a:gs>
                  <a:gs pos="100000">
                    <a:srgbClr val="3B4A62"/>
                  </a:gs>
                </a:gsLst>
                <a:lin ang="2700000" scaled="0"/>
              </a:gradFill>
              <a:ln w="25400">
                <a:no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prstClr val="white"/>
                  </a:solidFill>
                </a:endParaRPr>
              </a:p>
            </p:txBody>
          </p:sp>
          <p:sp>
            <p:nvSpPr>
              <p:cNvPr id="318" name="加号 317"/>
              <p:cNvSpPr/>
              <p:nvPr/>
            </p:nvSpPr>
            <p:spPr>
              <a:xfrm>
                <a:off x="4341294" y="5370262"/>
                <a:ext cx="240080" cy="24008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prstClr val="white"/>
                  </a:solidFill>
                </a:endParaRPr>
              </a:p>
            </p:txBody>
          </p:sp>
        </p:grpSp>
      </p:grpSp>
      <p:sp>
        <p:nvSpPr>
          <p:cNvPr id="313" name="PA_文本框 1"/>
          <p:cNvSpPr txBox="1"/>
          <p:nvPr>
            <p:custDataLst>
              <p:tags r:id="rId1"/>
            </p:custDataLst>
          </p:nvPr>
        </p:nvSpPr>
        <p:spPr>
          <a:xfrm>
            <a:off x="771525" y="741045"/>
            <a:ext cx="1219200" cy="391795"/>
          </a:xfrm>
          <a:prstGeom prst="rect">
            <a:avLst/>
          </a:prstGeom>
          <a:noFill/>
        </p:spPr>
        <p:txBody>
          <a:bodyPr wrap="none" lIns="0" tIns="0" rIns="0" rtlCol="0">
            <a:spAutoFit/>
          </a:bodyPr>
          <a:p>
            <a:pPr>
              <a:lnSpc>
                <a:spcPts val="2700"/>
              </a:lnSpc>
            </a:pPr>
            <a:r>
              <a:rPr lang="zh-CN" altLang="en-US" sz="2400" b="1" dirty="0">
                <a:solidFill>
                  <a:srgbClr val="2B3649"/>
                </a:solidFill>
                <a:latin typeface="+mj-ea"/>
                <a:ea typeface="+mj-ea"/>
                <a:cs typeface="+mn-ea"/>
                <a:sym typeface="+mn-lt"/>
              </a:rPr>
              <a:t>参考文献</a:t>
            </a:r>
            <a:endParaRPr lang="zh-CN" altLang="en-US" sz="2400" b="1" dirty="0">
              <a:solidFill>
                <a:srgbClr val="2B3649"/>
              </a:solidFill>
              <a:latin typeface="+mj-ea"/>
              <a:ea typeface="+mj-ea"/>
              <a:cs typeface="+mn-ea"/>
              <a:sym typeface="+mn-lt"/>
            </a:endParaRPr>
          </a:p>
        </p:txBody>
      </p:sp>
      <p:sp>
        <p:nvSpPr>
          <p:cNvPr id="323" name="文本框 322"/>
          <p:cNvSpPr txBox="1"/>
          <p:nvPr/>
        </p:nvSpPr>
        <p:spPr>
          <a:xfrm>
            <a:off x="8326755" y="1968500"/>
            <a:ext cx="3182620" cy="831850"/>
          </a:xfrm>
          <a:prstGeom prst="rect">
            <a:avLst/>
          </a:prstGeom>
          <a:noFill/>
          <a:effectLst/>
        </p:spPr>
        <p:txBody>
          <a:bodyPr wrap="square" rtlCol="0">
            <a:spAutoFit/>
          </a:bodyPr>
          <a:p>
            <a:pPr>
              <a:lnSpc>
                <a:spcPct val="120000"/>
              </a:lnSpc>
            </a:pPr>
            <a:r>
              <a:rPr lang="zh-CN" altLang="en-US" sz="1335" dirty="0">
                <a:solidFill>
                  <a:schemeClr val="tx1">
                    <a:lumMod val="50000"/>
                    <a:lumOff val="50000"/>
                  </a:schemeClr>
                </a:solidFill>
                <a:latin typeface="+mj-ea"/>
              </a:rPr>
              <a:t>[2]汤子瀛，等，《计算机操作系统》[M].北京，西安电子科技大学出版社，2001</a:t>
            </a:r>
            <a:endParaRPr lang="zh-CN" altLang="en-US" sz="1335" dirty="0">
              <a:solidFill>
                <a:schemeClr val="tx1">
                  <a:lumMod val="50000"/>
                  <a:lumOff val="50000"/>
                </a:schemeClr>
              </a:solidFill>
              <a:latin typeface="+mj-ea"/>
            </a:endParaRPr>
          </a:p>
        </p:txBody>
      </p:sp>
      <p:sp>
        <p:nvSpPr>
          <p:cNvPr id="324" name="文本框 323"/>
          <p:cNvSpPr txBox="1"/>
          <p:nvPr/>
        </p:nvSpPr>
        <p:spPr>
          <a:xfrm>
            <a:off x="1019175" y="1968500"/>
            <a:ext cx="3129915" cy="584835"/>
          </a:xfrm>
          <a:prstGeom prst="rect">
            <a:avLst/>
          </a:prstGeom>
          <a:noFill/>
          <a:effectLst/>
        </p:spPr>
        <p:txBody>
          <a:bodyPr wrap="square" rtlCol="0">
            <a:spAutoFit/>
          </a:bodyPr>
          <a:p>
            <a:pPr algn="r">
              <a:lnSpc>
                <a:spcPct val="120000"/>
              </a:lnSpc>
            </a:pPr>
            <a:r>
              <a:rPr lang="zh-CN" altLang="en-US" sz="1335" dirty="0">
                <a:solidFill>
                  <a:schemeClr val="tx1">
                    <a:lumMod val="50000"/>
                    <a:lumOff val="50000"/>
                  </a:schemeClr>
                </a:solidFill>
                <a:latin typeface="+mj-ea"/>
              </a:rPr>
              <a:t>[1]王育勤，等，《计算机操作系统》[M].北京，北京交通大学出版社，2004.</a:t>
            </a:r>
            <a:endParaRPr lang="zh-CN" altLang="en-US" sz="1335" dirty="0">
              <a:solidFill>
                <a:schemeClr val="tx1">
                  <a:lumMod val="50000"/>
                  <a:lumOff val="50000"/>
                </a:schemeClr>
              </a:solidFill>
              <a:latin typeface="+mj-ea"/>
            </a:endParaRPr>
          </a:p>
        </p:txBody>
      </p:sp>
      <p:sp>
        <p:nvSpPr>
          <p:cNvPr id="325" name="文本框 324"/>
          <p:cNvSpPr txBox="1"/>
          <p:nvPr/>
        </p:nvSpPr>
        <p:spPr>
          <a:xfrm>
            <a:off x="8326755" y="4388485"/>
            <a:ext cx="3251200" cy="584835"/>
          </a:xfrm>
          <a:prstGeom prst="rect">
            <a:avLst/>
          </a:prstGeom>
          <a:noFill/>
          <a:effectLst/>
        </p:spPr>
        <p:txBody>
          <a:bodyPr wrap="square" rtlCol="0">
            <a:spAutoFit/>
          </a:bodyPr>
          <a:p>
            <a:pPr>
              <a:lnSpc>
                <a:spcPct val="120000"/>
              </a:lnSpc>
            </a:pPr>
            <a:r>
              <a:rPr lang="zh-CN" altLang="en-US" sz="1335" dirty="0">
                <a:solidFill>
                  <a:schemeClr val="tx1">
                    <a:lumMod val="50000"/>
                    <a:lumOff val="50000"/>
                  </a:schemeClr>
                </a:solidFill>
                <a:latin typeface="+mj-ea"/>
              </a:rPr>
              <a:t>[4]张尧学，等，《计算机操作系统教程》[M].北京，清华大学出版社，2006</a:t>
            </a:r>
            <a:endParaRPr lang="zh-CN" altLang="en-US" sz="1335" dirty="0">
              <a:solidFill>
                <a:schemeClr val="tx1">
                  <a:lumMod val="50000"/>
                  <a:lumOff val="50000"/>
                </a:schemeClr>
              </a:solidFill>
              <a:latin typeface="+mj-ea"/>
            </a:endParaRPr>
          </a:p>
        </p:txBody>
      </p:sp>
      <p:sp>
        <p:nvSpPr>
          <p:cNvPr id="326" name="文本框 325"/>
          <p:cNvSpPr txBox="1"/>
          <p:nvPr/>
        </p:nvSpPr>
        <p:spPr>
          <a:xfrm>
            <a:off x="1130935" y="4388485"/>
            <a:ext cx="2720340" cy="584835"/>
          </a:xfrm>
          <a:prstGeom prst="rect">
            <a:avLst/>
          </a:prstGeom>
          <a:noFill/>
          <a:effectLst/>
        </p:spPr>
        <p:txBody>
          <a:bodyPr wrap="square" rtlCol="0">
            <a:spAutoFit/>
          </a:bodyPr>
          <a:p>
            <a:pPr algn="r">
              <a:lnSpc>
                <a:spcPct val="120000"/>
              </a:lnSpc>
            </a:pPr>
            <a:r>
              <a:rPr lang="zh-CN" altLang="en-US" sz="1335" dirty="0">
                <a:solidFill>
                  <a:schemeClr val="tx1">
                    <a:lumMod val="50000"/>
                    <a:lumOff val="50000"/>
                  </a:schemeClr>
                </a:solidFill>
                <a:latin typeface="+mj-ea"/>
              </a:rPr>
              <a:t>[3]张顺香，等，《操作系统》[M].北京，武汉大学出版社，2009</a:t>
            </a:r>
            <a:endParaRPr lang="zh-CN" altLang="en-US" sz="1335" dirty="0">
              <a:solidFill>
                <a:schemeClr val="tx1">
                  <a:lumMod val="50000"/>
                  <a:lumOff val="50000"/>
                </a:schemeClr>
              </a:solidFill>
              <a:latin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323"/>
                                        </p:tgtEl>
                                        <p:attrNameLst>
                                          <p:attrName>style.visibility</p:attrName>
                                        </p:attrNameLst>
                                      </p:cBhvr>
                                      <p:to>
                                        <p:strVal val="visible"/>
                                      </p:to>
                                    </p:set>
                                    <p:animEffect transition="in" filter="wipe(left)">
                                      <p:cBhvr>
                                        <p:cTn id="13" dur="500"/>
                                        <p:tgtEl>
                                          <p:spTgt spid="323"/>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324"/>
                                        </p:tgtEl>
                                        <p:attrNameLst>
                                          <p:attrName>style.visibility</p:attrName>
                                        </p:attrNameLst>
                                      </p:cBhvr>
                                      <p:to>
                                        <p:strVal val="visible"/>
                                      </p:to>
                                    </p:set>
                                    <p:animEffect transition="in" filter="wipe(left)">
                                      <p:cBhvr>
                                        <p:cTn id="17" dur="500"/>
                                        <p:tgtEl>
                                          <p:spTgt spid="324"/>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325"/>
                                        </p:tgtEl>
                                        <p:attrNameLst>
                                          <p:attrName>style.visibility</p:attrName>
                                        </p:attrNameLst>
                                      </p:cBhvr>
                                      <p:to>
                                        <p:strVal val="visible"/>
                                      </p:to>
                                    </p:set>
                                    <p:animEffect transition="in" filter="wipe(left)">
                                      <p:cBhvr>
                                        <p:cTn id="21" dur="500"/>
                                        <p:tgtEl>
                                          <p:spTgt spid="325"/>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326"/>
                                        </p:tgtEl>
                                        <p:attrNameLst>
                                          <p:attrName>style.visibility</p:attrName>
                                        </p:attrNameLst>
                                      </p:cBhvr>
                                      <p:to>
                                        <p:strVal val="visible"/>
                                      </p:to>
                                    </p:set>
                                    <p:animEffect transition="in" filter="wipe(left)">
                                      <p:cBhvr>
                                        <p:cTn id="25" dur="500"/>
                                        <p:tgtEl>
                                          <p:spTgt spid="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 grpId="0" bldLvl="0" animBg="1"/>
      <p:bldP spid="324" grpId="0" bldLvl="0" animBg="1"/>
      <p:bldP spid="325" grpId="0" bldLvl="0" animBg="1"/>
      <p:bldP spid="326"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449721" y="1465865"/>
            <a:ext cx="7292557" cy="3932089"/>
          </a:xfrm>
          <a:prstGeom prst="rect">
            <a:avLst/>
          </a:prstGeom>
          <a:gradFill>
            <a:gsLst>
              <a:gs pos="11000">
                <a:srgbClr val="2B3649"/>
              </a:gs>
              <a:gs pos="100000">
                <a:srgbClr val="3B4A62"/>
              </a:gs>
            </a:gsLst>
            <a:lin ang="2700000" scaled="0"/>
          </a:gra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10" name="文本框 9"/>
          <p:cNvSpPr txBox="1"/>
          <p:nvPr/>
        </p:nvSpPr>
        <p:spPr>
          <a:xfrm>
            <a:off x="2985829" y="2964279"/>
            <a:ext cx="6469905" cy="891540"/>
          </a:xfrm>
          <a:prstGeom prst="rect">
            <a:avLst/>
          </a:prstGeom>
          <a:noFill/>
        </p:spPr>
        <p:txBody>
          <a:bodyPr wrap="square" rtlCol="0">
            <a:spAutoFit/>
            <a:scene3d>
              <a:camera prst="orthographicFront"/>
              <a:lightRig rig="threePt" dir="t"/>
            </a:scene3d>
            <a:sp3d contourW="12700"/>
          </a:bodyPr>
          <a:lstStyle/>
          <a:p>
            <a:pPr algn="ctr">
              <a:defRPr/>
            </a:pPr>
            <a:r>
              <a:rPr lang="zh-CN" altLang="en-US" sz="5200" b="1" dirty="0">
                <a:solidFill>
                  <a:schemeClr val="bg1"/>
                </a:solidFill>
                <a:latin typeface="方正黑体简体" panose="02010601030101010101" pitchFamily="2" charset="-122"/>
                <a:ea typeface="方正黑体简体" panose="02010601030101010101" pitchFamily="2" charset="-122"/>
              </a:rPr>
              <a:t>感谢您的聆听</a:t>
            </a:r>
            <a:endParaRPr lang="zh-CN" altLang="en-US" sz="5200" b="1" dirty="0">
              <a:solidFill>
                <a:schemeClr val="bg1"/>
              </a:solidFill>
              <a:latin typeface="方正黑体简体" panose="02010601030101010101" pitchFamily="2" charset="-122"/>
              <a:ea typeface="方正黑体简体" panose="02010601030101010101" pitchFamily="2" charset="-122"/>
            </a:endParaRPr>
          </a:p>
        </p:txBody>
      </p:sp>
      <p:sp>
        <p:nvSpPr>
          <p:cNvPr id="13" name="矩形 12"/>
          <p:cNvSpPr/>
          <p:nvPr/>
        </p:nvSpPr>
        <p:spPr>
          <a:xfrm>
            <a:off x="2679992" y="1711367"/>
            <a:ext cx="6832016"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heel(8)">
                                      <p:cBhvr>
                                        <p:cTn id="12" dur="750"/>
                                        <p:tgtEl>
                                          <p:spTgt spid="13"/>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p:bldP spid="13"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1" y="1931264"/>
            <a:ext cx="7292557" cy="3045469"/>
          </a:xfrm>
          <a:prstGeom prst="rect">
            <a:avLst/>
          </a:prstGeom>
          <a:gradFill>
            <a:gsLst>
              <a:gs pos="11000">
                <a:srgbClr val="2B3649"/>
              </a:gs>
              <a:gs pos="100000">
                <a:srgbClr val="3B4A62"/>
              </a:gs>
            </a:gsLst>
            <a:lin ang="2700000" scaled="0"/>
          </a:gra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4" name="文本框 23"/>
          <p:cNvSpPr txBox="1"/>
          <p:nvPr/>
        </p:nvSpPr>
        <p:spPr>
          <a:xfrm>
            <a:off x="3188623" y="2608943"/>
            <a:ext cx="1113155" cy="1861185"/>
          </a:xfrm>
          <a:prstGeom prst="rect">
            <a:avLst/>
          </a:prstGeom>
          <a:noFill/>
        </p:spPr>
        <p:txBody>
          <a:bodyPr wrap="none" rtlCol="0">
            <a:spAutoFit/>
          </a:bodyPr>
          <a:lstStyle/>
          <a:p>
            <a:pPr algn="ctr"/>
            <a:r>
              <a:rPr lang="en-US" altLang="zh-CN" sz="11500" dirty="0">
                <a:solidFill>
                  <a:schemeClr val="bg1"/>
                </a:solidFill>
                <a:latin typeface="Agency FB" panose="020B0503020202020204" pitchFamily="34" charset="0"/>
              </a:rPr>
              <a:t>01</a:t>
            </a:r>
            <a:endParaRPr lang="zh-CN" altLang="en-US" sz="11500" dirty="0">
              <a:solidFill>
                <a:schemeClr val="bg1"/>
              </a:solidFill>
              <a:latin typeface="Agency FB" panose="020B0503020202020204" pitchFamily="34" charset="0"/>
            </a:endParaRPr>
          </a:p>
        </p:txBody>
      </p:sp>
      <p:sp>
        <p:nvSpPr>
          <p:cNvPr id="25" name="文本框 24"/>
          <p:cNvSpPr txBox="1"/>
          <p:nvPr/>
        </p:nvSpPr>
        <p:spPr>
          <a:xfrm>
            <a:off x="4911484" y="3140421"/>
            <a:ext cx="4001944" cy="768350"/>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mj-ea"/>
                <a:ea typeface="+mj-ea"/>
              </a:rPr>
              <a:t>项目概述</a:t>
            </a:r>
            <a:endParaRPr lang="zh-CN" altLang="en-US" sz="4400" b="1" dirty="0">
              <a:solidFill>
                <a:schemeClr val="bg1"/>
              </a:solidFill>
              <a:latin typeface="+mj-ea"/>
              <a:ea typeface="+mj-ea"/>
            </a:endParaRPr>
          </a:p>
        </p:txBody>
      </p:sp>
      <p:cxnSp>
        <p:nvCxnSpPr>
          <p:cNvPr id="27" name="直接连接符 26"/>
          <p:cNvCxnSpPr/>
          <p:nvPr/>
        </p:nvCxnSpPr>
        <p:spPr>
          <a:xfrm>
            <a:off x="4552445" y="2916935"/>
            <a:ext cx="0" cy="124606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7" grpId="0" bldLvl="0" animBg="1"/>
      <p:bldP spid="24"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0957792" y="5274729"/>
            <a:ext cx="277825" cy="277067"/>
          </a:xfrm>
          <a:prstGeom prst="rect">
            <a:avLst/>
          </a:prstGeom>
          <a:gradFill>
            <a:gsLst>
              <a:gs pos="11000">
                <a:srgbClr val="2B3649"/>
              </a:gs>
              <a:gs pos="100000">
                <a:srgbClr val="3B4A62"/>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9" name="图片占位符 8"/>
          <p:cNvPicPr>
            <a:picLocks noGrp="1" noChangeAspect="1"/>
          </p:cNvPicPr>
          <p:nvPr>
            <p:ph type="pic" sz="quarter" idx="12"/>
          </p:nvPr>
        </p:nvPicPr>
        <p:blipFill rotWithShape="1">
          <a:blip r:embed="rId1" cstate="print">
            <a:extLst>
              <a:ext uri="{28A0092B-C50C-407E-A947-70E740481C1C}">
                <a14:useLocalDpi xmlns:a14="http://schemas.microsoft.com/office/drawing/2010/main" val="0"/>
              </a:ext>
            </a:extLst>
          </a:blip>
          <a:srcRect/>
          <a:stretch>
            <a:fillRect/>
          </a:stretch>
        </p:blipFill>
        <p:spPr>
          <a:xfrm>
            <a:off x="1311595" y="1813595"/>
            <a:ext cx="3086872" cy="3731157"/>
          </a:xfrm>
          <a:effectLst>
            <a:outerShdw blurRad="165100" dist="63500" dir="2700000" algn="tl" rotWithShape="0">
              <a:prstClr val="black">
                <a:alpha val="40000"/>
              </a:prstClr>
            </a:outerShdw>
          </a:effectLst>
        </p:spPr>
      </p:pic>
      <p:sp>
        <p:nvSpPr>
          <p:cNvPr id="50" name="文本框 5"/>
          <p:cNvSpPr txBox="1">
            <a:spLocks noChangeArrowheads="1"/>
          </p:cNvSpPr>
          <p:nvPr/>
        </p:nvSpPr>
        <p:spPr bwMode="auto">
          <a:xfrm>
            <a:off x="5094079" y="1914293"/>
            <a:ext cx="3444240" cy="420370"/>
          </a:xfrm>
          <a:prstGeom prst="rect">
            <a:avLst/>
          </a:prstGeom>
          <a:gradFill>
            <a:gsLst>
              <a:gs pos="11000">
                <a:srgbClr val="2B3649"/>
              </a:gs>
              <a:gs pos="100000">
                <a:srgbClr val="3B4A62"/>
              </a:gs>
            </a:gsLst>
            <a:lin ang="2700000" scaled="0"/>
          </a:grad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en-US" altLang="zh-CN" sz="2135" dirty="0">
                <a:solidFill>
                  <a:schemeClr val="bg1"/>
                </a:solidFill>
                <a:latin typeface="方正兰亭黑_GBK"/>
                <a:ea typeface="方正兰亭黑_GBK"/>
              </a:rPr>
              <a:t>进程调度与同步算法的实现</a:t>
            </a:r>
            <a:endParaRPr lang="zh-CN" altLang="en-US" sz="2135" dirty="0">
              <a:solidFill>
                <a:schemeClr val="bg1"/>
              </a:solidFill>
              <a:latin typeface="方正兰亭黑_GBK"/>
              <a:ea typeface="方正兰亭黑_GBK"/>
            </a:endParaRPr>
          </a:p>
        </p:txBody>
      </p:sp>
      <p:sp>
        <p:nvSpPr>
          <p:cNvPr id="51" name="矩形 50"/>
          <p:cNvSpPr/>
          <p:nvPr/>
        </p:nvSpPr>
        <p:spPr>
          <a:xfrm>
            <a:off x="5341540" y="2759288"/>
            <a:ext cx="5616253" cy="2254885"/>
          </a:xfrm>
          <a:prstGeom prst="rect">
            <a:avLst/>
          </a:prstGeom>
        </p:spPr>
        <p:txBody>
          <a:bodyPr wrap="square">
            <a:spAutoFit/>
          </a:bodyPr>
          <a:lstStyle/>
          <a:p>
            <a:pPr algn="just">
              <a:lnSpc>
                <a:spcPct val="150000"/>
              </a:lnSpc>
            </a:pPr>
            <a:r>
              <a:rPr lang="en-US" altLang="zh-CN" sz="1335" dirty="0">
                <a:solidFill>
                  <a:schemeClr val="bg1">
                    <a:lumMod val="50000"/>
                  </a:schemeClr>
                </a:solidFill>
                <a:latin typeface="+mj-ea"/>
                <a:ea typeface="+mj-ea"/>
              </a:rPr>
              <a:t>       </a:t>
            </a:r>
            <a:r>
              <a:rPr lang="zh-CN" altLang="en-US" sz="1335" dirty="0">
                <a:solidFill>
                  <a:schemeClr val="bg1">
                    <a:lumMod val="50000"/>
                  </a:schemeClr>
                </a:solidFill>
                <a:latin typeface="+mj-ea"/>
                <a:ea typeface="+mj-ea"/>
              </a:rPr>
              <a:t>无论是在批处理系统还是分时系统中，用户进程数一般都多于处理机数、这将导致它们互相争夺处理机。另外，系统进程也同样需要使用处理机。这就要求进程调度程序按一定的策略，动态地把处理机分配给处于就绪队列中的某一个进程，以使之执行。进程同步是一个操作系统级别的概念,是在多道程序的环境下，存在着不同的制约关系，为了协调这种互相制约的关系，实现资源共享和进程协作，从而避免进程之间的冲突，引入了进程同步。</a:t>
            </a:r>
            <a:endParaRPr lang="zh-CN" altLang="en-US" sz="1335" dirty="0">
              <a:solidFill>
                <a:schemeClr val="bg1">
                  <a:lumMod val="50000"/>
                </a:schemeClr>
              </a:solidFill>
              <a:latin typeface="+mj-ea"/>
              <a:ea typeface="+mj-ea"/>
            </a:endParaRPr>
          </a:p>
        </p:txBody>
      </p:sp>
      <p:sp>
        <p:nvSpPr>
          <p:cNvPr id="12" name="PA_文本框 1"/>
          <p:cNvSpPr txBox="1"/>
          <p:nvPr>
            <p:custDataLst>
              <p:tags r:id="rId2"/>
            </p:custDataLst>
          </p:nvPr>
        </p:nvSpPr>
        <p:spPr>
          <a:xfrm>
            <a:off x="781685" y="749300"/>
            <a:ext cx="1219200" cy="39179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sym typeface="+mn-lt"/>
              </a:rPr>
              <a:t>项目介绍</a:t>
            </a:r>
            <a:endParaRPr lang="zh-CN" altLang="en-US" sz="2400" b="1" dirty="0">
              <a:solidFill>
                <a:srgbClr val="2B3649"/>
              </a:solidFill>
              <a:latin typeface="+mj-ea"/>
              <a:ea typeface="+mj-ea"/>
              <a:cs typeface="+mn-ea"/>
              <a:sym typeface="+mn-lt"/>
            </a:endParaRPr>
          </a:p>
        </p:txBody>
      </p:sp>
      <p:grpSp>
        <p:nvGrpSpPr>
          <p:cNvPr id="18" name="组合 17"/>
          <p:cNvGrpSpPr/>
          <p:nvPr/>
        </p:nvGrpSpPr>
        <p:grpSpPr>
          <a:xfrm>
            <a:off x="5094079" y="2642616"/>
            <a:ext cx="6141540" cy="2486685"/>
            <a:chOff x="3820559" y="2272420"/>
            <a:chExt cx="4606155" cy="1865014"/>
          </a:xfrm>
        </p:grpSpPr>
        <p:sp>
          <p:nvSpPr>
            <p:cNvPr id="4" name="矩形 3"/>
            <p:cNvSpPr/>
            <p:nvPr/>
          </p:nvSpPr>
          <p:spPr>
            <a:xfrm>
              <a:off x="3820559" y="2272420"/>
              <a:ext cx="4606155" cy="1865014"/>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6" name="直接连接符 5"/>
            <p:cNvCxnSpPr/>
            <p:nvPr/>
          </p:nvCxnSpPr>
          <p:spPr>
            <a:xfrm>
              <a:off x="3820559" y="4137434"/>
              <a:ext cx="371192"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3820559" y="3822077"/>
              <a:ext cx="0" cy="315357"/>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8426714" y="2272420"/>
              <a:ext cx="0" cy="362139"/>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8256757" y="2272420"/>
              <a:ext cx="169957" cy="0"/>
            </a:xfrm>
            <a:prstGeom prst="line">
              <a:avLst/>
            </a:prstGeom>
            <a:ln w="38100">
              <a:solidFill>
                <a:srgbClr val="3B4A62"/>
              </a:solidFill>
            </a:ln>
          </p:spPr>
          <p:style>
            <a:lnRef idx="1">
              <a:schemeClr val="accent1"/>
            </a:lnRef>
            <a:fillRef idx="0">
              <a:schemeClr val="accent1"/>
            </a:fillRef>
            <a:effectRef idx="0">
              <a:schemeClr val="accent1"/>
            </a:effectRef>
            <a:fontRef idx="minor">
              <a:schemeClr val="tx1"/>
            </a:fontRef>
          </p:style>
        </p:cxnSp>
      </p:grpSp>
      <p:sp>
        <p:nvSpPr>
          <p:cNvPr id="20" name="矩形 19"/>
          <p:cNvSpPr/>
          <p:nvPr/>
        </p:nvSpPr>
        <p:spPr>
          <a:xfrm>
            <a:off x="10696696" y="5406219"/>
            <a:ext cx="138913" cy="138533"/>
          </a:xfrm>
          <a:prstGeom prst="rect">
            <a:avLst/>
          </a:prstGeom>
          <a:gradFill>
            <a:gsLst>
              <a:gs pos="11000">
                <a:srgbClr val="2B3649"/>
              </a:gs>
              <a:gs pos="100000">
                <a:srgbClr val="3B4A62"/>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fade">
                                      <p:cBhvr>
                                        <p:cTn id="11" dur="1000"/>
                                        <p:tgtEl>
                                          <p:spTgt spid="50"/>
                                        </p:tgtEl>
                                      </p:cBhvr>
                                    </p:animEffect>
                                    <p:anim calcmode="lin" valueType="num">
                                      <p:cBhvr>
                                        <p:cTn id="12" dur="1000" fill="hold"/>
                                        <p:tgtEl>
                                          <p:spTgt spid="50"/>
                                        </p:tgtEl>
                                        <p:attrNameLst>
                                          <p:attrName>ppt_x</p:attrName>
                                        </p:attrNameLst>
                                      </p:cBhvr>
                                      <p:tavLst>
                                        <p:tav tm="0">
                                          <p:val>
                                            <p:strVal val="#ppt_x"/>
                                          </p:val>
                                        </p:tav>
                                        <p:tav tm="100000">
                                          <p:val>
                                            <p:strVal val="#ppt_x"/>
                                          </p:val>
                                        </p:tav>
                                      </p:tavLst>
                                    </p:anim>
                                    <p:anim calcmode="lin" valueType="num">
                                      <p:cBhvr>
                                        <p:cTn id="13" dur="1000" fill="hold"/>
                                        <p:tgtEl>
                                          <p:spTgt spid="50"/>
                                        </p:tgtEl>
                                        <p:attrNameLst>
                                          <p:attrName>ppt_y</p:attrName>
                                        </p:attrNameLst>
                                      </p:cBhvr>
                                      <p:tavLst>
                                        <p:tav tm="0">
                                          <p:val>
                                            <p:strVal val="#ppt_y+.1"/>
                                          </p:val>
                                        </p:tav>
                                        <p:tav tm="100000">
                                          <p:val>
                                            <p:strVal val="#ppt_y"/>
                                          </p:val>
                                        </p:tav>
                                      </p:tavLst>
                                    </p:anim>
                                  </p:childTnLst>
                                </p:cTn>
                              </p:par>
                              <p:par>
                                <p:cTn id="14" presetID="21" presetClass="entr" presetSubtype="1"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heel(1)">
                                      <p:cBhvr>
                                        <p:cTn id="16" dur="1000"/>
                                        <p:tgtEl>
                                          <p:spTgt spid="18"/>
                                        </p:tgtEl>
                                      </p:cBhvr>
                                    </p:animEffect>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wipe(down)">
                                      <p:cBhvr>
                                        <p:cTn id="20" dur="500"/>
                                        <p:tgtEl>
                                          <p:spTgt spid="51"/>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50" grpId="0" bldLvl="0" animBg="1"/>
      <p:bldP spid="51" grpId="0"/>
      <p:bldP spid="20"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1" y="1931264"/>
            <a:ext cx="7292557" cy="3045469"/>
          </a:xfrm>
          <a:prstGeom prst="rect">
            <a:avLst/>
          </a:prstGeom>
          <a:gradFill>
            <a:gsLst>
              <a:gs pos="11000">
                <a:srgbClr val="2B3649"/>
              </a:gs>
              <a:gs pos="100000">
                <a:srgbClr val="3B4A62"/>
              </a:gs>
            </a:gsLst>
            <a:lin ang="2700000" scaled="0"/>
          </a:gra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4" name="文本框 23"/>
          <p:cNvSpPr txBox="1"/>
          <p:nvPr/>
        </p:nvSpPr>
        <p:spPr>
          <a:xfrm>
            <a:off x="3052098" y="2608943"/>
            <a:ext cx="1386205" cy="1861185"/>
          </a:xfrm>
          <a:prstGeom prst="rect">
            <a:avLst/>
          </a:prstGeom>
          <a:noFill/>
        </p:spPr>
        <p:txBody>
          <a:bodyPr wrap="none" rtlCol="0">
            <a:spAutoFit/>
          </a:bodyPr>
          <a:lstStyle/>
          <a:p>
            <a:pPr algn="ctr"/>
            <a:r>
              <a:rPr lang="en-US" altLang="zh-CN" sz="11500" dirty="0">
                <a:solidFill>
                  <a:schemeClr val="bg1"/>
                </a:solidFill>
                <a:latin typeface="Agency FB" panose="020B0503020202020204" pitchFamily="34" charset="0"/>
              </a:rPr>
              <a:t>02</a:t>
            </a:r>
            <a:endParaRPr lang="zh-CN" altLang="en-US" sz="11500" dirty="0">
              <a:solidFill>
                <a:schemeClr val="bg1"/>
              </a:solidFill>
              <a:latin typeface="Agency FB" panose="020B0503020202020204" pitchFamily="34" charset="0"/>
            </a:endParaRPr>
          </a:p>
        </p:txBody>
      </p:sp>
      <p:sp>
        <p:nvSpPr>
          <p:cNvPr id="25" name="文本框 24"/>
          <p:cNvSpPr txBox="1"/>
          <p:nvPr/>
        </p:nvSpPr>
        <p:spPr>
          <a:xfrm>
            <a:off x="4911484" y="3140421"/>
            <a:ext cx="4001944" cy="768350"/>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mj-ea"/>
                <a:ea typeface="+mj-ea"/>
              </a:rPr>
              <a:t>成员任务分配</a:t>
            </a:r>
            <a:endParaRPr lang="zh-CN" altLang="en-US" sz="4400" b="1" dirty="0">
              <a:solidFill>
                <a:schemeClr val="bg1"/>
              </a:solidFill>
              <a:latin typeface="+mj-ea"/>
              <a:ea typeface="+mj-ea"/>
            </a:endParaRPr>
          </a:p>
        </p:txBody>
      </p:sp>
      <p:cxnSp>
        <p:nvCxnSpPr>
          <p:cNvPr id="27" name="直接连接符 26"/>
          <p:cNvCxnSpPr/>
          <p:nvPr/>
        </p:nvCxnSpPr>
        <p:spPr>
          <a:xfrm>
            <a:off x="4552445" y="2916935"/>
            <a:ext cx="0" cy="124606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7" grpId="0" bldLvl="0" animBg="1"/>
      <p:bldP spid="24"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A_文本框 1"/>
          <p:cNvSpPr txBox="1"/>
          <p:nvPr>
            <p:custDataLst>
              <p:tags r:id="rId1"/>
            </p:custDataLst>
          </p:nvPr>
        </p:nvSpPr>
        <p:spPr>
          <a:xfrm>
            <a:off x="780415" y="742950"/>
            <a:ext cx="1219200" cy="391795"/>
          </a:xfrm>
          <a:prstGeom prst="rect">
            <a:avLst/>
          </a:prstGeom>
          <a:noFill/>
        </p:spPr>
        <p:txBody>
          <a:bodyPr wrap="none" lIns="0" tIns="0" rIns="0" rtlCol="0">
            <a:spAutoFit/>
          </a:bodyPr>
          <a:lstStyle/>
          <a:p>
            <a:pPr>
              <a:lnSpc>
                <a:spcPts val="2700"/>
              </a:lnSpc>
            </a:pPr>
            <a:r>
              <a:rPr lang="zh-CN" altLang="en-US" sz="2400" b="1" dirty="0">
                <a:solidFill>
                  <a:srgbClr val="2B3649"/>
                </a:solidFill>
                <a:latin typeface="+mj-ea"/>
                <a:ea typeface="+mj-ea"/>
                <a:cs typeface="+mn-ea"/>
                <a:sym typeface="+mn-lt"/>
              </a:rPr>
              <a:t>任务分配</a:t>
            </a:r>
            <a:endParaRPr lang="zh-CN" altLang="en-US" sz="2400" b="1" dirty="0">
              <a:solidFill>
                <a:srgbClr val="2B3649"/>
              </a:solidFill>
              <a:latin typeface="+mj-ea"/>
              <a:ea typeface="+mj-ea"/>
              <a:cs typeface="+mn-ea"/>
              <a:sym typeface="+mn-lt"/>
            </a:endParaRPr>
          </a:p>
        </p:txBody>
      </p:sp>
      <p:pic>
        <p:nvPicPr>
          <p:cNvPr id="4" name="图片 3"/>
          <p:cNvPicPr>
            <a:picLocks noChangeAspect="1"/>
          </p:cNvPicPr>
          <p:nvPr/>
        </p:nvPicPr>
        <p:blipFill>
          <a:blip r:embed="rId2"/>
          <a:stretch>
            <a:fillRect/>
          </a:stretch>
        </p:blipFill>
        <p:spPr>
          <a:xfrm>
            <a:off x="1772285" y="1582420"/>
            <a:ext cx="8783320" cy="3803650"/>
          </a:xfrm>
          <a:prstGeom prst="rect">
            <a:avLst/>
          </a:prstGeom>
          <a:effectLst>
            <a:outerShdw blurRad="50800" dist="38100" dir="2700000" algn="tl"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1" y="1931264"/>
            <a:ext cx="7292557" cy="3045469"/>
          </a:xfrm>
          <a:prstGeom prst="rect">
            <a:avLst/>
          </a:prstGeom>
          <a:gradFill>
            <a:gsLst>
              <a:gs pos="11000">
                <a:srgbClr val="2B3649"/>
              </a:gs>
              <a:gs pos="100000">
                <a:srgbClr val="3B4A62"/>
              </a:gs>
            </a:gsLst>
            <a:lin ang="2700000" scaled="0"/>
          </a:gra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a:p>
        </p:txBody>
      </p:sp>
      <p:sp>
        <p:nvSpPr>
          <p:cNvPr id="24" name="文本框 23"/>
          <p:cNvSpPr txBox="1"/>
          <p:nvPr/>
        </p:nvSpPr>
        <p:spPr>
          <a:xfrm>
            <a:off x="3028921" y="2608943"/>
            <a:ext cx="1432560" cy="1861185"/>
          </a:xfrm>
          <a:prstGeom prst="rect">
            <a:avLst/>
          </a:prstGeom>
          <a:noFill/>
        </p:spPr>
        <p:txBody>
          <a:bodyPr wrap="none" rtlCol="0">
            <a:spAutoFit/>
          </a:bodyPr>
          <a:lstStyle/>
          <a:p>
            <a:pPr algn="ctr"/>
            <a:r>
              <a:rPr lang="en-US" altLang="zh-CN" sz="11500" dirty="0">
                <a:solidFill>
                  <a:schemeClr val="bg1"/>
                </a:solidFill>
                <a:latin typeface="Agency FB" panose="020B0503020202020204" pitchFamily="34" charset="0"/>
              </a:rPr>
              <a:t>03</a:t>
            </a:r>
            <a:endParaRPr lang="zh-CN" altLang="en-US" sz="11500" dirty="0">
              <a:solidFill>
                <a:schemeClr val="bg1"/>
              </a:solidFill>
              <a:latin typeface="Agency FB" panose="020B0503020202020204" pitchFamily="34" charset="0"/>
            </a:endParaRPr>
          </a:p>
        </p:txBody>
      </p:sp>
      <p:sp>
        <p:nvSpPr>
          <p:cNvPr id="25" name="文本框 24"/>
          <p:cNvSpPr txBox="1"/>
          <p:nvPr/>
        </p:nvSpPr>
        <p:spPr>
          <a:xfrm>
            <a:off x="4911484" y="3140421"/>
            <a:ext cx="4001944" cy="768350"/>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mj-ea"/>
                <a:ea typeface="+mj-ea"/>
              </a:rPr>
              <a:t>项目研究</a:t>
            </a:r>
            <a:endParaRPr lang="zh-CN" altLang="en-US" sz="4400" b="1" dirty="0">
              <a:solidFill>
                <a:schemeClr val="bg1"/>
              </a:solidFill>
              <a:latin typeface="+mj-ea"/>
              <a:ea typeface="+mj-ea"/>
            </a:endParaRPr>
          </a:p>
        </p:txBody>
      </p:sp>
      <p:cxnSp>
        <p:nvCxnSpPr>
          <p:cNvPr id="27" name="直接连接符 26"/>
          <p:cNvCxnSpPr/>
          <p:nvPr/>
        </p:nvCxnSpPr>
        <p:spPr>
          <a:xfrm>
            <a:off x="4552445" y="2916935"/>
            <a:ext cx="0" cy="124606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15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7" grpId="0" bldLvl="0" animBg="1"/>
      <p:bldP spid="24"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A_文本框 1"/>
          <p:cNvSpPr txBox="1"/>
          <p:nvPr>
            <p:custDataLst>
              <p:tags r:id="rId1"/>
            </p:custDataLst>
          </p:nvPr>
        </p:nvSpPr>
        <p:spPr>
          <a:xfrm>
            <a:off x="780415" y="742950"/>
            <a:ext cx="1219200" cy="391795"/>
          </a:xfrm>
          <a:prstGeom prst="rect">
            <a:avLst/>
          </a:prstGeom>
          <a:noFill/>
        </p:spPr>
        <p:txBody>
          <a:bodyPr wrap="none" lIns="0" tIns="0" rIns="0" rtlCol="0">
            <a:spAutoFit/>
          </a:bodyPr>
          <a:lstStyle/>
          <a:p>
            <a:pPr algn="l">
              <a:lnSpc>
                <a:spcPts val="2700"/>
              </a:lnSpc>
            </a:pPr>
            <a:r>
              <a:rPr lang="zh-CN" altLang="en-US" sz="2400" b="1" dirty="0">
                <a:solidFill>
                  <a:srgbClr val="2B3649"/>
                </a:solidFill>
                <a:latin typeface="+mj-ea"/>
                <a:ea typeface="+mj-ea"/>
                <a:cs typeface="+mn-ea"/>
                <a:sym typeface="+mn-lt"/>
              </a:rPr>
              <a:t>研究方法</a:t>
            </a:r>
            <a:endParaRPr lang="zh-CN" altLang="en-US" sz="2400" b="1" dirty="0">
              <a:solidFill>
                <a:srgbClr val="2B3649"/>
              </a:solidFill>
              <a:latin typeface="+mj-ea"/>
              <a:ea typeface="+mj-ea"/>
              <a:cs typeface="+mn-ea"/>
              <a:sym typeface="+mn-lt"/>
            </a:endParaRPr>
          </a:p>
        </p:txBody>
      </p:sp>
      <p:grpSp>
        <p:nvGrpSpPr>
          <p:cNvPr id="2" name="组合 1"/>
          <p:cNvGrpSpPr/>
          <p:nvPr/>
        </p:nvGrpSpPr>
        <p:grpSpPr>
          <a:xfrm>
            <a:off x="4474519" y="1708611"/>
            <a:ext cx="3175211" cy="3991248"/>
            <a:chOff x="3003210" y="1166589"/>
            <a:chExt cx="2901309" cy="3646954"/>
          </a:xfrm>
        </p:grpSpPr>
        <p:sp>
          <p:nvSpPr>
            <p:cNvPr id="19" name="五边形 18"/>
            <p:cNvSpPr/>
            <p:nvPr/>
          </p:nvSpPr>
          <p:spPr>
            <a:xfrm rot="5400000">
              <a:off x="3875658" y="3597249"/>
              <a:ext cx="1218149" cy="1214438"/>
            </a:xfrm>
            <a:prstGeom prst="homePlate">
              <a:avLst>
                <a:gd name="adj" fmla="val 23462"/>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dirty="0">
                <a:solidFill>
                  <a:prstClr val="white"/>
                </a:solidFill>
              </a:endParaRPr>
            </a:p>
          </p:txBody>
        </p:sp>
        <p:sp>
          <p:nvSpPr>
            <p:cNvPr id="29" name="五边形 28"/>
            <p:cNvSpPr/>
            <p:nvPr/>
          </p:nvSpPr>
          <p:spPr>
            <a:xfrm rot="5400000">
              <a:off x="3875658" y="2740068"/>
              <a:ext cx="1218149" cy="1214438"/>
            </a:xfrm>
            <a:prstGeom prst="homePlate">
              <a:avLst>
                <a:gd name="adj" fmla="val 23462"/>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dirty="0">
                <a:solidFill>
                  <a:srgbClr val="18478F"/>
                </a:solidFill>
              </a:endParaRPr>
            </a:p>
          </p:txBody>
        </p:sp>
        <p:sp>
          <p:nvSpPr>
            <p:cNvPr id="31" name="五边形 30"/>
            <p:cNvSpPr/>
            <p:nvPr/>
          </p:nvSpPr>
          <p:spPr>
            <a:xfrm rot="5400000">
              <a:off x="3875658" y="1832812"/>
              <a:ext cx="1218149" cy="1214438"/>
            </a:xfrm>
            <a:prstGeom prst="homePlate">
              <a:avLst>
                <a:gd name="adj" fmla="val 23462"/>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dirty="0">
                <a:solidFill>
                  <a:srgbClr val="18478F"/>
                </a:solidFill>
              </a:endParaRPr>
            </a:p>
          </p:txBody>
        </p:sp>
        <p:sp>
          <p:nvSpPr>
            <p:cNvPr id="33" name="五边形 32"/>
            <p:cNvSpPr/>
            <p:nvPr/>
          </p:nvSpPr>
          <p:spPr>
            <a:xfrm rot="5400000">
              <a:off x="3985384" y="1058718"/>
              <a:ext cx="998697" cy="1214438"/>
            </a:xfrm>
            <a:prstGeom prst="homePlate">
              <a:avLst>
                <a:gd name="adj" fmla="val 29933"/>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dirty="0">
                <a:solidFill>
                  <a:srgbClr val="18478F"/>
                </a:solidFill>
              </a:endParaRPr>
            </a:p>
          </p:txBody>
        </p:sp>
        <p:grpSp>
          <p:nvGrpSpPr>
            <p:cNvPr id="34" name="组合 33"/>
            <p:cNvGrpSpPr/>
            <p:nvPr/>
          </p:nvGrpSpPr>
          <p:grpSpPr>
            <a:xfrm>
              <a:off x="5539540" y="2167200"/>
              <a:ext cx="364979" cy="540819"/>
              <a:chOff x="1788810" y="2276744"/>
              <a:chExt cx="392113" cy="581026"/>
            </a:xfrm>
            <a:solidFill>
              <a:schemeClr val="bg1"/>
            </a:solidFill>
          </p:grpSpPr>
          <p:sp>
            <p:nvSpPr>
              <p:cNvPr id="35" name="Freeform 9"/>
              <p:cNvSpPr>
                <a:spLocks noEditPoints="1"/>
              </p:cNvSpPr>
              <p:nvPr/>
            </p:nvSpPr>
            <p:spPr bwMode="auto">
              <a:xfrm>
                <a:off x="1788810" y="2276744"/>
                <a:ext cx="392113" cy="430213"/>
              </a:xfrm>
              <a:custGeom>
                <a:avLst/>
                <a:gdLst>
                  <a:gd name="T0" fmla="*/ 108 w 149"/>
                  <a:gd name="T1" fmla="*/ 163 h 163"/>
                  <a:gd name="T2" fmla="*/ 35 w 149"/>
                  <a:gd name="T3" fmla="*/ 163 h 163"/>
                  <a:gd name="T4" fmla="*/ 35 w 149"/>
                  <a:gd name="T5" fmla="*/ 158 h 163"/>
                  <a:gd name="T6" fmla="*/ 30 w 149"/>
                  <a:gd name="T7" fmla="*/ 142 h 163"/>
                  <a:gd name="T8" fmla="*/ 21 w 149"/>
                  <a:gd name="T9" fmla="*/ 127 h 163"/>
                  <a:gd name="T10" fmla="*/ 0 w 149"/>
                  <a:gd name="T11" fmla="*/ 74 h 163"/>
                  <a:gd name="T12" fmla="*/ 74 w 149"/>
                  <a:gd name="T13" fmla="*/ 0 h 163"/>
                  <a:gd name="T14" fmla="*/ 149 w 149"/>
                  <a:gd name="T15" fmla="*/ 74 h 163"/>
                  <a:gd name="T16" fmla="*/ 127 w 149"/>
                  <a:gd name="T17" fmla="*/ 127 h 163"/>
                  <a:gd name="T18" fmla="*/ 118 w 149"/>
                  <a:gd name="T19" fmla="*/ 142 h 163"/>
                  <a:gd name="T20" fmla="*/ 114 w 149"/>
                  <a:gd name="T21" fmla="*/ 158 h 163"/>
                  <a:gd name="T22" fmla="*/ 113 w 149"/>
                  <a:gd name="T23" fmla="*/ 163 h 163"/>
                  <a:gd name="T24" fmla="*/ 108 w 149"/>
                  <a:gd name="T25" fmla="*/ 163 h 163"/>
                  <a:gd name="T26" fmla="*/ 46 w 149"/>
                  <a:gd name="T27" fmla="*/ 151 h 163"/>
                  <a:gd name="T28" fmla="*/ 103 w 149"/>
                  <a:gd name="T29" fmla="*/ 151 h 163"/>
                  <a:gd name="T30" fmla="*/ 108 w 149"/>
                  <a:gd name="T31" fmla="*/ 136 h 163"/>
                  <a:gd name="T32" fmla="*/ 117 w 149"/>
                  <a:gd name="T33" fmla="*/ 120 h 163"/>
                  <a:gd name="T34" fmla="*/ 136 w 149"/>
                  <a:gd name="T35" fmla="*/ 74 h 163"/>
                  <a:gd name="T36" fmla="*/ 74 w 149"/>
                  <a:gd name="T37" fmla="*/ 12 h 163"/>
                  <a:gd name="T38" fmla="*/ 12 w 149"/>
                  <a:gd name="T39" fmla="*/ 74 h 163"/>
                  <a:gd name="T40" fmla="*/ 31 w 149"/>
                  <a:gd name="T41" fmla="*/ 120 h 163"/>
                  <a:gd name="T42" fmla="*/ 41 w 149"/>
                  <a:gd name="T43" fmla="*/ 136 h 163"/>
                  <a:gd name="T44" fmla="*/ 46 w 149"/>
                  <a:gd name="T45" fmla="*/ 15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 h="163">
                    <a:moveTo>
                      <a:pt x="108" y="163"/>
                    </a:moveTo>
                    <a:cubicBezTo>
                      <a:pt x="35" y="163"/>
                      <a:pt x="35" y="163"/>
                      <a:pt x="35" y="163"/>
                    </a:cubicBezTo>
                    <a:cubicBezTo>
                      <a:pt x="35" y="158"/>
                      <a:pt x="35" y="158"/>
                      <a:pt x="35" y="158"/>
                    </a:cubicBezTo>
                    <a:cubicBezTo>
                      <a:pt x="34" y="153"/>
                      <a:pt x="32" y="144"/>
                      <a:pt x="30" y="142"/>
                    </a:cubicBezTo>
                    <a:cubicBezTo>
                      <a:pt x="28" y="137"/>
                      <a:pt x="24" y="132"/>
                      <a:pt x="21" y="127"/>
                    </a:cubicBezTo>
                    <a:cubicBezTo>
                      <a:pt x="11" y="112"/>
                      <a:pt x="0" y="95"/>
                      <a:pt x="0" y="74"/>
                    </a:cubicBezTo>
                    <a:cubicBezTo>
                      <a:pt x="0" y="33"/>
                      <a:pt x="33" y="0"/>
                      <a:pt x="74" y="0"/>
                    </a:cubicBezTo>
                    <a:cubicBezTo>
                      <a:pt x="115" y="0"/>
                      <a:pt x="149" y="33"/>
                      <a:pt x="149" y="74"/>
                    </a:cubicBezTo>
                    <a:cubicBezTo>
                      <a:pt x="149" y="95"/>
                      <a:pt x="138" y="112"/>
                      <a:pt x="127" y="127"/>
                    </a:cubicBezTo>
                    <a:cubicBezTo>
                      <a:pt x="124" y="132"/>
                      <a:pt x="121" y="137"/>
                      <a:pt x="118" y="142"/>
                    </a:cubicBezTo>
                    <a:cubicBezTo>
                      <a:pt x="117" y="144"/>
                      <a:pt x="115" y="153"/>
                      <a:pt x="114" y="158"/>
                    </a:cubicBezTo>
                    <a:cubicBezTo>
                      <a:pt x="113" y="163"/>
                      <a:pt x="113" y="163"/>
                      <a:pt x="113" y="163"/>
                    </a:cubicBezTo>
                    <a:lnTo>
                      <a:pt x="108" y="163"/>
                    </a:lnTo>
                    <a:close/>
                    <a:moveTo>
                      <a:pt x="46" y="151"/>
                    </a:moveTo>
                    <a:cubicBezTo>
                      <a:pt x="103" y="151"/>
                      <a:pt x="103" y="151"/>
                      <a:pt x="103" y="151"/>
                    </a:cubicBezTo>
                    <a:cubicBezTo>
                      <a:pt x="104" y="146"/>
                      <a:pt x="105" y="139"/>
                      <a:pt x="108" y="136"/>
                    </a:cubicBezTo>
                    <a:cubicBezTo>
                      <a:pt x="111" y="130"/>
                      <a:pt x="114" y="125"/>
                      <a:pt x="117" y="120"/>
                    </a:cubicBezTo>
                    <a:cubicBezTo>
                      <a:pt x="127" y="106"/>
                      <a:pt x="136" y="92"/>
                      <a:pt x="136" y="74"/>
                    </a:cubicBezTo>
                    <a:cubicBezTo>
                      <a:pt x="136" y="40"/>
                      <a:pt x="109" y="12"/>
                      <a:pt x="74" y="12"/>
                    </a:cubicBezTo>
                    <a:cubicBezTo>
                      <a:pt x="40" y="12"/>
                      <a:pt x="12" y="40"/>
                      <a:pt x="12" y="74"/>
                    </a:cubicBezTo>
                    <a:cubicBezTo>
                      <a:pt x="12" y="92"/>
                      <a:pt x="21" y="106"/>
                      <a:pt x="31" y="120"/>
                    </a:cubicBezTo>
                    <a:cubicBezTo>
                      <a:pt x="35" y="125"/>
                      <a:pt x="38" y="130"/>
                      <a:pt x="41" y="136"/>
                    </a:cubicBezTo>
                    <a:cubicBezTo>
                      <a:pt x="43" y="139"/>
                      <a:pt x="45" y="146"/>
                      <a:pt x="46" y="1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solidFill>
                    <a:prstClr val="white"/>
                  </a:solidFill>
                </a:endParaRPr>
              </a:p>
            </p:txBody>
          </p:sp>
          <p:sp>
            <p:nvSpPr>
              <p:cNvPr id="36" name="Freeform 10"/>
              <p:cNvSpPr/>
              <p:nvPr/>
            </p:nvSpPr>
            <p:spPr bwMode="auto">
              <a:xfrm>
                <a:off x="1884060" y="2729182"/>
                <a:ext cx="195263" cy="128588"/>
              </a:xfrm>
              <a:custGeom>
                <a:avLst/>
                <a:gdLst>
                  <a:gd name="T0" fmla="*/ 0 w 74"/>
                  <a:gd name="T1" fmla="*/ 0 h 49"/>
                  <a:gd name="T2" fmla="*/ 0 w 74"/>
                  <a:gd name="T3" fmla="*/ 20 h 49"/>
                  <a:gd name="T4" fmla="*/ 37 w 74"/>
                  <a:gd name="T5" fmla="*/ 49 h 49"/>
                  <a:gd name="T6" fmla="*/ 41 w 74"/>
                  <a:gd name="T7" fmla="*/ 49 h 49"/>
                  <a:gd name="T8" fmla="*/ 74 w 74"/>
                  <a:gd name="T9" fmla="*/ 20 h 49"/>
                  <a:gd name="T10" fmla="*/ 74 w 74"/>
                  <a:gd name="T11" fmla="*/ 0 h 49"/>
                  <a:gd name="T12" fmla="*/ 0 w 74"/>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74" h="49">
                    <a:moveTo>
                      <a:pt x="0" y="0"/>
                    </a:moveTo>
                    <a:cubicBezTo>
                      <a:pt x="0" y="20"/>
                      <a:pt x="0" y="20"/>
                      <a:pt x="0" y="20"/>
                    </a:cubicBezTo>
                    <a:cubicBezTo>
                      <a:pt x="0" y="36"/>
                      <a:pt x="17" y="49"/>
                      <a:pt x="37" y="49"/>
                    </a:cubicBezTo>
                    <a:cubicBezTo>
                      <a:pt x="41" y="49"/>
                      <a:pt x="41" y="49"/>
                      <a:pt x="41" y="49"/>
                    </a:cubicBezTo>
                    <a:cubicBezTo>
                      <a:pt x="61" y="49"/>
                      <a:pt x="74" y="36"/>
                      <a:pt x="74" y="20"/>
                    </a:cubicBezTo>
                    <a:cubicBezTo>
                      <a:pt x="74" y="0"/>
                      <a:pt x="74" y="0"/>
                      <a:pt x="74"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solidFill>
                    <a:prstClr val="white"/>
                  </a:solidFill>
                </a:endParaRPr>
              </a:p>
            </p:txBody>
          </p:sp>
          <p:sp>
            <p:nvSpPr>
              <p:cNvPr id="37" name="Freeform 11"/>
              <p:cNvSpPr/>
              <p:nvPr/>
            </p:nvSpPr>
            <p:spPr bwMode="auto">
              <a:xfrm>
                <a:off x="1872947" y="2459307"/>
                <a:ext cx="223838" cy="179388"/>
              </a:xfrm>
              <a:custGeom>
                <a:avLst/>
                <a:gdLst>
                  <a:gd name="T0" fmla="*/ 83 w 85"/>
                  <a:gd name="T1" fmla="*/ 9 h 68"/>
                  <a:gd name="T2" fmla="*/ 62 w 85"/>
                  <a:gd name="T3" fmla="*/ 66 h 68"/>
                  <a:gd name="T4" fmla="*/ 62 w 85"/>
                  <a:gd name="T5" fmla="*/ 68 h 68"/>
                  <a:gd name="T6" fmla="*/ 52 w 85"/>
                  <a:gd name="T7" fmla="*/ 68 h 68"/>
                  <a:gd name="T8" fmla="*/ 53 w 85"/>
                  <a:gd name="T9" fmla="*/ 66 h 68"/>
                  <a:gd name="T10" fmla="*/ 67 w 85"/>
                  <a:gd name="T11" fmla="*/ 17 h 68"/>
                  <a:gd name="T12" fmla="*/ 67 w 85"/>
                  <a:gd name="T13" fmla="*/ 17 h 68"/>
                  <a:gd name="T14" fmla="*/ 66 w 85"/>
                  <a:gd name="T15" fmla="*/ 17 h 68"/>
                  <a:gd name="T16" fmla="*/ 55 w 85"/>
                  <a:gd name="T17" fmla="*/ 13 h 68"/>
                  <a:gd name="T18" fmla="*/ 44 w 85"/>
                  <a:gd name="T19" fmla="*/ 17 h 68"/>
                  <a:gd name="T20" fmla="*/ 30 w 85"/>
                  <a:gd name="T21" fmla="*/ 12 h 68"/>
                  <a:gd name="T22" fmla="*/ 17 w 85"/>
                  <a:gd name="T23" fmla="*/ 16 h 68"/>
                  <a:gd name="T24" fmla="*/ 30 w 85"/>
                  <a:gd name="T25" fmla="*/ 66 h 68"/>
                  <a:gd name="T26" fmla="*/ 31 w 85"/>
                  <a:gd name="T27" fmla="*/ 68 h 68"/>
                  <a:gd name="T28" fmla="*/ 21 w 85"/>
                  <a:gd name="T29" fmla="*/ 68 h 68"/>
                  <a:gd name="T30" fmla="*/ 21 w 85"/>
                  <a:gd name="T31" fmla="*/ 66 h 68"/>
                  <a:gd name="T32" fmla="*/ 2 w 85"/>
                  <a:gd name="T33" fmla="*/ 9 h 68"/>
                  <a:gd name="T34" fmla="*/ 2 w 85"/>
                  <a:gd name="T35" fmla="*/ 9 h 68"/>
                  <a:gd name="T36" fmla="*/ 1 w 85"/>
                  <a:gd name="T37" fmla="*/ 8 h 68"/>
                  <a:gd name="T38" fmla="*/ 1 w 85"/>
                  <a:gd name="T39" fmla="*/ 8 h 68"/>
                  <a:gd name="T40" fmla="*/ 1 w 85"/>
                  <a:gd name="T41" fmla="*/ 7 h 68"/>
                  <a:gd name="T42" fmla="*/ 2 w 85"/>
                  <a:gd name="T43" fmla="*/ 1 h 68"/>
                  <a:gd name="T44" fmla="*/ 9 w 85"/>
                  <a:gd name="T45" fmla="*/ 3 h 68"/>
                  <a:gd name="T46" fmla="*/ 9 w 85"/>
                  <a:gd name="T47" fmla="*/ 3 h 68"/>
                  <a:gd name="T48" fmla="*/ 16 w 85"/>
                  <a:gd name="T49" fmla="*/ 7 h 68"/>
                  <a:gd name="T50" fmla="*/ 27 w 85"/>
                  <a:gd name="T51" fmla="*/ 2 h 68"/>
                  <a:gd name="T52" fmla="*/ 31 w 85"/>
                  <a:gd name="T53" fmla="*/ 1 h 68"/>
                  <a:gd name="T54" fmla="*/ 34 w 85"/>
                  <a:gd name="T55" fmla="*/ 3 h 68"/>
                  <a:gd name="T56" fmla="*/ 43 w 85"/>
                  <a:gd name="T57" fmla="*/ 8 h 68"/>
                  <a:gd name="T58" fmla="*/ 52 w 85"/>
                  <a:gd name="T59" fmla="*/ 3 h 68"/>
                  <a:gd name="T60" fmla="*/ 55 w 85"/>
                  <a:gd name="T61" fmla="*/ 1 h 68"/>
                  <a:gd name="T62" fmla="*/ 59 w 85"/>
                  <a:gd name="T63" fmla="*/ 3 h 68"/>
                  <a:gd name="T64" fmla="*/ 66 w 85"/>
                  <a:gd name="T65" fmla="*/ 8 h 68"/>
                  <a:gd name="T66" fmla="*/ 66 w 85"/>
                  <a:gd name="T67" fmla="*/ 8 h 68"/>
                  <a:gd name="T68" fmla="*/ 76 w 85"/>
                  <a:gd name="T69" fmla="*/ 3 h 68"/>
                  <a:gd name="T70" fmla="*/ 82 w 85"/>
                  <a:gd name="T71" fmla="*/ 2 h 68"/>
                  <a:gd name="T72" fmla="*/ 83 w 85"/>
                  <a:gd name="T73" fmla="*/ 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5" h="68">
                    <a:moveTo>
                      <a:pt x="83" y="9"/>
                    </a:moveTo>
                    <a:cubicBezTo>
                      <a:pt x="71" y="25"/>
                      <a:pt x="64" y="44"/>
                      <a:pt x="62" y="66"/>
                    </a:cubicBezTo>
                    <a:cubicBezTo>
                      <a:pt x="62" y="68"/>
                      <a:pt x="62" y="68"/>
                      <a:pt x="62" y="68"/>
                    </a:cubicBezTo>
                    <a:cubicBezTo>
                      <a:pt x="52" y="68"/>
                      <a:pt x="52" y="68"/>
                      <a:pt x="52" y="68"/>
                    </a:cubicBezTo>
                    <a:cubicBezTo>
                      <a:pt x="53" y="66"/>
                      <a:pt x="53" y="66"/>
                      <a:pt x="53" y="66"/>
                    </a:cubicBezTo>
                    <a:cubicBezTo>
                      <a:pt x="55" y="48"/>
                      <a:pt x="59" y="32"/>
                      <a:pt x="67" y="17"/>
                    </a:cubicBezTo>
                    <a:cubicBezTo>
                      <a:pt x="67" y="17"/>
                      <a:pt x="67" y="17"/>
                      <a:pt x="67" y="17"/>
                    </a:cubicBezTo>
                    <a:cubicBezTo>
                      <a:pt x="66" y="17"/>
                      <a:pt x="66" y="17"/>
                      <a:pt x="66" y="17"/>
                    </a:cubicBezTo>
                    <a:cubicBezTo>
                      <a:pt x="63" y="17"/>
                      <a:pt x="59" y="16"/>
                      <a:pt x="55" y="13"/>
                    </a:cubicBezTo>
                    <a:cubicBezTo>
                      <a:pt x="52" y="16"/>
                      <a:pt x="48" y="17"/>
                      <a:pt x="44" y="17"/>
                    </a:cubicBezTo>
                    <a:cubicBezTo>
                      <a:pt x="39" y="17"/>
                      <a:pt x="34" y="16"/>
                      <a:pt x="30" y="12"/>
                    </a:cubicBezTo>
                    <a:cubicBezTo>
                      <a:pt x="26" y="15"/>
                      <a:pt x="21" y="17"/>
                      <a:pt x="17" y="16"/>
                    </a:cubicBezTo>
                    <a:cubicBezTo>
                      <a:pt x="28" y="38"/>
                      <a:pt x="30" y="59"/>
                      <a:pt x="30" y="66"/>
                    </a:cubicBezTo>
                    <a:cubicBezTo>
                      <a:pt x="31" y="68"/>
                      <a:pt x="31" y="68"/>
                      <a:pt x="31" y="68"/>
                    </a:cubicBezTo>
                    <a:cubicBezTo>
                      <a:pt x="21" y="68"/>
                      <a:pt x="21" y="68"/>
                      <a:pt x="21" y="68"/>
                    </a:cubicBezTo>
                    <a:cubicBezTo>
                      <a:pt x="21" y="66"/>
                      <a:pt x="21" y="66"/>
                      <a:pt x="21" y="66"/>
                    </a:cubicBezTo>
                    <a:cubicBezTo>
                      <a:pt x="21" y="58"/>
                      <a:pt x="17" y="31"/>
                      <a:pt x="2" y="9"/>
                    </a:cubicBezTo>
                    <a:cubicBezTo>
                      <a:pt x="2" y="9"/>
                      <a:pt x="2" y="9"/>
                      <a:pt x="2" y="9"/>
                    </a:cubicBezTo>
                    <a:cubicBezTo>
                      <a:pt x="1" y="8"/>
                      <a:pt x="1" y="8"/>
                      <a:pt x="1" y="8"/>
                    </a:cubicBezTo>
                    <a:cubicBezTo>
                      <a:pt x="1" y="8"/>
                      <a:pt x="1" y="8"/>
                      <a:pt x="1" y="8"/>
                    </a:cubicBezTo>
                    <a:cubicBezTo>
                      <a:pt x="1" y="7"/>
                      <a:pt x="1" y="7"/>
                      <a:pt x="1" y="7"/>
                    </a:cubicBezTo>
                    <a:cubicBezTo>
                      <a:pt x="0" y="5"/>
                      <a:pt x="0" y="3"/>
                      <a:pt x="2" y="1"/>
                    </a:cubicBezTo>
                    <a:cubicBezTo>
                      <a:pt x="5" y="0"/>
                      <a:pt x="7" y="1"/>
                      <a:pt x="9" y="3"/>
                    </a:cubicBezTo>
                    <a:cubicBezTo>
                      <a:pt x="9" y="3"/>
                      <a:pt x="9" y="3"/>
                      <a:pt x="9" y="3"/>
                    </a:cubicBezTo>
                    <a:cubicBezTo>
                      <a:pt x="11" y="5"/>
                      <a:pt x="14" y="7"/>
                      <a:pt x="16" y="7"/>
                    </a:cubicBezTo>
                    <a:cubicBezTo>
                      <a:pt x="20" y="7"/>
                      <a:pt x="23" y="6"/>
                      <a:pt x="27" y="2"/>
                    </a:cubicBezTo>
                    <a:cubicBezTo>
                      <a:pt x="28" y="1"/>
                      <a:pt x="29" y="1"/>
                      <a:pt x="31" y="1"/>
                    </a:cubicBezTo>
                    <a:cubicBezTo>
                      <a:pt x="32" y="1"/>
                      <a:pt x="33" y="2"/>
                      <a:pt x="34" y="3"/>
                    </a:cubicBezTo>
                    <a:cubicBezTo>
                      <a:pt x="37" y="6"/>
                      <a:pt x="40" y="8"/>
                      <a:pt x="43" y="8"/>
                    </a:cubicBezTo>
                    <a:cubicBezTo>
                      <a:pt x="47" y="8"/>
                      <a:pt x="50" y="5"/>
                      <a:pt x="52" y="3"/>
                    </a:cubicBezTo>
                    <a:cubicBezTo>
                      <a:pt x="53" y="2"/>
                      <a:pt x="54" y="1"/>
                      <a:pt x="55" y="1"/>
                    </a:cubicBezTo>
                    <a:cubicBezTo>
                      <a:pt x="57" y="1"/>
                      <a:pt x="58" y="2"/>
                      <a:pt x="59" y="3"/>
                    </a:cubicBezTo>
                    <a:cubicBezTo>
                      <a:pt x="61" y="6"/>
                      <a:pt x="63" y="8"/>
                      <a:pt x="66" y="8"/>
                    </a:cubicBezTo>
                    <a:cubicBezTo>
                      <a:pt x="66" y="8"/>
                      <a:pt x="66" y="8"/>
                      <a:pt x="66" y="8"/>
                    </a:cubicBezTo>
                    <a:cubicBezTo>
                      <a:pt x="70" y="8"/>
                      <a:pt x="73" y="6"/>
                      <a:pt x="76" y="3"/>
                    </a:cubicBezTo>
                    <a:cubicBezTo>
                      <a:pt x="78" y="1"/>
                      <a:pt x="81" y="1"/>
                      <a:pt x="82" y="2"/>
                    </a:cubicBezTo>
                    <a:cubicBezTo>
                      <a:pt x="84" y="4"/>
                      <a:pt x="85" y="7"/>
                      <a:pt x="83"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solidFill>
                    <a:prstClr val="white"/>
                  </a:solidFill>
                </a:endParaRPr>
              </a:p>
            </p:txBody>
          </p:sp>
        </p:grpSp>
        <p:sp>
          <p:nvSpPr>
            <p:cNvPr id="38" name="Freeform 13"/>
            <p:cNvSpPr>
              <a:spLocks noEditPoints="1"/>
            </p:cNvSpPr>
            <p:nvPr/>
          </p:nvSpPr>
          <p:spPr bwMode="auto">
            <a:xfrm>
              <a:off x="5554963" y="3898533"/>
              <a:ext cx="319172" cy="546731"/>
            </a:xfrm>
            <a:custGeom>
              <a:avLst/>
              <a:gdLst>
                <a:gd name="T0" fmla="*/ 73 w 130"/>
                <a:gd name="T1" fmla="*/ 98 h 222"/>
                <a:gd name="T2" fmla="*/ 118 w 130"/>
                <a:gd name="T3" fmla="*/ 116 h 222"/>
                <a:gd name="T4" fmla="*/ 130 w 130"/>
                <a:gd name="T5" fmla="*/ 149 h 222"/>
                <a:gd name="T6" fmla="*/ 115 w 130"/>
                <a:gd name="T7" fmla="*/ 186 h 222"/>
                <a:gd name="T8" fmla="*/ 73 w 130"/>
                <a:gd name="T9" fmla="*/ 203 h 222"/>
                <a:gd name="T10" fmla="*/ 73 w 130"/>
                <a:gd name="T11" fmla="*/ 222 h 222"/>
                <a:gd name="T12" fmla="*/ 58 w 130"/>
                <a:gd name="T13" fmla="*/ 222 h 222"/>
                <a:gd name="T14" fmla="*/ 58 w 130"/>
                <a:gd name="T15" fmla="*/ 203 h 222"/>
                <a:gd name="T16" fmla="*/ 0 w 130"/>
                <a:gd name="T17" fmla="*/ 150 h 222"/>
                <a:gd name="T18" fmla="*/ 26 w 130"/>
                <a:gd name="T19" fmla="*/ 150 h 222"/>
                <a:gd name="T20" fmla="*/ 58 w 130"/>
                <a:gd name="T21" fmla="*/ 185 h 222"/>
                <a:gd name="T22" fmla="*/ 58 w 130"/>
                <a:gd name="T23" fmla="*/ 117 h 222"/>
                <a:gd name="T24" fmla="*/ 4 w 130"/>
                <a:gd name="T25" fmla="*/ 69 h 222"/>
                <a:gd name="T26" fmla="*/ 19 w 130"/>
                <a:gd name="T27" fmla="*/ 34 h 222"/>
                <a:gd name="T28" fmla="*/ 58 w 130"/>
                <a:gd name="T29" fmla="*/ 19 h 222"/>
                <a:gd name="T30" fmla="*/ 58 w 130"/>
                <a:gd name="T31" fmla="*/ 0 h 222"/>
                <a:gd name="T32" fmla="*/ 73 w 130"/>
                <a:gd name="T33" fmla="*/ 0 h 222"/>
                <a:gd name="T34" fmla="*/ 73 w 130"/>
                <a:gd name="T35" fmla="*/ 19 h 222"/>
                <a:gd name="T36" fmla="*/ 125 w 130"/>
                <a:gd name="T37" fmla="*/ 63 h 222"/>
                <a:gd name="T38" fmla="*/ 99 w 130"/>
                <a:gd name="T39" fmla="*/ 63 h 222"/>
                <a:gd name="T40" fmla="*/ 73 w 130"/>
                <a:gd name="T41" fmla="*/ 37 h 222"/>
                <a:gd name="T42" fmla="*/ 73 w 130"/>
                <a:gd name="T43" fmla="*/ 98 h 222"/>
                <a:gd name="T44" fmla="*/ 58 w 130"/>
                <a:gd name="T45" fmla="*/ 96 h 222"/>
                <a:gd name="T46" fmla="*/ 58 w 130"/>
                <a:gd name="T47" fmla="*/ 37 h 222"/>
                <a:gd name="T48" fmla="*/ 30 w 130"/>
                <a:gd name="T49" fmla="*/ 67 h 222"/>
                <a:gd name="T50" fmla="*/ 38 w 130"/>
                <a:gd name="T51" fmla="*/ 86 h 222"/>
                <a:gd name="T52" fmla="*/ 58 w 130"/>
                <a:gd name="T53" fmla="*/ 96 h 222"/>
                <a:gd name="T54" fmla="*/ 73 w 130"/>
                <a:gd name="T55" fmla="*/ 185 h 222"/>
                <a:gd name="T56" fmla="*/ 104 w 130"/>
                <a:gd name="T57" fmla="*/ 150 h 222"/>
                <a:gd name="T58" fmla="*/ 97 w 130"/>
                <a:gd name="T59" fmla="*/ 131 h 222"/>
                <a:gd name="T60" fmla="*/ 73 w 130"/>
                <a:gd name="T61" fmla="*/ 120 h 222"/>
                <a:gd name="T62" fmla="*/ 73 w 130"/>
                <a:gd name="T63" fmla="*/ 18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0" h="222">
                  <a:moveTo>
                    <a:pt x="73" y="98"/>
                  </a:moveTo>
                  <a:cubicBezTo>
                    <a:pt x="95" y="103"/>
                    <a:pt x="110" y="109"/>
                    <a:pt x="118" y="116"/>
                  </a:cubicBezTo>
                  <a:cubicBezTo>
                    <a:pt x="126" y="124"/>
                    <a:pt x="130" y="135"/>
                    <a:pt x="130" y="149"/>
                  </a:cubicBezTo>
                  <a:cubicBezTo>
                    <a:pt x="130" y="163"/>
                    <a:pt x="125" y="175"/>
                    <a:pt x="115" y="186"/>
                  </a:cubicBezTo>
                  <a:cubicBezTo>
                    <a:pt x="105" y="196"/>
                    <a:pt x="91" y="202"/>
                    <a:pt x="73" y="203"/>
                  </a:cubicBezTo>
                  <a:cubicBezTo>
                    <a:pt x="73" y="222"/>
                    <a:pt x="73" y="222"/>
                    <a:pt x="73" y="222"/>
                  </a:cubicBezTo>
                  <a:cubicBezTo>
                    <a:pt x="58" y="222"/>
                    <a:pt x="58" y="222"/>
                    <a:pt x="58" y="222"/>
                  </a:cubicBezTo>
                  <a:cubicBezTo>
                    <a:pt x="58" y="203"/>
                    <a:pt x="58" y="203"/>
                    <a:pt x="58" y="203"/>
                  </a:cubicBezTo>
                  <a:cubicBezTo>
                    <a:pt x="22" y="200"/>
                    <a:pt x="2" y="182"/>
                    <a:pt x="0" y="150"/>
                  </a:cubicBezTo>
                  <a:cubicBezTo>
                    <a:pt x="26" y="150"/>
                    <a:pt x="26" y="150"/>
                    <a:pt x="26" y="150"/>
                  </a:cubicBezTo>
                  <a:cubicBezTo>
                    <a:pt x="28" y="170"/>
                    <a:pt x="39" y="182"/>
                    <a:pt x="58" y="185"/>
                  </a:cubicBezTo>
                  <a:cubicBezTo>
                    <a:pt x="58" y="117"/>
                    <a:pt x="58" y="117"/>
                    <a:pt x="58" y="117"/>
                  </a:cubicBezTo>
                  <a:cubicBezTo>
                    <a:pt x="22" y="110"/>
                    <a:pt x="4" y="94"/>
                    <a:pt x="4" y="69"/>
                  </a:cubicBezTo>
                  <a:cubicBezTo>
                    <a:pt x="4" y="54"/>
                    <a:pt x="9" y="43"/>
                    <a:pt x="19" y="34"/>
                  </a:cubicBezTo>
                  <a:cubicBezTo>
                    <a:pt x="28" y="25"/>
                    <a:pt x="42" y="20"/>
                    <a:pt x="58" y="19"/>
                  </a:cubicBezTo>
                  <a:cubicBezTo>
                    <a:pt x="58" y="0"/>
                    <a:pt x="58" y="0"/>
                    <a:pt x="58" y="0"/>
                  </a:cubicBezTo>
                  <a:cubicBezTo>
                    <a:pt x="73" y="0"/>
                    <a:pt x="73" y="0"/>
                    <a:pt x="73" y="0"/>
                  </a:cubicBezTo>
                  <a:cubicBezTo>
                    <a:pt x="73" y="19"/>
                    <a:pt x="73" y="19"/>
                    <a:pt x="73" y="19"/>
                  </a:cubicBezTo>
                  <a:cubicBezTo>
                    <a:pt x="105" y="21"/>
                    <a:pt x="122" y="35"/>
                    <a:pt x="125" y="63"/>
                  </a:cubicBezTo>
                  <a:cubicBezTo>
                    <a:pt x="99" y="63"/>
                    <a:pt x="99" y="63"/>
                    <a:pt x="99" y="63"/>
                  </a:cubicBezTo>
                  <a:cubicBezTo>
                    <a:pt x="98" y="48"/>
                    <a:pt x="89" y="39"/>
                    <a:pt x="73" y="37"/>
                  </a:cubicBezTo>
                  <a:lnTo>
                    <a:pt x="73" y="98"/>
                  </a:lnTo>
                  <a:close/>
                  <a:moveTo>
                    <a:pt x="58" y="96"/>
                  </a:moveTo>
                  <a:cubicBezTo>
                    <a:pt x="58" y="37"/>
                    <a:pt x="58" y="37"/>
                    <a:pt x="58" y="37"/>
                  </a:cubicBezTo>
                  <a:cubicBezTo>
                    <a:pt x="39" y="40"/>
                    <a:pt x="30" y="50"/>
                    <a:pt x="30" y="67"/>
                  </a:cubicBezTo>
                  <a:cubicBezTo>
                    <a:pt x="30" y="76"/>
                    <a:pt x="33" y="82"/>
                    <a:pt x="38" y="86"/>
                  </a:cubicBezTo>
                  <a:cubicBezTo>
                    <a:pt x="43" y="91"/>
                    <a:pt x="50" y="94"/>
                    <a:pt x="58" y="96"/>
                  </a:cubicBezTo>
                  <a:close/>
                  <a:moveTo>
                    <a:pt x="73" y="185"/>
                  </a:moveTo>
                  <a:cubicBezTo>
                    <a:pt x="93" y="182"/>
                    <a:pt x="104" y="171"/>
                    <a:pt x="104" y="150"/>
                  </a:cubicBezTo>
                  <a:cubicBezTo>
                    <a:pt x="104" y="142"/>
                    <a:pt x="102" y="135"/>
                    <a:pt x="97" y="131"/>
                  </a:cubicBezTo>
                  <a:cubicBezTo>
                    <a:pt x="93" y="126"/>
                    <a:pt x="85" y="122"/>
                    <a:pt x="73" y="120"/>
                  </a:cubicBezTo>
                  <a:lnTo>
                    <a:pt x="73" y="18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solidFill>
                  <a:prstClr val="white"/>
                </a:solidFill>
              </a:endParaRPr>
            </a:p>
          </p:txBody>
        </p:sp>
        <p:sp>
          <p:nvSpPr>
            <p:cNvPr id="39" name="Freeform 19"/>
            <p:cNvSpPr>
              <a:spLocks noEditPoints="1"/>
            </p:cNvSpPr>
            <p:nvPr/>
          </p:nvSpPr>
          <p:spPr bwMode="auto">
            <a:xfrm>
              <a:off x="3003210" y="3114778"/>
              <a:ext cx="449994" cy="450602"/>
            </a:xfrm>
            <a:custGeom>
              <a:avLst/>
              <a:gdLst>
                <a:gd name="T0" fmla="*/ 281 w 311"/>
                <a:gd name="T1" fmla="*/ 130 h 312"/>
                <a:gd name="T2" fmla="*/ 311 w 311"/>
                <a:gd name="T3" fmla="*/ 116 h 312"/>
                <a:gd name="T4" fmla="*/ 294 w 311"/>
                <a:gd name="T5" fmla="*/ 75 h 312"/>
                <a:gd name="T6" fmla="*/ 263 w 311"/>
                <a:gd name="T7" fmla="*/ 86 h 312"/>
                <a:gd name="T8" fmla="*/ 226 w 311"/>
                <a:gd name="T9" fmla="*/ 48 h 312"/>
                <a:gd name="T10" fmla="*/ 237 w 311"/>
                <a:gd name="T11" fmla="*/ 17 h 312"/>
                <a:gd name="T12" fmla="*/ 197 w 311"/>
                <a:gd name="T13" fmla="*/ 0 h 312"/>
                <a:gd name="T14" fmla="*/ 183 w 311"/>
                <a:gd name="T15" fmla="*/ 30 h 312"/>
                <a:gd name="T16" fmla="*/ 129 w 311"/>
                <a:gd name="T17" fmla="*/ 30 h 312"/>
                <a:gd name="T18" fmla="*/ 115 w 311"/>
                <a:gd name="T19" fmla="*/ 0 h 312"/>
                <a:gd name="T20" fmla="*/ 75 w 311"/>
                <a:gd name="T21" fmla="*/ 17 h 312"/>
                <a:gd name="T22" fmla="*/ 86 w 311"/>
                <a:gd name="T23" fmla="*/ 48 h 312"/>
                <a:gd name="T24" fmla="*/ 48 w 311"/>
                <a:gd name="T25" fmla="*/ 85 h 312"/>
                <a:gd name="T26" fmla="*/ 17 w 311"/>
                <a:gd name="T27" fmla="*/ 74 h 312"/>
                <a:gd name="T28" fmla="*/ 0 w 311"/>
                <a:gd name="T29" fmla="*/ 114 h 312"/>
                <a:gd name="T30" fmla="*/ 30 w 311"/>
                <a:gd name="T31" fmla="*/ 129 h 312"/>
                <a:gd name="T32" fmla="*/ 30 w 311"/>
                <a:gd name="T33" fmla="*/ 182 h 312"/>
                <a:gd name="T34" fmla="*/ 0 w 311"/>
                <a:gd name="T35" fmla="*/ 196 h 312"/>
                <a:gd name="T36" fmla="*/ 16 w 311"/>
                <a:gd name="T37" fmla="*/ 236 h 312"/>
                <a:gd name="T38" fmla="*/ 47 w 311"/>
                <a:gd name="T39" fmla="*/ 225 h 312"/>
                <a:gd name="T40" fmla="*/ 85 w 311"/>
                <a:gd name="T41" fmla="*/ 263 h 312"/>
                <a:gd name="T42" fmla="*/ 73 w 311"/>
                <a:gd name="T43" fmla="*/ 294 h 312"/>
                <a:gd name="T44" fmla="*/ 114 w 311"/>
                <a:gd name="T45" fmla="*/ 311 h 312"/>
                <a:gd name="T46" fmla="*/ 128 w 311"/>
                <a:gd name="T47" fmla="*/ 281 h 312"/>
                <a:gd name="T48" fmla="*/ 181 w 311"/>
                <a:gd name="T49" fmla="*/ 282 h 312"/>
                <a:gd name="T50" fmla="*/ 195 w 311"/>
                <a:gd name="T51" fmla="*/ 312 h 312"/>
                <a:gd name="T52" fmla="*/ 236 w 311"/>
                <a:gd name="T53" fmla="*/ 295 h 312"/>
                <a:gd name="T54" fmla="*/ 225 w 311"/>
                <a:gd name="T55" fmla="*/ 264 h 312"/>
                <a:gd name="T56" fmla="*/ 263 w 311"/>
                <a:gd name="T57" fmla="*/ 226 h 312"/>
                <a:gd name="T58" fmla="*/ 294 w 311"/>
                <a:gd name="T59" fmla="*/ 238 h 312"/>
                <a:gd name="T60" fmla="*/ 311 w 311"/>
                <a:gd name="T61" fmla="*/ 197 h 312"/>
                <a:gd name="T62" fmla="*/ 281 w 311"/>
                <a:gd name="T63" fmla="*/ 183 h 312"/>
                <a:gd name="T64" fmla="*/ 281 w 311"/>
                <a:gd name="T65" fmla="*/ 130 h 312"/>
                <a:gd name="T66" fmla="*/ 155 w 311"/>
                <a:gd name="T67" fmla="*/ 254 h 312"/>
                <a:gd name="T68" fmla="*/ 57 w 311"/>
                <a:gd name="T69" fmla="*/ 156 h 312"/>
                <a:gd name="T70" fmla="*/ 155 w 311"/>
                <a:gd name="T71" fmla="*/ 57 h 312"/>
                <a:gd name="T72" fmla="*/ 254 w 311"/>
                <a:gd name="T73" fmla="*/ 156 h 312"/>
                <a:gd name="T74" fmla="*/ 155 w 311"/>
                <a:gd name="T75" fmla="*/ 25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11" h="312">
                  <a:moveTo>
                    <a:pt x="281" y="130"/>
                  </a:moveTo>
                  <a:cubicBezTo>
                    <a:pt x="311" y="116"/>
                    <a:pt x="311" y="116"/>
                    <a:pt x="311" y="116"/>
                  </a:cubicBezTo>
                  <a:cubicBezTo>
                    <a:pt x="294" y="75"/>
                    <a:pt x="294" y="75"/>
                    <a:pt x="294" y="75"/>
                  </a:cubicBezTo>
                  <a:cubicBezTo>
                    <a:pt x="263" y="86"/>
                    <a:pt x="263" y="86"/>
                    <a:pt x="263" y="86"/>
                  </a:cubicBezTo>
                  <a:cubicBezTo>
                    <a:pt x="253" y="71"/>
                    <a:pt x="240" y="58"/>
                    <a:pt x="226" y="48"/>
                  </a:cubicBezTo>
                  <a:cubicBezTo>
                    <a:pt x="237" y="17"/>
                    <a:pt x="237" y="17"/>
                    <a:pt x="237" y="17"/>
                  </a:cubicBezTo>
                  <a:cubicBezTo>
                    <a:pt x="197" y="0"/>
                    <a:pt x="197" y="0"/>
                    <a:pt x="197" y="0"/>
                  </a:cubicBezTo>
                  <a:cubicBezTo>
                    <a:pt x="183" y="30"/>
                    <a:pt x="183" y="30"/>
                    <a:pt x="183" y="30"/>
                  </a:cubicBezTo>
                  <a:cubicBezTo>
                    <a:pt x="165" y="27"/>
                    <a:pt x="147" y="26"/>
                    <a:pt x="129" y="30"/>
                  </a:cubicBezTo>
                  <a:cubicBezTo>
                    <a:pt x="115" y="0"/>
                    <a:pt x="115" y="0"/>
                    <a:pt x="115" y="0"/>
                  </a:cubicBezTo>
                  <a:cubicBezTo>
                    <a:pt x="75" y="17"/>
                    <a:pt x="75" y="17"/>
                    <a:pt x="75" y="17"/>
                  </a:cubicBezTo>
                  <a:cubicBezTo>
                    <a:pt x="86" y="48"/>
                    <a:pt x="86" y="48"/>
                    <a:pt x="86" y="48"/>
                  </a:cubicBezTo>
                  <a:cubicBezTo>
                    <a:pt x="70" y="58"/>
                    <a:pt x="58" y="71"/>
                    <a:pt x="48" y="85"/>
                  </a:cubicBezTo>
                  <a:cubicBezTo>
                    <a:pt x="17" y="74"/>
                    <a:pt x="17" y="74"/>
                    <a:pt x="17" y="74"/>
                  </a:cubicBezTo>
                  <a:cubicBezTo>
                    <a:pt x="0" y="114"/>
                    <a:pt x="0" y="114"/>
                    <a:pt x="0" y="114"/>
                  </a:cubicBezTo>
                  <a:cubicBezTo>
                    <a:pt x="30" y="129"/>
                    <a:pt x="30" y="129"/>
                    <a:pt x="30" y="129"/>
                  </a:cubicBezTo>
                  <a:cubicBezTo>
                    <a:pt x="26" y="146"/>
                    <a:pt x="26" y="164"/>
                    <a:pt x="30" y="182"/>
                  </a:cubicBezTo>
                  <a:cubicBezTo>
                    <a:pt x="0" y="196"/>
                    <a:pt x="0" y="196"/>
                    <a:pt x="0" y="196"/>
                  </a:cubicBezTo>
                  <a:cubicBezTo>
                    <a:pt x="16" y="236"/>
                    <a:pt x="16" y="236"/>
                    <a:pt x="16" y="236"/>
                  </a:cubicBezTo>
                  <a:cubicBezTo>
                    <a:pt x="47" y="225"/>
                    <a:pt x="47" y="225"/>
                    <a:pt x="47" y="225"/>
                  </a:cubicBezTo>
                  <a:cubicBezTo>
                    <a:pt x="57" y="241"/>
                    <a:pt x="70" y="253"/>
                    <a:pt x="85" y="263"/>
                  </a:cubicBezTo>
                  <a:cubicBezTo>
                    <a:pt x="73" y="294"/>
                    <a:pt x="73" y="294"/>
                    <a:pt x="73" y="294"/>
                  </a:cubicBezTo>
                  <a:cubicBezTo>
                    <a:pt x="114" y="311"/>
                    <a:pt x="114" y="311"/>
                    <a:pt x="114" y="311"/>
                  </a:cubicBezTo>
                  <a:cubicBezTo>
                    <a:pt x="128" y="281"/>
                    <a:pt x="128" y="281"/>
                    <a:pt x="128" y="281"/>
                  </a:cubicBezTo>
                  <a:cubicBezTo>
                    <a:pt x="145" y="285"/>
                    <a:pt x="163" y="285"/>
                    <a:pt x="181" y="282"/>
                  </a:cubicBezTo>
                  <a:cubicBezTo>
                    <a:pt x="195" y="312"/>
                    <a:pt x="195" y="312"/>
                    <a:pt x="195" y="312"/>
                  </a:cubicBezTo>
                  <a:cubicBezTo>
                    <a:pt x="236" y="295"/>
                    <a:pt x="236" y="295"/>
                    <a:pt x="236" y="295"/>
                  </a:cubicBezTo>
                  <a:cubicBezTo>
                    <a:pt x="225" y="264"/>
                    <a:pt x="225" y="264"/>
                    <a:pt x="225" y="264"/>
                  </a:cubicBezTo>
                  <a:cubicBezTo>
                    <a:pt x="240" y="254"/>
                    <a:pt x="253" y="241"/>
                    <a:pt x="263" y="226"/>
                  </a:cubicBezTo>
                  <a:cubicBezTo>
                    <a:pt x="294" y="238"/>
                    <a:pt x="294" y="238"/>
                    <a:pt x="294" y="238"/>
                  </a:cubicBezTo>
                  <a:cubicBezTo>
                    <a:pt x="311" y="197"/>
                    <a:pt x="311" y="197"/>
                    <a:pt x="311" y="197"/>
                  </a:cubicBezTo>
                  <a:cubicBezTo>
                    <a:pt x="281" y="183"/>
                    <a:pt x="281" y="183"/>
                    <a:pt x="281" y="183"/>
                  </a:cubicBezTo>
                  <a:cubicBezTo>
                    <a:pt x="285" y="166"/>
                    <a:pt x="285" y="148"/>
                    <a:pt x="281" y="130"/>
                  </a:cubicBezTo>
                  <a:close/>
                  <a:moveTo>
                    <a:pt x="155" y="254"/>
                  </a:moveTo>
                  <a:cubicBezTo>
                    <a:pt x="101" y="254"/>
                    <a:pt x="57" y="210"/>
                    <a:pt x="57" y="156"/>
                  </a:cubicBezTo>
                  <a:cubicBezTo>
                    <a:pt x="57" y="101"/>
                    <a:pt x="101" y="57"/>
                    <a:pt x="155" y="57"/>
                  </a:cubicBezTo>
                  <a:cubicBezTo>
                    <a:pt x="210" y="57"/>
                    <a:pt x="254" y="101"/>
                    <a:pt x="254" y="156"/>
                  </a:cubicBezTo>
                  <a:cubicBezTo>
                    <a:pt x="254" y="210"/>
                    <a:pt x="210" y="254"/>
                    <a:pt x="155" y="25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solidFill>
                  <a:prstClr val="white"/>
                </a:solidFill>
              </a:endParaRPr>
            </a:p>
          </p:txBody>
        </p:sp>
        <p:grpSp>
          <p:nvGrpSpPr>
            <p:cNvPr id="40" name="组合 39"/>
            <p:cNvGrpSpPr/>
            <p:nvPr/>
          </p:nvGrpSpPr>
          <p:grpSpPr>
            <a:xfrm>
              <a:off x="3013987" y="1223836"/>
              <a:ext cx="428441" cy="412023"/>
              <a:chOff x="2607983" y="4241292"/>
              <a:chExt cx="490600" cy="471805"/>
            </a:xfrm>
          </p:grpSpPr>
          <p:sp>
            <p:nvSpPr>
              <p:cNvPr id="41" name="Oval 131"/>
              <p:cNvSpPr>
                <a:spLocks noChangeArrowheads="1"/>
              </p:cNvSpPr>
              <p:nvPr/>
            </p:nvSpPr>
            <p:spPr bwMode="auto">
              <a:xfrm>
                <a:off x="2742898" y="4241292"/>
                <a:ext cx="220770" cy="22359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1400">
                  <a:solidFill>
                    <a:prstClr val="black"/>
                  </a:solidFill>
                </a:endParaRPr>
              </a:p>
            </p:txBody>
          </p:sp>
          <p:sp>
            <p:nvSpPr>
              <p:cNvPr id="42" name="Freeform 134"/>
              <p:cNvSpPr/>
              <p:nvPr/>
            </p:nvSpPr>
            <p:spPr bwMode="auto">
              <a:xfrm>
                <a:off x="2607983" y="4499759"/>
                <a:ext cx="490600" cy="213338"/>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sz="1400">
                  <a:solidFill>
                    <a:prstClr val="black"/>
                  </a:solidFill>
                </a:endParaRPr>
              </a:p>
            </p:txBody>
          </p:sp>
        </p:grpSp>
        <p:sp>
          <p:nvSpPr>
            <p:cNvPr id="43" name="矩形 42"/>
            <p:cNvSpPr/>
            <p:nvPr/>
          </p:nvSpPr>
          <p:spPr>
            <a:xfrm>
              <a:off x="4252909" y="1449030"/>
              <a:ext cx="464171" cy="308099"/>
            </a:xfrm>
            <a:prstGeom prst="rect">
              <a:avLst/>
            </a:prstGeom>
          </p:spPr>
          <p:txBody>
            <a:bodyPr wrap="square">
              <a:spAutoFit/>
            </a:bodyPr>
            <a:p>
              <a:pPr algn="ctr"/>
              <a:r>
                <a:rPr lang="en-US" altLang="zh-CN" sz="1600" dirty="0">
                  <a:solidFill>
                    <a:srgbClr val="2E4864"/>
                  </a:solidFill>
                  <a:latin typeface="Open Sans" panose="020B0606030504020204" pitchFamily="34" charset="0"/>
                  <a:ea typeface="Open Sans" panose="020B0606030504020204" pitchFamily="34" charset="0"/>
                  <a:cs typeface="Open Sans" panose="020B0606030504020204" pitchFamily="34" charset="0"/>
                </a:rPr>
                <a:t>01</a:t>
              </a:r>
              <a:endParaRPr lang="zh-CN" altLang="en-US" sz="1600" dirty="0">
                <a:solidFill>
                  <a:srgbClr val="2E4864"/>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44" name="矩形 43"/>
            <p:cNvSpPr/>
            <p:nvPr/>
          </p:nvSpPr>
          <p:spPr>
            <a:xfrm>
              <a:off x="4252909" y="2336911"/>
              <a:ext cx="464171" cy="308099"/>
            </a:xfrm>
            <a:prstGeom prst="rect">
              <a:avLst/>
            </a:prstGeom>
          </p:spPr>
          <p:txBody>
            <a:bodyPr wrap="square">
              <a:spAutoFit/>
            </a:bodyPr>
            <a:p>
              <a:pPr algn="ctr"/>
              <a:r>
                <a:rPr lang="en-US" altLang="zh-CN" sz="1600" dirty="0">
                  <a:solidFill>
                    <a:srgbClr val="2E4864"/>
                  </a:solidFill>
                  <a:latin typeface="Open Sans" panose="020B0606030504020204" pitchFamily="34" charset="0"/>
                  <a:ea typeface="Open Sans" panose="020B0606030504020204" pitchFamily="34" charset="0"/>
                  <a:cs typeface="Open Sans" panose="020B0606030504020204" pitchFamily="34" charset="0"/>
                </a:rPr>
                <a:t>02</a:t>
              </a:r>
              <a:endParaRPr lang="zh-CN" altLang="en-US" sz="1600" dirty="0">
                <a:solidFill>
                  <a:srgbClr val="2E4864"/>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45" name="矩形 44"/>
            <p:cNvSpPr/>
            <p:nvPr/>
          </p:nvSpPr>
          <p:spPr>
            <a:xfrm>
              <a:off x="4252647" y="3257435"/>
              <a:ext cx="464171" cy="308099"/>
            </a:xfrm>
            <a:prstGeom prst="rect">
              <a:avLst/>
            </a:prstGeom>
          </p:spPr>
          <p:txBody>
            <a:bodyPr wrap="square">
              <a:spAutoFit/>
            </a:bodyPr>
            <a:p>
              <a:pPr algn="ctr"/>
              <a:r>
                <a:rPr lang="en-US" altLang="zh-CN" sz="1600" dirty="0">
                  <a:solidFill>
                    <a:srgbClr val="2E4864"/>
                  </a:solidFill>
                  <a:latin typeface="Open Sans" panose="020B0606030504020204" pitchFamily="34" charset="0"/>
                  <a:ea typeface="Open Sans" panose="020B0606030504020204" pitchFamily="34" charset="0"/>
                  <a:cs typeface="Open Sans" panose="020B0606030504020204" pitchFamily="34" charset="0"/>
                </a:rPr>
                <a:t>03</a:t>
              </a:r>
              <a:endParaRPr lang="zh-CN" altLang="en-US" sz="1600" dirty="0">
                <a:solidFill>
                  <a:srgbClr val="2E4864"/>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46" name="矩形 45"/>
            <p:cNvSpPr/>
            <p:nvPr/>
          </p:nvSpPr>
          <p:spPr>
            <a:xfrm>
              <a:off x="4252647" y="4163069"/>
              <a:ext cx="464171" cy="308099"/>
            </a:xfrm>
            <a:prstGeom prst="rect">
              <a:avLst/>
            </a:prstGeom>
          </p:spPr>
          <p:txBody>
            <a:bodyPr wrap="square">
              <a:spAutoFit/>
            </a:bodyPr>
            <a:p>
              <a:pPr algn="ctr"/>
              <a:r>
                <a:rPr lang="en-US" altLang="zh-CN" sz="1600" dirty="0">
                  <a:solidFill>
                    <a:srgbClr val="2E4864"/>
                  </a:solidFill>
                  <a:latin typeface="Open Sans" panose="020B0606030504020204" pitchFamily="34" charset="0"/>
                  <a:ea typeface="Open Sans" panose="020B0606030504020204" pitchFamily="34" charset="0"/>
                  <a:cs typeface="Open Sans" panose="020B0606030504020204" pitchFamily="34" charset="0"/>
                </a:rPr>
                <a:t>04</a:t>
              </a:r>
              <a:endParaRPr lang="zh-CN" altLang="en-US" sz="1600" dirty="0">
                <a:solidFill>
                  <a:srgbClr val="2E4864"/>
                </a:solidFill>
                <a:latin typeface="Open Sans" panose="020B0606030504020204" pitchFamily="34" charset="0"/>
                <a:ea typeface="微软雅黑" panose="020B0503020204020204" pitchFamily="34" charset="-122"/>
                <a:cs typeface="Open Sans" panose="020B0606030504020204" pitchFamily="34" charset="0"/>
              </a:endParaRPr>
            </a:p>
          </p:txBody>
        </p:sp>
      </p:grpSp>
      <p:sp>
        <p:nvSpPr>
          <p:cNvPr id="59" name="文本框 58"/>
          <p:cNvSpPr txBox="1"/>
          <p:nvPr/>
        </p:nvSpPr>
        <p:spPr>
          <a:xfrm>
            <a:off x="1310640" y="2614295"/>
            <a:ext cx="3823970" cy="2084070"/>
          </a:xfrm>
          <a:prstGeom prst="rect">
            <a:avLst/>
          </a:prstGeom>
          <a:noFill/>
          <a:effectLst/>
        </p:spPr>
        <p:txBody>
          <a:bodyPr wrap="square" rtlCol="0">
            <a:spAutoFit/>
          </a:bodyPr>
          <a:p>
            <a:pPr algn="l">
              <a:lnSpc>
                <a:spcPct val="120000"/>
              </a:lnSpc>
            </a:pPr>
            <a:r>
              <a:rPr lang="en-US" altLang="zh-CN" dirty="0">
                <a:solidFill>
                  <a:schemeClr val="tx1"/>
                </a:solidFill>
                <a:latin typeface="+mj-ea"/>
              </a:rPr>
              <a:t>       </a:t>
            </a:r>
            <a:r>
              <a:rPr lang="zh-CN" altLang="en-US" dirty="0">
                <a:solidFill>
                  <a:schemeClr val="tx1"/>
                </a:solidFill>
                <a:latin typeface="+mj-ea"/>
              </a:rPr>
              <a:t>我们通过把这个项目拆分成4个子模块来进行项目开发，</a:t>
            </a:r>
            <a:r>
              <a:rPr lang="zh-CN" altLang="en-US" dirty="0">
                <a:latin typeface="+mj-ea"/>
                <a:sym typeface="+mn-ea"/>
              </a:rPr>
              <a:t>然后对每个模块原理进行分析产生大体项目流程框架，然后我们使用java可视化组件开发，设计好一个比较美观的UI界面。</a:t>
            </a:r>
            <a:endParaRPr lang="zh-CN" altLang="en-US" dirty="0">
              <a:solidFill>
                <a:schemeClr val="tx1"/>
              </a:solidFill>
              <a:latin typeface="+mj-ea"/>
              <a:sym typeface="+mn-ea"/>
            </a:endParaRPr>
          </a:p>
        </p:txBody>
      </p:sp>
      <p:sp>
        <p:nvSpPr>
          <p:cNvPr id="60" name="文本框 59"/>
          <p:cNvSpPr txBox="1"/>
          <p:nvPr/>
        </p:nvSpPr>
        <p:spPr>
          <a:xfrm>
            <a:off x="7336069" y="1901714"/>
            <a:ext cx="2473727" cy="436245"/>
          </a:xfrm>
          <a:prstGeom prst="rect">
            <a:avLst/>
          </a:prstGeom>
          <a:noFill/>
          <a:effectLst/>
        </p:spPr>
        <p:txBody>
          <a:bodyPr wrap="square" rtlCol="0">
            <a:spAutoFit/>
          </a:bodyPr>
          <a:p>
            <a:pPr algn="ctr">
              <a:lnSpc>
                <a:spcPct val="120000"/>
              </a:lnSpc>
            </a:pPr>
            <a:r>
              <a:rPr lang="zh-CN" altLang="en-US" sz="1865" dirty="0">
                <a:solidFill>
                  <a:srgbClr val="2B3649"/>
                </a:solidFill>
                <a:latin typeface="+mj-ea"/>
              </a:rPr>
              <a:t>启动程序</a:t>
            </a:r>
            <a:endParaRPr lang="zh-CN" altLang="en-US" sz="1865" dirty="0">
              <a:solidFill>
                <a:srgbClr val="2B3649"/>
              </a:solidFill>
              <a:latin typeface="+mj-ea"/>
            </a:endParaRPr>
          </a:p>
        </p:txBody>
      </p:sp>
      <p:sp>
        <p:nvSpPr>
          <p:cNvPr id="3" name="文本框 2"/>
          <p:cNvSpPr txBox="1"/>
          <p:nvPr/>
        </p:nvSpPr>
        <p:spPr>
          <a:xfrm>
            <a:off x="7347499" y="2736104"/>
            <a:ext cx="2473727" cy="436245"/>
          </a:xfrm>
          <a:prstGeom prst="rect">
            <a:avLst/>
          </a:prstGeom>
          <a:noFill/>
          <a:effectLst/>
        </p:spPr>
        <p:txBody>
          <a:bodyPr wrap="square" rtlCol="0">
            <a:spAutoFit/>
          </a:bodyPr>
          <a:p>
            <a:pPr algn="ctr">
              <a:lnSpc>
                <a:spcPct val="120000"/>
              </a:lnSpc>
            </a:pPr>
            <a:r>
              <a:rPr lang="zh-CN" altLang="en-US" sz="1865" dirty="0">
                <a:solidFill>
                  <a:srgbClr val="2B3649"/>
                </a:solidFill>
                <a:latin typeface="+mj-ea"/>
              </a:rPr>
              <a:t>进程调度管理模块</a:t>
            </a:r>
            <a:endParaRPr lang="zh-CN" altLang="en-US" sz="1865" dirty="0">
              <a:solidFill>
                <a:srgbClr val="2B3649"/>
              </a:solidFill>
              <a:latin typeface="+mj-ea"/>
            </a:endParaRPr>
          </a:p>
        </p:txBody>
      </p:sp>
      <p:sp>
        <p:nvSpPr>
          <p:cNvPr id="5" name="文本框 4"/>
          <p:cNvSpPr txBox="1"/>
          <p:nvPr/>
        </p:nvSpPr>
        <p:spPr>
          <a:xfrm>
            <a:off x="7336069" y="3768614"/>
            <a:ext cx="2473727" cy="434340"/>
          </a:xfrm>
          <a:prstGeom prst="rect">
            <a:avLst/>
          </a:prstGeom>
          <a:noFill/>
          <a:effectLst/>
        </p:spPr>
        <p:txBody>
          <a:bodyPr wrap="square" rtlCol="0">
            <a:spAutoFit/>
          </a:bodyPr>
          <a:p>
            <a:pPr algn="ctr">
              <a:lnSpc>
                <a:spcPct val="120000"/>
              </a:lnSpc>
            </a:pPr>
            <a:r>
              <a:rPr lang="zh-CN" altLang="en-US" sz="1860" dirty="0">
                <a:solidFill>
                  <a:srgbClr val="2B3649"/>
                </a:solidFill>
                <a:latin typeface="+mj-ea"/>
                <a:sym typeface="+mn-ea"/>
              </a:rPr>
              <a:t>哲学家进餐模块</a:t>
            </a:r>
            <a:endParaRPr lang="zh-CN" altLang="en-US" sz="1865" dirty="0">
              <a:solidFill>
                <a:srgbClr val="2B3649"/>
              </a:solidFill>
              <a:latin typeface="+mj-ea"/>
            </a:endParaRPr>
          </a:p>
        </p:txBody>
      </p:sp>
      <p:sp>
        <p:nvSpPr>
          <p:cNvPr id="6" name="文本框 5"/>
          <p:cNvSpPr txBox="1"/>
          <p:nvPr/>
        </p:nvSpPr>
        <p:spPr>
          <a:xfrm>
            <a:off x="7347499" y="4815094"/>
            <a:ext cx="2473727" cy="434340"/>
          </a:xfrm>
          <a:prstGeom prst="rect">
            <a:avLst/>
          </a:prstGeom>
          <a:noFill/>
          <a:effectLst/>
        </p:spPr>
        <p:txBody>
          <a:bodyPr wrap="square" rtlCol="0">
            <a:spAutoFit/>
          </a:bodyPr>
          <a:p>
            <a:pPr algn="ctr">
              <a:lnSpc>
                <a:spcPct val="120000"/>
              </a:lnSpc>
            </a:pPr>
            <a:r>
              <a:rPr lang="zh-CN" altLang="en-US" sz="1860" dirty="0">
                <a:solidFill>
                  <a:srgbClr val="2B3649"/>
                </a:solidFill>
                <a:latin typeface="+mj-ea"/>
                <a:sym typeface="+mn-ea"/>
              </a:rPr>
              <a:t>读者写者模块</a:t>
            </a:r>
            <a:endParaRPr lang="zh-CN" altLang="en-US" sz="1865" dirty="0">
              <a:solidFill>
                <a:srgbClr val="2B3649"/>
              </a:solidFill>
              <a:latin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wipe(left)">
                                      <p:cBhvr>
                                        <p:cTn id="12" dur="500"/>
                                        <p:tgtEl>
                                          <p:spTgt spid="59"/>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wipe(left)">
                                      <p:cBhvr>
                                        <p:cTn id="16" dur="500"/>
                                        <p:tgtEl>
                                          <p:spTgt spid="60"/>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25" fill="hold">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ldLvl="0" animBg="1"/>
      <p:bldP spid="60" grpId="0" bldLvl="0" animBg="1"/>
      <p:bldP spid="3" grpId="0" bldLvl="0" animBg="1"/>
      <p:bldP spid="5" grpId="0" bldLvl="0" animBg="1"/>
      <p:bldP spid="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A_文本框 1"/>
          <p:cNvSpPr txBox="1"/>
          <p:nvPr>
            <p:custDataLst>
              <p:tags r:id="rId1"/>
            </p:custDataLst>
          </p:nvPr>
        </p:nvSpPr>
        <p:spPr>
          <a:xfrm>
            <a:off x="780415" y="742950"/>
            <a:ext cx="1219200" cy="391795"/>
          </a:xfrm>
          <a:prstGeom prst="rect">
            <a:avLst/>
          </a:prstGeom>
          <a:noFill/>
        </p:spPr>
        <p:txBody>
          <a:bodyPr wrap="none" lIns="0" tIns="0" rIns="0" rtlCol="0">
            <a:spAutoFit/>
          </a:bodyPr>
          <a:lstStyle/>
          <a:p>
            <a:pPr algn="l">
              <a:lnSpc>
                <a:spcPts val="2700"/>
              </a:lnSpc>
            </a:pPr>
            <a:r>
              <a:rPr lang="zh-CN" altLang="en-US" sz="2400" b="1" dirty="0">
                <a:solidFill>
                  <a:srgbClr val="2B3649"/>
                </a:solidFill>
                <a:latin typeface="+mj-ea"/>
                <a:ea typeface="+mj-ea"/>
                <a:cs typeface="+mn-ea"/>
                <a:sym typeface="+mn-lt"/>
              </a:rPr>
              <a:t>研究思路</a:t>
            </a:r>
            <a:endParaRPr lang="zh-CN" altLang="en-US" sz="2400" b="1" dirty="0">
              <a:solidFill>
                <a:srgbClr val="2B3649"/>
              </a:solidFill>
              <a:latin typeface="+mj-ea"/>
              <a:ea typeface="+mj-ea"/>
              <a:cs typeface="+mn-ea"/>
              <a:sym typeface="+mn-lt"/>
            </a:endParaRPr>
          </a:p>
        </p:txBody>
      </p:sp>
      <p:pic>
        <p:nvPicPr>
          <p:cNvPr id="2" name="图片 1" descr="未命名文件(27)"/>
          <p:cNvPicPr>
            <a:picLocks noChangeAspect="1"/>
          </p:cNvPicPr>
          <p:nvPr/>
        </p:nvPicPr>
        <p:blipFill>
          <a:blip r:embed="rId2"/>
          <a:stretch>
            <a:fillRect/>
          </a:stretch>
        </p:blipFill>
        <p:spPr>
          <a:xfrm>
            <a:off x="780415" y="95885"/>
            <a:ext cx="10058400" cy="66668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PA" val="v3.0.1"/>
</p:tagLst>
</file>

<file path=ppt/tags/tag64.xml><?xml version="1.0" encoding="utf-8"?>
<p:tagLst xmlns:p="http://schemas.openxmlformats.org/presentationml/2006/main">
  <p:tag name="PA" val="v3.2.0"/>
</p:tagLst>
</file>

<file path=ppt/tags/tag65.xml><?xml version="1.0" encoding="utf-8"?>
<p:tagLst xmlns:p="http://schemas.openxmlformats.org/presentationml/2006/main">
  <p:tag name="PA" val="v3.2.0"/>
</p:tagLst>
</file>

<file path=ppt/tags/tag66.xml><?xml version="1.0" encoding="utf-8"?>
<p:tagLst xmlns:p="http://schemas.openxmlformats.org/presentationml/2006/main">
  <p:tag name="PA" val="v3.2.0"/>
</p:tagLst>
</file>

<file path=ppt/tags/tag67.xml><?xml version="1.0" encoding="utf-8"?>
<p:tagLst xmlns:p="http://schemas.openxmlformats.org/presentationml/2006/main">
  <p:tag name="PA" val="v3.2.0"/>
</p:tagLst>
</file>

<file path=ppt/tags/tag68.xml><?xml version="1.0" encoding="utf-8"?>
<p:tagLst xmlns:p="http://schemas.openxmlformats.org/presentationml/2006/main">
  <p:tag name="PA" val="v3.2.0"/>
</p:tagLst>
</file>

<file path=ppt/tags/tag69.xml><?xml version="1.0" encoding="utf-8"?>
<p:tagLst xmlns:p="http://schemas.openxmlformats.org/presentationml/2006/main">
  <p:tag name="PA" val="v3.2.0"/>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PA" val="v3.2.0"/>
</p:tagLst>
</file>

<file path=ppt/tags/tag71.xml><?xml version="1.0" encoding="utf-8"?>
<p:tagLst xmlns:p="http://schemas.openxmlformats.org/presentationml/2006/main">
  <p:tag name="PA" val="v3.2.0"/>
</p:tagLst>
</file>

<file path=ppt/tags/tag72.xml><?xml version="1.0" encoding="utf-8"?>
<p:tagLst xmlns:p="http://schemas.openxmlformats.org/presentationml/2006/main">
  <p:tag name="PA" val="v3.2.0"/>
</p:tagLst>
</file>

<file path=ppt/tags/tag73.xml><?xml version="1.0" encoding="utf-8"?>
<p:tagLst xmlns:p="http://schemas.openxmlformats.org/presentationml/2006/main">
  <p:tag name="PA" val="v3.2.0"/>
</p:tagLst>
</file>

<file path=ppt/tags/tag74.xml><?xml version="1.0" encoding="utf-8"?>
<p:tagLst xmlns:p="http://schemas.openxmlformats.org/presentationml/2006/main">
  <p:tag name="PA" val="v3.2.0"/>
</p:tagLst>
</file>

<file path=ppt/tags/tag75.xml><?xml version="1.0" encoding="utf-8"?>
<p:tagLst xmlns:p="http://schemas.openxmlformats.org/presentationml/2006/main">
  <p:tag name="PA" val="v3.2.0"/>
</p:tagLst>
</file>

<file path=ppt/tags/tag76.xml><?xml version="1.0" encoding="utf-8"?>
<p:tagLst xmlns:p="http://schemas.openxmlformats.org/presentationml/2006/main">
  <p:tag name="KSO_WM_UNIT_TABLE_BEAUTIFY" val="smartTable{f00f29e1-480c-4264-89e5-1702fea56385}"/>
</p:tagLst>
</file>

<file path=ppt/tags/tag77.xml><?xml version="1.0" encoding="utf-8"?>
<p:tagLst xmlns:p="http://schemas.openxmlformats.org/presentationml/2006/main">
  <p:tag name="KSO_WM_UNIT_TABLE_BEAUTIFY" val="smartTable{f00f29e1-480c-4264-89e5-1702fea56385}"/>
</p:tagLst>
</file>

<file path=ppt/tags/tag78.xml><?xml version="1.0" encoding="utf-8"?>
<p:tagLst xmlns:p="http://schemas.openxmlformats.org/presentationml/2006/main">
  <p:tag name="KSO_WM_UNIT_TABLE_BEAUTIFY" val="smartTable{f00f29e1-480c-4264-89e5-1702fea56385}"/>
</p:tagLst>
</file>

<file path=ppt/tags/tag79.xml><?xml version="1.0" encoding="utf-8"?>
<p:tagLst xmlns:p="http://schemas.openxmlformats.org/presentationml/2006/main">
  <p:tag name="PA" val="v3.2.0"/>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REFSHAPE" val="821801788"/>
  <p:tag name="KSO_WM_UNIT_PLACING_PICTURE_USER_VIEWPORT" val="{&quot;height&quot;:4680,&quot;width&quot;:6120}"/>
</p:tagLst>
</file>

<file path=ppt/tags/tag81.xml><?xml version="1.0" encoding="utf-8"?>
<p:tagLst xmlns:p="http://schemas.openxmlformats.org/presentationml/2006/main">
  <p:tag name="PA" val="v3.2.0"/>
</p:tagLst>
</file>

<file path=ppt/tags/tag82.xml><?xml version="1.0" encoding="utf-8"?>
<p:tagLst xmlns:p="http://schemas.openxmlformats.org/presentationml/2006/main">
  <p:tag name="REFSHAPE" val="677557732"/>
  <p:tag name="KSO_WM_UNIT_PLACING_PICTURE_USER_VIEWPORT" val="{&quot;height&quot;:9192,&quot;width&quot;:10296}"/>
</p:tagLst>
</file>

<file path=ppt/tags/tag83.xml><?xml version="1.0" encoding="utf-8"?>
<p:tagLst xmlns:p="http://schemas.openxmlformats.org/presentationml/2006/main">
  <p:tag name="PA" val="v3.2.0"/>
</p:tagLst>
</file>

<file path=ppt/tags/tag84.xml><?xml version="1.0" encoding="utf-8"?>
<p:tagLst xmlns:p="http://schemas.openxmlformats.org/presentationml/2006/main">
  <p:tag name="PA" val="v3.2.0"/>
</p:tagLst>
</file>

<file path=ppt/tags/tag85.xml><?xml version="1.0" encoding="utf-8"?>
<p:tagLst xmlns:p="http://schemas.openxmlformats.org/presentationml/2006/main">
  <p:tag name="PA" val="v3.2.0"/>
</p:tagLst>
</file>

<file path=ppt/tags/tag86.xml><?xml version="1.0" encoding="utf-8"?>
<p:tagLst xmlns:p="http://schemas.openxmlformats.org/presentationml/2006/main">
  <p:tag name="PA" val="v3.2.0"/>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2897</Words>
  <Application>WPS 演示</Application>
  <PresentationFormat>宽屏</PresentationFormat>
  <Paragraphs>247</Paragraphs>
  <Slides>27</Slides>
  <Notes>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27</vt:i4>
      </vt:variant>
    </vt:vector>
  </HeadingPairs>
  <TitlesOfParts>
    <vt:vector size="42" baseType="lpstr">
      <vt:lpstr>Arial</vt:lpstr>
      <vt:lpstr>宋体</vt:lpstr>
      <vt:lpstr>Wingdings</vt:lpstr>
      <vt:lpstr>微软雅黑</vt:lpstr>
      <vt:lpstr>方正黑体简体</vt:lpstr>
      <vt:lpstr>Arial</vt:lpstr>
      <vt:lpstr>Agency FB</vt:lpstr>
      <vt:lpstr>Calibri Light</vt:lpstr>
      <vt:lpstr>方正宋刻本秀楷简体</vt:lpstr>
      <vt:lpstr>方正兰亭黑_GBK</vt:lpstr>
      <vt:lpstr>黑体</vt:lpstr>
      <vt:lpstr>Open Sans</vt:lpstr>
      <vt:lpstr>Segoe Print</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leafsunshin</cp:lastModifiedBy>
  <cp:revision>107</cp:revision>
  <dcterms:created xsi:type="dcterms:W3CDTF">2019-06-19T02:08:00Z</dcterms:created>
  <dcterms:modified xsi:type="dcterms:W3CDTF">2020-03-12T03:54:28Z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