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3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3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0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8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7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E47D-B389-4C4A-A243-11743507371B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785103" y="980301"/>
            <a:ext cx="1739306" cy="3728720"/>
          </a:xfrm>
          <a:prstGeom prst="rect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678319" y="985520"/>
            <a:ext cx="6120242" cy="3728720"/>
          </a:xfrm>
          <a:prstGeom prst="rect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48817" y="1208239"/>
            <a:ext cx="1698057" cy="802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Network (CNN)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4680" y="1057452"/>
            <a:ext cx="297580" cy="1395660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08823" y="1094709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08823" y="1353258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308023" y="1626943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305213" y="1912598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05213" y="2202362"/>
            <a:ext cx="182880" cy="1909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633270" y="1515993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554354" y="1106155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66394" y="3087981"/>
            <a:ext cx="297580" cy="1481394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320537" y="3190651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320537" y="3459360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319737" y="3743205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316927" y="4028860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316927" y="4318624"/>
            <a:ext cx="182880" cy="190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547262" y="2794008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547262" y="3053308"/>
            <a:ext cx="291133" cy="25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547262" y="3312608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7261" y="3574583"/>
            <a:ext cx="291133" cy="25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547261" y="4352551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547698" y="4081191"/>
            <a:ext cx="291133" cy="25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547261" y="3818858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98666" y="3405058"/>
            <a:ext cx="291133" cy="25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98665" y="3666887"/>
            <a:ext cx="291133" cy="25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607179" y="1156331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676865" y="1228292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986948" y="2238320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039773" y="2288496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109459" y="2360457"/>
            <a:ext cx="1035445" cy="948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986948" y="3503585"/>
            <a:ext cx="1035445" cy="9484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039773" y="3553761"/>
            <a:ext cx="1035445" cy="94844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4109459" y="3625722"/>
            <a:ext cx="1035445" cy="94844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998799" y="1116425"/>
            <a:ext cx="1035445" cy="9484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441724" y="3163965"/>
            <a:ext cx="1698057" cy="8024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Network (CNN)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右箭头 82"/>
          <p:cNvSpPr/>
          <p:nvPr/>
        </p:nvSpPr>
        <p:spPr>
          <a:xfrm>
            <a:off x="5070756" y="1508985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右箭头 84"/>
          <p:cNvSpPr/>
          <p:nvPr/>
        </p:nvSpPr>
        <p:spPr>
          <a:xfrm>
            <a:off x="7203639" y="1579959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右箭头 85"/>
          <p:cNvSpPr/>
          <p:nvPr/>
        </p:nvSpPr>
        <p:spPr>
          <a:xfrm>
            <a:off x="3622226" y="3977807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右箭头 86"/>
          <p:cNvSpPr/>
          <p:nvPr/>
        </p:nvSpPr>
        <p:spPr>
          <a:xfrm>
            <a:off x="7197344" y="3526820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>
            <a:off x="7909044" y="3575915"/>
            <a:ext cx="318970" cy="17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75" idx="3"/>
          </p:cNvCxnSpPr>
          <p:nvPr/>
        </p:nvCxnSpPr>
        <p:spPr>
          <a:xfrm>
            <a:off x="5144904" y="2834680"/>
            <a:ext cx="296820" cy="329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8" idx="3"/>
          </p:cNvCxnSpPr>
          <p:nvPr/>
        </p:nvCxnSpPr>
        <p:spPr>
          <a:xfrm flipV="1">
            <a:off x="5144904" y="3776283"/>
            <a:ext cx="299731" cy="32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678319" y="1433376"/>
            <a:ext cx="66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723128" y="3571908"/>
            <a:ext cx="52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b="0" dirty="0" smtClean="0"/>
              <a:t>Real data</a:t>
            </a:r>
            <a:endParaRPr lang="zh-CN" altLang="en-US" sz="1400" b="0" dirty="0"/>
          </a:p>
        </p:txBody>
      </p:sp>
      <p:sp>
        <p:nvSpPr>
          <p:cNvPr id="100" name="矩形 99"/>
          <p:cNvSpPr/>
          <p:nvPr/>
        </p:nvSpPr>
        <p:spPr>
          <a:xfrm>
            <a:off x="8997279" y="980301"/>
            <a:ext cx="1739306" cy="3728720"/>
          </a:xfrm>
          <a:prstGeom prst="rect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对角圆角矩形 100"/>
          <p:cNvSpPr/>
          <p:nvPr/>
        </p:nvSpPr>
        <p:spPr>
          <a:xfrm>
            <a:off x="1085186" y="1420139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对角圆角矩形 102"/>
          <p:cNvSpPr/>
          <p:nvPr/>
        </p:nvSpPr>
        <p:spPr>
          <a:xfrm>
            <a:off x="1068834" y="2048182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对角圆角矩形 103"/>
          <p:cNvSpPr/>
          <p:nvPr/>
        </p:nvSpPr>
        <p:spPr>
          <a:xfrm>
            <a:off x="1068834" y="2706110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对角圆角矩形 104"/>
          <p:cNvSpPr/>
          <p:nvPr/>
        </p:nvSpPr>
        <p:spPr>
          <a:xfrm>
            <a:off x="1060379" y="3980151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09" name="流程图: 磁盘 108"/>
          <p:cNvSpPr/>
          <p:nvPr/>
        </p:nvSpPr>
        <p:spPr>
          <a:xfrm>
            <a:off x="9319768" y="3087981"/>
            <a:ext cx="1094328" cy="5545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肘形连接符 112"/>
          <p:cNvCxnSpPr>
            <a:stCxn id="99" idx="2"/>
            <a:endCxn id="100" idx="2"/>
          </p:cNvCxnSpPr>
          <p:nvPr/>
        </p:nvCxnSpPr>
        <p:spPr>
          <a:xfrm rot="16200000" flipH="1">
            <a:off x="5760844" y="602933"/>
            <a:ext cx="12700" cy="821217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860" y="2117413"/>
            <a:ext cx="575354" cy="556647"/>
          </a:xfrm>
          <a:prstGeom prst="rect">
            <a:avLst/>
          </a:prstGeom>
        </p:spPr>
      </p:pic>
      <p:sp>
        <p:nvSpPr>
          <p:cNvPr id="132" name="流程图: 磁盘 131"/>
          <p:cNvSpPr/>
          <p:nvPr/>
        </p:nvSpPr>
        <p:spPr>
          <a:xfrm>
            <a:off x="9319768" y="1183376"/>
            <a:ext cx="1094328" cy="55459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data</a:t>
            </a:r>
            <a:endParaRPr lang="zh-CN" altLang="en-US" sz="16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流程图: 磁盘 132"/>
          <p:cNvSpPr/>
          <p:nvPr/>
        </p:nvSpPr>
        <p:spPr>
          <a:xfrm>
            <a:off x="9319768" y="3894280"/>
            <a:ext cx="1094298" cy="5545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364782" y="986651"/>
            <a:ext cx="5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对角圆角矩形 142"/>
          <p:cNvSpPr/>
          <p:nvPr/>
        </p:nvSpPr>
        <p:spPr>
          <a:xfrm>
            <a:off x="1057063" y="3366020"/>
            <a:ext cx="1178560" cy="479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上箭头 143"/>
          <p:cNvSpPr/>
          <p:nvPr/>
        </p:nvSpPr>
        <p:spPr>
          <a:xfrm>
            <a:off x="9756899" y="3709100"/>
            <a:ext cx="220035" cy="2250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276" y="2025933"/>
            <a:ext cx="538666" cy="737136"/>
          </a:xfrm>
          <a:prstGeom prst="rect">
            <a:avLst/>
          </a:prstGeom>
        </p:spPr>
      </p:pic>
      <p:cxnSp>
        <p:nvCxnSpPr>
          <p:cNvPr id="149" name="肘形连接符 148"/>
          <p:cNvCxnSpPr>
            <a:stCxn id="100" idx="0"/>
            <a:endCxn id="140" idx="0"/>
          </p:cNvCxnSpPr>
          <p:nvPr/>
        </p:nvCxnSpPr>
        <p:spPr>
          <a:xfrm rot="16200000" flipH="1" flipV="1">
            <a:off x="5759348" y="-3120933"/>
            <a:ext cx="6350" cy="8208818"/>
          </a:xfrm>
          <a:prstGeom prst="bentConnector3">
            <a:avLst>
              <a:gd name="adj1" fmla="val -360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5441724" y="522438"/>
            <a:ext cx="90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5448817" y="4702670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1" name="直接箭头连接符 170"/>
          <p:cNvCxnSpPr>
            <a:stCxn id="109" idx="2"/>
          </p:cNvCxnSpPr>
          <p:nvPr/>
        </p:nvCxnSpPr>
        <p:spPr>
          <a:xfrm flipH="1">
            <a:off x="8798561" y="3365279"/>
            <a:ext cx="521207" cy="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endCxn id="132" idx="2"/>
          </p:cNvCxnSpPr>
          <p:nvPr/>
        </p:nvCxnSpPr>
        <p:spPr>
          <a:xfrm>
            <a:off x="8798561" y="1460674"/>
            <a:ext cx="521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50000"/>
          </a:schemeClr>
        </a:solidFill>
      </a:spPr>
      <a:bodyPr rtlCol="0" anchor="ctr"/>
      <a:lstStyle>
        <a:defPPr algn="ctr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28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志辉</dc:creator>
  <cp:lastModifiedBy>李 志辉</cp:lastModifiedBy>
  <cp:revision>52</cp:revision>
  <dcterms:created xsi:type="dcterms:W3CDTF">2019-01-13T06:19:17Z</dcterms:created>
  <dcterms:modified xsi:type="dcterms:W3CDTF">2019-01-14T06:02:36Z</dcterms:modified>
</cp:coreProperties>
</file>