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7D-B389-4C4A-A243-11743507371B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656572" y="1396544"/>
            <a:ext cx="6589460" cy="46065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 00 00 00 d3 0a 10 0d f6 00 66 cc 68 41 9a 9d </a:t>
            </a:r>
            <a:r>
              <a:rPr lang="en-US" altLang="zh-CN" sz="1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 2c f7 ……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2873139" y="2922871"/>
            <a:ext cx="575912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266171" y="2922871"/>
            <a:ext cx="575912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4645076" y="3234088"/>
            <a:ext cx="510139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643547" y="2447287"/>
            <a:ext cx="510139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6148139" y="2532247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立方体 13"/>
          <p:cNvSpPr/>
          <p:nvPr/>
        </p:nvSpPr>
        <p:spPr>
          <a:xfrm>
            <a:off x="6280487" y="2532247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立方体 14"/>
          <p:cNvSpPr/>
          <p:nvPr/>
        </p:nvSpPr>
        <p:spPr>
          <a:xfrm>
            <a:off x="6459357" y="2532247"/>
            <a:ext cx="264696" cy="38180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6631808" y="25308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立方体 16"/>
          <p:cNvSpPr/>
          <p:nvPr/>
        </p:nvSpPr>
        <p:spPr>
          <a:xfrm>
            <a:off x="6832332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立方体 17"/>
          <p:cNvSpPr/>
          <p:nvPr/>
        </p:nvSpPr>
        <p:spPr>
          <a:xfrm>
            <a:off x="7032862" y="25308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7234183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立方体 19"/>
          <p:cNvSpPr/>
          <p:nvPr/>
        </p:nvSpPr>
        <p:spPr>
          <a:xfrm>
            <a:off x="7437912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立方体 20"/>
          <p:cNvSpPr/>
          <p:nvPr/>
        </p:nvSpPr>
        <p:spPr>
          <a:xfrm>
            <a:off x="7628801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立方体 21"/>
          <p:cNvSpPr/>
          <p:nvPr/>
        </p:nvSpPr>
        <p:spPr>
          <a:xfrm>
            <a:off x="7826343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8017232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立方体 23"/>
          <p:cNvSpPr/>
          <p:nvPr/>
        </p:nvSpPr>
        <p:spPr>
          <a:xfrm>
            <a:off x="8217034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立方体 24"/>
          <p:cNvSpPr/>
          <p:nvPr/>
        </p:nvSpPr>
        <p:spPr>
          <a:xfrm>
            <a:off x="8404463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8604265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立方体 26"/>
          <p:cNvSpPr/>
          <p:nvPr/>
        </p:nvSpPr>
        <p:spPr>
          <a:xfrm>
            <a:off x="8781534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立方体 27"/>
          <p:cNvSpPr/>
          <p:nvPr/>
        </p:nvSpPr>
        <p:spPr>
          <a:xfrm>
            <a:off x="8981336" y="253144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立方体 47"/>
          <p:cNvSpPr/>
          <p:nvPr/>
        </p:nvSpPr>
        <p:spPr>
          <a:xfrm>
            <a:off x="6148139" y="3330807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立方体 48"/>
          <p:cNvSpPr/>
          <p:nvPr/>
        </p:nvSpPr>
        <p:spPr>
          <a:xfrm>
            <a:off x="6280487" y="3330807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立方体 49"/>
          <p:cNvSpPr/>
          <p:nvPr/>
        </p:nvSpPr>
        <p:spPr>
          <a:xfrm>
            <a:off x="6459357" y="3330807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立方体 50"/>
          <p:cNvSpPr/>
          <p:nvPr/>
        </p:nvSpPr>
        <p:spPr>
          <a:xfrm>
            <a:off x="6631808" y="33300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立方体 51"/>
          <p:cNvSpPr/>
          <p:nvPr/>
        </p:nvSpPr>
        <p:spPr>
          <a:xfrm>
            <a:off x="6832332" y="3330004"/>
            <a:ext cx="275118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立方体 52"/>
          <p:cNvSpPr/>
          <p:nvPr/>
        </p:nvSpPr>
        <p:spPr>
          <a:xfrm>
            <a:off x="7042487" y="33300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立方体 53"/>
          <p:cNvSpPr/>
          <p:nvPr/>
        </p:nvSpPr>
        <p:spPr>
          <a:xfrm>
            <a:off x="7243808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立方体 54"/>
          <p:cNvSpPr/>
          <p:nvPr/>
        </p:nvSpPr>
        <p:spPr>
          <a:xfrm>
            <a:off x="7437912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立方体 55"/>
          <p:cNvSpPr/>
          <p:nvPr/>
        </p:nvSpPr>
        <p:spPr>
          <a:xfrm>
            <a:off x="7628801" y="3330004"/>
            <a:ext cx="264696" cy="38180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立方体 56"/>
          <p:cNvSpPr/>
          <p:nvPr/>
        </p:nvSpPr>
        <p:spPr>
          <a:xfrm>
            <a:off x="7836503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立方体 57"/>
          <p:cNvSpPr/>
          <p:nvPr/>
        </p:nvSpPr>
        <p:spPr>
          <a:xfrm>
            <a:off x="8027392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立方体 58"/>
          <p:cNvSpPr/>
          <p:nvPr/>
        </p:nvSpPr>
        <p:spPr>
          <a:xfrm>
            <a:off x="8227194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立方体 59"/>
          <p:cNvSpPr/>
          <p:nvPr/>
        </p:nvSpPr>
        <p:spPr>
          <a:xfrm>
            <a:off x="8404463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立方体 60"/>
          <p:cNvSpPr/>
          <p:nvPr/>
        </p:nvSpPr>
        <p:spPr>
          <a:xfrm>
            <a:off x="8604265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立方体 61"/>
          <p:cNvSpPr/>
          <p:nvPr/>
        </p:nvSpPr>
        <p:spPr>
          <a:xfrm>
            <a:off x="8781534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立方体 62"/>
          <p:cNvSpPr/>
          <p:nvPr/>
        </p:nvSpPr>
        <p:spPr>
          <a:xfrm>
            <a:off x="8981336" y="3330004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立方体 64"/>
          <p:cNvSpPr/>
          <p:nvPr/>
        </p:nvSpPr>
        <p:spPr>
          <a:xfrm>
            <a:off x="2873139" y="4938425"/>
            <a:ext cx="575912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3266171" y="4938425"/>
            <a:ext cx="575912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4647317" y="5259267"/>
            <a:ext cx="510139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4647318" y="4457162"/>
            <a:ext cx="510139" cy="48126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6148139" y="4457965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立方体 69"/>
          <p:cNvSpPr/>
          <p:nvPr/>
        </p:nvSpPr>
        <p:spPr>
          <a:xfrm>
            <a:off x="6280487" y="4457965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立方体 70"/>
          <p:cNvSpPr/>
          <p:nvPr/>
        </p:nvSpPr>
        <p:spPr>
          <a:xfrm>
            <a:off x="6459357" y="4457965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立方体 71"/>
          <p:cNvSpPr/>
          <p:nvPr/>
        </p:nvSpPr>
        <p:spPr>
          <a:xfrm>
            <a:off x="6631808" y="44568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立方体 72"/>
          <p:cNvSpPr/>
          <p:nvPr/>
        </p:nvSpPr>
        <p:spPr>
          <a:xfrm>
            <a:off x="6832332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4" name="立方体 73"/>
          <p:cNvSpPr/>
          <p:nvPr/>
        </p:nvSpPr>
        <p:spPr>
          <a:xfrm>
            <a:off x="7032862" y="44568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立方体 74"/>
          <p:cNvSpPr/>
          <p:nvPr/>
        </p:nvSpPr>
        <p:spPr>
          <a:xfrm>
            <a:off x="7234183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立方体 75"/>
          <p:cNvSpPr/>
          <p:nvPr/>
        </p:nvSpPr>
        <p:spPr>
          <a:xfrm>
            <a:off x="7437912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立方体 76"/>
          <p:cNvSpPr/>
          <p:nvPr/>
        </p:nvSpPr>
        <p:spPr>
          <a:xfrm>
            <a:off x="7628801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立方体 77"/>
          <p:cNvSpPr/>
          <p:nvPr/>
        </p:nvSpPr>
        <p:spPr>
          <a:xfrm>
            <a:off x="7836503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立方体 78"/>
          <p:cNvSpPr/>
          <p:nvPr/>
        </p:nvSpPr>
        <p:spPr>
          <a:xfrm>
            <a:off x="8027392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立方体 79"/>
          <p:cNvSpPr/>
          <p:nvPr/>
        </p:nvSpPr>
        <p:spPr>
          <a:xfrm>
            <a:off x="8227194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立方体 80"/>
          <p:cNvSpPr/>
          <p:nvPr/>
        </p:nvSpPr>
        <p:spPr>
          <a:xfrm>
            <a:off x="8404463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立方体 81"/>
          <p:cNvSpPr/>
          <p:nvPr/>
        </p:nvSpPr>
        <p:spPr>
          <a:xfrm>
            <a:off x="8604265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立方体 82"/>
          <p:cNvSpPr/>
          <p:nvPr/>
        </p:nvSpPr>
        <p:spPr>
          <a:xfrm>
            <a:off x="8781534" y="4457162"/>
            <a:ext cx="264696" cy="38180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立方体 83"/>
          <p:cNvSpPr/>
          <p:nvPr/>
        </p:nvSpPr>
        <p:spPr>
          <a:xfrm>
            <a:off x="8981336" y="4457162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立方体 85"/>
          <p:cNvSpPr/>
          <p:nvPr/>
        </p:nvSpPr>
        <p:spPr>
          <a:xfrm>
            <a:off x="6148139" y="5291021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立方体 86"/>
          <p:cNvSpPr/>
          <p:nvPr/>
        </p:nvSpPr>
        <p:spPr>
          <a:xfrm>
            <a:off x="6280487" y="5291021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立方体 87"/>
          <p:cNvSpPr/>
          <p:nvPr/>
        </p:nvSpPr>
        <p:spPr>
          <a:xfrm>
            <a:off x="6459357" y="5291021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立方体 88"/>
          <p:cNvSpPr/>
          <p:nvPr/>
        </p:nvSpPr>
        <p:spPr>
          <a:xfrm>
            <a:off x="6631808" y="52920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立方体 89"/>
          <p:cNvSpPr/>
          <p:nvPr/>
        </p:nvSpPr>
        <p:spPr>
          <a:xfrm>
            <a:off x="6832332" y="5290218"/>
            <a:ext cx="266400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立方体 90"/>
          <p:cNvSpPr/>
          <p:nvPr/>
        </p:nvSpPr>
        <p:spPr>
          <a:xfrm>
            <a:off x="7032327" y="5292000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立方体 91"/>
          <p:cNvSpPr/>
          <p:nvPr/>
        </p:nvSpPr>
        <p:spPr>
          <a:xfrm>
            <a:off x="7233648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立方体 92"/>
          <p:cNvSpPr/>
          <p:nvPr/>
        </p:nvSpPr>
        <p:spPr>
          <a:xfrm>
            <a:off x="7437912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立方体 93"/>
          <p:cNvSpPr/>
          <p:nvPr/>
        </p:nvSpPr>
        <p:spPr>
          <a:xfrm>
            <a:off x="7628801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立方体 94"/>
          <p:cNvSpPr/>
          <p:nvPr/>
        </p:nvSpPr>
        <p:spPr>
          <a:xfrm>
            <a:off x="7836503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立方体 95"/>
          <p:cNvSpPr/>
          <p:nvPr/>
        </p:nvSpPr>
        <p:spPr>
          <a:xfrm>
            <a:off x="8027392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立方体 96"/>
          <p:cNvSpPr/>
          <p:nvPr/>
        </p:nvSpPr>
        <p:spPr>
          <a:xfrm>
            <a:off x="8227194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立方体 97"/>
          <p:cNvSpPr/>
          <p:nvPr/>
        </p:nvSpPr>
        <p:spPr>
          <a:xfrm>
            <a:off x="8404463" y="5290218"/>
            <a:ext cx="264696" cy="38180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立方体 98"/>
          <p:cNvSpPr/>
          <p:nvPr/>
        </p:nvSpPr>
        <p:spPr>
          <a:xfrm>
            <a:off x="8604265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立方体 99"/>
          <p:cNvSpPr/>
          <p:nvPr/>
        </p:nvSpPr>
        <p:spPr>
          <a:xfrm>
            <a:off x="8781534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立方体 100"/>
          <p:cNvSpPr/>
          <p:nvPr/>
        </p:nvSpPr>
        <p:spPr>
          <a:xfrm>
            <a:off x="8981336" y="5290218"/>
            <a:ext cx="264696" cy="3818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3878578" y="2719136"/>
            <a:ext cx="739542" cy="302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3909464" y="3300663"/>
            <a:ext cx="705446" cy="20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5317506" y="2727158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3878578" y="4697793"/>
            <a:ext cx="739542" cy="302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317506" y="3503463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316889" y="4664836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316889" y="5499898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3878578" y="5290218"/>
            <a:ext cx="705446" cy="20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19548" y="2246094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1 2  3  4  5  6  7  8 9  a  b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  e  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0258" y="1056008"/>
            <a:ext cx="312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系统中捕获的原始数据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志辉</dc:creator>
  <cp:lastModifiedBy>李 志辉</cp:lastModifiedBy>
  <cp:revision>58</cp:revision>
  <dcterms:created xsi:type="dcterms:W3CDTF">2019-01-13T06:19:17Z</dcterms:created>
  <dcterms:modified xsi:type="dcterms:W3CDTF">2019-03-10T04:34:49Z</dcterms:modified>
</cp:coreProperties>
</file>