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3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3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0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8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7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E47D-B389-4C4A-A243-11743507371B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5588" y="1896178"/>
            <a:ext cx="306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2 3 4 5 6 7 8 9 a b c d e f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50000"/>
          </a:schemeClr>
        </a:solidFill>
      </a:spPr>
      <a:bodyPr rtlCol="0" anchor="ctr"/>
      <a:lstStyle>
        <a:defPPr algn="ctr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16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志辉</dc:creator>
  <cp:lastModifiedBy>李 志辉</cp:lastModifiedBy>
  <cp:revision>58</cp:revision>
  <dcterms:created xsi:type="dcterms:W3CDTF">2019-01-13T06:19:17Z</dcterms:created>
  <dcterms:modified xsi:type="dcterms:W3CDTF">2019-03-19T05:14:16Z</dcterms:modified>
</cp:coreProperties>
</file>