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5" r:id="rId2"/>
  </p:sldMasterIdLst>
  <p:notesMasterIdLst>
    <p:notesMasterId r:id="rId15"/>
  </p:notesMasterIdLst>
  <p:sldIdLst>
    <p:sldId id="256" r:id="rId3"/>
    <p:sldId id="308" r:id="rId4"/>
    <p:sldId id="326" r:id="rId5"/>
    <p:sldId id="311" r:id="rId6"/>
    <p:sldId id="317" r:id="rId7"/>
    <p:sldId id="328" r:id="rId8"/>
    <p:sldId id="329" r:id="rId9"/>
    <p:sldId id="332" r:id="rId10"/>
    <p:sldId id="335" r:id="rId11"/>
    <p:sldId id="337" r:id="rId12"/>
    <p:sldId id="333" r:id="rId13"/>
    <p:sldId id="334" r:id="rId1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9pPr>
  </p:defaultTextStyle>
  <p:extLst>
    <p:ext uri="{521415D9-36F7-43E2-AB2F-B90AF26B5E84}">
      <p14:sectionLst xmlns:p14="http://schemas.microsoft.com/office/powerpoint/2010/main">
        <p14:section name="默认节" id="{47F4B534-92C0-43C9-A8D8-AB5D17215EC7}">
          <p14:sldIdLst>
            <p14:sldId id="256"/>
            <p14:sldId id="308"/>
            <p14:sldId id="326"/>
            <p14:sldId id="311"/>
            <p14:sldId id="317"/>
            <p14:sldId id="328"/>
            <p14:sldId id="329"/>
            <p14:sldId id="332"/>
            <p14:sldId id="335"/>
            <p14:sldId id="337"/>
            <p14:sldId id="333"/>
            <p14:sldId id="334"/>
          </p14:sldIdLst>
        </p14:section>
        <p14:section name="设备联机方案" id="{B92D831A-64A8-4808-97AB-340CEE12B21F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4813"/>
    <a:srgbClr val="70BF41"/>
    <a:srgbClr val="33495F"/>
    <a:srgbClr val="0070D7"/>
    <a:srgbClr val="2C3E50"/>
    <a:srgbClr val="DE6D0D"/>
    <a:srgbClr val="9C56B8"/>
    <a:srgbClr val="EC951D"/>
    <a:srgbClr val="1E0F02"/>
    <a:srgbClr val="0088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C4C6C6"/>
              </a:solidFill>
              <a:prstDash val="solid"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9E8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satOff val="12166"/>
              <a:lumOff val="-13042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8FA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4F728F"/>
              </a:solidFill>
              <a:prstDash val="solid"/>
              <a:miter lim="400000"/>
            </a:ln>
          </a:top>
          <a:bottom>
            <a:ln w="12700" cap="flat">
              <a:solidFill>
                <a:srgbClr val="4F728F"/>
              </a:solidFill>
              <a:prstDash val="solid"/>
              <a:miter lim="400000"/>
            </a:ln>
          </a:bottom>
          <a:insideH>
            <a:ln w="12700" cap="flat">
              <a:solidFill>
                <a:srgbClr val="4F728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4DADF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38EB0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73D59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3C3C1D"/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V>
        </a:tcBdr>
        <a:fill>
          <a:solidFill>
            <a:srgbClr val="CFCDBB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C6C6C6"/>
              </a:solidFill>
              <a:prstDash val="solid"/>
              <a:miter lim="400000"/>
            </a:ln>
          </a:left>
          <a:right>
            <a:ln w="12700" cap="flat">
              <a:solidFill>
                <a:srgbClr val="C6C6C6"/>
              </a:solidFill>
              <a:prstDash val="solid"/>
              <a:miter lim="400000"/>
            </a:ln>
          </a:right>
          <a:top>
            <a:ln w="12700" cap="flat">
              <a:solidFill>
                <a:srgbClr val="656839"/>
              </a:solidFill>
              <a:prstDash val="solid"/>
              <a:miter lim="400000"/>
            </a:ln>
          </a:top>
          <a:bottom>
            <a:ln w="12700" cap="flat">
              <a:solidFill>
                <a:srgbClr val="3C3C1D"/>
              </a:solidFill>
              <a:prstDash val="solid"/>
              <a:miter lim="400000"/>
            </a:ln>
          </a:bottom>
          <a:insideH>
            <a:ln w="12700" cap="flat">
              <a:solidFill>
                <a:srgbClr val="C6C6C6"/>
              </a:solidFill>
              <a:prstDash val="solid"/>
              <a:miter lim="400000"/>
            </a:ln>
          </a:insideH>
          <a:insideV>
            <a:ln w="12700" cap="flat">
              <a:solidFill>
                <a:srgbClr val="C6C6C6"/>
              </a:solidFill>
              <a:prstDash val="solid"/>
              <a:miter lim="400000"/>
            </a:ln>
          </a:insideV>
        </a:tcBdr>
        <a:fill>
          <a:solidFill>
            <a:srgbClr val="E8E9E8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rgbClr val="3C3C1D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AAA485"/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V>
        </a:tcBdr>
        <a:fill>
          <a:solidFill>
            <a:srgbClr val="656839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wholeTbl>
    <a:band2H>
      <a:tcTxStyle/>
      <a:tcStyle>
        <a:tcBdr/>
        <a:fill>
          <a:solidFill>
            <a:srgbClr val="E4E4E0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515151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D7766"/>
              </a:solidFill>
              <a:prstDash val="solid"/>
              <a:miter lim="400000"/>
            </a:ln>
          </a:top>
          <a:bottom>
            <a:ln w="12700" cap="flat">
              <a:solidFill>
                <a:srgbClr val="7D7766"/>
              </a:solidFill>
              <a:prstDash val="solid"/>
              <a:miter lim="400000"/>
            </a:ln>
          </a:bottom>
          <a:insideH>
            <a:ln w="12700" cap="flat">
              <a:solidFill>
                <a:srgbClr val="7D776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F8B7E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515151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15151"/>
              </a:solidFill>
              <a:prstDash val="solid"/>
              <a:miter lim="400000"/>
            </a:ln>
          </a:top>
          <a:bottom>
            <a:ln w="254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E5A4C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solidFill>
                <a:srgbClr val="747474"/>
              </a:solidFill>
              <a:prstDash val="solid"/>
              <a:miter lim="400000"/>
            </a:ln>
          </a:insideH>
          <a:insideV>
            <a:ln w="12700" cap="flat">
              <a:solidFill>
                <a:srgbClr val="74747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777777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2D2D2">
              <a:alpha val="30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C9C9C9"/>
              </a:solidFill>
              <a:prstDash val="solid"/>
              <a:miter lim="400000"/>
            </a:ln>
          </a:top>
          <a:bottom>
            <a:ln w="12700" cap="flat">
              <a:solidFill>
                <a:srgbClr val="C9C9C9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5"/>
  </p:normalViewPr>
  <p:slideViewPr>
    <p:cSldViewPr snapToObjects="1">
      <p:cViewPr varScale="1">
        <p:scale>
          <a:sx n="47" d="100"/>
          <a:sy n="47" d="100"/>
        </p:scale>
        <p:origin x="414" y="-108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1" name="Shape 17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83213125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标题与副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>
            <a:off x="1066800" y="6680200"/>
            <a:ext cx="22252676" cy="182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1066800" y="1854200"/>
            <a:ext cx="22237700" cy="44704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14" name="Shape 14"/>
          <p:cNvSpPr>
            <a:spLocks noGrp="1"/>
          </p:cNvSpPr>
          <p:nvPr>
            <p:ph type="body" sz="quarter" idx="1"/>
          </p:nvPr>
        </p:nvSpPr>
        <p:spPr>
          <a:xfrm>
            <a:off x="1066800" y="7048500"/>
            <a:ext cx="22237700" cy="14351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228600">
              <a:spcBef>
                <a:spcPts val="0"/>
              </a:spcBef>
              <a:buSzTx/>
              <a:buFontTx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457200">
              <a:spcBef>
                <a:spcPts val="0"/>
              </a:spcBef>
              <a:buSzTx/>
              <a:buFontTx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685800">
              <a:spcBef>
                <a:spcPts val="0"/>
              </a:spcBef>
              <a:buSzTx/>
              <a:buFontTx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914400">
              <a:spcBef>
                <a:spcPts val="0"/>
              </a:spcBef>
              <a:buSzTx/>
              <a:buFontTx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/>
          </a:p>
        </p:txBody>
      </p:sp>
      <p:sp>
        <p:nvSpPr>
          <p:cNvPr id="15" name="Shape 1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、项目符号与照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/>
        </p:nvSpPr>
        <p:spPr>
          <a:xfrm>
            <a:off x="3851671" y="2768203"/>
            <a:ext cx="7134460" cy="186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pic" sz="half" idx="13"/>
          </p:nvPr>
        </p:nvSpPr>
        <p:spPr>
          <a:xfrm>
            <a:off x="12192000" y="0"/>
            <a:ext cx="9144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127" name="Shape 127"/>
          <p:cNvSpPr>
            <a:spLocks noGrp="1"/>
          </p:cNvSpPr>
          <p:nvPr>
            <p:ph type="title"/>
          </p:nvPr>
        </p:nvSpPr>
        <p:spPr>
          <a:xfrm>
            <a:off x="3851671" y="464343"/>
            <a:ext cx="7143751" cy="1964532"/>
          </a:xfrm>
          <a:prstGeom prst="rect">
            <a:avLst/>
          </a:prstGeom>
        </p:spPr>
        <p:txBody>
          <a:bodyPr lIns="71437" tIns="71437" rIns="71437" bIns="71437"/>
          <a:lstStyle>
            <a:lvl1pPr defTabSz="584200"/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128" name="Shape 128"/>
          <p:cNvSpPr>
            <a:spLocks noGrp="1"/>
          </p:cNvSpPr>
          <p:nvPr>
            <p:ph type="body" sz="half" idx="1"/>
          </p:nvPr>
        </p:nvSpPr>
        <p:spPr>
          <a:xfrm>
            <a:off x="3851671" y="3125390"/>
            <a:ext cx="7143751" cy="9376173"/>
          </a:xfrm>
          <a:prstGeom prst="rect">
            <a:avLst/>
          </a:prstGeom>
        </p:spPr>
        <p:txBody>
          <a:bodyPr lIns="71437" tIns="71437" rIns="71437" bIns="71437"/>
          <a:lstStyle>
            <a:lvl1pPr marL="457200" indent="-457200" defTabSz="584200">
              <a:spcBef>
                <a:spcPts val="3000"/>
              </a:spcBef>
              <a:buFontTx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87400" indent="-457200" defTabSz="584200">
              <a:spcBef>
                <a:spcPts val="3000"/>
              </a:spcBef>
              <a:buFontTx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17600" indent="-457200" defTabSz="584200">
              <a:spcBef>
                <a:spcPts val="3000"/>
              </a:spcBef>
              <a:buFontTx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447800" indent="-457200" defTabSz="584200">
              <a:spcBef>
                <a:spcPts val="3000"/>
              </a:spcBef>
              <a:buFontTx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778000" indent="-457200" defTabSz="584200">
              <a:spcBef>
                <a:spcPts val="3000"/>
              </a:spcBef>
              <a:buFontTx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/>
          </a:p>
        </p:txBody>
      </p:sp>
      <p:sp>
        <p:nvSpPr>
          <p:cNvPr id="129" name="Shape 129"/>
          <p:cNvSpPr>
            <a:spLocks noGrp="1"/>
          </p:cNvSpPr>
          <p:nvPr>
            <p:ph type="sldNum" sz="quarter" idx="2"/>
          </p:nvPr>
        </p:nvSpPr>
        <p:spPr>
          <a:xfrm>
            <a:off x="3766232" y="12930187"/>
            <a:ext cx="409779" cy="415875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584200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、项目符号与照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/>
        </p:nvSpPr>
        <p:spPr>
          <a:xfrm>
            <a:off x="3851671" y="2768203"/>
            <a:ext cx="7134460" cy="186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7" name="Shape 137"/>
          <p:cNvSpPr>
            <a:spLocks noGrp="1"/>
          </p:cNvSpPr>
          <p:nvPr>
            <p:ph type="pic" sz="half" idx="13"/>
          </p:nvPr>
        </p:nvSpPr>
        <p:spPr>
          <a:xfrm>
            <a:off x="12192000" y="0"/>
            <a:ext cx="9144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138" name="Shape 138"/>
          <p:cNvSpPr>
            <a:spLocks noGrp="1"/>
          </p:cNvSpPr>
          <p:nvPr>
            <p:ph type="title"/>
          </p:nvPr>
        </p:nvSpPr>
        <p:spPr>
          <a:xfrm>
            <a:off x="3851671" y="464343"/>
            <a:ext cx="7143751" cy="1964532"/>
          </a:xfrm>
          <a:prstGeom prst="rect">
            <a:avLst/>
          </a:prstGeom>
        </p:spPr>
        <p:txBody>
          <a:bodyPr lIns="71437" tIns="71437" rIns="71437" bIns="71437"/>
          <a:lstStyle>
            <a:lvl1pPr defTabSz="584200"/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139" name="Shape 139"/>
          <p:cNvSpPr>
            <a:spLocks noGrp="1"/>
          </p:cNvSpPr>
          <p:nvPr>
            <p:ph type="body" sz="half" idx="1"/>
          </p:nvPr>
        </p:nvSpPr>
        <p:spPr>
          <a:xfrm>
            <a:off x="3851671" y="3125390"/>
            <a:ext cx="7143751" cy="9376173"/>
          </a:xfrm>
          <a:prstGeom prst="rect">
            <a:avLst/>
          </a:prstGeom>
        </p:spPr>
        <p:txBody>
          <a:bodyPr lIns="71437" tIns="71437" rIns="71437" bIns="71437"/>
          <a:lstStyle>
            <a:lvl1pPr marL="457200" indent="-457200" defTabSz="584200">
              <a:spcBef>
                <a:spcPts val="3000"/>
              </a:spcBef>
              <a:buFontTx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87400" indent="-457200" defTabSz="584200">
              <a:spcBef>
                <a:spcPts val="3000"/>
              </a:spcBef>
              <a:buFontTx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17600" indent="-457200" defTabSz="584200">
              <a:spcBef>
                <a:spcPts val="3000"/>
              </a:spcBef>
              <a:buFontTx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447800" indent="-457200" defTabSz="584200">
              <a:spcBef>
                <a:spcPts val="3000"/>
              </a:spcBef>
              <a:buFontTx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778000" indent="-457200" defTabSz="584200">
              <a:spcBef>
                <a:spcPts val="3000"/>
              </a:spcBef>
              <a:buFontTx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/>
          </a:p>
        </p:txBody>
      </p:sp>
      <p:sp>
        <p:nvSpPr>
          <p:cNvPr id="140" name="Shape 140"/>
          <p:cNvSpPr>
            <a:spLocks noGrp="1"/>
          </p:cNvSpPr>
          <p:nvPr>
            <p:ph type="sldNum" sz="quarter" idx="2"/>
          </p:nvPr>
        </p:nvSpPr>
        <p:spPr>
          <a:xfrm>
            <a:off x="3766232" y="12930187"/>
            <a:ext cx="409779" cy="415875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584200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Untitled-4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730"/>
          <a:stretch/>
        </p:blipFill>
        <p:spPr>
          <a:xfrm>
            <a:off x="668352" y="3504923"/>
            <a:ext cx="23043648" cy="9707077"/>
          </a:xfrm>
          <a:prstGeom prst="rect">
            <a:avLst/>
          </a:prstGeom>
        </p:spPr>
      </p:pic>
      <p:pic>
        <p:nvPicPr>
          <p:cNvPr id="11" name="Picture 10" descr="130330_Midea_logo-01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667217" y="0"/>
            <a:ext cx="5372787" cy="20178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334989" y="3804931"/>
            <a:ext cx="20726400" cy="1404693"/>
          </a:xfrm>
        </p:spPr>
        <p:txBody>
          <a:bodyPr anchor="t">
            <a:normAutofit/>
          </a:bodyPr>
          <a:lstStyle>
            <a:lvl1pPr algn="l">
              <a:defRPr sz="8533" b="0" i="0">
                <a:latin typeface="Gotham-Bold"/>
                <a:cs typeface="Gotham-Bold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1334989" y="5225585"/>
            <a:ext cx="17068800" cy="822275"/>
          </a:xfrm>
        </p:spPr>
        <p:txBody>
          <a:bodyPr>
            <a:noAutofit/>
          </a:bodyPr>
          <a:lstStyle>
            <a:lvl1pPr marL="0" indent="0" algn="l">
              <a:buNone/>
              <a:defRPr sz="7467" b="0" i="0">
                <a:solidFill>
                  <a:schemeClr val="tx1"/>
                </a:solidFill>
                <a:latin typeface="Gotham-Medium"/>
                <a:cs typeface="Gotham-Medium"/>
              </a:defRPr>
            </a:lvl1pPr>
            <a:lvl2pPr marL="12192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438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657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8768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6096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73152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8534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9753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797394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 descr="130330_Midea_logo-01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200000" y="0"/>
            <a:ext cx="3840000" cy="14421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027" y="820636"/>
            <a:ext cx="17182661" cy="2464093"/>
          </a:xfrm>
        </p:spPr>
        <p:txBody>
          <a:bodyPr lIns="0" anchor="t">
            <a:normAutofit/>
          </a:bodyPr>
          <a:lstStyle>
            <a:lvl1pPr algn="l">
              <a:lnSpc>
                <a:spcPct val="100000"/>
              </a:lnSpc>
              <a:defRPr sz="8533" b="0" i="0">
                <a:latin typeface="Gotham-Bold"/>
                <a:cs typeface="Gotham-Bold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1028" y="3417008"/>
            <a:ext cx="21716237" cy="8770933"/>
          </a:xfrm>
        </p:spPr>
        <p:txBody>
          <a:bodyPr lIns="0"/>
          <a:lstStyle>
            <a:lvl1pPr>
              <a:buClr>
                <a:schemeClr val="tx1"/>
              </a:buClr>
              <a:defRPr sz="4267" b="0" i="0">
                <a:solidFill>
                  <a:schemeClr val="tx2"/>
                </a:solidFill>
                <a:latin typeface="Gotham-Book"/>
                <a:cs typeface="Gotham-Book"/>
              </a:defRPr>
            </a:lvl1pPr>
            <a:lvl2pPr>
              <a:buClr>
                <a:schemeClr val="tx1"/>
              </a:buClr>
              <a:defRPr sz="3733" b="0" i="0">
                <a:solidFill>
                  <a:schemeClr val="tx2"/>
                </a:solidFill>
                <a:latin typeface="Gotham-Book"/>
                <a:cs typeface="Gotham-Book"/>
              </a:defRPr>
            </a:lvl2pPr>
            <a:lvl3pPr>
              <a:buClr>
                <a:schemeClr val="tx1"/>
              </a:buClr>
              <a:defRPr sz="3200" b="0" i="0">
                <a:solidFill>
                  <a:schemeClr val="tx2"/>
                </a:solidFill>
                <a:latin typeface="Gotham-Book"/>
                <a:cs typeface="Gotham-Book"/>
              </a:defRPr>
            </a:lvl3pPr>
            <a:lvl4pPr>
              <a:buClr>
                <a:schemeClr val="tx1"/>
              </a:buClr>
              <a:defRPr sz="2667" b="0" i="0">
                <a:solidFill>
                  <a:schemeClr val="tx2"/>
                </a:solidFill>
                <a:latin typeface="Gotham-Book"/>
                <a:cs typeface="Gotham-Book"/>
              </a:defRPr>
            </a:lvl4pPr>
            <a:lvl5pPr>
              <a:buClr>
                <a:schemeClr val="tx1"/>
              </a:buClr>
              <a:defRPr sz="2400" b="0" i="0">
                <a:solidFill>
                  <a:schemeClr val="tx2"/>
                </a:solidFill>
                <a:latin typeface="Gotham-Book"/>
                <a:cs typeface="Gotham-Book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222693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Blank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sldNum" sz="quarter" idx="2"/>
          </p:nvPr>
        </p:nvSpPr>
        <p:spPr>
          <a:xfrm>
            <a:off x="15750209" y="12456341"/>
            <a:ext cx="457299" cy="512720"/>
          </a:xfrm>
          <a:prstGeom prst="rect">
            <a:avLst/>
          </a:prstGeom>
        </p:spPr>
        <p:txBody>
          <a:bodyPr lIns="91260" tIns="91260" rIns="91260" bIns="91260"/>
          <a:lstStyle>
            <a:lvl1pPr defTabSz="1829818">
              <a:defRPr sz="2200">
                <a:solidFill>
                  <a:srgbClr val="888888"/>
                </a:solidFill>
                <a:latin typeface="华文楷体"/>
                <a:ea typeface="华文楷体"/>
                <a:cs typeface="华文楷体"/>
                <a:sym typeface="华文楷体"/>
              </a:defRPr>
            </a:lvl1pPr>
          </a:lstStyle>
          <a:p>
            <a:pPr algn="l" fontAlgn="base" hangingPunct="1">
              <a:spcBef>
                <a:spcPct val="0"/>
              </a:spcBef>
              <a:spcAft>
                <a:spcPct val="0"/>
              </a:spcAft>
            </a:pPr>
            <a:fld id="{86CB4B4D-7CA3-9044-876B-883B54F8677D}" type="slidenum">
              <a:rPr kern="1200"/>
              <a:pPr algn="l" fontAlgn="base" hangingPunct="1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ern="1200"/>
          </a:p>
        </p:txBody>
      </p:sp>
    </p:spTree>
    <p:extLst>
      <p:ext uri="{BB962C8B-B14F-4D97-AF65-F5344CB8AC3E}">
        <p14:creationId xmlns:p14="http://schemas.microsoft.com/office/powerpoint/2010/main" val="421721538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 - 水平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 rot="5400000">
            <a:off x="13147585" y="12214314"/>
            <a:ext cx="2000430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3" name="Shape 23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0680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xfrm>
            <a:off x="2641600" y="10947400"/>
            <a:ext cx="10858500" cy="2387600"/>
          </a:xfrm>
          <a:prstGeom prst="rect">
            <a:avLst/>
          </a:prstGeom>
        </p:spPr>
        <p:txBody>
          <a:bodyPr anchor="ctr"/>
          <a:lstStyle>
            <a:lvl1pPr algn="r"/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25" name="Shape 25"/>
          <p:cNvSpPr>
            <a:spLocks noGrp="1"/>
          </p:cNvSpPr>
          <p:nvPr>
            <p:ph type="body" sz="quarter" idx="1"/>
          </p:nvPr>
        </p:nvSpPr>
        <p:spPr>
          <a:xfrm>
            <a:off x="14719300" y="11938000"/>
            <a:ext cx="9283700" cy="711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228600">
              <a:spcBef>
                <a:spcPts val="0"/>
              </a:spcBef>
              <a:buSzTx/>
              <a:buFontTx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457200">
              <a:spcBef>
                <a:spcPts val="0"/>
              </a:spcBef>
              <a:buSzTx/>
              <a:buFontTx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685800">
              <a:spcBef>
                <a:spcPts val="0"/>
              </a:spcBef>
              <a:buSzTx/>
              <a:buFontTx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914400">
              <a:spcBef>
                <a:spcPts val="0"/>
              </a:spcBef>
              <a:buSzTx/>
              <a:buFontTx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/>
          </a:p>
        </p:txBody>
      </p:sp>
      <p:sp>
        <p:nvSpPr>
          <p:cNvPr id="26" name="Shape 2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 - 垂直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1066800" y="6845300"/>
            <a:ext cx="10002141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2" name="Shape 42"/>
          <p:cNvSpPr>
            <a:spLocks noGrp="1"/>
          </p:cNvSpPr>
          <p:nvPr>
            <p:ph type="pic" idx="13"/>
          </p:nvPr>
        </p:nvSpPr>
        <p:spPr>
          <a:xfrm>
            <a:off x="12192000" y="0"/>
            <a:ext cx="12192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xfrm>
            <a:off x="1066800" y="2019300"/>
            <a:ext cx="10007600" cy="44704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4" name="Shape 44"/>
          <p:cNvSpPr>
            <a:spLocks noGrp="1"/>
          </p:cNvSpPr>
          <p:nvPr>
            <p:ph type="body" sz="quarter" idx="1"/>
          </p:nvPr>
        </p:nvSpPr>
        <p:spPr>
          <a:xfrm>
            <a:off x="1066800" y="7213600"/>
            <a:ext cx="10007600" cy="44704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228600">
              <a:spcBef>
                <a:spcPts val="0"/>
              </a:spcBef>
              <a:buSzTx/>
              <a:buFontTx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457200">
              <a:spcBef>
                <a:spcPts val="0"/>
              </a:spcBef>
              <a:buSzTx/>
              <a:buFontTx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685800">
              <a:spcBef>
                <a:spcPts val="0"/>
              </a:spcBef>
              <a:buSzTx/>
              <a:buFontTx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914400">
              <a:spcBef>
                <a:spcPts val="0"/>
              </a:spcBef>
              <a:buSzTx/>
              <a:buFontTx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/>
          </a:p>
        </p:txBody>
      </p:sp>
      <p:sp>
        <p:nvSpPr>
          <p:cNvPr id="45" name="Shape 45"/>
          <p:cNvSpPr>
            <a:spLocks noGrp="1"/>
          </p:cNvSpPr>
          <p:nvPr>
            <p:ph type="sldNum" sz="quarter" idx="2"/>
          </p:nvPr>
        </p:nvSpPr>
        <p:spPr>
          <a:xfrm>
            <a:off x="952499" y="12992100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与项目符号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/>
        </p:nvSpPr>
        <p:spPr>
          <a:xfrm>
            <a:off x="1066800" y="2768600"/>
            <a:ext cx="22252698" cy="182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0" name="Shape 6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61" name="Shape 6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/>
          </a:p>
        </p:txBody>
      </p:sp>
      <p:sp>
        <p:nvSpPr>
          <p:cNvPr id="62" name="Shape 6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、项目符号与照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1066800" y="2768600"/>
            <a:ext cx="9512612" cy="186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0" name="Shape 70"/>
          <p:cNvSpPr>
            <a:spLocks noGrp="1"/>
          </p:cNvSpPr>
          <p:nvPr>
            <p:ph type="pic" idx="13"/>
          </p:nvPr>
        </p:nvSpPr>
        <p:spPr>
          <a:xfrm>
            <a:off x="12192000" y="0"/>
            <a:ext cx="12192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71" name="Shape 71"/>
          <p:cNvSpPr>
            <a:spLocks noGrp="1"/>
          </p:cNvSpPr>
          <p:nvPr>
            <p:ph type="title"/>
          </p:nvPr>
        </p:nvSpPr>
        <p:spPr>
          <a:xfrm>
            <a:off x="1066800" y="469900"/>
            <a:ext cx="9525000" cy="19685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72" name="Shape 72"/>
          <p:cNvSpPr>
            <a:spLocks noGrp="1"/>
          </p:cNvSpPr>
          <p:nvPr>
            <p:ph type="body" sz="half" idx="1"/>
          </p:nvPr>
        </p:nvSpPr>
        <p:spPr>
          <a:xfrm>
            <a:off x="1066800" y="3124200"/>
            <a:ext cx="9525000" cy="9372600"/>
          </a:xfrm>
          <a:prstGeom prst="rect">
            <a:avLst/>
          </a:prstGeom>
        </p:spPr>
        <p:txBody>
          <a:bodyPr/>
          <a:lstStyle>
            <a:lvl1pPr marL="457200" indent="-457200">
              <a:spcBef>
                <a:spcPts val="4200"/>
              </a:spcBef>
              <a:buFontTx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indent="-457200">
              <a:spcBef>
                <a:spcPts val="4200"/>
              </a:spcBef>
              <a:buFontTx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indent="-457200">
              <a:spcBef>
                <a:spcPts val="4200"/>
              </a:spcBef>
              <a:buFontTx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indent="-457200">
              <a:spcBef>
                <a:spcPts val="4200"/>
              </a:spcBef>
              <a:buFontTx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indent="-457200">
              <a:spcBef>
                <a:spcPts val="4200"/>
              </a:spcBef>
              <a:buFontTx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/>
          </a:p>
        </p:txBody>
      </p:sp>
      <p:sp>
        <p:nvSpPr>
          <p:cNvPr id="73" name="Shape 73"/>
          <p:cNvSpPr>
            <a:spLocks noGrp="1"/>
          </p:cNvSpPr>
          <p:nvPr>
            <p:ph type="sldNum" sz="quarter" idx="2"/>
          </p:nvPr>
        </p:nvSpPr>
        <p:spPr>
          <a:xfrm>
            <a:off x="957643" y="12992100"/>
            <a:ext cx="368504" cy="374600"/>
          </a:xfrm>
          <a:prstGeom prst="rect">
            <a:avLst/>
          </a:prstGeom>
        </p:spPr>
        <p:txBody>
          <a:bodyPr/>
          <a:lstStyle>
            <a:lvl1pPr algn="l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项目符号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/>
          </p:cNvSpPr>
          <p:nvPr>
            <p:ph type="body" idx="1"/>
          </p:nvPr>
        </p:nvSpPr>
        <p:spPr>
          <a:xfrm>
            <a:off x="1663700" y="1244600"/>
            <a:ext cx="21031200" cy="11201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/>
          </a:p>
        </p:txBody>
      </p:sp>
      <p:sp>
        <p:nvSpPr>
          <p:cNvPr id="81" name="Shape 8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 - 3 联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 rot="5400000">
            <a:off x="10239936" y="6283002"/>
            <a:ext cx="11143607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9" name="Shape 89"/>
          <p:cNvSpPr/>
          <p:nvPr/>
        </p:nvSpPr>
        <p:spPr>
          <a:xfrm>
            <a:off x="15811500" y="6277570"/>
            <a:ext cx="7763085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0" name="Shape 90"/>
          <p:cNvSpPr>
            <a:spLocks noGrp="1"/>
          </p:cNvSpPr>
          <p:nvPr>
            <p:ph type="pic" sz="quarter" idx="13"/>
          </p:nvPr>
        </p:nvSpPr>
        <p:spPr>
          <a:xfrm>
            <a:off x="16014700" y="6502400"/>
            <a:ext cx="7569200" cy="5346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91" name="Shape 91"/>
          <p:cNvSpPr>
            <a:spLocks noGrp="1"/>
          </p:cNvSpPr>
          <p:nvPr>
            <p:ph type="pic" sz="quarter" idx="14"/>
          </p:nvPr>
        </p:nvSpPr>
        <p:spPr>
          <a:xfrm>
            <a:off x="16014700" y="709206"/>
            <a:ext cx="7569200" cy="53467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pic" idx="15"/>
          </p:nvPr>
        </p:nvSpPr>
        <p:spPr>
          <a:xfrm>
            <a:off x="977900" y="713695"/>
            <a:ext cx="14579600" cy="111379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93" name="Shape 93"/>
          <p:cNvSpPr>
            <a:spLocks noGrp="1"/>
          </p:cNvSpPr>
          <p:nvPr>
            <p:ph type="body" sz="quarter" idx="1"/>
          </p:nvPr>
        </p:nvSpPr>
        <p:spPr>
          <a:xfrm>
            <a:off x="977900" y="12179300"/>
            <a:ext cx="14579600" cy="1320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228600">
              <a:spcBef>
                <a:spcPts val="0"/>
              </a:spcBef>
              <a:buSzTx/>
              <a:buFontTx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457200">
              <a:spcBef>
                <a:spcPts val="0"/>
              </a:spcBef>
              <a:buSzTx/>
              <a:buFontTx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685800">
              <a:spcBef>
                <a:spcPts val="0"/>
              </a:spcBef>
              <a:buSzTx/>
              <a:buFontTx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914400">
              <a:spcBef>
                <a:spcPts val="0"/>
              </a:spcBef>
              <a:buSzTx/>
              <a:buFontTx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引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/>
          </p:cNvSpPr>
          <p:nvPr>
            <p:ph type="body" sz="quarter" idx="13"/>
          </p:nvPr>
        </p:nvSpPr>
        <p:spPr>
          <a:xfrm>
            <a:off x="2387600" y="8953500"/>
            <a:ext cx="19621500" cy="647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 defTabSz="647700">
              <a:spcBef>
                <a:spcPts val="0"/>
              </a:spcBef>
              <a:buSzTx/>
              <a:buFontTx/>
              <a:buNone/>
              <a:defRPr sz="3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2" name="Shape 102"/>
          <p:cNvSpPr>
            <a:spLocks noGrp="1"/>
          </p:cNvSpPr>
          <p:nvPr>
            <p:ph type="body" sz="quarter" idx="14"/>
          </p:nvPr>
        </p:nvSpPr>
        <p:spPr>
          <a:xfrm>
            <a:off x="2387600" y="5988049"/>
            <a:ext cx="19621500" cy="1092201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ctr" defTabSz="647700">
              <a:spcBef>
                <a:spcPts val="3400"/>
              </a:spcBef>
              <a:buSzTx/>
              <a:buFontTx/>
              <a:buNone/>
              <a:defRPr sz="5600"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3" name="Shape 103"/>
          <p:cNvSpPr/>
          <p:nvPr/>
        </p:nvSpPr>
        <p:spPr>
          <a:xfrm>
            <a:off x="20235557" y="12825731"/>
            <a:ext cx="3777215" cy="485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l" defTabSz="1831338">
              <a:defRPr sz="2400">
                <a:solidFill>
                  <a:srgbClr val="A7A7A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t>流程IT  内部资料  不可外传</a:t>
            </a:r>
          </a:p>
        </p:txBody>
      </p:sp>
      <p:sp>
        <p:nvSpPr>
          <p:cNvPr id="104" name="Shape 10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E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20897805" y="12952731"/>
            <a:ext cx="3003382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l" defTabSz="1831338">
              <a:defRPr sz="2400">
                <a:solidFill>
                  <a:srgbClr val="A7A7A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smtClean="0"/>
              <a:t>IT内部资料  </a:t>
            </a:r>
            <a:r>
              <a:t>不可外传</a:t>
            </a:r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1066800" y="469900"/>
            <a:ext cx="22237700" cy="1968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/>
          <a:p>
            <a:r>
              <a:t>标题文本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1066800" y="3124200"/>
            <a:ext cx="22237700" cy="9372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23216221" y="12992100"/>
            <a:ext cx="368504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grpSp>
        <p:nvGrpSpPr>
          <p:cNvPr id="6" name="组合 5"/>
          <p:cNvGrpSpPr>
            <a:grpSpLocks noChangeAspect="1"/>
          </p:cNvGrpSpPr>
          <p:nvPr userDrawn="1"/>
        </p:nvGrpSpPr>
        <p:grpSpPr>
          <a:xfrm>
            <a:off x="208916" y="14045840"/>
            <a:ext cx="8028043" cy="432000"/>
            <a:chOff x="1399273" y="5229200"/>
            <a:chExt cx="4839155" cy="260400"/>
          </a:xfrm>
        </p:grpSpPr>
        <p:sp>
          <p:nvSpPr>
            <p:cNvPr id="7" name="Shape 184"/>
            <p:cNvSpPr/>
            <p:nvPr/>
          </p:nvSpPr>
          <p:spPr>
            <a:xfrm>
              <a:off x="1399273" y="5229200"/>
              <a:ext cx="288000" cy="108000"/>
            </a:xfrm>
            <a:prstGeom prst="rect">
              <a:avLst/>
            </a:prstGeom>
            <a:solidFill>
              <a:srgbClr val="51A8F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410445" hangingPunct="0">
                <a:defRPr sz="36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r>
                <a:rPr lang="en-US" altLang="zh-CN" sz="400" kern="0" dirty="0">
                  <a:noFill/>
                  <a:latin typeface="微软雅黑" panose="020B0503020204020204" pitchFamily="34" charset="-122"/>
                  <a:ea typeface="微软雅黑" panose="020B0503020204020204" pitchFamily="34" charset="-122"/>
                </a:rPr>
                <a:t>#</a:t>
              </a:r>
              <a:r>
                <a:rPr lang="en-US" altLang="zh-CN" sz="400" kern="0" dirty="0" smtClean="0">
                  <a:noFill/>
                  <a:latin typeface="微软雅黑" panose="020B0503020204020204" pitchFamily="34" charset="-122"/>
                  <a:ea typeface="微软雅黑" panose="020B0503020204020204" pitchFamily="34" charset="-122"/>
                </a:rPr>
                <a:t>51A8F9</a:t>
              </a:r>
              <a:endParaRPr lang="en-US" altLang="zh-CN" sz="400" kern="0" dirty="0">
                <a:noFill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Shape 185"/>
            <p:cNvSpPr/>
            <p:nvPr/>
          </p:nvSpPr>
          <p:spPr>
            <a:xfrm>
              <a:off x="1749359" y="5229200"/>
              <a:ext cx="288000" cy="108000"/>
            </a:xfrm>
            <a:prstGeom prst="rect">
              <a:avLst/>
            </a:prstGeom>
            <a:solidFill>
              <a:srgbClr val="0070D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410445" hangingPunct="0">
                <a:defRPr sz="36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r>
                <a:rPr lang="en-US" altLang="zh-CN" sz="400" kern="0" dirty="0">
                  <a:noFill/>
                  <a:latin typeface="微软雅黑" panose="020B0503020204020204" pitchFamily="34" charset="-122"/>
                  <a:ea typeface="微软雅黑" panose="020B0503020204020204" pitchFamily="34" charset="-122"/>
                </a:rPr>
                <a:t>#</a:t>
              </a:r>
              <a:r>
                <a:rPr lang="en-US" altLang="zh-CN" sz="400" kern="0" dirty="0" smtClean="0">
                  <a:noFill/>
                  <a:latin typeface="微软雅黑" panose="020B0503020204020204" pitchFamily="34" charset="-122"/>
                  <a:ea typeface="微软雅黑" panose="020B0503020204020204" pitchFamily="34" charset="-122"/>
                </a:rPr>
                <a:t>0070D7</a:t>
              </a:r>
              <a:endParaRPr lang="en-US" altLang="zh-CN" sz="400" kern="0" dirty="0">
                <a:noFill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Shape 189"/>
            <p:cNvSpPr/>
            <p:nvPr/>
          </p:nvSpPr>
          <p:spPr>
            <a:xfrm>
              <a:off x="2099445" y="5229200"/>
              <a:ext cx="288000" cy="108000"/>
            </a:xfrm>
            <a:prstGeom prst="rect">
              <a:avLst/>
            </a:prstGeom>
            <a:solidFill>
              <a:srgbClr val="EC951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410445" hangingPunct="0">
                <a:defRPr sz="36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r>
                <a:rPr lang="en-US" altLang="zh-CN" sz="400" kern="0" dirty="0">
                  <a:noFill/>
                  <a:latin typeface="微软雅黑" panose="020B0503020204020204" pitchFamily="34" charset="-122"/>
                  <a:ea typeface="微软雅黑" panose="020B0503020204020204" pitchFamily="34" charset="-122"/>
                </a:rPr>
                <a:t>#</a:t>
              </a:r>
              <a:r>
                <a:rPr lang="en-US" altLang="zh-CN" sz="400" kern="0" dirty="0" smtClean="0">
                  <a:noFill/>
                  <a:latin typeface="微软雅黑" panose="020B0503020204020204" pitchFamily="34" charset="-122"/>
                  <a:ea typeface="微软雅黑" panose="020B0503020204020204" pitchFamily="34" charset="-122"/>
                </a:rPr>
                <a:t>EC951D</a:t>
              </a:r>
              <a:endParaRPr lang="en-US" altLang="zh-CN" sz="400" kern="0" dirty="0">
                <a:noFill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Shape 190"/>
            <p:cNvSpPr/>
            <p:nvPr/>
          </p:nvSpPr>
          <p:spPr>
            <a:xfrm>
              <a:off x="2449531" y="5229200"/>
              <a:ext cx="288000" cy="108000"/>
            </a:xfrm>
            <a:prstGeom prst="rect">
              <a:avLst/>
            </a:prstGeom>
            <a:solidFill>
              <a:srgbClr val="DE6D0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410445" hangingPunct="0">
                <a:defRPr sz="36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r>
                <a:rPr lang="en-US" altLang="zh-CN" sz="400" kern="0" dirty="0">
                  <a:noFill/>
                  <a:latin typeface="微软雅黑" panose="020B0503020204020204" pitchFamily="34" charset="-122"/>
                  <a:ea typeface="微软雅黑" panose="020B0503020204020204" pitchFamily="34" charset="-122"/>
                </a:rPr>
                <a:t>#</a:t>
              </a:r>
              <a:r>
                <a:rPr lang="en-US" altLang="zh-CN" sz="400" kern="0" dirty="0" smtClean="0">
                  <a:noFill/>
                  <a:latin typeface="微软雅黑" panose="020B0503020204020204" pitchFamily="34" charset="-122"/>
                  <a:ea typeface="微软雅黑" panose="020B0503020204020204" pitchFamily="34" charset="-122"/>
                </a:rPr>
                <a:t>DE6D0D</a:t>
              </a:r>
              <a:endParaRPr lang="en-US" altLang="zh-CN" sz="400" kern="0" dirty="0">
                <a:noFill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Shape 194"/>
            <p:cNvSpPr/>
            <p:nvPr/>
          </p:nvSpPr>
          <p:spPr>
            <a:xfrm>
              <a:off x="2799617" y="5229200"/>
              <a:ext cx="288000" cy="108000"/>
            </a:xfrm>
            <a:prstGeom prst="rect">
              <a:avLst/>
            </a:prstGeom>
            <a:solidFill>
              <a:srgbClr val="70BF4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410445" hangingPunct="0">
                <a:defRPr sz="36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r>
                <a:rPr lang="en-US" altLang="zh-CN" sz="400" kern="0" dirty="0">
                  <a:noFill/>
                  <a:latin typeface="微软雅黑" panose="020B0503020204020204" pitchFamily="34" charset="-122"/>
                  <a:ea typeface="微软雅黑" panose="020B0503020204020204" pitchFamily="34" charset="-122"/>
                </a:rPr>
                <a:t>#</a:t>
              </a:r>
              <a:r>
                <a:rPr lang="en-US" altLang="zh-CN" sz="400" kern="0" dirty="0" smtClean="0">
                  <a:noFill/>
                  <a:latin typeface="微软雅黑" panose="020B0503020204020204" pitchFamily="34" charset="-122"/>
                  <a:ea typeface="微软雅黑" panose="020B0503020204020204" pitchFamily="34" charset="-122"/>
                </a:rPr>
                <a:t>70BF41</a:t>
              </a:r>
              <a:endParaRPr lang="en-US" altLang="zh-CN" sz="400" kern="0" dirty="0">
                <a:noFill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Shape 195"/>
            <p:cNvSpPr/>
            <p:nvPr/>
          </p:nvSpPr>
          <p:spPr>
            <a:xfrm>
              <a:off x="3149703" y="5229200"/>
              <a:ext cx="288000" cy="108000"/>
            </a:xfrm>
            <a:prstGeom prst="rect">
              <a:avLst/>
            </a:prstGeom>
            <a:solidFill>
              <a:srgbClr val="00882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410445" hangingPunct="0">
                <a:defRPr sz="36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r>
                <a:rPr lang="en-US" altLang="zh-CN" sz="400" kern="0" dirty="0">
                  <a:noFill/>
                  <a:latin typeface="微软雅黑" panose="020B0503020204020204" pitchFamily="34" charset="-122"/>
                  <a:ea typeface="微软雅黑" panose="020B0503020204020204" pitchFamily="34" charset="-122"/>
                </a:rPr>
                <a:t>#</a:t>
              </a:r>
              <a:r>
                <a:rPr lang="en-US" altLang="zh-CN" sz="400" kern="0" dirty="0" smtClean="0">
                  <a:noFill/>
                  <a:latin typeface="微软雅黑" panose="020B0503020204020204" pitchFamily="34" charset="-122"/>
                  <a:ea typeface="微软雅黑" panose="020B0503020204020204" pitchFamily="34" charset="-122"/>
                </a:rPr>
                <a:t>00882B</a:t>
              </a:r>
              <a:endParaRPr lang="en-US" altLang="zh-CN" sz="400" kern="0" dirty="0">
                <a:noFill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Shape 199"/>
            <p:cNvSpPr/>
            <p:nvPr/>
          </p:nvSpPr>
          <p:spPr>
            <a:xfrm>
              <a:off x="3499789" y="5229200"/>
              <a:ext cx="288000" cy="108000"/>
            </a:xfrm>
            <a:prstGeom prst="rect">
              <a:avLst/>
            </a:prstGeom>
            <a:solidFill>
              <a:srgbClr val="FA481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410445" hangingPunct="0">
                <a:defRPr sz="36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r>
                <a:rPr lang="en-US" altLang="zh-CN" sz="400" kern="0" dirty="0">
                  <a:noFill/>
                  <a:latin typeface="微软雅黑" panose="020B0503020204020204" pitchFamily="34" charset="-122"/>
                  <a:ea typeface="微软雅黑" panose="020B0503020204020204" pitchFamily="34" charset="-122"/>
                </a:rPr>
                <a:t>#</a:t>
              </a:r>
              <a:r>
                <a:rPr lang="en-US" altLang="zh-CN" sz="400" kern="0" dirty="0" smtClean="0">
                  <a:noFill/>
                  <a:latin typeface="微软雅黑" panose="020B0503020204020204" pitchFamily="34" charset="-122"/>
                  <a:ea typeface="微软雅黑" panose="020B0503020204020204" pitchFamily="34" charset="-122"/>
                </a:rPr>
                <a:t>FA4813</a:t>
              </a:r>
              <a:endParaRPr lang="en-US" altLang="zh-CN" sz="400" kern="0" dirty="0">
                <a:noFill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Shape 200"/>
            <p:cNvSpPr/>
            <p:nvPr/>
          </p:nvSpPr>
          <p:spPr>
            <a:xfrm>
              <a:off x="3849875" y="5229200"/>
              <a:ext cx="288000" cy="108000"/>
            </a:xfrm>
            <a:prstGeom prst="rect">
              <a:avLst/>
            </a:prstGeom>
            <a:solidFill>
              <a:srgbClr val="C8250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410445" hangingPunct="0">
                <a:defRPr sz="36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r>
                <a:rPr lang="en-US" altLang="zh-CN" sz="400" kern="0" dirty="0">
                  <a:noFill/>
                  <a:latin typeface="微软雅黑" panose="020B0503020204020204" pitchFamily="34" charset="-122"/>
                  <a:ea typeface="微软雅黑" panose="020B0503020204020204" pitchFamily="34" charset="-122"/>
                </a:rPr>
                <a:t>#</a:t>
              </a:r>
              <a:r>
                <a:rPr lang="en-US" altLang="zh-CN" sz="400" kern="0" dirty="0" smtClean="0">
                  <a:noFill/>
                  <a:latin typeface="微软雅黑" panose="020B0503020204020204" pitchFamily="34" charset="-122"/>
                  <a:ea typeface="微软雅黑" panose="020B0503020204020204" pitchFamily="34" charset="-122"/>
                </a:rPr>
                <a:t>C82506</a:t>
              </a:r>
              <a:endParaRPr lang="en-US" altLang="zh-CN" sz="400" kern="0" dirty="0">
                <a:noFill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Shape 204"/>
            <p:cNvSpPr/>
            <p:nvPr/>
          </p:nvSpPr>
          <p:spPr>
            <a:xfrm>
              <a:off x="4199961" y="5229200"/>
              <a:ext cx="288000" cy="108000"/>
            </a:xfrm>
            <a:prstGeom prst="rect">
              <a:avLst/>
            </a:prstGeom>
            <a:solidFill>
              <a:srgbClr val="9C56B8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algn="ctr" defTabSz="410445" hangingPunct="0">
                <a:defRPr sz="36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r>
                <a:rPr lang="en-US" altLang="zh-CN" sz="400" kern="0" dirty="0">
                  <a:noFill/>
                  <a:latin typeface="微软雅黑" panose="020B0503020204020204" pitchFamily="34" charset="-122"/>
                  <a:ea typeface="微软雅黑" panose="020B0503020204020204" pitchFamily="34" charset="-122"/>
                </a:rPr>
                <a:t>#</a:t>
              </a:r>
              <a:r>
                <a:rPr lang="en-US" altLang="zh-CN" sz="400" kern="0" dirty="0" smtClean="0">
                  <a:noFill/>
                  <a:latin typeface="微软雅黑" panose="020B0503020204020204" pitchFamily="34" charset="-122"/>
                  <a:ea typeface="微软雅黑" panose="020B0503020204020204" pitchFamily="34" charset="-122"/>
                </a:rPr>
                <a:t>9C56B8</a:t>
              </a:r>
              <a:endParaRPr lang="en-US" altLang="zh-CN" sz="400" kern="0" dirty="0">
                <a:noFill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Shape 205"/>
            <p:cNvSpPr/>
            <p:nvPr/>
          </p:nvSpPr>
          <p:spPr>
            <a:xfrm>
              <a:off x="4550047" y="5229200"/>
              <a:ext cx="288000" cy="108000"/>
            </a:xfrm>
            <a:prstGeom prst="rect">
              <a:avLst/>
            </a:prstGeom>
            <a:solidFill>
              <a:srgbClr val="8F3FAF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algn="ctr" defTabSz="410445" hangingPunct="0">
                <a:defRPr sz="36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r>
                <a:rPr lang="en-US" altLang="zh-CN" sz="400" kern="0" dirty="0">
                  <a:noFill/>
                  <a:latin typeface="微软雅黑" panose="020B0503020204020204" pitchFamily="34" charset="-122"/>
                  <a:ea typeface="微软雅黑" panose="020B0503020204020204" pitchFamily="34" charset="-122"/>
                </a:rPr>
                <a:t>#</a:t>
              </a:r>
              <a:r>
                <a:rPr lang="en-US" altLang="zh-CN" sz="400" kern="0" dirty="0" smtClean="0">
                  <a:noFill/>
                  <a:latin typeface="微软雅黑" panose="020B0503020204020204" pitchFamily="34" charset="-122"/>
                  <a:ea typeface="微软雅黑" panose="020B0503020204020204" pitchFamily="34" charset="-122"/>
                </a:rPr>
                <a:t>8F3FAF</a:t>
              </a:r>
              <a:endParaRPr lang="en-US" altLang="zh-CN" sz="400" kern="0" dirty="0">
                <a:noFill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Shape 210"/>
            <p:cNvSpPr/>
            <p:nvPr/>
          </p:nvSpPr>
          <p:spPr>
            <a:xfrm>
              <a:off x="4900133" y="5229200"/>
              <a:ext cx="288000" cy="108000"/>
            </a:xfrm>
            <a:prstGeom prst="rect">
              <a:avLst/>
            </a:prstGeom>
            <a:solidFill>
              <a:srgbClr val="33495F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algn="ctr" defTabSz="915486" hangingPunct="0">
                <a:defRPr sz="36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lang="en-US" altLang="zh-CN" sz="400" kern="0" dirty="0">
                  <a:noFill/>
                  <a:latin typeface="微软雅黑" panose="020B0503020204020204" pitchFamily="34" charset="-122"/>
                  <a:ea typeface="微软雅黑" panose="020B0503020204020204" pitchFamily="34" charset="-122"/>
                  <a:cs typeface="Calibri"/>
                  <a:sym typeface="Calibri"/>
                </a:rPr>
                <a:t>#34495E</a:t>
              </a:r>
            </a:p>
          </p:txBody>
        </p:sp>
        <p:sp>
          <p:nvSpPr>
            <p:cNvPr id="18" name="Shape 211"/>
            <p:cNvSpPr/>
            <p:nvPr/>
          </p:nvSpPr>
          <p:spPr>
            <a:xfrm>
              <a:off x="5250219" y="5229200"/>
              <a:ext cx="288000" cy="108000"/>
            </a:xfrm>
            <a:prstGeom prst="rect">
              <a:avLst/>
            </a:prstGeom>
            <a:solidFill>
              <a:srgbClr val="2C3E5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algn="ctr" defTabSz="410445" hangingPunct="0">
                <a:defRPr sz="36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r>
                <a:rPr lang="en-US" altLang="zh-CN" sz="400" kern="0" dirty="0">
                  <a:noFill/>
                  <a:latin typeface="微软雅黑" panose="020B0503020204020204" pitchFamily="34" charset="-122"/>
                  <a:ea typeface="微软雅黑" panose="020B0503020204020204" pitchFamily="34" charset="-122"/>
                  <a:cs typeface="Calibri"/>
                  <a:sym typeface="Calibri"/>
                </a:rPr>
                <a:t>#</a:t>
              </a:r>
              <a:r>
                <a:rPr lang="en-US" altLang="zh-CN" sz="400" kern="0" dirty="0" smtClean="0">
                  <a:noFill/>
                  <a:latin typeface="微软雅黑" panose="020B0503020204020204" pitchFamily="34" charset="-122"/>
                  <a:ea typeface="微软雅黑" panose="020B0503020204020204" pitchFamily="34" charset="-122"/>
                  <a:cs typeface="Calibri"/>
                  <a:sym typeface="Calibri"/>
                </a:rPr>
                <a:t>2C3E50</a:t>
              </a:r>
              <a:endParaRPr lang="en-US" altLang="zh-CN" sz="400" kern="0" dirty="0">
                <a:noFill/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  <a:sym typeface="Calibri"/>
              </a:endParaRPr>
            </a:p>
          </p:txBody>
        </p:sp>
        <p:sp>
          <p:nvSpPr>
            <p:cNvPr id="19" name="Shape 215"/>
            <p:cNvSpPr/>
            <p:nvPr/>
          </p:nvSpPr>
          <p:spPr>
            <a:xfrm>
              <a:off x="5600305" y="5229200"/>
              <a:ext cx="288000" cy="108000"/>
            </a:xfrm>
            <a:prstGeom prst="rect">
              <a:avLst/>
            </a:prstGeom>
            <a:solidFill>
              <a:srgbClr val="ECF0F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algn="ctr" defTabSz="410445" hangingPunct="0">
                <a:defRPr sz="36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r>
                <a:rPr lang="en-US" altLang="zh-CN" sz="400" kern="0" dirty="0">
                  <a:noFill/>
                  <a:latin typeface="微软雅黑" panose="020B0503020204020204" pitchFamily="34" charset="-122"/>
                  <a:ea typeface="微软雅黑" panose="020B0503020204020204" pitchFamily="34" charset="-122"/>
                  <a:cs typeface="Calibri"/>
                  <a:sym typeface="Calibri"/>
                </a:rPr>
                <a:t>#</a:t>
              </a:r>
              <a:r>
                <a:rPr lang="en-US" altLang="zh-CN" sz="400" kern="0" dirty="0" smtClean="0">
                  <a:noFill/>
                  <a:latin typeface="微软雅黑" panose="020B0503020204020204" pitchFamily="34" charset="-122"/>
                  <a:ea typeface="微软雅黑" panose="020B0503020204020204" pitchFamily="34" charset="-122"/>
                  <a:cs typeface="Calibri"/>
                  <a:sym typeface="Calibri"/>
                </a:rPr>
                <a:t>ECF0F1</a:t>
              </a:r>
              <a:endParaRPr lang="en-US" altLang="zh-CN" sz="400" kern="0" dirty="0">
                <a:noFill/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  <a:sym typeface="Calibri"/>
              </a:endParaRPr>
            </a:p>
          </p:txBody>
        </p:sp>
        <p:sp>
          <p:nvSpPr>
            <p:cNvPr id="20" name="Shape 216"/>
            <p:cNvSpPr/>
            <p:nvPr/>
          </p:nvSpPr>
          <p:spPr>
            <a:xfrm>
              <a:off x="5950396" y="5229200"/>
              <a:ext cx="288000" cy="108000"/>
            </a:xfrm>
            <a:prstGeom prst="rect">
              <a:avLst/>
            </a:prstGeom>
            <a:solidFill>
              <a:srgbClr val="BDC3C7"/>
            </a:solidFill>
            <a:ln w="12700">
              <a:noFill/>
              <a:miter lim="400000"/>
            </a:ln>
          </p:spPr>
          <p:txBody>
            <a:bodyPr lIns="0" tIns="0" rIns="0" bIns="0" anchor="ctr"/>
            <a:lstStyle/>
            <a:p>
              <a:pPr algn="ctr" defTabSz="410445" hangingPunct="0">
                <a:defRPr sz="3600">
                  <a:solidFill>
                    <a:srgbClr val="BDC3C7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r>
                <a:rPr lang="en-US" altLang="zh-CN" sz="400" kern="0" dirty="0">
                  <a:noFill/>
                  <a:latin typeface="微软雅黑" panose="020B0503020204020204" pitchFamily="34" charset="-122"/>
                  <a:ea typeface="微软雅黑" panose="020B0503020204020204" pitchFamily="34" charset="-122"/>
                  <a:cs typeface="Calibri"/>
                  <a:sym typeface="Calibri"/>
                </a:rPr>
                <a:t>#BDC3C7</a:t>
              </a:r>
              <a:endParaRPr sz="400" kern="0" dirty="0">
                <a:noFill/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  <a:sym typeface="Helvetica Light"/>
              </a:endParaRPr>
            </a:p>
          </p:txBody>
        </p:sp>
        <p:sp>
          <p:nvSpPr>
            <p:cNvPr id="21" name="Shape 184"/>
            <p:cNvSpPr/>
            <p:nvPr userDrawn="1"/>
          </p:nvSpPr>
          <p:spPr>
            <a:xfrm>
              <a:off x="1399305" y="5381600"/>
              <a:ext cx="288000" cy="108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410445" hangingPunct="0">
                <a:defRPr sz="36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r>
                <a:rPr lang="en-US" altLang="zh-CN" sz="400" kern="0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#</a:t>
              </a:r>
              <a:r>
                <a:rPr lang="en-US" altLang="zh-CN" sz="400" kern="0" dirty="0" smtClean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51A8F9</a:t>
              </a:r>
              <a:endParaRPr lang="en-US" altLang="zh-CN" sz="400" kern="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Shape 185"/>
            <p:cNvSpPr/>
            <p:nvPr userDrawn="1"/>
          </p:nvSpPr>
          <p:spPr>
            <a:xfrm>
              <a:off x="1749391" y="5381600"/>
              <a:ext cx="288000" cy="108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410445" hangingPunct="0">
                <a:defRPr sz="36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r>
                <a:rPr lang="en-US" altLang="zh-CN" sz="400" kern="0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#</a:t>
              </a:r>
              <a:r>
                <a:rPr lang="en-US" altLang="zh-CN" sz="400" kern="0" dirty="0" smtClean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0070D7</a:t>
              </a:r>
              <a:endParaRPr lang="en-US" altLang="zh-CN" sz="400" kern="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Shape 189"/>
            <p:cNvSpPr/>
            <p:nvPr userDrawn="1"/>
          </p:nvSpPr>
          <p:spPr>
            <a:xfrm>
              <a:off x="2099477" y="5381600"/>
              <a:ext cx="288000" cy="108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410445" hangingPunct="0">
                <a:defRPr sz="36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r>
                <a:rPr lang="en-US" altLang="zh-CN" sz="400" kern="0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#</a:t>
              </a:r>
              <a:r>
                <a:rPr lang="en-US" altLang="zh-CN" sz="400" kern="0" dirty="0" smtClean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EC951D</a:t>
              </a:r>
              <a:endParaRPr lang="en-US" altLang="zh-CN" sz="400" kern="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Shape 190"/>
            <p:cNvSpPr/>
            <p:nvPr userDrawn="1"/>
          </p:nvSpPr>
          <p:spPr>
            <a:xfrm>
              <a:off x="2449563" y="5381600"/>
              <a:ext cx="288000" cy="108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410445" hangingPunct="0">
                <a:defRPr sz="36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r>
                <a:rPr lang="en-US" altLang="zh-CN" sz="400" kern="0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#</a:t>
              </a:r>
              <a:r>
                <a:rPr lang="en-US" altLang="zh-CN" sz="400" kern="0" dirty="0" smtClean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DE6D0D</a:t>
              </a:r>
              <a:endParaRPr lang="en-US" altLang="zh-CN" sz="400" kern="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Shape 194"/>
            <p:cNvSpPr/>
            <p:nvPr userDrawn="1"/>
          </p:nvSpPr>
          <p:spPr>
            <a:xfrm>
              <a:off x="2799649" y="5381600"/>
              <a:ext cx="288000" cy="108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410445" hangingPunct="0">
                <a:defRPr sz="36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r>
                <a:rPr lang="en-US" altLang="zh-CN" sz="400" kern="0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#</a:t>
              </a:r>
              <a:r>
                <a:rPr lang="en-US" altLang="zh-CN" sz="400" kern="0" dirty="0" smtClean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70BF41</a:t>
              </a:r>
              <a:endParaRPr lang="en-US" altLang="zh-CN" sz="400" kern="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Shape 195"/>
            <p:cNvSpPr/>
            <p:nvPr userDrawn="1"/>
          </p:nvSpPr>
          <p:spPr>
            <a:xfrm>
              <a:off x="3149735" y="5381600"/>
              <a:ext cx="288000" cy="108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410445" hangingPunct="0">
                <a:defRPr sz="36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r>
                <a:rPr lang="en-US" altLang="zh-CN" sz="400" kern="0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#</a:t>
              </a:r>
              <a:r>
                <a:rPr lang="en-US" altLang="zh-CN" sz="400" kern="0" dirty="0" smtClean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00882B</a:t>
              </a:r>
              <a:endParaRPr lang="en-US" altLang="zh-CN" sz="400" kern="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Shape 199"/>
            <p:cNvSpPr/>
            <p:nvPr userDrawn="1"/>
          </p:nvSpPr>
          <p:spPr>
            <a:xfrm>
              <a:off x="3499821" y="5381600"/>
              <a:ext cx="288000" cy="108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410445" hangingPunct="0">
                <a:defRPr sz="36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r>
                <a:rPr lang="en-US" altLang="zh-CN" sz="400" kern="0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#</a:t>
              </a:r>
              <a:r>
                <a:rPr lang="en-US" altLang="zh-CN" sz="400" kern="0" dirty="0" smtClean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FA4813</a:t>
              </a:r>
              <a:endParaRPr lang="en-US" altLang="zh-CN" sz="400" kern="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Shape 200"/>
            <p:cNvSpPr/>
            <p:nvPr userDrawn="1"/>
          </p:nvSpPr>
          <p:spPr>
            <a:xfrm>
              <a:off x="3849907" y="5381600"/>
              <a:ext cx="288000" cy="108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410445" hangingPunct="0">
                <a:defRPr sz="36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r>
                <a:rPr lang="en-US" altLang="zh-CN" sz="400" kern="0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#</a:t>
              </a:r>
              <a:r>
                <a:rPr lang="en-US" altLang="zh-CN" sz="400" kern="0" dirty="0" smtClean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C82506</a:t>
              </a:r>
              <a:endParaRPr lang="en-US" altLang="zh-CN" sz="400" kern="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Shape 204"/>
            <p:cNvSpPr/>
            <p:nvPr userDrawn="1"/>
          </p:nvSpPr>
          <p:spPr>
            <a:xfrm>
              <a:off x="4199993" y="5381600"/>
              <a:ext cx="288000" cy="108000"/>
            </a:xfrm>
            <a:prstGeom prst="rect">
              <a:avLst/>
            </a:prstGeom>
            <a:noFill/>
            <a:ln w="12700">
              <a:noFill/>
              <a:miter lim="400000"/>
            </a:ln>
          </p:spPr>
          <p:txBody>
            <a:bodyPr lIns="0" tIns="0" rIns="0" bIns="0" anchor="ctr"/>
            <a:lstStyle/>
            <a:p>
              <a:pPr algn="ctr" defTabSz="410445" hangingPunct="0">
                <a:defRPr sz="36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r>
                <a:rPr lang="en-US" altLang="zh-CN" sz="400" kern="0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#</a:t>
              </a:r>
              <a:r>
                <a:rPr lang="en-US" altLang="zh-CN" sz="400" kern="0" dirty="0" smtClean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9C56B8</a:t>
              </a:r>
              <a:endParaRPr lang="en-US" altLang="zh-CN" sz="400" kern="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Shape 205"/>
            <p:cNvSpPr/>
            <p:nvPr userDrawn="1"/>
          </p:nvSpPr>
          <p:spPr>
            <a:xfrm>
              <a:off x="4550079" y="5381600"/>
              <a:ext cx="288000" cy="108000"/>
            </a:xfrm>
            <a:prstGeom prst="rect">
              <a:avLst/>
            </a:prstGeom>
            <a:noFill/>
            <a:ln w="12700">
              <a:noFill/>
              <a:miter lim="400000"/>
            </a:ln>
          </p:spPr>
          <p:txBody>
            <a:bodyPr lIns="0" tIns="0" rIns="0" bIns="0" anchor="ctr"/>
            <a:lstStyle/>
            <a:p>
              <a:pPr algn="ctr" defTabSz="410445" hangingPunct="0">
                <a:defRPr sz="36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r>
                <a:rPr lang="en-US" altLang="zh-CN" sz="400" kern="0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#</a:t>
              </a:r>
              <a:r>
                <a:rPr lang="en-US" altLang="zh-CN" sz="400" kern="0" dirty="0" smtClean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8F3FAF</a:t>
              </a:r>
              <a:endParaRPr lang="en-US" altLang="zh-CN" sz="400" kern="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Shape 210"/>
            <p:cNvSpPr/>
            <p:nvPr userDrawn="1"/>
          </p:nvSpPr>
          <p:spPr>
            <a:xfrm>
              <a:off x="4900165" y="5381600"/>
              <a:ext cx="288000" cy="108000"/>
            </a:xfrm>
            <a:prstGeom prst="rect">
              <a:avLst/>
            </a:prstGeom>
            <a:noFill/>
            <a:ln w="12700">
              <a:noFill/>
              <a:miter lim="400000"/>
            </a:ln>
          </p:spPr>
          <p:txBody>
            <a:bodyPr lIns="0" tIns="0" rIns="0" bIns="0" anchor="ctr"/>
            <a:lstStyle/>
            <a:p>
              <a:pPr algn="ctr" defTabSz="915486" hangingPunct="0">
                <a:defRPr sz="36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lang="en-US" altLang="zh-CN" sz="400" kern="0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/>
                  <a:sym typeface="Calibri"/>
                </a:rPr>
                <a:t>#34495E</a:t>
              </a:r>
            </a:p>
          </p:txBody>
        </p:sp>
        <p:sp>
          <p:nvSpPr>
            <p:cNvPr id="32" name="Shape 211"/>
            <p:cNvSpPr/>
            <p:nvPr userDrawn="1"/>
          </p:nvSpPr>
          <p:spPr>
            <a:xfrm>
              <a:off x="5250251" y="5381600"/>
              <a:ext cx="288000" cy="108000"/>
            </a:xfrm>
            <a:prstGeom prst="rect">
              <a:avLst/>
            </a:prstGeom>
            <a:noFill/>
            <a:ln w="12700">
              <a:noFill/>
              <a:miter lim="400000"/>
            </a:ln>
          </p:spPr>
          <p:txBody>
            <a:bodyPr lIns="0" tIns="0" rIns="0" bIns="0" anchor="ctr"/>
            <a:lstStyle/>
            <a:p>
              <a:pPr algn="ctr" defTabSz="410445" hangingPunct="0">
                <a:defRPr sz="36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r>
                <a:rPr lang="en-US" altLang="zh-CN" sz="400" kern="0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/>
                  <a:sym typeface="Calibri"/>
                </a:rPr>
                <a:t>#</a:t>
              </a:r>
              <a:r>
                <a:rPr lang="en-US" altLang="zh-CN" sz="400" kern="0" dirty="0" smtClean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/>
                  <a:sym typeface="Calibri"/>
                </a:rPr>
                <a:t>2C3E50</a:t>
              </a:r>
              <a:endParaRPr lang="en-US" altLang="zh-CN" sz="400" kern="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  <a:sym typeface="Calibri"/>
              </a:endParaRPr>
            </a:p>
          </p:txBody>
        </p:sp>
        <p:sp>
          <p:nvSpPr>
            <p:cNvPr id="33" name="Shape 215"/>
            <p:cNvSpPr/>
            <p:nvPr userDrawn="1"/>
          </p:nvSpPr>
          <p:spPr>
            <a:xfrm>
              <a:off x="5600337" y="5381600"/>
              <a:ext cx="288000" cy="108000"/>
            </a:xfrm>
            <a:prstGeom prst="rect">
              <a:avLst/>
            </a:prstGeom>
            <a:noFill/>
            <a:ln w="12700">
              <a:noFill/>
              <a:miter lim="400000"/>
            </a:ln>
          </p:spPr>
          <p:txBody>
            <a:bodyPr lIns="0" tIns="0" rIns="0" bIns="0" anchor="ctr"/>
            <a:lstStyle/>
            <a:p>
              <a:pPr algn="ctr" defTabSz="410445" hangingPunct="0">
                <a:defRPr sz="36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r>
                <a:rPr lang="en-US" altLang="zh-CN" sz="400" kern="0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/>
                  <a:sym typeface="Calibri"/>
                </a:rPr>
                <a:t>#</a:t>
              </a:r>
              <a:r>
                <a:rPr lang="en-US" altLang="zh-CN" sz="400" kern="0" dirty="0" smtClean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/>
                  <a:sym typeface="Calibri"/>
                </a:rPr>
                <a:t>ECF0F1</a:t>
              </a:r>
              <a:endParaRPr lang="en-US" altLang="zh-CN" sz="400" kern="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  <a:sym typeface="Calibri"/>
              </a:endParaRPr>
            </a:p>
          </p:txBody>
        </p:sp>
        <p:sp>
          <p:nvSpPr>
            <p:cNvPr id="34" name="Shape 216"/>
            <p:cNvSpPr/>
            <p:nvPr userDrawn="1"/>
          </p:nvSpPr>
          <p:spPr>
            <a:xfrm>
              <a:off x="5950428" y="5381600"/>
              <a:ext cx="288000" cy="108000"/>
            </a:xfrm>
            <a:prstGeom prst="rect">
              <a:avLst/>
            </a:prstGeom>
            <a:noFill/>
            <a:ln w="12700">
              <a:noFill/>
              <a:miter lim="400000"/>
            </a:ln>
          </p:spPr>
          <p:txBody>
            <a:bodyPr lIns="0" tIns="0" rIns="0" bIns="0" anchor="ctr"/>
            <a:lstStyle/>
            <a:p>
              <a:pPr algn="ctr" defTabSz="410445" hangingPunct="0">
                <a:defRPr sz="3600">
                  <a:solidFill>
                    <a:srgbClr val="BDC3C7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r>
                <a:rPr lang="en-US" altLang="zh-CN" sz="400" kern="0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/>
                  <a:sym typeface="Calibri"/>
                </a:rPr>
                <a:t>#BDC3C7</a:t>
              </a:r>
              <a:endParaRPr sz="400" kern="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  <a:sym typeface="Helvetica Light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transition spd="med"/>
  <p:txStyles>
    <p:titleStyle>
      <a:lvl1pPr marL="0" marR="0" indent="0" algn="l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l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l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l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l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l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l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l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l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9pPr>
    </p:titleStyle>
    <p:bodyStyle>
      <a:lvl1pPr marL="635000" marR="0" indent="-635000" algn="l" defTabSz="825500" rtl="0" eaLnBrk="1" latinLnBrk="0" hangingPunct="1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 typeface="Helvetica Neue"/>
        <a:buChar char="•"/>
        <a:tabLst/>
        <a:defRPr sz="5000" b="0" i="0" u="none" strike="noStrike" cap="none" spc="0" baseline="0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1pPr>
      <a:lvl2pPr marL="1270000" marR="0" indent="-635000" algn="l" defTabSz="825500" rtl="0" eaLnBrk="1" latinLnBrk="0" hangingPunct="1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 typeface="Helvetica Neue"/>
        <a:buChar char="•"/>
        <a:tabLst/>
        <a:defRPr sz="5000" b="0" i="0" u="none" strike="noStrike" cap="none" spc="0" baseline="0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2pPr>
      <a:lvl3pPr marL="1905000" marR="0" indent="-635000" algn="l" defTabSz="825500" rtl="0" eaLnBrk="1" latinLnBrk="0" hangingPunct="1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 typeface="Helvetica Neue"/>
        <a:buChar char="•"/>
        <a:tabLst/>
        <a:defRPr sz="5000" b="0" i="0" u="none" strike="noStrike" cap="none" spc="0" baseline="0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3pPr>
      <a:lvl4pPr marL="2540000" marR="0" indent="-635000" algn="l" defTabSz="825500" rtl="0" eaLnBrk="1" latinLnBrk="0" hangingPunct="1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 typeface="Helvetica Neue"/>
        <a:buChar char="•"/>
        <a:tabLst/>
        <a:defRPr sz="5000" b="0" i="0" u="none" strike="noStrike" cap="none" spc="0" baseline="0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4pPr>
      <a:lvl5pPr marL="3175000" marR="0" indent="-635000" algn="l" defTabSz="825500" rtl="0" eaLnBrk="1" latinLnBrk="0" hangingPunct="1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 typeface="Helvetica Neue"/>
        <a:buChar char="•"/>
        <a:tabLst/>
        <a:defRPr sz="5000" b="0" i="0" u="none" strike="noStrike" cap="none" spc="0" baseline="0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5pPr>
      <a:lvl6pPr marL="3810000" marR="0" indent="-635000" algn="l" defTabSz="825500" rtl="0" eaLnBrk="1" latinLnBrk="0" hangingPunct="1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 typeface="Helvetica Neue"/>
        <a:buChar char="•"/>
        <a:tabLst/>
        <a:defRPr sz="5000" b="0" i="0" u="none" strike="noStrike" cap="none" spc="0" baseline="0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6pPr>
      <a:lvl7pPr marL="4445000" marR="0" indent="-635000" algn="l" defTabSz="825500" rtl="0" eaLnBrk="1" latinLnBrk="0" hangingPunct="1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 typeface="Helvetica Neue"/>
        <a:buChar char="•"/>
        <a:tabLst/>
        <a:defRPr sz="5000" b="0" i="0" u="none" strike="noStrike" cap="none" spc="0" baseline="0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7pPr>
      <a:lvl8pPr marL="5080000" marR="0" indent="-635000" algn="l" defTabSz="825500" rtl="0" eaLnBrk="1" latinLnBrk="0" hangingPunct="1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 typeface="Helvetica Neue"/>
        <a:buChar char="•"/>
        <a:tabLst/>
        <a:defRPr sz="5000" b="0" i="0" u="none" strike="noStrike" cap="none" spc="0" baseline="0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8pPr>
      <a:lvl9pPr marL="5715000" marR="0" indent="-635000" algn="l" defTabSz="825500" rtl="0" eaLnBrk="1" latinLnBrk="0" hangingPunct="1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 typeface="Helvetica Neue"/>
        <a:buChar char="•"/>
        <a:tabLst/>
        <a:defRPr sz="5000" b="0" i="0" u="none" strike="noStrike" cap="none" spc="0" baseline="0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9pPr>
    </p:bodyStyle>
    <p:otherStyle>
      <a:lvl1pPr marL="0" marR="0" indent="0" algn="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9200" y="549277"/>
            <a:ext cx="21945600" cy="228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3200403"/>
            <a:ext cx="21945600" cy="9051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25" name="Picture 29" descr="130330_Midea_logo-01.png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200000" y="0"/>
            <a:ext cx="3840000" cy="1442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65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</p:sldLayoutIdLst>
  <p:hf hdr="0"/>
  <p:txStyles>
    <p:titleStyle>
      <a:lvl1pPr algn="ctr" defTabSz="1219215" rtl="0" eaLnBrk="1" latinLnBrk="0" hangingPunct="1">
        <a:spcBef>
          <a:spcPct val="0"/>
        </a:spcBef>
        <a:buNone/>
        <a:defRPr sz="11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11" indent="-914411" algn="l" defTabSz="1219215" rtl="0" eaLnBrk="1" latinLnBrk="0" hangingPunct="1">
        <a:spcBef>
          <a:spcPct val="20000"/>
        </a:spcBef>
        <a:buFont typeface="Arial"/>
        <a:buChar char="•"/>
        <a:defRPr sz="8533" kern="1200">
          <a:solidFill>
            <a:schemeClr val="tx1"/>
          </a:solidFill>
          <a:latin typeface="+mn-lt"/>
          <a:ea typeface="+mn-ea"/>
          <a:cs typeface="+mn-cs"/>
        </a:defRPr>
      </a:lvl1pPr>
      <a:lvl2pPr marL="1981225" indent="-762010" algn="l" defTabSz="1219215" rtl="0" eaLnBrk="1" latinLnBrk="0" hangingPunct="1">
        <a:spcBef>
          <a:spcPct val="20000"/>
        </a:spcBef>
        <a:buFont typeface="Arial"/>
        <a:buChar char="–"/>
        <a:defRPr sz="7467" kern="1200">
          <a:solidFill>
            <a:schemeClr val="tx1"/>
          </a:solidFill>
          <a:latin typeface="+mn-lt"/>
          <a:ea typeface="+mn-ea"/>
          <a:cs typeface="+mn-cs"/>
        </a:defRPr>
      </a:lvl2pPr>
      <a:lvl3pPr marL="3048038" indent="-609608" algn="l" defTabSz="1219215" rtl="0" eaLnBrk="1" latinLnBrk="0" hangingPunct="1">
        <a:spcBef>
          <a:spcPct val="20000"/>
        </a:spcBef>
        <a:buFont typeface="Arial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3pPr>
      <a:lvl4pPr marL="4267253" indent="-609608" algn="l" defTabSz="1219215" rtl="0" eaLnBrk="1" latinLnBrk="0" hangingPunct="1">
        <a:spcBef>
          <a:spcPct val="20000"/>
        </a:spcBef>
        <a:buFont typeface="Arial"/>
        <a:buChar char="–"/>
        <a:defRPr sz="5333" kern="1200">
          <a:solidFill>
            <a:schemeClr val="tx1"/>
          </a:solidFill>
          <a:latin typeface="+mn-lt"/>
          <a:ea typeface="+mn-ea"/>
          <a:cs typeface="+mn-cs"/>
        </a:defRPr>
      </a:lvl4pPr>
      <a:lvl5pPr marL="5486469" indent="-609608" algn="l" defTabSz="1219215" rtl="0" eaLnBrk="1" latinLnBrk="0" hangingPunct="1">
        <a:spcBef>
          <a:spcPct val="20000"/>
        </a:spcBef>
        <a:buFont typeface="Arial"/>
        <a:buChar char="»"/>
        <a:defRPr sz="5333" kern="1200">
          <a:solidFill>
            <a:schemeClr val="tx1"/>
          </a:solidFill>
          <a:latin typeface="+mn-lt"/>
          <a:ea typeface="+mn-ea"/>
          <a:cs typeface="+mn-cs"/>
        </a:defRPr>
      </a:lvl5pPr>
      <a:lvl6pPr marL="6705684" indent="-609608" algn="l" defTabSz="1219215" rtl="0" eaLnBrk="1" latinLnBrk="0" hangingPunct="1">
        <a:spcBef>
          <a:spcPct val="20000"/>
        </a:spcBef>
        <a:buFont typeface="Arial"/>
        <a:buChar char="•"/>
        <a:defRPr sz="5333" kern="1200">
          <a:solidFill>
            <a:schemeClr val="tx1"/>
          </a:solidFill>
          <a:latin typeface="+mn-lt"/>
          <a:ea typeface="+mn-ea"/>
          <a:cs typeface="+mn-cs"/>
        </a:defRPr>
      </a:lvl6pPr>
      <a:lvl7pPr marL="7924899" indent="-609608" algn="l" defTabSz="1219215" rtl="0" eaLnBrk="1" latinLnBrk="0" hangingPunct="1">
        <a:spcBef>
          <a:spcPct val="20000"/>
        </a:spcBef>
        <a:buFont typeface="Arial"/>
        <a:buChar char="•"/>
        <a:defRPr sz="5333" kern="1200">
          <a:solidFill>
            <a:schemeClr val="tx1"/>
          </a:solidFill>
          <a:latin typeface="+mn-lt"/>
          <a:ea typeface="+mn-ea"/>
          <a:cs typeface="+mn-cs"/>
        </a:defRPr>
      </a:lvl7pPr>
      <a:lvl8pPr marL="9144114" indent="-609608" algn="l" defTabSz="1219215" rtl="0" eaLnBrk="1" latinLnBrk="0" hangingPunct="1">
        <a:spcBef>
          <a:spcPct val="20000"/>
        </a:spcBef>
        <a:buFont typeface="Arial"/>
        <a:buChar char="•"/>
        <a:defRPr sz="5333" kern="1200">
          <a:solidFill>
            <a:schemeClr val="tx1"/>
          </a:solidFill>
          <a:latin typeface="+mn-lt"/>
          <a:ea typeface="+mn-ea"/>
          <a:cs typeface="+mn-cs"/>
        </a:defRPr>
      </a:lvl8pPr>
      <a:lvl9pPr marL="10363330" indent="-609608" algn="l" defTabSz="1219215" rtl="0" eaLnBrk="1" latinLnBrk="0" hangingPunct="1">
        <a:spcBef>
          <a:spcPct val="20000"/>
        </a:spcBef>
        <a:buFont typeface="Arial"/>
        <a:buChar char="•"/>
        <a:defRPr sz="53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215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219215" algn="l" defTabSz="1219215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438430" algn="l" defTabSz="1219215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657646" algn="l" defTabSz="1219215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4876861" algn="l" defTabSz="1219215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096076" algn="l" defTabSz="1219215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315291" algn="l" defTabSz="1219215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8534507" algn="l" defTabSz="1219215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9753722" algn="l" defTabSz="1219215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zhuanlan.zhihu.com/p/100146332" TargetMode="Externa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epware.com/zh-cn/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ightopo.com/demo/transfer-station/index.html" TargetMode="External"/><Relationship Id="rId2" Type="http://schemas.openxmlformats.org/officeDocument/2006/relationships/hyperlink" Target="https://www.hightopo.com/demos/index.html" TargetMode="Externa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www.cnblogs.com/yeyunfei/p/7899613.htm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://www.360doc.com/content/19/0524/06/29968938_837828721.shtml" TargetMode="Externa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FF"/>
            </a:gs>
            <a:gs pos="100000">
              <a:srgbClr val="E3E4E6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dq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175" name="Shape 175"/>
          <p:cNvSpPr/>
          <p:nvPr/>
        </p:nvSpPr>
        <p:spPr>
          <a:xfrm>
            <a:off x="6325445" y="1823868"/>
            <a:ext cx="11644213" cy="16414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 b="1"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zh-CN" altLang="en-US" dirty="0" smtClean="0"/>
              <a:t>工业互联网项目规划</a:t>
            </a:r>
            <a:endParaRPr dirty="0"/>
          </a:p>
        </p:txBody>
      </p:sp>
      <p:sp>
        <p:nvSpPr>
          <p:cNvPr id="176" name="Shape 176"/>
          <p:cNvSpPr/>
          <p:nvPr/>
        </p:nvSpPr>
        <p:spPr>
          <a:xfrm>
            <a:off x="10128747" y="3438715"/>
            <a:ext cx="4126510" cy="1346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 anchor="ctr">
            <a:spAutoFit/>
          </a:bodyPr>
          <a:lstStyle>
            <a:lvl1pPr defTabSz="1831338">
              <a:lnSpc>
                <a:spcPct val="200000"/>
              </a:lnSpc>
              <a:defRPr sz="4800" spc="41">
                <a:solidFill>
                  <a:srgbClr val="53585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en-US" dirty="0" smtClean="0"/>
              <a:t>2020</a:t>
            </a:r>
            <a:r>
              <a:rPr lang="en-US" altLang="zh-CN" dirty="0" smtClean="0"/>
              <a:t>-03-31   </a:t>
            </a:r>
            <a:endParaRPr dirty="0"/>
          </a:p>
        </p:txBody>
      </p:sp>
      <p:sp>
        <p:nvSpPr>
          <p:cNvPr id="177" name="Shape 177"/>
          <p:cNvSpPr/>
          <p:nvPr/>
        </p:nvSpPr>
        <p:spPr>
          <a:xfrm flipH="1" flipV="1">
            <a:off x="6298379" y="4256512"/>
            <a:ext cx="2212258" cy="2"/>
          </a:xfrm>
          <a:prstGeom prst="line">
            <a:avLst/>
          </a:prstGeom>
          <a:ln w="25400">
            <a:solidFill>
              <a:srgbClr val="CBCBCB">
                <a:alpha val="69930"/>
              </a:srgbClr>
            </a:solidFill>
          </a:ln>
        </p:spPr>
        <p:txBody>
          <a:bodyPr lIns="45718" tIns="45718" rIns="45718" bIns="45718"/>
          <a:lstStyle/>
          <a:p>
            <a:pPr algn="l" defTabSz="1831338">
              <a:defRPr sz="3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78" name="Shape 178"/>
          <p:cNvSpPr/>
          <p:nvPr/>
        </p:nvSpPr>
        <p:spPr>
          <a:xfrm flipH="1" flipV="1">
            <a:off x="15873361" y="4256512"/>
            <a:ext cx="2212260" cy="2"/>
          </a:xfrm>
          <a:prstGeom prst="line">
            <a:avLst/>
          </a:prstGeom>
          <a:ln w="25400">
            <a:solidFill>
              <a:srgbClr val="CBCBCB">
                <a:alpha val="69900"/>
              </a:srgbClr>
            </a:solidFill>
          </a:ln>
        </p:spPr>
        <p:txBody>
          <a:bodyPr lIns="45718" tIns="45718" rIns="45718" bIns="45718"/>
          <a:lstStyle/>
          <a:p>
            <a:pPr algn="l" defTabSz="1831338">
              <a:defRPr sz="3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55420" y="1097360"/>
            <a:ext cx="3777294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50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 Light"/>
              </a:rPr>
              <a:t>实时存储</a:t>
            </a:r>
            <a:r>
              <a:rPr kumimoji="0" lang="zh-CN" altLang="en-US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 Light"/>
              </a:rPr>
              <a:t>：</a:t>
            </a:r>
            <a:endParaRPr kumimoji="0" lang="en-US" altLang="zh-CN" sz="5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002868" y="2501516"/>
            <a:ext cx="17926867" cy="24109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zh-CN" altLang="en-US" dirty="0"/>
              <a:t>时序数据库：</a:t>
            </a:r>
            <a:endParaRPr lang="en-US" altLang="zh-CN" dirty="0"/>
          </a:p>
          <a:p>
            <a:r>
              <a:rPr lang="en-US" altLang="zh-CN" dirty="0">
                <a:hlinkClick r:id="rId2"/>
              </a:rPr>
              <a:t>https://zhuanlan.zhihu.com/p/100146332</a:t>
            </a:r>
            <a:endParaRPr lang="zh-CN" altLang="en-US" dirty="0"/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94824754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14736" y="345106"/>
            <a:ext cx="21582831" cy="561179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/>
            <a:r>
              <a:rPr lang="zh-CN" altLang="en-US" sz="5400" b="1" dirty="0" smtClean="0"/>
              <a:t>关烘干机问题</a:t>
            </a:r>
            <a:endParaRPr lang="en-US" altLang="zh-CN" sz="5400" b="1" dirty="0" smtClean="0"/>
          </a:p>
          <a:p>
            <a:pPr algn="l"/>
            <a:endParaRPr lang="en-US" altLang="zh-CN" sz="5400" b="1" dirty="0" smtClean="0"/>
          </a:p>
          <a:p>
            <a:pPr algn="l"/>
            <a:r>
              <a:rPr lang="zh-CN" altLang="en-US" dirty="0" smtClean="0"/>
              <a:t>烘干</a:t>
            </a:r>
            <a:r>
              <a:rPr lang="zh-CN" altLang="en-US" dirty="0"/>
              <a:t>工艺是汽车生产中对喷完漆的车身进行干燥的过程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algn="l"/>
            <a:r>
              <a:rPr lang="zh-CN" altLang="en-US" dirty="0" smtClean="0"/>
              <a:t>但是</a:t>
            </a:r>
            <a:r>
              <a:rPr lang="zh-CN" altLang="en-US" dirty="0"/>
              <a:t>存在早开机和晚关机，造成能耗浪费，目前靠人员巡检控制开关机时</a:t>
            </a:r>
            <a:r>
              <a:rPr lang="zh-CN" altLang="en-US" dirty="0" smtClean="0"/>
              <a:t>间</a:t>
            </a:r>
            <a:endParaRPr lang="en-US" altLang="zh-CN" dirty="0" smtClean="0"/>
          </a:p>
          <a:p>
            <a:pPr algn="l"/>
            <a:r>
              <a:rPr lang="zh-CN" altLang="en-US" dirty="0" smtClean="0"/>
              <a:t>需</a:t>
            </a:r>
            <a:r>
              <a:rPr lang="zh-CN" altLang="en-US" dirty="0"/>
              <a:t>对烘干室温度数据（</a:t>
            </a:r>
            <a:r>
              <a:rPr lang="en-US" altLang="zh-CN" dirty="0"/>
              <a:t>PLC</a:t>
            </a:r>
            <a:r>
              <a:rPr lang="zh-CN" altLang="en-US" dirty="0"/>
              <a:t>中）、生产计划（</a:t>
            </a:r>
            <a:r>
              <a:rPr lang="en-US" altLang="zh-CN" dirty="0"/>
              <a:t>MES</a:t>
            </a:r>
            <a:r>
              <a:rPr lang="zh-CN" altLang="en-US" dirty="0"/>
              <a:t>中）</a:t>
            </a:r>
            <a:r>
              <a:rPr lang="zh-CN" altLang="en-US" dirty="0" smtClean="0"/>
              <a:t>、</a:t>
            </a:r>
            <a:endParaRPr lang="en-US" altLang="zh-CN" dirty="0" smtClean="0"/>
          </a:p>
          <a:p>
            <a:pPr algn="l"/>
            <a:r>
              <a:rPr lang="zh-CN" altLang="en-US" dirty="0" smtClean="0"/>
              <a:t>车身</a:t>
            </a:r>
            <a:r>
              <a:rPr lang="zh-CN" altLang="en-US" dirty="0"/>
              <a:t>位置（</a:t>
            </a:r>
            <a:r>
              <a:rPr lang="en-US" altLang="zh-CN" dirty="0"/>
              <a:t>PLC</a:t>
            </a:r>
            <a:r>
              <a:rPr lang="zh-CN" altLang="en-US" dirty="0"/>
              <a:t>中）等数据进行采集，请阐述对烘干室温度数据、生产计划</a:t>
            </a:r>
            <a:r>
              <a:rPr lang="zh-CN" altLang="en-US" dirty="0" smtClean="0"/>
              <a:t>、</a:t>
            </a:r>
            <a:endParaRPr lang="en-US" altLang="zh-CN" dirty="0" smtClean="0"/>
          </a:p>
          <a:p>
            <a:pPr algn="l"/>
            <a:r>
              <a:rPr lang="zh-CN" altLang="en-US" dirty="0" smtClean="0"/>
              <a:t>车身</a:t>
            </a:r>
            <a:r>
              <a:rPr lang="zh-CN" altLang="en-US" dirty="0"/>
              <a:t>位置等数据进行采集和清洗，实时采集存储的实现方案</a:t>
            </a:r>
            <a:endParaRPr kumimoji="0" lang="zh-CN" altLang="en-US" sz="5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94756" y="6721922"/>
            <a:ext cx="3308598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kumimoji="0" lang="zh-CN" altLang="en-US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 Light"/>
              </a:rPr>
              <a:t>方案如下：</a:t>
            </a:r>
            <a:endParaRPr kumimoji="0" lang="zh-CN" altLang="en-US" sz="5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5036" y="6721921"/>
            <a:ext cx="10909212" cy="6580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00060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50926" y="1057859"/>
            <a:ext cx="2026196" cy="16414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 Light"/>
              </a:rPr>
              <a:t>问题；</a:t>
            </a:r>
            <a:endParaRPr kumimoji="0" lang="en-US" altLang="zh-CN" sz="5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 Light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51597" y="2134010"/>
            <a:ext cx="21262231" cy="16414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/>
            <a:r>
              <a:rPr lang="zh-CN" altLang="en-US" dirty="0"/>
              <a:t>请从</a:t>
            </a:r>
            <a:r>
              <a:rPr lang="en-US" altLang="zh-CN" dirty="0"/>
              <a:t>IOT</a:t>
            </a:r>
            <a:r>
              <a:rPr lang="zh-CN" altLang="en-US" dirty="0"/>
              <a:t>数据多元异构的特点出发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基于</a:t>
            </a:r>
            <a:r>
              <a:rPr lang="zh-CN" altLang="en-US" dirty="0"/>
              <a:t>采集范围扩展、应用灵活部署的角度，介绍平台的技术架构或开发思路</a:t>
            </a:r>
            <a:endParaRPr kumimoji="0" lang="zh-CN" altLang="en-US" sz="5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82788" y="4837795"/>
            <a:ext cx="11323614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 Light"/>
              </a:rPr>
              <a:t>答</a:t>
            </a:r>
            <a:r>
              <a:rPr kumimoji="0" lang="en-US" altLang="zh-CN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 Light"/>
              </a:rPr>
              <a:t>:</a:t>
            </a:r>
            <a:r>
              <a:rPr kumimoji="0" lang="zh-CN" altLang="en-US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 Light"/>
              </a:rPr>
              <a:t>键值对形式即可，具体面试讨论分析</a:t>
            </a:r>
            <a:endParaRPr kumimoji="0" lang="zh-CN" altLang="en-US" sz="5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342421594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181"/>
          <p:cNvSpPr/>
          <p:nvPr/>
        </p:nvSpPr>
        <p:spPr>
          <a:xfrm>
            <a:off x="1009650" y="706257"/>
            <a:ext cx="5221599" cy="7844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550" tIns="45550" rIns="45550" bIns="45550">
            <a:spAutoFit/>
          </a:bodyPr>
          <a:lstStyle>
            <a:lvl1pPr algn="l" defTabSz="1791866">
              <a:lnSpc>
                <a:spcPct val="90000"/>
              </a:lnSpc>
              <a:defRPr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zh-CN" altLang="en-US" dirty="0" smtClean="0"/>
              <a:t>网络逻辑拓扑结构</a:t>
            </a:r>
            <a:endParaRPr lang="en-US" altLang="zh-CN" dirty="0" smtClean="0"/>
          </a:p>
        </p:txBody>
      </p:sp>
      <p:sp>
        <p:nvSpPr>
          <p:cNvPr id="228" name="Shape 182"/>
          <p:cNvSpPr/>
          <p:nvPr/>
        </p:nvSpPr>
        <p:spPr>
          <a:xfrm>
            <a:off x="508000" y="510624"/>
            <a:ext cx="127000" cy="1079501"/>
          </a:xfrm>
          <a:prstGeom prst="rect">
            <a:avLst/>
          </a:prstGeom>
          <a:solidFill>
            <a:srgbClr val="0070D7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2300011">
              <a:defRPr sz="4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26" name="Shape 509"/>
          <p:cNvSpPr/>
          <p:nvPr/>
        </p:nvSpPr>
        <p:spPr>
          <a:xfrm>
            <a:off x="2187030" y="8888501"/>
            <a:ext cx="11880000" cy="648000"/>
          </a:xfrm>
          <a:prstGeom prst="roundRect">
            <a:avLst>
              <a:gd name="adj" fmla="val 13987"/>
            </a:avLst>
          </a:prstGeom>
          <a:solidFill>
            <a:srgbClr val="FF0000">
              <a:alpha val="5000"/>
            </a:srgbClr>
          </a:solidFill>
          <a:ln w="12700">
            <a:noFill/>
            <a:miter lim="400000"/>
          </a:ln>
        </p:spPr>
        <p:txBody>
          <a:bodyPr lIns="50800" tIns="50800" rIns="50800" bIns="50800" anchor="ctr"/>
          <a:lstStyle/>
          <a:p>
            <a:pPr defTabSz="2300011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  <a:sym typeface="Calibri"/>
              </a:rPr>
              <a:t>以太网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  <a:sym typeface="Calibri"/>
              </a:rPr>
              <a:t>/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  <a:sym typeface="Calibri"/>
              </a:rPr>
              <a:t>工业以太网</a:t>
            </a:r>
          </a:p>
        </p:txBody>
      </p:sp>
      <p:sp>
        <p:nvSpPr>
          <p:cNvPr id="229" name="任意多边形 228"/>
          <p:cNvSpPr/>
          <p:nvPr/>
        </p:nvSpPr>
        <p:spPr>
          <a:xfrm>
            <a:off x="3588084" y="9077565"/>
            <a:ext cx="9360000" cy="0"/>
          </a:xfrm>
          <a:custGeom>
            <a:avLst/>
            <a:gdLst>
              <a:gd name="connsiteX0" fmla="*/ 0 w 14602691"/>
              <a:gd name="connsiteY0" fmla="*/ 0 h 0"/>
              <a:gd name="connsiteX1" fmla="*/ 14602691 w 1460269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602691">
                <a:moveTo>
                  <a:pt x="0" y="0"/>
                </a:moveTo>
                <a:lnTo>
                  <a:pt x="14602691" y="0"/>
                </a:lnTo>
              </a:path>
            </a:pathLst>
          </a:cu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230" name="任意多边形 229"/>
          <p:cNvSpPr/>
          <p:nvPr/>
        </p:nvSpPr>
        <p:spPr>
          <a:xfrm>
            <a:off x="3588084" y="9300969"/>
            <a:ext cx="9360000" cy="0"/>
          </a:xfrm>
          <a:custGeom>
            <a:avLst/>
            <a:gdLst>
              <a:gd name="connsiteX0" fmla="*/ 0 w 14602691"/>
              <a:gd name="connsiteY0" fmla="*/ 0 h 0"/>
              <a:gd name="connsiteX1" fmla="*/ 14602691 w 1460269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602691">
                <a:moveTo>
                  <a:pt x="0" y="0"/>
                </a:moveTo>
                <a:lnTo>
                  <a:pt x="14602691" y="0"/>
                </a:lnTo>
              </a:path>
            </a:pathLst>
          </a:cu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grpSp>
        <p:nvGrpSpPr>
          <p:cNvPr id="231" name="转接站--Switch"/>
          <p:cNvGrpSpPr>
            <a:grpSpLocks noChangeAspect="1"/>
          </p:cNvGrpSpPr>
          <p:nvPr/>
        </p:nvGrpSpPr>
        <p:grpSpPr>
          <a:xfrm>
            <a:off x="2830407" y="9017692"/>
            <a:ext cx="1031471" cy="432000"/>
            <a:chOff x="2174806" y="3502302"/>
            <a:chExt cx="908868" cy="380649"/>
          </a:xfrm>
        </p:grpSpPr>
        <p:sp>
          <p:nvSpPr>
            <p:cNvPr id="232" name="任意多边形 231"/>
            <p:cNvSpPr/>
            <p:nvPr/>
          </p:nvSpPr>
          <p:spPr>
            <a:xfrm>
              <a:off x="2174806" y="3612028"/>
              <a:ext cx="851360" cy="268427"/>
            </a:xfrm>
            <a:custGeom>
              <a:avLst/>
              <a:gdLst/>
              <a:ahLst/>
              <a:cxnLst/>
              <a:rect l="0" t="0" r="0" b="0"/>
              <a:pathLst>
                <a:path w="851360" h="268427">
                  <a:moveTo>
                    <a:pt x="851360" y="130376"/>
                  </a:moveTo>
                  <a:lnTo>
                    <a:pt x="851360" y="268750"/>
                  </a:lnTo>
                  <a:lnTo>
                    <a:pt x="0" y="116809"/>
                  </a:lnTo>
                  <a:lnTo>
                    <a:pt x="0" y="0"/>
                  </a:lnTo>
                  <a:lnTo>
                    <a:pt x="851360" y="130376"/>
                  </a:lnTo>
                  <a:close/>
                </a:path>
              </a:pathLst>
            </a:custGeom>
            <a:gradFill>
              <a:gsLst>
                <a:gs pos="0">
                  <a:srgbClr val="314594"/>
                </a:gs>
                <a:gs pos="100000">
                  <a:srgbClr val="234B7B"/>
                </a:gs>
              </a:gsLst>
              <a:lin ang="5400000" scaled="0"/>
            </a:gradFill>
            <a:ln w="7600" cap="flat">
              <a:noFill/>
              <a:bevel/>
            </a:ln>
          </p:spPr>
        </p:sp>
        <p:sp>
          <p:nvSpPr>
            <p:cNvPr id="233" name="任意多边形 232"/>
            <p:cNvSpPr/>
            <p:nvPr/>
          </p:nvSpPr>
          <p:spPr>
            <a:xfrm>
              <a:off x="2186404" y="3631512"/>
              <a:ext cx="26585" cy="17398"/>
            </a:xfrm>
            <a:custGeom>
              <a:avLst/>
              <a:gdLst/>
              <a:ahLst/>
              <a:cxnLst/>
              <a:rect l="0" t="0" r="0" b="0"/>
              <a:pathLst>
                <a:path w="26585" h="17398">
                  <a:moveTo>
                    <a:pt x="0" y="14041"/>
                  </a:moveTo>
                  <a:lnTo>
                    <a:pt x="6782" y="0"/>
                  </a:lnTo>
                  <a:lnTo>
                    <a:pt x="17361" y="10073"/>
                  </a:lnTo>
                  <a:lnTo>
                    <a:pt x="21159" y="1831"/>
                  </a:lnTo>
                  <a:lnTo>
                    <a:pt x="21159" y="17398"/>
                  </a:lnTo>
                  <a:lnTo>
                    <a:pt x="10037" y="8547"/>
                  </a:lnTo>
                  <a:lnTo>
                    <a:pt x="0" y="14041"/>
                  </a:lnTo>
                  <a:close/>
                </a:path>
              </a:pathLst>
            </a:custGeom>
            <a:solidFill>
              <a:srgbClr val="DDDDDD"/>
            </a:solidFill>
            <a:ln w="4058" cap="flat">
              <a:noFill/>
              <a:bevel/>
            </a:ln>
          </p:spPr>
        </p:sp>
        <p:sp>
          <p:nvSpPr>
            <p:cNvPr id="234" name="任意多边形 233"/>
            <p:cNvSpPr/>
            <p:nvPr/>
          </p:nvSpPr>
          <p:spPr>
            <a:xfrm>
              <a:off x="2212035" y="3635000"/>
              <a:ext cx="17853" cy="16998"/>
            </a:xfrm>
            <a:custGeom>
              <a:avLst/>
              <a:gdLst/>
              <a:ahLst/>
              <a:cxnLst/>
              <a:rect l="0" t="0" r="0" b="0"/>
              <a:pathLst>
                <a:path w="17853" h="16998">
                  <a:moveTo>
                    <a:pt x="5290" y="19"/>
                  </a:moveTo>
                  <a:lnTo>
                    <a:pt x="0" y="14823"/>
                  </a:lnTo>
                  <a:lnTo>
                    <a:pt x="13293" y="16960"/>
                  </a:lnTo>
                  <a:lnTo>
                    <a:pt x="14836" y="7860"/>
                  </a:lnTo>
                  <a:lnTo>
                    <a:pt x="5290" y="19"/>
                  </a:lnTo>
                  <a:close/>
                </a:path>
              </a:pathLst>
            </a:custGeom>
            <a:solidFill>
              <a:srgbClr val="DDDDDD"/>
            </a:solidFill>
            <a:ln w="4058" cap="flat">
              <a:noFill/>
              <a:bevel/>
            </a:ln>
          </p:spPr>
        </p:sp>
        <p:sp>
          <p:nvSpPr>
            <p:cNvPr id="235" name="任意多边形 234"/>
            <p:cNvSpPr/>
            <p:nvPr/>
          </p:nvSpPr>
          <p:spPr>
            <a:xfrm>
              <a:off x="2231512" y="3638608"/>
              <a:ext cx="16175" cy="16483"/>
            </a:xfrm>
            <a:custGeom>
              <a:avLst/>
              <a:gdLst/>
              <a:ahLst/>
              <a:cxnLst/>
              <a:rect l="0" t="0" r="0" b="0"/>
              <a:pathLst>
                <a:path w="16175" h="16483">
                  <a:moveTo>
                    <a:pt x="2441" y="0"/>
                  </a:moveTo>
                  <a:lnTo>
                    <a:pt x="763" y="15624"/>
                  </a:lnTo>
                  <a:lnTo>
                    <a:pt x="10529" y="7211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rgbClr val="DDDDDD"/>
            </a:solidFill>
            <a:ln w="4058" cap="flat">
              <a:noFill/>
              <a:bevel/>
            </a:ln>
          </p:spPr>
        </p:sp>
        <p:sp>
          <p:nvSpPr>
            <p:cNvPr id="236" name="任意多边形 235"/>
            <p:cNvSpPr/>
            <p:nvPr/>
          </p:nvSpPr>
          <p:spPr>
            <a:xfrm>
              <a:off x="2247729" y="3643074"/>
              <a:ext cx="20600" cy="15678"/>
            </a:xfrm>
            <a:custGeom>
              <a:avLst/>
              <a:gdLst/>
              <a:ahLst/>
              <a:cxnLst/>
              <a:rect l="0" t="0" r="0" b="0"/>
              <a:pathLst>
                <a:path w="20600" h="15678">
                  <a:moveTo>
                    <a:pt x="14172" y="6525"/>
                  </a:moveTo>
                  <a:cubicBezTo>
                    <a:pt x="20600" y="7556"/>
                    <a:pt x="18750" y="173"/>
                    <a:pt x="10510" y="0"/>
                  </a:cubicBezTo>
                  <a:cubicBezTo>
                    <a:pt x="2270" y="-171"/>
                    <a:pt x="592" y="6182"/>
                    <a:pt x="592" y="6182"/>
                  </a:cubicBezTo>
                  <a:cubicBezTo>
                    <a:pt x="592" y="6182"/>
                    <a:pt x="-2765" y="13737"/>
                    <a:pt x="6390" y="15282"/>
                  </a:cubicBezTo>
                  <a:cubicBezTo>
                    <a:pt x="15546" y="16827"/>
                    <a:pt x="19361" y="13565"/>
                    <a:pt x="20600" y="9616"/>
                  </a:cubicBezTo>
                  <a:cubicBezTo>
                    <a:pt x="20600" y="9616"/>
                    <a:pt x="12036" y="8071"/>
                    <a:pt x="11731" y="8071"/>
                  </a:cubicBezTo>
                  <a:cubicBezTo>
                    <a:pt x="11426" y="8071"/>
                    <a:pt x="11426" y="9616"/>
                    <a:pt x="11426" y="9616"/>
                  </a:cubicBezTo>
                  <a:cubicBezTo>
                    <a:pt x="13410" y="9959"/>
                    <a:pt x="11273" y="12707"/>
                    <a:pt x="8069" y="10990"/>
                  </a:cubicBezTo>
                  <a:cubicBezTo>
                    <a:pt x="4865" y="9273"/>
                    <a:pt x="5933" y="7212"/>
                    <a:pt x="6543" y="6182"/>
                  </a:cubicBezTo>
                  <a:cubicBezTo>
                    <a:pt x="7153" y="5152"/>
                    <a:pt x="9290" y="3263"/>
                    <a:pt x="11120" y="3778"/>
                  </a:cubicBezTo>
                  <a:cubicBezTo>
                    <a:pt x="12952" y="4293"/>
                    <a:pt x="14172" y="6525"/>
                    <a:pt x="14172" y="6525"/>
                  </a:cubicBezTo>
                  <a:close/>
                </a:path>
              </a:pathLst>
            </a:custGeom>
            <a:solidFill>
              <a:srgbClr val="DDDDDD"/>
            </a:solidFill>
            <a:ln w="4058" cap="flat">
              <a:noFill/>
              <a:bevel/>
            </a:ln>
          </p:spPr>
        </p:sp>
        <p:sp>
          <p:nvSpPr>
            <p:cNvPr id="237" name="任意多边形 236"/>
            <p:cNvSpPr/>
            <p:nvPr/>
          </p:nvSpPr>
          <p:spPr>
            <a:xfrm>
              <a:off x="2269487" y="3645779"/>
              <a:ext cx="18006" cy="16826"/>
            </a:xfrm>
            <a:custGeom>
              <a:avLst/>
              <a:gdLst/>
              <a:ahLst/>
              <a:cxnLst/>
              <a:rect l="0" t="0" r="0" b="0"/>
              <a:pathLst>
                <a:path w="18006" h="16826">
                  <a:moveTo>
                    <a:pt x="18006" y="1717"/>
                  </a:moveTo>
                  <a:lnTo>
                    <a:pt x="5646" y="0"/>
                  </a:lnTo>
                  <a:lnTo>
                    <a:pt x="0" y="14937"/>
                  </a:lnTo>
                  <a:lnTo>
                    <a:pt x="13123" y="16826"/>
                  </a:lnTo>
                  <a:lnTo>
                    <a:pt x="18006" y="1717"/>
                  </a:lnTo>
                  <a:close/>
                </a:path>
              </a:pathLst>
            </a:custGeom>
            <a:solidFill>
              <a:srgbClr val="DDDDDD"/>
            </a:solidFill>
            <a:ln w="4058" cap="flat">
              <a:noFill/>
              <a:bevel/>
            </a:ln>
          </p:spPr>
        </p:sp>
        <p:sp>
          <p:nvSpPr>
            <p:cNvPr id="238" name="任意多边形 237"/>
            <p:cNvSpPr/>
            <p:nvPr/>
          </p:nvSpPr>
          <p:spPr>
            <a:xfrm>
              <a:off x="2287284" y="3649550"/>
              <a:ext cx="22126" cy="16826"/>
            </a:xfrm>
            <a:custGeom>
              <a:avLst/>
              <a:gdLst/>
              <a:ahLst/>
              <a:cxnLst/>
              <a:rect l="0" t="0" r="0" b="0"/>
              <a:pathLst>
                <a:path w="22126" h="16826">
                  <a:moveTo>
                    <a:pt x="12055" y="0"/>
                  </a:moveTo>
                  <a:lnTo>
                    <a:pt x="0" y="13564"/>
                  </a:lnTo>
                  <a:lnTo>
                    <a:pt x="9003" y="11160"/>
                  </a:lnTo>
                  <a:lnTo>
                    <a:pt x="22126" y="16826"/>
                  </a:lnTo>
                  <a:lnTo>
                    <a:pt x="12055" y="0"/>
                  </a:lnTo>
                  <a:close/>
                </a:path>
              </a:pathLst>
            </a:custGeom>
            <a:solidFill>
              <a:srgbClr val="DDDDDD"/>
            </a:solidFill>
            <a:ln w="4058" cap="flat">
              <a:noFill/>
              <a:bevel/>
            </a:ln>
          </p:spPr>
        </p:sp>
        <p:sp>
          <p:nvSpPr>
            <p:cNvPr id="239" name="任意多边形 238"/>
            <p:cNvSpPr/>
            <p:nvPr/>
          </p:nvSpPr>
          <p:spPr>
            <a:xfrm>
              <a:off x="2312744" y="3652100"/>
              <a:ext cx="18339" cy="17513"/>
            </a:xfrm>
            <a:custGeom>
              <a:avLst/>
              <a:gdLst/>
              <a:ahLst/>
              <a:cxnLst/>
              <a:rect l="0" t="0" r="0" b="0"/>
              <a:pathLst>
                <a:path w="18339" h="17513">
                  <a:moveTo>
                    <a:pt x="5646" y="0"/>
                  </a:moveTo>
                  <a:lnTo>
                    <a:pt x="0" y="14766"/>
                  </a:lnTo>
                  <a:lnTo>
                    <a:pt x="9919" y="11504"/>
                  </a:lnTo>
                  <a:lnTo>
                    <a:pt x="17549" y="17513"/>
                  </a:lnTo>
                  <a:cubicBezTo>
                    <a:pt x="17549" y="17513"/>
                    <a:pt x="17243" y="14422"/>
                    <a:pt x="16785" y="13049"/>
                  </a:cubicBezTo>
                  <a:cubicBezTo>
                    <a:pt x="16328" y="11675"/>
                    <a:pt x="13429" y="9958"/>
                    <a:pt x="13429" y="9958"/>
                  </a:cubicBezTo>
                  <a:cubicBezTo>
                    <a:pt x="13429" y="9958"/>
                    <a:pt x="17091" y="10130"/>
                    <a:pt x="18159" y="6696"/>
                  </a:cubicBezTo>
                  <a:cubicBezTo>
                    <a:pt x="19227" y="3262"/>
                    <a:pt x="15260" y="1545"/>
                    <a:pt x="15260" y="1545"/>
                  </a:cubicBezTo>
                  <a:lnTo>
                    <a:pt x="5646" y="0"/>
                  </a:lnTo>
                  <a:close/>
                </a:path>
              </a:pathLst>
            </a:custGeom>
            <a:solidFill>
              <a:srgbClr val="DDDDDD"/>
            </a:solidFill>
            <a:ln w="4058" cap="flat">
              <a:noFill/>
              <a:bevel/>
            </a:ln>
          </p:spPr>
        </p:sp>
        <p:sp>
          <p:nvSpPr>
            <p:cNvPr id="240" name="任意多边形 239"/>
            <p:cNvSpPr/>
            <p:nvPr/>
          </p:nvSpPr>
          <p:spPr>
            <a:xfrm>
              <a:off x="2175178" y="3502302"/>
              <a:ext cx="908436" cy="240102"/>
            </a:xfrm>
            <a:custGeom>
              <a:avLst/>
              <a:gdLst/>
              <a:ahLst/>
              <a:cxnLst/>
              <a:rect l="0" t="0" r="0" b="0"/>
              <a:pathLst>
                <a:path w="908436" h="240102">
                  <a:moveTo>
                    <a:pt x="241843" y="0"/>
                  </a:moveTo>
                  <a:lnTo>
                    <a:pt x="0" y="109761"/>
                  </a:lnTo>
                  <a:lnTo>
                    <a:pt x="851527" y="240102"/>
                  </a:lnTo>
                  <a:lnTo>
                    <a:pt x="908436" y="75461"/>
                  </a:lnTo>
                  <a:lnTo>
                    <a:pt x="241843" y="0"/>
                  </a:lnTo>
                  <a:close/>
                </a:path>
              </a:pathLst>
            </a:custGeom>
            <a:gradFill>
              <a:gsLst>
                <a:gs pos="0">
                  <a:srgbClr val="314594"/>
                </a:gs>
                <a:gs pos="100000">
                  <a:srgbClr val="7B8ACE"/>
                </a:gs>
              </a:gsLst>
              <a:lin ang="5400000" scaled="0"/>
            </a:gradFill>
            <a:ln w="7600" cap="flat">
              <a:noFill/>
              <a:bevel/>
            </a:ln>
          </p:spPr>
        </p:sp>
        <p:sp>
          <p:nvSpPr>
            <p:cNvPr id="241" name="任意多边形 240"/>
            <p:cNvSpPr/>
            <p:nvPr/>
          </p:nvSpPr>
          <p:spPr>
            <a:xfrm>
              <a:off x="3024516" y="3577626"/>
              <a:ext cx="59158" cy="305325"/>
            </a:xfrm>
            <a:custGeom>
              <a:avLst/>
              <a:gdLst/>
              <a:ahLst/>
              <a:cxnLst/>
              <a:rect l="0" t="0" r="0" b="0"/>
              <a:pathLst>
                <a:path w="59158" h="305325">
                  <a:moveTo>
                    <a:pt x="71" y="164960"/>
                  </a:moveTo>
                  <a:lnTo>
                    <a:pt x="714" y="305325"/>
                  </a:lnTo>
                  <a:lnTo>
                    <a:pt x="59084" y="102737"/>
                  </a:lnTo>
                  <a:lnTo>
                    <a:pt x="59084" y="0"/>
                  </a:lnTo>
                  <a:lnTo>
                    <a:pt x="71" y="164960"/>
                  </a:lnTo>
                  <a:close/>
                </a:path>
              </a:pathLst>
            </a:custGeom>
            <a:gradFill>
              <a:gsLst>
                <a:gs pos="0">
                  <a:srgbClr val="314594"/>
                </a:gs>
                <a:gs pos="100000">
                  <a:srgbClr val="7B8ACE"/>
                </a:gs>
              </a:gsLst>
              <a:lin ang="5400000" scaled="0"/>
            </a:gradFill>
            <a:ln w="7600" cap="flat">
              <a:noFill/>
              <a:bevel/>
            </a:ln>
          </p:spPr>
        </p:sp>
        <p:sp>
          <p:nvSpPr>
            <p:cNvPr id="242" name="任意多边形 241"/>
            <p:cNvSpPr/>
            <p:nvPr/>
          </p:nvSpPr>
          <p:spPr>
            <a:xfrm>
              <a:off x="2243273" y="3707743"/>
              <a:ext cx="17701" cy="16483"/>
            </a:xfrm>
            <a:custGeom>
              <a:avLst/>
              <a:gdLst/>
              <a:ahLst/>
              <a:cxnLst/>
              <a:rect l="0" t="0" r="0" b="0"/>
              <a:pathLst>
                <a:path w="17701" h="16483">
                  <a:moveTo>
                    <a:pt x="0" y="0"/>
                  </a:moveTo>
                  <a:lnTo>
                    <a:pt x="17701" y="2289"/>
                  </a:lnTo>
                  <a:lnTo>
                    <a:pt x="12411" y="164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 w="7600" cap="flat">
              <a:noFill/>
              <a:bevel/>
            </a:ln>
          </p:spPr>
        </p:sp>
        <p:sp>
          <p:nvSpPr>
            <p:cNvPr id="243" name="任意多边形 242"/>
            <p:cNvSpPr/>
            <p:nvPr/>
          </p:nvSpPr>
          <p:spPr>
            <a:xfrm>
              <a:off x="2354000" y="3664181"/>
              <a:ext cx="81179" cy="20832"/>
            </a:xfrm>
            <a:custGeom>
              <a:avLst/>
              <a:gdLst/>
              <a:ahLst/>
              <a:cxnLst/>
              <a:rect l="0" t="0" r="0" b="0"/>
              <a:pathLst>
                <a:path w="81179" h="20832">
                  <a:moveTo>
                    <a:pt x="0" y="0"/>
                  </a:moveTo>
                  <a:lnTo>
                    <a:pt x="81179" y="20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 w="7600" cap="flat">
              <a:noFill/>
              <a:bevel/>
            </a:ln>
          </p:spPr>
        </p:sp>
        <p:sp>
          <p:nvSpPr>
            <p:cNvPr id="244" name="任意多边形 243"/>
            <p:cNvSpPr/>
            <p:nvPr/>
          </p:nvSpPr>
          <p:spPr>
            <a:xfrm>
              <a:off x="2403596" y="3694239"/>
              <a:ext cx="15870" cy="7783"/>
            </a:xfrm>
            <a:custGeom>
              <a:avLst/>
              <a:gdLst/>
              <a:ahLst/>
              <a:cxnLst/>
              <a:rect l="0" t="0" r="0" b="0"/>
              <a:pathLst>
                <a:path w="15870" h="7783">
                  <a:moveTo>
                    <a:pt x="0" y="0"/>
                  </a:moveTo>
                  <a:lnTo>
                    <a:pt x="15870" y="77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 w="7600" cap="flat">
              <a:noFill/>
              <a:bevel/>
            </a:ln>
          </p:spPr>
        </p:sp>
        <p:sp>
          <p:nvSpPr>
            <p:cNvPr id="245" name="任意多边形 244"/>
            <p:cNvSpPr/>
            <p:nvPr/>
          </p:nvSpPr>
          <p:spPr>
            <a:xfrm>
              <a:off x="2403593" y="3708204"/>
              <a:ext cx="22177" cy="8470"/>
            </a:xfrm>
            <a:custGeom>
              <a:avLst/>
              <a:gdLst/>
              <a:ahLst/>
              <a:cxnLst/>
              <a:rect l="0" t="0" r="0" b="0"/>
              <a:pathLst>
                <a:path w="22177" h="8470">
                  <a:moveTo>
                    <a:pt x="0" y="0"/>
                  </a:moveTo>
                  <a:lnTo>
                    <a:pt x="22177" y="84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 w="7600" cap="flat">
              <a:noFill/>
              <a:bevel/>
            </a:ln>
          </p:spPr>
        </p:sp>
        <p:sp>
          <p:nvSpPr>
            <p:cNvPr id="246" name="任意多边形 245"/>
            <p:cNvSpPr/>
            <p:nvPr/>
          </p:nvSpPr>
          <p:spPr>
            <a:xfrm>
              <a:off x="2403596" y="3730064"/>
              <a:ext cx="15870" cy="7783"/>
            </a:xfrm>
            <a:custGeom>
              <a:avLst/>
              <a:gdLst/>
              <a:ahLst/>
              <a:cxnLst/>
              <a:rect l="0" t="0" r="0" b="0"/>
              <a:pathLst>
                <a:path w="15870" h="7783">
                  <a:moveTo>
                    <a:pt x="0" y="0"/>
                  </a:moveTo>
                  <a:lnTo>
                    <a:pt x="15870" y="77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 w="7600" cap="flat">
              <a:noFill/>
              <a:bevel/>
            </a:ln>
          </p:spPr>
        </p:sp>
        <p:sp>
          <p:nvSpPr>
            <p:cNvPr id="247" name="任意多边形 246"/>
            <p:cNvSpPr/>
            <p:nvPr/>
          </p:nvSpPr>
          <p:spPr>
            <a:xfrm>
              <a:off x="2403593" y="3744027"/>
              <a:ext cx="22177" cy="8470"/>
            </a:xfrm>
            <a:custGeom>
              <a:avLst/>
              <a:gdLst/>
              <a:ahLst/>
              <a:cxnLst/>
              <a:rect l="0" t="0" r="0" b="0"/>
              <a:pathLst>
                <a:path w="22177" h="8470">
                  <a:moveTo>
                    <a:pt x="0" y="0"/>
                  </a:moveTo>
                  <a:lnTo>
                    <a:pt x="22177" y="84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 w="7600" cap="flat">
              <a:noFill/>
              <a:bevel/>
            </a:ln>
          </p:spPr>
        </p:sp>
        <p:sp>
          <p:nvSpPr>
            <p:cNvPr id="248" name="任意多边形 247"/>
            <p:cNvSpPr/>
            <p:nvPr/>
          </p:nvSpPr>
          <p:spPr>
            <a:xfrm>
              <a:off x="2243775" y="3672632"/>
              <a:ext cx="10128" cy="13023"/>
            </a:xfrm>
            <a:custGeom>
              <a:avLst/>
              <a:gdLst/>
              <a:ahLst/>
              <a:cxnLst/>
              <a:rect l="0" t="0" r="0" b="0"/>
              <a:pathLst>
                <a:path w="10128" h="13023">
                  <a:moveTo>
                    <a:pt x="0" y="0"/>
                  </a:moveTo>
                  <a:lnTo>
                    <a:pt x="0" y="11802"/>
                  </a:lnTo>
                  <a:lnTo>
                    <a:pt x="10128" y="13023"/>
                  </a:lnTo>
                  <a:lnTo>
                    <a:pt x="10128" y="12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 w="7600" cap="flat">
              <a:noFill/>
              <a:bevel/>
            </a:ln>
          </p:spPr>
        </p:sp>
        <p:sp>
          <p:nvSpPr>
            <p:cNvPr id="249" name="任意多边形 248"/>
            <p:cNvSpPr/>
            <p:nvPr/>
          </p:nvSpPr>
          <p:spPr>
            <a:xfrm>
              <a:off x="2180298" y="3717103"/>
              <a:ext cx="578077" cy="111422"/>
            </a:xfrm>
            <a:custGeom>
              <a:avLst/>
              <a:gdLst/>
              <a:ahLst/>
              <a:cxnLst/>
              <a:rect l="0" t="0" r="0" b="0"/>
              <a:pathLst>
                <a:path w="578077" h="111422">
                  <a:moveTo>
                    <a:pt x="0" y="5065"/>
                  </a:moveTo>
                  <a:lnTo>
                    <a:pt x="578077" y="105634"/>
                  </a:lnTo>
                  <a:lnTo>
                    <a:pt x="0" y="5065"/>
                  </a:lnTo>
                  <a:close/>
                </a:path>
              </a:pathLst>
            </a:custGeom>
            <a:gradFill>
              <a:gsLst>
                <a:gs pos="0">
                  <a:srgbClr val="002060"/>
                </a:gs>
                <a:gs pos="100000">
                  <a:srgbClr val="234B7B"/>
                </a:gs>
              </a:gsLst>
              <a:lin ang="5400000" scaled="0"/>
            </a:gradFill>
            <a:ln w="7600" cap="flat">
              <a:noFill/>
              <a:bevel/>
            </a:ln>
          </p:spPr>
        </p:sp>
        <p:sp>
          <p:nvSpPr>
            <p:cNvPr id="250" name="任意多边形 249"/>
            <p:cNvSpPr/>
            <p:nvPr/>
          </p:nvSpPr>
          <p:spPr>
            <a:xfrm>
              <a:off x="2994149" y="3819761"/>
              <a:ext cx="20577" cy="31835"/>
            </a:xfrm>
            <a:custGeom>
              <a:avLst/>
              <a:gdLst/>
              <a:ahLst/>
              <a:cxnLst/>
              <a:rect l="0" t="0" r="0" b="0"/>
              <a:pathLst>
                <a:path w="20577" h="31835">
                  <a:moveTo>
                    <a:pt x="0" y="0"/>
                  </a:moveTo>
                  <a:lnTo>
                    <a:pt x="0" y="28941"/>
                  </a:lnTo>
                  <a:lnTo>
                    <a:pt x="20577" y="31835"/>
                  </a:lnTo>
                  <a:lnTo>
                    <a:pt x="20577" y="2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608D"/>
            </a:solidFill>
            <a:ln w="7600" cap="flat">
              <a:noFill/>
              <a:bevel/>
            </a:ln>
          </p:spPr>
        </p:sp>
        <p:sp>
          <p:nvSpPr>
            <p:cNvPr id="251" name="任意多边形 250"/>
            <p:cNvSpPr/>
            <p:nvPr/>
          </p:nvSpPr>
          <p:spPr>
            <a:xfrm>
              <a:off x="2969576" y="3743872"/>
              <a:ext cx="50584" cy="19294"/>
            </a:xfrm>
            <a:custGeom>
              <a:avLst/>
              <a:gdLst/>
              <a:ahLst/>
              <a:cxnLst/>
              <a:rect l="0" t="0" r="0" b="0"/>
              <a:pathLst>
                <a:path w="50584" h="19294">
                  <a:moveTo>
                    <a:pt x="0" y="0"/>
                  </a:moveTo>
                  <a:lnTo>
                    <a:pt x="50584" y="7718"/>
                  </a:lnTo>
                  <a:lnTo>
                    <a:pt x="50584" y="19294"/>
                  </a:lnTo>
                  <a:lnTo>
                    <a:pt x="0" y="96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608D"/>
            </a:solidFill>
            <a:ln w="7600" cap="flat">
              <a:noFill/>
              <a:bevel/>
            </a:ln>
          </p:spPr>
        </p:sp>
        <p:sp>
          <p:nvSpPr>
            <p:cNvPr id="252" name="任意多边形 251"/>
            <p:cNvSpPr/>
            <p:nvPr/>
          </p:nvSpPr>
          <p:spPr>
            <a:xfrm>
              <a:off x="2210158" y="3598107"/>
              <a:ext cx="815997" cy="125893"/>
            </a:xfrm>
            <a:custGeom>
              <a:avLst/>
              <a:gdLst/>
              <a:ahLst/>
              <a:cxnLst/>
              <a:rect l="0" t="0" r="0" b="0"/>
              <a:pathLst>
                <a:path w="815997" h="125893">
                  <a:moveTo>
                    <a:pt x="0" y="5064"/>
                  </a:moveTo>
                  <a:lnTo>
                    <a:pt x="13864" y="0"/>
                  </a:lnTo>
                  <a:lnTo>
                    <a:pt x="815997" y="121003"/>
                  </a:lnTo>
                  <a:lnTo>
                    <a:pt x="0" y="5064"/>
                  </a:lnTo>
                  <a:close/>
                </a:path>
              </a:pathLst>
            </a:custGeom>
            <a:gradFill>
              <a:gsLst>
                <a:gs pos="0">
                  <a:srgbClr val="3B608D"/>
                </a:gs>
                <a:gs pos="100000">
                  <a:srgbClr val="234B7B"/>
                </a:gs>
              </a:gsLst>
              <a:lin ang="5400000" scaled="0"/>
            </a:gradFill>
            <a:ln w="7600" cap="flat">
              <a:noFill/>
              <a:bevel/>
            </a:ln>
          </p:spPr>
        </p:sp>
        <p:sp>
          <p:nvSpPr>
            <p:cNvPr id="253" name="任意多边形 252"/>
            <p:cNvSpPr/>
            <p:nvPr/>
          </p:nvSpPr>
          <p:spPr>
            <a:xfrm>
              <a:off x="2466303" y="3681811"/>
              <a:ext cx="152038" cy="101614"/>
            </a:xfrm>
            <a:custGeom>
              <a:avLst/>
              <a:gdLst/>
              <a:ahLst/>
              <a:cxnLst/>
              <a:rect l="0" t="0" r="0" b="0"/>
              <a:pathLst>
                <a:path w="152038" h="101614">
                  <a:moveTo>
                    <a:pt x="0" y="0"/>
                  </a:moveTo>
                  <a:lnTo>
                    <a:pt x="152038" y="23153"/>
                  </a:lnTo>
                  <a:lnTo>
                    <a:pt x="152038" y="101614"/>
                  </a:lnTo>
                  <a:lnTo>
                    <a:pt x="0" y="758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600" cap="flat">
              <a:noFill/>
              <a:bevel/>
            </a:ln>
          </p:spPr>
        </p:sp>
        <p:sp>
          <p:nvSpPr>
            <p:cNvPr id="254" name="任意多边形 253"/>
            <p:cNvSpPr/>
            <p:nvPr/>
          </p:nvSpPr>
          <p:spPr>
            <a:xfrm>
              <a:off x="2466327" y="3681557"/>
              <a:ext cx="151779" cy="100957"/>
            </a:xfrm>
            <a:custGeom>
              <a:avLst/>
              <a:gdLst/>
              <a:ahLst/>
              <a:cxnLst/>
              <a:rect l="0" t="0" r="0" b="0"/>
              <a:pathLst>
                <a:path w="151779" h="100957">
                  <a:moveTo>
                    <a:pt x="0" y="0"/>
                  </a:moveTo>
                  <a:lnTo>
                    <a:pt x="16672" y="2722"/>
                  </a:lnTo>
                  <a:lnTo>
                    <a:pt x="12332" y="12939"/>
                  </a:lnTo>
                  <a:lnTo>
                    <a:pt x="7991" y="32025"/>
                  </a:lnTo>
                  <a:lnTo>
                    <a:pt x="35963" y="35832"/>
                  </a:lnTo>
                  <a:lnTo>
                    <a:pt x="35963" y="16288"/>
                  </a:lnTo>
                  <a:lnTo>
                    <a:pt x="26647" y="10115"/>
                  </a:lnTo>
                  <a:lnTo>
                    <a:pt x="35531" y="6071"/>
                  </a:lnTo>
                  <a:lnTo>
                    <a:pt x="43197" y="9776"/>
                  </a:lnTo>
                  <a:lnTo>
                    <a:pt x="52360" y="8589"/>
                  </a:lnTo>
                  <a:lnTo>
                    <a:pt x="48349" y="18051"/>
                  </a:lnTo>
                  <a:lnTo>
                    <a:pt x="43197" y="37434"/>
                  </a:lnTo>
                  <a:lnTo>
                    <a:pt x="72374" y="41326"/>
                  </a:lnTo>
                  <a:lnTo>
                    <a:pt x="72374" y="22257"/>
                  </a:lnTo>
                  <a:lnTo>
                    <a:pt x="62795" y="15457"/>
                  </a:lnTo>
                  <a:lnTo>
                    <a:pt x="72492" y="11336"/>
                  </a:lnTo>
                  <a:lnTo>
                    <a:pt x="88048" y="13575"/>
                  </a:lnTo>
                  <a:lnTo>
                    <a:pt x="83344" y="23240"/>
                  </a:lnTo>
                  <a:lnTo>
                    <a:pt x="78643" y="42606"/>
                  </a:lnTo>
                  <a:lnTo>
                    <a:pt x="107555" y="46820"/>
                  </a:lnTo>
                  <a:lnTo>
                    <a:pt x="107459" y="27141"/>
                  </a:lnTo>
                  <a:lnTo>
                    <a:pt x="96569" y="19273"/>
                  </a:lnTo>
                  <a:lnTo>
                    <a:pt x="107759" y="16831"/>
                  </a:lnTo>
                  <a:lnTo>
                    <a:pt x="125664" y="19807"/>
                  </a:lnTo>
                  <a:lnTo>
                    <a:pt x="120313" y="29260"/>
                  </a:lnTo>
                  <a:lnTo>
                    <a:pt x="115296" y="47626"/>
                  </a:lnTo>
                  <a:lnTo>
                    <a:pt x="144473" y="52085"/>
                  </a:lnTo>
                  <a:lnTo>
                    <a:pt x="144473" y="33110"/>
                  </a:lnTo>
                  <a:lnTo>
                    <a:pt x="135022" y="26445"/>
                  </a:lnTo>
                  <a:lnTo>
                    <a:pt x="151612" y="23403"/>
                  </a:lnTo>
                  <a:lnTo>
                    <a:pt x="151779" y="100957"/>
                  </a:lnTo>
                  <a:lnTo>
                    <a:pt x="133802" y="98100"/>
                  </a:lnTo>
                  <a:lnTo>
                    <a:pt x="137871" y="88714"/>
                  </a:lnTo>
                  <a:lnTo>
                    <a:pt x="144473" y="68788"/>
                  </a:lnTo>
                  <a:lnTo>
                    <a:pt x="115296" y="64714"/>
                  </a:lnTo>
                  <a:lnTo>
                    <a:pt x="115296" y="85280"/>
                  </a:lnTo>
                  <a:lnTo>
                    <a:pt x="124700" y="92376"/>
                  </a:lnTo>
                  <a:lnTo>
                    <a:pt x="114473" y="94666"/>
                  </a:lnTo>
                  <a:lnTo>
                    <a:pt x="96729" y="92376"/>
                  </a:lnTo>
                  <a:lnTo>
                    <a:pt x="102062" y="83449"/>
                  </a:lnTo>
                  <a:lnTo>
                    <a:pt x="107459" y="63761"/>
                  </a:lnTo>
                  <a:lnTo>
                    <a:pt x="78665" y="58953"/>
                  </a:lnTo>
                  <a:lnTo>
                    <a:pt x="78643" y="79099"/>
                  </a:lnTo>
                  <a:lnTo>
                    <a:pt x="88023" y="86424"/>
                  </a:lnTo>
                  <a:lnTo>
                    <a:pt x="76883" y="88541"/>
                  </a:lnTo>
                  <a:lnTo>
                    <a:pt x="60559" y="85967"/>
                  </a:lnTo>
                  <a:lnTo>
                    <a:pt x="65381" y="77064"/>
                  </a:lnTo>
                  <a:lnTo>
                    <a:pt x="71892" y="58037"/>
                  </a:lnTo>
                  <a:lnTo>
                    <a:pt x="43059" y="53917"/>
                  </a:lnTo>
                  <a:lnTo>
                    <a:pt x="42856" y="73605"/>
                  </a:lnTo>
                  <a:lnTo>
                    <a:pt x="52360" y="80930"/>
                  </a:lnTo>
                  <a:lnTo>
                    <a:pt x="42653" y="83448"/>
                  </a:lnTo>
                  <a:lnTo>
                    <a:pt x="26800" y="80701"/>
                  </a:lnTo>
                  <a:lnTo>
                    <a:pt x="30445" y="71544"/>
                  </a:lnTo>
                  <a:lnTo>
                    <a:pt x="35963" y="52543"/>
                  </a:lnTo>
                  <a:lnTo>
                    <a:pt x="7991" y="47761"/>
                  </a:lnTo>
                  <a:lnTo>
                    <a:pt x="7991" y="66211"/>
                  </a:lnTo>
                  <a:lnTo>
                    <a:pt x="17628" y="74749"/>
                  </a:lnTo>
                  <a:lnTo>
                    <a:pt x="0" y="761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 w="1001" cap="flat">
              <a:noFill/>
              <a:bevel/>
            </a:ln>
          </p:spPr>
        </p:sp>
        <p:sp>
          <p:nvSpPr>
            <p:cNvPr id="255" name="任意多边形 254"/>
            <p:cNvSpPr/>
            <p:nvPr/>
          </p:nvSpPr>
          <p:spPr>
            <a:xfrm>
              <a:off x="2486197" y="3675195"/>
              <a:ext cx="3798" cy="7631"/>
            </a:xfrm>
            <a:custGeom>
              <a:avLst/>
              <a:gdLst/>
              <a:ahLst/>
              <a:cxnLst/>
              <a:rect l="0" t="0" r="0" b="0"/>
              <a:pathLst>
                <a:path w="3798" h="7631">
                  <a:moveTo>
                    <a:pt x="0" y="0"/>
                  </a:moveTo>
                  <a:lnTo>
                    <a:pt x="3798" y="76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 w="7600" cap="flat">
              <a:noFill/>
              <a:bevel/>
            </a:ln>
          </p:spPr>
        </p:sp>
        <p:sp>
          <p:nvSpPr>
            <p:cNvPr id="256" name="任意多边形 255"/>
            <p:cNvSpPr/>
            <p:nvPr/>
          </p:nvSpPr>
          <p:spPr>
            <a:xfrm>
              <a:off x="2522378" y="3680506"/>
              <a:ext cx="3798" cy="7631"/>
            </a:xfrm>
            <a:custGeom>
              <a:avLst/>
              <a:gdLst/>
              <a:ahLst/>
              <a:cxnLst/>
              <a:rect l="0" t="0" r="0" b="0"/>
              <a:pathLst>
                <a:path w="3798" h="7631">
                  <a:moveTo>
                    <a:pt x="0" y="0"/>
                  </a:moveTo>
                  <a:lnTo>
                    <a:pt x="3798" y="76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 w="7600" cap="flat">
              <a:noFill/>
              <a:bevel/>
            </a:ln>
          </p:spPr>
        </p:sp>
        <p:sp>
          <p:nvSpPr>
            <p:cNvPr id="257" name="任意多边形 256"/>
            <p:cNvSpPr/>
            <p:nvPr/>
          </p:nvSpPr>
          <p:spPr>
            <a:xfrm>
              <a:off x="2558588" y="3686147"/>
              <a:ext cx="3798" cy="7631"/>
            </a:xfrm>
            <a:custGeom>
              <a:avLst/>
              <a:gdLst/>
              <a:ahLst/>
              <a:cxnLst/>
              <a:rect l="0" t="0" r="0" b="0"/>
              <a:pathLst>
                <a:path w="3798" h="7631">
                  <a:moveTo>
                    <a:pt x="0" y="0"/>
                  </a:moveTo>
                  <a:lnTo>
                    <a:pt x="3798" y="76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 w="7600" cap="flat">
              <a:noFill/>
              <a:bevel/>
            </a:ln>
          </p:spPr>
        </p:sp>
        <p:sp>
          <p:nvSpPr>
            <p:cNvPr id="258" name="任意多边形 257"/>
            <p:cNvSpPr/>
            <p:nvPr/>
          </p:nvSpPr>
          <p:spPr>
            <a:xfrm>
              <a:off x="2595099" y="3692105"/>
              <a:ext cx="3798" cy="7631"/>
            </a:xfrm>
            <a:custGeom>
              <a:avLst/>
              <a:gdLst/>
              <a:ahLst/>
              <a:cxnLst/>
              <a:rect l="0" t="0" r="0" b="0"/>
              <a:pathLst>
                <a:path w="3798" h="7631">
                  <a:moveTo>
                    <a:pt x="0" y="0"/>
                  </a:moveTo>
                  <a:lnTo>
                    <a:pt x="3798" y="76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 w="7600" cap="flat">
              <a:noFill/>
              <a:bevel/>
            </a:ln>
          </p:spPr>
        </p:sp>
        <p:sp>
          <p:nvSpPr>
            <p:cNvPr id="259" name="任意多边形 258"/>
            <p:cNvSpPr/>
            <p:nvPr/>
          </p:nvSpPr>
          <p:spPr>
            <a:xfrm>
              <a:off x="2486197" y="3764131"/>
              <a:ext cx="3798" cy="7631"/>
            </a:xfrm>
            <a:custGeom>
              <a:avLst/>
              <a:gdLst/>
              <a:ahLst/>
              <a:cxnLst/>
              <a:rect l="0" t="0" r="0" b="0"/>
              <a:pathLst>
                <a:path w="3798" h="7631">
                  <a:moveTo>
                    <a:pt x="0" y="0"/>
                  </a:moveTo>
                  <a:lnTo>
                    <a:pt x="3798" y="76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 w="7600" cap="flat">
              <a:noFill/>
              <a:bevel/>
            </a:ln>
          </p:spPr>
        </p:sp>
        <p:sp>
          <p:nvSpPr>
            <p:cNvPr id="260" name="任意多边形 259"/>
            <p:cNvSpPr/>
            <p:nvPr/>
          </p:nvSpPr>
          <p:spPr>
            <a:xfrm>
              <a:off x="2520926" y="3769476"/>
              <a:ext cx="3798" cy="7631"/>
            </a:xfrm>
            <a:custGeom>
              <a:avLst/>
              <a:gdLst/>
              <a:ahLst/>
              <a:cxnLst/>
              <a:rect l="0" t="0" r="0" b="0"/>
              <a:pathLst>
                <a:path w="3798" h="7631">
                  <a:moveTo>
                    <a:pt x="0" y="0"/>
                  </a:moveTo>
                  <a:lnTo>
                    <a:pt x="3798" y="76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 w="7600" cap="flat">
              <a:noFill/>
              <a:bevel/>
            </a:ln>
          </p:spPr>
        </p:sp>
        <p:sp>
          <p:nvSpPr>
            <p:cNvPr id="261" name="任意多边形 260"/>
            <p:cNvSpPr/>
            <p:nvPr/>
          </p:nvSpPr>
          <p:spPr>
            <a:xfrm>
              <a:off x="2557134" y="3775808"/>
              <a:ext cx="3798" cy="7631"/>
            </a:xfrm>
            <a:custGeom>
              <a:avLst/>
              <a:gdLst/>
              <a:ahLst/>
              <a:cxnLst/>
              <a:rect l="0" t="0" r="0" b="0"/>
              <a:pathLst>
                <a:path w="3798" h="7631">
                  <a:moveTo>
                    <a:pt x="0" y="0"/>
                  </a:moveTo>
                  <a:lnTo>
                    <a:pt x="3798" y="76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 w="7600" cap="flat">
              <a:noFill/>
              <a:bevel/>
            </a:ln>
          </p:spPr>
        </p:sp>
        <p:sp>
          <p:nvSpPr>
            <p:cNvPr id="262" name="任意多边形 261"/>
            <p:cNvSpPr/>
            <p:nvPr/>
          </p:nvSpPr>
          <p:spPr>
            <a:xfrm>
              <a:off x="2593638" y="3781766"/>
              <a:ext cx="3798" cy="7631"/>
            </a:xfrm>
            <a:custGeom>
              <a:avLst/>
              <a:gdLst/>
              <a:ahLst/>
              <a:cxnLst/>
              <a:rect l="0" t="0" r="0" b="0"/>
              <a:pathLst>
                <a:path w="3798" h="7631">
                  <a:moveTo>
                    <a:pt x="0" y="0"/>
                  </a:moveTo>
                  <a:lnTo>
                    <a:pt x="3798" y="76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 w="7600" cap="flat">
              <a:noFill/>
              <a:bevel/>
            </a:ln>
          </p:spPr>
        </p:sp>
        <p:sp>
          <p:nvSpPr>
            <p:cNvPr id="263" name="任意多边形 262"/>
            <p:cNvSpPr/>
            <p:nvPr/>
          </p:nvSpPr>
          <p:spPr>
            <a:xfrm>
              <a:off x="2633800" y="3712500"/>
              <a:ext cx="162643" cy="101792"/>
            </a:xfrm>
            <a:custGeom>
              <a:avLst/>
              <a:gdLst/>
              <a:ahLst/>
              <a:cxnLst/>
              <a:rect l="0" t="0" r="0" b="0"/>
              <a:pathLst>
                <a:path w="162643" h="101792">
                  <a:moveTo>
                    <a:pt x="0" y="0"/>
                  </a:moveTo>
                  <a:lnTo>
                    <a:pt x="162643" y="23193"/>
                  </a:lnTo>
                  <a:lnTo>
                    <a:pt x="162643" y="101792"/>
                  </a:lnTo>
                  <a:lnTo>
                    <a:pt x="0" y="760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600" cap="flat">
              <a:noFill/>
              <a:bevel/>
            </a:ln>
          </p:spPr>
        </p:sp>
        <p:sp>
          <p:nvSpPr>
            <p:cNvPr id="264" name="任意多边形 263"/>
            <p:cNvSpPr/>
            <p:nvPr/>
          </p:nvSpPr>
          <p:spPr>
            <a:xfrm>
              <a:off x="2633831" y="3712246"/>
              <a:ext cx="162364" cy="101133"/>
            </a:xfrm>
            <a:custGeom>
              <a:avLst/>
              <a:gdLst/>
              <a:ahLst/>
              <a:cxnLst/>
              <a:rect l="0" t="0" r="0" b="0"/>
              <a:pathLst>
                <a:path w="162364" h="101133">
                  <a:moveTo>
                    <a:pt x="0" y="0"/>
                  </a:moveTo>
                  <a:lnTo>
                    <a:pt x="17835" y="2727"/>
                  </a:lnTo>
                  <a:lnTo>
                    <a:pt x="13192" y="12961"/>
                  </a:lnTo>
                  <a:lnTo>
                    <a:pt x="8549" y="32081"/>
                  </a:lnTo>
                  <a:lnTo>
                    <a:pt x="38471" y="35894"/>
                  </a:lnTo>
                  <a:lnTo>
                    <a:pt x="38471" y="16317"/>
                  </a:lnTo>
                  <a:lnTo>
                    <a:pt x="28505" y="10133"/>
                  </a:lnTo>
                  <a:lnTo>
                    <a:pt x="38009" y="6081"/>
                  </a:lnTo>
                  <a:lnTo>
                    <a:pt x="46209" y="9794"/>
                  </a:lnTo>
                  <a:lnTo>
                    <a:pt x="56011" y="8604"/>
                  </a:lnTo>
                  <a:lnTo>
                    <a:pt x="51721" y="18083"/>
                  </a:lnTo>
                  <a:lnTo>
                    <a:pt x="46209" y="37499"/>
                  </a:lnTo>
                  <a:lnTo>
                    <a:pt x="77421" y="41398"/>
                  </a:lnTo>
                  <a:lnTo>
                    <a:pt x="77421" y="22296"/>
                  </a:lnTo>
                  <a:lnTo>
                    <a:pt x="67174" y="15484"/>
                  </a:lnTo>
                  <a:lnTo>
                    <a:pt x="77548" y="11356"/>
                  </a:lnTo>
                  <a:lnTo>
                    <a:pt x="94188" y="13599"/>
                  </a:lnTo>
                  <a:lnTo>
                    <a:pt x="89156" y="23281"/>
                  </a:lnTo>
                  <a:lnTo>
                    <a:pt x="84128" y="42681"/>
                  </a:lnTo>
                  <a:lnTo>
                    <a:pt x="115056" y="46902"/>
                  </a:lnTo>
                  <a:lnTo>
                    <a:pt x="114954" y="27188"/>
                  </a:lnTo>
                  <a:lnTo>
                    <a:pt x="103304" y="19306"/>
                  </a:lnTo>
                  <a:lnTo>
                    <a:pt x="115274" y="16860"/>
                  </a:lnTo>
                  <a:lnTo>
                    <a:pt x="134428" y="19841"/>
                  </a:lnTo>
                  <a:lnTo>
                    <a:pt x="128704" y="29311"/>
                  </a:lnTo>
                  <a:lnTo>
                    <a:pt x="123337" y="47709"/>
                  </a:lnTo>
                  <a:lnTo>
                    <a:pt x="154548" y="52176"/>
                  </a:lnTo>
                  <a:lnTo>
                    <a:pt x="154548" y="33168"/>
                  </a:lnTo>
                  <a:lnTo>
                    <a:pt x="144438" y="26492"/>
                  </a:lnTo>
                  <a:lnTo>
                    <a:pt x="162186" y="23444"/>
                  </a:lnTo>
                  <a:lnTo>
                    <a:pt x="162364" y="101133"/>
                  </a:lnTo>
                  <a:lnTo>
                    <a:pt x="143132" y="98271"/>
                  </a:lnTo>
                  <a:lnTo>
                    <a:pt x="147486" y="88868"/>
                  </a:lnTo>
                  <a:lnTo>
                    <a:pt x="154548" y="68909"/>
                  </a:lnTo>
                  <a:lnTo>
                    <a:pt x="123337" y="64827"/>
                  </a:lnTo>
                  <a:lnTo>
                    <a:pt x="123337" y="85429"/>
                  </a:lnTo>
                  <a:lnTo>
                    <a:pt x="133397" y="92538"/>
                  </a:lnTo>
                  <a:lnTo>
                    <a:pt x="122457" y="94831"/>
                  </a:lnTo>
                  <a:lnTo>
                    <a:pt x="114621" y="94143"/>
                  </a:lnTo>
                  <a:lnTo>
                    <a:pt x="103475" y="92538"/>
                  </a:lnTo>
                  <a:lnTo>
                    <a:pt x="109180" y="83594"/>
                  </a:lnTo>
                  <a:lnTo>
                    <a:pt x="114954" y="63872"/>
                  </a:lnTo>
                  <a:lnTo>
                    <a:pt x="84150" y="59056"/>
                  </a:lnTo>
                  <a:lnTo>
                    <a:pt x="84128" y="79237"/>
                  </a:lnTo>
                  <a:lnTo>
                    <a:pt x="94162" y="86575"/>
                  </a:lnTo>
                  <a:lnTo>
                    <a:pt x="82245" y="88695"/>
                  </a:lnTo>
                  <a:lnTo>
                    <a:pt x="64782" y="86116"/>
                  </a:lnTo>
                  <a:lnTo>
                    <a:pt x="69940" y="77199"/>
                  </a:lnTo>
                  <a:lnTo>
                    <a:pt x="76905" y="58139"/>
                  </a:lnTo>
                  <a:lnTo>
                    <a:pt x="46062" y="54011"/>
                  </a:lnTo>
                  <a:lnTo>
                    <a:pt x="45845" y="73733"/>
                  </a:lnTo>
                  <a:lnTo>
                    <a:pt x="56011" y="81071"/>
                  </a:lnTo>
                  <a:lnTo>
                    <a:pt x="45627" y="83594"/>
                  </a:lnTo>
                  <a:lnTo>
                    <a:pt x="28668" y="80842"/>
                  </a:lnTo>
                  <a:lnTo>
                    <a:pt x="32569" y="71669"/>
                  </a:lnTo>
                  <a:lnTo>
                    <a:pt x="38471" y="52635"/>
                  </a:lnTo>
                  <a:lnTo>
                    <a:pt x="8549" y="47845"/>
                  </a:lnTo>
                  <a:lnTo>
                    <a:pt x="8549" y="66327"/>
                  </a:lnTo>
                  <a:lnTo>
                    <a:pt x="18857" y="74880"/>
                  </a:lnTo>
                  <a:lnTo>
                    <a:pt x="0" y="762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 w="1001" cap="flat">
              <a:noFill/>
              <a:bevel/>
            </a:ln>
          </p:spPr>
        </p:sp>
        <p:sp>
          <p:nvSpPr>
            <p:cNvPr id="265" name="任意多边形 264"/>
            <p:cNvSpPr/>
            <p:nvPr/>
          </p:nvSpPr>
          <p:spPr>
            <a:xfrm>
              <a:off x="2655082" y="3705873"/>
              <a:ext cx="4063" cy="7644"/>
            </a:xfrm>
            <a:custGeom>
              <a:avLst/>
              <a:gdLst/>
              <a:ahLst/>
              <a:cxnLst/>
              <a:rect l="0" t="0" r="0" b="0"/>
              <a:pathLst>
                <a:path w="4063" h="7644">
                  <a:moveTo>
                    <a:pt x="0" y="0"/>
                  </a:moveTo>
                  <a:lnTo>
                    <a:pt x="4063" y="76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 w="7600" cap="flat">
              <a:noFill/>
              <a:bevel/>
            </a:ln>
          </p:spPr>
        </p:sp>
        <p:sp>
          <p:nvSpPr>
            <p:cNvPr id="266" name="任意多边形 265"/>
            <p:cNvSpPr/>
            <p:nvPr/>
          </p:nvSpPr>
          <p:spPr>
            <a:xfrm>
              <a:off x="2693789" y="3711193"/>
              <a:ext cx="4063" cy="7644"/>
            </a:xfrm>
            <a:custGeom>
              <a:avLst/>
              <a:gdLst/>
              <a:ahLst/>
              <a:cxnLst/>
              <a:rect l="0" t="0" r="0" b="0"/>
              <a:pathLst>
                <a:path w="4063" h="7644">
                  <a:moveTo>
                    <a:pt x="0" y="0"/>
                  </a:moveTo>
                  <a:lnTo>
                    <a:pt x="4063" y="76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 w="7600" cap="flat">
              <a:noFill/>
              <a:bevel/>
            </a:ln>
          </p:spPr>
        </p:sp>
        <p:sp>
          <p:nvSpPr>
            <p:cNvPr id="267" name="任意多边形 266"/>
            <p:cNvSpPr/>
            <p:nvPr/>
          </p:nvSpPr>
          <p:spPr>
            <a:xfrm>
              <a:off x="2732523" y="3716843"/>
              <a:ext cx="4063" cy="7644"/>
            </a:xfrm>
            <a:custGeom>
              <a:avLst/>
              <a:gdLst/>
              <a:ahLst/>
              <a:cxnLst/>
              <a:rect l="0" t="0" r="0" b="0"/>
              <a:pathLst>
                <a:path w="4063" h="7644">
                  <a:moveTo>
                    <a:pt x="0" y="0"/>
                  </a:moveTo>
                  <a:lnTo>
                    <a:pt x="4063" y="76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 w="7600" cap="flat">
              <a:noFill/>
              <a:bevel/>
            </a:ln>
          </p:spPr>
        </p:sp>
        <p:sp>
          <p:nvSpPr>
            <p:cNvPr id="268" name="任意多边形 267"/>
            <p:cNvSpPr/>
            <p:nvPr/>
          </p:nvSpPr>
          <p:spPr>
            <a:xfrm>
              <a:off x="2771580" y="3722813"/>
              <a:ext cx="4063" cy="7644"/>
            </a:xfrm>
            <a:custGeom>
              <a:avLst/>
              <a:gdLst/>
              <a:ahLst/>
              <a:cxnLst/>
              <a:rect l="0" t="0" r="0" b="0"/>
              <a:pathLst>
                <a:path w="4063" h="7644">
                  <a:moveTo>
                    <a:pt x="0" y="0"/>
                  </a:moveTo>
                  <a:lnTo>
                    <a:pt x="4063" y="76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 w="7600" cap="flat">
              <a:noFill/>
              <a:bevel/>
            </a:ln>
          </p:spPr>
        </p:sp>
        <p:sp>
          <p:nvSpPr>
            <p:cNvPr id="269" name="任意多边形 268"/>
            <p:cNvSpPr/>
            <p:nvPr/>
          </p:nvSpPr>
          <p:spPr>
            <a:xfrm>
              <a:off x="2655082" y="3794965"/>
              <a:ext cx="4063" cy="7644"/>
            </a:xfrm>
            <a:custGeom>
              <a:avLst/>
              <a:gdLst/>
              <a:ahLst/>
              <a:cxnLst/>
              <a:rect l="0" t="0" r="0" b="0"/>
              <a:pathLst>
                <a:path w="4063" h="7644">
                  <a:moveTo>
                    <a:pt x="0" y="0"/>
                  </a:moveTo>
                  <a:lnTo>
                    <a:pt x="4063" y="76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 w="7600" cap="flat">
              <a:noFill/>
              <a:bevel/>
            </a:ln>
          </p:spPr>
        </p:sp>
        <p:sp>
          <p:nvSpPr>
            <p:cNvPr id="270" name="任意多边形 269"/>
            <p:cNvSpPr/>
            <p:nvPr/>
          </p:nvSpPr>
          <p:spPr>
            <a:xfrm>
              <a:off x="2692235" y="3800319"/>
              <a:ext cx="4063" cy="7644"/>
            </a:xfrm>
            <a:custGeom>
              <a:avLst/>
              <a:gdLst/>
              <a:ahLst/>
              <a:cxnLst/>
              <a:rect l="0" t="0" r="0" b="0"/>
              <a:pathLst>
                <a:path w="4063" h="7644">
                  <a:moveTo>
                    <a:pt x="0" y="0"/>
                  </a:moveTo>
                  <a:lnTo>
                    <a:pt x="4063" y="76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 w="7600" cap="flat">
              <a:noFill/>
              <a:bevel/>
            </a:ln>
          </p:spPr>
        </p:sp>
        <p:sp>
          <p:nvSpPr>
            <p:cNvPr id="271" name="任意多边形 270"/>
            <p:cNvSpPr/>
            <p:nvPr/>
          </p:nvSpPr>
          <p:spPr>
            <a:xfrm>
              <a:off x="2730968" y="3806663"/>
              <a:ext cx="4063" cy="7644"/>
            </a:xfrm>
            <a:custGeom>
              <a:avLst/>
              <a:gdLst/>
              <a:ahLst/>
              <a:cxnLst/>
              <a:rect l="0" t="0" r="0" b="0"/>
              <a:pathLst>
                <a:path w="4063" h="7644">
                  <a:moveTo>
                    <a:pt x="0" y="0"/>
                  </a:moveTo>
                  <a:lnTo>
                    <a:pt x="4063" y="76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 w="7600" cap="flat">
              <a:noFill/>
              <a:bevel/>
            </a:ln>
          </p:spPr>
        </p:sp>
        <p:sp>
          <p:nvSpPr>
            <p:cNvPr id="272" name="任意多边形 271"/>
            <p:cNvSpPr/>
            <p:nvPr/>
          </p:nvSpPr>
          <p:spPr>
            <a:xfrm>
              <a:off x="2770019" y="3812631"/>
              <a:ext cx="4063" cy="7644"/>
            </a:xfrm>
            <a:custGeom>
              <a:avLst/>
              <a:gdLst/>
              <a:ahLst/>
              <a:cxnLst/>
              <a:rect l="0" t="0" r="0" b="0"/>
              <a:pathLst>
                <a:path w="4063" h="7644">
                  <a:moveTo>
                    <a:pt x="0" y="0"/>
                  </a:moveTo>
                  <a:lnTo>
                    <a:pt x="4063" y="76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 w="7600" cap="flat">
              <a:noFill/>
              <a:bevel/>
            </a:ln>
          </p:spPr>
        </p:sp>
        <p:sp>
          <p:nvSpPr>
            <p:cNvPr id="273" name="任意多边形 272"/>
            <p:cNvSpPr/>
            <p:nvPr/>
          </p:nvSpPr>
          <p:spPr>
            <a:xfrm>
              <a:off x="2813664" y="3742541"/>
              <a:ext cx="171898" cy="105210"/>
            </a:xfrm>
            <a:custGeom>
              <a:avLst/>
              <a:gdLst/>
              <a:ahLst/>
              <a:cxnLst/>
              <a:rect l="0" t="0" r="0" b="0"/>
              <a:pathLst>
                <a:path w="171898" h="105210">
                  <a:moveTo>
                    <a:pt x="0" y="0"/>
                  </a:moveTo>
                  <a:lnTo>
                    <a:pt x="171898" y="23972"/>
                  </a:lnTo>
                  <a:lnTo>
                    <a:pt x="171898" y="105210"/>
                  </a:lnTo>
                  <a:lnTo>
                    <a:pt x="0" y="785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600" cap="flat">
              <a:noFill/>
              <a:bevel/>
            </a:ln>
          </p:spPr>
        </p:sp>
        <p:sp>
          <p:nvSpPr>
            <p:cNvPr id="274" name="任意多边形 273"/>
            <p:cNvSpPr/>
            <p:nvPr/>
          </p:nvSpPr>
          <p:spPr>
            <a:xfrm>
              <a:off x="2813694" y="3742279"/>
              <a:ext cx="171603" cy="104529"/>
            </a:xfrm>
            <a:custGeom>
              <a:avLst/>
              <a:gdLst/>
              <a:ahLst/>
              <a:cxnLst/>
              <a:rect l="0" t="0" r="0" b="0"/>
              <a:pathLst>
                <a:path w="171603" h="104529">
                  <a:moveTo>
                    <a:pt x="0" y="0"/>
                  </a:moveTo>
                  <a:lnTo>
                    <a:pt x="18850" y="2818"/>
                  </a:lnTo>
                  <a:lnTo>
                    <a:pt x="13943" y="13397"/>
                  </a:lnTo>
                  <a:lnTo>
                    <a:pt x="9035" y="33158"/>
                  </a:lnTo>
                  <a:lnTo>
                    <a:pt x="40660" y="37099"/>
                  </a:lnTo>
                  <a:lnTo>
                    <a:pt x="40660" y="16864"/>
                  </a:lnTo>
                  <a:lnTo>
                    <a:pt x="30127" y="10473"/>
                  </a:lnTo>
                  <a:lnTo>
                    <a:pt x="40172" y="6286"/>
                  </a:lnTo>
                  <a:lnTo>
                    <a:pt x="48839" y="10122"/>
                  </a:lnTo>
                  <a:lnTo>
                    <a:pt x="59199" y="8893"/>
                  </a:lnTo>
                  <a:lnTo>
                    <a:pt x="54664" y="18690"/>
                  </a:lnTo>
                  <a:lnTo>
                    <a:pt x="48839" y="38759"/>
                  </a:lnTo>
                  <a:lnTo>
                    <a:pt x="81827" y="42788"/>
                  </a:lnTo>
                  <a:lnTo>
                    <a:pt x="81827" y="23045"/>
                  </a:lnTo>
                  <a:lnTo>
                    <a:pt x="70997" y="16004"/>
                  </a:lnTo>
                  <a:lnTo>
                    <a:pt x="81961" y="11738"/>
                  </a:lnTo>
                  <a:lnTo>
                    <a:pt x="99548" y="14055"/>
                  </a:lnTo>
                  <a:lnTo>
                    <a:pt x="94229" y="24063"/>
                  </a:lnTo>
                  <a:lnTo>
                    <a:pt x="88915" y="44114"/>
                  </a:lnTo>
                  <a:lnTo>
                    <a:pt x="121603" y="48477"/>
                  </a:lnTo>
                  <a:lnTo>
                    <a:pt x="121495" y="28101"/>
                  </a:lnTo>
                  <a:lnTo>
                    <a:pt x="109182" y="19955"/>
                  </a:lnTo>
                  <a:lnTo>
                    <a:pt x="121833" y="17426"/>
                  </a:lnTo>
                  <a:lnTo>
                    <a:pt x="142078" y="20507"/>
                  </a:lnTo>
                  <a:lnTo>
                    <a:pt x="136028" y="30295"/>
                  </a:lnTo>
                  <a:lnTo>
                    <a:pt x="130355" y="49311"/>
                  </a:lnTo>
                  <a:lnTo>
                    <a:pt x="163343" y="53928"/>
                  </a:lnTo>
                  <a:lnTo>
                    <a:pt x="163343" y="34281"/>
                  </a:lnTo>
                  <a:lnTo>
                    <a:pt x="152657" y="27381"/>
                  </a:lnTo>
                  <a:lnTo>
                    <a:pt x="171415" y="24231"/>
                  </a:lnTo>
                  <a:lnTo>
                    <a:pt x="171603" y="104529"/>
                  </a:lnTo>
                  <a:lnTo>
                    <a:pt x="151278" y="101571"/>
                  </a:lnTo>
                  <a:lnTo>
                    <a:pt x="155878" y="91853"/>
                  </a:lnTo>
                  <a:lnTo>
                    <a:pt x="163343" y="71222"/>
                  </a:lnTo>
                  <a:lnTo>
                    <a:pt x="130355" y="67004"/>
                  </a:lnTo>
                  <a:lnTo>
                    <a:pt x="130355" y="88298"/>
                  </a:lnTo>
                  <a:lnTo>
                    <a:pt x="140988" y="95644"/>
                  </a:lnTo>
                  <a:lnTo>
                    <a:pt x="129425" y="98015"/>
                  </a:lnTo>
                  <a:lnTo>
                    <a:pt x="121495" y="93977"/>
                  </a:lnTo>
                  <a:lnTo>
                    <a:pt x="109362" y="95644"/>
                  </a:lnTo>
                  <a:lnTo>
                    <a:pt x="115393" y="86401"/>
                  </a:lnTo>
                  <a:lnTo>
                    <a:pt x="121495" y="66016"/>
                  </a:lnTo>
                  <a:lnTo>
                    <a:pt x="88939" y="61039"/>
                  </a:lnTo>
                  <a:lnTo>
                    <a:pt x="88915" y="81898"/>
                  </a:lnTo>
                  <a:lnTo>
                    <a:pt x="99520" y="89482"/>
                  </a:lnTo>
                  <a:lnTo>
                    <a:pt x="86925" y="91673"/>
                  </a:lnTo>
                  <a:lnTo>
                    <a:pt x="68468" y="89008"/>
                  </a:lnTo>
                  <a:lnTo>
                    <a:pt x="73920" y="79791"/>
                  </a:lnTo>
                  <a:lnTo>
                    <a:pt x="81282" y="60091"/>
                  </a:lnTo>
                  <a:lnTo>
                    <a:pt x="48684" y="55824"/>
                  </a:lnTo>
                  <a:lnTo>
                    <a:pt x="48454" y="76209"/>
                  </a:lnTo>
                  <a:lnTo>
                    <a:pt x="59199" y="83794"/>
                  </a:lnTo>
                  <a:lnTo>
                    <a:pt x="48224" y="86401"/>
                  </a:lnTo>
                  <a:lnTo>
                    <a:pt x="30300" y="83557"/>
                  </a:lnTo>
                  <a:lnTo>
                    <a:pt x="34422" y="74076"/>
                  </a:lnTo>
                  <a:lnTo>
                    <a:pt x="40660" y="54402"/>
                  </a:lnTo>
                  <a:lnTo>
                    <a:pt x="9035" y="49451"/>
                  </a:lnTo>
                  <a:lnTo>
                    <a:pt x="9035" y="68554"/>
                  </a:lnTo>
                  <a:lnTo>
                    <a:pt x="19930" y="77394"/>
                  </a:lnTo>
                  <a:lnTo>
                    <a:pt x="0" y="788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 w="1001" cap="flat">
              <a:noFill/>
              <a:bevel/>
            </a:ln>
          </p:spPr>
        </p:sp>
        <p:sp>
          <p:nvSpPr>
            <p:cNvPr id="275" name="任意多边形 274"/>
            <p:cNvSpPr/>
            <p:nvPr/>
          </p:nvSpPr>
          <p:spPr>
            <a:xfrm>
              <a:off x="2836157" y="3735691"/>
              <a:ext cx="4294" cy="7901"/>
            </a:xfrm>
            <a:custGeom>
              <a:avLst/>
              <a:gdLst/>
              <a:ahLst/>
              <a:cxnLst/>
              <a:rect l="0" t="0" r="0" b="0"/>
              <a:pathLst>
                <a:path w="4294" h="7901">
                  <a:moveTo>
                    <a:pt x="0" y="0"/>
                  </a:moveTo>
                  <a:lnTo>
                    <a:pt x="4294" y="79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 w="7600" cap="flat">
              <a:noFill/>
              <a:bevel/>
            </a:ln>
          </p:spPr>
        </p:sp>
        <p:sp>
          <p:nvSpPr>
            <p:cNvPr id="276" name="任意多边形 275"/>
            <p:cNvSpPr/>
            <p:nvPr/>
          </p:nvSpPr>
          <p:spPr>
            <a:xfrm>
              <a:off x="2877066" y="3741190"/>
              <a:ext cx="4294" cy="7901"/>
            </a:xfrm>
            <a:custGeom>
              <a:avLst/>
              <a:gdLst/>
              <a:ahLst/>
              <a:cxnLst/>
              <a:rect l="0" t="0" r="0" b="0"/>
              <a:pathLst>
                <a:path w="4294" h="7901">
                  <a:moveTo>
                    <a:pt x="0" y="0"/>
                  </a:moveTo>
                  <a:lnTo>
                    <a:pt x="4294" y="79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 w="7600" cap="flat">
              <a:noFill/>
              <a:bevel/>
            </a:ln>
          </p:spPr>
        </p:sp>
        <p:sp>
          <p:nvSpPr>
            <p:cNvPr id="277" name="任意多边形 276"/>
            <p:cNvSpPr/>
            <p:nvPr/>
          </p:nvSpPr>
          <p:spPr>
            <a:xfrm>
              <a:off x="2918004" y="3747030"/>
              <a:ext cx="4294" cy="7901"/>
            </a:xfrm>
            <a:custGeom>
              <a:avLst/>
              <a:gdLst/>
              <a:ahLst/>
              <a:cxnLst/>
              <a:rect l="0" t="0" r="0" b="0"/>
              <a:pathLst>
                <a:path w="4294" h="7901">
                  <a:moveTo>
                    <a:pt x="0" y="0"/>
                  </a:moveTo>
                  <a:lnTo>
                    <a:pt x="4294" y="79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 w="7600" cap="flat">
              <a:noFill/>
              <a:bevel/>
            </a:ln>
          </p:spPr>
        </p:sp>
        <p:sp>
          <p:nvSpPr>
            <p:cNvPr id="278" name="任意多边形 277"/>
            <p:cNvSpPr/>
            <p:nvPr/>
          </p:nvSpPr>
          <p:spPr>
            <a:xfrm>
              <a:off x="2959282" y="3753199"/>
              <a:ext cx="4294" cy="7901"/>
            </a:xfrm>
            <a:custGeom>
              <a:avLst/>
              <a:gdLst/>
              <a:ahLst/>
              <a:cxnLst/>
              <a:rect l="0" t="0" r="0" b="0"/>
              <a:pathLst>
                <a:path w="4294" h="7901">
                  <a:moveTo>
                    <a:pt x="0" y="0"/>
                  </a:moveTo>
                  <a:lnTo>
                    <a:pt x="4294" y="79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 w="7600" cap="flat">
              <a:noFill/>
              <a:bevel/>
            </a:ln>
          </p:spPr>
        </p:sp>
        <p:sp>
          <p:nvSpPr>
            <p:cNvPr id="279" name="任意多边形 278"/>
            <p:cNvSpPr/>
            <p:nvPr/>
          </p:nvSpPr>
          <p:spPr>
            <a:xfrm>
              <a:off x="2836157" y="3827773"/>
              <a:ext cx="4294" cy="7901"/>
            </a:xfrm>
            <a:custGeom>
              <a:avLst/>
              <a:gdLst/>
              <a:ahLst/>
              <a:cxnLst/>
              <a:rect l="0" t="0" r="0" b="0"/>
              <a:pathLst>
                <a:path w="4294" h="7901">
                  <a:moveTo>
                    <a:pt x="0" y="0"/>
                  </a:moveTo>
                  <a:lnTo>
                    <a:pt x="4294" y="79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 w="7600" cap="flat">
              <a:noFill/>
              <a:bevel/>
            </a:ln>
          </p:spPr>
        </p:sp>
        <p:sp>
          <p:nvSpPr>
            <p:cNvPr id="280" name="任意多边形 279"/>
            <p:cNvSpPr/>
            <p:nvPr/>
          </p:nvSpPr>
          <p:spPr>
            <a:xfrm>
              <a:off x="2875423" y="3833309"/>
              <a:ext cx="4294" cy="7901"/>
            </a:xfrm>
            <a:custGeom>
              <a:avLst/>
              <a:gdLst/>
              <a:ahLst/>
              <a:cxnLst/>
              <a:rect l="0" t="0" r="0" b="0"/>
              <a:pathLst>
                <a:path w="4294" h="7901">
                  <a:moveTo>
                    <a:pt x="0" y="0"/>
                  </a:moveTo>
                  <a:lnTo>
                    <a:pt x="4294" y="79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 w="7600" cap="flat">
              <a:noFill/>
              <a:bevel/>
            </a:ln>
          </p:spPr>
        </p:sp>
        <p:sp>
          <p:nvSpPr>
            <p:cNvPr id="281" name="任意多边形 280"/>
            <p:cNvSpPr/>
            <p:nvPr/>
          </p:nvSpPr>
          <p:spPr>
            <a:xfrm>
              <a:off x="2916361" y="3839864"/>
              <a:ext cx="4294" cy="7901"/>
            </a:xfrm>
            <a:custGeom>
              <a:avLst/>
              <a:gdLst/>
              <a:ahLst/>
              <a:cxnLst/>
              <a:rect l="0" t="0" r="0" b="0"/>
              <a:pathLst>
                <a:path w="4294" h="7901">
                  <a:moveTo>
                    <a:pt x="0" y="0"/>
                  </a:moveTo>
                  <a:lnTo>
                    <a:pt x="4294" y="79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 w="7600" cap="flat">
              <a:noFill/>
              <a:bevel/>
            </a:ln>
          </p:spPr>
        </p:sp>
        <p:sp>
          <p:nvSpPr>
            <p:cNvPr id="282" name="任意多边形 281"/>
            <p:cNvSpPr/>
            <p:nvPr/>
          </p:nvSpPr>
          <p:spPr>
            <a:xfrm>
              <a:off x="2957632" y="3846033"/>
              <a:ext cx="4294" cy="7901"/>
            </a:xfrm>
            <a:custGeom>
              <a:avLst/>
              <a:gdLst/>
              <a:ahLst/>
              <a:cxnLst/>
              <a:rect l="0" t="0" r="0" b="0"/>
              <a:pathLst>
                <a:path w="4294" h="7901">
                  <a:moveTo>
                    <a:pt x="0" y="0"/>
                  </a:moveTo>
                  <a:lnTo>
                    <a:pt x="4294" y="79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 w="7600" cap="flat">
              <a:noFill/>
              <a:bevel/>
            </a:ln>
          </p:spPr>
        </p:sp>
        <p:sp>
          <p:nvSpPr>
            <p:cNvPr id="283" name="任意多边形 282"/>
            <p:cNvSpPr/>
            <p:nvPr/>
          </p:nvSpPr>
          <p:spPr>
            <a:xfrm>
              <a:off x="2266825" y="3671158"/>
              <a:ext cx="7528" cy="21061"/>
            </a:xfrm>
            <a:custGeom>
              <a:avLst/>
              <a:gdLst/>
              <a:ahLst/>
              <a:cxnLst/>
              <a:rect l="0" t="0" r="0" b="0"/>
              <a:pathLst>
                <a:path w="7528" h="21061">
                  <a:moveTo>
                    <a:pt x="0" y="0"/>
                  </a:moveTo>
                  <a:lnTo>
                    <a:pt x="5337" y="149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 w="7600" cap="flat">
              <a:noFill/>
              <a:bevel/>
            </a:ln>
          </p:spPr>
        </p:sp>
        <p:sp>
          <p:nvSpPr>
            <p:cNvPr id="284" name="任意多边形 283"/>
            <p:cNvSpPr/>
            <p:nvPr/>
          </p:nvSpPr>
          <p:spPr>
            <a:xfrm>
              <a:off x="2278141" y="3672922"/>
              <a:ext cx="7528" cy="21061"/>
            </a:xfrm>
            <a:custGeom>
              <a:avLst/>
              <a:gdLst/>
              <a:ahLst/>
              <a:cxnLst/>
              <a:rect l="0" t="0" r="0" b="0"/>
              <a:pathLst>
                <a:path w="7528" h="21061">
                  <a:moveTo>
                    <a:pt x="0" y="0"/>
                  </a:moveTo>
                  <a:lnTo>
                    <a:pt x="5337" y="149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 w="7600" cap="flat">
              <a:noFill/>
              <a:bevel/>
            </a:ln>
          </p:spPr>
        </p:sp>
        <p:sp>
          <p:nvSpPr>
            <p:cNvPr id="285" name="任意多边形 284"/>
            <p:cNvSpPr/>
            <p:nvPr/>
          </p:nvSpPr>
          <p:spPr>
            <a:xfrm>
              <a:off x="2289498" y="3674932"/>
              <a:ext cx="7528" cy="21061"/>
            </a:xfrm>
            <a:custGeom>
              <a:avLst/>
              <a:gdLst/>
              <a:ahLst/>
              <a:cxnLst/>
              <a:rect l="0" t="0" r="0" b="0"/>
              <a:pathLst>
                <a:path w="7528" h="21061">
                  <a:moveTo>
                    <a:pt x="0" y="0"/>
                  </a:moveTo>
                  <a:lnTo>
                    <a:pt x="5337" y="149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 w="7600" cap="flat">
              <a:noFill/>
              <a:bevel/>
            </a:ln>
          </p:spPr>
        </p:sp>
        <p:sp>
          <p:nvSpPr>
            <p:cNvPr id="286" name="任意多边形 285"/>
            <p:cNvSpPr/>
            <p:nvPr/>
          </p:nvSpPr>
          <p:spPr>
            <a:xfrm>
              <a:off x="2300815" y="3676694"/>
              <a:ext cx="7528" cy="21061"/>
            </a:xfrm>
            <a:custGeom>
              <a:avLst/>
              <a:gdLst/>
              <a:ahLst/>
              <a:cxnLst/>
              <a:rect l="0" t="0" r="0" b="0"/>
              <a:pathLst>
                <a:path w="7528" h="21061">
                  <a:moveTo>
                    <a:pt x="0" y="0"/>
                  </a:moveTo>
                  <a:lnTo>
                    <a:pt x="5337" y="149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 w="7600" cap="flat">
              <a:noFill/>
              <a:bevel/>
            </a:ln>
          </p:spPr>
        </p:sp>
        <p:sp>
          <p:nvSpPr>
            <p:cNvPr id="287" name="任意多边形 286"/>
            <p:cNvSpPr/>
            <p:nvPr/>
          </p:nvSpPr>
          <p:spPr>
            <a:xfrm>
              <a:off x="2312652" y="3678943"/>
              <a:ext cx="7528" cy="21061"/>
            </a:xfrm>
            <a:custGeom>
              <a:avLst/>
              <a:gdLst/>
              <a:ahLst/>
              <a:cxnLst/>
              <a:rect l="0" t="0" r="0" b="0"/>
              <a:pathLst>
                <a:path w="7528" h="21061">
                  <a:moveTo>
                    <a:pt x="0" y="0"/>
                  </a:moveTo>
                  <a:lnTo>
                    <a:pt x="5337" y="149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 w="7600" cap="flat">
              <a:noFill/>
              <a:bevel/>
            </a:ln>
          </p:spPr>
        </p:sp>
        <p:sp>
          <p:nvSpPr>
            <p:cNvPr id="288" name="任意多边形 287"/>
            <p:cNvSpPr/>
            <p:nvPr/>
          </p:nvSpPr>
          <p:spPr>
            <a:xfrm>
              <a:off x="2323967" y="3680705"/>
              <a:ext cx="7528" cy="21061"/>
            </a:xfrm>
            <a:custGeom>
              <a:avLst/>
              <a:gdLst/>
              <a:ahLst/>
              <a:cxnLst/>
              <a:rect l="0" t="0" r="0" b="0"/>
              <a:pathLst>
                <a:path w="7528" h="21061">
                  <a:moveTo>
                    <a:pt x="0" y="0"/>
                  </a:moveTo>
                  <a:lnTo>
                    <a:pt x="5337" y="149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 w="7600" cap="flat">
              <a:noFill/>
              <a:bevel/>
            </a:ln>
          </p:spPr>
        </p:sp>
        <p:sp>
          <p:nvSpPr>
            <p:cNvPr id="289" name="任意多边形 288"/>
            <p:cNvSpPr/>
            <p:nvPr/>
          </p:nvSpPr>
          <p:spPr>
            <a:xfrm>
              <a:off x="2335324" y="3682716"/>
              <a:ext cx="7528" cy="21061"/>
            </a:xfrm>
            <a:custGeom>
              <a:avLst/>
              <a:gdLst/>
              <a:ahLst/>
              <a:cxnLst/>
              <a:rect l="0" t="0" r="0" b="0"/>
              <a:pathLst>
                <a:path w="7528" h="21061">
                  <a:moveTo>
                    <a:pt x="0" y="0"/>
                  </a:moveTo>
                  <a:lnTo>
                    <a:pt x="5337" y="149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 w="7600" cap="flat">
              <a:noFill/>
              <a:bevel/>
            </a:ln>
          </p:spPr>
        </p:sp>
        <p:sp>
          <p:nvSpPr>
            <p:cNvPr id="290" name="任意多边形 289"/>
            <p:cNvSpPr/>
            <p:nvPr/>
          </p:nvSpPr>
          <p:spPr>
            <a:xfrm>
              <a:off x="2346641" y="3684477"/>
              <a:ext cx="7528" cy="21061"/>
            </a:xfrm>
            <a:custGeom>
              <a:avLst/>
              <a:gdLst/>
              <a:ahLst/>
              <a:cxnLst/>
              <a:rect l="0" t="0" r="0" b="0"/>
              <a:pathLst>
                <a:path w="7528" h="21061">
                  <a:moveTo>
                    <a:pt x="0" y="0"/>
                  </a:moveTo>
                  <a:lnTo>
                    <a:pt x="5337" y="149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 w="7600" cap="flat">
              <a:noFill/>
              <a:bevel/>
            </a:ln>
          </p:spPr>
        </p:sp>
        <p:sp>
          <p:nvSpPr>
            <p:cNvPr id="291" name="任意多边形 290"/>
            <p:cNvSpPr/>
            <p:nvPr/>
          </p:nvSpPr>
          <p:spPr>
            <a:xfrm>
              <a:off x="2359571" y="3686668"/>
              <a:ext cx="7528" cy="21061"/>
            </a:xfrm>
            <a:custGeom>
              <a:avLst/>
              <a:gdLst/>
              <a:ahLst/>
              <a:cxnLst/>
              <a:rect l="0" t="0" r="0" b="0"/>
              <a:pathLst>
                <a:path w="7528" h="21061">
                  <a:moveTo>
                    <a:pt x="0" y="0"/>
                  </a:moveTo>
                  <a:lnTo>
                    <a:pt x="5337" y="149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 w="7600" cap="flat">
              <a:noFill/>
              <a:bevel/>
            </a:ln>
          </p:spPr>
        </p:sp>
        <p:sp>
          <p:nvSpPr>
            <p:cNvPr id="292" name="任意多边形 291"/>
            <p:cNvSpPr/>
            <p:nvPr/>
          </p:nvSpPr>
          <p:spPr>
            <a:xfrm>
              <a:off x="2370886" y="3688432"/>
              <a:ext cx="7528" cy="21061"/>
            </a:xfrm>
            <a:custGeom>
              <a:avLst/>
              <a:gdLst/>
              <a:ahLst/>
              <a:cxnLst/>
              <a:rect l="0" t="0" r="0" b="0"/>
              <a:pathLst>
                <a:path w="7528" h="21061">
                  <a:moveTo>
                    <a:pt x="0" y="0"/>
                  </a:moveTo>
                  <a:lnTo>
                    <a:pt x="5337" y="149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 w="7600" cap="flat">
              <a:noFill/>
              <a:bevel/>
            </a:ln>
          </p:spPr>
        </p:sp>
        <p:sp>
          <p:nvSpPr>
            <p:cNvPr id="293" name="任意多边形 292"/>
            <p:cNvSpPr/>
            <p:nvPr/>
          </p:nvSpPr>
          <p:spPr>
            <a:xfrm>
              <a:off x="2382244" y="3690442"/>
              <a:ext cx="7528" cy="21061"/>
            </a:xfrm>
            <a:custGeom>
              <a:avLst/>
              <a:gdLst/>
              <a:ahLst/>
              <a:cxnLst/>
              <a:rect l="0" t="0" r="0" b="0"/>
              <a:pathLst>
                <a:path w="7528" h="21061">
                  <a:moveTo>
                    <a:pt x="0" y="0"/>
                  </a:moveTo>
                  <a:lnTo>
                    <a:pt x="5337" y="149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 w="7600" cap="flat">
              <a:noFill/>
              <a:bevel/>
            </a:ln>
          </p:spPr>
        </p:sp>
        <p:sp>
          <p:nvSpPr>
            <p:cNvPr id="294" name="任意多边形 293"/>
            <p:cNvSpPr/>
            <p:nvPr/>
          </p:nvSpPr>
          <p:spPr>
            <a:xfrm>
              <a:off x="2393560" y="3692205"/>
              <a:ext cx="7528" cy="21061"/>
            </a:xfrm>
            <a:custGeom>
              <a:avLst/>
              <a:gdLst/>
              <a:ahLst/>
              <a:cxnLst/>
              <a:rect l="0" t="0" r="0" b="0"/>
              <a:pathLst>
                <a:path w="7528" h="21061">
                  <a:moveTo>
                    <a:pt x="0" y="0"/>
                  </a:moveTo>
                  <a:lnTo>
                    <a:pt x="5337" y="149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 w="7600" cap="flat">
              <a:noFill/>
              <a:bevel/>
            </a:ln>
          </p:spPr>
        </p:sp>
        <p:sp>
          <p:nvSpPr>
            <p:cNvPr id="295" name="任意多边形 294"/>
            <p:cNvSpPr/>
            <p:nvPr/>
          </p:nvSpPr>
          <p:spPr>
            <a:xfrm>
              <a:off x="2266825" y="3706321"/>
              <a:ext cx="7528" cy="21061"/>
            </a:xfrm>
            <a:custGeom>
              <a:avLst/>
              <a:gdLst/>
              <a:ahLst/>
              <a:cxnLst/>
              <a:rect l="0" t="0" r="0" b="0"/>
              <a:pathLst>
                <a:path w="7528" h="21061">
                  <a:moveTo>
                    <a:pt x="0" y="0"/>
                  </a:moveTo>
                  <a:lnTo>
                    <a:pt x="5337" y="149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 w="7600" cap="flat">
              <a:noFill/>
              <a:bevel/>
            </a:ln>
          </p:spPr>
        </p:sp>
        <p:sp>
          <p:nvSpPr>
            <p:cNvPr id="296" name="任意多边形 295"/>
            <p:cNvSpPr/>
            <p:nvPr/>
          </p:nvSpPr>
          <p:spPr>
            <a:xfrm>
              <a:off x="2278141" y="3708084"/>
              <a:ext cx="7528" cy="21061"/>
            </a:xfrm>
            <a:custGeom>
              <a:avLst/>
              <a:gdLst/>
              <a:ahLst/>
              <a:cxnLst/>
              <a:rect l="0" t="0" r="0" b="0"/>
              <a:pathLst>
                <a:path w="7528" h="21061">
                  <a:moveTo>
                    <a:pt x="0" y="0"/>
                  </a:moveTo>
                  <a:lnTo>
                    <a:pt x="5337" y="149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 w="7600" cap="flat">
              <a:noFill/>
              <a:bevel/>
            </a:ln>
          </p:spPr>
        </p:sp>
        <p:sp>
          <p:nvSpPr>
            <p:cNvPr id="297" name="任意多边形 296"/>
            <p:cNvSpPr/>
            <p:nvPr/>
          </p:nvSpPr>
          <p:spPr>
            <a:xfrm>
              <a:off x="2289498" y="3710094"/>
              <a:ext cx="7528" cy="21061"/>
            </a:xfrm>
            <a:custGeom>
              <a:avLst/>
              <a:gdLst/>
              <a:ahLst/>
              <a:cxnLst/>
              <a:rect l="0" t="0" r="0" b="0"/>
              <a:pathLst>
                <a:path w="7528" h="21061">
                  <a:moveTo>
                    <a:pt x="0" y="0"/>
                  </a:moveTo>
                  <a:lnTo>
                    <a:pt x="5337" y="149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 w="7600" cap="flat">
              <a:noFill/>
              <a:bevel/>
            </a:ln>
          </p:spPr>
        </p:sp>
        <p:sp>
          <p:nvSpPr>
            <p:cNvPr id="298" name="任意多边形 297"/>
            <p:cNvSpPr/>
            <p:nvPr/>
          </p:nvSpPr>
          <p:spPr>
            <a:xfrm>
              <a:off x="2300815" y="3711857"/>
              <a:ext cx="7528" cy="21061"/>
            </a:xfrm>
            <a:custGeom>
              <a:avLst/>
              <a:gdLst/>
              <a:ahLst/>
              <a:cxnLst/>
              <a:rect l="0" t="0" r="0" b="0"/>
              <a:pathLst>
                <a:path w="7528" h="21061">
                  <a:moveTo>
                    <a:pt x="0" y="0"/>
                  </a:moveTo>
                  <a:lnTo>
                    <a:pt x="5337" y="149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 w="7600" cap="flat">
              <a:noFill/>
              <a:bevel/>
            </a:ln>
          </p:spPr>
        </p:sp>
        <p:sp>
          <p:nvSpPr>
            <p:cNvPr id="299" name="任意多边形 298"/>
            <p:cNvSpPr/>
            <p:nvPr/>
          </p:nvSpPr>
          <p:spPr>
            <a:xfrm>
              <a:off x="2312652" y="3714105"/>
              <a:ext cx="7528" cy="21061"/>
            </a:xfrm>
            <a:custGeom>
              <a:avLst/>
              <a:gdLst/>
              <a:ahLst/>
              <a:cxnLst/>
              <a:rect l="0" t="0" r="0" b="0"/>
              <a:pathLst>
                <a:path w="7528" h="21061">
                  <a:moveTo>
                    <a:pt x="0" y="0"/>
                  </a:moveTo>
                  <a:lnTo>
                    <a:pt x="5337" y="149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 w="7600" cap="flat">
              <a:noFill/>
              <a:bevel/>
            </a:ln>
          </p:spPr>
        </p:sp>
        <p:sp>
          <p:nvSpPr>
            <p:cNvPr id="300" name="任意多边形 299"/>
            <p:cNvSpPr/>
            <p:nvPr/>
          </p:nvSpPr>
          <p:spPr>
            <a:xfrm>
              <a:off x="2323967" y="3715868"/>
              <a:ext cx="7528" cy="21061"/>
            </a:xfrm>
            <a:custGeom>
              <a:avLst/>
              <a:gdLst/>
              <a:ahLst/>
              <a:cxnLst/>
              <a:rect l="0" t="0" r="0" b="0"/>
              <a:pathLst>
                <a:path w="7528" h="21061">
                  <a:moveTo>
                    <a:pt x="0" y="0"/>
                  </a:moveTo>
                  <a:lnTo>
                    <a:pt x="5337" y="149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 w="7600" cap="flat">
              <a:noFill/>
              <a:bevel/>
            </a:ln>
          </p:spPr>
        </p:sp>
        <p:sp>
          <p:nvSpPr>
            <p:cNvPr id="301" name="任意多边形 300"/>
            <p:cNvSpPr/>
            <p:nvPr/>
          </p:nvSpPr>
          <p:spPr>
            <a:xfrm>
              <a:off x="2335324" y="3717879"/>
              <a:ext cx="7528" cy="21061"/>
            </a:xfrm>
            <a:custGeom>
              <a:avLst/>
              <a:gdLst/>
              <a:ahLst/>
              <a:cxnLst/>
              <a:rect l="0" t="0" r="0" b="0"/>
              <a:pathLst>
                <a:path w="7528" h="21061">
                  <a:moveTo>
                    <a:pt x="0" y="0"/>
                  </a:moveTo>
                  <a:lnTo>
                    <a:pt x="5337" y="149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 w="7600" cap="flat">
              <a:noFill/>
              <a:bevel/>
            </a:ln>
          </p:spPr>
        </p:sp>
        <p:sp>
          <p:nvSpPr>
            <p:cNvPr id="302" name="任意多边形 301"/>
            <p:cNvSpPr/>
            <p:nvPr/>
          </p:nvSpPr>
          <p:spPr>
            <a:xfrm>
              <a:off x="2346641" y="3719640"/>
              <a:ext cx="7528" cy="21061"/>
            </a:xfrm>
            <a:custGeom>
              <a:avLst/>
              <a:gdLst/>
              <a:ahLst/>
              <a:cxnLst/>
              <a:rect l="0" t="0" r="0" b="0"/>
              <a:pathLst>
                <a:path w="7528" h="21061">
                  <a:moveTo>
                    <a:pt x="0" y="0"/>
                  </a:moveTo>
                  <a:lnTo>
                    <a:pt x="5337" y="149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 w="7600" cap="flat">
              <a:noFill/>
              <a:bevel/>
            </a:ln>
          </p:spPr>
        </p:sp>
        <p:sp>
          <p:nvSpPr>
            <p:cNvPr id="303" name="任意多边形 302"/>
            <p:cNvSpPr/>
            <p:nvPr/>
          </p:nvSpPr>
          <p:spPr>
            <a:xfrm>
              <a:off x="2359571" y="3721832"/>
              <a:ext cx="7528" cy="21061"/>
            </a:xfrm>
            <a:custGeom>
              <a:avLst/>
              <a:gdLst/>
              <a:ahLst/>
              <a:cxnLst/>
              <a:rect l="0" t="0" r="0" b="0"/>
              <a:pathLst>
                <a:path w="7528" h="21061">
                  <a:moveTo>
                    <a:pt x="0" y="0"/>
                  </a:moveTo>
                  <a:lnTo>
                    <a:pt x="5337" y="149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 w="7600" cap="flat">
              <a:noFill/>
              <a:bevel/>
            </a:ln>
          </p:spPr>
        </p:sp>
        <p:sp>
          <p:nvSpPr>
            <p:cNvPr id="304" name="任意多边形 303"/>
            <p:cNvSpPr/>
            <p:nvPr/>
          </p:nvSpPr>
          <p:spPr>
            <a:xfrm>
              <a:off x="2370886" y="3723595"/>
              <a:ext cx="7528" cy="21061"/>
            </a:xfrm>
            <a:custGeom>
              <a:avLst/>
              <a:gdLst/>
              <a:ahLst/>
              <a:cxnLst/>
              <a:rect l="0" t="0" r="0" b="0"/>
              <a:pathLst>
                <a:path w="7528" h="21061">
                  <a:moveTo>
                    <a:pt x="0" y="0"/>
                  </a:moveTo>
                  <a:lnTo>
                    <a:pt x="5337" y="149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 w="7600" cap="flat">
              <a:noFill/>
              <a:bevel/>
            </a:ln>
          </p:spPr>
        </p:sp>
        <p:sp>
          <p:nvSpPr>
            <p:cNvPr id="305" name="任意多边形 304"/>
            <p:cNvSpPr/>
            <p:nvPr/>
          </p:nvSpPr>
          <p:spPr>
            <a:xfrm>
              <a:off x="2382244" y="3725605"/>
              <a:ext cx="7528" cy="21061"/>
            </a:xfrm>
            <a:custGeom>
              <a:avLst/>
              <a:gdLst/>
              <a:ahLst/>
              <a:cxnLst/>
              <a:rect l="0" t="0" r="0" b="0"/>
              <a:pathLst>
                <a:path w="7528" h="21061">
                  <a:moveTo>
                    <a:pt x="0" y="0"/>
                  </a:moveTo>
                  <a:lnTo>
                    <a:pt x="5337" y="149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 w="7600" cap="flat">
              <a:noFill/>
              <a:bevel/>
            </a:ln>
          </p:spPr>
        </p:sp>
        <p:sp>
          <p:nvSpPr>
            <p:cNvPr id="306" name="任意多边形 305"/>
            <p:cNvSpPr/>
            <p:nvPr/>
          </p:nvSpPr>
          <p:spPr>
            <a:xfrm>
              <a:off x="2393560" y="3727368"/>
              <a:ext cx="7528" cy="21061"/>
            </a:xfrm>
            <a:custGeom>
              <a:avLst/>
              <a:gdLst/>
              <a:ahLst/>
              <a:cxnLst/>
              <a:rect l="0" t="0" r="0" b="0"/>
              <a:pathLst>
                <a:path w="7528" h="21061">
                  <a:moveTo>
                    <a:pt x="0" y="0"/>
                  </a:moveTo>
                  <a:lnTo>
                    <a:pt x="5337" y="149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 w="7600" cap="flat">
              <a:noFill/>
              <a:bevel/>
            </a:ln>
          </p:spPr>
        </p:sp>
      </p:grpSp>
      <p:grpSp>
        <p:nvGrpSpPr>
          <p:cNvPr id="307" name="转接站--Switch"/>
          <p:cNvGrpSpPr>
            <a:grpSpLocks noChangeAspect="1"/>
          </p:cNvGrpSpPr>
          <p:nvPr/>
        </p:nvGrpSpPr>
        <p:grpSpPr>
          <a:xfrm>
            <a:off x="12627447" y="9017692"/>
            <a:ext cx="1031471" cy="432000"/>
            <a:chOff x="2174806" y="3502302"/>
            <a:chExt cx="908868" cy="380649"/>
          </a:xfrm>
        </p:grpSpPr>
        <p:sp>
          <p:nvSpPr>
            <p:cNvPr id="308" name="任意多边形 307"/>
            <p:cNvSpPr/>
            <p:nvPr/>
          </p:nvSpPr>
          <p:spPr>
            <a:xfrm>
              <a:off x="2174806" y="3612028"/>
              <a:ext cx="851360" cy="268427"/>
            </a:xfrm>
            <a:custGeom>
              <a:avLst/>
              <a:gdLst/>
              <a:ahLst/>
              <a:cxnLst/>
              <a:rect l="0" t="0" r="0" b="0"/>
              <a:pathLst>
                <a:path w="851360" h="268427">
                  <a:moveTo>
                    <a:pt x="851360" y="130376"/>
                  </a:moveTo>
                  <a:lnTo>
                    <a:pt x="851360" y="268750"/>
                  </a:lnTo>
                  <a:lnTo>
                    <a:pt x="0" y="116809"/>
                  </a:lnTo>
                  <a:lnTo>
                    <a:pt x="0" y="0"/>
                  </a:lnTo>
                  <a:lnTo>
                    <a:pt x="851360" y="130376"/>
                  </a:lnTo>
                  <a:close/>
                </a:path>
              </a:pathLst>
            </a:custGeom>
            <a:gradFill>
              <a:gsLst>
                <a:gs pos="0">
                  <a:srgbClr val="314594"/>
                </a:gs>
                <a:gs pos="100000">
                  <a:srgbClr val="234B7B"/>
                </a:gs>
              </a:gsLst>
              <a:lin ang="5400000" scaled="0"/>
            </a:gradFill>
            <a:ln w="7600" cap="flat">
              <a:noFill/>
              <a:bevel/>
            </a:ln>
          </p:spPr>
        </p:sp>
        <p:sp>
          <p:nvSpPr>
            <p:cNvPr id="309" name="任意多边形 308"/>
            <p:cNvSpPr/>
            <p:nvPr/>
          </p:nvSpPr>
          <p:spPr>
            <a:xfrm>
              <a:off x="2186404" y="3631512"/>
              <a:ext cx="26585" cy="17398"/>
            </a:xfrm>
            <a:custGeom>
              <a:avLst/>
              <a:gdLst/>
              <a:ahLst/>
              <a:cxnLst/>
              <a:rect l="0" t="0" r="0" b="0"/>
              <a:pathLst>
                <a:path w="26585" h="17398">
                  <a:moveTo>
                    <a:pt x="0" y="14041"/>
                  </a:moveTo>
                  <a:lnTo>
                    <a:pt x="6782" y="0"/>
                  </a:lnTo>
                  <a:lnTo>
                    <a:pt x="17361" y="10073"/>
                  </a:lnTo>
                  <a:lnTo>
                    <a:pt x="21159" y="1831"/>
                  </a:lnTo>
                  <a:lnTo>
                    <a:pt x="21159" y="17398"/>
                  </a:lnTo>
                  <a:lnTo>
                    <a:pt x="10037" y="8547"/>
                  </a:lnTo>
                  <a:lnTo>
                    <a:pt x="0" y="14041"/>
                  </a:lnTo>
                  <a:close/>
                </a:path>
              </a:pathLst>
            </a:custGeom>
            <a:solidFill>
              <a:srgbClr val="DDDDDD"/>
            </a:solidFill>
            <a:ln w="4058" cap="flat">
              <a:noFill/>
              <a:bevel/>
            </a:ln>
          </p:spPr>
        </p:sp>
        <p:sp>
          <p:nvSpPr>
            <p:cNvPr id="310" name="任意多边形 309"/>
            <p:cNvSpPr/>
            <p:nvPr/>
          </p:nvSpPr>
          <p:spPr>
            <a:xfrm>
              <a:off x="2212035" y="3635000"/>
              <a:ext cx="17853" cy="16998"/>
            </a:xfrm>
            <a:custGeom>
              <a:avLst/>
              <a:gdLst/>
              <a:ahLst/>
              <a:cxnLst/>
              <a:rect l="0" t="0" r="0" b="0"/>
              <a:pathLst>
                <a:path w="17853" h="16998">
                  <a:moveTo>
                    <a:pt x="5290" y="19"/>
                  </a:moveTo>
                  <a:lnTo>
                    <a:pt x="0" y="14823"/>
                  </a:lnTo>
                  <a:lnTo>
                    <a:pt x="13293" y="16960"/>
                  </a:lnTo>
                  <a:lnTo>
                    <a:pt x="14836" y="7860"/>
                  </a:lnTo>
                  <a:lnTo>
                    <a:pt x="5290" y="19"/>
                  </a:lnTo>
                  <a:close/>
                </a:path>
              </a:pathLst>
            </a:custGeom>
            <a:solidFill>
              <a:srgbClr val="DDDDDD"/>
            </a:solidFill>
            <a:ln w="4058" cap="flat">
              <a:noFill/>
              <a:bevel/>
            </a:ln>
          </p:spPr>
        </p:sp>
        <p:sp>
          <p:nvSpPr>
            <p:cNvPr id="311" name="任意多边形 310"/>
            <p:cNvSpPr/>
            <p:nvPr/>
          </p:nvSpPr>
          <p:spPr>
            <a:xfrm>
              <a:off x="2231512" y="3638608"/>
              <a:ext cx="16175" cy="16483"/>
            </a:xfrm>
            <a:custGeom>
              <a:avLst/>
              <a:gdLst/>
              <a:ahLst/>
              <a:cxnLst/>
              <a:rect l="0" t="0" r="0" b="0"/>
              <a:pathLst>
                <a:path w="16175" h="16483">
                  <a:moveTo>
                    <a:pt x="2441" y="0"/>
                  </a:moveTo>
                  <a:lnTo>
                    <a:pt x="763" y="15624"/>
                  </a:lnTo>
                  <a:lnTo>
                    <a:pt x="10529" y="7211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rgbClr val="DDDDDD"/>
            </a:solidFill>
            <a:ln w="4058" cap="flat">
              <a:noFill/>
              <a:bevel/>
            </a:ln>
          </p:spPr>
        </p:sp>
        <p:sp>
          <p:nvSpPr>
            <p:cNvPr id="312" name="任意多边形 311"/>
            <p:cNvSpPr/>
            <p:nvPr/>
          </p:nvSpPr>
          <p:spPr>
            <a:xfrm>
              <a:off x="2247729" y="3643074"/>
              <a:ext cx="20600" cy="15678"/>
            </a:xfrm>
            <a:custGeom>
              <a:avLst/>
              <a:gdLst/>
              <a:ahLst/>
              <a:cxnLst/>
              <a:rect l="0" t="0" r="0" b="0"/>
              <a:pathLst>
                <a:path w="20600" h="15678">
                  <a:moveTo>
                    <a:pt x="14172" y="6525"/>
                  </a:moveTo>
                  <a:cubicBezTo>
                    <a:pt x="20600" y="7556"/>
                    <a:pt x="18750" y="173"/>
                    <a:pt x="10510" y="0"/>
                  </a:cubicBezTo>
                  <a:cubicBezTo>
                    <a:pt x="2270" y="-171"/>
                    <a:pt x="592" y="6182"/>
                    <a:pt x="592" y="6182"/>
                  </a:cubicBezTo>
                  <a:cubicBezTo>
                    <a:pt x="592" y="6182"/>
                    <a:pt x="-2765" y="13737"/>
                    <a:pt x="6390" y="15282"/>
                  </a:cubicBezTo>
                  <a:cubicBezTo>
                    <a:pt x="15546" y="16827"/>
                    <a:pt x="19361" y="13565"/>
                    <a:pt x="20600" y="9616"/>
                  </a:cubicBezTo>
                  <a:cubicBezTo>
                    <a:pt x="20600" y="9616"/>
                    <a:pt x="12036" y="8071"/>
                    <a:pt x="11731" y="8071"/>
                  </a:cubicBezTo>
                  <a:cubicBezTo>
                    <a:pt x="11426" y="8071"/>
                    <a:pt x="11426" y="9616"/>
                    <a:pt x="11426" y="9616"/>
                  </a:cubicBezTo>
                  <a:cubicBezTo>
                    <a:pt x="13410" y="9959"/>
                    <a:pt x="11273" y="12707"/>
                    <a:pt x="8069" y="10990"/>
                  </a:cubicBezTo>
                  <a:cubicBezTo>
                    <a:pt x="4865" y="9273"/>
                    <a:pt x="5933" y="7212"/>
                    <a:pt x="6543" y="6182"/>
                  </a:cubicBezTo>
                  <a:cubicBezTo>
                    <a:pt x="7153" y="5152"/>
                    <a:pt x="9290" y="3263"/>
                    <a:pt x="11120" y="3778"/>
                  </a:cubicBezTo>
                  <a:cubicBezTo>
                    <a:pt x="12952" y="4293"/>
                    <a:pt x="14172" y="6525"/>
                    <a:pt x="14172" y="6525"/>
                  </a:cubicBezTo>
                  <a:close/>
                </a:path>
              </a:pathLst>
            </a:custGeom>
            <a:solidFill>
              <a:srgbClr val="DDDDDD"/>
            </a:solidFill>
            <a:ln w="4058" cap="flat">
              <a:noFill/>
              <a:bevel/>
            </a:ln>
          </p:spPr>
        </p:sp>
        <p:sp>
          <p:nvSpPr>
            <p:cNvPr id="313" name="任意多边形 312"/>
            <p:cNvSpPr/>
            <p:nvPr/>
          </p:nvSpPr>
          <p:spPr>
            <a:xfrm>
              <a:off x="2269487" y="3645779"/>
              <a:ext cx="18006" cy="16826"/>
            </a:xfrm>
            <a:custGeom>
              <a:avLst/>
              <a:gdLst/>
              <a:ahLst/>
              <a:cxnLst/>
              <a:rect l="0" t="0" r="0" b="0"/>
              <a:pathLst>
                <a:path w="18006" h="16826">
                  <a:moveTo>
                    <a:pt x="18006" y="1717"/>
                  </a:moveTo>
                  <a:lnTo>
                    <a:pt x="5646" y="0"/>
                  </a:lnTo>
                  <a:lnTo>
                    <a:pt x="0" y="14937"/>
                  </a:lnTo>
                  <a:lnTo>
                    <a:pt x="13123" y="16826"/>
                  </a:lnTo>
                  <a:lnTo>
                    <a:pt x="18006" y="1717"/>
                  </a:lnTo>
                  <a:close/>
                </a:path>
              </a:pathLst>
            </a:custGeom>
            <a:solidFill>
              <a:srgbClr val="DDDDDD"/>
            </a:solidFill>
            <a:ln w="4058" cap="flat">
              <a:noFill/>
              <a:bevel/>
            </a:ln>
          </p:spPr>
        </p:sp>
        <p:sp>
          <p:nvSpPr>
            <p:cNvPr id="314" name="任意多边形 313"/>
            <p:cNvSpPr/>
            <p:nvPr/>
          </p:nvSpPr>
          <p:spPr>
            <a:xfrm>
              <a:off x="2287284" y="3649550"/>
              <a:ext cx="22126" cy="16826"/>
            </a:xfrm>
            <a:custGeom>
              <a:avLst/>
              <a:gdLst/>
              <a:ahLst/>
              <a:cxnLst/>
              <a:rect l="0" t="0" r="0" b="0"/>
              <a:pathLst>
                <a:path w="22126" h="16826">
                  <a:moveTo>
                    <a:pt x="12055" y="0"/>
                  </a:moveTo>
                  <a:lnTo>
                    <a:pt x="0" y="13564"/>
                  </a:lnTo>
                  <a:lnTo>
                    <a:pt x="9003" y="11160"/>
                  </a:lnTo>
                  <a:lnTo>
                    <a:pt x="22126" y="16826"/>
                  </a:lnTo>
                  <a:lnTo>
                    <a:pt x="12055" y="0"/>
                  </a:lnTo>
                  <a:close/>
                </a:path>
              </a:pathLst>
            </a:custGeom>
            <a:solidFill>
              <a:srgbClr val="DDDDDD"/>
            </a:solidFill>
            <a:ln w="4058" cap="flat">
              <a:noFill/>
              <a:bevel/>
            </a:ln>
          </p:spPr>
        </p:sp>
        <p:sp>
          <p:nvSpPr>
            <p:cNvPr id="315" name="任意多边形 314"/>
            <p:cNvSpPr/>
            <p:nvPr/>
          </p:nvSpPr>
          <p:spPr>
            <a:xfrm>
              <a:off x="2312744" y="3652100"/>
              <a:ext cx="18339" cy="17513"/>
            </a:xfrm>
            <a:custGeom>
              <a:avLst/>
              <a:gdLst/>
              <a:ahLst/>
              <a:cxnLst/>
              <a:rect l="0" t="0" r="0" b="0"/>
              <a:pathLst>
                <a:path w="18339" h="17513">
                  <a:moveTo>
                    <a:pt x="5646" y="0"/>
                  </a:moveTo>
                  <a:lnTo>
                    <a:pt x="0" y="14766"/>
                  </a:lnTo>
                  <a:lnTo>
                    <a:pt x="9919" y="11504"/>
                  </a:lnTo>
                  <a:lnTo>
                    <a:pt x="17549" y="17513"/>
                  </a:lnTo>
                  <a:cubicBezTo>
                    <a:pt x="17549" y="17513"/>
                    <a:pt x="17243" y="14422"/>
                    <a:pt x="16785" y="13049"/>
                  </a:cubicBezTo>
                  <a:cubicBezTo>
                    <a:pt x="16328" y="11675"/>
                    <a:pt x="13429" y="9958"/>
                    <a:pt x="13429" y="9958"/>
                  </a:cubicBezTo>
                  <a:cubicBezTo>
                    <a:pt x="13429" y="9958"/>
                    <a:pt x="17091" y="10130"/>
                    <a:pt x="18159" y="6696"/>
                  </a:cubicBezTo>
                  <a:cubicBezTo>
                    <a:pt x="19227" y="3262"/>
                    <a:pt x="15260" y="1545"/>
                    <a:pt x="15260" y="1545"/>
                  </a:cubicBezTo>
                  <a:lnTo>
                    <a:pt x="5646" y="0"/>
                  </a:lnTo>
                  <a:close/>
                </a:path>
              </a:pathLst>
            </a:custGeom>
            <a:solidFill>
              <a:srgbClr val="DDDDDD"/>
            </a:solidFill>
            <a:ln w="4058" cap="flat">
              <a:noFill/>
              <a:bevel/>
            </a:ln>
          </p:spPr>
        </p:sp>
        <p:sp>
          <p:nvSpPr>
            <p:cNvPr id="316" name="任意多边形 315"/>
            <p:cNvSpPr/>
            <p:nvPr/>
          </p:nvSpPr>
          <p:spPr>
            <a:xfrm>
              <a:off x="2175178" y="3502302"/>
              <a:ext cx="908436" cy="240102"/>
            </a:xfrm>
            <a:custGeom>
              <a:avLst/>
              <a:gdLst/>
              <a:ahLst/>
              <a:cxnLst/>
              <a:rect l="0" t="0" r="0" b="0"/>
              <a:pathLst>
                <a:path w="908436" h="240102">
                  <a:moveTo>
                    <a:pt x="241843" y="0"/>
                  </a:moveTo>
                  <a:lnTo>
                    <a:pt x="0" y="109761"/>
                  </a:lnTo>
                  <a:lnTo>
                    <a:pt x="851527" y="240102"/>
                  </a:lnTo>
                  <a:lnTo>
                    <a:pt x="908436" y="75461"/>
                  </a:lnTo>
                  <a:lnTo>
                    <a:pt x="241843" y="0"/>
                  </a:lnTo>
                  <a:close/>
                </a:path>
              </a:pathLst>
            </a:custGeom>
            <a:gradFill>
              <a:gsLst>
                <a:gs pos="0">
                  <a:srgbClr val="314594"/>
                </a:gs>
                <a:gs pos="100000">
                  <a:srgbClr val="7B8ACE"/>
                </a:gs>
              </a:gsLst>
              <a:lin ang="5400000" scaled="0"/>
            </a:gradFill>
            <a:ln w="7600" cap="flat">
              <a:noFill/>
              <a:bevel/>
            </a:ln>
          </p:spPr>
        </p:sp>
        <p:sp>
          <p:nvSpPr>
            <p:cNvPr id="317" name="任意多边形 316"/>
            <p:cNvSpPr/>
            <p:nvPr/>
          </p:nvSpPr>
          <p:spPr>
            <a:xfrm>
              <a:off x="3024516" y="3577626"/>
              <a:ext cx="59158" cy="305325"/>
            </a:xfrm>
            <a:custGeom>
              <a:avLst/>
              <a:gdLst/>
              <a:ahLst/>
              <a:cxnLst/>
              <a:rect l="0" t="0" r="0" b="0"/>
              <a:pathLst>
                <a:path w="59158" h="305325">
                  <a:moveTo>
                    <a:pt x="71" y="164960"/>
                  </a:moveTo>
                  <a:lnTo>
                    <a:pt x="714" y="305325"/>
                  </a:lnTo>
                  <a:lnTo>
                    <a:pt x="59084" y="102737"/>
                  </a:lnTo>
                  <a:lnTo>
                    <a:pt x="59084" y="0"/>
                  </a:lnTo>
                  <a:lnTo>
                    <a:pt x="71" y="164960"/>
                  </a:lnTo>
                  <a:close/>
                </a:path>
              </a:pathLst>
            </a:custGeom>
            <a:gradFill>
              <a:gsLst>
                <a:gs pos="0">
                  <a:srgbClr val="314594"/>
                </a:gs>
                <a:gs pos="100000">
                  <a:srgbClr val="7B8ACE"/>
                </a:gs>
              </a:gsLst>
              <a:lin ang="5400000" scaled="0"/>
            </a:gradFill>
            <a:ln w="7600" cap="flat">
              <a:noFill/>
              <a:bevel/>
            </a:ln>
          </p:spPr>
        </p:sp>
        <p:sp>
          <p:nvSpPr>
            <p:cNvPr id="318" name="任意多边形 317"/>
            <p:cNvSpPr/>
            <p:nvPr/>
          </p:nvSpPr>
          <p:spPr>
            <a:xfrm>
              <a:off x="2243273" y="3707743"/>
              <a:ext cx="17701" cy="16483"/>
            </a:xfrm>
            <a:custGeom>
              <a:avLst/>
              <a:gdLst/>
              <a:ahLst/>
              <a:cxnLst/>
              <a:rect l="0" t="0" r="0" b="0"/>
              <a:pathLst>
                <a:path w="17701" h="16483">
                  <a:moveTo>
                    <a:pt x="0" y="0"/>
                  </a:moveTo>
                  <a:lnTo>
                    <a:pt x="17701" y="2289"/>
                  </a:lnTo>
                  <a:lnTo>
                    <a:pt x="12411" y="164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 w="7600" cap="flat">
              <a:noFill/>
              <a:bevel/>
            </a:ln>
          </p:spPr>
        </p:sp>
        <p:sp>
          <p:nvSpPr>
            <p:cNvPr id="319" name="任意多边形 318"/>
            <p:cNvSpPr/>
            <p:nvPr/>
          </p:nvSpPr>
          <p:spPr>
            <a:xfrm>
              <a:off x="2354000" y="3664181"/>
              <a:ext cx="81179" cy="20832"/>
            </a:xfrm>
            <a:custGeom>
              <a:avLst/>
              <a:gdLst/>
              <a:ahLst/>
              <a:cxnLst/>
              <a:rect l="0" t="0" r="0" b="0"/>
              <a:pathLst>
                <a:path w="81179" h="20832">
                  <a:moveTo>
                    <a:pt x="0" y="0"/>
                  </a:moveTo>
                  <a:lnTo>
                    <a:pt x="81179" y="20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 w="7600" cap="flat">
              <a:noFill/>
              <a:bevel/>
            </a:ln>
          </p:spPr>
        </p:sp>
        <p:sp>
          <p:nvSpPr>
            <p:cNvPr id="320" name="任意多边形 319"/>
            <p:cNvSpPr/>
            <p:nvPr/>
          </p:nvSpPr>
          <p:spPr>
            <a:xfrm>
              <a:off x="2403596" y="3694239"/>
              <a:ext cx="15870" cy="7783"/>
            </a:xfrm>
            <a:custGeom>
              <a:avLst/>
              <a:gdLst/>
              <a:ahLst/>
              <a:cxnLst/>
              <a:rect l="0" t="0" r="0" b="0"/>
              <a:pathLst>
                <a:path w="15870" h="7783">
                  <a:moveTo>
                    <a:pt x="0" y="0"/>
                  </a:moveTo>
                  <a:lnTo>
                    <a:pt x="15870" y="77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 w="7600" cap="flat">
              <a:noFill/>
              <a:bevel/>
            </a:ln>
          </p:spPr>
        </p:sp>
        <p:sp>
          <p:nvSpPr>
            <p:cNvPr id="321" name="任意多边形 320"/>
            <p:cNvSpPr/>
            <p:nvPr/>
          </p:nvSpPr>
          <p:spPr>
            <a:xfrm>
              <a:off x="2403593" y="3708204"/>
              <a:ext cx="22177" cy="8470"/>
            </a:xfrm>
            <a:custGeom>
              <a:avLst/>
              <a:gdLst/>
              <a:ahLst/>
              <a:cxnLst/>
              <a:rect l="0" t="0" r="0" b="0"/>
              <a:pathLst>
                <a:path w="22177" h="8470">
                  <a:moveTo>
                    <a:pt x="0" y="0"/>
                  </a:moveTo>
                  <a:lnTo>
                    <a:pt x="22177" y="84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 w="7600" cap="flat">
              <a:noFill/>
              <a:bevel/>
            </a:ln>
          </p:spPr>
        </p:sp>
        <p:sp>
          <p:nvSpPr>
            <p:cNvPr id="322" name="任意多边形 321"/>
            <p:cNvSpPr/>
            <p:nvPr/>
          </p:nvSpPr>
          <p:spPr>
            <a:xfrm>
              <a:off x="2403596" y="3730064"/>
              <a:ext cx="15870" cy="7783"/>
            </a:xfrm>
            <a:custGeom>
              <a:avLst/>
              <a:gdLst/>
              <a:ahLst/>
              <a:cxnLst/>
              <a:rect l="0" t="0" r="0" b="0"/>
              <a:pathLst>
                <a:path w="15870" h="7783">
                  <a:moveTo>
                    <a:pt x="0" y="0"/>
                  </a:moveTo>
                  <a:lnTo>
                    <a:pt x="15870" y="77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 w="7600" cap="flat">
              <a:noFill/>
              <a:bevel/>
            </a:ln>
          </p:spPr>
        </p:sp>
        <p:sp>
          <p:nvSpPr>
            <p:cNvPr id="323" name="任意多边形 322"/>
            <p:cNvSpPr/>
            <p:nvPr/>
          </p:nvSpPr>
          <p:spPr>
            <a:xfrm>
              <a:off x="2403593" y="3744027"/>
              <a:ext cx="22177" cy="8470"/>
            </a:xfrm>
            <a:custGeom>
              <a:avLst/>
              <a:gdLst/>
              <a:ahLst/>
              <a:cxnLst/>
              <a:rect l="0" t="0" r="0" b="0"/>
              <a:pathLst>
                <a:path w="22177" h="8470">
                  <a:moveTo>
                    <a:pt x="0" y="0"/>
                  </a:moveTo>
                  <a:lnTo>
                    <a:pt x="22177" y="84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 w="7600" cap="flat">
              <a:noFill/>
              <a:bevel/>
            </a:ln>
          </p:spPr>
        </p:sp>
        <p:sp>
          <p:nvSpPr>
            <p:cNvPr id="324" name="任意多边形 323"/>
            <p:cNvSpPr/>
            <p:nvPr/>
          </p:nvSpPr>
          <p:spPr>
            <a:xfrm>
              <a:off x="2243775" y="3672632"/>
              <a:ext cx="10128" cy="13023"/>
            </a:xfrm>
            <a:custGeom>
              <a:avLst/>
              <a:gdLst/>
              <a:ahLst/>
              <a:cxnLst/>
              <a:rect l="0" t="0" r="0" b="0"/>
              <a:pathLst>
                <a:path w="10128" h="13023">
                  <a:moveTo>
                    <a:pt x="0" y="0"/>
                  </a:moveTo>
                  <a:lnTo>
                    <a:pt x="0" y="11802"/>
                  </a:lnTo>
                  <a:lnTo>
                    <a:pt x="10128" y="13023"/>
                  </a:lnTo>
                  <a:lnTo>
                    <a:pt x="10128" y="12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 w="7600" cap="flat">
              <a:noFill/>
              <a:bevel/>
            </a:ln>
          </p:spPr>
        </p:sp>
        <p:sp>
          <p:nvSpPr>
            <p:cNvPr id="325" name="任意多边形 324"/>
            <p:cNvSpPr/>
            <p:nvPr/>
          </p:nvSpPr>
          <p:spPr>
            <a:xfrm>
              <a:off x="2180298" y="3717103"/>
              <a:ext cx="578077" cy="111422"/>
            </a:xfrm>
            <a:custGeom>
              <a:avLst/>
              <a:gdLst/>
              <a:ahLst/>
              <a:cxnLst/>
              <a:rect l="0" t="0" r="0" b="0"/>
              <a:pathLst>
                <a:path w="578077" h="111422">
                  <a:moveTo>
                    <a:pt x="0" y="5065"/>
                  </a:moveTo>
                  <a:lnTo>
                    <a:pt x="578077" y="105634"/>
                  </a:lnTo>
                  <a:lnTo>
                    <a:pt x="0" y="5065"/>
                  </a:lnTo>
                  <a:close/>
                </a:path>
              </a:pathLst>
            </a:custGeom>
            <a:gradFill>
              <a:gsLst>
                <a:gs pos="0">
                  <a:srgbClr val="002060"/>
                </a:gs>
                <a:gs pos="100000">
                  <a:srgbClr val="234B7B"/>
                </a:gs>
              </a:gsLst>
              <a:lin ang="5400000" scaled="0"/>
            </a:gradFill>
            <a:ln w="7600" cap="flat">
              <a:noFill/>
              <a:bevel/>
            </a:ln>
          </p:spPr>
        </p:sp>
        <p:sp>
          <p:nvSpPr>
            <p:cNvPr id="326" name="任意多边形 325"/>
            <p:cNvSpPr/>
            <p:nvPr/>
          </p:nvSpPr>
          <p:spPr>
            <a:xfrm>
              <a:off x="2994149" y="3819761"/>
              <a:ext cx="20577" cy="31835"/>
            </a:xfrm>
            <a:custGeom>
              <a:avLst/>
              <a:gdLst/>
              <a:ahLst/>
              <a:cxnLst/>
              <a:rect l="0" t="0" r="0" b="0"/>
              <a:pathLst>
                <a:path w="20577" h="31835">
                  <a:moveTo>
                    <a:pt x="0" y="0"/>
                  </a:moveTo>
                  <a:lnTo>
                    <a:pt x="0" y="28941"/>
                  </a:lnTo>
                  <a:lnTo>
                    <a:pt x="20577" y="31835"/>
                  </a:lnTo>
                  <a:lnTo>
                    <a:pt x="20577" y="2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608D"/>
            </a:solidFill>
            <a:ln w="7600" cap="flat">
              <a:noFill/>
              <a:bevel/>
            </a:ln>
          </p:spPr>
        </p:sp>
        <p:sp>
          <p:nvSpPr>
            <p:cNvPr id="327" name="任意多边形 326"/>
            <p:cNvSpPr/>
            <p:nvPr/>
          </p:nvSpPr>
          <p:spPr>
            <a:xfrm>
              <a:off x="2969576" y="3743872"/>
              <a:ext cx="50584" cy="19294"/>
            </a:xfrm>
            <a:custGeom>
              <a:avLst/>
              <a:gdLst/>
              <a:ahLst/>
              <a:cxnLst/>
              <a:rect l="0" t="0" r="0" b="0"/>
              <a:pathLst>
                <a:path w="50584" h="19294">
                  <a:moveTo>
                    <a:pt x="0" y="0"/>
                  </a:moveTo>
                  <a:lnTo>
                    <a:pt x="50584" y="7718"/>
                  </a:lnTo>
                  <a:lnTo>
                    <a:pt x="50584" y="19294"/>
                  </a:lnTo>
                  <a:lnTo>
                    <a:pt x="0" y="96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608D"/>
            </a:solidFill>
            <a:ln w="7600" cap="flat">
              <a:noFill/>
              <a:bevel/>
            </a:ln>
          </p:spPr>
        </p:sp>
        <p:sp>
          <p:nvSpPr>
            <p:cNvPr id="328" name="任意多边形 327"/>
            <p:cNvSpPr/>
            <p:nvPr/>
          </p:nvSpPr>
          <p:spPr>
            <a:xfrm>
              <a:off x="2210158" y="3598107"/>
              <a:ext cx="815997" cy="125893"/>
            </a:xfrm>
            <a:custGeom>
              <a:avLst/>
              <a:gdLst/>
              <a:ahLst/>
              <a:cxnLst/>
              <a:rect l="0" t="0" r="0" b="0"/>
              <a:pathLst>
                <a:path w="815997" h="125893">
                  <a:moveTo>
                    <a:pt x="0" y="5064"/>
                  </a:moveTo>
                  <a:lnTo>
                    <a:pt x="13864" y="0"/>
                  </a:lnTo>
                  <a:lnTo>
                    <a:pt x="815997" y="121003"/>
                  </a:lnTo>
                  <a:lnTo>
                    <a:pt x="0" y="5064"/>
                  </a:lnTo>
                  <a:close/>
                </a:path>
              </a:pathLst>
            </a:custGeom>
            <a:gradFill>
              <a:gsLst>
                <a:gs pos="0">
                  <a:srgbClr val="3B608D"/>
                </a:gs>
                <a:gs pos="100000">
                  <a:srgbClr val="234B7B"/>
                </a:gs>
              </a:gsLst>
              <a:lin ang="5400000" scaled="0"/>
            </a:gradFill>
            <a:ln w="7600" cap="flat">
              <a:noFill/>
              <a:bevel/>
            </a:ln>
          </p:spPr>
        </p:sp>
        <p:sp>
          <p:nvSpPr>
            <p:cNvPr id="329" name="任意多边形 328"/>
            <p:cNvSpPr/>
            <p:nvPr/>
          </p:nvSpPr>
          <p:spPr>
            <a:xfrm>
              <a:off x="2466303" y="3681811"/>
              <a:ext cx="152038" cy="101614"/>
            </a:xfrm>
            <a:custGeom>
              <a:avLst/>
              <a:gdLst/>
              <a:ahLst/>
              <a:cxnLst/>
              <a:rect l="0" t="0" r="0" b="0"/>
              <a:pathLst>
                <a:path w="152038" h="101614">
                  <a:moveTo>
                    <a:pt x="0" y="0"/>
                  </a:moveTo>
                  <a:lnTo>
                    <a:pt x="152038" y="23153"/>
                  </a:lnTo>
                  <a:lnTo>
                    <a:pt x="152038" y="101614"/>
                  </a:lnTo>
                  <a:lnTo>
                    <a:pt x="0" y="758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600" cap="flat">
              <a:noFill/>
              <a:bevel/>
            </a:ln>
          </p:spPr>
        </p:sp>
        <p:sp>
          <p:nvSpPr>
            <p:cNvPr id="330" name="任意多边形 329"/>
            <p:cNvSpPr/>
            <p:nvPr/>
          </p:nvSpPr>
          <p:spPr>
            <a:xfrm>
              <a:off x="2466327" y="3681557"/>
              <a:ext cx="151779" cy="100957"/>
            </a:xfrm>
            <a:custGeom>
              <a:avLst/>
              <a:gdLst/>
              <a:ahLst/>
              <a:cxnLst/>
              <a:rect l="0" t="0" r="0" b="0"/>
              <a:pathLst>
                <a:path w="151779" h="100957">
                  <a:moveTo>
                    <a:pt x="0" y="0"/>
                  </a:moveTo>
                  <a:lnTo>
                    <a:pt x="16672" y="2722"/>
                  </a:lnTo>
                  <a:lnTo>
                    <a:pt x="12332" y="12939"/>
                  </a:lnTo>
                  <a:lnTo>
                    <a:pt x="7991" y="32025"/>
                  </a:lnTo>
                  <a:lnTo>
                    <a:pt x="35963" y="35832"/>
                  </a:lnTo>
                  <a:lnTo>
                    <a:pt x="35963" y="16288"/>
                  </a:lnTo>
                  <a:lnTo>
                    <a:pt x="26647" y="10115"/>
                  </a:lnTo>
                  <a:lnTo>
                    <a:pt x="35531" y="6071"/>
                  </a:lnTo>
                  <a:lnTo>
                    <a:pt x="43197" y="9776"/>
                  </a:lnTo>
                  <a:lnTo>
                    <a:pt x="52360" y="8589"/>
                  </a:lnTo>
                  <a:lnTo>
                    <a:pt x="48349" y="18051"/>
                  </a:lnTo>
                  <a:lnTo>
                    <a:pt x="43197" y="37434"/>
                  </a:lnTo>
                  <a:lnTo>
                    <a:pt x="72374" y="41326"/>
                  </a:lnTo>
                  <a:lnTo>
                    <a:pt x="72374" y="22257"/>
                  </a:lnTo>
                  <a:lnTo>
                    <a:pt x="62795" y="15457"/>
                  </a:lnTo>
                  <a:lnTo>
                    <a:pt x="72492" y="11336"/>
                  </a:lnTo>
                  <a:lnTo>
                    <a:pt x="88048" y="13575"/>
                  </a:lnTo>
                  <a:lnTo>
                    <a:pt x="83344" y="23240"/>
                  </a:lnTo>
                  <a:lnTo>
                    <a:pt x="78643" y="42606"/>
                  </a:lnTo>
                  <a:lnTo>
                    <a:pt x="107555" y="46820"/>
                  </a:lnTo>
                  <a:lnTo>
                    <a:pt x="107459" y="27141"/>
                  </a:lnTo>
                  <a:lnTo>
                    <a:pt x="96569" y="19273"/>
                  </a:lnTo>
                  <a:lnTo>
                    <a:pt x="107759" y="16831"/>
                  </a:lnTo>
                  <a:lnTo>
                    <a:pt x="125664" y="19807"/>
                  </a:lnTo>
                  <a:lnTo>
                    <a:pt x="120313" y="29260"/>
                  </a:lnTo>
                  <a:lnTo>
                    <a:pt x="115296" y="47626"/>
                  </a:lnTo>
                  <a:lnTo>
                    <a:pt x="144473" y="52085"/>
                  </a:lnTo>
                  <a:lnTo>
                    <a:pt x="144473" y="33110"/>
                  </a:lnTo>
                  <a:lnTo>
                    <a:pt x="135022" y="26445"/>
                  </a:lnTo>
                  <a:lnTo>
                    <a:pt x="151612" y="23403"/>
                  </a:lnTo>
                  <a:lnTo>
                    <a:pt x="151779" y="100957"/>
                  </a:lnTo>
                  <a:lnTo>
                    <a:pt x="133802" y="98100"/>
                  </a:lnTo>
                  <a:lnTo>
                    <a:pt x="137871" y="88714"/>
                  </a:lnTo>
                  <a:lnTo>
                    <a:pt x="144473" y="68788"/>
                  </a:lnTo>
                  <a:lnTo>
                    <a:pt x="115296" y="64714"/>
                  </a:lnTo>
                  <a:lnTo>
                    <a:pt x="115296" y="85280"/>
                  </a:lnTo>
                  <a:lnTo>
                    <a:pt x="124700" y="92376"/>
                  </a:lnTo>
                  <a:lnTo>
                    <a:pt x="114473" y="94666"/>
                  </a:lnTo>
                  <a:lnTo>
                    <a:pt x="96729" y="92376"/>
                  </a:lnTo>
                  <a:lnTo>
                    <a:pt x="102062" y="83449"/>
                  </a:lnTo>
                  <a:lnTo>
                    <a:pt x="107459" y="63761"/>
                  </a:lnTo>
                  <a:lnTo>
                    <a:pt x="78665" y="58953"/>
                  </a:lnTo>
                  <a:lnTo>
                    <a:pt x="78643" y="79099"/>
                  </a:lnTo>
                  <a:lnTo>
                    <a:pt x="88023" y="86424"/>
                  </a:lnTo>
                  <a:lnTo>
                    <a:pt x="76883" y="88541"/>
                  </a:lnTo>
                  <a:lnTo>
                    <a:pt x="60559" y="85967"/>
                  </a:lnTo>
                  <a:lnTo>
                    <a:pt x="65381" y="77064"/>
                  </a:lnTo>
                  <a:lnTo>
                    <a:pt x="71892" y="58037"/>
                  </a:lnTo>
                  <a:lnTo>
                    <a:pt x="43059" y="53917"/>
                  </a:lnTo>
                  <a:lnTo>
                    <a:pt x="42856" y="73605"/>
                  </a:lnTo>
                  <a:lnTo>
                    <a:pt x="52360" y="80930"/>
                  </a:lnTo>
                  <a:lnTo>
                    <a:pt x="42653" y="83448"/>
                  </a:lnTo>
                  <a:lnTo>
                    <a:pt x="26800" y="80701"/>
                  </a:lnTo>
                  <a:lnTo>
                    <a:pt x="30445" y="71544"/>
                  </a:lnTo>
                  <a:lnTo>
                    <a:pt x="35963" y="52543"/>
                  </a:lnTo>
                  <a:lnTo>
                    <a:pt x="7991" y="47761"/>
                  </a:lnTo>
                  <a:lnTo>
                    <a:pt x="7991" y="66211"/>
                  </a:lnTo>
                  <a:lnTo>
                    <a:pt x="17628" y="74749"/>
                  </a:lnTo>
                  <a:lnTo>
                    <a:pt x="0" y="761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 w="1001" cap="flat">
              <a:noFill/>
              <a:bevel/>
            </a:ln>
          </p:spPr>
        </p:sp>
        <p:sp>
          <p:nvSpPr>
            <p:cNvPr id="331" name="任意多边形 330"/>
            <p:cNvSpPr/>
            <p:nvPr/>
          </p:nvSpPr>
          <p:spPr>
            <a:xfrm>
              <a:off x="2486197" y="3675195"/>
              <a:ext cx="3798" cy="7631"/>
            </a:xfrm>
            <a:custGeom>
              <a:avLst/>
              <a:gdLst/>
              <a:ahLst/>
              <a:cxnLst/>
              <a:rect l="0" t="0" r="0" b="0"/>
              <a:pathLst>
                <a:path w="3798" h="7631">
                  <a:moveTo>
                    <a:pt x="0" y="0"/>
                  </a:moveTo>
                  <a:lnTo>
                    <a:pt x="3798" y="76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 w="7600" cap="flat">
              <a:noFill/>
              <a:bevel/>
            </a:ln>
          </p:spPr>
        </p:sp>
        <p:sp>
          <p:nvSpPr>
            <p:cNvPr id="332" name="任意多边形 331"/>
            <p:cNvSpPr/>
            <p:nvPr/>
          </p:nvSpPr>
          <p:spPr>
            <a:xfrm>
              <a:off x="2522378" y="3680506"/>
              <a:ext cx="3798" cy="7631"/>
            </a:xfrm>
            <a:custGeom>
              <a:avLst/>
              <a:gdLst/>
              <a:ahLst/>
              <a:cxnLst/>
              <a:rect l="0" t="0" r="0" b="0"/>
              <a:pathLst>
                <a:path w="3798" h="7631">
                  <a:moveTo>
                    <a:pt x="0" y="0"/>
                  </a:moveTo>
                  <a:lnTo>
                    <a:pt x="3798" y="76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 w="7600" cap="flat">
              <a:noFill/>
              <a:bevel/>
            </a:ln>
          </p:spPr>
        </p:sp>
        <p:sp>
          <p:nvSpPr>
            <p:cNvPr id="333" name="任意多边形 332"/>
            <p:cNvSpPr/>
            <p:nvPr/>
          </p:nvSpPr>
          <p:spPr>
            <a:xfrm>
              <a:off x="2558588" y="3686147"/>
              <a:ext cx="3798" cy="7631"/>
            </a:xfrm>
            <a:custGeom>
              <a:avLst/>
              <a:gdLst/>
              <a:ahLst/>
              <a:cxnLst/>
              <a:rect l="0" t="0" r="0" b="0"/>
              <a:pathLst>
                <a:path w="3798" h="7631">
                  <a:moveTo>
                    <a:pt x="0" y="0"/>
                  </a:moveTo>
                  <a:lnTo>
                    <a:pt x="3798" y="76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 w="7600" cap="flat">
              <a:noFill/>
              <a:bevel/>
            </a:ln>
          </p:spPr>
        </p:sp>
        <p:sp>
          <p:nvSpPr>
            <p:cNvPr id="334" name="任意多边形 333"/>
            <p:cNvSpPr/>
            <p:nvPr/>
          </p:nvSpPr>
          <p:spPr>
            <a:xfrm>
              <a:off x="2595099" y="3692105"/>
              <a:ext cx="3798" cy="7631"/>
            </a:xfrm>
            <a:custGeom>
              <a:avLst/>
              <a:gdLst/>
              <a:ahLst/>
              <a:cxnLst/>
              <a:rect l="0" t="0" r="0" b="0"/>
              <a:pathLst>
                <a:path w="3798" h="7631">
                  <a:moveTo>
                    <a:pt x="0" y="0"/>
                  </a:moveTo>
                  <a:lnTo>
                    <a:pt x="3798" y="76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 w="7600" cap="flat">
              <a:noFill/>
              <a:bevel/>
            </a:ln>
          </p:spPr>
        </p:sp>
        <p:sp>
          <p:nvSpPr>
            <p:cNvPr id="335" name="任意多边形 334"/>
            <p:cNvSpPr/>
            <p:nvPr/>
          </p:nvSpPr>
          <p:spPr>
            <a:xfrm>
              <a:off x="2486197" y="3764131"/>
              <a:ext cx="3798" cy="7631"/>
            </a:xfrm>
            <a:custGeom>
              <a:avLst/>
              <a:gdLst/>
              <a:ahLst/>
              <a:cxnLst/>
              <a:rect l="0" t="0" r="0" b="0"/>
              <a:pathLst>
                <a:path w="3798" h="7631">
                  <a:moveTo>
                    <a:pt x="0" y="0"/>
                  </a:moveTo>
                  <a:lnTo>
                    <a:pt x="3798" y="76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 w="7600" cap="flat">
              <a:noFill/>
              <a:bevel/>
            </a:ln>
          </p:spPr>
        </p:sp>
        <p:sp>
          <p:nvSpPr>
            <p:cNvPr id="336" name="任意多边形 335"/>
            <p:cNvSpPr/>
            <p:nvPr/>
          </p:nvSpPr>
          <p:spPr>
            <a:xfrm>
              <a:off x="2520926" y="3769476"/>
              <a:ext cx="3798" cy="7631"/>
            </a:xfrm>
            <a:custGeom>
              <a:avLst/>
              <a:gdLst/>
              <a:ahLst/>
              <a:cxnLst/>
              <a:rect l="0" t="0" r="0" b="0"/>
              <a:pathLst>
                <a:path w="3798" h="7631">
                  <a:moveTo>
                    <a:pt x="0" y="0"/>
                  </a:moveTo>
                  <a:lnTo>
                    <a:pt x="3798" y="76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 w="7600" cap="flat">
              <a:noFill/>
              <a:bevel/>
            </a:ln>
          </p:spPr>
        </p:sp>
        <p:sp>
          <p:nvSpPr>
            <p:cNvPr id="337" name="任意多边形 336"/>
            <p:cNvSpPr/>
            <p:nvPr/>
          </p:nvSpPr>
          <p:spPr>
            <a:xfrm>
              <a:off x="2557134" y="3775808"/>
              <a:ext cx="3798" cy="7631"/>
            </a:xfrm>
            <a:custGeom>
              <a:avLst/>
              <a:gdLst/>
              <a:ahLst/>
              <a:cxnLst/>
              <a:rect l="0" t="0" r="0" b="0"/>
              <a:pathLst>
                <a:path w="3798" h="7631">
                  <a:moveTo>
                    <a:pt x="0" y="0"/>
                  </a:moveTo>
                  <a:lnTo>
                    <a:pt x="3798" y="76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 w="7600" cap="flat">
              <a:noFill/>
              <a:bevel/>
            </a:ln>
          </p:spPr>
        </p:sp>
        <p:sp>
          <p:nvSpPr>
            <p:cNvPr id="338" name="任意多边形 337"/>
            <p:cNvSpPr/>
            <p:nvPr/>
          </p:nvSpPr>
          <p:spPr>
            <a:xfrm>
              <a:off x="2593638" y="3781766"/>
              <a:ext cx="3798" cy="7631"/>
            </a:xfrm>
            <a:custGeom>
              <a:avLst/>
              <a:gdLst/>
              <a:ahLst/>
              <a:cxnLst/>
              <a:rect l="0" t="0" r="0" b="0"/>
              <a:pathLst>
                <a:path w="3798" h="7631">
                  <a:moveTo>
                    <a:pt x="0" y="0"/>
                  </a:moveTo>
                  <a:lnTo>
                    <a:pt x="3798" y="76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 w="7600" cap="flat">
              <a:noFill/>
              <a:bevel/>
            </a:ln>
          </p:spPr>
        </p:sp>
        <p:sp>
          <p:nvSpPr>
            <p:cNvPr id="339" name="任意多边形 338"/>
            <p:cNvSpPr/>
            <p:nvPr/>
          </p:nvSpPr>
          <p:spPr>
            <a:xfrm>
              <a:off x="2633800" y="3712500"/>
              <a:ext cx="162643" cy="101792"/>
            </a:xfrm>
            <a:custGeom>
              <a:avLst/>
              <a:gdLst/>
              <a:ahLst/>
              <a:cxnLst/>
              <a:rect l="0" t="0" r="0" b="0"/>
              <a:pathLst>
                <a:path w="162643" h="101792">
                  <a:moveTo>
                    <a:pt x="0" y="0"/>
                  </a:moveTo>
                  <a:lnTo>
                    <a:pt x="162643" y="23193"/>
                  </a:lnTo>
                  <a:lnTo>
                    <a:pt x="162643" y="101792"/>
                  </a:lnTo>
                  <a:lnTo>
                    <a:pt x="0" y="760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600" cap="flat">
              <a:noFill/>
              <a:bevel/>
            </a:ln>
          </p:spPr>
        </p:sp>
        <p:sp>
          <p:nvSpPr>
            <p:cNvPr id="340" name="任意多边形 339"/>
            <p:cNvSpPr/>
            <p:nvPr/>
          </p:nvSpPr>
          <p:spPr>
            <a:xfrm>
              <a:off x="2633831" y="3712246"/>
              <a:ext cx="162364" cy="101133"/>
            </a:xfrm>
            <a:custGeom>
              <a:avLst/>
              <a:gdLst/>
              <a:ahLst/>
              <a:cxnLst/>
              <a:rect l="0" t="0" r="0" b="0"/>
              <a:pathLst>
                <a:path w="162364" h="101133">
                  <a:moveTo>
                    <a:pt x="0" y="0"/>
                  </a:moveTo>
                  <a:lnTo>
                    <a:pt x="17835" y="2727"/>
                  </a:lnTo>
                  <a:lnTo>
                    <a:pt x="13192" y="12961"/>
                  </a:lnTo>
                  <a:lnTo>
                    <a:pt x="8549" y="32081"/>
                  </a:lnTo>
                  <a:lnTo>
                    <a:pt x="38471" y="35894"/>
                  </a:lnTo>
                  <a:lnTo>
                    <a:pt x="38471" y="16317"/>
                  </a:lnTo>
                  <a:lnTo>
                    <a:pt x="28505" y="10133"/>
                  </a:lnTo>
                  <a:lnTo>
                    <a:pt x="38009" y="6081"/>
                  </a:lnTo>
                  <a:lnTo>
                    <a:pt x="46209" y="9794"/>
                  </a:lnTo>
                  <a:lnTo>
                    <a:pt x="56011" y="8604"/>
                  </a:lnTo>
                  <a:lnTo>
                    <a:pt x="51721" y="18083"/>
                  </a:lnTo>
                  <a:lnTo>
                    <a:pt x="46209" y="37499"/>
                  </a:lnTo>
                  <a:lnTo>
                    <a:pt x="77421" y="41398"/>
                  </a:lnTo>
                  <a:lnTo>
                    <a:pt x="77421" y="22296"/>
                  </a:lnTo>
                  <a:lnTo>
                    <a:pt x="67174" y="15484"/>
                  </a:lnTo>
                  <a:lnTo>
                    <a:pt x="77548" y="11356"/>
                  </a:lnTo>
                  <a:lnTo>
                    <a:pt x="94188" y="13599"/>
                  </a:lnTo>
                  <a:lnTo>
                    <a:pt x="89156" y="23281"/>
                  </a:lnTo>
                  <a:lnTo>
                    <a:pt x="84128" y="42681"/>
                  </a:lnTo>
                  <a:lnTo>
                    <a:pt x="115056" y="46902"/>
                  </a:lnTo>
                  <a:lnTo>
                    <a:pt x="114954" y="27188"/>
                  </a:lnTo>
                  <a:lnTo>
                    <a:pt x="103304" y="19306"/>
                  </a:lnTo>
                  <a:lnTo>
                    <a:pt x="115274" y="16860"/>
                  </a:lnTo>
                  <a:lnTo>
                    <a:pt x="134428" y="19841"/>
                  </a:lnTo>
                  <a:lnTo>
                    <a:pt x="128704" y="29311"/>
                  </a:lnTo>
                  <a:lnTo>
                    <a:pt x="123337" y="47709"/>
                  </a:lnTo>
                  <a:lnTo>
                    <a:pt x="154548" y="52176"/>
                  </a:lnTo>
                  <a:lnTo>
                    <a:pt x="154548" y="33168"/>
                  </a:lnTo>
                  <a:lnTo>
                    <a:pt x="144438" y="26492"/>
                  </a:lnTo>
                  <a:lnTo>
                    <a:pt x="162186" y="23444"/>
                  </a:lnTo>
                  <a:lnTo>
                    <a:pt x="162364" y="101133"/>
                  </a:lnTo>
                  <a:lnTo>
                    <a:pt x="143132" y="98271"/>
                  </a:lnTo>
                  <a:lnTo>
                    <a:pt x="147486" y="88868"/>
                  </a:lnTo>
                  <a:lnTo>
                    <a:pt x="154548" y="68909"/>
                  </a:lnTo>
                  <a:lnTo>
                    <a:pt x="123337" y="64827"/>
                  </a:lnTo>
                  <a:lnTo>
                    <a:pt x="123337" y="85429"/>
                  </a:lnTo>
                  <a:lnTo>
                    <a:pt x="133397" y="92538"/>
                  </a:lnTo>
                  <a:lnTo>
                    <a:pt x="122457" y="94831"/>
                  </a:lnTo>
                  <a:lnTo>
                    <a:pt x="114621" y="94143"/>
                  </a:lnTo>
                  <a:lnTo>
                    <a:pt x="103475" y="92538"/>
                  </a:lnTo>
                  <a:lnTo>
                    <a:pt x="109180" y="83594"/>
                  </a:lnTo>
                  <a:lnTo>
                    <a:pt x="114954" y="63872"/>
                  </a:lnTo>
                  <a:lnTo>
                    <a:pt x="84150" y="59056"/>
                  </a:lnTo>
                  <a:lnTo>
                    <a:pt x="84128" y="79237"/>
                  </a:lnTo>
                  <a:lnTo>
                    <a:pt x="94162" y="86575"/>
                  </a:lnTo>
                  <a:lnTo>
                    <a:pt x="82245" y="88695"/>
                  </a:lnTo>
                  <a:lnTo>
                    <a:pt x="64782" y="86116"/>
                  </a:lnTo>
                  <a:lnTo>
                    <a:pt x="69940" y="77199"/>
                  </a:lnTo>
                  <a:lnTo>
                    <a:pt x="76905" y="58139"/>
                  </a:lnTo>
                  <a:lnTo>
                    <a:pt x="46062" y="54011"/>
                  </a:lnTo>
                  <a:lnTo>
                    <a:pt x="45845" y="73733"/>
                  </a:lnTo>
                  <a:lnTo>
                    <a:pt x="56011" y="81071"/>
                  </a:lnTo>
                  <a:lnTo>
                    <a:pt x="45627" y="83594"/>
                  </a:lnTo>
                  <a:lnTo>
                    <a:pt x="28668" y="80842"/>
                  </a:lnTo>
                  <a:lnTo>
                    <a:pt x="32569" y="71669"/>
                  </a:lnTo>
                  <a:lnTo>
                    <a:pt x="38471" y="52635"/>
                  </a:lnTo>
                  <a:lnTo>
                    <a:pt x="8549" y="47845"/>
                  </a:lnTo>
                  <a:lnTo>
                    <a:pt x="8549" y="66327"/>
                  </a:lnTo>
                  <a:lnTo>
                    <a:pt x="18857" y="74880"/>
                  </a:lnTo>
                  <a:lnTo>
                    <a:pt x="0" y="762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 w="1001" cap="flat">
              <a:noFill/>
              <a:bevel/>
            </a:ln>
          </p:spPr>
        </p:sp>
        <p:sp>
          <p:nvSpPr>
            <p:cNvPr id="341" name="任意多边形 340"/>
            <p:cNvSpPr/>
            <p:nvPr/>
          </p:nvSpPr>
          <p:spPr>
            <a:xfrm>
              <a:off x="2655082" y="3705873"/>
              <a:ext cx="4063" cy="7644"/>
            </a:xfrm>
            <a:custGeom>
              <a:avLst/>
              <a:gdLst/>
              <a:ahLst/>
              <a:cxnLst/>
              <a:rect l="0" t="0" r="0" b="0"/>
              <a:pathLst>
                <a:path w="4063" h="7644">
                  <a:moveTo>
                    <a:pt x="0" y="0"/>
                  </a:moveTo>
                  <a:lnTo>
                    <a:pt x="4063" y="76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 w="7600" cap="flat">
              <a:noFill/>
              <a:bevel/>
            </a:ln>
          </p:spPr>
        </p:sp>
        <p:sp>
          <p:nvSpPr>
            <p:cNvPr id="342" name="任意多边形 341"/>
            <p:cNvSpPr/>
            <p:nvPr/>
          </p:nvSpPr>
          <p:spPr>
            <a:xfrm>
              <a:off x="2693789" y="3711193"/>
              <a:ext cx="4063" cy="7644"/>
            </a:xfrm>
            <a:custGeom>
              <a:avLst/>
              <a:gdLst/>
              <a:ahLst/>
              <a:cxnLst/>
              <a:rect l="0" t="0" r="0" b="0"/>
              <a:pathLst>
                <a:path w="4063" h="7644">
                  <a:moveTo>
                    <a:pt x="0" y="0"/>
                  </a:moveTo>
                  <a:lnTo>
                    <a:pt x="4063" y="76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 w="7600" cap="flat">
              <a:noFill/>
              <a:bevel/>
            </a:ln>
          </p:spPr>
        </p:sp>
        <p:sp>
          <p:nvSpPr>
            <p:cNvPr id="343" name="任意多边形 342"/>
            <p:cNvSpPr/>
            <p:nvPr/>
          </p:nvSpPr>
          <p:spPr>
            <a:xfrm>
              <a:off x="2732523" y="3716843"/>
              <a:ext cx="4063" cy="7644"/>
            </a:xfrm>
            <a:custGeom>
              <a:avLst/>
              <a:gdLst/>
              <a:ahLst/>
              <a:cxnLst/>
              <a:rect l="0" t="0" r="0" b="0"/>
              <a:pathLst>
                <a:path w="4063" h="7644">
                  <a:moveTo>
                    <a:pt x="0" y="0"/>
                  </a:moveTo>
                  <a:lnTo>
                    <a:pt x="4063" y="76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 w="7600" cap="flat">
              <a:noFill/>
              <a:bevel/>
            </a:ln>
          </p:spPr>
        </p:sp>
        <p:sp>
          <p:nvSpPr>
            <p:cNvPr id="344" name="任意多边形 343"/>
            <p:cNvSpPr/>
            <p:nvPr/>
          </p:nvSpPr>
          <p:spPr>
            <a:xfrm>
              <a:off x="2771580" y="3722813"/>
              <a:ext cx="4063" cy="7644"/>
            </a:xfrm>
            <a:custGeom>
              <a:avLst/>
              <a:gdLst/>
              <a:ahLst/>
              <a:cxnLst/>
              <a:rect l="0" t="0" r="0" b="0"/>
              <a:pathLst>
                <a:path w="4063" h="7644">
                  <a:moveTo>
                    <a:pt x="0" y="0"/>
                  </a:moveTo>
                  <a:lnTo>
                    <a:pt x="4063" y="76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 w="7600" cap="flat">
              <a:noFill/>
              <a:bevel/>
            </a:ln>
          </p:spPr>
        </p:sp>
        <p:sp>
          <p:nvSpPr>
            <p:cNvPr id="345" name="任意多边形 344"/>
            <p:cNvSpPr/>
            <p:nvPr/>
          </p:nvSpPr>
          <p:spPr>
            <a:xfrm>
              <a:off x="2655082" y="3794965"/>
              <a:ext cx="4063" cy="7644"/>
            </a:xfrm>
            <a:custGeom>
              <a:avLst/>
              <a:gdLst/>
              <a:ahLst/>
              <a:cxnLst/>
              <a:rect l="0" t="0" r="0" b="0"/>
              <a:pathLst>
                <a:path w="4063" h="7644">
                  <a:moveTo>
                    <a:pt x="0" y="0"/>
                  </a:moveTo>
                  <a:lnTo>
                    <a:pt x="4063" y="76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 w="7600" cap="flat">
              <a:noFill/>
              <a:bevel/>
            </a:ln>
          </p:spPr>
        </p:sp>
        <p:sp>
          <p:nvSpPr>
            <p:cNvPr id="346" name="任意多边形 345"/>
            <p:cNvSpPr/>
            <p:nvPr/>
          </p:nvSpPr>
          <p:spPr>
            <a:xfrm>
              <a:off x="2692235" y="3800319"/>
              <a:ext cx="4063" cy="7644"/>
            </a:xfrm>
            <a:custGeom>
              <a:avLst/>
              <a:gdLst/>
              <a:ahLst/>
              <a:cxnLst/>
              <a:rect l="0" t="0" r="0" b="0"/>
              <a:pathLst>
                <a:path w="4063" h="7644">
                  <a:moveTo>
                    <a:pt x="0" y="0"/>
                  </a:moveTo>
                  <a:lnTo>
                    <a:pt x="4063" y="76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 w="7600" cap="flat">
              <a:noFill/>
              <a:bevel/>
            </a:ln>
          </p:spPr>
        </p:sp>
        <p:sp>
          <p:nvSpPr>
            <p:cNvPr id="347" name="任意多边形 346"/>
            <p:cNvSpPr/>
            <p:nvPr/>
          </p:nvSpPr>
          <p:spPr>
            <a:xfrm>
              <a:off x="2730968" y="3806663"/>
              <a:ext cx="4063" cy="7644"/>
            </a:xfrm>
            <a:custGeom>
              <a:avLst/>
              <a:gdLst/>
              <a:ahLst/>
              <a:cxnLst/>
              <a:rect l="0" t="0" r="0" b="0"/>
              <a:pathLst>
                <a:path w="4063" h="7644">
                  <a:moveTo>
                    <a:pt x="0" y="0"/>
                  </a:moveTo>
                  <a:lnTo>
                    <a:pt x="4063" y="76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 w="7600" cap="flat">
              <a:noFill/>
              <a:bevel/>
            </a:ln>
          </p:spPr>
        </p:sp>
        <p:sp>
          <p:nvSpPr>
            <p:cNvPr id="348" name="任意多边形 347"/>
            <p:cNvSpPr/>
            <p:nvPr/>
          </p:nvSpPr>
          <p:spPr>
            <a:xfrm>
              <a:off x="2770019" y="3812631"/>
              <a:ext cx="4063" cy="7644"/>
            </a:xfrm>
            <a:custGeom>
              <a:avLst/>
              <a:gdLst/>
              <a:ahLst/>
              <a:cxnLst/>
              <a:rect l="0" t="0" r="0" b="0"/>
              <a:pathLst>
                <a:path w="4063" h="7644">
                  <a:moveTo>
                    <a:pt x="0" y="0"/>
                  </a:moveTo>
                  <a:lnTo>
                    <a:pt x="4063" y="76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 w="7600" cap="flat">
              <a:noFill/>
              <a:bevel/>
            </a:ln>
          </p:spPr>
        </p:sp>
        <p:sp>
          <p:nvSpPr>
            <p:cNvPr id="349" name="任意多边形 348"/>
            <p:cNvSpPr/>
            <p:nvPr/>
          </p:nvSpPr>
          <p:spPr>
            <a:xfrm>
              <a:off x="2813664" y="3742541"/>
              <a:ext cx="171898" cy="105210"/>
            </a:xfrm>
            <a:custGeom>
              <a:avLst/>
              <a:gdLst/>
              <a:ahLst/>
              <a:cxnLst/>
              <a:rect l="0" t="0" r="0" b="0"/>
              <a:pathLst>
                <a:path w="171898" h="105210">
                  <a:moveTo>
                    <a:pt x="0" y="0"/>
                  </a:moveTo>
                  <a:lnTo>
                    <a:pt x="171898" y="23972"/>
                  </a:lnTo>
                  <a:lnTo>
                    <a:pt x="171898" y="105210"/>
                  </a:lnTo>
                  <a:lnTo>
                    <a:pt x="0" y="785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600" cap="flat">
              <a:noFill/>
              <a:bevel/>
            </a:ln>
          </p:spPr>
        </p:sp>
        <p:sp>
          <p:nvSpPr>
            <p:cNvPr id="350" name="任意多边形 349"/>
            <p:cNvSpPr/>
            <p:nvPr/>
          </p:nvSpPr>
          <p:spPr>
            <a:xfrm>
              <a:off x="2813694" y="3742279"/>
              <a:ext cx="171603" cy="104529"/>
            </a:xfrm>
            <a:custGeom>
              <a:avLst/>
              <a:gdLst/>
              <a:ahLst/>
              <a:cxnLst/>
              <a:rect l="0" t="0" r="0" b="0"/>
              <a:pathLst>
                <a:path w="171603" h="104529">
                  <a:moveTo>
                    <a:pt x="0" y="0"/>
                  </a:moveTo>
                  <a:lnTo>
                    <a:pt x="18850" y="2818"/>
                  </a:lnTo>
                  <a:lnTo>
                    <a:pt x="13943" y="13397"/>
                  </a:lnTo>
                  <a:lnTo>
                    <a:pt x="9035" y="33158"/>
                  </a:lnTo>
                  <a:lnTo>
                    <a:pt x="40660" y="37099"/>
                  </a:lnTo>
                  <a:lnTo>
                    <a:pt x="40660" y="16864"/>
                  </a:lnTo>
                  <a:lnTo>
                    <a:pt x="30127" y="10473"/>
                  </a:lnTo>
                  <a:lnTo>
                    <a:pt x="40172" y="6286"/>
                  </a:lnTo>
                  <a:lnTo>
                    <a:pt x="48839" y="10122"/>
                  </a:lnTo>
                  <a:lnTo>
                    <a:pt x="59199" y="8893"/>
                  </a:lnTo>
                  <a:lnTo>
                    <a:pt x="54664" y="18690"/>
                  </a:lnTo>
                  <a:lnTo>
                    <a:pt x="48839" y="38759"/>
                  </a:lnTo>
                  <a:lnTo>
                    <a:pt x="81827" y="42788"/>
                  </a:lnTo>
                  <a:lnTo>
                    <a:pt x="81827" y="23045"/>
                  </a:lnTo>
                  <a:lnTo>
                    <a:pt x="70997" y="16004"/>
                  </a:lnTo>
                  <a:lnTo>
                    <a:pt x="81961" y="11738"/>
                  </a:lnTo>
                  <a:lnTo>
                    <a:pt x="99548" y="14055"/>
                  </a:lnTo>
                  <a:lnTo>
                    <a:pt x="94229" y="24063"/>
                  </a:lnTo>
                  <a:lnTo>
                    <a:pt x="88915" y="44114"/>
                  </a:lnTo>
                  <a:lnTo>
                    <a:pt x="121603" y="48477"/>
                  </a:lnTo>
                  <a:lnTo>
                    <a:pt x="121495" y="28101"/>
                  </a:lnTo>
                  <a:lnTo>
                    <a:pt x="109182" y="19955"/>
                  </a:lnTo>
                  <a:lnTo>
                    <a:pt x="121833" y="17426"/>
                  </a:lnTo>
                  <a:lnTo>
                    <a:pt x="142078" y="20507"/>
                  </a:lnTo>
                  <a:lnTo>
                    <a:pt x="136028" y="30295"/>
                  </a:lnTo>
                  <a:lnTo>
                    <a:pt x="130355" y="49311"/>
                  </a:lnTo>
                  <a:lnTo>
                    <a:pt x="163343" y="53928"/>
                  </a:lnTo>
                  <a:lnTo>
                    <a:pt x="163343" y="34281"/>
                  </a:lnTo>
                  <a:lnTo>
                    <a:pt x="152657" y="27381"/>
                  </a:lnTo>
                  <a:lnTo>
                    <a:pt x="171415" y="24231"/>
                  </a:lnTo>
                  <a:lnTo>
                    <a:pt x="171603" y="104529"/>
                  </a:lnTo>
                  <a:lnTo>
                    <a:pt x="151278" y="101571"/>
                  </a:lnTo>
                  <a:lnTo>
                    <a:pt x="155878" y="91853"/>
                  </a:lnTo>
                  <a:lnTo>
                    <a:pt x="163343" y="71222"/>
                  </a:lnTo>
                  <a:lnTo>
                    <a:pt x="130355" y="67004"/>
                  </a:lnTo>
                  <a:lnTo>
                    <a:pt x="130355" y="88298"/>
                  </a:lnTo>
                  <a:lnTo>
                    <a:pt x="140988" y="95644"/>
                  </a:lnTo>
                  <a:lnTo>
                    <a:pt x="129425" y="98015"/>
                  </a:lnTo>
                  <a:lnTo>
                    <a:pt x="121495" y="93977"/>
                  </a:lnTo>
                  <a:lnTo>
                    <a:pt x="109362" y="95644"/>
                  </a:lnTo>
                  <a:lnTo>
                    <a:pt x="115393" y="86401"/>
                  </a:lnTo>
                  <a:lnTo>
                    <a:pt x="121495" y="66016"/>
                  </a:lnTo>
                  <a:lnTo>
                    <a:pt x="88939" y="61039"/>
                  </a:lnTo>
                  <a:lnTo>
                    <a:pt x="88915" y="81898"/>
                  </a:lnTo>
                  <a:lnTo>
                    <a:pt x="99520" y="89482"/>
                  </a:lnTo>
                  <a:lnTo>
                    <a:pt x="86925" y="91673"/>
                  </a:lnTo>
                  <a:lnTo>
                    <a:pt x="68468" y="89008"/>
                  </a:lnTo>
                  <a:lnTo>
                    <a:pt x="73920" y="79791"/>
                  </a:lnTo>
                  <a:lnTo>
                    <a:pt x="81282" y="60091"/>
                  </a:lnTo>
                  <a:lnTo>
                    <a:pt x="48684" y="55824"/>
                  </a:lnTo>
                  <a:lnTo>
                    <a:pt x="48454" y="76209"/>
                  </a:lnTo>
                  <a:lnTo>
                    <a:pt x="59199" y="83794"/>
                  </a:lnTo>
                  <a:lnTo>
                    <a:pt x="48224" y="86401"/>
                  </a:lnTo>
                  <a:lnTo>
                    <a:pt x="30300" y="83557"/>
                  </a:lnTo>
                  <a:lnTo>
                    <a:pt x="34422" y="74076"/>
                  </a:lnTo>
                  <a:lnTo>
                    <a:pt x="40660" y="54402"/>
                  </a:lnTo>
                  <a:lnTo>
                    <a:pt x="9035" y="49451"/>
                  </a:lnTo>
                  <a:lnTo>
                    <a:pt x="9035" y="68554"/>
                  </a:lnTo>
                  <a:lnTo>
                    <a:pt x="19930" y="77394"/>
                  </a:lnTo>
                  <a:lnTo>
                    <a:pt x="0" y="788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 w="1001" cap="flat">
              <a:noFill/>
              <a:bevel/>
            </a:ln>
          </p:spPr>
        </p:sp>
        <p:sp>
          <p:nvSpPr>
            <p:cNvPr id="351" name="任意多边形 350"/>
            <p:cNvSpPr/>
            <p:nvPr/>
          </p:nvSpPr>
          <p:spPr>
            <a:xfrm>
              <a:off x="2836157" y="3735691"/>
              <a:ext cx="4294" cy="7901"/>
            </a:xfrm>
            <a:custGeom>
              <a:avLst/>
              <a:gdLst/>
              <a:ahLst/>
              <a:cxnLst/>
              <a:rect l="0" t="0" r="0" b="0"/>
              <a:pathLst>
                <a:path w="4294" h="7901">
                  <a:moveTo>
                    <a:pt x="0" y="0"/>
                  </a:moveTo>
                  <a:lnTo>
                    <a:pt x="4294" y="79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 w="7600" cap="flat">
              <a:noFill/>
              <a:bevel/>
            </a:ln>
          </p:spPr>
        </p:sp>
        <p:sp>
          <p:nvSpPr>
            <p:cNvPr id="352" name="任意多边形 351"/>
            <p:cNvSpPr/>
            <p:nvPr/>
          </p:nvSpPr>
          <p:spPr>
            <a:xfrm>
              <a:off x="2877066" y="3741190"/>
              <a:ext cx="4294" cy="7901"/>
            </a:xfrm>
            <a:custGeom>
              <a:avLst/>
              <a:gdLst/>
              <a:ahLst/>
              <a:cxnLst/>
              <a:rect l="0" t="0" r="0" b="0"/>
              <a:pathLst>
                <a:path w="4294" h="7901">
                  <a:moveTo>
                    <a:pt x="0" y="0"/>
                  </a:moveTo>
                  <a:lnTo>
                    <a:pt x="4294" y="79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 w="7600" cap="flat">
              <a:noFill/>
              <a:bevel/>
            </a:ln>
          </p:spPr>
        </p:sp>
        <p:sp>
          <p:nvSpPr>
            <p:cNvPr id="353" name="任意多边形 352"/>
            <p:cNvSpPr/>
            <p:nvPr/>
          </p:nvSpPr>
          <p:spPr>
            <a:xfrm>
              <a:off x="2918004" y="3747030"/>
              <a:ext cx="4294" cy="7901"/>
            </a:xfrm>
            <a:custGeom>
              <a:avLst/>
              <a:gdLst/>
              <a:ahLst/>
              <a:cxnLst/>
              <a:rect l="0" t="0" r="0" b="0"/>
              <a:pathLst>
                <a:path w="4294" h="7901">
                  <a:moveTo>
                    <a:pt x="0" y="0"/>
                  </a:moveTo>
                  <a:lnTo>
                    <a:pt x="4294" y="79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 w="7600" cap="flat">
              <a:noFill/>
              <a:bevel/>
            </a:ln>
          </p:spPr>
        </p:sp>
        <p:sp>
          <p:nvSpPr>
            <p:cNvPr id="354" name="任意多边形 353"/>
            <p:cNvSpPr/>
            <p:nvPr/>
          </p:nvSpPr>
          <p:spPr>
            <a:xfrm>
              <a:off x="2959282" y="3753199"/>
              <a:ext cx="4294" cy="7901"/>
            </a:xfrm>
            <a:custGeom>
              <a:avLst/>
              <a:gdLst/>
              <a:ahLst/>
              <a:cxnLst/>
              <a:rect l="0" t="0" r="0" b="0"/>
              <a:pathLst>
                <a:path w="4294" h="7901">
                  <a:moveTo>
                    <a:pt x="0" y="0"/>
                  </a:moveTo>
                  <a:lnTo>
                    <a:pt x="4294" y="79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 w="7600" cap="flat">
              <a:noFill/>
              <a:bevel/>
            </a:ln>
          </p:spPr>
        </p:sp>
        <p:sp>
          <p:nvSpPr>
            <p:cNvPr id="355" name="任意多边形 354"/>
            <p:cNvSpPr/>
            <p:nvPr/>
          </p:nvSpPr>
          <p:spPr>
            <a:xfrm>
              <a:off x="2836157" y="3827773"/>
              <a:ext cx="4294" cy="7901"/>
            </a:xfrm>
            <a:custGeom>
              <a:avLst/>
              <a:gdLst/>
              <a:ahLst/>
              <a:cxnLst/>
              <a:rect l="0" t="0" r="0" b="0"/>
              <a:pathLst>
                <a:path w="4294" h="7901">
                  <a:moveTo>
                    <a:pt x="0" y="0"/>
                  </a:moveTo>
                  <a:lnTo>
                    <a:pt x="4294" y="79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 w="7600" cap="flat">
              <a:noFill/>
              <a:bevel/>
            </a:ln>
          </p:spPr>
        </p:sp>
        <p:sp>
          <p:nvSpPr>
            <p:cNvPr id="356" name="任意多边形 355"/>
            <p:cNvSpPr/>
            <p:nvPr/>
          </p:nvSpPr>
          <p:spPr>
            <a:xfrm>
              <a:off x="2875423" y="3833309"/>
              <a:ext cx="4294" cy="7901"/>
            </a:xfrm>
            <a:custGeom>
              <a:avLst/>
              <a:gdLst/>
              <a:ahLst/>
              <a:cxnLst/>
              <a:rect l="0" t="0" r="0" b="0"/>
              <a:pathLst>
                <a:path w="4294" h="7901">
                  <a:moveTo>
                    <a:pt x="0" y="0"/>
                  </a:moveTo>
                  <a:lnTo>
                    <a:pt x="4294" y="79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 w="7600" cap="flat">
              <a:noFill/>
              <a:bevel/>
            </a:ln>
          </p:spPr>
        </p:sp>
        <p:sp>
          <p:nvSpPr>
            <p:cNvPr id="357" name="任意多边形 356"/>
            <p:cNvSpPr/>
            <p:nvPr/>
          </p:nvSpPr>
          <p:spPr>
            <a:xfrm>
              <a:off x="2916361" y="3839864"/>
              <a:ext cx="4294" cy="7901"/>
            </a:xfrm>
            <a:custGeom>
              <a:avLst/>
              <a:gdLst/>
              <a:ahLst/>
              <a:cxnLst/>
              <a:rect l="0" t="0" r="0" b="0"/>
              <a:pathLst>
                <a:path w="4294" h="7901">
                  <a:moveTo>
                    <a:pt x="0" y="0"/>
                  </a:moveTo>
                  <a:lnTo>
                    <a:pt x="4294" y="79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 w="7600" cap="flat">
              <a:noFill/>
              <a:bevel/>
            </a:ln>
          </p:spPr>
        </p:sp>
        <p:sp>
          <p:nvSpPr>
            <p:cNvPr id="358" name="任意多边形 357"/>
            <p:cNvSpPr/>
            <p:nvPr/>
          </p:nvSpPr>
          <p:spPr>
            <a:xfrm>
              <a:off x="2957632" y="3846033"/>
              <a:ext cx="4294" cy="7901"/>
            </a:xfrm>
            <a:custGeom>
              <a:avLst/>
              <a:gdLst/>
              <a:ahLst/>
              <a:cxnLst/>
              <a:rect l="0" t="0" r="0" b="0"/>
              <a:pathLst>
                <a:path w="4294" h="7901">
                  <a:moveTo>
                    <a:pt x="0" y="0"/>
                  </a:moveTo>
                  <a:lnTo>
                    <a:pt x="4294" y="79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 w="7600" cap="flat">
              <a:noFill/>
              <a:bevel/>
            </a:ln>
          </p:spPr>
        </p:sp>
        <p:sp>
          <p:nvSpPr>
            <p:cNvPr id="359" name="任意多边形 358"/>
            <p:cNvSpPr/>
            <p:nvPr/>
          </p:nvSpPr>
          <p:spPr>
            <a:xfrm>
              <a:off x="2266825" y="3671158"/>
              <a:ext cx="7528" cy="21061"/>
            </a:xfrm>
            <a:custGeom>
              <a:avLst/>
              <a:gdLst/>
              <a:ahLst/>
              <a:cxnLst/>
              <a:rect l="0" t="0" r="0" b="0"/>
              <a:pathLst>
                <a:path w="7528" h="21061">
                  <a:moveTo>
                    <a:pt x="0" y="0"/>
                  </a:moveTo>
                  <a:lnTo>
                    <a:pt x="5337" y="149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 w="7600" cap="flat">
              <a:noFill/>
              <a:bevel/>
            </a:ln>
          </p:spPr>
        </p:sp>
        <p:sp>
          <p:nvSpPr>
            <p:cNvPr id="360" name="任意多边形 359"/>
            <p:cNvSpPr/>
            <p:nvPr/>
          </p:nvSpPr>
          <p:spPr>
            <a:xfrm>
              <a:off x="2278141" y="3672922"/>
              <a:ext cx="7528" cy="21061"/>
            </a:xfrm>
            <a:custGeom>
              <a:avLst/>
              <a:gdLst/>
              <a:ahLst/>
              <a:cxnLst/>
              <a:rect l="0" t="0" r="0" b="0"/>
              <a:pathLst>
                <a:path w="7528" h="21061">
                  <a:moveTo>
                    <a:pt x="0" y="0"/>
                  </a:moveTo>
                  <a:lnTo>
                    <a:pt x="5337" y="149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 w="7600" cap="flat">
              <a:noFill/>
              <a:bevel/>
            </a:ln>
          </p:spPr>
        </p:sp>
        <p:sp>
          <p:nvSpPr>
            <p:cNvPr id="361" name="任意多边形 360"/>
            <p:cNvSpPr/>
            <p:nvPr/>
          </p:nvSpPr>
          <p:spPr>
            <a:xfrm>
              <a:off x="2289498" y="3674932"/>
              <a:ext cx="7528" cy="21061"/>
            </a:xfrm>
            <a:custGeom>
              <a:avLst/>
              <a:gdLst/>
              <a:ahLst/>
              <a:cxnLst/>
              <a:rect l="0" t="0" r="0" b="0"/>
              <a:pathLst>
                <a:path w="7528" h="21061">
                  <a:moveTo>
                    <a:pt x="0" y="0"/>
                  </a:moveTo>
                  <a:lnTo>
                    <a:pt x="5337" y="149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 w="7600" cap="flat">
              <a:noFill/>
              <a:bevel/>
            </a:ln>
          </p:spPr>
        </p:sp>
        <p:sp>
          <p:nvSpPr>
            <p:cNvPr id="362" name="任意多边形 361"/>
            <p:cNvSpPr/>
            <p:nvPr/>
          </p:nvSpPr>
          <p:spPr>
            <a:xfrm>
              <a:off x="2300815" y="3676694"/>
              <a:ext cx="7528" cy="21061"/>
            </a:xfrm>
            <a:custGeom>
              <a:avLst/>
              <a:gdLst/>
              <a:ahLst/>
              <a:cxnLst/>
              <a:rect l="0" t="0" r="0" b="0"/>
              <a:pathLst>
                <a:path w="7528" h="21061">
                  <a:moveTo>
                    <a:pt x="0" y="0"/>
                  </a:moveTo>
                  <a:lnTo>
                    <a:pt x="5337" y="149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 w="7600" cap="flat">
              <a:noFill/>
              <a:bevel/>
            </a:ln>
          </p:spPr>
        </p:sp>
        <p:sp>
          <p:nvSpPr>
            <p:cNvPr id="363" name="任意多边形 362"/>
            <p:cNvSpPr/>
            <p:nvPr/>
          </p:nvSpPr>
          <p:spPr>
            <a:xfrm>
              <a:off x="2312652" y="3678943"/>
              <a:ext cx="7528" cy="21061"/>
            </a:xfrm>
            <a:custGeom>
              <a:avLst/>
              <a:gdLst/>
              <a:ahLst/>
              <a:cxnLst/>
              <a:rect l="0" t="0" r="0" b="0"/>
              <a:pathLst>
                <a:path w="7528" h="21061">
                  <a:moveTo>
                    <a:pt x="0" y="0"/>
                  </a:moveTo>
                  <a:lnTo>
                    <a:pt x="5337" y="149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 w="7600" cap="flat">
              <a:noFill/>
              <a:bevel/>
            </a:ln>
          </p:spPr>
        </p:sp>
        <p:sp>
          <p:nvSpPr>
            <p:cNvPr id="364" name="任意多边形 363"/>
            <p:cNvSpPr/>
            <p:nvPr/>
          </p:nvSpPr>
          <p:spPr>
            <a:xfrm>
              <a:off x="2323967" y="3680705"/>
              <a:ext cx="7528" cy="21061"/>
            </a:xfrm>
            <a:custGeom>
              <a:avLst/>
              <a:gdLst/>
              <a:ahLst/>
              <a:cxnLst/>
              <a:rect l="0" t="0" r="0" b="0"/>
              <a:pathLst>
                <a:path w="7528" h="21061">
                  <a:moveTo>
                    <a:pt x="0" y="0"/>
                  </a:moveTo>
                  <a:lnTo>
                    <a:pt x="5337" y="149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 w="7600" cap="flat">
              <a:noFill/>
              <a:bevel/>
            </a:ln>
          </p:spPr>
        </p:sp>
        <p:sp>
          <p:nvSpPr>
            <p:cNvPr id="365" name="任意多边形 364"/>
            <p:cNvSpPr/>
            <p:nvPr/>
          </p:nvSpPr>
          <p:spPr>
            <a:xfrm>
              <a:off x="2335324" y="3682716"/>
              <a:ext cx="7528" cy="21061"/>
            </a:xfrm>
            <a:custGeom>
              <a:avLst/>
              <a:gdLst/>
              <a:ahLst/>
              <a:cxnLst/>
              <a:rect l="0" t="0" r="0" b="0"/>
              <a:pathLst>
                <a:path w="7528" h="21061">
                  <a:moveTo>
                    <a:pt x="0" y="0"/>
                  </a:moveTo>
                  <a:lnTo>
                    <a:pt x="5337" y="149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 w="7600" cap="flat">
              <a:noFill/>
              <a:bevel/>
            </a:ln>
          </p:spPr>
        </p:sp>
        <p:sp>
          <p:nvSpPr>
            <p:cNvPr id="366" name="任意多边形 365"/>
            <p:cNvSpPr/>
            <p:nvPr/>
          </p:nvSpPr>
          <p:spPr>
            <a:xfrm>
              <a:off x="2346641" y="3684477"/>
              <a:ext cx="7528" cy="21061"/>
            </a:xfrm>
            <a:custGeom>
              <a:avLst/>
              <a:gdLst/>
              <a:ahLst/>
              <a:cxnLst/>
              <a:rect l="0" t="0" r="0" b="0"/>
              <a:pathLst>
                <a:path w="7528" h="21061">
                  <a:moveTo>
                    <a:pt x="0" y="0"/>
                  </a:moveTo>
                  <a:lnTo>
                    <a:pt x="5337" y="149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 w="7600" cap="flat">
              <a:noFill/>
              <a:bevel/>
            </a:ln>
          </p:spPr>
        </p:sp>
        <p:sp>
          <p:nvSpPr>
            <p:cNvPr id="367" name="任意多边形 366"/>
            <p:cNvSpPr/>
            <p:nvPr/>
          </p:nvSpPr>
          <p:spPr>
            <a:xfrm>
              <a:off x="2359571" y="3686668"/>
              <a:ext cx="7528" cy="21061"/>
            </a:xfrm>
            <a:custGeom>
              <a:avLst/>
              <a:gdLst/>
              <a:ahLst/>
              <a:cxnLst/>
              <a:rect l="0" t="0" r="0" b="0"/>
              <a:pathLst>
                <a:path w="7528" h="21061">
                  <a:moveTo>
                    <a:pt x="0" y="0"/>
                  </a:moveTo>
                  <a:lnTo>
                    <a:pt x="5337" y="149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 w="7600" cap="flat">
              <a:noFill/>
              <a:bevel/>
            </a:ln>
          </p:spPr>
        </p:sp>
        <p:sp>
          <p:nvSpPr>
            <p:cNvPr id="368" name="任意多边形 367"/>
            <p:cNvSpPr/>
            <p:nvPr/>
          </p:nvSpPr>
          <p:spPr>
            <a:xfrm>
              <a:off x="2370886" y="3688432"/>
              <a:ext cx="7528" cy="21061"/>
            </a:xfrm>
            <a:custGeom>
              <a:avLst/>
              <a:gdLst/>
              <a:ahLst/>
              <a:cxnLst/>
              <a:rect l="0" t="0" r="0" b="0"/>
              <a:pathLst>
                <a:path w="7528" h="21061">
                  <a:moveTo>
                    <a:pt x="0" y="0"/>
                  </a:moveTo>
                  <a:lnTo>
                    <a:pt x="5337" y="149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 w="7600" cap="flat">
              <a:noFill/>
              <a:bevel/>
            </a:ln>
          </p:spPr>
        </p:sp>
        <p:sp>
          <p:nvSpPr>
            <p:cNvPr id="369" name="任意多边形 368"/>
            <p:cNvSpPr/>
            <p:nvPr/>
          </p:nvSpPr>
          <p:spPr>
            <a:xfrm>
              <a:off x="2382244" y="3690442"/>
              <a:ext cx="7528" cy="21061"/>
            </a:xfrm>
            <a:custGeom>
              <a:avLst/>
              <a:gdLst/>
              <a:ahLst/>
              <a:cxnLst/>
              <a:rect l="0" t="0" r="0" b="0"/>
              <a:pathLst>
                <a:path w="7528" h="21061">
                  <a:moveTo>
                    <a:pt x="0" y="0"/>
                  </a:moveTo>
                  <a:lnTo>
                    <a:pt x="5337" y="149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 w="7600" cap="flat">
              <a:noFill/>
              <a:bevel/>
            </a:ln>
          </p:spPr>
        </p:sp>
        <p:sp>
          <p:nvSpPr>
            <p:cNvPr id="370" name="任意多边形 369"/>
            <p:cNvSpPr/>
            <p:nvPr/>
          </p:nvSpPr>
          <p:spPr>
            <a:xfrm>
              <a:off x="2393560" y="3692205"/>
              <a:ext cx="7528" cy="21061"/>
            </a:xfrm>
            <a:custGeom>
              <a:avLst/>
              <a:gdLst/>
              <a:ahLst/>
              <a:cxnLst/>
              <a:rect l="0" t="0" r="0" b="0"/>
              <a:pathLst>
                <a:path w="7528" h="21061">
                  <a:moveTo>
                    <a:pt x="0" y="0"/>
                  </a:moveTo>
                  <a:lnTo>
                    <a:pt x="5337" y="149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 w="7600" cap="flat">
              <a:noFill/>
              <a:bevel/>
            </a:ln>
          </p:spPr>
        </p:sp>
        <p:sp>
          <p:nvSpPr>
            <p:cNvPr id="371" name="任意多边形 370"/>
            <p:cNvSpPr/>
            <p:nvPr/>
          </p:nvSpPr>
          <p:spPr>
            <a:xfrm>
              <a:off x="2266825" y="3706321"/>
              <a:ext cx="7528" cy="21061"/>
            </a:xfrm>
            <a:custGeom>
              <a:avLst/>
              <a:gdLst/>
              <a:ahLst/>
              <a:cxnLst/>
              <a:rect l="0" t="0" r="0" b="0"/>
              <a:pathLst>
                <a:path w="7528" h="21061">
                  <a:moveTo>
                    <a:pt x="0" y="0"/>
                  </a:moveTo>
                  <a:lnTo>
                    <a:pt x="5337" y="149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 w="7600" cap="flat">
              <a:noFill/>
              <a:bevel/>
            </a:ln>
          </p:spPr>
        </p:sp>
        <p:sp>
          <p:nvSpPr>
            <p:cNvPr id="372" name="任意多边形 371"/>
            <p:cNvSpPr/>
            <p:nvPr/>
          </p:nvSpPr>
          <p:spPr>
            <a:xfrm>
              <a:off x="2278141" y="3708084"/>
              <a:ext cx="7528" cy="21061"/>
            </a:xfrm>
            <a:custGeom>
              <a:avLst/>
              <a:gdLst/>
              <a:ahLst/>
              <a:cxnLst/>
              <a:rect l="0" t="0" r="0" b="0"/>
              <a:pathLst>
                <a:path w="7528" h="21061">
                  <a:moveTo>
                    <a:pt x="0" y="0"/>
                  </a:moveTo>
                  <a:lnTo>
                    <a:pt x="5337" y="149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 w="7600" cap="flat">
              <a:noFill/>
              <a:bevel/>
            </a:ln>
          </p:spPr>
        </p:sp>
        <p:sp>
          <p:nvSpPr>
            <p:cNvPr id="373" name="任意多边形 372"/>
            <p:cNvSpPr/>
            <p:nvPr/>
          </p:nvSpPr>
          <p:spPr>
            <a:xfrm>
              <a:off x="2289498" y="3710094"/>
              <a:ext cx="7528" cy="21061"/>
            </a:xfrm>
            <a:custGeom>
              <a:avLst/>
              <a:gdLst/>
              <a:ahLst/>
              <a:cxnLst/>
              <a:rect l="0" t="0" r="0" b="0"/>
              <a:pathLst>
                <a:path w="7528" h="21061">
                  <a:moveTo>
                    <a:pt x="0" y="0"/>
                  </a:moveTo>
                  <a:lnTo>
                    <a:pt x="5337" y="149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 w="7600" cap="flat">
              <a:noFill/>
              <a:bevel/>
            </a:ln>
          </p:spPr>
        </p:sp>
        <p:sp>
          <p:nvSpPr>
            <p:cNvPr id="374" name="任意多边形 373"/>
            <p:cNvSpPr/>
            <p:nvPr/>
          </p:nvSpPr>
          <p:spPr>
            <a:xfrm>
              <a:off x="2300815" y="3711857"/>
              <a:ext cx="7528" cy="21061"/>
            </a:xfrm>
            <a:custGeom>
              <a:avLst/>
              <a:gdLst/>
              <a:ahLst/>
              <a:cxnLst/>
              <a:rect l="0" t="0" r="0" b="0"/>
              <a:pathLst>
                <a:path w="7528" h="21061">
                  <a:moveTo>
                    <a:pt x="0" y="0"/>
                  </a:moveTo>
                  <a:lnTo>
                    <a:pt x="5337" y="149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 w="7600" cap="flat">
              <a:noFill/>
              <a:bevel/>
            </a:ln>
          </p:spPr>
        </p:sp>
        <p:sp>
          <p:nvSpPr>
            <p:cNvPr id="375" name="任意多边形 374"/>
            <p:cNvSpPr/>
            <p:nvPr/>
          </p:nvSpPr>
          <p:spPr>
            <a:xfrm>
              <a:off x="2312652" y="3714105"/>
              <a:ext cx="7528" cy="21061"/>
            </a:xfrm>
            <a:custGeom>
              <a:avLst/>
              <a:gdLst/>
              <a:ahLst/>
              <a:cxnLst/>
              <a:rect l="0" t="0" r="0" b="0"/>
              <a:pathLst>
                <a:path w="7528" h="21061">
                  <a:moveTo>
                    <a:pt x="0" y="0"/>
                  </a:moveTo>
                  <a:lnTo>
                    <a:pt x="5337" y="149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 w="7600" cap="flat">
              <a:noFill/>
              <a:bevel/>
            </a:ln>
          </p:spPr>
        </p:sp>
        <p:sp>
          <p:nvSpPr>
            <p:cNvPr id="376" name="任意多边形 375"/>
            <p:cNvSpPr/>
            <p:nvPr/>
          </p:nvSpPr>
          <p:spPr>
            <a:xfrm>
              <a:off x="2323967" y="3715868"/>
              <a:ext cx="7528" cy="21061"/>
            </a:xfrm>
            <a:custGeom>
              <a:avLst/>
              <a:gdLst/>
              <a:ahLst/>
              <a:cxnLst/>
              <a:rect l="0" t="0" r="0" b="0"/>
              <a:pathLst>
                <a:path w="7528" h="21061">
                  <a:moveTo>
                    <a:pt x="0" y="0"/>
                  </a:moveTo>
                  <a:lnTo>
                    <a:pt x="5337" y="149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 w="7600" cap="flat">
              <a:noFill/>
              <a:bevel/>
            </a:ln>
          </p:spPr>
        </p:sp>
        <p:sp>
          <p:nvSpPr>
            <p:cNvPr id="377" name="任意多边形 376"/>
            <p:cNvSpPr/>
            <p:nvPr/>
          </p:nvSpPr>
          <p:spPr>
            <a:xfrm>
              <a:off x="2335324" y="3717879"/>
              <a:ext cx="7528" cy="21061"/>
            </a:xfrm>
            <a:custGeom>
              <a:avLst/>
              <a:gdLst/>
              <a:ahLst/>
              <a:cxnLst/>
              <a:rect l="0" t="0" r="0" b="0"/>
              <a:pathLst>
                <a:path w="7528" h="21061">
                  <a:moveTo>
                    <a:pt x="0" y="0"/>
                  </a:moveTo>
                  <a:lnTo>
                    <a:pt x="5337" y="149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 w="7600" cap="flat">
              <a:noFill/>
              <a:bevel/>
            </a:ln>
          </p:spPr>
        </p:sp>
        <p:sp>
          <p:nvSpPr>
            <p:cNvPr id="378" name="任意多边形 377"/>
            <p:cNvSpPr/>
            <p:nvPr/>
          </p:nvSpPr>
          <p:spPr>
            <a:xfrm>
              <a:off x="2346641" y="3719640"/>
              <a:ext cx="7528" cy="21061"/>
            </a:xfrm>
            <a:custGeom>
              <a:avLst/>
              <a:gdLst/>
              <a:ahLst/>
              <a:cxnLst/>
              <a:rect l="0" t="0" r="0" b="0"/>
              <a:pathLst>
                <a:path w="7528" h="21061">
                  <a:moveTo>
                    <a:pt x="0" y="0"/>
                  </a:moveTo>
                  <a:lnTo>
                    <a:pt x="5337" y="149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 w="7600" cap="flat">
              <a:noFill/>
              <a:bevel/>
            </a:ln>
          </p:spPr>
        </p:sp>
        <p:sp>
          <p:nvSpPr>
            <p:cNvPr id="379" name="任意多边形 378"/>
            <p:cNvSpPr/>
            <p:nvPr/>
          </p:nvSpPr>
          <p:spPr>
            <a:xfrm>
              <a:off x="2359571" y="3721832"/>
              <a:ext cx="7528" cy="21061"/>
            </a:xfrm>
            <a:custGeom>
              <a:avLst/>
              <a:gdLst/>
              <a:ahLst/>
              <a:cxnLst/>
              <a:rect l="0" t="0" r="0" b="0"/>
              <a:pathLst>
                <a:path w="7528" h="21061">
                  <a:moveTo>
                    <a:pt x="0" y="0"/>
                  </a:moveTo>
                  <a:lnTo>
                    <a:pt x="5337" y="149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 w="7600" cap="flat">
              <a:noFill/>
              <a:bevel/>
            </a:ln>
          </p:spPr>
        </p:sp>
        <p:sp>
          <p:nvSpPr>
            <p:cNvPr id="380" name="任意多边形 379"/>
            <p:cNvSpPr/>
            <p:nvPr/>
          </p:nvSpPr>
          <p:spPr>
            <a:xfrm>
              <a:off x="2370886" y="3723595"/>
              <a:ext cx="7528" cy="21061"/>
            </a:xfrm>
            <a:custGeom>
              <a:avLst/>
              <a:gdLst/>
              <a:ahLst/>
              <a:cxnLst/>
              <a:rect l="0" t="0" r="0" b="0"/>
              <a:pathLst>
                <a:path w="7528" h="21061">
                  <a:moveTo>
                    <a:pt x="0" y="0"/>
                  </a:moveTo>
                  <a:lnTo>
                    <a:pt x="5337" y="149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 w="7600" cap="flat">
              <a:noFill/>
              <a:bevel/>
            </a:ln>
          </p:spPr>
        </p:sp>
        <p:sp>
          <p:nvSpPr>
            <p:cNvPr id="381" name="任意多边形 380"/>
            <p:cNvSpPr/>
            <p:nvPr/>
          </p:nvSpPr>
          <p:spPr>
            <a:xfrm>
              <a:off x="2382244" y="3725605"/>
              <a:ext cx="7528" cy="21061"/>
            </a:xfrm>
            <a:custGeom>
              <a:avLst/>
              <a:gdLst/>
              <a:ahLst/>
              <a:cxnLst/>
              <a:rect l="0" t="0" r="0" b="0"/>
              <a:pathLst>
                <a:path w="7528" h="21061">
                  <a:moveTo>
                    <a:pt x="0" y="0"/>
                  </a:moveTo>
                  <a:lnTo>
                    <a:pt x="5337" y="149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 w="7600" cap="flat">
              <a:noFill/>
              <a:bevel/>
            </a:ln>
          </p:spPr>
        </p:sp>
        <p:sp>
          <p:nvSpPr>
            <p:cNvPr id="382" name="任意多边形 381"/>
            <p:cNvSpPr/>
            <p:nvPr/>
          </p:nvSpPr>
          <p:spPr>
            <a:xfrm>
              <a:off x="2393560" y="3727368"/>
              <a:ext cx="7528" cy="21061"/>
            </a:xfrm>
            <a:custGeom>
              <a:avLst/>
              <a:gdLst/>
              <a:ahLst/>
              <a:cxnLst/>
              <a:rect l="0" t="0" r="0" b="0"/>
              <a:pathLst>
                <a:path w="7528" h="21061">
                  <a:moveTo>
                    <a:pt x="0" y="0"/>
                  </a:moveTo>
                  <a:lnTo>
                    <a:pt x="5337" y="149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 w="7600" cap="flat">
              <a:noFill/>
              <a:bevel/>
            </a:ln>
          </p:spPr>
        </p:sp>
      </p:grpSp>
      <p:grpSp>
        <p:nvGrpSpPr>
          <p:cNvPr id="383" name="组合 382"/>
          <p:cNvGrpSpPr/>
          <p:nvPr/>
        </p:nvGrpSpPr>
        <p:grpSpPr>
          <a:xfrm>
            <a:off x="5160266" y="9511175"/>
            <a:ext cx="2880000" cy="3215476"/>
            <a:chOff x="7047958" y="7730835"/>
            <a:chExt cx="4799998" cy="5359126"/>
          </a:xfrm>
        </p:grpSpPr>
        <p:sp>
          <p:nvSpPr>
            <p:cNvPr id="384" name="Shape 509"/>
            <p:cNvSpPr/>
            <p:nvPr/>
          </p:nvSpPr>
          <p:spPr>
            <a:xfrm>
              <a:off x="7047958" y="8049962"/>
              <a:ext cx="4799998" cy="5039999"/>
            </a:xfrm>
            <a:prstGeom prst="roundRect">
              <a:avLst>
                <a:gd name="adj" fmla="val 3516"/>
              </a:avLst>
            </a:prstGeom>
            <a:solidFill>
              <a:srgbClr val="D0EDFF">
                <a:alpha val="50000"/>
              </a:srgbClr>
            </a:solidFill>
            <a:ln w="12700">
              <a:miter lim="400000"/>
            </a:ln>
          </p:spPr>
          <p:txBody>
            <a:bodyPr vert="horz" lIns="50800" tIns="50800" rIns="50800" bIns="50800" anchor="b"/>
            <a:lstStyle/>
            <a:p>
              <a:pPr defTabSz="2300011">
                <a:defRPr sz="46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lang="en-US" altLang="zh-CN" sz="1800" dirty="0" smtClean="0">
                  <a:solidFill>
                    <a:srgbClr val="2C3E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/>
                  <a:sym typeface="Calibri"/>
                </a:rPr>
                <a:t>RJ-45 </a:t>
              </a:r>
              <a:r>
                <a:rPr lang="zh-CN" altLang="en-US" sz="1800" dirty="0" smtClean="0">
                  <a:solidFill>
                    <a:srgbClr val="2C3E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/>
                  <a:sym typeface="Calibri"/>
                </a:rPr>
                <a:t>工业有线设备</a:t>
              </a:r>
              <a:endParaRPr sz="1800" dirty="0">
                <a:solidFill>
                  <a:srgbClr val="2C3E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  <a:sym typeface="Calibri"/>
              </a:endParaRPr>
            </a:p>
          </p:txBody>
        </p:sp>
        <p:pic>
          <p:nvPicPr>
            <p:cNvPr id="385" name="图片 38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03015" y="10883822"/>
              <a:ext cx="1060698" cy="784540"/>
            </a:xfrm>
            <a:prstGeom prst="rect">
              <a:avLst/>
            </a:prstGeom>
          </p:spPr>
        </p:pic>
        <p:pic>
          <p:nvPicPr>
            <p:cNvPr id="386" name="图片 38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22631" y="10602785"/>
              <a:ext cx="1043655" cy="1117391"/>
            </a:xfrm>
            <a:prstGeom prst="rect">
              <a:avLst/>
            </a:prstGeom>
          </p:spPr>
        </p:pic>
        <p:sp>
          <p:nvSpPr>
            <p:cNvPr id="387" name="矩形 386"/>
            <p:cNvSpPr/>
            <p:nvPr/>
          </p:nvSpPr>
          <p:spPr>
            <a:xfrm>
              <a:off x="7558674" y="11116120"/>
              <a:ext cx="900000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 defTabSz="2298700"/>
              <a:r>
                <a:rPr lang="zh-CN" altLang="en-US" sz="1800" dirty="0" smtClean="0">
                  <a:solidFill>
                    <a:srgbClr val="2C3E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/>
                  <a:sym typeface="Calibri"/>
                </a:rPr>
                <a:t>设备</a:t>
              </a:r>
              <a:endParaRPr lang="zh-CN" altLang="en-US" sz="1800" dirty="0">
                <a:solidFill>
                  <a:srgbClr val="2C3E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  <a:sym typeface="Calibri"/>
              </a:endParaRPr>
            </a:p>
          </p:txBody>
        </p:sp>
        <p:sp>
          <p:nvSpPr>
            <p:cNvPr id="388" name="任意多边形 387"/>
            <p:cNvSpPr/>
            <p:nvPr/>
          </p:nvSpPr>
          <p:spPr>
            <a:xfrm>
              <a:off x="9331911" y="7730835"/>
              <a:ext cx="0" cy="360000"/>
            </a:xfrm>
            <a:custGeom>
              <a:avLst/>
              <a:gdLst>
                <a:gd name="connsiteX0" fmla="*/ 0 w 0"/>
                <a:gd name="connsiteY0" fmla="*/ 332509 h 332509"/>
                <a:gd name="connsiteX1" fmla="*/ 0 w 0"/>
                <a:gd name="connsiteY1" fmla="*/ 0 h 332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332509">
                  <a:moveTo>
                    <a:pt x="0" y="332509"/>
                  </a:moveTo>
                  <a:lnTo>
                    <a:pt x="0" y="0"/>
                  </a:lnTo>
                </a:path>
              </a:pathLst>
            </a:custGeom>
            <a:noFill/>
            <a:ln w="25400" cap="flat">
              <a:solidFill>
                <a:schemeClr val="accent1"/>
              </a:solidFill>
              <a:prstDash val="solid"/>
              <a:round/>
              <a:headEnd type="oval" w="lg" len="lg"/>
              <a:tailEnd type="oval" w="lg" len="lg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2C3E5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9" name="任意多边形 388"/>
            <p:cNvSpPr/>
            <p:nvPr/>
          </p:nvSpPr>
          <p:spPr>
            <a:xfrm>
              <a:off x="9331910" y="8091055"/>
              <a:ext cx="1224000" cy="2881745"/>
            </a:xfrm>
            <a:custGeom>
              <a:avLst/>
              <a:gdLst>
                <a:gd name="connsiteX0" fmla="*/ 1246909 w 1246909"/>
                <a:gd name="connsiteY0" fmla="*/ 2881745 h 2881745"/>
                <a:gd name="connsiteX1" fmla="*/ 1246909 w 1246909"/>
                <a:gd name="connsiteY1" fmla="*/ 2244436 h 2881745"/>
                <a:gd name="connsiteX2" fmla="*/ 0 w 1246909"/>
                <a:gd name="connsiteY2" fmla="*/ 2244436 h 2881745"/>
                <a:gd name="connsiteX3" fmla="*/ 0 w 1246909"/>
                <a:gd name="connsiteY3" fmla="*/ 0 h 2881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46909" h="2881745">
                  <a:moveTo>
                    <a:pt x="1246909" y="2881745"/>
                  </a:moveTo>
                  <a:lnTo>
                    <a:pt x="1246909" y="2244436"/>
                  </a:lnTo>
                  <a:lnTo>
                    <a:pt x="0" y="2244436"/>
                  </a:lnTo>
                  <a:lnTo>
                    <a:pt x="0" y="0"/>
                  </a:lnTo>
                </a:path>
              </a:pathLst>
            </a:cu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2C3E5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0" name="矩形 389"/>
            <p:cNvSpPr/>
            <p:nvPr/>
          </p:nvSpPr>
          <p:spPr>
            <a:xfrm>
              <a:off x="10826684" y="11116120"/>
              <a:ext cx="900000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 defTabSz="2298700"/>
              <a:r>
                <a:rPr lang="zh-CN" altLang="en-US" sz="1800" dirty="0">
                  <a:solidFill>
                    <a:srgbClr val="2C3E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/>
                  <a:sym typeface="Calibri"/>
                </a:rPr>
                <a:t>网</a:t>
              </a:r>
              <a:r>
                <a:rPr lang="zh-CN" altLang="en-US" sz="1800" dirty="0" smtClean="0">
                  <a:solidFill>
                    <a:srgbClr val="2C3E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/>
                  <a:sym typeface="Calibri"/>
                </a:rPr>
                <a:t>口</a:t>
              </a:r>
              <a:endParaRPr lang="zh-CN" altLang="en-US" sz="1800" dirty="0">
                <a:solidFill>
                  <a:srgbClr val="2C3E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  <a:sym typeface="Calibri"/>
              </a:endParaRPr>
            </a:p>
          </p:txBody>
        </p:sp>
      </p:grpSp>
      <p:grpSp>
        <p:nvGrpSpPr>
          <p:cNvPr id="391" name="组合 390"/>
          <p:cNvGrpSpPr/>
          <p:nvPr/>
        </p:nvGrpSpPr>
        <p:grpSpPr>
          <a:xfrm>
            <a:off x="2146884" y="9477926"/>
            <a:ext cx="2880000" cy="3248726"/>
            <a:chOff x="1882320" y="7675418"/>
            <a:chExt cx="4799998" cy="5414543"/>
          </a:xfrm>
        </p:grpSpPr>
        <p:sp>
          <p:nvSpPr>
            <p:cNvPr id="392" name="圆角矩形 391"/>
            <p:cNvSpPr/>
            <p:nvPr/>
          </p:nvSpPr>
          <p:spPr>
            <a:xfrm>
              <a:off x="1882320" y="8049961"/>
              <a:ext cx="4799998" cy="5040000"/>
            </a:xfrm>
            <a:prstGeom prst="roundRect">
              <a:avLst>
                <a:gd name="adj" fmla="val 5037"/>
              </a:avLst>
            </a:prstGeom>
            <a:solidFill>
              <a:srgbClr val="D0EDFF">
                <a:alpha val="50000"/>
              </a:srgbClr>
            </a:solidFill>
            <a:ln w="12700">
              <a:miter lim="400000"/>
            </a:ln>
          </p:spPr>
          <p:txBody>
            <a:bodyPr vert="horz" lIns="50800" tIns="50800" rIns="50800" bIns="50800" anchor="b"/>
            <a:lstStyle/>
            <a:p>
              <a:pPr defTabSz="2298700"/>
              <a:r>
                <a:rPr lang="en-US" altLang="zh-CN" sz="1800" dirty="0" smtClean="0">
                  <a:solidFill>
                    <a:srgbClr val="2C3E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/>
                  <a:sym typeface="Calibri"/>
                </a:rPr>
                <a:t>RS-232/RS-485</a:t>
              </a:r>
              <a:r>
                <a:rPr lang="zh-CN" altLang="en-US" sz="1800" dirty="0" smtClean="0">
                  <a:solidFill>
                    <a:srgbClr val="2C3E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/>
                  <a:sym typeface="Calibri"/>
                </a:rPr>
                <a:t>串口</a:t>
              </a:r>
              <a:endParaRPr lang="zh-CN" altLang="en-US" sz="1800" dirty="0">
                <a:solidFill>
                  <a:srgbClr val="2C3E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  <a:sym typeface="Calibri"/>
              </a:endParaRPr>
            </a:p>
          </p:txBody>
        </p:sp>
        <p:pic>
          <p:nvPicPr>
            <p:cNvPr id="393" name="图片 39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769155" y="10976372"/>
              <a:ext cx="907609" cy="671309"/>
            </a:xfrm>
            <a:prstGeom prst="rect">
              <a:avLst/>
            </a:prstGeom>
          </p:spPr>
        </p:pic>
        <p:pic>
          <p:nvPicPr>
            <p:cNvPr id="394" name="图片 39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3102" y="8678452"/>
              <a:ext cx="1448017" cy="823382"/>
            </a:xfrm>
            <a:prstGeom prst="rect">
              <a:avLst/>
            </a:prstGeom>
          </p:spPr>
        </p:pic>
        <p:pic>
          <p:nvPicPr>
            <p:cNvPr id="395" name="图片 39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2168" y="10791273"/>
              <a:ext cx="1265918" cy="969639"/>
            </a:xfrm>
            <a:prstGeom prst="rect">
              <a:avLst/>
            </a:prstGeom>
          </p:spPr>
        </p:pic>
        <p:sp>
          <p:nvSpPr>
            <p:cNvPr id="396" name="矩形 395"/>
            <p:cNvSpPr/>
            <p:nvPr/>
          </p:nvSpPr>
          <p:spPr>
            <a:xfrm>
              <a:off x="1934412" y="8546585"/>
              <a:ext cx="2399999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 defTabSz="2298700"/>
              <a:r>
                <a:rPr lang="zh-CN" altLang="en-US" sz="1800" dirty="0">
                  <a:solidFill>
                    <a:srgbClr val="2C3E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/>
                  <a:sym typeface="Calibri"/>
                </a:rPr>
                <a:t>串口</a:t>
              </a:r>
              <a:r>
                <a:rPr lang="zh-CN" altLang="en-US" sz="1800" dirty="0" smtClean="0">
                  <a:solidFill>
                    <a:srgbClr val="2C3E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/>
                  <a:sym typeface="Calibri"/>
                </a:rPr>
                <a:t>转</a:t>
              </a:r>
              <a:endParaRPr lang="en-US" altLang="zh-CN" sz="1800" dirty="0" smtClean="0">
                <a:solidFill>
                  <a:srgbClr val="2C3E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  <a:sym typeface="Calibri"/>
              </a:endParaRPr>
            </a:p>
            <a:p>
              <a:pPr algn="l" defTabSz="2298700"/>
              <a:r>
                <a:rPr lang="en-US" altLang="zh-CN" sz="1800" dirty="0" smtClean="0">
                  <a:solidFill>
                    <a:srgbClr val="2C3E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/>
                  <a:sym typeface="Calibri"/>
                </a:rPr>
                <a:t>RJ-45</a:t>
              </a:r>
              <a:r>
                <a:rPr lang="zh-CN" altLang="en-US" sz="1800" dirty="0" smtClean="0">
                  <a:solidFill>
                    <a:srgbClr val="2C3E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/>
                  <a:sym typeface="Calibri"/>
                </a:rPr>
                <a:t>模块</a:t>
              </a:r>
              <a:endParaRPr lang="zh-CN" altLang="en-US" sz="1800" dirty="0">
                <a:solidFill>
                  <a:srgbClr val="2C3E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  <a:sym typeface="Calibri"/>
              </a:endParaRPr>
            </a:p>
          </p:txBody>
        </p:sp>
        <p:sp>
          <p:nvSpPr>
            <p:cNvPr id="397" name="矩形 396"/>
            <p:cNvSpPr/>
            <p:nvPr/>
          </p:nvSpPr>
          <p:spPr>
            <a:xfrm>
              <a:off x="2253380" y="11116119"/>
              <a:ext cx="900000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 defTabSz="2298700"/>
              <a:r>
                <a:rPr lang="zh-CN" altLang="en-US" sz="1800" dirty="0" smtClean="0">
                  <a:solidFill>
                    <a:srgbClr val="2C3E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/>
                  <a:sym typeface="Calibri"/>
                </a:rPr>
                <a:t>设备</a:t>
              </a:r>
              <a:endParaRPr lang="zh-CN" altLang="en-US" sz="1800" dirty="0">
                <a:solidFill>
                  <a:srgbClr val="2C3E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  <a:sym typeface="Calibri"/>
              </a:endParaRPr>
            </a:p>
          </p:txBody>
        </p:sp>
        <p:sp>
          <p:nvSpPr>
            <p:cNvPr id="398" name="任意多边形 397"/>
            <p:cNvSpPr/>
            <p:nvPr/>
          </p:nvSpPr>
          <p:spPr>
            <a:xfrm>
              <a:off x="4314825" y="9459191"/>
              <a:ext cx="936000" cy="1714500"/>
            </a:xfrm>
            <a:custGeom>
              <a:avLst/>
              <a:gdLst>
                <a:gd name="connsiteX0" fmla="*/ 0 w 1028700"/>
                <a:gd name="connsiteY0" fmla="*/ 0 h 1714500"/>
                <a:gd name="connsiteX1" fmla="*/ 0 w 1028700"/>
                <a:gd name="connsiteY1" fmla="*/ 800100 h 1714500"/>
                <a:gd name="connsiteX2" fmla="*/ 1028700 w 1028700"/>
                <a:gd name="connsiteY2" fmla="*/ 800100 h 1714500"/>
                <a:gd name="connsiteX3" fmla="*/ 1028700 w 1028700"/>
                <a:gd name="connsiteY3" fmla="*/ 1714500 h 171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8700" h="1714500">
                  <a:moveTo>
                    <a:pt x="0" y="0"/>
                  </a:moveTo>
                  <a:lnTo>
                    <a:pt x="0" y="800100"/>
                  </a:lnTo>
                  <a:lnTo>
                    <a:pt x="1028700" y="800100"/>
                  </a:lnTo>
                  <a:lnTo>
                    <a:pt x="1028700" y="1714500"/>
                  </a:lnTo>
                </a:path>
              </a:pathLst>
            </a:cu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2C3E5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9" name="任意多边形 398"/>
            <p:cNvSpPr/>
            <p:nvPr/>
          </p:nvSpPr>
          <p:spPr>
            <a:xfrm>
              <a:off x="4211782" y="7675418"/>
              <a:ext cx="0" cy="360000"/>
            </a:xfrm>
            <a:custGeom>
              <a:avLst/>
              <a:gdLst>
                <a:gd name="connsiteX0" fmla="*/ 0 w 0"/>
                <a:gd name="connsiteY0" fmla="*/ 387927 h 387927"/>
                <a:gd name="connsiteX1" fmla="*/ 0 w 0"/>
                <a:gd name="connsiteY1" fmla="*/ 0 h 387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387927">
                  <a:moveTo>
                    <a:pt x="0" y="387927"/>
                  </a:moveTo>
                  <a:lnTo>
                    <a:pt x="0" y="0"/>
                  </a:lnTo>
                </a:path>
              </a:pathLst>
            </a:custGeom>
            <a:noFill/>
            <a:ln w="25400" cap="flat">
              <a:solidFill>
                <a:schemeClr val="accent1"/>
              </a:solidFill>
              <a:prstDash val="solid"/>
              <a:round/>
              <a:headEnd type="oval" w="lg" len="lg"/>
              <a:tailEnd type="oval" w="lg" len="lg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2C3E5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0" name="任意多边形 399"/>
            <p:cNvSpPr/>
            <p:nvPr/>
          </p:nvSpPr>
          <p:spPr>
            <a:xfrm>
              <a:off x="4211782" y="8091055"/>
              <a:ext cx="443345" cy="576000"/>
            </a:xfrm>
            <a:custGeom>
              <a:avLst/>
              <a:gdLst>
                <a:gd name="connsiteX0" fmla="*/ 443345 w 443345"/>
                <a:gd name="connsiteY0" fmla="*/ 554182 h 554182"/>
                <a:gd name="connsiteX1" fmla="*/ 443345 w 443345"/>
                <a:gd name="connsiteY1" fmla="*/ 304800 h 554182"/>
                <a:gd name="connsiteX2" fmla="*/ 0 w 443345"/>
                <a:gd name="connsiteY2" fmla="*/ 304800 h 554182"/>
                <a:gd name="connsiteX3" fmla="*/ 0 w 443345"/>
                <a:gd name="connsiteY3" fmla="*/ 0 h 554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3345" h="554182">
                  <a:moveTo>
                    <a:pt x="443345" y="554182"/>
                  </a:moveTo>
                  <a:lnTo>
                    <a:pt x="443345" y="304800"/>
                  </a:lnTo>
                  <a:lnTo>
                    <a:pt x="0" y="304800"/>
                  </a:lnTo>
                  <a:lnTo>
                    <a:pt x="0" y="0"/>
                  </a:lnTo>
                </a:path>
              </a:pathLst>
            </a:cu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2C3E5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1" name="矩形 400"/>
            <p:cNvSpPr/>
            <p:nvPr/>
          </p:nvSpPr>
          <p:spPr>
            <a:xfrm>
              <a:off x="5660929" y="11116120"/>
              <a:ext cx="900000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 defTabSz="2298700"/>
              <a:r>
                <a:rPr lang="zh-CN" altLang="en-US" sz="1800" dirty="0" smtClean="0">
                  <a:solidFill>
                    <a:srgbClr val="2C3E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/>
                  <a:sym typeface="Calibri"/>
                </a:rPr>
                <a:t>串口</a:t>
              </a:r>
              <a:endParaRPr lang="zh-CN" altLang="en-US" sz="1800" dirty="0">
                <a:solidFill>
                  <a:srgbClr val="2C3E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  <a:sym typeface="Calibri"/>
              </a:endParaRPr>
            </a:p>
          </p:txBody>
        </p:sp>
      </p:grpSp>
      <p:grpSp>
        <p:nvGrpSpPr>
          <p:cNvPr id="402" name="组合 401"/>
          <p:cNvGrpSpPr/>
          <p:nvPr/>
        </p:nvGrpSpPr>
        <p:grpSpPr>
          <a:xfrm>
            <a:off x="11187030" y="9476541"/>
            <a:ext cx="2880000" cy="3168000"/>
            <a:chOff x="17379235" y="7703126"/>
            <a:chExt cx="4680000" cy="5242835"/>
          </a:xfrm>
        </p:grpSpPr>
        <p:sp>
          <p:nvSpPr>
            <p:cNvPr id="403" name="Shape 509"/>
            <p:cNvSpPr/>
            <p:nvPr/>
          </p:nvSpPr>
          <p:spPr>
            <a:xfrm>
              <a:off x="17379235" y="8049961"/>
              <a:ext cx="4680000" cy="4896000"/>
            </a:xfrm>
            <a:prstGeom prst="roundRect">
              <a:avLst>
                <a:gd name="adj" fmla="val 3407"/>
              </a:avLst>
            </a:prstGeom>
            <a:solidFill>
              <a:srgbClr val="D0EDFF">
                <a:alpha val="50000"/>
              </a:srgbClr>
            </a:solidFill>
            <a:ln w="12700">
              <a:miter lim="400000"/>
            </a:ln>
          </p:spPr>
          <p:txBody>
            <a:bodyPr vert="horz" lIns="50800" tIns="50800" rIns="50800" bIns="50800" anchor="b"/>
            <a:lstStyle/>
            <a:p>
              <a:pPr defTabSz="2300011">
                <a:defRPr sz="46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lang="zh-CN" altLang="en-US" sz="1800" dirty="0" smtClean="0">
                  <a:solidFill>
                    <a:srgbClr val="2C3E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/>
                  <a:sym typeface="Calibri"/>
                </a:rPr>
                <a:t>开关信号量设备</a:t>
              </a:r>
              <a:endParaRPr sz="1800" dirty="0">
                <a:solidFill>
                  <a:srgbClr val="2C3E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  <a:sym typeface="Calibri"/>
              </a:endParaRPr>
            </a:p>
          </p:txBody>
        </p:sp>
        <p:pic>
          <p:nvPicPr>
            <p:cNvPr id="404" name="图片 40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065124" y="10804096"/>
              <a:ext cx="958169" cy="1018498"/>
            </a:xfrm>
            <a:prstGeom prst="rect">
              <a:avLst/>
            </a:prstGeom>
          </p:spPr>
        </p:pic>
        <p:pic>
          <p:nvPicPr>
            <p:cNvPr id="405" name="图片 404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32590" y="8714057"/>
              <a:ext cx="1253620" cy="752172"/>
            </a:xfrm>
            <a:prstGeom prst="rect">
              <a:avLst/>
            </a:prstGeom>
          </p:spPr>
        </p:pic>
        <p:sp>
          <p:nvSpPr>
            <p:cNvPr id="406" name="矩形 405"/>
            <p:cNvSpPr/>
            <p:nvPr/>
          </p:nvSpPr>
          <p:spPr>
            <a:xfrm>
              <a:off x="17461808" y="8546584"/>
              <a:ext cx="2279999" cy="10696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 defTabSz="2298700"/>
              <a:r>
                <a:rPr lang="en-US" altLang="zh-CN" sz="1800" dirty="0">
                  <a:solidFill>
                    <a:srgbClr val="2C3E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/>
                  <a:sym typeface="Calibri"/>
                </a:rPr>
                <a:t>I/O</a:t>
              </a:r>
              <a:r>
                <a:rPr lang="zh-CN" altLang="en-US" sz="1800" dirty="0">
                  <a:solidFill>
                    <a:srgbClr val="2C3E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/>
                  <a:sym typeface="Calibri"/>
                </a:rPr>
                <a:t>控制</a:t>
              </a:r>
              <a:r>
                <a:rPr lang="zh-CN" altLang="en-US" sz="1800" dirty="0" smtClean="0">
                  <a:solidFill>
                    <a:srgbClr val="2C3E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/>
                  <a:sym typeface="Calibri"/>
                </a:rPr>
                <a:t>转</a:t>
              </a:r>
              <a:endParaRPr lang="en-US" altLang="zh-CN" sz="1800" dirty="0" smtClean="0">
                <a:solidFill>
                  <a:srgbClr val="2C3E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  <a:sym typeface="Calibri"/>
              </a:endParaRPr>
            </a:p>
            <a:p>
              <a:pPr algn="l" defTabSz="2298700"/>
              <a:r>
                <a:rPr lang="en-US" altLang="zh-CN" sz="1800" dirty="0" smtClean="0">
                  <a:solidFill>
                    <a:srgbClr val="2C3E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/>
                  <a:sym typeface="Calibri"/>
                </a:rPr>
                <a:t>RJ-45</a:t>
              </a:r>
              <a:r>
                <a:rPr lang="zh-CN" altLang="en-US" sz="1800" dirty="0" smtClean="0">
                  <a:solidFill>
                    <a:srgbClr val="2C3E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/>
                  <a:sym typeface="Calibri"/>
                </a:rPr>
                <a:t>模块</a:t>
              </a:r>
              <a:endParaRPr lang="zh-CN" altLang="en-US" sz="1800" dirty="0">
                <a:solidFill>
                  <a:srgbClr val="2C3E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  <a:sym typeface="Calibri"/>
              </a:endParaRPr>
            </a:p>
          </p:txBody>
        </p:sp>
        <p:pic>
          <p:nvPicPr>
            <p:cNvPr id="407" name="图片 406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78860" y="10904334"/>
              <a:ext cx="820730" cy="818021"/>
            </a:xfrm>
            <a:prstGeom prst="rect">
              <a:avLst/>
            </a:prstGeom>
          </p:spPr>
        </p:pic>
        <p:sp>
          <p:nvSpPr>
            <p:cNvPr id="408" name="矩形 407"/>
            <p:cNvSpPr/>
            <p:nvPr/>
          </p:nvSpPr>
          <p:spPr>
            <a:xfrm>
              <a:off x="17405735" y="11116119"/>
              <a:ext cx="877500" cy="10723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 defTabSz="2298700"/>
              <a:r>
                <a:rPr lang="zh-CN" altLang="en-US" sz="1800" dirty="0" smtClean="0">
                  <a:solidFill>
                    <a:srgbClr val="2C3E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/>
                  <a:sym typeface="Calibri"/>
                </a:rPr>
                <a:t>设备</a:t>
              </a:r>
              <a:endParaRPr lang="zh-CN" altLang="en-US" sz="1800" dirty="0">
                <a:solidFill>
                  <a:srgbClr val="2C3E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  <a:sym typeface="Calibri"/>
              </a:endParaRPr>
            </a:p>
          </p:txBody>
        </p:sp>
        <p:sp>
          <p:nvSpPr>
            <p:cNvPr id="409" name="任意多边形 408"/>
            <p:cNvSpPr/>
            <p:nvPr/>
          </p:nvSpPr>
          <p:spPr>
            <a:xfrm>
              <a:off x="19756582" y="7703126"/>
              <a:ext cx="0" cy="360000"/>
            </a:xfrm>
            <a:custGeom>
              <a:avLst/>
              <a:gdLst>
                <a:gd name="connsiteX0" fmla="*/ 0 w 0"/>
                <a:gd name="connsiteY0" fmla="*/ 332509 h 332509"/>
                <a:gd name="connsiteX1" fmla="*/ 0 w 0"/>
                <a:gd name="connsiteY1" fmla="*/ 0 h 332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332509">
                  <a:moveTo>
                    <a:pt x="0" y="332509"/>
                  </a:moveTo>
                  <a:lnTo>
                    <a:pt x="0" y="0"/>
                  </a:lnTo>
                </a:path>
              </a:pathLst>
            </a:custGeom>
            <a:noFill/>
            <a:ln w="25400" cap="flat">
              <a:solidFill>
                <a:schemeClr val="accent1"/>
              </a:solidFill>
              <a:prstDash val="solid"/>
              <a:round/>
              <a:headEnd type="oval" w="lg" len="lg"/>
              <a:tailEnd type="oval" w="lg" len="lg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2C3E5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0" name="任意多边形 409"/>
            <p:cNvSpPr/>
            <p:nvPr/>
          </p:nvSpPr>
          <p:spPr>
            <a:xfrm>
              <a:off x="20393891" y="9393382"/>
              <a:ext cx="0" cy="1634836"/>
            </a:xfrm>
            <a:custGeom>
              <a:avLst/>
              <a:gdLst>
                <a:gd name="connsiteX0" fmla="*/ 0 w 0"/>
                <a:gd name="connsiteY0" fmla="*/ 1634836 h 1634836"/>
                <a:gd name="connsiteX1" fmla="*/ 0 w 0"/>
                <a:gd name="connsiteY1" fmla="*/ 0 h 1634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634836">
                  <a:moveTo>
                    <a:pt x="0" y="1634836"/>
                  </a:moveTo>
                  <a:lnTo>
                    <a:pt x="0" y="0"/>
                  </a:lnTo>
                </a:path>
              </a:pathLst>
            </a:cu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2C3E5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1" name="任意多边形 410"/>
            <p:cNvSpPr/>
            <p:nvPr/>
          </p:nvSpPr>
          <p:spPr>
            <a:xfrm>
              <a:off x="19756582" y="8091055"/>
              <a:ext cx="942109" cy="581890"/>
            </a:xfrm>
            <a:custGeom>
              <a:avLst/>
              <a:gdLst>
                <a:gd name="connsiteX0" fmla="*/ 942109 w 942109"/>
                <a:gd name="connsiteY0" fmla="*/ 581890 h 581890"/>
                <a:gd name="connsiteX1" fmla="*/ 942109 w 942109"/>
                <a:gd name="connsiteY1" fmla="*/ 304800 h 581890"/>
                <a:gd name="connsiteX2" fmla="*/ 0 w 942109"/>
                <a:gd name="connsiteY2" fmla="*/ 304800 h 581890"/>
                <a:gd name="connsiteX3" fmla="*/ 0 w 942109"/>
                <a:gd name="connsiteY3" fmla="*/ 0 h 581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2109" h="581890">
                  <a:moveTo>
                    <a:pt x="942109" y="581890"/>
                  </a:moveTo>
                  <a:lnTo>
                    <a:pt x="942109" y="304800"/>
                  </a:lnTo>
                  <a:lnTo>
                    <a:pt x="0" y="304800"/>
                  </a:lnTo>
                  <a:lnTo>
                    <a:pt x="0" y="0"/>
                  </a:lnTo>
                </a:path>
              </a:pathLst>
            </a:cu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2C3E5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2" name="矩形 411"/>
            <p:cNvSpPr/>
            <p:nvPr/>
          </p:nvSpPr>
          <p:spPr>
            <a:xfrm>
              <a:off x="20871025" y="11116119"/>
              <a:ext cx="877500" cy="10723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 defTabSz="2298700"/>
              <a:r>
                <a:rPr lang="zh-CN" altLang="en-US" sz="1800" dirty="0" smtClean="0">
                  <a:solidFill>
                    <a:srgbClr val="2C3E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/>
                  <a:sym typeface="Calibri"/>
                </a:rPr>
                <a:t>端子</a:t>
              </a:r>
              <a:endParaRPr lang="zh-CN" altLang="en-US" sz="1800" dirty="0">
                <a:solidFill>
                  <a:srgbClr val="2C3E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  <a:sym typeface="Calibri"/>
              </a:endParaRPr>
            </a:p>
          </p:txBody>
        </p:sp>
      </p:grpSp>
      <p:grpSp>
        <p:nvGrpSpPr>
          <p:cNvPr id="413" name="组合 412"/>
          <p:cNvGrpSpPr/>
          <p:nvPr/>
        </p:nvGrpSpPr>
        <p:grpSpPr>
          <a:xfrm>
            <a:off x="8173648" y="9494550"/>
            <a:ext cx="2880000" cy="3143475"/>
            <a:chOff x="12213596" y="7703127"/>
            <a:chExt cx="4799998" cy="5239125"/>
          </a:xfrm>
        </p:grpSpPr>
        <p:sp>
          <p:nvSpPr>
            <p:cNvPr id="414" name="Shape 509"/>
            <p:cNvSpPr/>
            <p:nvPr/>
          </p:nvSpPr>
          <p:spPr>
            <a:xfrm>
              <a:off x="12213596" y="8022252"/>
              <a:ext cx="4799998" cy="4920000"/>
            </a:xfrm>
            <a:prstGeom prst="roundRect">
              <a:avLst>
                <a:gd name="adj" fmla="val 2684"/>
              </a:avLst>
            </a:prstGeom>
            <a:solidFill>
              <a:srgbClr val="D0EDFF">
                <a:alpha val="50000"/>
              </a:srgbClr>
            </a:solidFill>
            <a:ln w="12700">
              <a:miter lim="400000"/>
            </a:ln>
          </p:spPr>
          <p:txBody>
            <a:bodyPr vert="horz" lIns="50800" tIns="50800" rIns="50800" bIns="50800" anchor="b"/>
            <a:lstStyle/>
            <a:p>
              <a:pPr defTabSz="2300011">
                <a:defRPr sz="46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lang="zh-CN" altLang="en-US" sz="1800" dirty="0" smtClean="0">
                  <a:solidFill>
                    <a:srgbClr val="2C3E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/>
                  <a:sym typeface="Calibri"/>
                </a:rPr>
                <a:t>工业无线通信设备</a:t>
              </a:r>
              <a:endParaRPr sz="1800" dirty="0">
                <a:solidFill>
                  <a:srgbClr val="2C3E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  <a:sym typeface="Calibri"/>
              </a:endParaRPr>
            </a:p>
          </p:txBody>
        </p:sp>
        <p:pic>
          <p:nvPicPr>
            <p:cNvPr id="415" name="图片 414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04742" y="10831386"/>
              <a:ext cx="1394771" cy="898212"/>
            </a:xfrm>
            <a:prstGeom prst="rect">
              <a:avLst/>
            </a:prstGeom>
          </p:spPr>
        </p:pic>
        <p:pic>
          <p:nvPicPr>
            <p:cNvPr id="416" name="图片 415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48495" y="10787529"/>
              <a:ext cx="687094" cy="1051629"/>
            </a:xfrm>
            <a:prstGeom prst="rect">
              <a:avLst/>
            </a:prstGeom>
          </p:spPr>
        </p:pic>
        <p:grpSp>
          <p:nvGrpSpPr>
            <p:cNvPr id="417" name="转接站--Wireless Router"/>
            <p:cNvGrpSpPr>
              <a:grpSpLocks noChangeAspect="1"/>
            </p:cNvGrpSpPr>
            <p:nvPr/>
          </p:nvGrpSpPr>
          <p:grpSpPr>
            <a:xfrm>
              <a:off x="14806828" y="8550170"/>
              <a:ext cx="1296000" cy="1079946"/>
              <a:chOff x="693363" y="5099191"/>
              <a:chExt cx="828932" cy="690744"/>
            </a:xfrm>
          </p:grpSpPr>
          <p:sp>
            <p:nvSpPr>
              <p:cNvPr id="423" name="任意多边形 422"/>
              <p:cNvSpPr/>
              <p:nvPr/>
            </p:nvSpPr>
            <p:spPr>
              <a:xfrm>
                <a:off x="693563" y="5540629"/>
                <a:ext cx="157543" cy="234461"/>
              </a:xfrm>
              <a:custGeom>
                <a:avLst/>
                <a:gdLst/>
                <a:ahLst/>
                <a:cxnLst/>
                <a:rect l="0" t="0" r="0" b="0"/>
                <a:pathLst>
                  <a:path w="157543" h="234461">
                    <a:moveTo>
                      <a:pt x="0" y="434"/>
                    </a:moveTo>
                    <a:lnTo>
                      <a:pt x="0" y="61275"/>
                    </a:lnTo>
                    <a:cubicBezTo>
                      <a:pt x="0" y="61275"/>
                      <a:pt x="-1036" y="74885"/>
                      <a:pt x="7922" y="85159"/>
                    </a:cubicBezTo>
                    <a:cubicBezTo>
                      <a:pt x="17806" y="96493"/>
                      <a:pt x="157543" y="234461"/>
                      <a:pt x="157543" y="234461"/>
                    </a:cubicBezTo>
                    <a:cubicBezTo>
                      <a:pt x="157543" y="234461"/>
                      <a:pt x="154334" y="150003"/>
                      <a:pt x="135080" y="118781"/>
                    </a:cubicBezTo>
                    <a:cubicBezTo>
                      <a:pt x="115826" y="87560"/>
                      <a:pt x="4546" y="18046"/>
                      <a:pt x="6151" y="7639"/>
                    </a:cubicBezTo>
                    <a:cubicBezTo>
                      <a:pt x="7755" y="-2769"/>
                      <a:pt x="1337" y="434"/>
                      <a:pt x="0" y="434"/>
                    </a:cubicBezTo>
                    <a:close/>
                  </a:path>
                </a:pathLst>
              </a:custGeom>
              <a:gradFill>
                <a:gsLst>
                  <a:gs pos="22000">
                    <a:srgbClr val="515151"/>
                  </a:gs>
                  <a:gs pos="54000">
                    <a:srgbClr val="3F3F3F"/>
                  </a:gs>
                  <a:gs pos="78000">
                    <a:srgbClr val="3F3F3F"/>
                  </a:gs>
                </a:gsLst>
                <a:lin ang="0" scaled="0"/>
              </a:gradFill>
              <a:ln w="7600" cap="flat">
                <a:solidFill>
                  <a:srgbClr val="D4D4D4"/>
                </a:solidFill>
                <a:bevel/>
              </a:ln>
            </p:spPr>
          </p:sp>
          <p:sp>
            <p:nvSpPr>
              <p:cNvPr id="424" name="任意多边形 423"/>
              <p:cNvSpPr/>
              <p:nvPr/>
            </p:nvSpPr>
            <p:spPr>
              <a:xfrm>
                <a:off x="714823" y="5118589"/>
                <a:ext cx="53801" cy="423741"/>
              </a:xfrm>
              <a:custGeom>
                <a:avLst/>
                <a:gdLst/>
                <a:ahLst/>
                <a:cxnLst/>
                <a:rect l="0" t="0" r="0" b="0"/>
                <a:pathLst>
                  <a:path w="53801" h="423741">
                    <a:moveTo>
                      <a:pt x="60" y="18303"/>
                    </a:moveTo>
                    <a:cubicBezTo>
                      <a:pt x="-1223" y="-6675"/>
                      <a:pt x="27658" y="-6034"/>
                      <a:pt x="27658" y="19583"/>
                    </a:cubicBezTo>
                    <a:cubicBezTo>
                      <a:pt x="27658" y="49044"/>
                      <a:pt x="53952" y="419537"/>
                      <a:pt x="53952" y="419537"/>
                    </a:cubicBezTo>
                    <a:lnTo>
                      <a:pt x="7120" y="423741"/>
                    </a:lnTo>
                    <a:cubicBezTo>
                      <a:pt x="7120" y="423741"/>
                      <a:pt x="607" y="30608"/>
                      <a:pt x="60" y="18303"/>
                    </a:cubicBezTo>
                    <a:close/>
                  </a:path>
                </a:pathLst>
              </a:custGeom>
              <a:gradFill>
                <a:gsLst>
                  <a:gs pos="52000">
                    <a:srgbClr val="414141"/>
                  </a:gs>
                  <a:gs pos="61000">
                    <a:srgbClr val="505050"/>
                  </a:gs>
                  <a:gs pos="85000">
                    <a:srgbClr val="212121"/>
                  </a:gs>
                </a:gsLst>
                <a:lin ang="10620000" scaled="0"/>
              </a:gradFill>
              <a:ln w="7600" cap="flat">
                <a:solidFill>
                  <a:srgbClr val="353535"/>
                </a:solidFill>
                <a:bevel/>
              </a:ln>
            </p:spPr>
          </p:sp>
          <p:sp>
            <p:nvSpPr>
              <p:cNvPr id="425" name="任意多边形 424"/>
              <p:cNvSpPr/>
              <p:nvPr/>
            </p:nvSpPr>
            <p:spPr>
              <a:xfrm flipH="1">
                <a:off x="1181760" y="5099191"/>
                <a:ext cx="42369" cy="427744"/>
              </a:xfrm>
              <a:custGeom>
                <a:avLst/>
                <a:gdLst/>
                <a:ahLst/>
                <a:cxnLst/>
                <a:rect l="0" t="0" r="0" b="0"/>
                <a:pathLst>
                  <a:path w="42369" h="427744">
                    <a:moveTo>
                      <a:pt x="8434" y="18303"/>
                    </a:moveTo>
                    <a:cubicBezTo>
                      <a:pt x="7150" y="-6675"/>
                      <a:pt x="36031" y="-6034"/>
                      <a:pt x="36031" y="19583"/>
                    </a:cubicBezTo>
                    <a:cubicBezTo>
                      <a:pt x="36031" y="49043"/>
                      <a:pt x="42494" y="423527"/>
                      <a:pt x="42494" y="423527"/>
                    </a:cubicBezTo>
                    <a:lnTo>
                      <a:pt x="0" y="427744"/>
                    </a:lnTo>
                    <a:cubicBezTo>
                      <a:pt x="0" y="427744"/>
                      <a:pt x="8981" y="30608"/>
                      <a:pt x="8434" y="18303"/>
                    </a:cubicBezTo>
                    <a:close/>
                  </a:path>
                </a:pathLst>
              </a:custGeom>
              <a:gradFill>
                <a:gsLst>
                  <a:gs pos="17000">
                    <a:srgbClr val="414141"/>
                  </a:gs>
                  <a:gs pos="48000">
                    <a:srgbClr val="505050"/>
                  </a:gs>
                  <a:gs pos="100000">
                    <a:srgbClr val="303030"/>
                  </a:gs>
                </a:gsLst>
                <a:lin ang="10800000" scaled="0"/>
              </a:gradFill>
              <a:ln w="7600" cap="flat">
                <a:solidFill>
                  <a:srgbClr val="3E3E3E"/>
                </a:solidFill>
                <a:bevel/>
              </a:ln>
            </p:spPr>
          </p:sp>
          <p:sp>
            <p:nvSpPr>
              <p:cNvPr id="426" name="任意多边形 425"/>
              <p:cNvSpPr/>
              <p:nvPr/>
            </p:nvSpPr>
            <p:spPr>
              <a:xfrm>
                <a:off x="693363" y="5467314"/>
                <a:ext cx="828932" cy="322621"/>
              </a:xfrm>
              <a:custGeom>
                <a:avLst/>
                <a:gdLst/>
                <a:ahLst/>
                <a:cxnLst/>
                <a:rect l="0" t="0" r="0" b="0"/>
                <a:pathLst>
                  <a:path w="828932" h="322621">
                    <a:moveTo>
                      <a:pt x="52972" y="63449"/>
                    </a:moveTo>
                    <a:cubicBezTo>
                      <a:pt x="52972" y="63449"/>
                      <a:pt x="20158" y="64809"/>
                      <a:pt x="5716" y="68011"/>
                    </a:cubicBezTo>
                    <a:cubicBezTo>
                      <a:pt x="-5917" y="72815"/>
                      <a:pt x="2421" y="79978"/>
                      <a:pt x="10798" y="102168"/>
                    </a:cubicBezTo>
                    <a:cubicBezTo>
                      <a:pt x="14886" y="104634"/>
                      <a:pt x="129925" y="213687"/>
                      <a:pt x="129925" y="213687"/>
                    </a:cubicBezTo>
                    <a:cubicBezTo>
                      <a:pt x="129925" y="213687"/>
                      <a:pt x="143712" y="221317"/>
                      <a:pt x="150933" y="294231"/>
                    </a:cubicBezTo>
                    <a:cubicBezTo>
                      <a:pt x="150933" y="294231"/>
                      <a:pt x="159361" y="322995"/>
                      <a:pt x="190432" y="322621"/>
                    </a:cubicBezTo>
                    <a:cubicBezTo>
                      <a:pt x="218592" y="322213"/>
                      <a:pt x="812683" y="204647"/>
                      <a:pt x="812683" y="204647"/>
                    </a:cubicBezTo>
                    <a:cubicBezTo>
                      <a:pt x="812683" y="204647"/>
                      <a:pt x="830346" y="196743"/>
                      <a:pt x="828932" y="155672"/>
                    </a:cubicBezTo>
                    <a:cubicBezTo>
                      <a:pt x="826074" y="114577"/>
                      <a:pt x="798790" y="102735"/>
                      <a:pt x="798790" y="102735"/>
                    </a:cubicBezTo>
                    <a:lnTo>
                      <a:pt x="606628" y="13150"/>
                    </a:lnTo>
                    <a:lnTo>
                      <a:pt x="575558" y="0"/>
                    </a:lnTo>
                    <a:lnTo>
                      <a:pt x="68599" y="69037"/>
                    </a:lnTo>
                    <a:lnTo>
                      <a:pt x="52972" y="63449"/>
                    </a:lnTo>
                    <a:close/>
                  </a:path>
                </a:pathLst>
              </a:custGeom>
              <a:solidFill>
                <a:srgbClr val="191919"/>
              </a:solidFill>
              <a:ln w="7600" cap="flat">
                <a:solidFill>
                  <a:srgbClr val="000000"/>
                </a:solidFill>
                <a:bevel/>
              </a:ln>
            </p:spPr>
          </p:sp>
          <p:sp>
            <p:nvSpPr>
              <p:cNvPr id="427" name="任意多边形 426"/>
              <p:cNvSpPr/>
              <p:nvPr/>
            </p:nvSpPr>
            <p:spPr>
              <a:xfrm>
                <a:off x="697048" y="5470882"/>
                <a:ext cx="821560" cy="314216"/>
              </a:xfrm>
              <a:custGeom>
                <a:avLst/>
                <a:gdLst/>
                <a:ahLst/>
                <a:cxnLst/>
                <a:rect l="0" t="0" r="0" b="0"/>
                <a:pathLst>
                  <a:path w="821560" h="314216">
                    <a:moveTo>
                      <a:pt x="51130" y="61589"/>
                    </a:moveTo>
                    <a:cubicBezTo>
                      <a:pt x="51130" y="61589"/>
                      <a:pt x="21260" y="63243"/>
                      <a:pt x="6418" y="64844"/>
                    </a:cubicBezTo>
                    <a:cubicBezTo>
                      <a:pt x="-4814" y="66846"/>
                      <a:pt x="0" y="75252"/>
                      <a:pt x="10429" y="96867"/>
                    </a:cubicBezTo>
                    <a:cubicBezTo>
                      <a:pt x="14441" y="99268"/>
                      <a:pt x="130767" y="208143"/>
                      <a:pt x="130767" y="208143"/>
                    </a:cubicBezTo>
                    <a:cubicBezTo>
                      <a:pt x="130767" y="208143"/>
                      <a:pt x="146812" y="212946"/>
                      <a:pt x="152429" y="286597"/>
                    </a:cubicBezTo>
                    <a:cubicBezTo>
                      <a:pt x="152429" y="286597"/>
                      <a:pt x="159649" y="314615"/>
                      <a:pt x="190134" y="314216"/>
                    </a:cubicBezTo>
                    <a:cubicBezTo>
                      <a:pt x="217763" y="313853"/>
                      <a:pt x="800652" y="199337"/>
                      <a:pt x="800652" y="199337"/>
                    </a:cubicBezTo>
                    <a:cubicBezTo>
                      <a:pt x="800652" y="199337"/>
                      <a:pt x="823110" y="196135"/>
                      <a:pt x="821560" y="154506"/>
                    </a:cubicBezTo>
                    <a:cubicBezTo>
                      <a:pt x="819903" y="112877"/>
                      <a:pt x="795834" y="100068"/>
                      <a:pt x="795834" y="100068"/>
                    </a:cubicBezTo>
                    <a:lnTo>
                      <a:pt x="598481" y="12809"/>
                    </a:lnTo>
                    <a:lnTo>
                      <a:pt x="567996" y="0"/>
                    </a:lnTo>
                    <a:lnTo>
                      <a:pt x="70598" y="67246"/>
                    </a:lnTo>
                    <a:lnTo>
                      <a:pt x="51130" y="61589"/>
                    </a:lnTo>
                    <a:close/>
                  </a:path>
                </a:pathLst>
              </a:custGeom>
              <a:gradFill>
                <a:gsLst>
                  <a:gs pos="22000">
                    <a:srgbClr val="393939"/>
                  </a:gs>
                  <a:gs pos="54000">
                    <a:srgbClr val="383838"/>
                  </a:gs>
                  <a:gs pos="78000">
                    <a:srgbClr val="000000"/>
                  </a:gs>
                </a:gsLst>
                <a:lin ang="4800000" scaled="0"/>
              </a:gradFill>
              <a:ln w="7600" cap="flat">
                <a:solidFill>
                  <a:srgbClr val="1C1C1C"/>
                </a:solidFill>
                <a:bevel/>
              </a:ln>
            </p:spPr>
          </p:sp>
          <p:sp>
            <p:nvSpPr>
              <p:cNvPr id="428" name="任意多边形 427"/>
              <p:cNvSpPr/>
              <p:nvPr/>
            </p:nvSpPr>
            <p:spPr>
              <a:xfrm>
                <a:off x="723799" y="5531423"/>
                <a:ext cx="234008" cy="244468"/>
              </a:xfrm>
              <a:custGeom>
                <a:avLst/>
                <a:gdLst/>
                <a:ahLst/>
                <a:cxnLst/>
                <a:rect l="0" t="0" r="0" b="0"/>
                <a:pathLst>
                  <a:path w="234008" h="244468">
                    <a:moveTo>
                      <a:pt x="17800" y="0"/>
                    </a:moveTo>
                    <a:lnTo>
                      <a:pt x="4162" y="1501"/>
                    </a:lnTo>
                    <a:cubicBezTo>
                      <a:pt x="4162" y="1501"/>
                      <a:pt x="-5064" y="12309"/>
                      <a:pt x="3761" y="21114"/>
                    </a:cubicBezTo>
                    <a:cubicBezTo>
                      <a:pt x="12585" y="29921"/>
                      <a:pt x="114873" y="117181"/>
                      <a:pt x="114873" y="117181"/>
                    </a:cubicBezTo>
                    <a:cubicBezTo>
                      <a:pt x="114873" y="117181"/>
                      <a:pt x="124499" y="126787"/>
                      <a:pt x="131319" y="159209"/>
                    </a:cubicBezTo>
                    <a:cubicBezTo>
                      <a:pt x="138962" y="195548"/>
                      <a:pt x="142150" y="219651"/>
                      <a:pt x="142150" y="219651"/>
                    </a:cubicBezTo>
                    <a:cubicBezTo>
                      <a:pt x="142150" y="219651"/>
                      <a:pt x="143754" y="243667"/>
                      <a:pt x="170229" y="244468"/>
                    </a:cubicBezTo>
                    <a:cubicBezTo>
                      <a:pt x="196702" y="245267"/>
                      <a:pt x="234008" y="233660"/>
                      <a:pt x="234008" y="233660"/>
                    </a:cubicBezTo>
                    <a:lnTo>
                      <a:pt x="169426" y="222853"/>
                    </a:lnTo>
                    <a:cubicBezTo>
                      <a:pt x="169426" y="222853"/>
                      <a:pt x="138539" y="142397"/>
                      <a:pt x="138539" y="140396"/>
                    </a:cubicBezTo>
                    <a:cubicBezTo>
                      <a:pt x="138539" y="138394"/>
                      <a:pt x="116478" y="72750"/>
                      <a:pt x="114471" y="69147"/>
                    </a:cubicBezTo>
                    <a:cubicBezTo>
                      <a:pt x="112466" y="65545"/>
                      <a:pt x="33043" y="20314"/>
                      <a:pt x="32241" y="20314"/>
                    </a:cubicBezTo>
                    <a:cubicBezTo>
                      <a:pt x="31438" y="20314"/>
                      <a:pt x="15794" y="5104"/>
                      <a:pt x="17800" y="0"/>
                    </a:cubicBezTo>
                    <a:close/>
                  </a:path>
                </a:pathLst>
              </a:custGeom>
              <a:solidFill>
                <a:srgbClr val="000000">
                  <a:alpha val="25000"/>
                </a:srgbClr>
              </a:solidFill>
              <a:ln w="7600" cap="flat">
                <a:noFill/>
                <a:bevel/>
              </a:ln>
            </p:spPr>
          </p:sp>
          <p:sp>
            <p:nvSpPr>
              <p:cNvPr id="429" name="任意多边形 428"/>
              <p:cNvSpPr/>
              <p:nvPr/>
            </p:nvSpPr>
            <p:spPr>
              <a:xfrm>
                <a:off x="726957" y="5462877"/>
                <a:ext cx="777184" cy="311964"/>
              </a:xfrm>
              <a:custGeom>
                <a:avLst/>
                <a:gdLst/>
                <a:ahLst/>
                <a:cxnLst/>
                <a:rect l="0" t="0" r="0" b="0"/>
                <a:pathLst>
                  <a:path w="777184" h="311964">
                    <a:moveTo>
                      <a:pt x="12636" y="68047"/>
                    </a:moveTo>
                    <a:lnTo>
                      <a:pt x="525770" y="2322"/>
                    </a:lnTo>
                    <a:cubicBezTo>
                      <a:pt x="525770" y="2322"/>
                      <a:pt x="542926" y="-400"/>
                      <a:pt x="549344" y="0"/>
                    </a:cubicBezTo>
                    <a:cubicBezTo>
                      <a:pt x="555762" y="400"/>
                      <a:pt x="560713" y="3715"/>
                      <a:pt x="577079" y="10832"/>
                    </a:cubicBezTo>
                    <a:cubicBezTo>
                      <a:pt x="628100" y="33021"/>
                      <a:pt x="735481" y="80497"/>
                      <a:pt x="754721" y="95265"/>
                    </a:cubicBezTo>
                    <a:cubicBezTo>
                      <a:pt x="775580" y="111276"/>
                      <a:pt x="793235" y="196135"/>
                      <a:pt x="753116" y="205741"/>
                    </a:cubicBezTo>
                    <a:cubicBezTo>
                      <a:pt x="724168" y="212674"/>
                      <a:pt x="191538" y="310613"/>
                      <a:pt x="191538" y="310613"/>
                    </a:cubicBezTo>
                    <a:cubicBezTo>
                      <a:pt x="191538" y="310613"/>
                      <a:pt x="153030" y="320218"/>
                      <a:pt x="143403" y="288197"/>
                    </a:cubicBezTo>
                    <a:cubicBezTo>
                      <a:pt x="143403" y="288197"/>
                      <a:pt x="131369" y="200670"/>
                      <a:pt x="116929" y="186261"/>
                    </a:cubicBezTo>
                    <a:cubicBezTo>
                      <a:pt x="102488" y="171851"/>
                      <a:pt x="3008" y="88060"/>
                      <a:pt x="3008" y="88060"/>
                    </a:cubicBezTo>
                    <a:cubicBezTo>
                      <a:pt x="3008" y="88060"/>
                      <a:pt x="-8223" y="71249"/>
                      <a:pt x="12636" y="68047"/>
                    </a:cubicBezTo>
                    <a:close/>
                  </a:path>
                </a:pathLst>
              </a:custGeom>
              <a:gradFill>
                <a:gsLst>
                  <a:gs pos="22000">
                    <a:srgbClr val="414141"/>
                  </a:gs>
                  <a:gs pos="54000">
                    <a:srgbClr val="616161"/>
                  </a:gs>
                  <a:gs pos="78000">
                    <a:srgbClr val="212121"/>
                  </a:gs>
                </a:gsLst>
                <a:lin ang="4800000" scaled="0"/>
              </a:gradFill>
              <a:ln w="7600" cap="flat">
                <a:solidFill>
                  <a:srgbClr val="393939"/>
                </a:solidFill>
                <a:bevel/>
              </a:ln>
            </p:spPr>
          </p:sp>
          <p:sp>
            <p:nvSpPr>
              <p:cNvPr id="430" name="任意多边形 429"/>
              <p:cNvSpPr/>
              <p:nvPr/>
            </p:nvSpPr>
            <p:spPr>
              <a:xfrm>
                <a:off x="875474" y="5564820"/>
                <a:ext cx="599284" cy="101921"/>
              </a:xfrm>
              <a:custGeom>
                <a:avLst/>
                <a:gdLst/>
                <a:ahLst/>
                <a:cxnLst/>
                <a:rect l="0" t="0" r="0" b="0"/>
                <a:pathLst>
                  <a:path w="599284" h="101921">
                    <a:moveTo>
                      <a:pt x="7268" y="93405"/>
                    </a:moveTo>
                    <a:lnTo>
                      <a:pt x="591310" y="492"/>
                    </a:lnTo>
                    <a:cubicBezTo>
                      <a:pt x="595049" y="-139"/>
                      <a:pt x="599284" y="1546"/>
                      <a:pt x="599284" y="3899"/>
                    </a:cubicBezTo>
                    <a:cubicBezTo>
                      <a:pt x="599284" y="3899"/>
                      <a:pt x="600506" y="7110"/>
                      <a:pt x="595135" y="7988"/>
                    </a:cubicBezTo>
                    <a:lnTo>
                      <a:pt x="8445" y="102046"/>
                    </a:lnTo>
                    <a:cubicBezTo>
                      <a:pt x="4705" y="102677"/>
                      <a:pt x="776" y="102549"/>
                      <a:pt x="0" y="98844"/>
                    </a:cubicBezTo>
                    <a:cubicBezTo>
                      <a:pt x="0" y="95138"/>
                      <a:pt x="3528" y="94036"/>
                      <a:pt x="7268" y="93405"/>
                    </a:cubicBezTo>
                    <a:close/>
                  </a:path>
                </a:pathLst>
              </a:custGeom>
              <a:solidFill>
                <a:srgbClr val="000000">
                  <a:alpha val="42000"/>
                </a:srgbClr>
              </a:solidFill>
              <a:ln w="7600" cap="flat">
                <a:noFill/>
                <a:bevel/>
              </a:ln>
            </p:spPr>
          </p:sp>
          <p:sp>
            <p:nvSpPr>
              <p:cNvPr id="431" name="任意多边形 430"/>
              <p:cNvSpPr/>
              <p:nvPr/>
            </p:nvSpPr>
            <p:spPr>
              <a:xfrm>
                <a:off x="726957" y="5463332"/>
                <a:ext cx="777184" cy="311965"/>
              </a:xfrm>
              <a:custGeom>
                <a:avLst/>
                <a:gdLst/>
                <a:ahLst/>
                <a:cxnLst/>
                <a:rect l="0" t="0" r="0" b="0"/>
                <a:pathLst>
                  <a:path w="777184" h="311965">
                    <a:moveTo>
                      <a:pt x="12636" y="68047"/>
                    </a:moveTo>
                    <a:lnTo>
                      <a:pt x="525770" y="2322"/>
                    </a:lnTo>
                    <a:cubicBezTo>
                      <a:pt x="525770" y="2322"/>
                      <a:pt x="542926" y="-400"/>
                      <a:pt x="549344" y="0"/>
                    </a:cubicBezTo>
                    <a:cubicBezTo>
                      <a:pt x="555762" y="400"/>
                      <a:pt x="560713" y="3715"/>
                      <a:pt x="577079" y="10832"/>
                    </a:cubicBezTo>
                    <a:cubicBezTo>
                      <a:pt x="628100" y="33021"/>
                      <a:pt x="735481" y="80497"/>
                      <a:pt x="754721" y="95265"/>
                    </a:cubicBezTo>
                    <a:cubicBezTo>
                      <a:pt x="775580" y="111276"/>
                      <a:pt x="793235" y="196135"/>
                      <a:pt x="753116" y="205742"/>
                    </a:cubicBezTo>
                    <a:cubicBezTo>
                      <a:pt x="724168" y="212675"/>
                      <a:pt x="191538" y="310614"/>
                      <a:pt x="191538" y="310614"/>
                    </a:cubicBezTo>
                    <a:cubicBezTo>
                      <a:pt x="191538" y="310614"/>
                      <a:pt x="153030" y="320219"/>
                      <a:pt x="143403" y="288198"/>
                    </a:cubicBezTo>
                    <a:cubicBezTo>
                      <a:pt x="143403" y="288198"/>
                      <a:pt x="131369" y="200671"/>
                      <a:pt x="116929" y="186262"/>
                    </a:cubicBezTo>
                    <a:cubicBezTo>
                      <a:pt x="102488" y="171852"/>
                      <a:pt x="3008" y="88060"/>
                      <a:pt x="3008" y="88060"/>
                    </a:cubicBezTo>
                    <a:cubicBezTo>
                      <a:pt x="3008" y="88060"/>
                      <a:pt x="-8223" y="71249"/>
                      <a:pt x="12636" y="68047"/>
                    </a:cubicBezTo>
                    <a:close/>
                  </a:path>
                </a:pathLst>
              </a:custGeom>
              <a:gradFill>
                <a:gsLst>
                  <a:gs pos="15000">
                    <a:srgbClr val="FFFFFF">
                      <a:alpha val="42000"/>
                    </a:srgbClr>
                  </a:gs>
                  <a:gs pos="40000">
                    <a:srgbClr val="00692D">
                      <a:alpha val="0"/>
                    </a:srgbClr>
                  </a:gs>
                </a:gsLst>
                <a:lin ang="15600000" scaled="0"/>
              </a:gradFill>
              <a:ln w="7600" cap="flat">
                <a:noFill/>
                <a:bevel/>
              </a:ln>
            </p:spPr>
          </p:sp>
          <p:sp>
            <p:nvSpPr>
              <p:cNvPr id="432" name="任意多边形 431"/>
              <p:cNvSpPr/>
              <p:nvPr/>
            </p:nvSpPr>
            <p:spPr>
              <a:xfrm>
                <a:off x="874536" y="5562292"/>
                <a:ext cx="599284" cy="101921"/>
              </a:xfrm>
              <a:custGeom>
                <a:avLst/>
                <a:gdLst/>
                <a:ahLst/>
                <a:cxnLst/>
                <a:rect l="0" t="0" r="0" b="0"/>
                <a:pathLst>
                  <a:path w="599284" h="101921">
                    <a:moveTo>
                      <a:pt x="7268" y="93405"/>
                    </a:moveTo>
                    <a:lnTo>
                      <a:pt x="591310" y="492"/>
                    </a:lnTo>
                    <a:cubicBezTo>
                      <a:pt x="595049" y="-139"/>
                      <a:pt x="599284" y="1546"/>
                      <a:pt x="599284" y="3899"/>
                    </a:cubicBezTo>
                    <a:cubicBezTo>
                      <a:pt x="599284" y="3899"/>
                      <a:pt x="600506" y="7110"/>
                      <a:pt x="595135" y="7988"/>
                    </a:cubicBezTo>
                    <a:lnTo>
                      <a:pt x="8445" y="102046"/>
                    </a:lnTo>
                    <a:cubicBezTo>
                      <a:pt x="4705" y="102677"/>
                      <a:pt x="776" y="102549"/>
                      <a:pt x="0" y="98844"/>
                    </a:cubicBezTo>
                    <a:cubicBezTo>
                      <a:pt x="0" y="95138"/>
                      <a:pt x="3528" y="94036"/>
                      <a:pt x="7268" y="93405"/>
                    </a:cubicBezTo>
                    <a:close/>
                  </a:path>
                </a:pathLst>
              </a:custGeom>
              <a:gradFill>
                <a:gsLst>
                  <a:gs pos="13000">
                    <a:srgbClr val="747474"/>
                  </a:gs>
                  <a:gs pos="52000">
                    <a:srgbClr val="959595"/>
                  </a:gs>
                  <a:gs pos="100000">
                    <a:srgbClr val="818181"/>
                  </a:gs>
                </a:gsLst>
                <a:lin ang="10620000" scaled="0"/>
              </a:gradFill>
              <a:ln w="7600" cap="flat">
                <a:noFill/>
                <a:bevel/>
              </a:ln>
            </p:spPr>
          </p:sp>
          <p:sp>
            <p:nvSpPr>
              <p:cNvPr id="433" name="任意多边形 432"/>
              <p:cNvSpPr/>
              <p:nvPr/>
            </p:nvSpPr>
            <p:spPr>
              <a:xfrm>
                <a:off x="1103014" y="5618183"/>
                <a:ext cx="17248" cy="10407"/>
              </a:xfrm>
              <a:custGeom>
                <a:avLst/>
                <a:gdLst/>
                <a:ahLst/>
                <a:cxnLst/>
                <a:rect l="0" t="0" r="0" b="0"/>
                <a:pathLst>
                  <a:path w="17248" h="10407">
                    <a:moveTo>
                      <a:pt x="0" y="2402"/>
                    </a:moveTo>
                    <a:lnTo>
                      <a:pt x="2407" y="10407"/>
                    </a:lnTo>
                    <a:lnTo>
                      <a:pt x="17248" y="8005"/>
                    </a:lnTo>
                    <a:lnTo>
                      <a:pt x="15243" y="0"/>
                    </a:lnTo>
                    <a:lnTo>
                      <a:pt x="0" y="2402"/>
                    </a:lnTo>
                    <a:close/>
                  </a:path>
                </a:pathLst>
              </a:custGeom>
              <a:solidFill>
                <a:srgbClr val="008039"/>
              </a:solidFill>
              <a:ln w="7600" cap="flat">
                <a:noFill/>
                <a:bevel/>
              </a:ln>
            </p:spPr>
          </p:sp>
          <p:sp>
            <p:nvSpPr>
              <p:cNvPr id="434" name="任意多边形 433"/>
              <p:cNvSpPr/>
              <p:nvPr/>
            </p:nvSpPr>
            <p:spPr>
              <a:xfrm>
                <a:off x="1103414" y="5618811"/>
                <a:ext cx="16447" cy="9149"/>
              </a:xfrm>
              <a:custGeom>
                <a:avLst/>
                <a:gdLst/>
                <a:ahLst/>
                <a:cxnLst/>
                <a:rect l="0" t="0" r="0" b="0"/>
                <a:pathLst>
                  <a:path w="16447" h="9149">
                    <a:moveTo>
                      <a:pt x="0" y="2111"/>
                    </a:moveTo>
                    <a:lnTo>
                      <a:pt x="16447" y="7038"/>
                    </a:lnTo>
                    <a:lnTo>
                      <a:pt x="0" y="211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74000"/>
                    </a:srgbClr>
                  </a:gs>
                  <a:gs pos="53000">
                    <a:srgbClr val="00692D">
                      <a:alpha val="0"/>
                    </a:srgbClr>
                  </a:gs>
                </a:gsLst>
                <a:lin ang="4800000" scaled="0"/>
              </a:gradFill>
              <a:ln w="7600" cap="flat">
                <a:noFill/>
                <a:bevel/>
              </a:ln>
            </p:spPr>
          </p:sp>
          <p:sp>
            <p:nvSpPr>
              <p:cNvPr id="435" name="任意多边形 434"/>
              <p:cNvSpPr/>
              <p:nvPr/>
            </p:nvSpPr>
            <p:spPr>
              <a:xfrm>
                <a:off x="1103414" y="5618812"/>
                <a:ext cx="16447" cy="9149"/>
              </a:xfrm>
              <a:custGeom>
                <a:avLst/>
                <a:gdLst/>
                <a:ahLst/>
                <a:cxnLst/>
                <a:rect l="0" t="0" r="0" b="0"/>
                <a:pathLst>
                  <a:path w="16447" h="9149">
                    <a:moveTo>
                      <a:pt x="0" y="2111"/>
                    </a:moveTo>
                    <a:lnTo>
                      <a:pt x="16447" y="7038"/>
                    </a:lnTo>
                    <a:lnTo>
                      <a:pt x="0" y="211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52000"/>
                    </a:srgbClr>
                  </a:gs>
                  <a:gs pos="53000">
                    <a:srgbClr val="00692D">
                      <a:alpha val="0"/>
                    </a:srgbClr>
                  </a:gs>
                </a:gsLst>
                <a:lin ang="15600000" scaled="0"/>
              </a:gradFill>
              <a:ln w="7600" cap="flat">
                <a:noFill/>
                <a:bevel/>
              </a:ln>
            </p:spPr>
          </p:sp>
          <p:sp>
            <p:nvSpPr>
              <p:cNvPr id="436" name="任意多边形 435"/>
              <p:cNvSpPr/>
              <p:nvPr/>
            </p:nvSpPr>
            <p:spPr>
              <a:xfrm>
                <a:off x="1150346" y="5610577"/>
                <a:ext cx="17248" cy="10407"/>
              </a:xfrm>
              <a:custGeom>
                <a:avLst/>
                <a:gdLst/>
                <a:ahLst/>
                <a:cxnLst/>
                <a:rect l="0" t="0" r="0" b="0"/>
                <a:pathLst>
                  <a:path w="17248" h="10407">
                    <a:moveTo>
                      <a:pt x="0" y="2402"/>
                    </a:moveTo>
                    <a:lnTo>
                      <a:pt x="2407" y="10407"/>
                    </a:lnTo>
                    <a:lnTo>
                      <a:pt x="17248" y="8005"/>
                    </a:lnTo>
                    <a:lnTo>
                      <a:pt x="15243" y="0"/>
                    </a:lnTo>
                    <a:lnTo>
                      <a:pt x="0" y="2402"/>
                    </a:lnTo>
                    <a:close/>
                  </a:path>
                </a:pathLst>
              </a:custGeom>
              <a:solidFill>
                <a:srgbClr val="008039"/>
              </a:solidFill>
              <a:ln w="7600" cap="flat">
                <a:noFill/>
                <a:bevel/>
              </a:ln>
            </p:spPr>
          </p:sp>
          <p:sp>
            <p:nvSpPr>
              <p:cNvPr id="437" name="任意多边形 436"/>
              <p:cNvSpPr/>
              <p:nvPr/>
            </p:nvSpPr>
            <p:spPr>
              <a:xfrm>
                <a:off x="1150747" y="5611206"/>
                <a:ext cx="16447" cy="9149"/>
              </a:xfrm>
              <a:custGeom>
                <a:avLst/>
                <a:gdLst/>
                <a:ahLst/>
                <a:cxnLst/>
                <a:rect l="0" t="0" r="0" b="0"/>
                <a:pathLst>
                  <a:path w="16447" h="9149">
                    <a:moveTo>
                      <a:pt x="0" y="2111"/>
                    </a:moveTo>
                    <a:lnTo>
                      <a:pt x="16447" y="7038"/>
                    </a:lnTo>
                    <a:lnTo>
                      <a:pt x="0" y="211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74000"/>
                    </a:srgbClr>
                  </a:gs>
                  <a:gs pos="53000">
                    <a:srgbClr val="00692D">
                      <a:alpha val="0"/>
                    </a:srgbClr>
                  </a:gs>
                </a:gsLst>
                <a:lin ang="4800000" scaled="0"/>
              </a:gradFill>
              <a:ln w="7600" cap="flat">
                <a:noFill/>
                <a:bevel/>
              </a:ln>
            </p:spPr>
          </p:sp>
          <p:sp>
            <p:nvSpPr>
              <p:cNvPr id="438" name="任意多边形 437"/>
              <p:cNvSpPr/>
              <p:nvPr/>
            </p:nvSpPr>
            <p:spPr>
              <a:xfrm>
                <a:off x="1150747" y="5611206"/>
                <a:ext cx="16447" cy="9149"/>
              </a:xfrm>
              <a:custGeom>
                <a:avLst/>
                <a:gdLst/>
                <a:ahLst/>
                <a:cxnLst/>
                <a:rect l="0" t="0" r="0" b="0"/>
                <a:pathLst>
                  <a:path w="16447" h="9149">
                    <a:moveTo>
                      <a:pt x="0" y="2111"/>
                    </a:moveTo>
                    <a:lnTo>
                      <a:pt x="16447" y="7038"/>
                    </a:lnTo>
                    <a:lnTo>
                      <a:pt x="0" y="211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52000"/>
                    </a:srgbClr>
                  </a:gs>
                  <a:gs pos="53000">
                    <a:srgbClr val="00692D">
                      <a:alpha val="0"/>
                    </a:srgbClr>
                  </a:gs>
                </a:gsLst>
                <a:lin ang="15600000" scaled="0"/>
              </a:gradFill>
              <a:ln w="7600" cap="flat">
                <a:noFill/>
                <a:bevel/>
              </a:ln>
            </p:spPr>
          </p:sp>
          <p:sp>
            <p:nvSpPr>
              <p:cNvPr id="439" name="任意多边形 438"/>
              <p:cNvSpPr/>
              <p:nvPr/>
            </p:nvSpPr>
            <p:spPr>
              <a:xfrm>
                <a:off x="1196728" y="5603201"/>
                <a:ext cx="17248" cy="10407"/>
              </a:xfrm>
              <a:custGeom>
                <a:avLst/>
                <a:gdLst/>
                <a:ahLst/>
                <a:cxnLst/>
                <a:rect l="0" t="0" r="0" b="0"/>
                <a:pathLst>
                  <a:path w="17248" h="10407">
                    <a:moveTo>
                      <a:pt x="0" y="2402"/>
                    </a:moveTo>
                    <a:lnTo>
                      <a:pt x="2407" y="10407"/>
                    </a:lnTo>
                    <a:lnTo>
                      <a:pt x="17248" y="8005"/>
                    </a:lnTo>
                    <a:lnTo>
                      <a:pt x="15243" y="0"/>
                    </a:lnTo>
                    <a:lnTo>
                      <a:pt x="0" y="2402"/>
                    </a:lnTo>
                    <a:close/>
                  </a:path>
                </a:pathLst>
              </a:custGeom>
              <a:solidFill>
                <a:srgbClr val="008039"/>
              </a:solidFill>
              <a:ln w="7600" cap="flat">
                <a:noFill/>
                <a:bevel/>
              </a:ln>
            </p:spPr>
          </p:sp>
          <p:sp>
            <p:nvSpPr>
              <p:cNvPr id="440" name="任意多边形 439"/>
              <p:cNvSpPr/>
              <p:nvPr/>
            </p:nvSpPr>
            <p:spPr>
              <a:xfrm>
                <a:off x="1197127" y="5603830"/>
                <a:ext cx="16447" cy="9149"/>
              </a:xfrm>
              <a:custGeom>
                <a:avLst/>
                <a:gdLst/>
                <a:ahLst/>
                <a:cxnLst/>
                <a:rect l="0" t="0" r="0" b="0"/>
                <a:pathLst>
                  <a:path w="16447" h="9149">
                    <a:moveTo>
                      <a:pt x="0" y="2111"/>
                    </a:moveTo>
                    <a:lnTo>
                      <a:pt x="16447" y="7038"/>
                    </a:lnTo>
                    <a:lnTo>
                      <a:pt x="0" y="211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74000"/>
                    </a:srgbClr>
                  </a:gs>
                  <a:gs pos="53000">
                    <a:srgbClr val="00692D">
                      <a:alpha val="0"/>
                    </a:srgbClr>
                  </a:gs>
                </a:gsLst>
                <a:lin ang="4800000" scaled="0"/>
              </a:gradFill>
              <a:ln w="7600" cap="flat">
                <a:noFill/>
                <a:bevel/>
              </a:ln>
            </p:spPr>
          </p:sp>
          <p:sp>
            <p:nvSpPr>
              <p:cNvPr id="441" name="任意多边形 440"/>
              <p:cNvSpPr/>
              <p:nvPr/>
            </p:nvSpPr>
            <p:spPr>
              <a:xfrm>
                <a:off x="1197128" y="5603830"/>
                <a:ext cx="16447" cy="9149"/>
              </a:xfrm>
              <a:custGeom>
                <a:avLst/>
                <a:gdLst/>
                <a:ahLst/>
                <a:cxnLst/>
                <a:rect l="0" t="0" r="0" b="0"/>
                <a:pathLst>
                  <a:path w="16447" h="9149">
                    <a:moveTo>
                      <a:pt x="0" y="2111"/>
                    </a:moveTo>
                    <a:lnTo>
                      <a:pt x="16447" y="7038"/>
                    </a:lnTo>
                    <a:lnTo>
                      <a:pt x="0" y="211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52000"/>
                    </a:srgbClr>
                  </a:gs>
                  <a:gs pos="53000">
                    <a:srgbClr val="00692D">
                      <a:alpha val="0"/>
                    </a:srgbClr>
                  </a:gs>
                </a:gsLst>
                <a:lin ang="15600000" scaled="0"/>
              </a:gradFill>
              <a:ln w="7600" cap="flat">
                <a:noFill/>
                <a:bevel/>
              </a:ln>
            </p:spPr>
          </p:sp>
          <p:sp>
            <p:nvSpPr>
              <p:cNvPr id="442" name="任意多边形 441"/>
              <p:cNvSpPr/>
              <p:nvPr/>
            </p:nvSpPr>
            <p:spPr>
              <a:xfrm>
                <a:off x="1242165" y="5595927"/>
                <a:ext cx="17248" cy="10407"/>
              </a:xfrm>
              <a:custGeom>
                <a:avLst/>
                <a:gdLst/>
                <a:ahLst/>
                <a:cxnLst/>
                <a:rect l="0" t="0" r="0" b="0"/>
                <a:pathLst>
                  <a:path w="17248" h="10407">
                    <a:moveTo>
                      <a:pt x="0" y="2402"/>
                    </a:moveTo>
                    <a:lnTo>
                      <a:pt x="2407" y="10407"/>
                    </a:lnTo>
                    <a:lnTo>
                      <a:pt x="17248" y="8005"/>
                    </a:lnTo>
                    <a:lnTo>
                      <a:pt x="15243" y="0"/>
                    </a:lnTo>
                    <a:lnTo>
                      <a:pt x="0" y="2402"/>
                    </a:lnTo>
                    <a:close/>
                  </a:path>
                </a:pathLst>
              </a:custGeom>
              <a:solidFill>
                <a:srgbClr val="008039"/>
              </a:solidFill>
              <a:ln w="7600" cap="flat">
                <a:noFill/>
                <a:bevel/>
              </a:ln>
            </p:spPr>
          </p:sp>
          <p:sp>
            <p:nvSpPr>
              <p:cNvPr id="443" name="任意多边形 442"/>
              <p:cNvSpPr/>
              <p:nvPr/>
            </p:nvSpPr>
            <p:spPr>
              <a:xfrm>
                <a:off x="1242565" y="5596556"/>
                <a:ext cx="16447" cy="9149"/>
              </a:xfrm>
              <a:custGeom>
                <a:avLst/>
                <a:gdLst/>
                <a:ahLst/>
                <a:cxnLst/>
                <a:rect l="0" t="0" r="0" b="0"/>
                <a:pathLst>
                  <a:path w="16447" h="9149">
                    <a:moveTo>
                      <a:pt x="0" y="2111"/>
                    </a:moveTo>
                    <a:lnTo>
                      <a:pt x="16447" y="7038"/>
                    </a:lnTo>
                    <a:lnTo>
                      <a:pt x="0" y="211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74000"/>
                    </a:srgbClr>
                  </a:gs>
                  <a:gs pos="53000">
                    <a:srgbClr val="00692D">
                      <a:alpha val="0"/>
                    </a:srgbClr>
                  </a:gs>
                </a:gsLst>
                <a:lin ang="4800000" scaled="0"/>
              </a:gradFill>
              <a:ln w="7600" cap="flat">
                <a:noFill/>
                <a:bevel/>
              </a:ln>
            </p:spPr>
          </p:sp>
          <p:sp>
            <p:nvSpPr>
              <p:cNvPr id="444" name="任意多边形 443"/>
              <p:cNvSpPr/>
              <p:nvPr/>
            </p:nvSpPr>
            <p:spPr>
              <a:xfrm>
                <a:off x="1242566" y="5596556"/>
                <a:ext cx="16447" cy="9149"/>
              </a:xfrm>
              <a:custGeom>
                <a:avLst/>
                <a:gdLst/>
                <a:ahLst/>
                <a:cxnLst/>
                <a:rect l="0" t="0" r="0" b="0"/>
                <a:pathLst>
                  <a:path w="16447" h="9149">
                    <a:moveTo>
                      <a:pt x="0" y="2111"/>
                    </a:moveTo>
                    <a:lnTo>
                      <a:pt x="16447" y="7038"/>
                    </a:lnTo>
                    <a:lnTo>
                      <a:pt x="0" y="211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52000"/>
                    </a:srgbClr>
                  </a:gs>
                  <a:gs pos="53000">
                    <a:srgbClr val="00692D">
                      <a:alpha val="0"/>
                    </a:srgbClr>
                  </a:gs>
                </a:gsLst>
                <a:lin ang="15600000" scaled="0"/>
              </a:gradFill>
              <a:ln w="7600" cap="flat">
                <a:noFill/>
                <a:bevel/>
              </a:ln>
            </p:spPr>
          </p:sp>
        </p:grpSp>
        <p:sp>
          <p:nvSpPr>
            <p:cNvPr id="418" name="矩形 417"/>
            <p:cNvSpPr/>
            <p:nvPr/>
          </p:nvSpPr>
          <p:spPr>
            <a:xfrm>
              <a:off x="12275669" y="11116120"/>
              <a:ext cx="900000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 defTabSz="2298700"/>
              <a:r>
                <a:rPr lang="zh-CN" altLang="en-US" sz="1800" dirty="0" smtClean="0">
                  <a:solidFill>
                    <a:srgbClr val="2C3E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/>
                  <a:sym typeface="Calibri"/>
                </a:rPr>
                <a:t>设备</a:t>
              </a:r>
              <a:endParaRPr lang="zh-CN" altLang="en-US" sz="1800" dirty="0">
                <a:solidFill>
                  <a:srgbClr val="2C3E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  <a:sym typeface="Calibri"/>
              </a:endParaRPr>
            </a:p>
          </p:txBody>
        </p:sp>
        <p:sp>
          <p:nvSpPr>
            <p:cNvPr id="419" name="任意多边形 418"/>
            <p:cNvSpPr/>
            <p:nvPr/>
          </p:nvSpPr>
          <p:spPr>
            <a:xfrm>
              <a:off x="14592446" y="7703127"/>
              <a:ext cx="0" cy="360218"/>
            </a:xfrm>
            <a:custGeom>
              <a:avLst/>
              <a:gdLst>
                <a:gd name="connsiteX0" fmla="*/ 0 w 0"/>
                <a:gd name="connsiteY0" fmla="*/ 360218 h 360218"/>
                <a:gd name="connsiteX1" fmla="*/ 0 w 0"/>
                <a:gd name="connsiteY1" fmla="*/ 0 h 360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360218">
                  <a:moveTo>
                    <a:pt x="0" y="360218"/>
                  </a:moveTo>
                  <a:lnTo>
                    <a:pt x="0" y="0"/>
                  </a:lnTo>
                </a:path>
              </a:pathLst>
            </a:custGeom>
            <a:noFill/>
            <a:ln w="25400" cap="flat">
              <a:solidFill>
                <a:schemeClr val="accent1"/>
              </a:solidFill>
              <a:prstDash val="solid"/>
              <a:round/>
              <a:headEnd type="oval" w="lg" len="lg"/>
              <a:tailEnd type="oval" w="lg" len="lg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2C3E5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0" name="任意多边形 419"/>
            <p:cNvSpPr/>
            <p:nvPr/>
          </p:nvSpPr>
          <p:spPr>
            <a:xfrm>
              <a:off x="14592446" y="8118764"/>
              <a:ext cx="252000" cy="1188000"/>
            </a:xfrm>
            <a:custGeom>
              <a:avLst/>
              <a:gdLst>
                <a:gd name="connsiteX0" fmla="*/ 249381 w 249381"/>
                <a:gd name="connsiteY0" fmla="*/ 1440872 h 1440872"/>
                <a:gd name="connsiteX1" fmla="*/ 0 w 249381"/>
                <a:gd name="connsiteY1" fmla="*/ 1440872 h 1440872"/>
                <a:gd name="connsiteX2" fmla="*/ 0 w 249381"/>
                <a:gd name="connsiteY2" fmla="*/ 0 h 1440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9381" h="1440872">
                  <a:moveTo>
                    <a:pt x="249381" y="1440872"/>
                  </a:moveTo>
                  <a:lnTo>
                    <a:pt x="0" y="1440872"/>
                  </a:lnTo>
                  <a:lnTo>
                    <a:pt x="0" y="0"/>
                  </a:lnTo>
                </a:path>
              </a:pathLst>
            </a:cu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2C3E5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1" name="转接站--通信链路"/>
            <p:cNvSpPr>
              <a:spLocks noChangeAspect="1"/>
            </p:cNvSpPr>
            <p:nvPr/>
          </p:nvSpPr>
          <p:spPr>
            <a:xfrm rot="17378329">
              <a:off x="14721841" y="9952534"/>
              <a:ext cx="828000" cy="396626"/>
            </a:xfrm>
            <a:custGeom>
              <a:avLst/>
              <a:gdLst/>
              <a:ahLst/>
              <a:cxnLst/>
              <a:rect l="0" t="0" r="0" b="0"/>
              <a:pathLst>
                <a:path w="1167451" h="229795">
                  <a:moveTo>
                    <a:pt x="0" y="114898"/>
                  </a:moveTo>
                  <a:lnTo>
                    <a:pt x="698623" y="229795"/>
                  </a:lnTo>
                  <a:lnTo>
                    <a:pt x="612450" y="68939"/>
                  </a:lnTo>
                  <a:lnTo>
                    <a:pt x="1167451" y="114898"/>
                  </a:lnTo>
                  <a:lnTo>
                    <a:pt x="468828" y="0"/>
                  </a:lnTo>
                  <a:lnTo>
                    <a:pt x="555001" y="160857"/>
                  </a:lnTo>
                  <a:lnTo>
                    <a:pt x="0" y="114898"/>
                  </a:lnTo>
                  <a:close/>
                </a:path>
              </a:pathLst>
            </a:cu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</p:sp>
        <p:sp>
          <p:nvSpPr>
            <p:cNvPr id="422" name="矩形 421"/>
            <p:cNvSpPr/>
            <p:nvPr/>
          </p:nvSpPr>
          <p:spPr>
            <a:xfrm>
              <a:off x="12254973" y="8546584"/>
              <a:ext cx="2219999" cy="6155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 defTabSz="2298700"/>
              <a:r>
                <a:rPr lang="zh-CN" altLang="en-US" sz="1800" dirty="0" smtClean="0">
                  <a:solidFill>
                    <a:srgbClr val="2C3E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/>
                  <a:sym typeface="Calibri"/>
                </a:rPr>
                <a:t>各类接收器</a:t>
              </a:r>
              <a:endParaRPr lang="zh-CN" altLang="en-US" sz="1800" dirty="0">
                <a:solidFill>
                  <a:srgbClr val="2C3E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  <a:sym typeface="Calibri"/>
              </a:endParaRPr>
            </a:p>
          </p:txBody>
        </p:sp>
      </p:grpSp>
      <p:grpSp>
        <p:nvGrpSpPr>
          <p:cNvPr id="445" name="组合 444"/>
          <p:cNvGrpSpPr/>
          <p:nvPr/>
        </p:nvGrpSpPr>
        <p:grpSpPr>
          <a:xfrm>
            <a:off x="4168867" y="6428676"/>
            <a:ext cx="3291286" cy="1705182"/>
            <a:chOff x="3375732" y="6977790"/>
            <a:chExt cx="3291286" cy="1705182"/>
          </a:xfrm>
        </p:grpSpPr>
        <p:pic>
          <p:nvPicPr>
            <p:cNvPr id="446" name="OPC服务器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2932" y="6977790"/>
              <a:ext cx="1080000" cy="1492357"/>
            </a:xfrm>
            <a:prstGeom prst="rect">
              <a:avLst/>
            </a:prstGeom>
          </p:spPr>
        </p:pic>
        <p:sp>
          <p:nvSpPr>
            <p:cNvPr id="447" name="矩形 446"/>
            <p:cNvSpPr/>
            <p:nvPr/>
          </p:nvSpPr>
          <p:spPr>
            <a:xfrm>
              <a:off x="3375732" y="8221307"/>
              <a:ext cx="329128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采集/控制</a:t>
              </a:r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服务器</a:t>
              </a:r>
              <a:r>
                <a:rPr lang="en-US" altLang="zh-CN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主动</a:t>
              </a:r>
              <a:r>
                <a:rPr lang="en-US" altLang="zh-CN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448" name="图片 447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1160" y="7445888"/>
              <a:ext cx="720000" cy="6362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9" name="OPC服务器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07224" y="6977790"/>
              <a:ext cx="1080000" cy="1492357"/>
            </a:xfrm>
            <a:prstGeom prst="rect">
              <a:avLst/>
            </a:prstGeom>
          </p:spPr>
        </p:pic>
      </p:grpSp>
      <p:grpSp>
        <p:nvGrpSpPr>
          <p:cNvPr id="457" name="组合 456"/>
          <p:cNvGrpSpPr/>
          <p:nvPr/>
        </p:nvGrpSpPr>
        <p:grpSpPr>
          <a:xfrm>
            <a:off x="7850821" y="6365397"/>
            <a:ext cx="3701655" cy="1705182"/>
            <a:chOff x="7171248" y="6977790"/>
            <a:chExt cx="3701655" cy="1705182"/>
          </a:xfrm>
        </p:grpSpPr>
        <p:sp>
          <p:nvSpPr>
            <p:cNvPr id="458" name="矩形 457"/>
            <p:cNvSpPr/>
            <p:nvPr/>
          </p:nvSpPr>
          <p:spPr>
            <a:xfrm>
              <a:off x="7171248" y="8221307"/>
              <a:ext cx="370165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采集/控制</a:t>
              </a:r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服务器（被动）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459" name="OPC服务器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27187" y="6977790"/>
              <a:ext cx="1080000" cy="1492357"/>
            </a:xfrm>
            <a:prstGeom prst="rect">
              <a:avLst/>
            </a:prstGeom>
          </p:spPr>
        </p:pic>
        <p:pic>
          <p:nvPicPr>
            <p:cNvPr id="460" name="OPC服务器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21479" y="6977790"/>
              <a:ext cx="1080000" cy="1492357"/>
            </a:xfrm>
            <a:prstGeom prst="rect">
              <a:avLst/>
            </a:prstGeom>
          </p:spPr>
        </p:pic>
        <p:pic>
          <p:nvPicPr>
            <p:cNvPr id="461" name="图片 460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99592" y="7348909"/>
              <a:ext cx="720000" cy="841239"/>
            </a:xfrm>
            <a:prstGeom prst="rect">
              <a:avLst/>
            </a:prstGeom>
          </p:spPr>
        </p:pic>
      </p:grpSp>
      <p:grpSp>
        <p:nvGrpSpPr>
          <p:cNvPr id="2" name="组合 1"/>
          <p:cNvGrpSpPr/>
          <p:nvPr/>
        </p:nvGrpSpPr>
        <p:grpSpPr>
          <a:xfrm>
            <a:off x="14513123" y="5249133"/>
            <a:ext cx="2539417" cy="1890271"/>
            <a:chOff x="14513123" y="5249133"/>
            <a:chExt cx="2539417" cy="1890271"/>
          </a:xfrm>
        </p:grpSpPr>
        <p:grpSp>
          <p:nvGrpSpPr>
            <p:cNvPr id="453" name="组合 452"/>
            <p:cNvGrpSpPr/>
            <p:nvPr/>
          </p:nvGrpSpPr>
          <p:grpSpPr>
            <a:xfrm>
              <a:off x="15015855" y="5249133"/>
              <a:ext cx="2036685" cy="1728657"/>
              <a:chOff x="9418368" y="3049980"/>
              <a:chExt cx="2036685" cy="1728657"/>
            </a:xfrm>
          </p:grpSpPr>
          <p:pic>
            <p:nvPicPr>
              <p:cNvPr id="455" name="数据服务器"/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18368" y="3049980"/>
                <a:ext cx="1080000" cy="1653752"/>
              </a:xfrm>
              <a:prstGeom prst="rect">
                <a:avLst/>
              </a:prstGeom>
            </p:spPr>
          </p:pic>
          <p:pic>
            <p:nvPicPr>
              <p:cNvPr id="456" name="数据服务器"/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375053" y="3124885"/>
                <a:ext cx="1080000" cy="1653752"/>
              </a:xfrm>
              <a:prstGeom prst="rect">
                <a:avLst/>
              </a:prstGeom>
            </p:spPr>
          </p:pic>
        </p:grpSp>
        <p:pic>
          <p:nvPicPr>
            <p:cNvPr id="454" name="图片 453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13123" y="5822700"/>
              <a:ext cx="720000" cy="841239"/>
            </a:xfrm>
            <a:prstGeom prst="rect">
              <a:avLst/>
            </a:prstGeom>
          </p:spPr>
        </p:pic>
        <p:sp>
          <p:nvSpPr>
            <p:cNvPr id="462" name="矩形 461"/>
            <p:cNvSpPr/>
            <p:nvPr/>
          </p:nvSpPr>
          <p:spPr>
            <a:xfrm>
              <a:off x="14829650" y="6677739"/>
              <a:ext cx="203132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数据库服务器</a:t>
              </a:r>
            </a:p>
          </p:txBody>
        </p:sp>
      </p:grpSp>
      <p:sp>
        <p:nvSpPr>
          <p:cNvPr id="464" name="任意多边形 463"/>
          <p:cNvSpPr/>
          <p:nvPr/>
        </p:nvSpPr>
        <p:spPr>
          <a:xfrm>
            <a:off x="6179332" y="5955343"/>
            <a:ext cx="3780000" cy="446747"/>
          </a:xfrm>
          <a:custGeom>
            <a:avLst/>
            <a:gdLst>
              <a:gd name="connsiteX0" fmla="*/ 0 w 3933825"/>
              <a:gd name="connsiteY0" fmla="*/ 1181100 h 1190625"/>
              <a:gd name="connsiteX1" fmla="*/ 0 w 3933825"/>
              <a:gd name="connsiteY1" fmla="*/ 0 h 1190625"/>
              <a:gd name="connsiteX2" fmla="*/ 3933825 w 3933825"/>
              <a:gd name="connsiteY2" fmla="*/ 0 h 1190625"/>
              <a:gd name="connsiteX3" fmla="*/ 3933825 w 3933825"/>
              <a:gd name="connsiteY3" fmla="*/ 1190625 h 1190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33825" h="1190625">
                <a:moveTo>
                  <a:pt x="0" y="1181100"/>
                </a:moveTo>
                <a:lnTo>
                  <a:pt x="0" y="0"/>
                </a:lnTo>
                <a:lnTo>
                  <a:pt x="3933825" y="0"/>
                </a:lnTo>
                <a:lnTo>
                  <a:pt x="3933825" y="1190625"/>
                </a:lnTo>
              </a:path>
            </a:pathLst>
          </a:custGeom>
          <a:ln>
            <a:tailEnd type="non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algn="l" defTabSz="914400" latinLnBrk="1"/>
            <a:endParaRPr lang="zh-CN" altLang="en-US" sz="1800"/>
          </a:p>
        </p:txBody>
      </p:sp>
      <p:grpSp>
        <p:nvGrpSpPr>
          <p:cNvPr id="3" name="组合 2"/>
          <p:cNvGrpSpPr/>
          <p:nvPr/>
        </p:nvGrpSpPr>
        <p:grpSpPr>
          <a:xfrm>
            <a:off x="14513123" y="1975854"/>
            <a:ext cx="2568675" cy="1941092"/>
            <a:chOff x="14513123" y="1975854"/>
            <a:chExt cx="2568675" cy="1941092"/>
          </a:xfrm>
        </p:grpSpPr>
        <p:sp>
          <p:nvSpPr>
            <p:cNvPr id="466" name="矩形 465"/>
            <p:cNvSpPr/>
            <p:nvPr/>
          </p:nvSpPr>
          <p:spPr>
            <a:xfrm>
              <a:off x="14742696" y="3455281"/>
              <a:ext cx="233910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数据接口服务器</a:t>
              </a:r>
            </a:p>
          </p:txBody>
        </p:sp>
        <p:pic>
          <p:nvPicPr>
            <p:cNvPr id="467" name="Web服务器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15855" y="1975854"/>
              <a:ext cx="1080000" cy="1653752"/>
            </a:xfrm>
            <a:prstGeom prst="rect">
              <a:avLst/>
            </a:prstGeom>
          </p:spPr>
        </p:pic>
        <p:pic>
          <p:nvPicPr>
            <p:cNvPr id="468" name="Web服务器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972540" y="2025864"/>
              <a:ext cx="1080000" cy="1653752"/>
            </a:xfrm>
            <a:prstGeom prst="rect">
              <a:avLst/>
            </a:prstGeom>
          </p:spPr>
        </p:pic>
        <p:pic>
          <p:nvPicPr>
            <p:cNvPr id="469" name="图片 468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13123" y="2400095"/>
              <a:ext cx="720000" cy="841239"/>
            </a:xfrm>
            <a:prstGeom prst="rect">
              <a:avLst/>
            </a:prstGeom>
          </p:spPr>
        </p:pic>
      </p:grpSp>
      <p:sp>
        <p:nvSpPr>
          <p:cNvPr id="470" name="任意多边形 469"/>
          <p:cNvSpPr/>
          <p:nvPr/>
        </p:nvSpPr>
        <p:spPr>
          <a:xfrm>
            <a:off x="13208496" y="2946400"/>
            <a:ext cx="1117600" cy="3175000"/>
          </a:xfrm>
          <a:custGeom>
            <a:avLst/>
            <a:gdLst>
              <a:gd name="connsiteX0" fmla="*/ 1092200 w 1117600"/>
              <a:gd name="connsiteY0" fmla="*/ 0 h 3175000"/>
              <a:gd name="connsiteX1" fmla="*/ 0 w 1117600"/>
              <a:gd name="connsiteY1" fmla="*/ 0 h 3175000"/>
              <a:gd name="connsiteX2" fmla="*/ 0 w 1117600"/>
              <a:gd name="connsiteY2" fmla="*/ 3175000 h 3175000"/>
              <a:gd name="connsiteX3" fmla="*/ 1117600 w 1117600"/>
              <a:gd name="connsiteY3" fmla="*/ 3175000 h 317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7600" h="3175000">
                <a:moveTo>
                  <a:pt x="1092200" y="0"/>
                </a:moveTo>
                <a:lnTo>
                  <a:pt x="0" y="0"/>
                </a:lnTo>
                <a:lnTo>
                  <a:pt x="0" y="3175000"/>
                </a:lnTo>
                <a:lnTo>
                  <a:pt x="1117600" y="3175000"/>
                </a:lnTo>
              </a:path>
            </a:pathLst>
          </a:custGeom>
          <a:ln>
            <a:headEnd type="triangle" w="lg" len="lg"/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algn="l" defTabSz="914400" latinLnBrk="1"/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71" name="任意多边形 470"/>
          <p:cNvSpPr/>
          <p:nvPr/>
        </p:nvSpPr>
        <p:spPr>
          <a:xfrm>
            <a:off x="7949350" y="3263937"/>
            <a:ext cx="5112000" cy="900000"/>
          </a:xfrm>
          <a:custGeom>
            <a:avLst/>
            <a:gdLst>
              <a:gd name="connsiteX0" fmla="*/ 0 w 5029200"/>
              <a:gd name="connsiteY0" fmla="*/ 1574800 h 1574800"/>
              <a:gd name="connsiteX1" fmla="*/ 0 w 5029200"/>
              <a:gd name="connsiteY1" fmla="*/ 0 h 1574800"/>
              <a:gd name="connsiteX2" fmla="*/ 5029200 w 5029200"/>
              <a:gd name="connsiteY2" fmla="*/ 0 h 157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29200" h="1574800">
                <a:moveTo>
                  <a:pt x="0" y="1574800"/>
                </a:moveTo>
                <a:lnTo>
                  <a:pt x="0" y="0"/>
                </a:lnTo>
                <a:lnTo>
                  <a:pt x="5029200" y="0"/>
                </a:lnTo>
              </a:path>
            </a:pathLst>
          </a:custGeom>
          <a:ln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472" name="任意多边形 471"/>
          <p:cNvSpPr/>
          <p:nvPr/>
        </p:nvSpPr>
        <p:spPr>
          <a:xfrm>
            <a:off x="17160552" y="2946400"/>
            <a:ext cx="2160000" cy="0"/>
          </a:xfrm>
          <a:custGeom>
            <a:avLst/>
            <a:gdLst>
              <a:gd name="connsiteX0" fmla="*/ 0 w 3020291"/>
              <a:gd name="connsiteY0" fmla="*/ 0 h 0"/>
              <a:gd name="connsiteX1" fmla="*/ 3020291 w 302029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020291">
                <a:moveTo>
                  <a:pt x="0" y="0"/>
                </a:moveTo>
                <a:lnTo>
                  <a:pt x="3020291" y="0"/>
                </a:lnTo>
              </a:path>
            </a:pathLst>
          </a:custGeom>
          <a:ln>
            <a:tailEnd type="triangle" w="lg" len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algn="l" defTabSz="914400" latinLnBrk="1"/>
            <a:endParaRPr lang="zh-CN" altLang="en-US" sz="1800"/>
          </a:p>
        </p:txBody>
      </p:sp>
      <p:pic>
        <p:nvPicPr>
          <p:cNvPr id="473" name="图片 472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8582" y="2141676"/>
            <a:ext cx="1826470" cy="1800000"/>
          </a:xfrm>
          <a:prstGeom prst="rect">
            <a:avLst/>
          </a:prstGeom>
        </p:spPr>
      </p:pic>
      <p:sp>
        <p:nvSpPr>
          <p:cNvPr id="4" name="任意多边形 3"/>
          <p:cNvSpPr/>
          <p:nvPr/>
        </p:nvSpPr>
        <p:spPr>
          <a:xfrm>
            <a:off x="6047122" y="8052492"/>
            <a:ext cx="0" cy="965200"/>
          </a:xfrm>
          <a:custGeom>
            <a:avLst/>
            <a:gdLst>
              <a:gd name="connsiteX0" fmla="*/ 0 w 0"/>
              <a:gd name="connsiteY0" fmla="*/ 965200 h 965200"/>
              <a:gd name="connsiteX1" fmla="*/ 0 w 0"/>
              <a:gd name="connsiteY1" fmla="*/ 0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965200">
                <a:moveTo>
                  <a:pt x="0" y="965200"/>
                </a:moveTo>
                <a:lnTo>
                  <a:pt x="0" y="0"/>
                </a:lnTo>
              </a:path>
            </a:pathLst>
          </a:custGeom>
          <a:ln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algn="l" defTabSz="914400" latinLnBrk="1"/>
            <a:endParaRPr lang="zh-CN" altLang="en-US" sz="1800"/>
          </a:p>
        </p:txBody>
      </p:sp>
      <p:sp>
        <p:nvSpPr>
          <p:cNvPr id="474" name="任意多边形 473"/>
          <p:cNvSpPr/>
          <p:nvPr/>
        </p:nvSpPr>
        <p:spPr>
          <a:xfrm>
            <a:off x="9923274" y="8052492"/>
            <a:ext cx="0" cy="965200"/>
          </a:xfrm>
          <a:custGeom>
            <a:avLst/>
            <a:gdLst>
              <a:gd name="connsiteX0" fmla="*/ 0 w 0"/>
              <a:gd name="connsiteY0" fmla="*/ 965200 h 965200"/>
              <a:gd name="connsiteX1" fmla="*/ 0 w 0"/>
              <a:gd name="connsiteY1" fmla="*/ 0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965200">
                <a:moveTo>
                  <a:pt x="0" y="965200"/>
                </a:moveTo>
                <a:lnTo>
                  <a:pt x="0" y="0"/>
                </a:lnTo>
              </a:path>
            </a:pathLst>
          </a:custGeom>
          <a:ln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algn="l" defTabSz="914400" latinLnBrk="1"/>
            <a:endParaRPr lang="zh-CN" altLang="en-US" sz="1800"/>
          </a:p>
        </p:txBody>
      </p:sp>
      <p:sp>
        <p:nvSpPr>
          <p:cNvPr id="475" name="圆角矩形 474"/>
          <p:cNvSpPr/>
          <p:nvPr/>
        </p:nvSpPr>
        <p:spPr>
          <a:xfrm>
            <a:off x="1606824" y="1709428"/>
            <a:ext cx="15984096" cy="11520000"/>
          </a:xfrm>
          <a:prstGeom prst="roundRect">
            <a:avLst>
              <a:gd name="adj" fmla="val 2494"/>
            </a:avLst>
          </a:prstGeom>
          <a:noFill/>
          <a:ln w="12700" cap="flat">
            <a:solidFill>
              <a:srgbClr val="00B050"/>
            </a:solidFill>
            <a:prstDash val="dashDot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  <p:sp>
        <p:nvSpPr>
          <p:cNvPr id="450" name="矩形 449"/>
          <p:cNvSpPr/>
          <p:nvPr/>
        </p:nvSpPr>
        <p:spPr>
          <a:xfrm>
            <a:off x="19212780" y="3838513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企业业务信息系统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51" name="组合 450"/>
          <p:cNvGrpSpPr/>
          <p:nvPr/>
        </p:nvGrpSpPr>
        <p:grpSpPr>
          <a:xfrm>
            <a:off x="6906102" y="3957284"/>
            <a:ext cx="2401887" cy="1705182"/>
            <a:chOff x="7799592" y="6977790"/>
            <a:chExt cx="2401887" cy="1705182"/>
          </a:xfrm>
        </p:grpSpPr>
        <p:sp>
          <p:nvSpPr>
            <p:cNvPr id="452" name="矩形 451"/>
            <p:cNvSpPr/>
            <p:nvPr/>
          </p:nvSpPr>
          <p:spPr>
            <a:xfrm>
              <a:off x="8314187" y="8221307"/>
              <a:ext cx="141577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数据清洗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463" name="OPC服务器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27187" y="6977790"/>
              <a:ext cx="1080000" cy="1492357"/>
            </a:xfrm>
            <a:prstGeom prst="rect">
              <a:avLst/>
            </a:prstGeom>
          </p:spPr>
        </p:pic>
        <p:pic>
          <p:nvPicPr>
            <p:cNvPr id="465" name="OPC服务器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21479" y="6977790"/>
              <a:ext cx="1080000" cy="1492357"/>
            </a:xfrm>
            <a:prstGeom prst="rect">
              <a:avLst/>
            </a:prstGeom>
          </p:spPr>
        </p:pic>
        <p:pic>
          <p:nvPicPr>
            <p:cNvPr id="476" name="图片 475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99592" y="7348909"/>
              <a:ext cx="720000" cy="841239"/>
            </a:xfrm>
            <a:prstGeom prst="rect">
              <a:avLst/>
            </a:prstGeom>
          </p:spPr>
        </p:pic>
      </p:grpSp>
      <p:sp>
        <p:nvSpPr>
          <p:cNvPr id="477" name="任意多边形 476"/>
          <p:cNvSpPr/>
          <p:nvPr/>
        </p:nvSpPr>
        <p:spPr>
          <a:xfrm flipH="1">
            <a:off x="7967502" y="5340100"/>
            <a:ext cx="72763" cy="663532"/>
          </a:xfrm>
          <a:custGeom>
            <a:avLst/>
            <a:gdLst>
              <a:gd name="connsiteX0" fmla="*/ 0 w 0"/>
              <a:gd name="connsiteY0" fmla="*/ 965200 h 965200"/>
              <a:gd name="connsiteX1" fmla="*/ 0 w 0"/>
              <a:gd name="connsiteY1" fmla="*/ 0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965200">
                <a:moveTo>
                  <a:pt x="0" y="965200"/>
                </a:moveTo>
                <a:lnTo>
                  <a:pt x="0" y="0"/>
                </a:lnTo>
              </a:path>
            </a:pathLst>
          </a:custGeom>
          <a:ln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algn="l" defTabSz="914400" latinLnBrk="1"/>
            <a:endParaRPr lang="zh-CN" altLang="en-US" sz="1800"/>
          </a:p>
        </p:txBody>
      </p:sp>
      <p:grpSp>
        <p:nvGrpSpPr>
          <p:cNvPr id="478" name="组合 477"/>
          <p:cNvGrpSpPr/>
          <p:nvPr/>
        </p:nvGrpSpPr>
        <p:grpSpPr>
          <a:xfrm>
            <a:off x="7920092" y="1888488"/>
            <a:ext cx="2401887" cy="1705182"/>
            <a:chOff x="7799592" y="6977790"/>
            <a:chExt cx="2401887" cy="1705182"/>
          </a:xfrm>
        </p:grpSpPr>
        <p:sp>
          <p:nvSpPr>
            <p:cNvPr id="479" name="矩形 478"/>
            <p:cNvSpPr/>
            <p:nvPr/>
          </p:nvSpPr>
          <p:spPr>
            <a:xfrm>
              <a:off x="8182741" y="8221307"/>
              <a:ext cx="167866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Kafka/MQ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480" name="OPC服务器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27187" y="6977790"/>
              <a:ext cx="1080000" cy="1492357"/>
            </a:xfrm>
            <a:prstGeom prst="rect">
              <a:avLst/>
            </a:prstGeom>
          </p:spPr>
        </p:pic>
        <p:pic>
          <p:nvPicPr>
            <p:cNvPr id="481" name="OPC服务器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21479" y="6977790"/>
              <a:ext cx="1080000" cy="1492357"/>
            </a:xfrm>
            <a:prstGeom prst="rect">
              <a:avLst/>
            </a:prstGeom>
          </p:spPr>
        </p:pic>
        <p:pic>
          <p:nvPicPr>
            <p:cNvPr id="482" name="图片 481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99592" y="7348909"/>
              <a:ext cx="720000" cy="841239"/>
            </a:xfrm>
            <a:prstGeom prst="rect">
              <a:avLst/>
            </a:prstGeom>
          </p:spPr>
        </p:pic>
      </p:grpSp>
      <p:grpSp>
        <p:nvGrpSpPr>
          <p:cNvPr id="483" name="组合 482"/>
          <p:cNvGrpSpPr/>
          <p:nvPr/>
        </p:nvGrpSpPr>
        <p:grpSpPr>
          <a:xfrm>
            <a:off x="1374956" y="2510246"/>
            <a:ext cx="3239990" cy="1705182"/>
            <a:chOff x="7402078" y="6977790"/>
            <a:chExt cx="3239990" cy="1705182"/>
          </a:xfrm>
        </p:grpSpPr>
        <p:sp>
          <p:nvSpPr>
            <p:cNvPr id="484" name="矩形 483"/>
            <p:cNvSpPr/>
            <p:nvPr/>
          </p:nvSpPr>
          <p:spPr>
            <a:xfrm>
              <a:off x="7402078" y="8221307"/>
              <a:ext cx="323999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服务注册中心</a:t>
              </a:r>
              <a:r>
                <a:rPr lang="en-US" altLang="zh-CN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en-US" altLang="zh-CN" sz="2400" dirty="0"/>
                <a:t>eureka 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485" name="OPC服务器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27187" y="6977790"/>
              <a:ext cx="1080000" cy="1492357"/>
            </a:xfrm>
            <a:prstGeom prst="rect">
              <a:avLst/>
            </a:prstGeom>
          </p:spPr>
        </p:pic>
        <p:pic>
          <p:nvPicPr>
            <p:cNvPr id="486" name="OPC服务器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21479" y="6977790"/>
              <a:ext cx="1080000" cy="1492357"/>
            </a:xfrm>
            <a:prstGeom prst="rect">
              <a:avLst/>
            </a:prstGeom>
          </p:spPr>
        </p:pic>
        <p:pic>
          <p:nvPicPr>
            <p:cNvPr id="487" name="图片 486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99592" y="7348909"/>
              <a:ext cx="720000" cy="841239"/>
            </a:xfrm>
            <a:prstGeom prst="rect">
              <a:avLst/>
            </a:prstGeom>
          </p:spPr>
        </p:pic>
      </p:grpSp>
      <p:sp>
        <p:nvSpPr>
          <p:cNvPr id="489" name="任意多边形 488"/>
          <p:cNvSpPr/>
          <p:nvPr/>
        </p:nvSpPr>
        <p:spPr>
          <a:xfrm rot="17277612">
            <a:off x="5349226" y="3078984"/>
            <a:ext cx="643386" cy="2298332"/>
          </a:xfrm>
          <a:custGeom>
            <a:avLst/>
            <a:gdLst>
              <a:gd name="connsiteX0" fmla="*/ 0 w 0"/>
              <a:gd name="connsiteY0" fmla="*/ 965200 h 965200"/>
              <a:gd name="connsiteX1" fmla="*/ 0 w 0"/>
              <a:gd name="connsiteY1" fmla="*/ 0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965200">
                <a:moveTo>
                  <a:pt x="0" y="965200"/>
                </a:moveTo>
                <a:lnTo>
                  <a:pt x="0" y="0"/>
                </a:lnTo>
              </a:path>
            </a:pathLst>
          </a:custGeom>
          <a:ln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algn="l" defTabSz="914400" latinLnBrk="1"/>
            <a:endParaRPr lang="zh-CN" altLang="en-US" sz="1800"/>
          </a:p>
        </p:txBody>
      </p:sp>
      <p:sp>
        <p:nvSpPr>
          <p:cNvPr id="490" name="任意多边形 489"/>
          <p:cNvSpPr/>
          <p:nvPr/>
        </p:nvSpPr>
        <p:spPr>
          <a:xfrm rot="18518947">
            <a:off x="4545545" y="3752544"/>
            <a:ext cx="581809" cy="2824490"/>
          </a:xfrm>
          <a:custGeom>
            <a:avLst/>
            <a:gdLst>
              <a:gd name="connsiteX0" fmla="*/ 0 w 0"/>
              <a:gd name="connsiteY0" fmla="*/ 965200 h 965200"/>
              <a:gd name="connsiteX1" fmla="*/ 0 w 0"/>
              <a:gd name="connsiteY1" fmla="*/ 0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965200">
                <a:moveTo>
                  <a:pt x="0" y="965200"/>
                </a:moveTo>
                <a:lnTo>
                  <a:pt x="0" y="0"/>
                </a:lnTo>
              </a:path>
            </a:pathLst>
          </a:custGeom>
          <a:ln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algn="l" defTabSz="914400" latinLnBrk="1"/>
            <a:endParaRPr lang="zh-CN" altLang="en-US" sz="1800"/>
          </a:p>
        </p:txBody>
      </p:sp>
      <p:sp>
        <p:nvSpPr>
          <p:cNvPr id="491" name="任意多边形 490"/>
          <p:cNvSpPr/>
          <p:nvPr/>
        </p:nvSpPr>
        <p:spPr>
          <a:xfrm rot="15600322">
            <a:off x="5866511" y="842523"/>
            <a:ext cx="643386" cy="3783436"/>
          </a:xfrm>
          <a:custGeom>
            <a:avLst/>
            <a:gdLst>
              <a:gd name="connsiteX0" fmla="*/ 0 w 0"/>
              <a:gd name="connsiteY0" fmla="*/ 965200 h 965200"/>
              <a:gd name="connsiteX1" fmla="*/ 0 w 0"/>
              <a:gd name="connsiteY1" fmla="*/ 0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965200">
                <a:moveTo>
                  <a:pt x="0" y="965200"/>
                </a:moveTo>
                <a:lnTo>
                  <a:pt x="0" y="0"/>
                </a:lnTo>
              </a:path>
            </a:pathLst>
          </a:custGeom>
          <a:ln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algn="l" defTabSz="914400" latinLnBrk="1"/>
            <a:endParaRPr lang="zh-CN" altLang="en-US" sz="1800"/>
          </a:p>
        </p:txBody>
      </p:sp>
      <p:sp>
        <p:nvSpPr>
          <p:cNvPr id="492" name="任意多边形 491"/>
          <p:cNvSpPr/>
          <p:nvPr/>
        </p:nvSpPr>
        <p:spPr>
          <a:xfrm rot="17547630" flipH="1">
            <a:off x="5352478" y="3688678"/>
            <a:ext cx="1213280" cy="4694316"/>
          </a:xfrm>
          <a:custGeom>
            <a:avLst/>
            <a:gdLst>
              <a:gd name="connsiteX0" fmla="*/ 0 w 0"/>
              <a:gd name="connsiteY0" fmla="*/ 965200 h 965200"/>
              <a:gd name="connsiteX1" fmla="*/ 0 w 0"/>
              <a:gd name="connsiteY1" fmla="*/ 0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965200">
                <a:moveTo>
                  <a:pt x="0" y="965200"/>
                </a:moveTo>
                <a:lnTo>
                  <a:pt x="0" y="0"/>
                </a:lnTo>
              </a:path>
            </a:pathLst>
          </a:custGeom>
          <a:ln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algn="l" defTabSz="914400" latinLnBrk="1"/>
            <a:endParaRPr lang="zh-CN" altLang="en-US" sz="1800"/>
          </a:p>
        </p:txBody>
      </p:sp>
      <p:grpSp>
        <p:nvGrpSpPr>
          <p:cNvPr id="493" name="组合 492"/>
          <p:cNvGrpSpPr/>
          <p:nvPr/>
        </p:nvGrpSpPr>
        <p:grpSpPr>
          <a:xfrm>
            <a:off x="717355" y="4433763"/>
            <a:ext cx="3416320" cy="1705182"/>
            <a:chOff x="7313913" y="6977790"/>
            <a:chExt cx="3416320" cy="1705182"/>
          </a:xfrm>
        </p:grpSpPr>
        <p:sp>
          <p:nvSpPr>
            <p:cNvPr id="494" name="矩形 493"/>
            <p:cNvSpPr/>
            <p:nvPr/>
          </p:nvSpPr>
          <p:spPr>
            <a:xfrm>
              <a:off x="7313913" y="8221307"/>
              <a:ext cx="341632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dirty="0" smtClean="0"/>
                <a:t>服务监控中心</a:t>
              </a:r>
              <a:r>
                <a:rPr lang="en-US" altLang="zh-CN" sz="2400" dirty="0" smtClean="0"/>
                <a:t>/</a:t>
              </a:r>
              <a:r>
                <a:rPr lang="en-US" altLang="zh-CN" sz="2400" dirty="0" err="1" smtClean="0"/>
                <a:t>Hystrix</a:t>
              </a:r>
              <a:r>
                <a:rPr lang="en-US" altLang="zh-CN" sz="2400" dirty="0"/>
                <a:t> 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495" name="OPC服务器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27187" y="6977790"/>
              <a:ext cx="1080000" cy="1492357"/>
            </a:xfrm>
            <a:prstGeom prst="rect">
              <a:avLst/>
            </a:prstGeom>
          </p:spPr>
        </p:pic>
        <p:pic>
          <p:nvPicPr>
            <p:cNvPr id="496" name="OPC服务器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21479" y="6977790"/>
              <a:ext cx="1080000" cy="1492357"/>
            </a:xfrm>
            <a:prstGeom prst="rect">
              <a:avLst/>
            </a:prstGeom>
          </p:spPr>
        </p:pic>
        <p:pic>
          <p:nvPicPr>
            <p:cNvPr id="497" name="图片 496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99592" y="7348909"/>
              <a:ext cx="720000" cy="8412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9756450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534816" y="593304"/>
            <a:ext cx="2108270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架构图</a:t>
            </a:r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18492700" y="325668"/>
            <a:ext cx="3637808" cy="13390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2438430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667" b="1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1）</a:t>
            </a:r>
            <a:r>
              <a:rPr lang="zh-CN" altLang="en-US" sz="2667" b="1" kern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纯技术平台</a:t>
            </a:r>
            <a:r>
              <a:rPr lang="zh-CN" altLang="en-US" sz="2667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，将体现</a:t>
            </a:r>
            <a:r>
              <a:rPr lang="zh-CN" altLang="en-US" sz="2667" b="1" kern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业务价值</a:t>
            </a:r>
            <a:r>
              <a:rPr lang="zh-CN" altLang="en-US" sz="2667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的数据及控制指令需求通过工业通信的技术手段来实现；</a:t>
            </a:r>
          </a:p>
          <a:p>
            <a:pPr algn="just" defTabSz="2438430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667" b="1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2）</a:t>
            </a:r>
            <a:r>
              <a:rPr lang="zh-CN" altLang="en-US" sz="2667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与业务及IT应用系统对接: 将业务数据转化为</a:t>
            </a:r>
            <a:r>
              <a:rPr lang="zh-CN" altLang="en-US" sz="2667" b="1" kern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需求的设备数据</a:t>
            </a:r>
            <a:r>
              <a:rPr lang="zh-CN" altLang="en-US" sz="2667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，理清与设备相关的业务数据的来龙去脉；</a:t>
            </a:r>
          </a:p>
          <a:p>
            <a:pPr algn="just" defTabSz="2438430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667" b="1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3）</a:t>
            </a:r>
            <a:r>
              <a:rPr lang="zh-CN" altLang="en-US" sz="2667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与自动化组对接: 摸索、建立物理接口、协议等通信要求，</a:t>
            </a:r>
            <a:r>
              <a:rPr lang="zh-CN" altLang="en-US" sz="2667" kern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建立工业</a:t>
            </a:r>
            <a:r>
              <a:rPr lang="zh-CN" altLang="en-US" sz="2667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互联网</a:t>
            </a:r>
            <a:r>
              <a:rPr lang="zh-CN" altLang="en-US" sz="2667" b="1" kern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统一的工业数据交换</a:t>
            </a:r>
            <a:r>
              <a:rPr lang="zh-CN" altLang="en-US" sz="2667" b="1" kern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规范</a:t>
            </a:r>
            <a:endParaRPr lang="en-US" altLang="zh-CN" sz="2667" b="1" kern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2438430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667" b="1" kern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sz="2800" dirty="0">
                <a:solidFill>
                  <a:srgbClr val="62647B">
                    <a:hueOff val="-12921703"/>
                    <a:satOff val="-11099"/>
                    <a:lumOff val="-7127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-122"/>
              </a:rPr>
              <a:t>功能范围：</a:t>
            </a:r>
            <a:endParaRPr lang="en-US" altLang="zh-CN" sz="2800" dirty="0">
              <a:solidFill>
                <a:srgbClr val="62647B">
                  <a:hueOff val="-12921703"/>
                  <a:satOff val="-11099"/>
                  <a:lumOff val="-7127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YaHei" charset="-122"/>
            </a:endParaRPr>
          </a:p>
          <a:p>
            <a:pPr algn="just"/>
            <a:r>
              <a:rPr lang="zh-CN" altLang="en-US" sz="2800" dirty="0">
                <a:solidFill>
                  <a:srgbClr val="62647B">
                    <a:hueOff val="-12921703"/>
                    <a:satOff val="-11099"/>
                    <a:lumOff val="-7127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-122"/>
              </a:rPr>
              <a:t>为上层系统提供各种设备信息，并接收上层系统的调度、管理和优化的设备控制指令，但不参与处理上层系统所需的业务逻辑。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2438430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667" kern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667" kern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02668" y="11683114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</a:t>
            </a:r>
            <a:r>
              <a:rPr lang="zh-CN" altLang="en-US" sz="2400" dirty="0">
                <a:solidFill>
                  <a:srgbClr val="62647B">
                    <a:hueOff val="-12921703"/>
                    <a:satOff val="-11099"/>
                    <a:lumOff val="-7127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958752" y="11683114"/>
            <a:ext cx="22320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400" dirty="0">
                <a:solidFill>
                  <a:srgbClr val="62647B">
                    <a:hueOff val="-12921703"/>
                    <a:satOff val="-11099"/>
                    <a:lumOff val="-7127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① 数据交换格式：统一为</a:t>
            </a:r>
            <a:r>
              <a:rPr lang="en-US" altLang="zh-CN" sz="2400" dirty="0">
                <a:solidFill>
                  <a:srgbClr val="62647B">
                    <a:hueOff val="-12921703"/>
                    <a:satOff val="-11099"/>
                    <a:lumOff val="-7127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2400" dirty="0">
                <a:solidFill>
                  <a:srgbClr val="62647B">
                    <a:hueOff val="-12921703"/>
                    <a:satOff val="-11099"/>
                    <a:lumOff val="-7127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交换格式；</a:t>
            </a:r>
            <a:endParaRPr lang="en-US" altLang="zh-CN" sz="2400" dirty="0">
              <a:solidFill>
                <a:srgbClr val="62647B">
                  <a:hueOff val="-12921703"/>
                  <a:satOff val="-11099"/>
                  <a:lumOff val="-7127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400" dirty="0">
                <a:solidFill>
                  <a:srgbClr val="62647B">
                    <a:hueOff val="-12921703"/>
                    <a:satOff val="-11099"/>
                    <a:lumOff val="-7127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② 断网续传：</a:t>
            </a:r>
            <a:r>
              <a:rPr lang="en-US" altLang="zh-CN" sz="2400" dirty="0">
                <a:solidFill>
                  <a:srgbClr val="62647B">
                    <a:hueOff val="-12921703"/>
                    <a:satOff val="-11099"/>
                    <a:lumOff val="-7127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MQ</a:t>
            </a:r>
            <a:r>
              <a:rPr lang="zh-CN" altLang="en-US" sz="2400" dirty="0">
                <a:solidFill>
                  <a:srgbClr val="62647B">
                    <a:hueOff val="-12921703"/>
                    <a:satOff val="-11099"/>
                    <a:lumOff val="-7127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服务器确保</a:t>
            </a:r>
            <a:r>
              <a:rPr lang="en-US" altLang="zh-CN" sz="2400" dirty="0">
                <a:solidFill>
                  <a:srgbClr val="62647B">
                    <a:hueOff val="-12921703"/>
                    <a:satOff val="-11099"/>
                    <a:lumOff val="-7127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3d</a:t>
            </a:r>
            <a:r>
              <a:rPr lang="zh-CN" altLang="en-US" sz="2400" dirty="0">
                <a:solidFill>
                  <a:srgbClr val="62647B">
                    <a:hueOff val="-12921703"/>
                    <a:satOff val="-11099"/>
                    <a:lumOff val="-7127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数据，共享加强监控故障处理；后续迭代优化</a:t>
            </a:r>
            <a:r>
              <a:rPr lang="en-US" altLang="zh-CN" sz="2400" dirty="0">
                <a:solidFill>
                  <a:srgbClr val="62647B">
                    <a:hueOff val="-12921703"/>
                    <a:satOff val="-11099"/>
                    <a:lumOff val="-7127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OPC-UA</a:t>
            </a:r>
            <a:r>
              <a:rPr lang="zh-CN" altLang="en-US" sz="2400" dirty="0">
                <a:solidFill>
                  <a:srgbClr val="62647B">
                    <a:hueOff val="-12921703"/>
                    <a:satOff val="-11099"/>
                    <a:lumOff val="-7127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提供服务进行全量数据追踪</a:t>
            </a:r>
            <a:endParaRPr lang="en-US" altLang="zh-CN" sz="2400" dirty="0">
              <a:solidFill>
                <a:srgbClr val="62647B">
                  <a:hueOff val="-12921703"/>
                  <a:satOff val="-11099"/>
                  <a:lumOff val="-7127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400" dirty="0">
                <a:solidFill>
                  <a:srgbClr val="62647B">
                    <a:hueOff val="-12921703"/>
                    <a:satOff val="-11099"/>
                    <a:lumOff val="-7127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③ MQ</a:t>
            </a:r>
            <a:r>
              <a:rPr lang="zh-CN" altLang="en-US" sz="2400" dirty="0">
                <a:solidFill>
                  <a:srgbClr val="62647B">
                    <a:hueOff val="-12921703"/>
                    <a:satOff val="-11099"/>
                    <a:lumOff val="-7127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服务数据消费方：共享部门消费</a:t>
            </a:r>
            <a:r>
              <a:rPr lang="en-US" altLang="zh-CN" sz="2400" dirty="0">
                <a:solidFill>
                  <a:srgbClr val="62647B">
                    <a:hueOff val="-12921703"/>
                    <a:satOff val="-11099"/>
                    <a:lumOff val="-7127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MQ</a:t>
            </a:r>
            <a:r>
              <a:rPr lang="zh-CN" altLang="en-US" sz="2400" dirty="0">
                <a:solidFill>
                  <a:srgbClr val="62647B">
                    <a:hueOff val="-12921703"/>
                    <a:satOff val="-11099"/>
                    <a:lumOff val="-7127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数据，写入到全量设备数据库；</a:t>
            </a:r>
            <a:endParaRPr lang="en-US" altLang="zh-CN" sz="2400" dirty="0">
              <a:solidFill>
                <a:srgbClr val="62647B">
                  <a:hueOff val="-12921703"/>
                  <a:satOff val="-11099"/>
                  <a:lumOff val="-7127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400" dirty="0">
                <a:solidFill>
                  <a:srgbClr val="62647B">
                    <a:hueOff val="-12921703"/>
                    <a:satOff val="-11099"/>
                    <a:lumOff val="-7127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④ </a:t>
            </a:r>
            <a:r>
              <a:rPr lang="zh-CN" altLang="en-US" sz="2400" dirty="0">
                <a:solidFill>
                  <a:srgbClr val="62647B">
                    <a:hueOff val="-12921703"/>
                    <a:satOff val="-11099"/>
                    <a:lumOff val="-7127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rPr>
              <a:t>全量设备使用方：</a:t>
            </a:r>
            <a:r>
              <a:rPr lang="en-US" altLang="zh-CN" sz="2400" dirty="0">
                <a:solidFill>
                  <a:srgbClr val="62647B">
                    <a:hueOff val="-12921703"/>
                    <a:satOff val="-11099"/>
                    <a:lumOff val="-7127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rPr>
              <a:t>1</a:t>
            </a:r>
            <a:r>
              <a:rPr lang="zh-CN" altLang="en-US" sz="2400" dirty="0">
                <a:solidFill>
                  <a:srgbClr val="62647B">
                    <a:hueOff val="-12921703"/>
                    <a:satOff val="-11099"/>
                    <a:lumOff val="-7127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rPr>
              <a:t>）大数据看板（通过备库）；</a:t>
            </a:r>
            <a:r>
              <a:rPr lang="en-US" altLang="zh-CN" sz="2400" dirty="0">
                <a:solidFill>
                  <a:srgbClr val="62647B">
                    <a:hueOff val="-12921703"/>
                    <a:satOff val="-11099"/>
                    <a:lumOff val="-7127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rPr>
              <a:t>2</a:t>
            </a:r>
            <a:r>
              <a:rPr lang="zh-CN" altLang="en-US" sz="2400" dirty="0">
                <a:solidFill>
                  <a:srgbClr val="62647B">
                    <a:hueOff val="-12921703"/>
                    <a:satOff val="-11099"/>
                    <a:lumOff val="-7127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rPr>
              <a:t>）</a:t>
            </a:r>
            <a:r>
              <a:rPr lang="en-US" altLang="zh-CN" sz="2400" dirty="0">
                <a:solidFill>
                  <a:srgbClr val="62647B">
                    <a:hueOff val="-12921703"/>
                    <a:satOff val="-11099"/>
                    <a:lumOff val="-7127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rPr>
              <a:t>EAM</a:t>
            </a:r>
            <a:r>
              <a:rPr lang="zh-CN" altLang="en-US" sz="2400" dirty="0">
                <a:solidFill>
                  <a:srgbClr val="62647B">
                    <a:hueOff val="-12921703"/>
                    <a:satOff val="-11099"/>
                    <a:lumOff val="-7127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rPr>
              <a:t>类似项目（开放</a:t>
            </a:r>
            <a:r>
              <a:rPr lang="en-US" altLang="zh-CN" sz="2400" dirty="0">
                <a:solidFill>
                  <a:srgbClr val="62647B">
                    <a:hueOff val="-12921703"/>
                    <a:satOff val="-11099"/>
                    <a:lumOff val="-7127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rPr>
              <a:t>API</a:t>
            </a:r>
            <a:r>
              <a:rPr lang="zh-CN" altLang="en-US" sz="2400" dirty="0">
                <a:solidFill>
                  <a:srgbClr val="62647B">
                    <a:hueOff val="-12921703"/>
                    <a:satOff val="-11099"/>
                    <a:lumOff val="-7127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rPr>
              <a:t>），长时间周期查询快速响应风险。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5176" y="-410126"/>
            <a:ext cx="11341260" cy="12093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57306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圆角矩形"/>
          <p:cNvSpPr/>
          <p:nvPr/>
        </p:nvSpPr>
        <p:spPr>
          <a:xfrm>
            <a:off x="975321" y="8745608"/>
            <a:ext cx="17760003" cy="4032000"/>
          </a:xfrm>
          <a:prstGeom prst="roundRect">
            <a:avLst>
              <a:gd name="adj" fmla="val 3103"/>
            </a:avLst>
          </a:prstGeom>
          <a:solidFill>
            <a:srgbClr val="3E82F9">
              <a:alpha val="20000"/>
            </a:srgbClr>
          </a:solidFill>
          <a:ln w="12700">
            <a:miter lim="400000"/>
          </a:ln>
        </p:spPr>
        <p:txBody>
          <a:bodyPr lIns="91435" tIns="91435" rIns="91435" bIns="91435" anchor="ctr"/>
          <a:lstStyle/>
          <a:p>
            <a:pPr defTabSz="821517">
              <a:defRPr sz="28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 sz="1067">
              <a:solidFill>
                <a:srgbClr val="FFFFFF"/>
              </a:solidFill>
              <a:latin typeface="微软雅黑"/>
              <a:ea typeface="微软雅黑"/>
              <a:cs typeface="微软雅黑"/>
              <a:sym typeface="微软雅黑"/>
            </a:endParaRPr>
          </a:p>
        </p:txBody>
      </p:sp>
      <p:sp>
        <p:nvSpPr>
          <p:cNvPr id="90" name="圆角矩形"/>
          <p:cNvSpPr/>
          <p:nvPr/>
        </p:nvSpPr>
        <p:spPr>
          <a:xfrm>
            <a:off x="975320" y="2217608"/>
            <a:ext cx="17760000" cy="4800000"/>
          </a:xfrm>
          <a:prstGeom prst="roundRect">
            <a:avLst>
              <a:gd name="adj" fmla="val 3103"/>
            </a:avLst>
          </a:prstGeom>
          <a:solidFill>
            <a:srgbClr val="3E82F9">
              <a:alpha val="20000"/>
            </a:srgbClr>
          </a:solidFill>
          <a:ln w="12700">
            <a:miter lim="400000"/>
          </a:ln>
        </p:spPr>
        <p:txBody>
          <a:bodyPr lIns="91435" tIns="91435" rIns="91435" bIns="91435" anchor="ctr"/>
          <a:lstStyle/>
          <a:p>
            <a:pPr defTabSz="821517">
              <a:defRPr sz="28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 sz="1067">
              <a:solidFill>
                <a:srgbClr val="FFFFFF"/>
              </a:solidFill>
              <a:latin typeface="微软雅黑"/>
              <a:ea typeface="微软雅黑"/>
              <a:cs typeface="微软雅黑"/>
              <a:sym typeface="微软雅黑"/>
            </a:endParaRPr>
          </a:p>
        </p:txBody>
      </p:sp>
      <p:cxnSp>
        <p:nvCxnSpPr>
          <p:cNvPr id="105" name="直接箭头连接符 104"/>
          <p:cNvCxnSpPr/>
          <p:nvPr/>
        </p:nvCxnSpPr>
        <p:spPr>
          <a:xfrm flipV="1">
            <a:off x="6151634" y="6593344"/>
            <a:ext cx="1213" cy="76800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/>
          <p:cNvCxnSpPr/>
          <p:nvPr/>
        </p:nvCxnSpPr>
        <p:spPr>
          <a:xfrm flipV="1">
            <a:off x="8181035" y="4882152"/>
            <a:ext cx="960000" cy="2357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/>
          <p:nvPr/>
        </p:nvCxnSpPr>
        <p:spPr>
          <a:xfrm flipV="1">
            <a:off x="7703587" y="3517101"/>
            <a:ext cx="0" cy="76800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7671152" y="3491339"/>
            <a:ext cx="1728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 defTabSz="2438430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400" kern="1200" dirty="0">
                <a:latin typeface="微软雅黑" pitchFamily="34" charset="-122"/>
                <a:ea typeface="微软雅黑" pitchFamily="34" charset="-122"/>
              </a:rPr>
              <a:t>按需抽</a:t>
            </a:r>
            <a:endParaRPr lang="en-US" altLang="zh-CN" sz="2400" kern="1200" dirty="0">
              <a:latin typeface="微软雅黑" pitchFamily="34" charset="-122"/>
              <a:ea typeface="微软雅黑" pitchFamily="34" charset="-122"/>
            </a:endParaRPr>
          </a:p>
          <a:p>
            <a:pPr algn="l" defTabSz="2438430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400" kern="1200" dirty="0">
                <a:latin typeface="微软雅黑" pitchFamily="34" charset="-122"/>
                <a:ea typeface="微软雅黑" pitchFamily="34" charset="-122"/>
              </a:rPr>
              <a:t>取数据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6173516" y="6579168"/>
            <a:ext cx="15604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2438430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400" kern="1200" dirty="0">
                <a:latin typeface="微软雅黑" pitchFamily="34" charset="-122"/>
                <a:ea typeface="微软雅黑" pitchFamily="34" charset="-122"/>
              </a:rPr>
              <a:t>抽取</a:t>
            </a:r>
            <a:endParaRPr lang="en-US" altLang="zh-CN" sz="2400" kern="1200" dirty="0">
              <a:latin typeface="微软雅黑" pitchFamily="34" charset="-122"/>
              <a:ea typeface="微软雅黑" pitchFamily="34" charset="-122"/>
            </a:endParaRPr>
          </a:p>
          <a:p>
            <a:pPr algn="l" defTabSz="2438430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400" kern="1200" dirty="0">
                <a:latin typeface="微软雅黑" pitchFamily="34" charset="-122"/>
                <a:ea typeface="微软雅黑" pitchFamily="34" charset="-122"/>
              </a:rPr>
              <a:t>数据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12223997" y="6513920"/>
            <a:ext cx="12822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2438430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400" kern="1200" dirty="0">
                <a:latin typeface="微软雅黑" pitchFamily="34" charset="-122"/>
                <a:ea typeface="微软雅黑" pitchFamily="34" charset="-122"/>
              </a:rPr>
              <a:t>抽取</a:t>
            </a:r>
            <a:endParaRPr lang="en-US" altLang="zh-CN" sz="2400" kern="1200" dirty="0">
              <a:latin typeface="微软雅黑" pitchFamily="34" charset="-122"/>
              <a:ea typeface="微软雅黑" pitchFamily="34" charset="-122"/>
            </a:endParaRPr>
          </a:p>
          <a:p>
            <a:pPr algn="l" defTabSz="2438430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400" kern="1200" dirty="0">
                <a:latin typeface="微软雅黑" pitchFamily="34" charset="-122"/>
                <a:ea typeface="微软雅黑" pitchFamily="34" charset="-122"/>
              </a:rPr>
              <a:t>数据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8011781" y="4912323"/>
            <a:ext cx="115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2438430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400" kern="1200" dirty="0">
                <a:latin typeface="微软雅黑" pitchFamily="34" charset="-122"/>
                <a:ea typeface="微软雅黑" pitchFamily="34" charset="-122"/>
              </a:rPr>
              <a:t>抽取数据</a:t>
            </a:r>
          </a:p>
        </p:txBody>
      </p:sp>
      <p:cxnSp>
        <p:nvCxnSpPr>
          <p:cNvPr id="112" name="直接箭头连接符 111"/>
          <p:cNvCxnSpPr/>
          <p:nvPr/>
        </p:nvCxnSpPr>
        <p:spPr>
          <a:xfrm flipV="1">
            <a:off x="12228187" y="6593344"/>
            <a:ext cx="0" cy="76800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/>
          <p:cNvCxnSpPr/>
          <p:nvPr/>
        </p:nvCxnSpPr>
        <p:spPr>
          <a:xfrm flipV="1">
            <a:off x="13822419" y="3517101"/>
            <a:ext cx="0" cy="768000"/>
          </a:xfrm>
          <a:prstGeom prst="straightConnector1">
            <a:avLst/>
          </a:prstGeom>
          <a:ln w="22225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13850568" y="3491338"/>
            <a:ext cx="1440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 defTabSz="2438430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400" kern="1200" dirty="0">
                <a:latin typeface="微软雅黑" pitchFamily="34" charset="-122"/>
                <a:ea typeface="微软雅黑" pitchFamily="34" charset="-122"/>
              </a:rPr>
              <a:t>信息</a:t>
            </a:r>
            <a:endParaRPr lang="en-US" altLang="zh-CN" sz="2400" kern="1200" dirty="0">
              <a:latin typeface="微软雅黑" pitchFamily="34" charset="-122"/>
              <a:ea typeface="微软雅黑" pitchFamily="34" charset="-122"/>
            </a:endParaRPr>
          </a:p>
          <a:p>
            <a:pPr algn="l" defTabSz="2438430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400" kern="1200" dirty="0">
                <a:latin typeface="微软雅黑" pitchFamily="34" charset="-122"/>
                <a:ea typeface="微软雅黑" pitchFamily="34" charset="-122"/>
              </a:rPr>
              <a:t>反馈</a:t>
            </a:r>
          </a:p>
        </p:txBody>
      </p:sp>
      <p:cxnSp>
        <p:nvCxnSpPr>
          <p:cNvPr id="118" name="直接箭头连接符 117"/>
          <p:cNvCxnSpPr/>
          <p:nvPr/>
        </p:nvCxnSpPr>
        <p:spPr>
          <a:xfrm flipV="1">
            <a:off x="5578757" y="3517101"/>
            <a:ext cx="0" cy="76800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5577168" y="3491339"/>
            <a:ext cx="1728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 defTabSz="2438430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400" kern="1200" dirty="0">
                <a:latin typeface="微软雅黑" pitchFamily="34" charset="-122"/>
                <a:ea typeface="微软雅黑" pitchFamily="34" charset="-122"/>
              </a:rPr>
              <a:t>按需抽</a:t>
            </a:r>
            <a:endParaRPr lang="en-US" altLang="zh-CN" sz="2400" kern="1200" dirty="0">
              <a:latin typeface="微软雅黑" pitchFamily="34" charset="-122"/>
              <a:ea typeface="微软雅黑" pitchFamily="34" charset="-122"/>
            </a:endParaRPr>
          </a:p>
          <a:p>
            <a:pPr algn="l" defTabSz="2438430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400" kern="1200" dirty="0">
                <a:latin typeface="微软雅黑" pitchFamily="34" charset="-122"/>
                <a:ea typeface="微软雅黑" pitchFamily="34" charset="-122"/>
              </a:rPr>
              <a:t>取数据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13624457" y="6527397"/>
            <a:ext cx="15604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2438430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400" kern="1200" dirty="0">
                <a:latin typeface="微软雅黑" pitchFamily="34" charset="-122"/>
                <a:ea typeface="微软雅黑" pitchFamily="34" charset="-122"/>
              </a:rPr>
              <a:t>指令</a:t>
            </a:r>
            <a:endParaRPr lang="en-US" altLang="zh-CN" sz="2400" kern="1200" dirty="0">
              <a:latin typeface="微软雅黑" pitchFamily="34" charset="-122"/>
              <a:ea typeface="微软雅黑" pitchFamily="34" charset="-122"/>
            </a:endParaRPr>
          </a:p>
          <a:p>
            <a:pPr algn="l" defTabSz="2438430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400" kern="1200" dirty="0">
                <a:latin typeface="微软雅黑" pitchFamily="34" charset="-122"/>
                <a:ea typeface="微软雅黑" pitchFamily="34" charset="-122"/>
              </a:rPr>
              <a:t>下发</a:t>
            </a:r>
          </a:p>
        </p:txBody>
      </p:sp>
      <p:cxnSp>
        <p:nvCxnSpPr>
          <p:cNvPr id="121" name="直接箭头连接符 120"/>
          <p:cNvCxnSpPr/>
          <p:nvPr/>
        </p:nvCxnSpPr>
        <p:spPr>
          <a:xfrm flipV="1">
            <a:off x="13624456" y="6593344"/>
            <a:ext cx="0" cy="768000"/>
          </a:xfrm>
          <a:prstGeom prst="straightConnector1">
            <a:avLst/>
          </a:prstGeom>
          <a:ln w="22225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圆角矩形 2"/>
          <p:cNvSpPr/>
          <p:nvPr/>
        </p:nvSpPr>
        <p:spPr>
          <a:xfrm>
            <a:off x="9221256" y="4284883"/>
            <a:ext cx="9120000" cy="2304000"/>
          </a:xfrm>
          <a:prstGeom prst="roundRect">
            <a:avLst>
              <a:gd name="adj" fmla="val 5556"/>
            </a:avLst>
          </a:prstGeom>
          <a:noFill/>
          <a:ln>
            <a:solidFill>
              <a:srgbClr val="00B050"/>
            </a:solidFill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2438430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 sz="4267" kern="1200">
              <a:solidFill>
                <a:prstClr val="white"/>
              </a:solidFill>
            </a:endParaRPr>
          </a:p>
        </p:txBody>
      </p:sp>
      <p:sp>
        <p:nvSpPr>
          <p:cNvPr id="51" name="流程图: 磁盘 50"/>
          <p:cNvSpPr/>
          <p:nvPr/>
        </p:nvSpPr>
        <p:spPr>
          <a:xfrm>
            <a:off x="4138757" y="4927330"/>
            <a:ext cx="3840000" cy="1019105"/>
          </a:xfrm>
          <a:prstGeom prst="flowChartMagneticDisk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2438430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667" b="1" kern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全量工业历史数据湖</a:t>
            </a:r>
          </a:p>
        </p:txBody>
      </p:sp>
      <p:sp>
        <p:nvSpPr>
          <p:cNvPr id="4" name="矩形 3"/>
          <p:cNvSpPr/>
          <p:nvPr/>
        </p:nvSpPr>
        <p:spPr>
          <a:xfrm>
            <a:off x="16853348" y="4493035"/>
            <a:ext cx="1326488" cy="1323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862024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zh-CN" altLang="en-US" sz="2667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  <a:sym typeface="Calibri"/>
              </a:rPr>
              <a:t>企业业务信息系统</a:t>
            </a:r>
            <a:endParaRPr lang="en-US" altLang="zh-CN" sz="2667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/>
              <a:sym typeface="Calibri"/>
            </a:endParaRPr>
          </a:p>
        </p:txBody>
      </p:sp>
      <p:sp>
        <p:nvSpPr>
          <p:cNvPr id="53" name="Shape 527"/>
          <p:cNvSpPr/>
          <p:nvPr/>
        </p:nvSpPr>
        <p:spPr>
          <a:xfrm>
            <a:off x="3994728" y="2518725"/>
            <a:ext cx="3072000" cy="960000"/>
          </a:xfrm>
          <a:prstGeom prst="roundRect">
            <a:avLst>
              <a:gd name="adj" fmla="val 10596"/>
            </a:avLst>
          </a:prstGeom>
          <a:ln w="12700"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19051" tIns="19051" rIns="19051" bIns="19051" anchor="ctr"/>
          <a:lstStyle/>
          <a:p>
            <a:pPr defTabSz="2438430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933" b="1" kern="12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大数据应用</a:t>
            </a:r>
            <a:endParaRPr lang="en-US" altLang="zh-CN" sz="2933" b="1" kern="12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2438430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kern="12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（云看板）</a:t>
            </a:r>
          </a:p>
        </p:txBody>
      </p:sp>
      <p:sp>
        <p:nvSpPr>
          <p:cNvPr id="54" name="Shape 527"/>
          <p:cNvSpPr/>
          <p:nvPr/>
        </p:nvSpPr>
        <p:spPr>
          <a:xfrm>
            <a:off x="7305169" y="2517237"/>
            <a:ext cx="11036088" cy="960000"/>
          </a:xfrm>
          <a:prstGeom prst="roundRect">
            <a:avLst>
              <a:gd name="adj" fmla="val 10596"/>
            </a:avLst>
          </a:prstGeom>
          <a:solidFill>
            <a:srgbClr val="0070D7"/>
          </a:solidFill>
          <a:ln w="12700"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19051" tIns="19051" rIns="19051" bIns="19051" anchor="ctr"/>
          <a:lstStyle/>
          <a:p>
            <a:pPr defTabSz="2438430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933" b="1" kern="12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工业大脑</a:t>
            </a:r>
            <a:endParaRPr lang="en-US" altLang="zh-CN" sz="2933" b="1" kern="12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2438430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kern="12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（质检</a:t>
            </a:r>
            <a:r>
              <a:rPr lang="en-US" altLang="zh-CN" sz="2400" b="1" kern="12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AI</a:t>
            </a:r>
            <a:r>
              <a:rPr lang="zh-CN" altLang="en-US" sz="2400" b="1" kern="12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、物流</a:t>
            </a:r>
            <a:r>
              <a:rPr lang="en-US" altLang="zh-CN" sz="2400" b="1" kern="12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AI</a:t>
            </a:r>
            <a:r>
              <a:rPr lang="zh-CN" altLang="en-US" sz="2400" b="1" kern="12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、人脸</a:t>
            </a:r>
            <a:r>
              <a:rPr lang="en-US" altLang="zh-CN" sz="2400" b="1" kern="12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400" b="1" kern="12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车牌识别、故障</a:t>
            </a:r>
            <a:r>
              <a:rPr lang="en-US" altLang="zh-CN" sz="2400" b="1" kern="12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400" b="1" kern="12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保养预测等）</a:t>
            </a:r>
          </a:p>
        </p:txBody>
      </p:sp>
      <p:sp>
        <p:nvSpPr>
          <p:cNvPr id="55" name="Shape 527"/>
          <p:cNvSpPr/>
          <p:nvPr/>
        </p:nvSpPr>
        <p:spPr>
          <a:xfrm>
            <a:off x="9470675" y="4434501"/>
            <a:ext cx="2400000" cy="576000"/>
          </a:xfrm>
          <a:prstGeom prst="roundRect">
            <a:avLst>
              <a:gd name="adj" fmla="val 16000"/>
            </a:avLst>
          </a:prstGeom>
          <a:solidFill>
            <a:srgbClr val="00882B"/>
          </a:solidFill>
          <a:ln w="12700">
            <a:miter lim="400000"/>
          </a:ln>
        </p:spPr>
        <p:txBody>
          <a:bodyPr lIns="19051" tIns="19051" rIns="19051" bIns="19051" anchor="ctr"/>
          <a:lstStyle/>
          <a:p>
            <a:pPr defTabSz="2438430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kern="12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ERP</a:t>
            </a:r>
            <a:endParaRPr lang="zh-CN" altLang="en-US" sz="2400" b="1" kern="12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Shape 527"/>
          <p:cNvSpPr/>
          <p:nvPr/>
        </p:nvSpPr>
        <p:spPr>
          <a:xfrm>
            <a:off x="12011245" y="4434501"/>
            <a:ext cx="2400000" cy="576000"/>
          </a:xfrm>
          <a:prstGeom prst="roundRect">
            <a:avLst>
              <a:gd name="adj" fmla="val 16000"/>
            </a:avLst>
          </a:prstGeom>
          <a:solidFill>
            <a:srgbClr val="00882B"/>
          </a:solidFill>
          <a:ln w="12700">
            <a:miter lim="400000"/>
          </a:ln>
        </p:spPr>
        <p:txBody>
          <a:bodyPr lIns="19051" tIns="19051" rIns="19051" bIns="19051" anchor="ctr"/>
          <a:lstStyle/>
          <a:p>
            <a:pPr defTabSz="2438430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kern="12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PLM</a:t>
            </a:r>
            <a:endParaRPr lang="zh-CN" altLang="en-US" sz="2400" b="1" kern="12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Shape 527"/>
          <p:cNvSpPr/>
          <p:nvPr/>
        </p:nvSpPr>
        <p:spPr>
          <a:xfrm>
            <a:off x="14492360" y="5836824"/>
            <a:ext cx="2400000" cy="576000"/>
          </a:xfrm>
          <a:prstGeom prst="roundRect">
            <a:avLst>
              <a:gd name="adj" fmla="val 16000"/>
            </a:avLst>
          </a:prstGeom>
          <a:solidFill>
            <a:srgbClr val="00882B"/>
          </a:solidFill>
          <a:ln w="12700">
            <a:miter lim="400000"/>
          </a:ln>
        </p:spPr>
        <p:txBody>
          <a:bodyPr lIns="19051" tIns="19051" rIns="19051" bIns="19051" anchor="ctr"/>
          <a:lstStyle/>
          <a:p>
            <a:pPr defTabSz="2438430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kern="12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… …</a:t>
            </a:r>
            <a:endParaRPr lang="zh-CN" altLang="en-US" sz="2400" b="1" kern="12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Shape 527"/>
          <p:cNvSpPr/>
          <p:nvPr/>
        </p:nvSpPr>
        <p:spPr>
          <a:xfrm>
            <a:off x="14492360" y="4434501"/>
            <a:ext cx="2400000" cy="576000"/>
          </a:xfrm>
          <a:prstGeom prst="roundRect">
            <a:avLst>
              <a:gd name="adj" fmla="val 16000"/>
            </a:avLst>
          </a:prstGeom>
          <a:solidFill>
            <a:srgbClr val="00882B"/>
          </a:solidFill>
          <a:ln w="12700">
            <a:miter lim="400000"/>
          </a:ln>
        </p:spPr>
        <p:txBody>
          <a:bodyPr lIns="19051" tIns="19051" rIns="19051" bIns="19051" anchor="ctr"/>
          <a:lstStyle/>
          <a:p>
            <a:pPr defTabSz="2438430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kern="12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APS</a:t>
            </a:r>
            <a:endParaRPr lang="zh-CN" altLang="en-US" sz="2400" b="1" kern="12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Shape 527"/>
          <p:cNvSpPr/>
          <p:nvPr/>
        </p:nvSpPr>
        <p:spPr>
          <a:xfrm>
            <a:off x="9470675" y="5135661"/>
            <a:ext cx="2400000" cy="576000"/>
          </a:xfrm>
          <a:prstGeom prst="roundRect">
            <a:avLst>
              <a:gd name="adj" fmla="val 16000"/>
            </a:avLst>
          </a:prstGeom>
          <a:solidFill>
            <a:srgbClr val="00882B"/>
          </a:solidFill>
          <a:ln w="12700">
            <a:miter lim="400000"/>
          </a:ln>
        </p:spPr>
        <p:txBody>
          <a:bodyPr lIns="19051" tIns="19051" rIns="19051" bIns="19051" anchor="ctr"/>
          <a:lstStyle/>
          <a:p>
            <a:pPr defTabSz="2438430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kern="12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SRM</a:t>
            </a:r>
            <a:endParaRPr lang="zh-CN" altLang="en-US" sz="2400" b="1" kern="12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" name="Shape 527"/>
          <p:cNvSpPr/>
          <p:nvPr/>
        </p:nvSpPr>
        <p:spPr>
          <a:xfrm>
            <a:off x="12011245" y="5135661"/>
            <a:ext cx="2400000" cy="576000"/>
          </a:xfrm>
          <a:prstGeom prst="roundRect">
            <a:avLst>
              <a:gd name="adj" fmla="val 16000"/>
            </a:avLst>
          </a:prstGeom>
          <a:solidFill>
            <a:srgbClr val="00882B"/>
          </a:solidFill>
          <a:ln w="12700">
            <a:miter lim="400000"/>
          </a:ln>
        </p:spPr>
        <p:txBody>
          <a:bodyPr lIns="19051" tIns="19051" rIns="19051" bIns="19051" anchor="ctr"/>
          <a:lstStyle/>
          <a:p>
            <a:pPr defTabSz="2438430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kern="120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SCP</a:t>
            </a:r>
            <a:endParaRPr lang="zh-CN" altLang="en-US" sz="2400" b="1" kern="12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" name="Shape 527"/>
          <p:cNvSpPr/>
          <p:nvPr/>
        </p:nvSpPr>
        <p:spPr>
          <a:xfrm>
            <a:off x="12011245" y="5836824"/>
            <a:ext cx="2400000" cy="576000"/>
          </a:xfrm>
          <a:prstGeom prst="roundRect">
            <a:avLst>
              <a:gd name="adj" fmla="val 16000"/>
            </a:avLst>
          </a:prstGeom>
          <a:solidFill>
            <a:srgbClr val="00882B"/>
          </a:solidFill>
          <a:ln w="12700">
            <a:miter lim="400000"/>
          </a:ln>
        </p:spPr>
        <p:txBody>
          <a:bodyPr lIns="19051" tIns="19051" rIns="19051" bIns="19051" anchor="ctr"/>
          <a:lstStyle/>
          <a:p>
            <a:pPr defTabSz="2438430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kern="12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MES</a:t>
            </a:r>
            <a:endParaRPr lang="zh-CN" altLang="en-US" sz="2400" b="1" kern="12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2" name="Shape 527"/>
          <p:cNvSpPr/>
          <p:nvPr/>
        </p:nvSpPr>
        <p:spPr>
          <a:xfrm>
            <a:off x="9470675" y="5836824"/>
            <a:ext cx="2400000" cy="576000"/>
          </a:xfrm>
          <a:prstGeom prst="roundRect">
            <a:avLst>
              <a:gd name="adj" fmla="val 16000"/>
            </a:avLst>
          </a:prstGeom>
          <a:solidFill>
            <a:srgbClr val="00882B"/>
          </a:solidFill>
          <a:ln w="12700">
            <a:miter lim="400000"/>
          </a:ln>
        </p:spPr>
        <p:txBody>
          <a:bodyPr lIns="19051" tIns="19051" rIns="19051" bIns="19051" anchor="ctr"/>
          <a:lstStyle/>
          <a:p>
            <a:pPr defTabSz="2438430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kern="12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EAM</a:t>
            </a:r>
            <a:endParaRPr lang="zh-CN" altLang="en-US" sz="2400" b="1" kern="12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3" name="Shape 527"/>
          <p:cNvSpPr/>
          <p:nvPr/>
        </p:nvSpPr>
        <p:spPr>
          <a:xfrm>
            <a:off x="14492360" y="5135661"/>
            <a:ext cx="2400000" cy="576000"/>
          </a:xfrm>
          <a:prstGeom prst="roundRect">
            <a:avLst>
              <a:gd name="adj" fmla="val 16000"/>
            </a:avLst>
          </a:prstGeom>
          <a:solidFill>
            <a:srgbClr val="00882B"/>
          </a:solidFill>
          <a:ln w="12700">
            <a:miter lim="400000"/>
          </a:ln>
        </p:spPr>
        <p:txBody>
          <a:bodyPr lIns="19051" tIns="19051" rIns="19051" bIns="19051" anchor="ctr"/>
          <a:lstStyle/>
          <a:p>
            <a:pPr defTabSz="2438430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kern="12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QMS</a:t>
            </a:r>
            <a:endParaRPr lang="zh-CN" altLang="en-US" sz="2400" b="1" kern="12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4" name="Shape 570"/>
          <p:cNvSpPr/>
          <p:nvPr/>
        </p:nvSpPr>
        <p:spPr>
          <a:xfrm>
            <a:off x="1163083" y="4203328"/>
            <a:ext cx="2609691" cy="8165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4288" tIns="34288" rIns="34288" bIns="34288" anchor="ctr"/>
          <a:lstStyle>
            <a:lvl1pPr algn="l" defTabSz="1828800">
              <a:defRPr sz="28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933" b="1" dirty="0">
                <a:solidFill>
                  <a:srgbClr val="002060"/>
                </a:solidFill>
              </a:rPr>
              <a:t>企业信息系统</a:t>
            </a:r>
            <a:endParaRPr sz="2933" b="1" dirty="0">
              <a:solidFill>
                <a:srgbClr val="002060"/>
              </a:solidFill>
            </a:endParaRPr>
          </a:p>
        </p:txBody>
      </p:sp>
      <p:sp>
        <p:nvSpPr>
          <p:cNvPr id="65" name="圆角矩形 64"/>
          <p:cNvSpPr/>
          <p:nvPr/>
        </p:nvSpPr>
        <p:spPr>
          <a:xfrm>
            <a:off x="3994728" y="4284883"/>
            <a:ext cx="4151792" cy="2304000"/>
          </a:xfrm>
          <a:prstGeom prst="roundRect">
            <a:avLst>
              <a:gd name="adj" fmla="val 5556"/>
            </a:avLst>
          </a:prstGeom>
          <a:noFill/>
          <a:ln>
            <a:solidFill>
              <a:srgbClr val="00B050"/>
            </a:solidFill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2438430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 sz="4267" kern="1200">
              <a:solidFill>
                <a:prstClr val="white"/>
              </a:solidFill>
            </a:endParaRPr>
          </a:p>
        </p:txBody>
      </p:sp>
      <p:sp>
        <p:nvSpPr>
          <p:cNvPr id="66" name="圆角矩形 65"/>
          <p:cNvSpPr/>
          <p:nvPr/>
        </p:nvSpPr>
        <p:spPr>
          <a:xfrm>
            <a:off x="18953453" y="2217608"/>
            <a:ext cx="960000" cy="10560000"/>
          </a:xfrm>
          <a:prstGeom prst="roundRect">
            <a:avLst>
              <a:gd name="adj" fmla="val 13036"/>
            </a:avLst>
          </a:prstGeom>
          <a:solidFill>
            <a:srgbClr val="E0EAF6"/>
          </a:solidFill>
          <a:ln w="12700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defTabSz="487686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933" kern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工业安全防护</a:t>
            </a:r>
          </a:p>
        </p:txBody>
      </p:sp>
      <p:sp>
        <p:nvSpPr>
          <p:cNvPr id="73" name="Shape 512"/>
          <p:cNvSpPr/>
          <p:nvPr/>
        </p:nvSpPr>
        <p:spPr>
          <a:xfrm>
            <a:off x="975319" y="7373307"/>
            <a:ext cx="17760003" cy="1080000"/>
          </a:xfrm>
          <a:prstGeom prst="roundRect">
            <a:avLst>
              <a:gd name="adj" fmla="val 13514"/>
            </a:avLst>
          </a:prstGeom>
          <a:solidFill>
            <a:srgbClr val="D0EDFF">
              <a:alpha val="50000"/>
            </a:srgbClr>
          </a:solidFill>
          <a:ln w="12700">
            <a:miter lim="400000"/>
          </a:ln>
        </p:spPr>
        <p:txBody>
          <a:bodyPr lIns="19051" tIns="19051" rIns="19051" bIns="19051" anchor="ctr"/>
          <a:lstStyle/>
          <a:p>
            <a:pPr algn="l" defTabSz="862515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24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/>
              <a:sym typeface="Calibri"/>
            </a:endParaRPr>
          </a:p>
        </p:txBody>
      </p:sp>
      <p:sp>
        <p:nvSpPr>
          <p:cNvPr id="74" name="Shape 527"/>
          <p:cNvSpPr/>
          <p:nvPr/>
        </p:nvSpPr>
        <p:spPr>
          <a:xfrm>
            <a:off x="3994728" y="7553307"/>
            <a:ext cx="14346528" cy="720000"/>
          </a:xfrm>
          <a:prstGeom prst="roundRect">
            <a:avLst>
              <a:gd name="adj" fmla="val 16000"/>
            </a:avLst>
          </a:prstGeom>
          <a:solidFill>
            <a:srgbClr val="0070D7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19051" tIns="19051" rIns="19051" bIns="19051" anchor="ctr"/>
          <a:lstStyle/>
          <a:p>
            <a:pPr defTabSz="862024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933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  <a:sym typeface="Calibri"/>
              </a:rPr>
              <a:t>SCADA </a:t>
            </a:r>
            <a:r>
              <a:rPr lang="zh-CN" altLang="en-US" sz="2933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  <a:sym typeface="Calibri"/>
              </a:rPr>
              <a:t>数据采集</a:t>
            </a:r>
            <a:r>
              <a:rPr lang="en-US" altLang="zh-CN" sz="2933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  <a:sym typeface="Calibri"/>
              </a:rPr>
              <a:t>/</a:t>
            </a:r>
            <a:r>
              <a:rPr lang="zh-CN" altLang="en-US" sz="2933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  <a:sym typeface="Calibri"/>
              </a:rPr>
              <a:t>设备控制</a:t>
            </a:r>
          </a:p>
        </p:txBody>
      </p:sp>
      <p:sp>
        <p:nvSpPr>
          <p:cNvPr id="76" name="Shape 570"/>
          <p:cNvSpPr/>
          <p:nvPr/>
        </p:nvSpPr>
        <p:spPr>
          <a:xfrm>
            <a:off x="1163083" y="7505021"/>
            <a:ext cx="2609691" cy="8165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4288" tIns="34288" rIns="34288" bIns="34288" anchor="ctr"/>
          <a:lstStyle>
            <a:lvl1pPr algn="l" defTabSz="1828800">
              <a:defRPr sz="28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933" b="1" dirty="0">
                <a:solidFill>
                  <a:srgbClr val="002060"/>
                </a:solidFill>
              </a:rPr>
              <a:t>SCADA</a:t>
            </a:r>
            <a:r>
              <a:rPr lang="zh-CN" altLang="en-US" sz="2933" b="1" dirty="0">
                <a:solidFill>
                  <a:srgbClr val="002060"/>
                </a:solidFill>
              </a:rPr>
              <a:t>平台</a:t>
            </a:r>
            <a:endParaRPr sz="2933" b="1" dirty="0">
              <a:solidFill>
                <a:srgbClr val="002060"/>
              </a:solidFill>
            </a:endParaRPr>
          </a:p>
        </p:txBody>
      </p:sp>
      <p:sp>
        <p:nvSpPr>
          <p:cNvPr id="80" name="Shape 570"/>
          <p:cNvSpPr/>
          <p:nvPr/>
        </p:nvSpPr>
        <p:spPr>
          <a:xfrm>
            <a:off x="1163083" y="10353323"/>
            <a:ext cx="2609691" cy="8165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4288" tIns="34288" rIns="34288" bIns="34288" anchor="ctr"/>
          <a:lstStyle>
            <a:lvl1pPr algn="l" defTabSz="1828800">
              <a:defRPr sz="28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933" b="1" dirty="0">
                <a:solidFill>
                  <a:srgbClr val="002060"/>
                </a:solidFill>
              </a:rPr>
              <a:t>自动化设备</a:t>
            </a:r>
            <a:endParaRPr sz="2933" b="1" dirty="0">
              <a:solidFill>
                <a:srgbClr val="002060"/>
              </a:solidFill>
            </a:endParaRPr>
          </a:p>
        </p:txBody>
      </p:sp>
      <p:sp>
        <p:nvSpPr>
          <p:cNvPr id="87" name="圆角矩形 86"/>
          <p:cNvSpPr/>
          <p:nvPr/>
        </p:nvSpPr>
        <p:spPr>
          <a:xfrm>
            <a:off x="3988635" y="9046812"/>
            <a:ext cx="2880000" cy="3429592"/>
          </a:xfrm>
          <a:prstGeom prst="roundRect">
            <a:avLst>
              <a:gd name="adj" fmla="val 3287"/>
            </a:avLst>
          </a:prstGeom>
          <a:noFill/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8000" tIns="48000" rIns="48000" bIns="48000" rtlCol="0" anchor="t"/>
          <a:lstStyle/>
          <a:p>
            <a:pPr defTabSz="2438430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zh-CN" sz="2933" kern="1200" dirty="0">
                <a:solidFill>
                  <a:srgbClr val="0029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注塑</a:t>
            </a:r>
            <a:r>
              <a:rPr lang="zh-CN" altLang="en-US" sz="2933" kern="1200" dirty="0">
                <a:solidFill>
                  <a:srgbClr val="0029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车间</a:t>
            </a:r>
          </a:p>
        </p:txBody>
      </p:sp>
      <p:sp>
        <p:nvSpPr>
          <p:cNvPr id="95" name="Shape 579"/>
          <p:cNvSpPr/>
          <p:nvPr/>
        </p:nvSpPr>
        <p:spPr>
          <a:xfrm>
            <a:off x="4221592" y="9682507"/>
            <a:ext cx="2400000" cy="576000"/>
          </a:xfrm>
          <a:prstGeom prst="roundRect">
            <a:avLst>
              <a:gd name="adj" fmla="val 16000"/>
            </a:avLst>
          </a:prstGeom>
          <a:gradFill>
            <a:gsLst>
              <a:gs pos="0">
                <a:srgbClr val="0070D7">
                  <a:alpha val="95000"/>
                </a:srgbClr>
              </a:gs>
              <a:gs pos="100000">
                <a:srgbClr val="51A8F9">
                  <a:alpha val="95000"/>
                </a:srgbClr>
              </a:gs>
            </a:gsLst>
            <a:lin ang="16200000"/>
          </a:gradFill>
          <a:ln w="12700">
            <a:noFill/>
            <a:miter lim="400000"/>
          </a:ln>
        </p:spPr>
        <p:txBody>
          <a:bodyPr lIns="19051" tIns="19051" rIns="19051" bIns="19051" anchor="ctr"/>
          <a:lstStyle/>
          <a:p>
            <a:pPr defTabSz="862024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zh-CN" altLang="en-US" sz="2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  <a:sym typeface="Calibri"/>
              </a:rPr>
              <a:t>注塑机</a:t>
            </a:r>
          </a:p>
        </p:txBody>
      </p:sp>
      <p:sp>
        <p:nvSpPr>
          <p:cNvPr id="117" name="圆角矩形 116"/>
          <p:cNvSpPr/>
          <p:nvPr/>
        </p:nvSpPr>
        <p:spPr>
          <a:xfrm>
            <a:off x="6858328" y="9046812"/>
            <a:ext cx="2880000" cy="3429592"/>
          </a:xfrm>
          <a:prstGeom prst="roundRect">
            <a:avLst>
              <a:gd name="adj" fmla="val 3287"/>
            </a:avLst>
          </a:prstGeom>
          <a:noFill/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8000" tIns="48000" rIns="48000" bIns="48000" rtlCol="0" anchor="t"/>
          <a:lstStyle/>
          <a:p>
            <a:pPr defTabSz="2438430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933" kern="1200" dirty="0">
                <a:solidFill>
                  <a:srgbClr val="0029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电子车间</a:t>
            </a:r>
          </a:p>
        </p:txBody>
      </p:sp>
      <p:sp>
        <p:nvSpPr>
          <p:cNvPr id="122" name="圆角矩形 121"/>
          <p:cNvSpPr/>
          <p:nvPr/>
        </p:nvSpPr>
        <p:spPr>
          <a:xfrm>
            <a:off x="9728021" y="9046812"/>
            <a:ext cx="2880000" cy="3429592"/>
          </a:xfrm>
          <a:prstGeom prst="roundRect">
            <a:avLst>
              <a:gd name="adj" fmla="val 3287"/>
            </a:avLst>
          </a:prstGeom>
          <a:noFill/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8000" tIns="48000" rIns="48000" bIns="48000" rtlCol="0" anchor="t"/>
          <a:lstStyle/>
          <a:p>
            <a:pPr defTabSz="2438430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zh-CN" sz="2933" kern="1200" dirty="0">
                <a:solidFill>
                  <a:srgbClr val="0029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两器</a:t>
            </a:r>
            <a:r>
              <a:rPr lang="zh-CN" altLang="en-US" sz="2933" kern="1200" dirty="0">
                <a:solidFill>
                  <a:srgbClr val="0029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车间</a:t>
            </a:r>
          </a:p>
        </p:txBody>
      </p:sp>
      <p:sp>
        <p:nvSpPr>
          <p:cNvPr id="124" name="圆角矩形 123"/>
          <p:cNvSpPr/>
          <p:nvPr/>
        </p:nvSpPr>
        <p:spPr>
          <a:xfrm>
            <a:off x="12597715" y="9046812"/>
            <a:ext cx="2880000" cy="3429592"/>
          </a:xfrm>
          <a:prstGeom prst="roundRect">
            <a:avLst>
              <a:gd name="adj" fmla="val 3287"/>
            </a:avLst>
          </a:prstGeom>
          <a:noFill/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8000" tIns="48000" rIns="48000" bIns="48000" rtlCol="0" anchor="t"/>
          <a:lstStyle/>
          <a:p>
            <a:pPr defTabSz="2438430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zh-CN" sz="2933" kern="1200" dirty="0">
                <a:solidFill>
                  <a:srgbClr val="0029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内机</a:t>
            </a:r>
            <a:r>
              <a:rPr lang="zh-CN" altLang="en-US" sz="2933" kern="1200" dirty="0">
                <a:solidFill>
                  <a:srgbClr val="0029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车间</a:t>
            </a:r>
          </a:p>
        </p:txBody>
      </p:sp>
      <p:sp>
        <p:nvSpPr>
          <p:cNvPr id="125" name="圆角矩形 124"/>
          <p:cNvSpPr/>
          <p:nvPr/>
        </p:nvSpPr>
        <p:spPr>
          <a:xfrm>
            <a:off x="15467404" y="9046812"/>
            <a:ext cx="2878195" cy="3429592"/>
          </a:xfrm>
          <a:prstGeom prst="roundRect">
            <a:avLst>
              <a:gd name="adj" fmla="val 3287"/>
            </a:avLst>
          </a:prstGeom>
          <a:noFill/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8000" tIns="48000" rIns="48000" bIns="48000" rtlCol="0" anchor="t"/>
          <a:lstStyle/>
          <a:p>
            <a:pPr defTabSz="2438430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zh-CN" sz="2933" kern="1200" dirty="0">
                <a:solidFill>
                  <a:srgbClr val="0029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外机</a:t>
            </a:r>
            <a:r>
              <a:rPr lang="zh-CN" altLang="en-US" sz="2933" kern="1200" dirty="0">
                <a:solidFill>
                  <a:srgbClr val="0029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车间</a:t>
            </a:r>
          </a:p>
        </p:txBody>
      </p:sp>
      <p:sp>
        <p:nvSpPr>
          <p:cNvPr id="126" name="Shape 579"/>
          <p:cNvSpPr/>
          <p:nvPr/>
        </p:nvSpPr>
        <p:spPr>
          <a:xfrm>
            <a:off x="4240197" y="10377739"/>
            <a:ext cx="2400000" cy="576000"/>
          </a:xfrm>
          <a:prstGeom prst="roundRect">
            <a:avLst>
              <a:gd name="adj" fmla="val 16000"/>
            </a:avLst>
          </a:prstGeom>
          <a:gradFill>
            <a:gsLst>
              <a:gs pos="0">
                <a:srgbClr val="0070D7">
                  <a:alpha val="95000"/>
                </a:srgbClr>
              </a:gs>
              <a:gs pos="100000">
                <a:srgbClr val="51A8F9">
                  <a:alpha val="95000"/>
                </a:srgbClr>
              </a:gs>
            </a:gsLst>
            <a:lin ang="16200000"/>
          </a:gradFill>
          <a:ln w="12700">
            <a:noFill/>
            <a:miter lim="400000"/>
          </a:ln>
        </p:spPr>
        <p:txBody>
          <a:bodyPr lIns="19051" tIns="19051" rIns="19051" bIns="19051" anchor="ctr"/>
          <a:lstStyle/>
          <a:p>
            <a:pPr defTabSz="862024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zh-CN" altLang="en-US" sz="2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  <a:sym typeface="Calibri"/>
              </a:rPr>
              <a:t>注塑机机器人</a:t>
            </a:r>
          </a:p>
        </p:txBody>
      </p:sp>
      <p:sp>
        <p:nvSpPr>
          <p:cNvPr id="127" name="Shape 579"/>
          <p:cNvSpPr/>
          <p:nvPr/>
        </p:nvSpPr>
        <p:spPr>
          <a:xfrm>
            <a:off x="4212517" y="11072971"/>
            <a:ext cx="2400000" cy="576000"/>
          </a:xfrm>
          <a:prstGeom prst="roundRect">
            <a:avLst>
              <a:gd name="adj" fmla="val 16000"/>
            </a:avLst>
          </a:prstGeom>
          <a:gradFill>
            <a:gsLst>
              <a:gs pos="0">
                <a:srgbClr val="0070D7">
                  <a:alpha val="95000"/>
                </a:srgbClr>
              </a:gs>
              <a:gs pos="100000">
                <a:srgbClr val="51A8F9">
                  <a:alpha val="95000"/>
                </a:srgbClr>
              </a:gs>
            </a:gsLst>
            <a:lin ang="16200000"/>
          </a:gradFill>
          <a:ln w="12700">
            <a:noFill/>
            <a:miter lim="400000"/>
          </a:ln>
        </p:spPr>
        <p:txBody>
          <a:bodyPr lIns="19051" tIns="19051" rIns="19051" bIns="19051" anchor="ctr"/>
          <a:lstStyle/>
          <a:p>
            <a:pPr defTabSz="862024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zh-CN" altLang="en-US" sz="2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  <a:sym typeface="Calibri"/>
              </a:rPr>
              <a:t>部装设备</a:t>
            </a:r>
          </a:p>
        </p:txBody>
      </p:sp>
      <p:sp>
        <p:nvSpPr>
          <p:cNvPr id="128" name="Shape 579"/>
          <p:cNvSpPr/>
          <p:nvPr/>
        </p:nvSpPr>
        <p:spPr>
          <a:xfrm>
            <a:off x="4221592" y="11768200"/>
            <a:ext cx="2400000" cy="576000"/>
          </a:xfrm>
          <a:prstGeom prst="roundRect">
            <a:avLst>
              <a:gd name="adj" fmla="val 16000"/>
            </a:avLst>
          </a:prstGeom>
          <a:gradFill>
            <a:gsLst>
              <a:gs pos="0">
                <a:srgbClr val="0070D7">
                  <a:alpha val="95000"/>
                </a:srgbClr>
              </a:gs>
              <a:gs pos="100000">
                <a:srgbClr val="51A8F9">
                  <a:alpha val="95000"/>
                </a:srgbClr>
              </a:gs>
            </a:gsLst>
            <a:lin ang="16200000"/>
          </a:gradFill>
          <a:ln w="12700">
            <a:noFill/>
            <a:miter lim="400000"/>
          </a:ln>
        </p:spPr>
        <p:txBody>
          <a:bodyPr lIns="19051" tIns="19051" rIns="19051" bIns="19051" anchor="ctr"/>
          <a:lstStyle/>
          <a:p>
            <a:pPr defTabSz="862024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altLang="zh-CN" sz="2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  <a:sym typeface="Calibri"/>
              </a:rPr>
              <a:t>… …</a:t>
            </a:r>
            <a:endParaRPr lang="zh-CN" altLang="en-US" sz="2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/>
              <a:sym typeface="Calibri"/>
            </a:endParaRPr>
          </a:p>
        </p:txBody>
      </p:sp>
      <p:sp>
        <p:nvSpPr>
          <p:cNvPr id="129" name="Shape 579"/>
          <p:cNvSpPr/>
          <p:nvPr/>
        </p:nvSpPr>
        <p:spPr>
          <a:xfrm>
            <a:off x="7091285" y="9671707"/>
            <a:ext cx="2400000" cy="576000"/>
          </a:xfrm>
          <a:prstGeom prst="roundRect">
            <a:avLst>
              <a:gd name="adj" fmla="val 16000"/>
            </a:avLst>
          </a:prstGeom>
          <a:gradFill>
            <a:gsLst>
              <a:gs pos="0">
                <a:srgbClr val="0070D7">
                  <a:alpha val="95000"/>
                </a:srgbClr>
              </a:gs>
              <a:gs pos="100000">
                <a:srgbClr val="51A8F9">
                  <a:alpha val="95000"/>
                </a:srgbClr>
              </a:gs>
            </a:gsLst>
            <a:lin ang="16200000"/>
          </a:gradFill>
          <a:ln w="12700">
            <a:noFill/>
            <a:miter lim="400000"/>
          </a:ln>
        </p:spPr>
        <p:txBody>
          <a:bodyPr lIns="19051" tIns="19051" rIns="19051" bIns="19051" anchor="ctr"/>
          <a:lstStyle/>
          <a:p>
            <a:pPr defTabSz="862024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altLang="zh-CN" sz="2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  <a:sym typeface="Calibri"/>
              </a:rPr>
              <a:t>AOI/ICT</a:t>
            </a:r>
            <a:endParaRPr lang="zh-CN" altLang="en-US" sz="2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/>
              <a:sym typeface="Calibri"/>
            </a:endParaRPr>
          </a:p>
        </p:txBody>
      </p:sp>
      <p:sp>
        <p:nvSpPr>
          <p:cNvPr id="132" name="Shape 579"/>
          <p:cNvSpPr/>
          <p:nvPr/>
        </p:nvSpPr>
        <p:spPr>
          <a:xfrm>
            <a:off x="7109891" y="10366939"/>
            <a:ext cx="2400000" cy="576000"/>
          </a:xfrm>
          <a:prstGeom prst="roundRect">
            <a:avLst>
              <a:gd name="adj" fmla="val 16000"/>
            </a:avLst>
          </a:prstGeom>
          <a:gradFill>
            <a:gsLst>
              <a:gs pos="0">
                <a:srgbClr val="0070D7">
                  <a:alpha val="95000"/>
                </a:srgbClr>
              </a:gs>
              <a:gs pos="100000">
                <a:srgbClr val="51A8F9">
                  <a:alpha val="95000"/>
                </a:srgbClr>
              </a:gs>
            </a:gsLst>
            <a:lin ang="16200000"/>
          </a:gradFill>
          <a:ln w="12700">
            <a:noFill/>
            <a:miter lim="400000"/>
          </a:ln>
        </p:spPr>
        <p:txBody>
          <a:bodyPr lIns="19051" tIns="19051" rIns="19051" bIns="19051" anchor="ctr"/>
          <a:lstStyle/>
          <a:p>
            <a:pPr defTabSz="862024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zh-CN" altLang="en-US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  <a:sym typeface="Calibri"/>
              </a:rPr>
              <a:t>自动插件机</a:t>
            </a:r>
            <a:endParaRPr lang="zh-CN" altLang="en-US" sz="2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/>
              <a:sym typeface="Calibri"/>
            </a:endParaRPr>
          </a:p>
        </p:txBody>
      </p:sp>
      <p:sp>
        <p:nvSpPr>
          <p:cNvPr id="133" name="Shape 579"/>
          <p:cNvSpPr/>
          <p:nvPr/>
        </p:nvSpPr>
        <p:spPr>
          <a:xfrm>
            <a:off x="7082211" y="11062171"/>
            <a:ext cx="2400000" cy="576000"/>
          </a:xfrm>
          <a:prstGeom prst="roundRect">
            <a:avLst>
              <a:gd name="adj" fmla="val 16000"/>
            </a:avLst>
          </a:prstGeom>
          <a:gradFill>
            <a:gsLst>
              <a:gs pos="0">
                <a:srgbClr val="0070D7">
                  <a:alpha val="95000"/>
                </a:srgbClr>
              </a:gs>
              <a:gs pos="100000">
                <a:srgbClr val="51A8F9">
                  <a:alpha val="95000"/>
                </a:srgbClr>
              </a:gs>
            </a:gsLst>
            <a:lin ang="16200000"/>
          </a:gradFill>
          <a:ln w="12700">
            <a:noFill/>
            <a:miter lim="400000"/>
          </a:ln>
        </p:spPr>
        <p:txBody>
          <a:bodyPr lIns="19051" tIns="19051" rIns="19051" bIns="19051" anchor="ctr"/>
          <a:lstStyle/>
          <a:p>
            <a:pPr defTabSz="862024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zh-CN" altLang="en-US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  <a:sym typeface="Calibri"/>
              </a:rPr>
              <a:t>自动贴片机</a:t>
            </a:r>
            <a:endParaRPr lang="zh-CN" altLang="en-US" sz="2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/>
              <a:sym typeface="Calibri"/>
            </a:endParaRPr>
          </a:p>
        </p:txBody>
      </p:sp>
      <p:sp>
        <p:nvSpPr>
          <p:cNvPr id="134" name="Shape 579"/>
          <p:cNvSpPr/>
          <p:nvPr/>
        </p:nvSpPr>
        <p:spPr>
          <a:xfrm>
            <a:off x="7091285" y="11757400"/>
            <a:ext cx="2400000" cy="576000"/>
          </a:xfrm>
          <a:prstGeom prst="roundRect">
            <a:avLst>
              <a:gd name="adj" fmla="val 16000"/>
            </a:avLst>
          </a:prstGeom>
          <a:gradFill>
            <a:gsLst>
              <a:gs pos="0">
                <a:srgbClr val="0070D7">
                  <a:alpha val="95000"/>
                </a:srgbClr>
              </a:gs>
              <a:gs pos="100000">
                <a:srgbClr val="51A8F9">
                  <a:alpha val="95000"/>
                </a:srgbClr>
              </a:gs>
            </a:gsLst>
            <a:lin ang="16200000"/>
          </a:gradFill>
          <a:ln w="12700">
            <a:noFill/>
            <a:miter lim="400000"/>
          </a:ln>
        </p:spPr>
        <p:txBody>
          <a:bodyPr lIns="19051" tIns="19051" rIns="19051" bIns="19051" anchor="ctr"/>
          <a:lstStyle/>
          <a:p>
            <a:pPr defTabSz="862024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altLang="zh-CN" sz="2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  <a:sym typeface="Calibri"/>
              </a:rPr>
              <a:t>… …</a:t>
            </a:r>
            <a:endParaRPr lang="zh-CN" altLang="en-US" sz="2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/>
              <a:sym typeface="Calibri"/>
            </a:endParaRPr>
          </a:p>
        </p:txBody>
      </p:sp>
      <p:sp>
        <p:nvSpPr>
          <p:cNvPr id="135" name="Shape 579"/>
          <p:cNvSpPr/>
          <p:nvPr/>
        </p:nvSpPr>
        <p:spPr>
          <a:xfrm>
            <a:off x="9942997" y="9671707"/>
            <a:ext cx="2400000" cy="576000"/>
          </a:xfrm>
          <a:prstGeom prst="roundRect">
            <a:avLst>
              <a:gd name="adj" fmla="val 16000"/>
            </a:avLst>
          </a:prstGeom>
          <a:gradFill>
            <a:gsLst>
              <a:gs pos="0">
                <a:srgbClr val="0070D7">
                  <a:alpha val="95000"/>
                </a:srgbClr>
              </a:gs>
              <a:gs pos="100000">
                <a:srgbClr val="51A8F9">
                  <a:alpha val="95000"/>
                </a:srgbClr>
              </a:gs>
            </a:gsLst>
            <a:lin ang="16200000"/>
          </a:gradFill>
          <a:ln w="12700">
            <a:noFill/>
            <a:miter lim="400000"/>
          </a:ln>
        </p:spPr>
        <p:txBody>
          <a:bodyPr lIns="19051" tIns="19051" rIns="19051" bIns="19051" anchor="ctr"/>
          <a:lstStyle/>
          <a:p>
            <a:pPr defTabSz="862024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zh-CN" altLang="en-US" sz="2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  <a:sym typeface="Calibri"/>
              </a:rPr>
              <a:t>高速冲床</a:t>
            </a:r>
          </a:p>
        </p:txBody>
      </p:sp>
      <p:sp>
        <p:nvSpPr>
          <p:cNvPr id="136" name="Shape 579"/>
          <p:cNvSpPr/>
          <p:nvPr/>
        </p:nvSpPr>
        <p:spPr>
          <a:xfrm>
            <a:off x="9961603" y="10366939"/>
            <a:ext cx="2400000" cy="576000"/>
          </a:xfrm>
          <a:prstGeom prst="roundRect">
            <a:avLst>
              <a:gd name="adj" fmla="val 16000"/>
            </a:avLst>
          </a:prstGeom>
          <a:gradFill>
            <a:gsLst>
              <a:gs pos="0">
                <a:srgbClr val="0070D7">
                  <a:alpha val="95000"/>
                </a:srgbClr>
              </a:gs>
              <a:gs pos="100000">
                <a:srgbClr val="51A8F9">
                  <a:alpha val="95000"/>
                </a:srgbClr>
              </a:gs>
            </a:gsLst>
            <a:lin ang="16200000"/>
          </a:gradFill>
          <a:ln w="12700">
            <a:noFill/>
            <a:miter lim="400000"/>
          </a:ln>
        </p:spPr>
        <p:txBody>
          <a:bodyPr lIns="19051" tIns="19051" rIns="19051" bIns="19051" anchor="ctr"/>
          <a:lstStyle/>
          <a:p>
            <a:pPr defTabSz="862024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zh-CN" altLang="en-US" sz="2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  <a:sym typeface="Calibri"/>
              </a:rPr>
              <a:t>机器人</a:t>
            </a:r>
          </a:p>
        </p:txBody>
      </p:sp>
      <p:sp>
        <p:nvSpPr>
          <p:cNvPr id="137" name="Shape 579"/>
          <p:cNvSpPr/>
          <p:nvPr/>
        </p:nvSpPr>
        <p:spPr>
          <a:xfrm>
            <a:off x="9933923" y="11062171"/>
            <a:ext cx="2400000" cy="576000"/>
          </a:xfrm>
          <a:prstGeom prst="roundRect">
            <a:avLst>
              <a:gd name="adj" fmla="val 16000"/>
            </a:avLst>
          </a:prstGeom>
          <a:gradFill>
            <a:gsLst>
              <a:gs pos="0">
                <a:srgbClr val="0070D7">
                  <a:alpha val="95000"/>
                </a:srgbClr>
              </a:gs>
              <a:gs pos="100000">
                <a:srgbClr val="51A8F9">
                  <a:alpha val="95000"/>
                </a:srgbClr>
              </a:gs>
            </a:gsLst>
            <a:lin ang="16200000"/>
          </a:gradFill>
          <a:ln w="12700">
            <a:noFill/>
            <a:miter lim="400000"/>
          </a:ln>
        </p:spPr>
        <p:txBody>
          <a:bodyPr lIns="19051" tIns="19051" rIns="19051" bIns="19051" anchor="ctr"/>
          <a:lstStyle/>
          <a:p>
            <a:pPr defTabSz="862024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zh-CN" altLang="en-US" sz="2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  <a:sym typeface="Calibri"/>
              </a:rPr>
              <a:t>码垛机器人</a:t>
            </a:r>
          </a:p>
        </p:txBody>
      </p:sp>
      <p:sp>
        <p:nvSpPr>
          <p:cNvPr id="138" name="Shape 579"/>
          <p:cNvSpPr/>
          <p:nvPr/>
        </p:nvSpPr>
        <p:spPr>
          <a:xfrm>
            <a:off x="9942997" y="11757400"/>
            <a:ext cx="2400000" cy="576000"/>
          </a:xfrm>
          <a:prstGeom prst="roundRect">
            <a:avLst>
              <a:gd name="adj" fmla="val 16000"/>
            </a:avLst>
          </a:prstGeom>
          <a:gradFill>
            <a:gsLst>
              <a:gs pos="0">
                <a:srgbClr val="0070D7">
                  <a:alpha val="95000"/>
                </a:srgbClr>
              </a:gs>
              <a:gs pos="100000">
                <a:srgbClr val="51A8F9">
                  <a:alpha val="95000"/>
                </a:srgbClr>
              </a:gs>
            </a:gsLst>
            <a:lin ang="16200000"/>
          </a:gradFill>
          <a:ln w="12700">
            <a:noFill/>
            <a:miter lim="400000"/>
          </a:ln>
        </p:spPr>
        <p:txBody>
          <a:bodyPr lIns="19051" tIns="19051" rIns="19051" bIns="19051" anchor="ctr"/>
          <a:lstStyle/>
          <a:p>
            <a:pPr defTabSz="862024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altLang="zh-CN" sz="2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  <a:sym typeface="Calibri"/>
              </a:rPr>
              <a:t>… …</a:t>
            </a:r>
            <a:endParaRPr lang="zh-CN" altLang="en-US" sz="2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/>
              <a:sym typeface="Calibri"/>
            </a:endParaRPr>
          </a:p>
        </p:txBody>
      </p:sp>
      <p:sp>
        <p:nvSpPr>
          <p:cNvPr id="139" name="Shape 579"/>
          <p:cNvSpPr/>
          <p:nvPr/>
        </p:nvSpPr>
        <p:spPr>
          <a:xfrm>
            <a:off x="12849272" y="9671707"/>
            <a:ext cx="2400000" cy="576000"/>
          </a:xfrm>
          <a:prstGeom prst="roundRect">
            <a:avLst>
              <a:gd name="adj" fmla="val 16000"/>
            </a:avLst>
          </a:prstGeom>
          <a:gradFill>
            <a:gsLst>
              <a:gs pos="0">
                <a:srgbClr val="0070D7">
                  <a:alpha val="95000"/>
                </a:srgbClr>
              </a:gs>
              <a:gs pos="100000">
                <a:srgbClr val="51A8F9">
                  <a:alpha val="95000"/>
                </a:srgbClr>
              </a:gs>
            </a:gsLst>
            <a:lin ang="16200000"/>
          </a:gradFill>
          <a:ln w="12700">
            <a:noFill/>
            <a:miter lim="400000"/>
          </a:ln>
        </p:spPr>
        <p:txBody>
          <a:bodyPr lIns="19051" tIns="19051" rIns="19051" bIns="19051" anchor="ctr"/>
          <a:lstStyle/>
          <a:p>
            <a:pPr defTabSz="862024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zh-CN" altLang="en-US" sz="2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  <a:sym typeface="Calibri"/>
              </a:rPr>
              <a:t>安全性能测试仪</a:t>
            </a:r>
          </a:p>
        </p:txBody>
      </p:sp>
      <p:sp>
        <p:nvSpPr>
          <p:cNvPr id="140" name="Shape 579"/>
          <p:cNvSpPr/>
          <p:nvPr/>
        </p:nvSpPr>
        <p:spPr>
          <a:xfrm>
            <a:off x="12867877" y="10366939"/>
            <a:ext cx="2400000" cy="576000"/>
          </a:xfrm>
          <a:prstGeom prst="roundRect">
            <a:avLst>
              <a:gd name="adj" fmla="val 16000"/>
            </a:avLst>
          </a:prstGeom>
          <a:gradFill>
            <a:gsLst>
              <a:gs pos="0">
                <a:srgbClr val="0070D7">
                  <a:alpha val="95000"/>
                </a:srgbClr>
              </a:gs>
              <a:gs pos="100000">
                <a:srgbClr val="51A8F9">
                  <a:alpha val="95000"/>
                </a:srgbClr>
              </a:gs>
            </a:gsLst>
            <a:lin ang="16200000"/>
          </a:gradFill>
          <a:ln w="12700">
            <a:noFill/>
            <a:miter lim="400000"/>
          </a:ln>
        </p:spPr>
        <p:txBody>
          <a:bodyPr lIns="19051" tIns="19051" rIns="19051" bIns="19051" anchor="ctr"/>
          <a:lstStyle/>
          <a:p>
            <a:pPr defTabSz="862024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zh-CN" altLang="en-US" sz="2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  <a:sym typeface="Calibri"/>
              </a:rPr>
              <a:t>激光打标机</a:t>
            </a:r>
          </a:p>
        </p:txBody>
      </p:sp>
      <p:sp>
        <p:nvSpPr>
          <p:cNvPr id="141" name="Shape 579"/>
          <p:cNvSpPr/>
          <p:nvPr/>
        </p:nvSpPr>
        <p:spPr>
          <a:xfrm>
            <a:off x="12840197" y="11062171"/>
            <a:ext cx="2400000" cy="576000"/>
          </a:xfrm>
          <a:prstGeom prst="roundRect">
            <a:avLst>
              <a:gd name="adj" fmla="val 16000"/>
            </a:avLst>
          </a:prstGeom>
          <a:gradFill>
            <a:gsLst>
              <a:gs pos="0">
                <a:srgbClr val="0070D7">
                  <a:alpha val="95000"/>
                </a:srgbClr>
              </a:gs>
              <a:gs pos="100000">
                <a:srgbClr val="51A8F9">
                  <a:alpha val="95000"/>
                </a:srgbClr>
              </a:gs>
            </a:gsLst>
            <a:lin ang="16200000"/>
          </a:gradFill>
          <a:ln w="12700">
            <a:noFill/>
            <a:miter lim="400000"/>
          </a:ln>
        </p:spPr>
        <p:txBody>
          <a:bodyPr lIns="19051" tIns="19051" rIns="19051" bIns="19051" anchor="ctr"/>
          <a:lstStyle/>
          <a:p>
            <a:pPr defTabSz="862024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zh-CN" altLang="en-US" sz="2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  <a:sym typeface="Calibri"/>
              </a:rPr>
              <a:t>喷码机</a:t>
            </a:r>
          </a:p>
        </p:txBody>
      </p:sp>
      <p:sp>
        <p:nvSpPr>
          <p:cNvPr id="142" name="Shape 579"/>
          <p:cNvSpPr/>
          <p:nvPr/>
        </p:nvSpPr>
        <p:spPr>
          <a:xfrm>
            <a:off x="12849272" y="11757400"/>
            <a:ext cx="2400000" cy="576000"/>
          </a:xfrm>
          <a:prstGeom prst="roundRect">
            <a:avLst>
              <a:gd name="adj" fmla="val 16000"/>
            </a:avLst>
          </a:prstGeom>
          <a:gradFill>
            <a:gsLst>
              <a:gs pos="0">
                <a:srgbClr val="0070D7">
                  <a:alpha val="95000"/>
                </a:srgbClr>
              </a:gs>
              <a:gs pos="100000">
                <a:srgbClr val="51A8F9">
                  <a:alpha val="95000"/>
                </a:srgbClr>
              </a:gs>
            </a:gsLst>
            <a:lin ang="16200000"/>
          </a:gradFill>
          <a:ln w="12700">
            <a:noFill/>
            <a:miter lim="400000"/>
          </a:ln>
        </p:spPr>
        <p:txBody>
          <a:bodyPr lIns="19051" tIns="19051" rIns="19051" bIns="19051" anchor="ctr"/>
          <a:lstStyle/>
          <a:p>
            <a:pPr defTabSz="862024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altLang="zh-CN" sz="2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  <a:sym typeface="Calibri"/>
              </a:rPr>
              <a:t>… …</a:t>
            </a:r>
            <a:endParaRPr lang="zh-CN" altLang="en-US" sz="2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/>
              <a:sym typeface="Calibri"/>
            </a:endParaRPr>
          </a:p>
        </p:txBody>
      </p:sp>
      <p:sp>
        <p:nvSpPr>
          <p:cNvPr id="143" name="Shape 579"/>
          <p:cNvSpPr/>
          <p:nvPr/>
        </p:nvSpPr>
        <p:spPr>
          <a:xfrm>
            <a:off x="15732432" y="9655731"/>
            <a:ext cx="2400000" cy="576000"/>
          </a:xfrm>
          <a:prstGeom prst="roundRect">
            <a:avLst>
              <a:gd name="adj" fmla="val 16000"/>
            </a:avLst>
          </a:prstGeom>
          <a:gradFill>
            <a:gsLst>
              <a:gs pos="0">
                <a:srgbClr val="0070D7">
                  <a:alpha val="95000"/>
                </a:srgbClr>
              </a:gs>
              <a:gs pos="100000">
                <a:srgbClr val="51A8F9">
                  <a:alpha val="95000"/>
                </a:srgbClr>
              </a:gs>
            </a:gsLst>
            <a:lin ang="16200000"/>
          </a:gradFill>
          <a:ln w="12700">
            <a:noFill/>
            <a:miter lim="400000"/>
          </a:ln>
        </p:spPr>
        <p:txBody>
          <a:bodyPr lIns="19051" tIns="19051" rIns="19051" bIns="19051" anchor="ctr"/>
          <a:lstStyle/>
          <a:p>
            <a:pPr defTabSz="862024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zh-CN" altLang="en-US" sz="2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  <a:sym typeface="Calibri"/>
              </a:rPr>
              <a:t>安全性能测试仪</a:t>
            </a:r>
          </a:p>
        </p:txBody>
      </p:sp>
      <p:sp>
        <p:nvSpPr>
          <p:cNvPr id="144" name="Shape 579"/>
          <p:cNvSpPr/>
          <p:nvPr/>
        </p:nvSpPr>
        <p:spPr>
          <a:xfrm>
            <a:off x="15751037" y="10350963"/>
            <a:ext cx="2400000" cy="576000"/>
          </a:xfrm>
          <a:prstGeom prst="roundRect">
            <a:avLst>
              <a:gd name="adj" fmla="val 16000"/>
            </a:avLst>
          </a:prstGeom>
          <a:gradFill>
            <a:gsLst>
              <a:gs pos="0">
                <a:srgbClr val="0070D7">
                  <a:alpha val="95000"/>
                </a:srgbClr>
              </a:gs>
              <a:gs pos="100000">
                <a:srgbClr val="51A8F9">
                  <a:alpha val="95000"/>
                </a:srgbClr>
              </a:gs>
            </a:gsLst>
            <a:lin ang="16200000"/>
          </a:gradFill>
          <a:ln w="12700">
            <a:noFill/>
            <a:miter lim="400000"/>
          </a:ln>
        </p:spPr>
        <p:txBody>
          <a:bodyPr lIns="19051" tIns="19051" rIns="19051" bIns="19051" anchor="ctr"/>
          <a:lstStyle/>
          <a:p>
            <a:pPr defTabSz="862024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zh-CN" altLang="en-US" sz="2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  <a:sym typeface="Calibri"/>
              </a:rPr>
              <a:t>激光打标机</a:t>
            </a:r>
          </a:p>
        </p:txBody>
      </p:sp>
      <p:sp>
        <p:nvSpPr>
          <p:cNvPr id="145" name="Shape 579"/>
          <p:cNvSpPr/>
          <p:nvPr/>
        </p:nvSpPr>
        <p:spPr>
          <a:xfrm>
            <a:off x="15723357" y="11046195"/>
            <a:ext cx="2400000" cy="576000"/>
          </a:xfrm>
          <a:prstGeom prst="roundRect">
            <a:avLst>
              <a:gd name="adj" fmla="val 16000"/>
            </a:avLst>
          </a:prstGeom>
          <a:gradFill>
            <a:gsLst>
              <a:gs pos="0">
                <a:srgbClr val="0070D7">
                  <a:alpha val="95000"/>
                </a:srgbClr>
              </a:gs>
              <a:gs pos="100000">
                <a:srgbClr val="51A8F9">
                  <a:alpha val="95000"/>
                </a:srgbClr>
              </a:gs>
            </a:gsLst>
            <a:lin ang="16200000"/>
          </a:gradFill>
          <a:ln w="12700">
            <a:noFill/>
            <a:miter lim="400000"/>
          </a:ln>
        </p:spPr>
        <p:txBody>
          <a:bodyPr lIns="19051" tIns="19051" rIns="19051" bIns="19051" anchor="ctr"/>
          <a:lstStyle/>
          <a:p>
            <a:pPr defTabSz="862024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zh-CN" altLang="en-US" sz="2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  <a:sym typeface="Calibri"/>
              </a:rPr>
              <a:t>喷码机</a:t>
            </a:r>
          </a:p>
        </p:txBody>
      </p:sp>
      <p:sp>
        <p:nvSpPr>
          <p:cNvPr id="146" name="Shape 579"/>
          <p:cNvSpPr/>
          <p:nvPr/>
        </p:nvSpPr>
        <p:spPr>
          <a:xfrm>
            <a:off x="15732432" y="11741424"/>
            <a:ext cx="2400000" cy="576000"/>
          </a:xfrm>
          <a:prstGeom prst="roundRect">
            <a:avLst>
              <a:gd name="adj" fmla="val 16000"/>
            </a:avLst>
          </a:prstGeom>
          <a:gradFill>
            <a:gsLst>
              <a:gs pos="0">
                <a:srgbClr val="0070D7">
                  <a:alpha val="95000"/>
                </a:srgbClr>
              </a:gs>
              <a:gs pos="100000">
                <a:srgbClr val="51A8F9">
                  <a:alpha val="95000"/>
                </a:srgbClr>
              </a:gs>
            </a:gsLst>
            <a:lin ang="16200000"/>
          </a:gradFill>
          <a:ln w="12700">
            <a:noFill/>
            <a:miter lim="400000"/>
          </a:ln>
        </p:spPr>
        <p:txBody>
          <a:bodyPr lIns="19051" tIns="19051" rIns="19051" bIns="19051" anchor="ctr"/>
          <a:lstStyle/>
          <a:p>
            <a:pPr defTabSz="862024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altLang="zh-CN" sz="2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  <a:sym typeface="Calibri"/>
              </a:rPr>
              <a:t>… …</a:t>
            </a:r>
            <a:endParaRPr lang="zh-CN" altLang="en-US" sz="2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/>
              <a:sym typeface="Calibri"/>
            </a:endParaRPr>
          </a:p>
        </p:txBody>
      </p:sp>
      <p:cxnSp>
        <p:nvCxnSpPr>
          <p:cNvPr id="91" name="直接箭头连接符 90"/>
          <p:cNvCxnSpPr/>
          <p:nvPr/>
        </p:nvCxnSpPr>
        <p:spPr>
          <a:xfrm flipV="1">
            <a:off x="7733923" y="8226747"/>
            <a:ext cx="0" cy="76800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/>
          <p:nvPr/>
        </p:nvCxnSpPr>
        <p:spPr>
          <a:xfrm flipV="1">
            <a:off x="13611176" y="8226747"/>
            <a:ext cx="0" cy="768000"/>
          </a:xfrm>
          <a:prstGeom prst="straightConnector1">
            <a:avLst/>
          </a:prstGeom>
          <a:ln w="22225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7706828" y="8214789"/>
            <a:ext cx="15604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2438430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400" kern="1200" dirty="0">
                <a:latin typeface="微软雅黑" pitchFamily="34" charset="-122"/>
                <a:ea typeface="微软雅黑" pitchFamily="34" charset="-122"/>
              </a:rPr>
              <a:t>数据</a:t>
            </a:r>
            <a:endParaRPr lang="en-US" altLang="zh-CN" sz="2400" kern="1200" dirty="0">
              <a:latin typeface="微软雅黑" pitchFamily="34" charset="-122"/>
              <a:ea typeface="微软雅黑" pitchFamily="34" charset="-122"/>
            </a:endParaRPr>
          </a:p>
          <a:p>
            <a:pPr algn="l" defTabSz="2438430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400" kern="1200" dirty="0">
                <a:latin typeface="微软雅黑" pitchFamily="34" charset="-122"/>
                <a:ea typeface="微软雅黑" pitchFamily="34" charset="-122"/>
              </a:rPr>
              <a:t>采集</a:t>
            </a:r>
          </a:p>
        </p:txBody>
      </p:sp>
      <p:sp>
        <p:nvSpPr>
          <p:cNvPr id="84" name="TextBox 67"/>
          <p:cNvSpPr txBox="1"/>
          <p:nvPr/>
        </p:nvSpPr>
        <p:spPr>
          <a:xfrm>
            <a:off x="13624457" y="8159552"/>
            <a:ext cx="15604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2438430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400" kern="1200" dirty="0">
                <a:latin typeface="微软雅黑" pitchFamily="34" charset="-122"/>
                <a:ea typeface="微软雅黑" pitchFamily="34" charset="-122"/>
              </a:rPr>
              <a:t>指令</a:t>
            </a:r>
            <a:endParaRPr lang="en-US" altLang="zh-CN" sz="2400" kern="1200" dirty="0">
              <a:latin typeface="微软雅黑" pitchFamily="34" charset="-122"/>
              <a:ea typeface="微软雅黑" pitchFamily="34" charset="-122"/>
            </a:endParaRPr>
          </a:p>
          <a:p>
            <a:pPr algn="l" defTabSz="2438430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400" kern="1200" dirty="0">
                <a:latin typeface="微软雅黑" pitchFamily="34" charset="-122"/>
                <a:ea typeface="微软雅黑" pitchFamily="34" charset="-122"/>
              </a:rPr>
              <a:t>下发</a:t>
            </a:r>
          </a:p>
        </p:txBody>
      </p:sp>
      <p:sp>
        <p:nvSpPr>
          <p:cNvPr id="2" name="矩形 1"/>
          <p:cNvSpPr/>
          <p:nvPr/>
        </p:nvSpPr>
        <p:spPr>
          <a:xfrm>
            <a:off x="20080184" y="2166061"/>
            <a:ext cx="3637808" cy="8711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2438430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667" b="1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1）</a:t>
            </a:r>
            <a:r>
              <a:rPr lang="zh-CN" altLang="en-US" sz="2667" b="1" kern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纯技术平台</a:t>
            </a:r>
            <a:r>
              <a:rPr lang="zh-CN" altLang="en-US" sz="2667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，将体现</a:t>
            </a:r>
            <a:r>
              <a:rPr lang="zh-CN" altLang="en-US" sz="2667" b="1" kern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业务价值</a:t>
            </a:r>
            <a:r>
              <a:rPr lang="zh-CN" altLang="en-US" sz="2667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的数据及控制指令需求通过工业通信的技术手段来实现；</a:t>
            </a:r>
          </a:p>
          <a:p>
            <a:pPr algn="just" defTabSz="2438430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667" b="1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2）</a:t>
            </a:r>
            <a:r>
              <a:rPr lang="zh-CN" altLang="en-US" sz="2667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与业务及IT应用系统对接: 将业务数据转化为</a:t>
            </a:r>
            <a:r>
              <a:rPr lang="zh-CN" altLang="en-US" sz="2667" b="1" kern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需求的设备数据</a:t>
            </a:r>
            <a:r>
              <a:rPr lang="zh-CN" altLang="en-US" sz="2667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，理清与设备相关的业务数据的来龙去脉；</a:t>
            </a:r>
          </a:p>
          <a:p>
            <a:pPr algn="just" defTabSz="2438430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667" b="1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3）</a:t>
            </a:r>
            <a:r>
              <a:rPr lang="zh-CN" altLang="en-US" sz="2667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与自动化组对接: 摸索、建立物理接口、协议等通信要求，</a:t>
            </a:r>
            <a:r>
              <a:rPr lang="zh-CN" altLang="en-US" sz="2667" kern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建立工业</a:t>
            </a:r>
            <a:r>
              <a:rPr lang="zh-CN" altLang="en-US" sz="2667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互联网</a:t>
            </a:r>
            <a:r>
              <a:rPr lang="zh-CN" altLang="en-US" sz="2667" b="1" kern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统一的工业数据交换规范</a:t>
            </a:r>
            <a:r>
              <a:rPr lang="zh-CN" altLang="en-US" sz="2667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70" name="Shape 181"/>
          <p:cNvSpPr/>
          <p:nvPr/>
        </p:nvSpPr>
        <p:spPr>
          <a:xfrm>
            <a:off x="1009650" y="706257"/>
            <a:ext cx="5665567" cy="7844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550" tIns="45550" rIns="45550" bIns="45550">
            <a:spAutoFit/>
          </a:bodyPr>
          <a:lstStyle>
            <a:lvl1pPr algn="l" defTabSz="1791866">
              <a:lnSpc>
                <a:spcPct val="90000"/>
              </a:lnSpc>
              <a:defRPr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en-US" altLang="zh-CN" kern="1200" dirty="0" smtClean="0"/>
              <a:t>SCADA </a:t>
            </a:r>
            <a:r>
              <a:rPr lang="zh-CN" altLang="en-US" kern="1200" dirty="0"/>
              <a:t>规划和</a:t>
            </a:r>
            <a:r>
              <a:rPr lang="zh-CN" altLang="en-US" kern="1200" dirty="0" smtClean="0"/>
              <a:t>范围</a:t>
            </a:r>
            <a:endParaRPr lang="en-US" altLang="zh-CN" dirty="0" smtClean="0"/>
          </a:p>
        </p:txBody>
      </p:sp>
      <p:sp>
        <p:nvSpPr>
          <p:cNvPr id="71" name="Shape 182"/>
          <p:cNvSpPr/>
          <p:nvPr/>
        </p:nvSpPr>
        <p:spPr>
          <a:xfrm>
            <a:off x="508000" y="510624"/>
            <a:ext cx="127000" cy="1079501"/>
          </a:xfrm>
          <a:prstGeom prst="rect">
            <a:avLst/>
          </a:prstGeom>
          <a:solidFill>
            <a:srgbClr val="0070D7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2300011">
              <a:defRPr sz="4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667444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4263813"/>
              </p:ext>
            </p:extLst>
          </p:nvPr>
        </p:nvGraphicFramePr>
        <p:xfrm>
          <a:off x="1272800" y="2860499"/>
          <a:ext cx="20162240" cy="3050484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3072790"/>
                <a:gridCol w="2233685"/>
                <a:gridCol w="3025516"/>
                <a:gridCol w="3084612"/>
                <a:gridCol w="2552780"/>
                <a:gridCol w="2552780"/>
                <a:gridCol w="3640077"/>
              </a:tblGrid>
              <a:tr h="10440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3600" b="1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采集点数</a:t>
                      </a:r>
                      <a:endParaRPr lang="zh-CN" altLang="en-US" sz="36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600" b="1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Hz</a:t>
                      </a:r>
                      <a:endParaRPr lang="en-US" sz="36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3600" b="1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点字节数</a:t>
                      </a:r>
                      <a:endParaRPr lang="zh-CN" altLang="en-US" sz="36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3600" b="1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秒</a:t>
                      </a:r>
                      <a:r>
                        <a:rPr lang="en-US" altLang="zh-CN" sz="3600" b="1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3600" b="1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小时</a:t>
                      </a:r>
                      <a:endParaRPr lang="zh-CN" altLang="en-US" sz="36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3600" b="1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小时</a:t>
                      </a:r>
                      <a:r>
                        <a:rPr lang="en-US" altLang="zh-CN" sz="3600" b="1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3600" b="1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天</a:t>
                      </a:r>
                      <a:endParaRPr lang="zh-CN" altLang="en-US" sz="3600" b="1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3600" b="1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天</a:t>
                      </a:r>
                      <a:r>
                        <a:rPr lang="en-US" altLang="zh-CN" sz="3600" b="1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3600" b="1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</a:t>
                      </a:r>
                      <a:endParaRPr lang="zh-CN" altLang="en-US" sz="3600" b="1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600" b="1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T/</a:t>
                      </a:r>
                      <a:r>
                        <a:rPr lang="zh-CN" altLang="en-US" sz="3600" b="1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</a:t>
                      </a:r>
                      <a:endParaRPr lang="zh-CN" altLang="en-US" sz="36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D7"/>
                    </a:solidFill>
                  </a:tcPr>
                </a:tc>
              </a:tr>
              <a:tr h="100324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3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50000</a:t>
                      </a:r>
                      <a:endParaRPr lang="en-US" altLang="zh-CN" sz="3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3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en-US" altLang="zh-CN" sz="3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3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32</a:t>
                      </a:r>
                      <a:endParaRPr lang="en-US" altLang="zh-CN" sz="3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3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3600</a:t>
                      </a:r>
                      <a:endParaRPr lang="en-US" altLang="zh-CN" sz="3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3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24</a:t>
                      </a:r>
                      <a:endParaRPr lang="en-US" altLang="zh-CN" sz="3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3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365</a:t>
                      </a:r>
                      <a:endParaRPr lang="en-US" altLang="zh-CN" sz="3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32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91.78</a:t>
                      </a:r>
                      <a:endParaRPr lang="en-US" altLang="zh-CN" sz="3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0324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30000</a:t>
                      </a:r>
                      <a:endParaRPr lang="en-US" altLang="zh-CN" sz="3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altLang="zh-CN" sz="3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32</a:t>
                      </a:r>
                      <a:endParaRPr lang="en-US" altLang="zh-CN" sz="3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3600</a:t>
                      </a:r>
                      <a:endParaRPr lang="en-US" altLang="zh-CN" sz="3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24</a:t>
                      </a:r>
                      <a:endParaRPr lang="en-US" altLang="zh-CN" sz="3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365</a:t>
                      </a:r>
                      <a:endParaRPr lang="en-US" altLang="zh-CN" sz="3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27.54</a:t>
                      </a:r>
                      <a:endParaRPr lang="en-US" altLang="zh-CN" sz="3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4393829"/>
              </p:ext>
            </p:extLst>
          </p:nvPr>
        </p:nvGraphicFramePr>
        <p:xfrm>
          <a:off x="1273011" y="6907920"/>
          <a:ext cx="20162240" cy="6430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38380"/>
                <a:gridCol w="6542740"/>
                <a:gridCol w="5040560"/>
                <a:gridCol w="5040560"/>
              </a:tblGrid>
              <a:tr h="792000">
                <a:tc>
                  <a:txBody>
                    <a:bodyPr/>
                    <a:lstStyle/>
                    <a:p>
                      <a:pPr marL="0" marR="0" indent="0" algn="ctr" defTabSz="8255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600" b="1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层次</a:t>
                      </a:r>
                    </a:p>
                  </a:txBody>
                  <a:tcPr anchor="ctr">
                    <a:solidFill>
                      <a:srgbClr val="0070D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600" b="1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数据表示</a:t>
                      </a:r>
                      <a:endParaRPr lang="zh-CN" altLang="en-US" sz="36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0070D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 b="1">
                        <a:solidFill>
                          <a:schemeClr val="bg1">
                            <a:lumMod val="9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0070D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0070D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3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设备</a:t>
                      </a:r>
                      <a:endParaRPr lang="zh-CN" altLang="en-US" sz="3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3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二进制</a:t>
                      </a:r>
                      <a:endParaRPr lang="zh-CN" altLang="en-US" sz="3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3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OPC</a:t>
                      </a:r>
                      <a:r>
                        <a:rPr lang="en-US" altLang="zh-CN" sz="3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UA -S</a:t>
                      </a:r>
                      <a:endParaRPr lang="zh-CN" altLang="en-US" sz="3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55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3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、点位</a:t>
                      </a:r>
                      <a:r>
                        <a:rPr lang="en-US" altLang="zh-CN" sz="3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</a:p>
                    <a:p>
                      <a:pPr marL="0" marR="0" indent="0" algn="l" defTabSz="8255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3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、值的数据类型</a:t>
                      </a:r>
                      <a:endParaRPr lang="en-US" altLang="zh-CN" sz="3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/>
                      <a:r>
                        <a:rPr lang="en-US" altLang="zh-CN" sz="3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3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、值</a:t>
                      </a:r>
                      <a:endParaRPr lang="en-US" altLang="zh-CN" sz="3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/>
                      <a:r>
                        <a:rPr lang="en-US" altLang="zh-CN" sz="3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altLang="en-US" sz="3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、时间</a:t>
                      </a:r>
                      <a:endParaRPr lang="en-US" altLang="zh-CN" sz="3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/>
                      <a:r>
                        <a:rPr lang="en-US" altLang="zh-CN" sz="3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r>
                        <a:rPr lang="zh-CN" altLang="en-US" sz="3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、质量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3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MQ-</a:t>
                      </a:r>
                      <a:r>
                        <a:rPr lang="zh-CN" altLang="en-US" sz="3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服务</a:t>
                      </a:r>
                      <a:endParaRPr lang="zh-CN" altLang="en-US" sz="3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255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3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、点位</a:t>
                      </a:r>
                      <a:r>
                        <a:rPr lang="en-US" altLang="zh-CN" sz="3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</a:p>
                    <a:p>
                      <a:pPr marL="0" marR="0" indent="0" algn="l" defTabSz="8255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3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、值的数据类型</a:t>
                      </a:r>
                      <a:endParaRPr lang="en-US" altLang="zh-CN" sz="3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/>
                      <a:r>
                        <a:rPr lang="en-US" altLang="zh-CN" sz="3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3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、值</a:t>
                      </a:r>
                      <a:endParaRPr lang="en-US" altLang="zh-CN" sz="3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/>
                      <a:r>
                        <a:rPr lang="en-US" altLang="zh-CN" sz="3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altLang="en-US" sz="3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、时间</a:t>
                      </a:r>
                      <a:endParaRPr lang="en-US" altLang="zh-CN" sz="3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/>
                      <a:r>
                        <a:rPr lang="en-US" altLang="zh-CN" sz="3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r>
                        <a:rPr lang="zh-CN" altLang="en-US" sz="3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、质量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Shape 181"/>
          <p:cNvSpPr/>
          <p:nvPr/>
        </p:nvSpPr>
        <p:spPr>
          <a:xfrm>
            <a:off x="1009650" y="706257"/>
            <a:ext cx="13941935" cy="839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550" tIns="45550" rIns="45550" bIns="45550">
            <a:spAutoFit/>
          </a:bodyPr>
          <a:lstStyle>
            <a:lvl1pPr algn="l" defTabSz="1791866">
              <a:lnSpc>
                <a:spcPct val="90000"/>
              </a:lnSpc>
              <a:defRPr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zh-CN" altLang="en-US" sz="5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全量设备</a:t>
            </a:r>
            <a:r>
              <a:rPr lang="zh-CN" altLang="en-US" sz="5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数据库存储容量评估及各层数据表示</a:t>
            </a:r>
            <a:endParaRPr lang="en-US" altLang="zh-CN" sz="5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Shape 182"/>
          <p:cNvSpPr/>
          <p:nvPr/>
        </p:nvSpPr>
        <p:spPr>
          <a:xfrm>
            <a:off x="508000" y="510624"/>
            <a:ext cx="127000" cy="1079501"/>
          </a:xfrm>
          <a:prstGeom prst="rect">
            <a:avLst/>
          </a:prstGeom>
          <a:solidFill>
            <a:srgbClr val="0070D7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2300011">
              <a:defRPr sz="4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8" name="矩形 7"/>
          <p:cNvSpPr/>
          <p:nvPr/>
        </p:nvSpPr>
        <p:spPr>
          <a:xfrm>
            <a:off x="996667" y="1880156"/>
            <a:ext cx="175405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36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全量设备数据库存储容量</a:t>
            </a:r>
          </a:p>
        </p:txBody>
      </p:sp>
      <p:sp>
        <p:nvSpPr>
          <p:cNvPr id="9" name="矩形 8"/>
          <p:cNvSpPr/>
          <p:nvPr/>
        </p:nvSpPr>
        <p:spPr>
          <a:xfrm>
            <a:off x="981847" y="6236437"/>
            <a:ext cx="175405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36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各层数据表示</a:t>
            </a:r>
            <a:endParaRPr lang="en-US" altLang="zh-CN" sz="36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1540137" y="4859556"/>
            <a:ext cx="260519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1d：75 G</a:t>
            </a:r>
          </a:p>
          <a:p>
            <a:pPr algn="l"/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528 G</a:t>
            </a:r>
          </a:p>
        </p:txBody>
      </p:sp>
    </p:spTree>
    <p:extLst>
      <p:ext uri="{BB962C8B-B14F-4D97-AF65-F5344CB8AC3E}">
        <p14:creationId xmlns:p14="http://schemas.microsoft.com/office/powerpoint/2010/main" val="4467301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705" y="2099036"/>
            <a:ext cx="20847036" cy="940348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71649" y="1213590"/>
            <a:ext cx="3949799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 Light"/>
              </a:rPr>
              <a:t>采集服务界面</a:t>
            </a:r>
            <a:endParaRPr kumimoji="0" lang="zh-CN" altLang="en-US" sz="5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290900" y="12474624"/>
            <a:ext cx="16773823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kumimoji="0" lang="zh-CN" altLang="en-US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 Light"/>
              </a:rPr>
              <a:t>主要参考成熟的商业软件</a:t>
            </a:r>
            <a:r>
              <a:rPr lang="en-US" altLang="zh-CN" dirty="0">
                <a:hlinkClick r:id="rId3"/>
              </a:rPr>
              <a:t>https://www.kepware.com/zh-cn/</a:t>
            </a:r>
            <a:endParaRPr kumimoji="0" lang="zh-CN" altLang="en-US" sz="5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84283232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94756" y="410298"/>
            <a:ext cx="7027566" cy="10259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kumimoji="0" lang="zh-CN" altLang="en-US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 Light"/>
              </a:rPr>
              <a:t>组态实现：</a:t>
            </a: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 Light"/>
              </a:rPr>
              <a:t>three.js</a:t>
            </a:r>
          </a:p>
        </p:txBody>
      </p:sp>
      <p:sp>
        <p:nvSpPr>
          <p:cNvPr id="3" name="矩形 2"/>
          <p:cNvSpPr/>
          <p:nvPr/>
        </p:nvSpPr>
        <p:spPr>
          <a:xfrm>
            <a:off x="1210780" y="2707172"/>
            <a:ext cx="20522280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dirty="0" smtClean="0"/>
              <a:t>欣赏 </a:t>
            </a:r>
            <a:r>
              <a:rPr lang="en-US" altLang="zh-CN" dirty="0">
                <a:hlinkClick r:id="rId2"/>
              </a:rPr>
              <a:t>https://www.hightopo.com/demos/index.html</a:t>
            </a:r>
            <a:endParaRPr lang="en-US" altLang="zh-CN" dirty="0" smtClean="0"/>
          </a:p>
          <a:p>
            <a:pPr algn="l"/>
            <a:endParaRPr lang="en-US" altLang="zh-CN" dirty="0">
              <a:hlinkClick r:id="rId3"/>
            </a:endParaRPr>
          </a:p>
          <a:p>
            <a:pPr algn="l"/>
            <a:r>
              <a:rPr lang="en-US" altLang="zh-CN" dirty="0" smtClean="0">
                <a:hlinkClick r:id="rId3"/>
              </a:rPr>
              <a:t>https</a:t>
            </a:r>
            <a:r>
              <a:rPr lang="en-US" altLang="zh-CN" dirty="0">
                <a:hlinkClick r:id="rId3"/>
              </a:rPr>
              <a:t>://</a:t>
            </a:r>
            <a:r>
              <a:rPr lang="en-US" altLang="zh-CN" dirty="0" smtClean="0">
                <a:hlinkClick r:id="rId3"/>
              </a:rPr>
              <a:t>www.hightopo.com/demo/transfer-station/index.html</a:t>
            </a:r>
            <a:endParaRPr lang="en-US" altLang="zh-CN" dirty="0" smtClean="0"/>
          </a:p>
          <a:p>
            <a:pPr algn="l"/>
            <a:endParaRPr lang="en-US" altLang="zh-CN" dirty="0"/>
          </a:p>
          <a:p>
            <a:pPr algn="l"/>
            <a:r>
              <a:rPr lang="en-US" altLang="zh-CN" dirty="0" smtClean="0"/>
              <a:t>Three.js</a:t>
            </a:r>
            <a:r>
              <a:rPr lang="zh-CN" altLang="en-US" dirty="0" smtClean="0"/>
              <a:t>教程：</a:t>
            </a:r>
            <a:r>
              <a:rPr lang="en-US" altLang="zh-CN" dirty="0">
                <a:hlinkClick r:id="rId4"/>
              </a:rPr>
              <a:t>https://www.cnblogs.com/yeyunfei/p/7899613.html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974679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46884" y="737320"/>
            <a:ext cx="18254028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 Light"/>
              </a:rPr>
              <a:t>问题回答</a:t>
            </a:r>
            <a:r>
              <a:rPr kumimoji="0" lang="en-US" altLang="zh-CN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 Light"/>
              </a:rPr>
              <a:t>:</a:t>
            </a:r>
            <a:endParaRPr kumimoji="0" lang="zh-CN" altLang="en-US" sz="5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03083" y="1801368"/>
            <a:ext cx="20941630" cy="24109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/>
            <a:r>
              <a:rPr lang="zh-CN" altLang="en-US" b="1" dirty="0"/>
              <a:t>协议解析</a:t>
            </a:r>
            <a:endParaRPr lang="en-US" altLang="zh-CN" b="1" dirty="0"/>
          </a:p>
          <a:p>
            <a:r>
              <a:rPr lang="en-US" altLang="zh-CN" dirty="0">
                <a:hlinkClick r:id="rId2"/>
              </a:rPr>
              <a:t>http://www.360doc.com/content/19/0524/06/29968938_837828721.shtml</a:t>
            </a:r>
            <a:endParaRPr lang="en-US" altLang="zh-CN" dirty="0"/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50740" y="10434882"/>
            <a:ext cx="20846316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altLang="zh-CN" sz="2400" dirty="0"/>
              <a:t>1</a:t>
            </a:r>
            <a:r>
              <a:rPr lang="zh-CN" altLang="en-US" sz="2400" dirty="0"/>
              <a:t>）读命令 读命令长度都是</a:t>
            </a:r>
            <a:r>
              <a:rPr lang="en-US" altLang="zh-CN" sz="2400" dirty="0"/>
              <a:t>33</a:t>
            </a:r>
            <a:r>
              <a:rPr lang="zh-CN" altLang="en-US" sz="2400" dirty="0"/>
              <a:t>个字节。字节</a:t>
            </a:r>
            <a:r>
              <a:rPr lang="en-US" altLang="zh-CN" sz="2400" dirty="0"/>
              <a:t>0</a:t>
            </a:r>
            <a:r>
              <a:rPr lang="zh-CN" altLang="en-US" sz="2400" dirty="0"/>
              <a:t>～</a:t>
            </a:r>
            <a:r>
              <a:rPr lang="en-US" altLang="zh-CN" sz="2400" dirty="0"/>
              <a:t>21</a:t>
            </a:r>
            <a:r>
              <a:rPr lang="zh-CN" altLang="en-US" sz="2400" dirty="0"/>
              <a:t>，都是相同的</a:t>
            </a:r>
            <a:r>
              <a:rPr lang="zh-CN" altLang="en-US" sz="2400" dirty="0" smtClean="0"/>
              <a:t>，为：</a:t>
            </a:r>
            <a:endParaRPr lang="en-US" altLang="zh-CN" sz="2400" dirty="0" smtClean="0"/>
          </a:p>
          <a:p>
            <a:pPr algn="l"/>
            <a:r>
              <a:rPr lang="zh-CN" altLang="en-US" sz="2400" dirty="0" smtClean="0"/>
              <a:t>    “</a:t>
            </a:r>
            <a:r>
              <a:rPr lang="en-US" altLang="zh-CN" sz="2400" dirty="0"/>
              <a:t>68 1B </a:t>
            </a:r>
            <a:r>
              <a:rPr lang="en-US" altLang="zh-CN" sz="2400" dirty="0" err="1"/>
              <a:t>1B</a:t>
            </a:r>
            <a:r>
              <a:rPr lang="en-US" altLang="zh-CN" sz="2400" dirty="0"/>
              <a:t> 68 02 00 6C 32 01 00 00 00 00 00 0E 00 00 04 </a:t>
            </a:r>
            <a:r>
              <a:rPr lang="en-US" altLang="zh-CN" sz="2400" dirty="0" smtClean="0"/>
              <a:t>01”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algn="l"/>
            <a:r>
              <a:rPr lang="zh-CN" altLang="en-US" sz="2400" dirty="0" smtClean="0"/>
              <a:t>   而</a:t>
            </a:r>
            <a:r>
              <a:rPr lang="zh-CN" altLang="en-US" sz="2400" dirty="0"/>
              <a:t>从字节</a:t>
            </a:r>
            <a:r>
              <a:rPr lang="en-US" altLang="zh-CN" sz="2400" dirty="0"/>
              <a:t>22</a:t>
            </a:r>
            <a:r>
              <a:rPr lang="zh-CN" altLang="en-US" sz="2400" dirty="0"/>
              <a:t>开始，将根据读取数据的软器件类型及地址的不同而不同。</a:t>
            </a:r>
          </a:p>
          <a:p>
            <a:pPr algn="l"/>
            <a:r>
              <a:rPr lang="zh-CN" altLang="en-US" sz="2400" dirty="0" smtClean="0"/>
              <a:t>   字节</a:t>
            </a:r>
            <a:r>
              <a:rPr lang="en-US" altLang="zh-CN" sz="2400" dirty="0"/>
              <a:t>22</a:t>
            </a:r>
            <a:r>
              <a:rPr lang="zh-CN" altLang="en-US" sz="2400" dirty="0"/>
              <a:t>，表示读取数据的单位。为</a:t>
            </a:r>
            <a:r>
              <a:rPr lang="en-US" altLang="zh-CN" sz="2400" dirty="0"/>
              <a:t>01</a:t>
            </a:r>
            <a:r>
              <a:rPr lang="zh-CN" altLang="en-US" sz="2400" dirty="0"/>
              <a:t>时，</a:t>
            </a:r>
            <a:r>
              <a:rPr lang="en-US" altLang="zh-CN" sz="2400" dirty="0"/>
              <a:t>1bit</a:t>
            </a:r>
            <a:r>
              <a:rPr lang="zh-CN" altLang="en-US" sz="2400" dirty="0"/>
              <a:t>；为</a:t>
            </a:r>
            <a:r>
              <a:rPr lang="en-US" altLang="zh-CN" sz="2400" dirty="0"/>
              <a:t>02</a:t>
            </a:r>
            <a:r>
              <a:rPr lang="zh-CN" altLang="en-US" sz="2400" dirty="0"/>
              <a:t>时，</a:t>
            </a:r>
            <a:r>
              <a:rPr lang="en-US" altLang="zh-CN" sz="2400" dirty="0"/>
              <a:t>1</a:t>
            </a:r>
            <a:r>
              <a:rPr lang="zh-CN" altLang="en-US" sz="2400" dirty="0"/>
              <a:t>字节；为</a:t>
            </a:r>
            <a:r>
              <a:rPr lang="en-US" altLang="zh-CN" sz="2400" dirty="0"/>
              <a:t>04</a:t>
            </a:r>
            <a:r>
              <a:rPr lang="zh-CN" altLang="en-US" sz="2400" dirty="0"/>
              <a:t>时，</a:t>
            </a:r>
            <a:r>
              <a:rPr lang="en-US" altLang="zh-CN" sz="2400" dirty="0"/>
              <a:t>1</a:t>
            </a:r>
            <a:r>
              <a:rPr lang="zh-CN" altLang="en-US" sz="2400" dirty="0"/>
              <a:t>字；为</a:t>
            </a:r>
            <a:r>
              <a:rPr lang="en-US" altLang="zh-CN" sz="2400" dirty="0"/>
              <a:t>06</a:t>
            </a:r>
            <a:r>
              <a:rPr lang="zh-CN" altLang="en-US" sz="2400" dirty="0"/>
              <a:t>时，双字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Neue Light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903" y="4417918"/>
            <a:ext cx="22665862" cy="5850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56214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86744" y="1133364"/>
            <a:ext cx="10467890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zh-CN" altLang="en-US" b="1" dirty="0" smtClean="0"/>
              <a:t>消息订阅：</a:t>
            </a:r>
            <a:r>
              <a:rPr lang="zh-CN" altLang="en-US" dirty="0" smtClean="0"/>
              <a:t>采用 </a:t>
            </a:r>
            <a:r>
              <a:rPr lang="en-US" altLang="zh-CN" dirty="0" err="1" smtClean="0"/>
              <a:t>mqtt</a:t>
            </a:r>
            <a:endParaRPr kumimoji="0" lang="zh-CN" altLang="en-US" sz="50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Neue Ligh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34816" y="2537520"/>
            <a:ext cx="21170352" cy="1723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2800" dirty="0">
                <a:solidFill>
                  <a:srgbClr val="191919"/>
                </a:solidFill>
                <a:latin typeface="PingFang SC"/>
              </a:rPr>
              <a:t>发布</a:t>
            </a:r>
            <a:r>
              <a:rPr lang="en-US" altLang="zh-CN" sz="2800" dirty="0">
                <a:solidFill>
                  <a:srgbClr val="191919"/>
                </a:solidFill>
                <a:latin typeface="PingFang SC"/>
              </a:rPr>
              <a:t>/</a:t>
            </a:r>
            <a:r>
              <a:rPr lang="zh-CN" altLang="en-US" sz="2800" dirty="0">
                <a:solidFill>
                  <a:srgbClr val="191919"/>
                </a:solidFill>
                <a:latin typeface="PingFang SC"/>
              </a:rPr>
              <a:t>订阅模式（</a:t>
            </a:r>
            <a:r>
              <a:rPr lang="en-US" altLang="zh-CN" sz="2800" dirty="0">
                <a:solidFill>
                  <a:srgbClr val="191919"/>
                </a:solidFill>
                <a:latin typeface="PingFang SC"/>
              </a:rPr>
              <a:t>pub / sub</a:t>
            </a:r>
            <a:r>
              <a:rPr lang="zh-CN" altLang="en-US" sz="2800" dirty="0">
                <a:solidFill>
                  <a:srgbClr val="191919"/>
                </a:solidFill>
                <a:latin typeface="PingFang SC"/>
              </a:rPr>
              <a:t>）是传统客户端 </a:t>
            </a:r>
            <a:r>
              <a:rPr lang="en-US" altLang="zh-CN" sz="2800" dirty="0">
                <a:solidFill>
                  <a:srgbClr val="191919"/>
                </a:solidFill>
                <a:latin typeface="PingFang SC"/>
              </a:rPr>
              <a:t>- </a:t>
            </a:r>
            <a:r>
              <a:rPr lang="zh-CN" altLang="en-US" sz="2800" dirty="0">
                <a:solidFill>
                  <a:srgbClr val="191919"/>
                </a:solidFill>
                <a:latin typeface="PingFang SC"/>
              </a:rPr>
              <a:t>服务器模型的替代方案，客户端直接与端点通信。然而，</a:t>
            </a:r>
            <a:r>
              <a:rPr lang="en-US" altLang="zh-CN" sz="2800" dirty="0">
                <a:solidFill>
                  <a:srgbClr val="191919"/>
                </a:solidFill>
                <a:latin typeface="PingFang SC"/>
              </a:rPr>
              <a:t>Pub / Sub</a:t>
            </a:r>
            <a:r>
              <a:rPr lang="zh-CN" altLang="en-US" sz="2800" dirty="0">
                <a:solidFill>
                  <a:srgbClr val="191919"/>
                </a:solidFill>
                <a:latin typeface="PingFang SC"/>
              </a:rPr>
              <a:t>将正在接收消息（称为订户）的另一客户端（或更多客户端）发送特定消息（称为发布者）的客户端去耦，这意味着发布者和订阅者不了解彼此的存在，有一个第三个组件，称为代理，由它作为中转，它将过滤所有传入的消息并相应地分发给它们</a:t>
            </a:r>
            <a:r>
              <a:rPr lang="zh-CN" altLang="en-US" dirty="0" smtClean="0">
                <a:solidFill>
                  <a:srgbClr val="191919"/>
                </a:solidFill>
                <a:latin typeface="PingFang SC"/>
              </a:rPr>
              <a:t>，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1080" y="4481736"/>
            <a:ext cx="14221580" cy="8177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19096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 cap="flat">
          <a:solidFill>
            <a:srgbClr val="9A9A9A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A.白底渐变v1.0.potx" id="{7C4FF7B8-0075-49D5-BC34-AB9D0DF0EDD0}" vid="{96B327C1-D86B-4A33-BD7B-7A0F4B83EE0B}"/>
    </a:ext>
  </a:extLst>
</a:theme>
</file>

<file path=ppt/theme/theme2.xml><?xml version="1.0" encoding="utf-8"?>
<a:theme xmlns:a="http://schemas.openxmlformats.org/drawingml/2006/main" name="1_Office Theme">
  <a:themeElements>
    <a:clrScheme name="Custom 1">
      <a:dk1>
        <a:srgbClr val="000000"/>
      </a:dk1>
      <a:lt1>
        <a:sysClr val="window" lastClr="FFFFFF"/>
      </a:lt1>
      <a:dk2>
        <a:srgbClr val="272727"/>
      </a:dk2>
      <a:lt2>
        <a:srgbClr val="F8F8F8"/>
      </a:lt2>
      <a:accent1>
        <a:srgbClr val="007AB8"/>
      </a:accent1>
      <a:accent2>
        <a:srgbClr val="EEA420"/>
      </a:accent2>
      <a:accent3>
        <a:srgbClr val="ABCB2A"/>
      </a:accent3>
      <a:accent4>
        <a:srgbClr val="12A9D9"/>
      </a:accent4>
      <a:accent5>
        <a:srgbClr val="505150"/>
      </a:accent5>
      <a:accent6>
        <a:srgbClr val="636463"/>
      </a:accent6>
      <a:hlink>
        <a:srgbClr val="8D8E8D"/>
      </a:hlink>
      <a:folHlink>
        <a:srgbClr val="B2B3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 cap="flat">
          <a:solidFill>
            <a:srgbClr val="9A9A9A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白底渐变v1.0--田松坡</Template>
  <TotalTime>3046</TotalTime>
  <Words>1040</Words>
  <Application>Microsoft Office PowerPoint</Application>
  <PresentationFormat>自定义</PresentationFormat>
  <Paragraphs>182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8" baseType="lpstr">
      <vt:lpstr>Gotham-Bold</vt:lpstr>
      <vt:lpstr>Gotham-Book</vt:lpstr>
      <vt:lpstr>Gotham-Medium</vt:lpstr>
      <vt:lpstr>Helvetica Light</vt:lpstr>
      <vt:lpstr>Helvetica Neue</vt:lpstr>
      <vt:lpstr>Helvetica Neue Light</vt:lpstr>
      <vt:lpstr>Helvetica Neue Medium</vt:lpstr>
      <vt:lpstr>PingFang SC</vt:lpstr>
      <vt:lpstr>华文楷体</vt:lpstr>
      <vt:lpstr>Microsoft YaHei</vt:lpstr>
      <vt:lpstr>Microsoft YaHei</vt:lpstr>
      <vt:lpstr>Arial</vt:lpstr>
      <vt:lpstr>Calibri</vt:lpstr>
      <vt:lpstr>Helvetica</vt:lpstr>
      <vt:lpstr>ModernPortfolio</vt:lpstr>
      <vt:lpstr>1_Office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Midea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田松坡</dc:creator>
  <cp:lastModifiedBy>吕 文瑞</cp:lastModifiedBy>
  <cp:revision>269</cp:revision>
  <dcterms:created xsi:type="dcterms:W3CDTF">2018-01-24T07:26:02Z</dcterms:created>
  <dcterms:modified xsi:type="dcterms:W3CDTF">2020-06-14T07:05:53Z</dcterms:modified>
</cp:coreProperties>
</file>