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4" r:id="rId2"/>
    <p:sldId id="267" r:id="rId3"/>
    <p:sldId id="261" r:id="rId4"/>
    <p:sldId id="262" r:id="rId5"/>
    <p:sldId id="256" r:id="rId6"/>
    <p:sldId id="263" r:id="rId7"/>
    <p:sldId id="258" r:id="rId8"/>
    <p:sldId id="257" r:id="rId9"/>
    <p:sldId id="259" r:id="rId10"/>
    <p:sldId id="260" r:id="rId11"/>
    <p:sldId id="265" r:id="rId12"/>
    <p:sldId id="266" r:id="rId13"/>
    <p:sldId id="269" r:id="rId14"/>
  </p:sldIdLst>
  <p:sldSz cx="9906000" cy="6858000" type="A4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6E5BF0-3C8D-4A76-9864-58291FF2814E}" v="20" dt="2024-11-04T07:21:44.2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121" autoAdjust="0"/>
  </p:normalViewPr>
  <p:slideViewPr>
    <p:cSldViewPr snapToGrid="0">
      <p:cViewPr varScale="1">
        <p:scale>
          <a:sx n="69" d="100"/>
          <a:sy n="69" d="100"/>
        </p:scale>
        <p:origin x="91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旭 吕" userId="5a9222f4268e8d2f" providerId="LiveId" clId="{B0409394-6217-4045-8819-E186CACB33F5}"/>
    <pc:docChg chg="undo custSel addSld modSld">
      <pc:chgData name="旭 吕" userId="5a9222f4268e8d2f" providerId="LiveId" clId="{B0409394-6217-4045-8819-E186CACB33F5}" dt="2023-05-18T11:34:23.944" v="1039" actId="6549"/>
      <pc:docMkLst>
        <pc:docMk/>
      </pc:docMkLst>
      <pc:sldChg chg="modSp mod modNotesTx">
        <pc:chgData name="旭 吕" userId="5a9222f4268e8d2f" providerId="LiveId" clId="{B0409394-6217-4045-8819-E186CACB33F5}" dt="2023-05-18T10:34:53.958" v="49" actId="20577"/>
        <pc:sldMkLst>
          <pc:docMk/>
          <pc:sldMk cId="4063891561" sldId="256"/>
        </pc:sldMkLst>
        <pc:spChg chg="mod">
          <ac:chgData name="旭 吕" userId="5a9222f4268e8d2f" providerId="LiveId" clId="{B0409394-6217-4045-8819-E186CACB33F5}" dt="2023-05-18T10:34:44.661" v="45" actId="6549"/>
          <ac:spMkLst>
            <pc:docMk/>
            <pc:sldMk cId="4063891561" sldId="256"/>
            <ac:spMk id="6" creationId="{A2C23B3C-ADD7-4F4D-A836-79B1AD75C6D8}"/>
          </ac:spMkLst>
        </pc:spChg>
      </pc:sldChg>
      <pc:sldChg chg="modSp mod modNotesTx">
        <pc:chgData name="旭 吕" userId="5a9222f4268e8d2f" providerId="LiveId" clId="{B0409394-6217-4045-8819-E186CACB33F5}" dt="2023-05-18T10:35:14.912" v="74" actId="1076"/>
        <pc:sldMkLst>
          <pc:docMk/>
          <pc:sldMk cId="3936032146" sldId="257"/>
        </pc:sldMkLst>
        <pc:spChg chg="mod">
          <ac:chgData name="旭 吕" userId="5a9222f4268e8d2f" providerId="LiveId" clId="{B0409394-6217-4045-8819-E186CACB33F5}" dt="2023-05-18T10:35:14.912" v="74" actId="1076"/>
          <ac:spMkLst>
            <pc:docMk/>
            <pc:sldMk cId="3936032146" sldId="257"/>
            <ac:spMk id="12" creationId="{93A0FD32-0932-4EB0-94FF-C178FD9A4AA6}"/>
          </ac:spMkLst>
        </pc:spChg>
      </pc:sldChg>
      <pc:sldChg chg="modNotesTx">
        <pc:chgData name="旭 吕" userId="5a9222f4268e8d2f" providerId="LiveId" clId="{B0409394-6217-4045-8819-E186CACB33F5}" dt="2023-05-18T10:25:45.716" v="20" actId="20577"/>
        <pc:sldMkLst>
          <pc:docMk/>
          <pc:sldMk cId="3340958545" sldId="258"/>
        </pc:sldMkLst>
      </pc:sldChg>
      <pc:sldChg chg="modNotesTx">
        <pc:chgData name="旭 吕" userId="5a9222f4268e8d2f" providerId="LiveId" clId="{B0409394-6217-4045-8819-E186CACB33F5}" dt="2023-05-18T10:26:16.811" v="26" actId="20577"/>
        <pc:sldMkLst>
          <pc:docMk/>
          <pc:sldMk cId="3384266672" sldId="259"/>
        </pc:sldMkLst>
      </pc:sldChg>
      <pc:sldChg chg="modNotesTx">
        <pc:chgData name="旭 吕" userId="5a9222f4268e8d2f" providerId="LiveId" clId="{B0409394-6217-4045-8819-E186CACB33F5}" dt="2023-05-18T10:26:33.574" v="29" actId="20577"/>
        <pc:sldMkLst>
          <pc:docMk/>
          <pc:sldMk cId="1907895049" sldId="260"/>
        </pc:sldMkLst>
      </pc:sldChg>
      <pc:sldChg chg="modNotesTx">
        <pc:chgData name="旭 吕" userId="5a9222f4268e8d2f" providerId="LiveId" clId="{B0409394-6217-4045-8819-E186CACB33F5}" dt="2023-05-18T10:24:38.124" v="9" actId="6549"/>
        <pc:sldMkLst>
          <pc:docMk/>
          <pc:sldMk cId="2750940961" sldId="261"/>
        </pc:sldMkLst>
      </pc:sldChg>
      <pc:sldChg chg="modNotesTx">
        <pc:chgData name="旭 吕" userId="5a9222f4268e8d2f" providerId="LiveId" clId="{B0409394-6217-4045-8819-E186CACB33F5}" dt="2023-05-18T10:24:56.016" v="14" actId="20577"/>
        <pc:sldMkLst>
          <pc:docMk/>
          <pc:sldMk cId="4147198991" sldId="262"/>
        </pc:sldMkLst>
      </pc:sldChg>
      <pc:sldChg chg="addSp modSp new mod modShow">
        <pc:chgData name="旭 吕" userId="5a9222f4268e8d2f" providerId="LiveId" clId="{B0409394-6217-4045-8819-E186CACB33F5}" dt="2023-05-18T11:22:22.826" v="803" actId="14100"/>
        <pc:sldMkLst>
          <pc:docMk/>
          <pc:sldMk cId="99392294" sldId="265"/>
        </pc:sldMkLst>
        <pc:spChg chg="add mod">
          <ac:chgData name="旭 吕" userId="5a9222f4268e8d2f" providerId="LiveId" clId="{B0409394-6217-4045-8819-E186CACB33F5}" dt="2023-05-18T10:43:29.091" v="77" actId="14100"/>
          <ac:spMkLst>
            <pc:docMk/>
            <pc:sldMk cId="99392294" sldId="265"/>
            <ac:spMk id="2" creationId="{FF1D5A2A-ED2E-3069-4AAF-6EC60ADC6655}"/>
          </ac:spMkLst>
        </pc:spChg>
        <pc:spChg chg="add mod">
          <ac:chgData name="旭 吕" userId="5a9222f4268e8d2f" providerId="LiveId" clId="{B0409394-6217-4045-8819-E186CACB33F5}" dt="2023-05-18T10:43:41.263" v="79" actId="14100"/>
          <ac:spMkLst>
            <pc:docMk/>
            <pc:sldMk cId="99392294" sldId="265"/>
            <ac:spMk id="3" creationId="{ABFC0FC8-957E-5113-D601-58F7B3AFF736}"/>
          </ac:spMkLst>
        </pc:spChg>
        <pc:spChg chg="add">
          <ac:chgData name="旭 吕" userId="5a9222f4268e8d2f" providerId="LiveId" clId="{B0409394-6217-4045-8819-E186CACB33F5}" dt="2023-05-18T10:45:47.880" v="80"/>
          <ac:spMkLst>
            <pc:docMk/>
            <pc:sldMk cId="99392294" sldId="265"/>
            <ac:spMk id="4" creationId="{643BE7EC-0CC1-D932-95BD-D237BC247001}"/>
          </ac:spMkLst>
        </pc:spChg>
        <pc:spChg chg="add mod">
          <ac:chgData name="旭 吕" userId="5a9222f4268e8d2f" providerId="LiveId" clId="{B0409394-6217-4045-8819-E186CACB33F5}" dt="2023-05-18T11:22:22.826" v="803" actId="14100"/>
          <ac:spMkLst>
            <pc:docMk/>
            <pc:sldMk cId="99392294" sldId="265"/>
            <ac:spMk id="7" creationId="{BB45FA50-5CB6-E7D1-127D-AD0551E0E8A1}"/>
          </ac:spMkLst>
        </pc:spChg>
        <pc:spChg chg="add mod">
          <ac:chgData name="旭 吕" userId="5a9222f4268e8d2f" providerId="LiveId" clId="{B0409394-6217-4045-8819-E186CACB33F5}" dt="2023-05-18T11:16:01.118" v="702" actId="20577"/>
          <ac:spMkLst>
            <pc:docMk/>
            <pc:sldMk cId="99392294" sldId="265"/>
            <ac:spMk id="8" creationId="{36FBEB73-027E-9508-78AF-33F66CB4B4B2}"/>
          </ac:spMkLst>
        </pc:spChg>
        <pc:picChg chg="add mod">
          <ac:chgData name="旭 吕" userId="5a9222f4268e8d2f" providerId="LiveId" clId="{B0409394-6217-4045-8819-E186CACB33F5}" dt="2023-05-18T10:46:16.382" v="83" actId="1076"/>
          <ac:picMkLst>
            <pc:docMk/>
            <pc:sldMk cId="99392294" sldId="265"/>
            <ac:picMk id="6" creationId="{F9921FF1-BAF5-B3FD-E268-25579835E083}"/>
          </ac:picMkLst>
        </pc:picChg>
      </pc:sldChg>
      <pc:sldChg chg="addSp delSp modSp add mod modNotesTx">
        <pc:chgData name="旭 吕" userId="5a9222f4268e8d2f" providerId="LiveId" clId="{B0409394-6217-4045-8819-E186CACB33F5}" dt="2023-05-18T11:22:27.873" v="805"/>
        <pc:sldMkLst>
          <pc:docMk/>
          <pc:sldMk cId="795567455" sldId="266"/>
        </pc:sldMkLst>
        <pc:spChg chg="add mod">
          <ac:chgData name="旭 吕" userId="5a9222f4268e8d2f" providerId="LiveId" clId="{B0409394-6217-4045-8819-E186CACB33F5}" dt="2023-05-18T10:58:01.394" v="382" actId="1035"/>
          <ac:spMkLst>
            <pc:docMk/>
            <pc:sldMk cId="795567455" sldId="266"/>
            <ac:spMk id="5" creationId="{A677BFDD-16C8-8BFE-D254-DA469112987F}"/>
          </ac:spMkLst>
        </pc:spChg>
        <pc:spChg chg="del">
          <ac:chgData name="旭 吕" userId="5a9222f4268e8d2f" providerId="LiveId" clId="{B0409394-6217-4045-8819-E186CACB33F5}" dt="2023-05-18T11:22:27.639" v="804" actId="478"/>
          <ac:spMkLst>
            <pc:docMk/>
            <pc:sldMk cId="795567455" sldId="266"/>
            <ac:spMk id="7" creationId="{BB45FA50-5CB6-E7D1-127D-AD0551E0E8A1}"/>
          </ac:spMkLst>
        </pc:spChg>
        <pc:spChg chg="add mod">
          <ac:chgData name="旭 吕" userId="5a9222f4268e8d2f" providerId="LiveId" clId="{B0409394-6217-4045-8819-E186CACB33F5}" dt="2023-05-18T10:54:32.838" v="352" actId="121"/>
          <ac:spMkLst>
            <pc:docMk/>
            <pc:sldMk cId="795567455" sldId="266"/>
            <ac:spMk id="8" creationId="{95744361-B9EF-003E-B146-B8568D470722}"/>
          </ac:spMkLst>
        </pc:spChg>
        <pc:spChg chg="add mod">
          <ac:chgData name="旭 吕" userId="5a9222f4268e8d2f" providerId="LiveId" clId="{B0409394-6217-4045-8819-E186CACB33F5}" dt="2023-05-18T10:54:32.838" v="352" actId="121"/>
          <ac:spMkLst>
            <pc:docMk/>
            <pc:sldMk cId="795567455" sldId="266"/>
            <ac:spMk id="9" creationId="{87178C35-D5D9-C3EA-5FB4-A15EEEEC7E3E}"/>
          </ac:spMkLst>
        </pc:spChg>
        <pc:spChg chg="add mod">
          <ac:chgData name="旭 吕" userId="5a9222f4268e8d2f" providerId="LiveId" clId="{B0409394-6217-4045-8819-E186CACB33F5}" dt="2023-05-18T10:54:32.838" v="352" actId="121"/>
          <ac:spMkLst>
            <pc:docMk/>
            <pc:sldMk cId="795567455" sldId="266"/>
            <ac:spMk id="10" creationId="{DEA2DF66-1B9B-E981-5CDA-44B38E3BE4B9}"/>
          </ac:spMkLst>
        </pc:spChg>
        <pc:spChg chg="add mod">
          <ac:chgData name="旭 吕" userId="5a9222f4268e8d2f" providerId="LiveId" clId="{B0409394-6217-4045-8819-E186CACB33F5}" dt="2023-05-18T10:54:32.838" v="352" actId="121"/>
          <ac:spMkLst>
            <pc:docMk/>
            <pc:sldMk cId="795567455" sldId="266"/>
            <ac:spMk id="11" creationId="{445D3D81-C12B-B5EC-52AE-CBECD9C3F34D}"/>
          </ac:spMkLst>
        </pc:spChg>
        <pc:spChg chg="add mod">
          <ac:chgData name="旭 吕" userId="5a9222f4268e8d2f" providerId="LiveId" clId="{B0409394-6217-4045-8819-E186CACB33F5}" dt="2023-05-18T10:53:17.572" v="330" actId="571"/>
          <ac:spMkLst>
            <pc:docMk/>
            <pc:sldMk cId="795567455" sldId="266"/>
            <ac:spMk id="13" creationId="{3702658A-7D3E-0BAE-D90A-C530024C128E}"/>
          </ac:spMkLst>
        </pc:spChg>
        <pc:spChg chg="add mod">
          <ac:chgData name="旭 吕" userId="5a9222f4268e8d2f" providerId="LiveId" clId="{B0409394-6217-4045-8819-E186CACB33F5}" dt="2023-05-18T10:53:19.947" v="332" actId="571"/>
          <ac:spMkLst>
            <pc:docMk/>
            <pc:sldMk cId="795567455" sldId="266"/>
            <ac:spMk id="15" creationId="{1775F0C7-A8FC-2D2C-3E4F-D107A5249433}"/>
          </ac:spMkLst>
        </pc:spChg>
        <pc:spChg chg="add mod">
          <ac:chgData name="旭 吕" userId="5a9222f4268e8d2f" providerId="LiveId" clId="{B0409394-6217-4045-8819-E186CACB33F5}" dt="2023-05-18T10:54:32.838" v="352" actId="121"/>
          <ac:spMkLst>
            <pc:docMk/>
            <pc:sldMk cId="795567455" sldId="266"/>
            <ac:spMk id="16" creationId="{69B421EB-2417-B8D4-D36F-7CCB66A4192C}"/>
          </ac:spMkLst>
        </pc:spChg>
        <pc:spChg chg="add mod">
          <ac:chgData name="旭 吕" userId="5a9222f4268e8d2f" providerId="LiveId" clId="{B0409394-6217-4045-8819-E186CACB33F5}" dt="2023-05-18T10:54:32.838" v="352" actId="121"/>
          <ac:spMkLst>
            <pc:docMk/>
            <pc:sldMk cId="795567455" sldId="266"/>
            <ac:spMk id="17" creationId="{BEB648A1-BFFB-C4EB-31EF-1E892425ED22}"/>
          </ac:spMkLst>
        </pc:spChg>
        <pc:spChg chg="add mod">
          <ac:chgData name="旭 吕" userId="5a9222f4268e8d2f" providerId="LiveId" clId="{B0409394-6217-4045-8819-E186CACB33F5}" dt="2023-05-18T10:54:37.838" v="354" actId="20577"/>
          <ac:spMkLst>
            <pc:docMk/>
            <pc:sldMk cId="795567455" sldId="266"/>
            <ac:spMk id="18" creationId="{482956DB-BD07-0C1C-3716-7B409F723C29}"/>
          </ac:spMkLst>
        </pc:spChg>
        <pc:spChg chg="add mod">
          <ac:chgData name="旭 吕" userId="5a9222f4268e8d2f" providerId="LiveId" clId="{B0409394-6217-4045-8819-E186CACB33F5}" dt="2023-05-18T10:54:42.385" v="357" actId="20577"/>
          <ac:spMkLst>
            <pc:docMk/>
            <pc:sldMk cId="795567455" sldId="266"/>
            <ac:spMk id="19" creationId="{AA79B537-0AD3-7754-1EC3-C6B3AA5B14FB}"/>
          </ac:spMkLst>
        </pc:spChg>
        <pc:spChg chg="add mod">
          <ac:chgData name="旭 吕" userId="5a9222f4268e8d2f" providerId="LiveId" clId="{B0409394-6217-4045-8819-E186CACB33F5}" dt="2023-05-18T10:54:46.761" v="360" actId="20577"/>
          <ac:spMkLst>
            <pc:docMk/>
            <pc:sldMk cId="795567455" sldId="266"/>
            <ac:spMk id="20" creationId="{788A9A67-45A4-A47D-53F4-7E0337BD9B4C}"/>
          </ac:spMkLst>
        </pc:spChg>
        <pc:spChg chg="add mod">
          <ac:chgData name="旭 吕" userId="5a9222f4268e8d2f" providerId="LiveId" clId="{B0409394-6217-4045-8819-E186CACB33F5}" dt="2023-05-18T10:54:53.418" v="363" actId="20577"/>
          <ac:spMkLst>
            <pc:docMk/>
            <pc:sldMk cId="795567455" sldId="266"/>
            <ac:spMk id="21" creationId="{97C9C1E1-1B79-48D1-827F-ECB4B7B88525}"/>
          </ac:spMkLst>
        </pc:spChg>
        <pc:spChg chg="add mod">
          <ac:chgData name="旭 吕" userId="5a9222f4268e8d2f" providerId="LiveId" clId="{B0409394-6217-4045-8819-E186CACB33F5}" dt="2023-05-18T10:54:58.230" v="366" actId="20577"/>
          <ac:spMkLst>
            <pc:docMk/>
            <pc:sldMk cId="795567455" sldId="266"/>
            <ac:spMk id="22" creationId="{D649F7C8-C718-7FD2-99B3-EFEFC8526CDC}"/>
          </ac:spMkLst>
        </pc:spChg>
        <pc:spChg chg="add mod">
          <ac:chgData name="旭 吕" userId="5a9222f4268e8d2f" providerId="LiveId" clId="{B0409394-6217-4045-8819-E186CACB33F5}" dt="2023-05-18T10:58:45.978" v="421" actId="1076"/>
          <ac:spMkLst>
            <pc:docMk/>
            <pc:sldMk cId="795567455" sldId="266"/>
            <ac:spMk id="23" creationId="{D16EC92B-1D57-BB50-FC8B-9AEAF9C424AB}"/>
          </ac:spMkLst>
        </pc:spChg>
        <pc:spChg chg="add mod">
          <ac:chgData name="旭 吕" userId="5a9222f4268e8d2f" providerId="LiveId" clId="{B0409394-6217-4045-8819-E186CACB33F5}" dt="2023-05-18T11:16:12.478" v="714"/>
          <ac:spMkLst>
            <pc:docMk/>
            <pc:sldMk cId="795567455" sldId="266"/>
            <ac:spMk id="25" creationId="{D4FBFAE6-4EDF-36D9-0740-49206BBAE416}"/>
          </ac:spMkLst>
        </pc:spChg>
        <pc:spChg chg="add mod">
          <ac:chgData name="旭 吕" userId="5a9222f4268e8d2f" providerId="LiveId" clId="{B0409394-6217-4045-8819-E186CACB33F5}" dt="2023-05-18T11:21:06.160" v="749" actId="403"/>
          <ac:spMkLst>
            <pc:docMk/>
            <pc:sldMk cId="795567455" sldId="266"/>
            <ac:spMk id="40" creationId="{5A56337D-86FF-EB96-B9A9-943CE5FFCA9C}"/>
          </ac:spMkLst>
        </pc:spChg>
        <pc:spChg chg="add mod">
          <ac:chgData name="旭 吕" userId="5a9222f4268e8d2f" providerId="LiveId" clId="{B0409394-6217-4045-8819-E186CACB33F5}" dt="2023-05-18T11:21:21.692" v="760"/>
          <ac:spMkLst>
            <pc:docMk/>
            <pc:sldMk cId="795567455" sldId="266"/>
            <ac:spMk id="41" creationId="{91664898-8D26-0056-E131-66CEAD501A50}"/>
          </ac:spMkLst>
        </pc:spChg>
        <pc:spChg chg="add mod">
          <ac:chgData name="旭 吕" userId="5a9222f4268e8d2f" providerId="LiveId" clId="{B0409394-6217-4045-8819-E186CACB33F5}" dt="2023-05-18T11:21:35.957" v="775" actId="1076"/>
          <ac:spMkLst>
            <pc:docMk/>
            <pc:sldMk cId="795567455" sldId="266"/>
            <ac:spMk id="42" creationId="{FCE03CB5-FDD9-ACAB-81A1-91B27935138B}"/>
          </ac:spMkLst>
        </pc:spChg>
        <pc:spChg chg="add mod">
          <ac:chgData name="旭 吕" userId="5a9222f4268e8d2f" providerId="LiveId" clId="{B0409394-6217-4045-8819-E186CACB33F5}" dt="2023-05-18T11:21:38.051" v="777" actId="571"/>
          <ac:spMkLst>
            <pc:docMk/>
            <pc:sldMk cId="795567455" sldId="266"/>
            <ac:spMk id="44" creationId="{CB620B59-3466-6452-2936-6585124A8877}"/>
          </ac:spMkLst>
        </pc:spChg>
        <pc:spChg chg="add mod">
          <ac:chgData name="旭 吕" userId="5a9222f4268e8d2f" providerId="LiveId" clId="{B0409394-6217-4045-8819-E186CACB33F5}" dt="2023-05-18T11:21:51.020" v="786" actId="6549"/>
          <ac:spMkLst>
            <pc:docMk/>
            <pc:sldMk cId="795567455" sldId="266"/>
            <ac:spMk id="45" creationId="{9AC0315B-DA1E-A210-24FE-2F29F8A28A88}"/>
          </ac:spMkLst>
        </pc:spChg>
        <pc:spChg chg="add mod">
          <ac:chgData name="旭 吕" userId="5a9222f4268e8d2f" providerId="LiveId" clId="{B0409394-6217-4045-8819-E186CACB33F5}" dt="2023-05-18T11:22:27.873" v="805"/>
          <ac:spMkLst>
            <pc:docMk/>
            <pc:sldMk cId="795567455" sldId="266"/>
            <ac:spMk id="46" creationId="{16E37386-BB46-FE9B-ECC9-832EEC318C95}"/>
          </ac:spMkLst>
        </pc:spChg>
        <pc:graphicFrameChg chg="add mod modGraphic">
          <ac:chgData name="旭 吕" userId="5a9222f4268e8d2f" providerId="LiveId" clId="{B0409394-6217-4045-8819-E186CACB33F5}" dt="2023-05-18T11:15:46.398" v="689" actId="14100"/>
          <ac:graphicFrameMkLst>
            <pc:docMk/>
            <pc:sldMk cId="795567455" sldId="266"/>
            <ac:graphicFrameMk id="24" creationId="{84D356E0-846E-0C21-5A7E-8C6CA975AE86}"/>
          </ac:graphicFrameMkLst>
        </pc:graphicFrameChg>
        <pc:picChg chg="mod">
          <ac:chgData name="旭 吕" userId="5a9222f4268e8d2f" providerId="LiveId" clId="{B0409394-6217-4045-8819-E186CACB33F5}" dt="2023-05-18T11:21:32.207" v="773" actId="1076"/>
          <ac:picMkLst>
            <pc:docMk/>
            <pc:sldMk cId="795567455" sldId="266"/>
            <ac:picMk id="6" creationId="{F9921FF1-BAF5-B3FD-E268-25579835E083}"/>
          </ac:picMkLst>
        </pc:picChg>
        <pc:picChg chg="add mod">
          <ac:chgData name="旭 吕" userId="5a9222f4268e8d2f" providerId="LiveId" clId="{B0409394-6217-4045-8819-E186CACB33F5}" dt="2023-05-18T10:53:17.572" v="330" actId="571"/>
          <ac:picMkLst>
            <pc:docMk/>
            <pc:sldMk cId="795567455" sldId="266"/>
            <ac:picMk id="12" creationId="{081038CC-98A8-5918-A3B2-6098F54A9B62}"/>
          </ac:picMkLst>
        </pc:picChg>
        <pc:picChg chg="add mod">
          <ac:chgData name="旭 吕" userId="5a9222f4268e8d2f" providerId="LiveId" clId="{B0409394-6217-4045-8819-E186CACB33F5}" dt="2023-05-18T10:53:19.947" v="332" actId="571"/>
          <ac:picMkLst>
            <pc:docMk/>
            <pc:sldMk cId="795567455" sldId="266"/>
            <ac:picMk id="14" creationId="{3C1E5A3B-8391-0BBB-DAC8-EED692A971CA}"/>
          </ac:picMkLst>
        </pc:picChg>
        <pc:picChg chg="add mod">
          <ac:chgData name="旭 吕" userId="5a9222f4268e8d2f" providerId="LiveId" clId="{B0409394-6217-4045-8819-E186CACB33F5}" dt="2023-05-18T11:21:38.051" v="777" actId="571"/>
          <ac:picMkLst>
            <pc:docMk/>
            <pc:sldMk cId="795567455" sldId="266"/>
            <ac:picMk id="43" creationId="{3F3A4899-5F2A-3607-9051-1EA4988FB984}"/>
          </ac:picMkLst>
        </pc:picChg>
        <pc:cxnChg chg="add mod">
          <ac:chgData name="旭 吕" userId="5a9222f4268e8d2f" providerId="LiveId" clId="{B0409394-6217-4045-8819-E186CACB33F5}" dt="2023-05-18T11:19:40.267" v="729" actId="14100"/>
          <ac:cxnSpMkLst>
            <pc:docMk/>
            <pc:sldMk cId="795567455" sldId="266"/>
            <ac:cxnSpMk id="27" creationId="{23F95D07-3AA5-E963-BEA2-038058FB7A1E}"/>
          </ac:cxnSpMkLst>
        </pc:cxnChg>
        <pc:cxnChg chg="add mod">
          <ac:chgData name="旭 吕" userId="5a9222f4268e8d2f" providerId="LiveId" clId="{B0409394-6217-4045-8819-E186CACB33F5}" dt="2023-05-18T11:20:13.704" v="730" actId="14100"/>
          <ac:cxnSpMkLst>
            <pc:docMk/>
            <pc:sldMk cId="795567455" sldId="266"/>
            <ac:cxnSpMk id="33" creationId="{44AE6C36-E21B-6DED-C96D-1EC41B44C643}"/>
          </ac:cxnSpMkLst>
        </pc:cxnChg>
      </pc:sldChg>
      <pc:sldChg chg="addSp delSp modSp new mod modClrScheme chgLayout">
        <pc:chgData name="旭 吕" userId="5a9222f4268e8d2f" providerId="LiveId" clId="{B0409394-6217-4045-8819-E186CACB33F5}" dt="2023-05-18T11:34:23.944" v="1039" actId="6549"/>
        <pc:sldMkLst>
          <pc:docMk/>
          <pc:sldMk cId="697834831" sldId="267"/>
        </pc:sldMkLst>
        <pc:spChg chg="add del mod ord">
          <ac:chgData name="旭 吕" userId="5a9222f4268e8d2f" providerId="LiveId" clId="{B0409394-6217-4045-8819-E186CACB33F5}" dt="2023-05-18T11:10:24.952" v="433" actId="700"/>
          <ac:spMkLst>
            <pc:docMk/>
            <pc:sldMk cId="697834831" sldId="267"/>
            <ac:spMk id="2" creationId="{8D226973-3EBA-CA30-13CA-720E7412D8EE}"/>
          </ac:spMkLst>
        </pc:spChg>
        <pc:spChg chg="add del mod ord">
          <ac:chgData name="旭 吕" userId="5a9222f4268e8d2f" providerId="LiveId" clId="{B0409394-6217-4045-8819-E186CACB33F5}" dt="2023-05-18T11:10:24.952" v="433" actId="700"/>
          <ac:spMkLst>
            <pc:docMk/>
            <pc:sldMk cId="697834831" sldId="267"/>
            <ac:spMk id="3" creationId="{18563A00-80B5-24C7-C929-6033CF026ECF}"/>
          </ac:spMkLst>
        </pc:spChg>
        <pc:spChg chg="add del mod ord">
          <ac:chgData name="旭 吕" userId="5a9222f4268e8d2f" providerId="LiveId" clId="{B0409394-6217-4045-8819-E186CACB33F5}" dt="2023-05-18T11:10:26.952" v="434" actId="700"/>
          <ac:spMkLst>
            <pc:docMk/>
            <pc:sldMk cId="697834831" sldId="267"/>
            <ac:spMk id="4" creationId="{3DB3E0E4-7A37-4E12-81EB-CFE5651F39E2}"/>
          </ac:spMkLst>
        </pc:spChg>
        <pc:spChg chg="add del mod ord">
          <ac:chgData name="旭 吕" userId="5a9222f4268e8d2f" providerId="LiveId" clId="{B0409394-6217-4045-8819-E186CACB33F5}" dt="2023-05-18T11:10:26.952" v="434" actId="700"/>
          <ac:spMkLst>
            <pc:docMk/>
            <pc:sldMk cId="697834831" sldId="267"/>
            <ac:spMk id="5" creationId="{A43A5094-D6D9-45D1-749D-9361B0430A5A}"/>
          </ac:spMkLst>
        </pc:spChg>
        <pc:spChg chg="add del mod ord">
          <ac:chgData name="旭 吕" userId="5a9222f4268e8d2f" providerId="LiveId" clId="{B0409394-6217-4045-8819-E186CACB33F5}" dt="2023-05-18T11:10:26.952" v="434" actId="700"/>
          <ac:spMkLst>
            <pc:docMk/>
            <pc:sldMk cId="697834831" sldId="267"/>
            <ac:spMk id="6" creationId="{2F6E18BB-5F42-E624-A020-FB0CED9D7F40}"/>
          </ac:spMkLst>
        </pc:spChg>
        <pc:spChg chg="add mod ord">
          <ac:chgData name="旭 吕" userId="5a9222f4268e8d2f" providerId="LiveId" clId="{B0409394-6217-4045-8819-E186CACB33F5}" dt="2023-05-18T11:10:36.640" v="471"/>
          <ac:spMkLst>
            <pc:docMk/>
            <pc:sldMk cId="697834831" sldId="267"/>
            <ac:spMk id="7" creationId="{2AEF7FA2-7259-402F-067D-755ACC9C3CF4}"/>
          </ac:spMkLst>
        </pc:spChg>
        <pc:spChg chg="add mod ord">
          <ac:chgData name="旭 吕" userId="5a9222f4268e8d2f" providerId="LiveId" clId="{B0409394-6217-4045-8819-E186CACB33F5}" dt="2023-05-18T11:34:23.944" v="1039" actId="6549"/>
          <ac:spMkLst>
            <pc:docMk/>
            <pc:sldMk cId="697834831" sldId="267"/>
            <ac:spMk id="8" creationId="{7551DF8E-4BE7-B0B1-FB8E-91B05C4860A5}"/>
          </ac:spMkLst>
        </pc:spChg>
        <pc:spChg chg="add mod ord">
          <ac:chgData name="旭 吕" userId="5a9222f4268e8d2f" providerId="LiveId" clId="{B0409394-6217-4045-8819-E186CACB33F5}" dt="2023-05-18T11:24:21.657" v="974"/>
          <ac:spMkLst>
            <pc:docMk/>
            <pc:sldMk cId="697834831" sldId="267"/>
            <ac:spMk id="9" creationId="{0FD226AB-71A9-13DC-EB43-E3D1733B8A65}"/>
          </ac:spMkLst>
        </pc:spChg>
      </pc:sldChg>
    </pc:docChg>
  </pc:docChgLst>
  <pc:docChgLst>
    <pc:chgData name="吕 旭" userId="5a9222f4268e8d2f" providerId="LiveId" clId="{4FEA0CCA-B5B9-4173-9650-40E9A94DB5EF}"/>
    <pc:docChg chg="modSld">
      <pc:chgData name="吕 旭" userId="5a9222f4268e8d2f" providerId="LiveId" clId="{4FEA0CCA-B5B9-4173-9650-40E9A94DB5EF}" dt="2022-04-30T06:14:28.706" v="13"/>
      <pc:docMkLst>
        <pc:docMk/>
      </pc:docMkLst>
      <pc:sldChg chg="modSp mod">
        <pc:chgData name="吕 旭" userId="5a9222f4268e8d2f" providerId="LiveId" clId="{4FEA0CCA-B5B9-4173-9650-40E9A94DB5EF}" dt="2022-04-30T06:14:28.706" v="13"/>
        <pc:sldMkLst>
          <pc:docMk/>
          <pc:sldMk cId="4147198991" sldId="262"/>
        </pc:sldMkLst>
        <pc:spChg chg="mod">
          <ac:chgData name="吕 旭" userId="5a9222f4268e8d2f" providerId="LiveId" clId="{4FEA0CCA-B5B9-4173-9650-40E9A94DB5EF}" dt="2022-04-30T06:14:28.706" v="13"/>
          <ac:spMkLst>
            <pc:docMk/>
            <pc:sldMk cId="4147198991" sldId="262"/>
            <ac:spMk id="4" creationId="{322C5B86-E791-4B24-8F0A-ADA0F6365AE5}"/>
          </ac:spMkLst>
        </pc:spChg>
      </pc:sldChg>
    </pc:docChg>
  </pc:docChgLst>
  <pc:docChgLst>
    <pc:chgData name="吕 旭" userId="5a9222f4268e8d2f" providerId="LiveId" clId="{AFA08D51-B38E-4D91-AC96-3DCC9E886961}"/>
    <pc:docChg chg="undo redo custSel addSld modSld">
      <pc:chgData name="吕 旭" userId="5a9222f4268e8d2f" providerId="LiveId" clId="{AFA08D51-B38E-4D91-AC96-3DCC9E886961}" dt="2020-12-23T08:11:32.724" v="282" actId="20577"/>
      <pc:docMkLst>
        <pc:docMk/>
      </pc:docMkLst>
      <pc:sldChg chg="modSp mod">
        <pc:chgData name="吕 旭" userId="5a9222f4268e8d2f" providerId="LiveId" clId="{AFA08D51-B38E-4D91-AC96-3DCC9E886961}" dt="2020-12-23T07:51:08.428" v="120" actId="20577"/>
        <pc:sldMkLst>
          <pc:docMk/>
          <pc:sldMk cId="4063891561" sldId="256"/>
        </pc:sldMkLst>
        <pc:spChg chg="mod">
          <ac:chgData name="吕 旭" userId="5a9222f4268e8d2f" providerId="LiveId" clId="{AFA08D51-B38E-4D91-AC96-3DCC9E886961}" dt="2020-12-23T07:51:08.428" v="120" actId="20577"/>
          <ac:spMkLst>
            <pc:docMk/>
            <pc:sldMk cId="4063891561" sldId="256"/>
            <ac:spMk id="6" creationId="{A2C23B3C-ADD7-4F4D-A836-79B1AD75C6D8}"/>
          </ac:spMkLst>
        </pc:spChg>
        <pc:picChg chg="mod">
          <ac:chgData name="吕 旭" userId="5a9222f4268e8d2f" providerId="LiveId" clId="{AFA08D51-B38E-4D91-AC96-3DCC9E886961}" dt="2020-12-23T07:48:26.489" v="43" actId="14100"/>
          <ac:picMkLst>
            <pc:docMk/>
            <pc:sldMk cId="4063891561" sldId="256"/>
            <ac:picMk id="5" creationId="{09E28EF7-BDBA-4F8B-B769-4B039A7264F8}"/>
          </ac:picMkLst>
        </pc:picChg>
      </pc:sldChg>
      <pc:sldChg chg="addSp delSp modSp new mod modClrScheme chgLayout">
        <pc:chgData name="吕 旭" userId="5a9222f4268e8d2f" providerId="LiveId" clId="{AFA08D51-B38E-4D91-AC96-3DCC9E886961}" dt="2020-12-23T07:53:08.676" v="137"/>
        <pc:sldMkLst>
          <pc:docMk/>
          <pc:sldMk cId="3936032146" sldId="257"/>
        </pc:sldMkLst>
        <pc:spChg chg="del">
          <ac:chgData name="吕 旭" userId="5a9222f4268e8d2f" providerId="LiveId" clId="{AFA08D51-B38E-4D91-AC96-3DCC9E886961}" dt="2020-12-23T07:38:34.375" v="1" actId="700"/>
          <ac:spMkLst>
            <pc:docMk/>
            <pc:sldMk cId="3936032146" sldId="257"/>
            <ac:spMk id="2" creationId="{767D673C-C89F-4884-8202-88819D7825A0}"/>
          </ac:spMkLst>
        </pc:spChg>
        <pc:spChg chg="del">
          <ac:chgData name="吕 旭" userId="5a9222f4268e8d2f" providerId="LiveId" clId="{AFA08D51-B38E-4D91-AC96-3DCC9E886961}" dt="2020-12-23T07:38:34.375" v="1" actId="700"/>
          <ac:spMkLst>
            <pc:docMk/>
            <pc:sldMk cId="3936032146" sldId="257"/>
            <ac:spMk id="3" creationId="{56B4EED8-0EC5-41F4-A2D4-249BFB8CC299}"/>
          </ac:spMkLst>
        </pc:spChg>
        <pc:spChg chg="add del">
          <ac:chgData name="吕 旭" userId="5a9222f4268e8d2f" providerId="LiveId" clId="{AFA08D51-B38E-4D91-AC96-3DCC9E886961}" dt="2020-12-23T07:38:36.251" v="3" actId="22"/>
          <ac:spMkLst>
            <pc:docMk/>
            <pc:sldMk cId="3936032146" sldId="257"/>
            <ac:spMk id="5" creationId="{FF87CF24-4680-450F-827F-6D224AA8FB54}"/>
          </ac:spMkLst>
        </pc:spChg>
        <pc:spChg chg="add del">
          <ac:chgData name="吕 旭" userId="5a9222f4268e8d2f" providerId="LiveId" clId="{AFA08D51-B38E-4D91-AC96-3DCC9E886961}" dt="2020-12-23T07:38:42.217" v="5" actId="22"/>
          <ac:spMkLst>
            <pc:docMk/>
            <pc:sldMk cId="3936032146" sldId="257"/>
            <ac:spMk id="7" creationId="{45563577-211F-46CA-A584-7995DC29604D}"/>
          </ac:spMkLst>
        </pc:spChg>
        <pc:spChg chg="add mod">
          <ac:chgData name="吕 旭" userId="5a9222f4268e8d2f" providerId="LiveId" clId="{AFA08D51-B38E-4D91-AC96-3DCC9E886961}" dt="2020-12-23T07:53:08.676" v="137"/>
          <ac:spMkLst>
            <pc:docMk/>
            <pc:sldMk cId="3936032146" sldId="257"/>
            <ac:spMk id="12" creationId="{93A0FD32-0932-4EB0-94FF-C178FD9A4AA6}"/>
          </ac:spMkLst>
        </pc:spChg>
        <pc:picChg chg="add mod">
          <ac:chgData name="吕 旭" userId="5a9222f4268e8d2f" providerId="LiveId" clId="{AFA08D51-B38E-4D91-AC96-3DCC9E886961}" dt="2020-12-23T07:39:12.199" v="7" actId="1076"/>
          <ac:picMkLst>
            <pc:docMk/>
            <pc:sldMk cId="3936032146" sldId="257"/>
            <ac:picMk id="9" creationId="{CEF6C571-1AA8-4CC6-ABD5-5D357141999A}"/>
          </ac:picMkLst>
        </pc:picChg>
        <pc:picChg chg="add del">
          <ac:chgData name="吕 旭" userId="5a9222f4268e8d2f" providerId="LiveId" clId="{AFA08D51-B38E-4D91-AC96-3DCC9E886961}" dt="2020-12-23T07:39:17.777" v="9" actId="22"/>
          <ac:picMkLst>
            <pc:docMk/>
            <pc:sldMk cId="3936032146" sldId="257"/>
            <ac:picMk id="11" creationId="{FFC20146-8B34-48F4-BA8C-7A390646EFD6}"/>
          </ac:picMkLst>
        </pc:picChg>
      </pc:sldChg>
      <pc:sldChg chg="addSp delSp modSp new mod modClrScheme chgLayout">
        <pc:chgData name="吕 旭" userId="5a9222f4268e8d2f" providerId="LiveId" clId="{AFA08D51-B38E-4D91-AC96-3DCC9E886961}" dt="2020-12-23T07:49:07.922" v="71" actId="1076"/>
        <pc:sldMkLst>
          <pc:docMk/>
          <pc:sldMk cId="3340958545" sldId="258"/>
        </pc:sldMkLst>
        <pc:spChg chg="del">
          <ac:chgData name="吕 旭" userId="5a9222f4268e8d2f" providerId="LiveId" clId="{AFA08D51-B38E-4D91-AC96-3DCC9E886961}" dt="2020-12-23T07:48:01.840" v="38" actId="700"/>
          <ac:spMkLst>
            <pc:docMk/>
            <pc:sldMk cId="3340958545" sldId="258"/>
            <ac:spMk id="2" creationId="{086764EB-8587-4462-938D-229162068038}"/>
          </ac:spMkLst>
        </pc:spChg>
        <pc:spChg chg="del">
          <ac:chgData name="吕 旭" userId="5a9222f4268e8d2f" providerId="LiveId" clId="{AFA08D51-B38E-4D91-AC96-3DCC9E886961}" dt="2020-12-23T07:48:01.840" v="38" actId="700"/>
          <ac:spMkLst>
            <pc:docMk/>
            <pc:sldMk cId="3340958545" sldId="258"/>
            <ac:spMk id="3" creationId="{917C96D1-7F58-4D97-9254-D3E65095BA78}"/>
          </ac:spMkLst>
        </pc:spChg>
        <pc:spChg chg="add mod">
          <ac:chgData name="吕 旭" userId="5a9222f4268e8d2f" providerId="LiveId" clId="{AFA08D51-B38E-4D91-AC96-3DCC9E886961}" dt="2020-12-23T07:49:07.922" v="71" actId="1076"/>
          <ac:spMkLst>
            <pc:docMk/>
            <pc:sldMk cId="3340958545" sldId="258"/>
            <ac:spMk id="6" creationId="{9FDB0018-6113-402E-847D-86759F63B7CC}"/>
          </ac:spMkLst>
        </pc:spChg>
        <pc:picChg chg="add mod">
          <ac:chgData name="吕 旭" userId="5a9222f4268e8d2f" providerId="LiveId" clId="{AFA08D51-B38E-4D91-AC96-3DCC9E886961}" dt="2020-12-23T07:48:21.023" v="41" actId="14100"/>
          <ac:picMkLst>
            <pc:docMk/>
            <pc:sldMk cId="3340958545" sldId="258"/>
            <ac:picMk id="5" creationId="{FFE250EE-D6F4-4DDA-A7C2-14DBFB592389}"/>
          </ac:picMkLst>
        </pc:picChg>
      </pc:sldChg>
      <pc:sldChg chg="addSp modSp new mod">
        <pc:chgData name="吕 旭" userId="5a9222f4268e8d2f" providerId="LiveId" clId="{AFA08D51-B38E-4D91-AC96-3DCC9E886961}" dt="2020-12-23T08:08:16.059" v="253"/>
        <pc:sldMkLst>
          <pc:docMk/>
          <pc:sldMk cId="3384266672" sldId="259"/>
        </pc:sldMkLst>
        <pc:spChg chg="add mod">
          <ac:chgData name="吕 旭" userId="5a9222f4268e8d2f" providerId="LiveId" clId="{AFA08D51-B38E-4D91-AC96-3DCC9E886961}" dt="2020-12-23T08:08:16.059" v="253"/>
          <ac:spMkLst>
            <pc:docMk/>
            <pc:sldMk cId="3384266672" sldId="259"/>
            <ac:spMk id="4" creationId="{3D78845E-188B-46E1-8AD4-F853D4E83C00}"/>
          </ac:spMkLst>
        </pc:spChg>
        <pc:picChg chg="add mod">
          <ac:chgData name="吕 旭" userId="5a9222f4268e8d2f" providerId="LiveId" clId="{AFA08D51-B38E-4D91-AC96-3DCC9E886961}" dt="2020-12-23T07:52:42.504" v="124" actId="14100"/>
          <ac:picMkLst>
            <pc:docMk/>
            <pc:sldMk cId="3384266672" sldId="259"/>
            <ac:picMk id="3" creationId="{AA2055B7-5CEB-479C-BD13-BDF3AA7D331C}"/>
          </ac:picMkLst>
        </pc:picChg>
      </pc:sldChg>
      <pc:sldChg chg="addSp delSp modSp new mod">
        <pc:chgData name="吕 旭" userId="5a9222f4268e8d2f" providerId="LiveId" clId="{AFA08D51-B38E-4D91-AC96-3DCC9E886961}" dt="2020-12-23T08:08:22.496" v="257" actId="20577"/>
        <pc:sldMkLst>
          <pc:docMk/>
          <pc:sldMk cId="1907895049" sldId="260"/>
        </pc:sldMkLst>
        <pc:spChg chg="add del">
          <ac:chgData name="吕 旭" userId="5a9222f4268e8d2f" providerId="LiveId" clId="{AFA08D51-B38E-4D91-AC96-3DCC9E886961}" dt="2020-12-23T08:04:48.694" v="232" actId="22"/>
          <ac:spMkLst>
            <pc:docMk/>
            <pc:sldMk cId="1907895049" sldId="260"/>
            <ac:spMk id="5" creationId="{A7A4A60C-2262-4243-AE71-5300605E9B73}"/>
          </ac:spMkLst>
        </pc:spChg>
        <pc:spChg chg="add del">
          <ac:chgData name="吕 旭" userId="5a9222f4268e8d2f" providerId="LiveId" clId="{AFA08D51-B38E-4D91-AC96-3DCC9E886961}" dt="2020-12-23T08:04:52.235" v="235" actId="22"/>
          <ac:spMkLst>
            <pc:docMk/>
            <pc:sldMk cId="1907895049" sldId="260"/>
            <ac:spMk id="7" creationId="{E341F5D1-E1AF-4D26-95D1-C22DDAEEEC2A}"/>
          </ac:spMkLst>
        </pc:spChg>
        <pc:spChg chg="add mod">
          <ac:chgData name="吕 旭" userId="5a9222f4268e8d2f" providerId="LiveId" clId="{AFA08D51-B38E-4D91-AC96-3DCC9E886961}" dt="2020-12-23T08:08:22.496" v="257" actId="20577"/>
          <ac:spMkLst>
            <pc:docMk/>
            <pc:sldMk cId="1907895049" sldId="260"/>
            <ac:spMk id="9" creationId="{E8AF77C0-4552-4E3C-BE77-089DD6165EC1}"/>
          </ac:spMkLst>
        </pc:spChg>
        <pc:picChg chg="add mod">
          <ac:chgData name="吕 旭" userId="5a9222f4268e8d2f" providerId="LiveId" clId="{AFA08D51-B38E-4D91-AC96-3DCC9E886961}" dt="2020-12-23T08:05:05.392" v="242" actId="1076"/>
          <ac:picMkLst>
            <pc:docMk/>
            <pc:sldMk cId="1907895049" sldId="260"/>
            <ac:picMk id="3" creationId="{9DB128EA-F50C-4248-9000-66127AC8A856}"/>
          </ac:picMkLst>
        </pc:picChg>
      </pc:sldChg>
      <pc:sldChg chg="addSp delSp modSp new mod modClrScheme chgLayout">
        <pc:chgData name="吕 旭" userId="5a9222f4268e8d2f" providerId="LiveId" clId="{AFA08D51-B38E-4D91-AC96-3DCC9E886961}" dt="2020-12-23T08:11:32.724" v="282" actId="20577"/>
        <pc:sldMkLst>
          <pc:docMk/>
          <pc:sldMk cId="2750940961" sldId="261"/>
        </pc:sldMkLst>
        <pc:spChg chg="del">
          <ac:chgData name="吕 旭" userId="5a9222f4268e8d2f" providerId="LiveId" clId="{AFA08D51-B38E-4D91-AC96-3DCC9E886961}" dt="2020-12-23T08:11:13.118" v="259" actId="700"/>
          <ac:spMkLst>
            <pc:docMk/>
            <pc:sldMk cId="2750940961" sldId="261"/>
            <ac:spMk id="2" creationId="{E2D83799-DFD5-4B40-8662-CAD63988E02A}"/>
          </ac:spMkLst>
        </pc:spChg>
        <pc:spChg chg="del">
          <ac:chgData name="吕 旭" userId="5a9222f4268e8d2f" providerId="LiveId" clId="{AFA08D51-B38E-4D91-AC96-3DCC9E886961}" dt="2020-12-23T08:11:13.118" v="259" actId="700"/>
          <ac:spMkLst>
            <pc:docMk/>
            <pc:sldMk cId="2750940961" sldId="261"/>
            <ac:spMk id="3" creationId="{F0715B9B-DB25-4742-B1BF-6DCBE71E51E6}"/>
          </ac:spMkLst>
        </pc:spChg>
        <pc:spChg chg="add mod">
          <ac:chgData name="吕 旭" userId="5a9222f4268e8d2f" providerId="LiveId" clId="{AFA08D51-B38E-4D91-AC96-3DCC9E886961}" dt="2020-12-23T08:11:32.724" v="282" actId="20577"/>
          <ac:spMkLst>
            <pc:docMk/>
            <pc:sldMk cId="2750940961" sldId="261"/>
            <ac:spMk id="6" creationId="{587CC0C9-02C4-4759-8055-7C3B35369AFC}"/>
          </ac:spMkLst>
        </pc:spChg>
        <pc:picChg chg="add mod">
          <ac:chgData name="吕 旭" userId="5a9222f4268e8d2f" providerId="LiveId" clId="{AFA08D51-B38E-4D91-AC96-3DCC9E886961}" dt="2020-12-23T08:11:17.611" v="262" actId="14100"/>
          <ac:picMkLst>
            <pc:docMk/>
            <pc:sldMk cId="2750940961" sldId="261"/>
            <ac:picMk id="5" creationId="{E39ED682-D133-4658-9936-09FA810650F2}"/>
          </ac:picMkLst>
        </pc:picChg>
      </pc:sldChg>
    </pc:docChg>
  </pc:docChgLst>
  <pc:docChgLst>
    <pc:chgData name="旭 吕" userId="5a9222f4268e8d2f" providerId="LiveId" clId="{816E5BF0-3C8D-4A76-9864-58291FF2814E}"/>
    <pc:docChg chg="undo custSel addSld delSld modSld sldOrd">
      <pc:chgData name="旭 吕" userId="5a9222f4268e8d2f" providerId="LiveId" clId="{816E5BF0-3C8D-4A76-9864-58291FF2814E}" dt="2024-11-04T07:21:47.306" v="74" actId="20577"/>
      <pc:docMkLst>
        <pc:docMk/>
      </pc:docMkLst>
      <pc:sldChg chg="modSp mod">
        <pc:chgData name="旭 吕" userId="5a9222f4268e8d2f" providerId="LiveId" clId="{816E5BF0-3C8D-4A76-9864-58291FF2814E}" dt="2024-11-04T07:19:16.250" v="63"/>
        <pc:sldMkLst>
          <pc:docMk/>
          <pc:sldMk cId="99392294" sldId="265"/>
        </pc:sldMkLst>
        <pc:spChg chg="mod">
          <ac:chgData name="旭 吕" userId="5a9222f4268e8d2f" providerId="LiveId" clId="{816E5BF0-3C8D-4A76-9864-58291FF2814E}" dt="2024-11-04T07:19:16.250" v="63"/>
          <ac:spMkLst>
            <pc:docMk/>
            <pc:sldMk cId="99392294" sldId="265"/>
            <ac:spMk id="7" creationId="{BB45FA50-5CB6-E7D1-127D-AD0551E0E8A1}"/>
          </ac:spMkLst>
        </pc:spChg>
      </pc:sldChg>
      <pc:sldChg chg="addSp delSp modSp mod">
        <pc:chgData name="旭 吕" userId="5a9222f4268e8d2f" providerId="LiveId" clId="{816E5BF0-3C8D-4A76-9864-58291FF2814E}" dt="2024-11-04T07:19:05.499" v="62" actId="6549"/>
        <pc:sldMkLst>
          <pc:docMk/>
          <pc:sldMk cId="795567455" sldId="266"/>
        </pc:sldMkLst>
        <pc:spChg chg="add mod">
          <ac:chgData name="旭 吕" userId="5a9222f4268e8d2f" providerId="LiveId" clId="{816E5BF0-3C8D-4A76-9864-58291FF2814E}" dt="2024-11-04T06:47:24.547" v="8" actId="1076"/>
          <ac:spMkLst>
            <pc:docMk/>
            <pc:sldMk cId="795567455" sldId="266"/>
            <ac:spMk id="7" creationId="{15BE4C84-26F2-7942-7DC8-1F0D644B8706}"/>
          </ac:spMkLst>
        </pc:spChg>
        <pc:spChg chg="add mod">
          <ac:chgData name="旭 吕" userId="5a9222f4268e8d2f" providerId="LiveId" clId="{816E5BF0-3C8D-4A76-9864-58291FF2814E}" dt="2024-11-04T06:49:41.537" v="16" actId="1076"/>
          <ac:spMkLst>
            <pc:docMk/>
            <pc:sldMk cId="795567455" sldId="266"/>
            <ac:spMk id="12" creationId="{2349E659-6B20-F86A-6CA5-8C9BEC7DF553}"/>
          </ac:spMkLst>
        </pc:spChg>
        <pc:spChg chg="add del mod">
          <ac:chgData name="旭 吕" userId="5a9222f4268e8d2f" providerId="LiveId" clId="{816E5BF0-3C8D-4A76-9864-58291FF2814E}" dt="2024-11-04T07:17:10.781" v="35" actId="478"/>
          <ac:spMkLst>
            <pc:docMk/>
            <pc:sldMk cId="795567455" sldId="266"/>
            <ac:spMk id="13" creationId="{6EA7534E-9223-D6E4-D6E5-DB0AF536843C}"/>
          </ac:spMkLst>
        </pc:spChg>
        <pc:spChg chg="add mod">
          <ac:chgData name="旭 吕" userId="5a9222f4268e8d2f" providerId="LiveId" clId="{816E5BF0-3C8D-4A76-9864-58291FF2814E}" dt="2024-11-04T07:16:58.616" v="31"/>
          <ac:spMkLst>
            <pc:docMk/>
            <pc:sldMk cId="795567455" sldId="266"/>
            <ac:spMk id="14" creationId="{28212C41-70A4-2571-4FE6-01AE4EAF8DF4}"/>
          </ac:spMkLst>
        </pc:spChg>
        <pc:spChg chg="mod">
          <ac:chgData name="旭 吕" userId="5a9222f4268e8d2f" providerId="LiveId" clId="{816E5BF0-3C8D-4A76-9864-58291FF2814E}" dt="2024-11-04T07:19:05.499" v="62" actId="6549"/>
          <ac:spMkLst>
            <pc:docMk/>
            <pc:sldMk cId="795567455" sldId="266"/>
            <ac:spMk id="46" creationId="{16E37386-BB46-FE9B-ECC9-832EEC318C95}"/>
          </ac:spMkLst>
        </pc:spChg>
      </pc:sldChg>
      <pc:sldChg chg="add del ord">
        <pc:chgData name="旭 吕" userId="5a9222f4268e8d2f" providerId="LiveId" clId="{816E5BF0-3C8D-4A76-9864-58291FF2814E}" dt="2024-11-04T07:18:00.634" v="44" actId="47"/>
        <pc:sldMkLst>
          <pc:docMk/>
          <pc:sldMk cId="2386313803" sldId="268"/>
        </pc:sldMkLst>
      </pc:sldChg>
      <pc:sldChg chg="addSp modSp new mod">
        <pc:chgData name="旭 吕" userId="5a9222f4268e8d2f" providerId="LiveId" clId="{816E5BF0-3C8D-4A76-9864-58291FF2814E}" dt="2024-11-04T07:21:47.306" v="74" actId="20577"/>
        <pc:sldMkLst>
          <pc:docMk/>
          <pc:sldMk cId="3901600938" sldId="269"/>
        </pc:sldMkLst>
        <pc:spChg chg="add mod">
          <ac:chgData name="旭 吕" userId="5a9222f4268e8d2f" providerId="LiveId" clId="{816E5BF0-3C8D-4A76-9864-58291FF2814E}" dt="2024-11-04T07:21:47.306" v="74" actId="20577"/>
          <ac:spMkLst>
            <pc:docMk/>
            <pc:sldMk cId="3901600938" sldId="269"/>
            <ac:spMk id="3" creationId="{D629FCE8-DCD0-2316-BC8A-6F7C2E2FFDE9}"/>
          </ac:spMkLst>
        </pc:spChg>
        <pc:picChg chg="add mod modCrop">
          <ac:chgData name="旭 吕" userId="5a9222f4268e8d2f" providerId="LiveId" clId="{816E5BF0-3C8D-4A76-9864-58291FF2814E}" dt="2024-11-04T07:18:26.055" v="48" actId="14100"/>
          <ac:picMkLst>
            <pc:docMk/>
            <pc:sldMk cId="3901600938" sldId="269"/>
            <ac:picMk id="2" creationId="{B7675C01-F602-CB3D-A811-10E7A0DDA645}"/>
          </ac:picMkLst>
        </pc:picChg>
      </pc:sldChg>
    </pc:docChg>
  </pc:docChgLst>
  <pc:docChgLst>
    <pc:chgData name="吕 旭" userId="5a9222f4268e8d2f" providerId="LiveId" clId="{0C000325-BCF0-4485-8863-3C718BC0487A}"/>
    <pc:docChg chg="undo custSel addSld modSld">
      <pc:chgData name="吕 旭" userId="5a9222f4268e8d2f" providerId="LiveId" clId="{0C000325-BCF0-4485-8863-3C718BC0487A}" dt="2021-12-06T01:26:14.870" v="225" actId="26606"/>
      <pc:docMkLst>
        <pc:docMk/>
      </pc:docMkLst>
      <pc:sldChg chg="modSp mod">
        <pc:chgData name="吕 旭" userId="5a9222f4268e8d2f" providerId="LiveId" clId="{0C000325-BCF0-4485-8863-3C718BC0487A}" dt="2021-07-16T03:04:39.012" v="44" actId="1076"/>
        <pc:sldMkLst>
          <pc:docMk/>
          <pc:sldMk cId="2750940961" sldId="261"/>
        </pc:sldMkLst>
        <pc:picChg chg="mod">
          <ac:chgData name="吕 旭" userId="5a9222f4268e8d2f" providerId="LiveId" clId="{0C000325-BCF0-4485-8863-3C718BC0487A}" dt="2021-07-16T03:04:39.012" v="44" actId="1076"/>
          <ac:picMkLst>
            <pc:docMk/>
            <pc:sldMk cId="2750940961" sldId="261"/>
            <ac:picMk id="5" creationId="{E39ED682-D133-4658-9936-09FA810650F2}"/>
          </ac:picMkLst>
        </pc:picChg>
      </pc:sldChg>
      <pc:sldChg chg="addSp modSp new mod">
        <pc:chgData name="吕 旭" userId="5a9222f4268e8d2f" providerId="LiveId" clId="{0C000325-BCF0-4485-8863-3C718BC0487A}" dt="2021-07-16T03:05:48.318" v="45" actId="1076"/>
        <pc:sldMkLst>
          <pc:docMk/>
          <pc:sldMk cId="4147198991" sldId="262"/>
        </pc:sldMkLst>
        <pc:spChg chg="add mod">
          <ac:chgData name="吕 旭" userId="5a9222f4268e8d2f" providerId="LiveId" clId="{0C000325-BCF0-4485-8863-3C718BC0487A}" dt="2021-07-16T03:05:48.318" v="45" actId="1076"/>
          <ac:spMkLst>
            <pc:docMk/>
            <pc:sldMk cId="4147198991" sldId="262"/>
            <ac:spMk id="4" creationId="{322C5B86-E791-4B24-8F0A-ADA0F6365AE5}"/>
          </ac:spMkLst>
        </pc:spChg>
        <pc:picChg chg="add mod">
          <ac:chgData name="吕 旭" userId="5a9222f4268e8d2f" providerId="LiveId" clId="{0C000325-BCF0-4485-8863-3C718BC0487A}" dt="2021-07-16T03:04:36.700" v="43" actId="1076"/>
          <ac:picMkLst>
            <pc:docMk/>
            <pc:sldMk cId="4147198991" sldId="262"/>
            <ac:picMk id="3" creationId="{2A225895-9674-4DE3-AB14-36CDABCA5A3B}"/>
          </ac:picMkLst>
        </pc:picChg>
      </pc:sldChg>
      <pc:sldChg chg="addSp delSp modSp add mod modClrScheme chgLayout">
        <pc:chgData name="吕 旭" userId="5a9222f4268e8d2f" providerId="LiveId" clId="{0C000325-BCF0-4485-8863-3C718BC0487A}" dt="2021-07-16T09:02:07.368" v="220" actId="1076"/>
        <pc:sldMkLst>
          <pc:docMk/>
          <pc:sldMk cId="1062049403" sldId="263"/>
        </pc:sldMkLst>
        <pc:spChg chg="del">
          <ac:chgData name="吕 旭" userId="5a9222f4268e8d2f" providerId="LiveId" clId="{0C000325-BCF0-4485-8863-3C718BC0487A}" dt="2021-07-16T04:54:52.007" v="48" actId="700"/>
          <ac:spMkLst>
            <pc:docMk/>
            <pc:sldMk cId="1062049403" sldId="263"/>
            <ac:spMk id="2" creationId="{DD364AD2-0233-4378-8FB1-411AFCF1D971}"/>
          </ac:spMkLst>
        </pc:spChg>
        <pc:spChg chg="del">
          <ac:chgData name="吕 旭" userId="5a9222f4268e8d2f" providerId="LiveId" clId="{0C000325-BCF0-4485-8863-3C718BC0487A}" dt="2021-07-16T04:54:52.007" v="48" actId="700"/>
          <ac:spMkLst>
            <pc:docMk/>
            <pc:sldMk cId="1062049403" sldId="263"/>
            <ac:spMk id="3" creationId="{5261130E-96C8-4942-BC18-00FB37D59DC0}"/>
          </ac:spMkLst>
        </pc:spChg>
        <pc:spChg chg="add mod">
          <ac:chgData name="吕 旭" userId="5a9222f4268e8d2f" providerId="LiveId" clId="{0C000325-BCF0-4485-8863-3C718BC0487A}" dt="2021-07-16T09:02:07.368" v="220" actId="1076"/>
          <ac:spMkLst>
            <pc:docMk/>
            <pc:sldMk cId="1062049403" sldId="263"/>
            <ac:spMk id="4" creationId="{79FA1A6E-9032-43DB-B287-D54A8628301D}"/>
          </ac:spMkLst>
        </pc:spChg>
        <pc:spChg chg="del">
          <ac:chgData name="吕 旭" userId="5a9222f4268e8d2f" providerId="LiveId" clId="{0C000325-BCF0-4485-8863-3C718BC0487A}" dt="2021-07-16T04:54:54.415" v="49" actId="478"/>
          <ac:spMkLst>
            <pc:docMk/>
            <pc:sldMk cId="1062049403" sldId="263"/>
            <ac:spMk id="6" creationId="{A2C23B3C-ADD7-4F4D-A836-79B1AD75C6D8}"/>
          </ac:spMkLst>
        </pc:spChg>
        <pc:picChg chg="mod">
          <ac:chgData name="吕 旭" userId="5a9222f4268e8d2f" providerId="LiveId" clId="{0C000325-BCF0-4485-8863-3C718BC0487A}" dt="2021-07-16T04:55:48.991" v="124" actId="1076"/>
          <ac:picMkLst>
            <pc:docMk/>
            <pc:sldMk cId="1062049403" sldId="263"/>
            <ac:picMk id="5" creationId="{09E28EF7-BDBA-4F8B-B769-4B039A7264F8}"/>
          </ac:picMkLst>
        </pc:picChg>
      </pc:sldChg>
      <pc:sldChg chg="addSp delSp modSp new mod setBg modClrScheme chgLayout">
        <pc:chgData name="吕 旭" userId="5a9222f4268e8d2f" providerId="LiveId" clId="{0C000325-BCF0-4485-8863-3C718BC0487A}" dt="2021-12-06T01:26:14.870" v="225" actId="26606"/>
        <pc:sldMkLst>
          <pc:docMk/>
          <pc:sldMk cId="3757333447" sldId="264"/>
        </pc:sldMkLst>
        <pc:spChg chg="del">
          <ac:chgData name="吕 旭" userId="5a9222f4268e8d2f" providerId="LiveId" clId="{0C000325-BCF0-4485-8863-3C718BC0487A}" dt="2021-12-06T01:26:07.399" v="223" actId="700"/>
          <ac:spMkLst>
            <pc:docMk/>
            <pc:sldMk cId="3757333447" sldId="264"/>
            <ac:spMk id="2" creationId="{76C6A58D-7410-497D-A13E-D155E58B21B1}"/>
          </ac:spMkLst>
        </pc:spChg>
        <pc:spChg chg="del">
          <ac:chgData name="吕 旭" userId="5a9222f4268e8d2f" providerId="LiveId" clId="{0C000325-BCF0-4485-8863-3C718BC0487A}" dt="2021-12-06T01:26:07.399" v="223" actId="700"/>
          <ac:spMkLst>
            <pc:docMk/>
            <pc:sldMk cId="3757333447" sldId="264"/>
            <ac:spMk id="3" creationId="{E4111058-1BFD-424E-B924-E5E5010668B8}"/>
          </ac:spMkLst>
        </pc:spChg>
        <pc:spChg chg="add">
          <ac:chgData name="吕 旭" userId="5a9222f4268e8d2f" providerId="LiveId" clId="{0C000325-BCF0-4485-8863-3C718BC0487A}" dt="2021-12-06T01:26:14.870" v="225" actId="26606"/>
          <ac:spMkLst>
            <pc:docMk/>
            <pc:sldMk cId="3757333447" sldId="264"/>
            <ac:spMk id="10" creationId="{42A4FC2C-047E-45A5-965D-8E1E3BF09BC6}"/>
          </ac:spMkLst>
        </pc:spChg>
        <pc:picChg chg="add mod">
          <ac:chgData name="吕 旭" userId="5a9222f4268e8d2f" providerId="LiveId" clId="{0C000325-BCF0-4485-8863-3C718BC0487A}" dt="2021-12-06T01:26:14.870" v="225" actId="26606"/>
          <ac:picMkLst>
            <pc:docMk/>
            <pc:sldMk cId="3757333447" sldId="264"/>
            <ac:picMk id="5" creationId="{17B3D825-B8E6-48ED-AC1D-2D96D39C19A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31A17-B8CB-4B08-9481-BD82D48CB2A7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1235075"/>
            <a:ext cx="4813300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F048-59FB-4A3B-A679-AE3C15CD4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22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"F02</a:t>
            </a:r>
            <a:r>
              <a:rPr lang="zh-CN" altLang="en-US" dirty="0"/>
              <a:t>、</a:t>
            </a:r>
            <a:r>
              <a:rPr lang="en-US" altLang="zh-CN" dirty="0"/>
              <a:t>F18" : </a:t>
            </a:r>
          </a:p>
          <a:p>
            <a:r>
              <a:rPr lang="en-US" altLang="zh-CN" dirty="0"/>
              <a:t>Kc = -0.659;</a:t>
            </a:r>
          </a:p>
          <a:p>
            <a:r>
              <a:rPr lang="en-US" altLang="zh-CN" dirty="0" err="1"/>
              <a:t>Kd</a:t>
            </a:r>
            <a:r>
              <a:rPr lang="en-US" altLang="zh-CN" dirty="0"/>
              <a:t> = 1.316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7F048-59FB-4A3B-A679-AE3C15CD42D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813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"F11</a:t>
            </a:r>
            <a:r>
              <a:rPr lang="zh-CN" altLang="en-US" dirty="0"/>
              <a:t>、</a:t>
            </a:r>
            <a:r>
              <a:rPr lang="en-US" altLang="zh-CN" dirty="0"/>
              <a:t>F07" : </a:t>
            </a:r>
          </a:p>
          <a:p>
            <a:r>
              <a:rPr lang="en-US" altLang="zh-CN" dirty="0"/>
              <a:t>Kc = -0.568;</a:t>
            </a:r>
          </a:p>
          <a:p>
            <a:r>
              <a:rPr lang="en-US" altLang="zh-CN" dirty="0" err="1"/>
              <a:t>Kd</a:t>
            </a:r>
            <a:r>
              <a:rPr lang="en-US" altLang="zh-CN" dirty="0"/>
              <a:t> = 1.607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7F048-59FB-4A3B-A679-AE3C15CD42D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963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"G38" : </a:t>
            </a:r>
          </a:p>
          <a:p>
            <a:r>
              <a:rPr lang="en-US" altLang="zh-CN" dirty="0"/>
              <a:t>Kc = -0.75;</a:t>
            </a:r>
          </a:p>
          <a:p>
            <a:r>
              <a:rPr lang="en-US" altLang="zh-CN" dirty="0" err="1"/>
              <a:t>Kd</a:t>
            </a:r>
            <a:r>
              <a:rPr lang="en-US" altLang="zh-CN" dirty="0"/>
              <a:t> = 1.03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7F048-59FB-4A3B-A679-AE3C15CD42D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311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"G32" : </a:t>
            </a:r>
          </a:p>
          <a:p>
            <a:r>
              <a:rPr lang="en-US" altLang="zh-CN" dirty="0"/>
              <a:t>Kc = -0.85;</a:t>
            </a:r>
          </a:p>
          <a:p>
            <a:r>
              <a:rPr lang="en-US" altLang="zh-CN" dirty="0" err="1"/>
              <a:t>Kd</a:t>
            </a:r>
            <a:r>
              <a:rPr lang="en-US" altLang="zh-CN" dirty="0"/>
              <a:t> = 1.05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7F048-59FB-4A3B-A679-AE3C15CD42D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984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"G05</a:t>
            </a:r>
            <a:r>
              <a:rPr lang="zh-CN" altLang="en-US" dirty="0"/>
              <a:t>、</a:t>
            </a:r>
            <a:r>
              <a:rPr lang="en-US" altLang="zh-CN" dirty="0"/>
              <a:t>G06</a:t>
            </a:r>
            <a:r>
              <a:rPr lang="zh-CN" altLang="en-US" dirty="0"/>
              <a:t>、</a:t>
            </a:r>
            <a:r>
              <a:rPr lang="en-US" altLang="zh-CN" dirty="0"/>
              <a:t>G07" : </a:t>
            </a:r>
          </a:p>
          <a:p>
            <a:r>
              <a:rPr lang="en-US" altLang="zh-CN" dirty="0"/>
              <a:t>Kc = -0.82;</a:t>
            </a:r>
          </a:p>
          <a:p>
            <a:r>
              <a:rPr lang="en-US" altLang="zh-CN" dirty="0" err="1"/>
              <a:t>Kd</a:t>
            </a:r>
            <a:r>
              <a:rPr lang="en-US" altLang="zh-CN" dirty="0"/>
              <a:t> = 1.01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7F048-59FB-4A3B-A679-AE3C15CD42D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6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"G14</a:t>
            </a:r>
            <a:r>
              <a:rPr lang="zh-CN" altLang="en-US" dirty="0"/>
              <a:t>、</a:t>
            </a:r>
            <a:r>
              <a:rPr lang="en-US" altLang="zh-CN" dirty="0"/>
              <a:t>G15" : </a:t>
            </a:r>
          </a:p>
          <a:p>
            <a:r>
              <a:rPr lang="en-US" altLang="zh-CN" dirty="0"/>
              <a:t>Kc = -0.83;</a:t>
            </a:r>
          </a:p>
          <a:p>
            <a:r>
              <a:rPr lang="en-US" altLang="zh-CN" dirty="0" err="1"/>
              <a:t>Kd</a:t>
            </a:r>
            <a:r>
              <a:rPr lang="en-US" altLang="zh-CN" dirty="0"/>
              <a:t> = 1.06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7F048-59FB-4A3B-A679-AE3C15CD42D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213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"G16" : </a:t>
            </a:r>
          </a:p>
          <a:p>
            <a:r>
              <a:rPr lang="en-US" altLang="zh-CN" dirty="0"/>
              <a:t>Kc = -0.82;</a:t>
            </a:r>
          </a:p>
          <a:p>
            <a:r>
              <a:rPr lang="en-US" altLang="zh-CN" dirty="0" err="1"/>
              <a:t>Kd</a:t>
            </a:r>
            <a:r>
              <a:rPr lang="en-US" altLang="zh-CN" dirty="0"/>
              <a:t> = 0.96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7F048-59FB-4A3B-A679-AE3C15CD42D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578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7F048-59FB-4A3B-A679-AE3C15CD42D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371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G70</a:t>
            </a:r>
          </a:p>
          <a:p>
            <a:r>
              <a:rPr lang="en-US" altLang="zh-CN" dirty="0"/>
              <a:t>Kc=-0.8</a:t>
            </a:r>
          </a:p>
          <a:p>
            <a:r>
              <a:rPr lang="en-US" altLang="zh-CN" dirty="0" err="1"/>
              <a:t>Kd</a:t>
            </a:r>
            <a:r>
              <a:rPr lang="en-US" altLang="zh-CN" dirty="0"/>
              <a:t>=0.97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7F048-59FB-4A3B-A679-AE3C15CD42D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53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DD81-6AE1-41E0-B606-F658F582635A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7AF9-3F98-456A-82D9-FDD4AC516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58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DD81-6AE1-41E0-B606-F658F582635A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7AF9-3F98-456A-82D9-FDD4AC516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6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DD81-6AE1-41E0-B606-F658F582635A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7AF9-3F98-456A-82D9-FDD4AC516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91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DD81-6AE1-41E0-B606-F658F582635A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7AF9-3F98-456A-82D9-FDD4AC516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8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DD81-6AE1-41E0-B606-F658F582635A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7AF9-3F98-456A-82D9-FDD4AC516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51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DD81-6AE1-41E0-B606-F658F582635A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7AF9-3F98-456A-82D9-FDD4AC516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39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DD81-6AE1-41E0-B606-F658F582635A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7AF9-3F98-456A-82D9-FDD4AC516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33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DD81-6AE1-41E0-B606-F658F582635A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7AF9-3F98-456A-82D9-FDD4AC516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78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DD81-6AE1-41E0-B606-F658F582635A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7AF9-3F98-456A-82D9-FDD4AC516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88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DD81-6AE1-41E0-B606-F658F582635A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7AF9-3F98-456A-82D9-FDD4AC516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70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DD81-6AE1-41E0-B606-F658F582635A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7AF9-3F98-456A-82D9-FDD4AC516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42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CDD81-6AE1-41E0-B606-F658F582635A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E7AF9-3F98-456A-82D9-FDD4AC516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33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38" y="0"/>
            <a:ext cx="990352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17B3D825-B8E6-48ED-AC1D-2D96D39C1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0"/>
          <a:stretch/>
        </p:blipFill>
        <p:spPr>
          <a:xfrm>
            <a:off x="20" y="1282"/>
            <a:ext cx="9905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3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DB128EA-F50C-4248-9000-66127AC8A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053465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8AF77C0-4552-4E3C-BE77-089DD6165EC1}"/>
              </a:ext>
            </a:extLst>
          </p:cNvPr>
          <p:cNvSpPr txBox="1"/>
          <p:nvPr/>
        </p:nvSpPr>
        <p:spPr>
          <a:xfrm>
            <a:off x="8973671" y="6396335"/>
            <a:ext cx="932329" cy="46166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altLang="zh-CN" sz="1200" dirty="0"/>
              <a:t>G16</a:t>
            </a:r>
            <a:r>
              <a:rPr lang="zh-CN" altLang="en-US" sz="1200" dirty="0"/>
              <a:t>（</a:t>
            </a:r>
            <a:r>
              <a:rPr lang="en-US" altLang="zh-CN" sz="1200" dirty="0"/>
              <a:t>8</a:t>
            </a:r>
            <a:r>
              <a:rPr lang="zh-CN" altLang="en-US" sz="1200" dirty="0"/>
              <a:t>系双门轿跑）</a:t>
            </a:r>
          </a:p>
        </p:txBody>
      </p:sp>
    </p:spTree>
    <p:extLst>
      <p:ext uri="{BB962C8B-B14F-4D97-AF65-F5344CB8AC3E}">
        <p14:creationId xmlns:p14="http://schemas.microsoft.com/office/powerpoint/2010/main" val="1907895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F1D5A2A-ED2E-3069-4AAF-6EC60ADC66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3276600"/>
            <a:ext cx="3707780" cy="370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ABFC0FC8-957E-5113-D601-58F7B3AFF7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3276600"/>
            <a:ext cx="3573966" cy="357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643BE7EC-0CC1-D932-95BD-D237BC247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921FF1-BAF5-B3FD-E268-25579835E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434"/>
            <a:ext cx="9080751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B45FA50-5CB6-E7D1-127D-AD0551E0E8A1}"/>
              </a:ext>
            </a:extLst>
          </p:cNvPr>
          <p:cNvSpPr txBox="1"/>
          <p:nvPr/>
        </p:nvSpPr>
        <p:spPr>
          <a:xfrm>
            <a:off x="9080752" y="5801297"/>
            <a:ext cx="723006" cy="830997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altLang="zh-CN" sz="1200" dirty="0"/>
              <a:t>G70</a:t>
            </a:r>
          </a:p>
          <a:p>
            <a:r>
              <a:rPr lang="zh-CN" altLang="en-US" sz="1200" dirty="0"/>
              <a:t>（不包括</a:t>
            </a:r>
            <a:r>
              <a:rPr lang="en-US" altLang="zh-CN" sz="1200" dirty="0"/>
              <a:t>i7</a:t>
            </a:r>
            <a:r>
              <a:rPr lang="zh-CN" altLang="en-US" sz="1200" dirty="0"/>
              <a:t>）</a:t>
            </a:r>
          </a:p>
          <a:p>
            <a:r>
              <a:rPr lang="zh-CN" altLang="en-US" sz="1200" dirty="0"/>
              <a:t>、</a:t>
            </a:r>
            <a:r>
              <a:rPr lang="en-US" altLang="zh-CN" sz="1200" dirty="0"/>
              <a:t>G68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FBEB73-027E-9508-78AF-33F66CB4B4B2}"/>
              </a:ext>
            </a:extLst>
          </p:cNvPr>
          <p:cNvSpPr txBox="1"/>
          <p:nvPr/>
        </p:nvSpPr>
        <p:spPr>
          <a:xfrm>
            <a:off x="8973671" y="412596"/>
            <a:ext cx="932329" cy="276999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altLang="zh-CN" sz="1200" dirty="0"/>
              <a:t>ISTA </a:t>
            </a:r>
            <a:r>
              <a:rPr lang="zh-CN" altLang="en-US" sz="1200" dirty="0"/>
              <a:t>原版</a:t>
            </a:r>
          </a:p>
        </p:txBody>
      </p:sp>
    </p:spTree>
    <p:extLst>
      <p:ext uri="{BB962C8B-B14F-4D97-AF65-F5344CB8AC3E}">
        <p14:creationId xmlns:p14="http://schemas.microsoft.com/office/powerpoint/2010/main" val="99392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F1D5A2A-ED2E-3069-4AAF-6EC60ADC66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3276600"/>
            <a:ext cx="3707780" cy="370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ABFC0FC8-957E-5113-D601-58F7B3AFF7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3276600"/>
            <a:ext cx="3573966" cy="357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643BE7EC-0CC1-D932-95BD-D237BC247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921FF1-BAF5-B3FD-E268-25579835E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434"/>
            <a:ext cx="9080751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677BFDD-16C8-8BFE-D254-DA469112987F}"/>
              </a:ext>
            </a:extLst>
          </p:cNvPr>
          <p:cNvSpPr txBox="1"/>
          <p:nvPr/>
        </p:nvSpPr>
        <p:spPr>
          <a:xfrm>
            <a:off x="877200" y="5871041"/>
            <a:ext cx="791736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-2°20’         -2°10’         -2°00’          -1°50’          -1°40’          -1°30’        -1°20’         -1°10’          -1°00’        -0°50’          -0°40’ </a:t>
            </a:r>
            <a:endParaRPr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744361-B9EF-003E-B146-B8568D470722}"/>
              </a:ext>
            </a:extLst>
          </p:cNvPr>
          <p:cNvSpPr txBox="1"/>
          <p:nvPr/>
        </p:nvSpPr>
        <p:spPr>
          <a:xfrm>
            <a:off x="656019" y="156117"/>
            <a:ext cx="48696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/>
              <a:t>0°50’</a:t>
            </a:r>
            <a:endParaRPr lang="zh-CN" altLang="en-US" sz="11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178C35-D5D9-C3EA-5FB4-A15EEEEC7E3E}"/>
              </a:ext>
            </a:extLst>
          </p:cNvPr>
          <p:cNvSpPr txBox="1"/>
          <p:nvPr/>
        </p:nvSpPr>
        <p:spPr>
          <a:xfrm>
            <a:off x="656019" y="676507"/>
            <a:ext cx="48696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/>
              <a:t>0°40’</a:t>
            </a:r>
            <a:endParaRPr lang="zh-CN" altLang="en-US" sz="11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A2DF66-1B9B-E981-5CDA-44B38E3BE4B9}"/>
              </a:ext>
            </a:extLst>
          </p:cNvPr>
          <p:cNvSpPr txBox="1"/>
          <p:nvPr/>
        </p:nvSpPr>
        <p:spPr>
          <a:xfrm>
            <a:off x="656019" y="1209463"/>
            <a:ext cx="48696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/>
              <a:t>0°30’</a:t>
            </a:r>
            <a:endParaRPr lang="zh-CN" altLang="en-US" sz="11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5D3D81-C12B-B5EC-52AE-CBECD9C3F34D}"/>
              </a:ext>
            </a:extLst>
          </p:cNvPr>
          <p:cNvSpPr txBox="1"/>
          <p:nvPr/>
        </p:nvSpPr>
        <p:spPr>
          <a:xfrm>
            <a:off x="656019" y="1752682"/>
            <a:ext cx="48696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/>
              <a:t>0°20’</a:t>
            </a:r>
            <a:endParaRPr lang="zh-CN" altLang="en-US" sz="11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9B421EB-2417-B8D4-D36F-7CCB66A4192C}"/>
              </a:ext>
            </a:extLst>
          </p:cNvPr>
          <p:cNvSpPr txBox="1"/>
          <p:nvPr/>
        </p:nvSpPr>
        <p:spPr>
          <a:xfrm>
            <a:off x="656019" y="2302973"/>
            <a:ext cx="48696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/>
              <a:t>0°10’</a:t>
            </a:r>
            <a:endParaRPr lang="zh-CN" altLang="en-US" sz="11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EB648A1-BFFB-C4EB-31EF-1E892425ED22}"/>
              </a:ext>
            </a:extLst>
          </p:cNvPr>
          <p:cNvSpPr txBox="1"/>
          <p:nvPr/>
        </p:nvSpPr>
        <p:spPr>
          <a:xfrm>
            <a:off x="656019" y="2970386"/>
            <a:ext cx="48696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/>
              <a:t>0°00’</a:t>
            </a:r>
            <a:endParaRPr lang="zh-CN" altLang="en-US" sz="11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2956DB-BD07-0C1C-3716-7B409F723C29}"/>
              </a:ext>
            </a:extLst>
          </p:cNvPr>
          <p:cNvSpPr txBox="1"/>
          <p:nvPr/>
        </p:nvSpPr>
        <p:spPr>
          <a:xfrm>
            <a:off x="524107" y="3523385"/>
            <a:ext cx="61887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/>
              <a:t>-0°10’</a:t>
            </a:r>
            <a:endParaRPr lang="zh-CN" altLang="en-US" sz="11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A79B537-0AD3-7754-1EC3-C6B3AA5B14FB}"/>
              </a:ext>
            </a:extLst>
          </p:cNvPr>
          <p:cNvSpPr txBox="1"/>
          <p:nvPr/>
        </p:nvSpPr>
        <p:spPr>
          <a:xfrm>
            <a:off x="524107" y="4012766"/>
            <a:ext cx="61887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/>
              <a:t>-0°20’</a:t>
            </a:r>
            <a:endParaRPr lang="zh-CN" altLang="en-US" sz="11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88A9A67-45A4-A47D-53F4-7E0337BD9B4C}"/>
              </a:ext>
            </a:extLst>
          </p:cNvPr>
          <p:cNvSpPr txBox="1"/>
          <p:nvPr/>
        </p:nvSpPr>
        <p:spPr>
          <a:xfrm>
            <a:off x="524107" y="4581846"/>
            <a:ext cx="61887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/>
              <a:t>-0°30’</a:t>
            </a:r>
            <a:endParaRPr lang="zh-CN" altLang="en-US" sz="11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7C9C1E1-1B79-48D1-827F-ECB4B7B88525}"/>
              </a:ext>
            </a:extLst>
          </p:cNvPr>
          <p:cNvSpPr txBox="1"/>
          <p:nvPr/>
        </p:nvSpPr>
        <p:spPr>
          <a:xfrm>
            <a:off x="524107" y="5153503"/>
            <a:ext cx="61887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/>
              <a:t>-0°40’</a:t>
            </a:r>
            <a:endParaRPr lang="zh-CN" altLang="en-US" sz="11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649F7C8-C718-7FD2-99B3-EFEFC8526CDC}"/>
              </a:ext>
            </a:extLst>
          </p:cNvPr>
          <p:cNvSpPr txBox="1"/>
          <p:nvPr/>
        </p:nvSpPr>
        <p:spPr>
          <a:xfrm>
            <a:off x="524107" y="5670241"/>
            <a:ext cx="61887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/>
              <a:t>-0°50’</a:t>
            </a:r>
            <a:endParaRPr lang="zh-CN" altLang="en-US" sz="11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6EC92B-1D57-BB50-FC8B-9AEAF9C424AB}"/>
              </a:ext>
            </a:extLst>
          </p:cNvPr>
          <p:cNvSpPr txBox="1"/>
          <p:nvPr/>
        </p:nvSpPr>
        <p:spPr>
          <a:xfrm>
            <a:off x="6696037" y="6306904"/>
            <a:ext cx="21446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RB32 01303</a:t>
            </a:r>
            <a:endParaRPr lang="zh-CN" altLang="en-US" sz="1100" dirty="0"/>
          </a:p>
        </p:txBody>
      </p:sp>
      <p:graphicFrame>
        <p:nvGraphicFramePr>
          <p:cNvPr id="24" name="表格 24">
            <a:extLst>
              <a:ext uri="{FF2B5EF4-FFF2-40B4-BE49-F238E27FC236}">
                <a16:creationId xmlns:a16="http://schemas.microsoft.com/office/drawing/2014/main" id="{84D356E0-846E-0C21-5A7E-8C6CA975A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318449"/>
              </p:ext>
            </p:extLst>
          </p:nvPr>
        </p:nvGraphicFramePr>
        <p:xfrm>
          <a:off x="1166250" y="259080"/>
          <a:ext cx="6956680" cy="5611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34">
                  <a:extLst>
                    <a:ext uri="{9D8B030D-6E8A-4147-A177-3AD203B41FA5}">
                      <a16:colId xmlns:a16="http://schemas.microsoft.com/office/drawing/2014/main" val="2588216227"/>
                    </a:ext>
                  </a:extLst>
                </a:gridCol>
                <a:gridCol w="347834">
                  <a:extLst>
                    <a:ext uri="{9D8B030D-6E8A-4147-A177-3AD203B41FA5}">
                      <a16:colId xmlns:a16="http://schemas.microsoft.com/office/drawing/2014/main" val="1096644042"/>
                    </a:ext>
                  </a:extLst>
                </a:gridCol>
                <a:gridCol w="347834">
                  <a:extLst>
                    <a:ext uri="{9D8B030D-6E8A-4147-A177-3AD203B41FA5}">
                      <a16:colId xmlns:a16="http://schemas.microsoft.com/office/drawing/2014/main" val="1255645121"/>
                    </a:ext>
                  </a:extLst>
                </a:gridCol>
                <a:gridCol w="347834">
                  <a:extLst>
                    <a:ext uri="{9D8B030D-6E8A-4147-A177-3AD203B41FA5}">
                      <a16:colId xmlns:a16="http://schemas.microsoft.com/office/drawing/2014/main" val="470227949"/>
                    </a:ext>
                  </a:extLst>
                </a:gridCol>
                <a:gridCol w="347834">
                  <a:extLst>
                    <a:ext uri="{9D8B030D-6E8A-4147-A177-3AD203B41FA5}">
                      <a16:colId xmlns:a16="http://schemas.microsoft.com/office/drawing/2014/main" val="3756886326"/>
                    </a:ext>
                  </a:extLst>
                </a:gridCol>
                <a:gridCol w="347834">
                  <a:extLst>
                    <a:ext uri="{9D8B030D-6E8A-4147-A177-3AD203B41FA5}">
                      <a16:colId xmlns:a16="http://schemas.microsoft.com/office/drawing/2014/main" val="2678919481"/>
                    </a:ext>
                  </a:extLst>
                </a:gridCol>
                <a:gridCol w="347834">
                  <a:extLst>
                    <a:ext uri="{9D8B030D-6E8A-4147-A177-3AD203B41FA5}">
                      <a16:colId xmlns:a16="http://schemas.microsoft.com/office/drawing/2014/main" val="2397917086"/>
                    </a:ext>
                  </a:extLst>
                </a:gridCol>
                <a:gridCol w="347834">
                  <a:extLst>
                    <a:ext uri="{9D8B030D-6E8A-4147-A177-3AD203B41FA5}">
                      <a16:colId xmlns:a16="http://schemas.microsoft.com/office/drawing/2014/main" val="3812714159"/>
                    </a:ext>
                  </a:extLst>
                </a:gridCol>
                <a:gridCol w="347834">
                  <a:extLst>
                    <a:ext uri="{9D8B030D-6E8A-4147-A177-3AD203B41FA5}">
                      <a16:colId xmlns:a16="http://schemas.microsoft.com/office/drawing/2014/main" val="2529119793"/>
                    </a:ext>
                  </a:extLst>
                </a:gridCol>
                <a:gridCol w="347834">
                  <a:extLst>
                    <a:ext uri="{9D8B030D-6E8A-4147-A177-3AD203B41FA5}">
                      <a16:colId xmlns:a16="http://schemas.microsoft.com/office/drawing/2014/main" val="1844244488"/>
                    </a:ext>
                  </a:extLst>
                </a:gridCol>
                <a:gridCol w="347834">
                  <a:extLst>
                    <a:ext uri="{9D8B030D-6E8A-4147-A177-3AD203B41FA5}">
                      <a16:colId xmlns:a16="http://schemas.microsoft.com/office/drawing/2014/main" val="1485410887"/>
                    </a:ext>
                  </a:extLst>
                </a:gridCol>
                <a:gridCol w="347834">
                  <a:extLst>
                    <a:ext uri="{9D8B030D-6E8A-4147-A177-3AD203B41FA5}">
                      <a16:colId xmlns:a16="http://schemas.microsoft.com/office/drawing/2014/main" val="1046724004"/>
                    </a:ext>
                  </a:extLst>
                </a:gridCol>
                <a:gridCol w="347834">
                  <a:extLst>
                    <a:ext uri="{9D8B030D-6E8A-4147-A177-3AD203B41FA5}">
                      <a16:colId xmlns:a16="http://schemas.microsoft.com/office/drawing/2014/main" val="1989228036"/>
                    </a:ext>
                  </a:extLst>
                </a:gridCol>
                <a:gridCol w="347834">
                  <a:extLst>
                    <a:ext uri="{9D8B030D-6E8A-4147-A177-3AD203B41FA5}">
                      <a16:colId xmlns:a16="http://schemas.microsoft.com/office/drawing/2014/main" val="3909569600"/>
                    </a:ext>
                  </a:extLst>
                </a:gridCol>
                <a:gridCol w="347834">
                  <a:extLst>
                    <a:ext uri="{9D8B030D-6E8A-4147-A177-3AD203B41FA5}">
                      <a16:colId xmlns:a16="http://schemas.microsoft.com/office/drawing/2014/main" val="1933945473"/>
                    </a:ext>
                  </a:extLst>
                </a:gridCol>
                <a:gridCol w="347834">
                  <a:extLst>
                    <a:ext uri="{9D8B030D-6E8A-4147-A177-3AD203B41FA5}">
                      <a16:colId xmlns:a16="http://schemas.microsoft.com/office/drawing/2014/main" val="1642084709"/>
                    </a:ext>
                  </a:extLst>
                </a:gridCol>
                <a:gridCol w="347834">
                  <a:extLst>
                    <a:ext uri="{9D8B030D-6E8A-4147-A177-3AD203B41FA5}">
                      <a16:colId xmlns:a16="http://schemas.microsoft.com/office/drawing/2014/main" val="1092534674"/>
                    </a:ext>
                  </a:extLst>
                </a:gridCol>
                <a:gridCol w="347834">
                  <a:extLst>
                    <a:ext uri="{9D8B030D-6E8A-4147-A177-3AD203B41FA5}">
                      <a16:colId xmlns:a16="http://schemas.microsoft.com/office/drawing/2014/main" val="74574779"/>
                    </a:ext>
                  </a:extLst>
                </a:gridCol>
                <a:gridCol w="347834">
                  <a:extLst>
                    <a:ext uri="{9D8B030D-6E8A-4147-A177-3AD203B41FA5}">
                      <a16:colId xmlns:a16="http://schemas.microsoft.com/office/drawing/2014/main" val="2646362104"/>
                    </a:ext>
                  </a:extLst>
                </a:gridCol>
                <a:gridCol w="347834">
                  <a:extLst>
                    <a:ext uri="{9D8B030D-6E8A-4147-A177-3AD203B41FA5}">
                      <a16:colId xmlns:a16="http://schemas.microsoft.com/office/drawing/2014/main" val="761806157"/>
                    </a:ext>
                  </a:extLst>
                </a:gridCol>
              </a:tblGrid>
              <a:tr h="280599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937128"/>
                  </a:ext>
                </a:extLst>
              </a:tr>
              <a:tr h="280599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144974"/>
                  </a:ext>
                </a:extLst>
              </a:tr>
              <a:tr h="280599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336539"/>
                  </a:ext>
                </a:extLst>
              </a:tr>
              <a:tr h="280599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240317"/>
                  </a:ext>
                </a:extLst>
              </a:tr>
              <a:tr h="280599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850779"/>
                  </a:ext>
                </a:extLst>
              </a:tr>
              <a:tr h="280599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376438"/>
                  </a:ext>
                </a:extLst>
              </a:tr>
              <a:tr h="280599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16460"/>
                  </a:ext>
                </a:extLst>
              </a:tr>
              <a:tr h="280599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28504"/>
                  </a:ext>
                </a:extLst>
              </a:tr>
              <a:tr h="280599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537211"/>
                  </a:ext>
                </a:extLst>
              </a:tr>
              <a:tr h="280599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785875"/>
                  </a:ext>
                </a:extLst>
              </a:tr>
              <a:tr h="280599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884507"/>
                  </a:ext>
                </a:extLst>
              </a:tr>
              <a:tr h="280599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21262"/>
                  </a:ext>
                </a:extLst>
              </a:tr>
              <a:tr h="280599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209242"/>
                  </a:ext>
                </a:extLst>
              </a:tr>
              <a:tr h="280599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776659"/>
                  </a:ext>
                </a:extLst>
              </a:tr>
              <a:tr h="280599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69"/>
                  </a:ext>
                </a:extLst>
              </a:tr>
              <a:tr h="280599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643268"/>
                  </a:ext>
                </a:extLst>
              </a:tr>
              <a:tr h="280599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598421"/>
                  </a:ext>
                </a:extLst>
              </a:tr>
              <a:tr h="280599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22336"/>
                  </a:ext>
                </a:extLst>
              </a:tr>
              <a:tr h="280599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363959"/>
                  </a:ext>
                </a:extLst>
              </a:tr>
              <a:tr h="280599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672661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D4FBFAE6-4EDF-36D9-0740-49206BBAE416}"/>
              </a:ext>
            </a:extLst>
          </p:cNvPr>
          <p:cNvSpPr txBox="1"/>
          <p:nvPr/>
        </p:nvSpPr>
        <p:spPr>
          <a:xfrm>
            <a:off x="8973671" y="227930"/>
            <a:ext cx="932329" cy="46166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zh-CN" altLang="en-US" sz="1200" dirty="0"/>
              <a:t>高清重制版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3F95D07-3AA5-E963-BEA2-038058FB7A1E}"/>
              </a:ext>
            </a:extLst>
          </p:cNvPr>
          <p:cNvCxnSpPr>
            <a:cxnSpLocks/>
          </p:cNvCxnSpPr>
          <p:nvPr/>
        </p:nvCxnSpPr>
        <p:spPr>
          <a:xfrm flipV="1">
            <a:off x="1166250" y="259080"/>
            <a:ext cx="6545190" cy="51560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4AE6C36-E21B-6DED-C96D-1EC41B44C643}"/>
              </a:ext>
            </a:extLst>
          </p:cNvPr>
          <p:cNvCxnSpPr>
            <a:cxnSpLocks/>
          </p:cNvCxnSpPr>
          <p:nvPr/>
        </p:nvCxnSpPr>
        <p:spPr>
          <a:xfrm>
            <a:off x="1158240" y="457200"/>
            <a:ext cx="6964690" cy="4511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5A56337D-86FF-EB96-B9A9-943CE5FFCA9C}"/>
              </a:ext>
            </a:extLst>
          </p:cNvPr>
          <p:cNvSpPr/>
          <p:nvPr/>
        </p:nvSpPr>
        <p:spPr>
          <a:xfrm>
            <a:off x="112050" y="2436458"/>
            <a:ext cx="657594" cy="6575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A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1664898-8D26-0056-E131-66CEAD501A50}"/>
              </a:ext>
            </a:extLst>
          </p:cNvPr>
          <p:cNvSpPr/>
          <p:nvPr/>
        </p:nvSpPr>
        <p:spPr>
          <a:xfrm>
            <a:off x="4670941" y="6036300"/>
            <a:ext cx="657594" cy="6575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B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FCE03CB5-FDD9-ACAB-81A1-91B27935138B}"/>
              </a:ext>
            </a:extLst>
          </p:cNvPr>
          <p:cNvSpPr/>
          <p:nvPr/>
        </p:nvSpPr>
        <p:spPr>
          <a:xfrm>
            <a:off x="7768383" y="4069014"/>
            <a:ext cx="657594" cy="6575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C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9AC0315B-DA1E-A210-24FE-2F29F8A28A88}"/>
              </a:ext>
            </a:extLst>
          </p:cNvPr>
          <p:cNvSpPr/>
          <p:nvPr/>
        </p:nvSpPr>
        <p:spPr>
          <a:xfrm>
            <a:off x="7615449" y="457200"/>
            <a:ext cx="657594" cy="6575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D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6E37386-BB46-FE9B-ECC9-832EEC318C95}"/>
              </a:ext>
            </a:extLst>
          </p:cNvPr>
          <p:cNvSpPr txBox="1"/>
          <p:nvPr/>
        </p:nvSpPr>
        <p:spPr>
          <a:xfrm>
            <a:off x="9080752" y="5801297"/>
            <a:ext cx="723006" cy="830997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altLang="zh-CN" sz="1200" dirty="0"/>
              <a:t>G70</a:t>
            </a:r>
          </a:p>
          <a:p>
            <a:r>
              <a:rPr lang="zh-CN" altLang="en-US" sz="1200" dirty="0"/>
              <a:t>（不包括</a:t>
            </a:r>
            <a:r>
              <a:rPr lang="en-US" altLang="zh-CN" sz="1200" dirty="0"/>
              <a:t>i7</a:t>
            </a:r>
            <a:r>
              <a:rPr lang="zh-CN" altLang="en-US" sz="1200" dirty="0"/>
              <a:t>）</a:t>
            </a:r>
          </a:p>
          <a:p>
            <a:r>
              <a:rPr lang="zh-CN" altLang="en-US" sz="1200" dirty="0"/>
              <a:t>、</a:t>
            </a:r>
            <a:r>
              <a:rPr lang="en-US" altLang="zh-CN" sz="1200" dirty="0"/>
              <a:t>G68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BE4C84-26F2-7942-7DC8-1F0D644B8706}"/>
              </a:ext>
            </a:extLst>
          </p:cNvPr>
          <p:cNvSpPr txBox="1"/>
          <p:nvPr/>
        </p:nvSpPr>
        <p:spPr>
          <a:xfrm>
            <a:off x="95844" y="3249988"/>
            <a:ext cx="77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349E659-6B20-F86A-6CA5-8C9BEC7DF553}"/>
              </a:ext>
            </a:extLst>
          </p:cNvPr>
          <p:cNvSpPr txBox="1"/>
          <p:nvPr/>
        </p:nvSpPr>
        <p:spPr>
          <a:xfrm>
            <a:off x="5458194" y="6199625"/>
            <a:ext cx="77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外倾</a:t>
            </a:r>
          </a:p>
        </p:txBody>
      </p:sp>
    </p:spTree>
    <p:extLst>
      <p:ext uri="{BB962C8B-B14F-4D97-AF65-F5344CB8AC3E}">
        <p14:creationId xmlns:p14="http://schemas.microsoft.com/office/powerpoint/2010/main" val="795567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7675C01-F602-CB3D-A811-10E7A0DDA6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26" r="13263" b="2279"/>
          <a:stretch/>
        </p:blipFill>
        <p:spPr>
          <a:xfrm>
            <a:off x="100360" y="0"/>
            <a:ext cx="7644415" cy="605511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629FCE8-DCD0-2316-BC8A-6F7C2E2FFDE9}"/>
              </a:ext>
            </a:extLst>
          </p:cNvPr>
          <p:cNvSpPr txBox="1"/>
          <p:nvPr/>
        </p:nvSpPr>
        <p:spPr>
          <a:xfrm>
            <a:off x="7727577" y="368153"/>
            <a:ext cx="21784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G68/G70</a:t>
            </a:r>
          </a:p>
          <a:p>
            <a:r>
              <a:rPr lang="zh-CN" altLang="en-US" b="1"/>
              <a:t>四</a:t>
            </a:r>
            <a:r>
              <a:rPr lang="zh-CN" altLang="en-US" b="1" dirty="0"/>
              <a:t>轮定位调整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姓名：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标准值：</a:t>
            </a:r>
            <a:endParaRPr lang="en-US" altLang="zh-CN" dirty="0"/>
          </a:p>
          <a:p>
            <a:r>
              <a:rPr lang="zh-CN" altLang="en-US" dirty="0"/>
              <a:t>前束：</a:t>
            </a:r>
            <a:endParaRPr lang="en-US" altLang="zh-CN" dirty="0"/>
          </a:p>
          <a:p>
            <a:r>
              <a:rPr lang="zh-CN" altLang="en-US" dirty="0"/>
              <a:t>外倾：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实际值：</a:t>
            </a:r>
            <a:endParaRPr lang="en-US" altLang="zh-CN" dirty="0"/>
          </a:p>
          <a:p>
            <a:r>
              <a:rPr lang="zh-CN" altLang="en-US" dirty="0"/>
              <a:t>前束：</a:t>
            </a:r>
            <a:endParaRPr lang="en-US" altLang="zh-CN" dirty="0"/>
          </a:p>
          <a:p>
            <a:r>
              <a:rPr lang="zh-CN" altLang="en-US" dirty="0"/>
              <a:t>外倾：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中间值：</a:t>
            </a:r>
            <a:endParaRPr lang="en-US" altLang="zh-CN" dirty="0"/>
          </a:p>
          <a:p>
            <a:r>
              <a:rPr lang="zh-CN" altLang="en-US" dirty="0"/>
              <a:t>前束：</a:t>
            </a:r>
            <a:endParaRPr lang="en-US" altLang="zh-CN" dirty="0"/>
          </a:p>
          <a:p>
            <a:r>
              <a:rPr lang="zh-CN" altLang="en-US" dirty="0"/>
              <a:t>外倾：</a:t>
            </a:r>
            <a:endParaRPr lang="en-US" altLang="zh-CN" dirty="0"/>
          </a:p>
          <a:p>
            <a:r>
              <a:rPr lang="zh-CN" altLang="en-US" dirty="0"/>
              <a:t>先调</a:t>
            </a:r>
            <a:r>
              <a:rPr lang="en-US" altLang="zh-CN" dirty="0"/>
              <a:t>__________</a:t>
            </a:r>
            <a:r>
              <a:rPr lang="zh-CN" altLang="en-US" dirty="0"/>
              <a:t>臂</a:t>
            </a:r>
          </a:p>
        </p:txBody>
      </p:sp>
    </p:spTree>
    <p:extLst>
      <p:ext uri="{BB962C8B-B14F-4D97-AF65-F5344CB8AC3E}">
        <p14:creationId xmlns:p14="http://schemas.microsoft.com/office/powerpoint/2010/main" val="390160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2AEF7FA2-7259-402F-067D-755ACC9C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需要画图的车辆总结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551DF8E-4BE7-B0B1-FB8E-91B05C4860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不需要画图的：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系、</a:t>
            </a:r>
            <a:r>
              <a:rPr lang="en-US" altLang="zh-CN" dirty="0"/>
              <a:t>3</a:t>
            </a:r>
            <a:r>
              <a:rPr lang="zh-CN" altLang="en-US" dirty="0"/>
              <a:t>系及其衍生车型</a:t>
            </a:r>
            <a:endParaRPr lang="en-US" altLang="zh-CN" dirty="0"/>
          </a:p>
          <a:p>
            <a:pPr lvl="1"/>
            <a:r>
              <a:rPr lang="en-US" altLang="zh-CN" dirty="0"/>
              <a:t>X1</a:t>
            </a:r>
            <a:r>
              <a:rPr lang="zh-CN" altLang="en-US" dirty="0"/>
              <a:t>、</a:t>
            </a:r>
            <a:r>
              <a:rPr lang="en-US" altLang="zh-CN" dirty="0"/>
              <a:t>X3</a:t>
            </a:r>
            <a:r>
              <a:rPr lang="zh-CN" altLang="en-US" dirty="0"/>
              <a:t>及其衍生车型（含</a:t>
            </a:r>
            <a:r>
              <a:rPr lang="en-US" altLang="zh-CN" dirty="0"/>
              <a:t>iX3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IX</a:t>
            </a:r>
            <a:r>
              <a:rPr lang="zh-CN" altLang="en-US" dirty="0"/>
              <a:t>（</a:t>
            </a:r>
            <a:r>
              <a:rPr lang="en-US" altLang="zh-CN" dirty="0"/>
              <a:t>I20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I7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无需画图的车型，在调整后桥时，先调整车轮外倾，再调整车辆前束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0FD226AB-71A9-13DC-EB43-E3D1733B8A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需要画图的：</a:t>
            </a:r>
            <a:endParaRPr lang="en-US" altLang="zh-CN" dirty="0"/>
          </a:p>
          <a:p>
            <a:pPr lvl="1"/>
            <a:r>
              <a:rPr lang="en-US" altLang="zh-CN" dirty="0"/>
              <a:t>5</a:t>
            </a:r>
            <a:r>
              <a:rPr lang="zh-CN" altLang="en-US" dirty="0"/>
              <a:t>系</a:t>
            </a:r>
            <a:endParaRPr lang="en-US" altLang="zh-CN" dirty="0"/>
          </a:p>
          <a:p>
            <a:pPr lvl="1"/>
            <a:r>
              <a:rPr lang="en-US" altLang="zh-CN" dirty="0"/>
              <a:t>7</a:t>
            </a:r>
            <a:r>
              <a:rPr lang="zh-CN" altLang="en-US" dirty="0"/>
              <a:t>系</a:t>
            </a:r>
            <a:endParaRPr lang="en-US" altLang="zh-CN" dirty="0"/>
          </a:p>
          <a:p>
            <a:pPr lvl="1"/>
            <a:r>
              <a:rPr lang="en-US" altLang="zh-CN" dirty="0"/>
              <a:t>X5</a:t>
            </a:r>
          </a:p>
          <a:p>
            <a:pPr lvl="1"/>
            <a:r>
              <a:rPr lang="en-US" altLang="zh-CN" dirty="0"/>
              <a:t>X7</a:t>
            </a:r>
          </a:p>
          <a:p>
            <a:pPr lvl="1"/>
            <a:r>
              <a:rPr lang="zh-CN" altLang="en-US" dirty="0"/>
              <a:t>以上车型的衍生车型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需要画图的车型，在调整后桥时，需要画图计算中间值。</a:t>
            </a:r>
          </a:p>
        </p:txBody>
      </p:sp>
    </p:spTree>
    <p:extLst>
      <p:ext uri="{BB962C8B-B14F-4D97-AF65-F5344CB8AC3E}">
        <p14:creationId xmlns:p14="http://schemas.microsoft.com/office/powerpoint/2010/main" val="69783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39ED682-D133-4658-9936-09FA81065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47" y="0"/>
            <a:ext cx="6157564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87CC0C9-02C4-4759-8055-7C3B35369AFC}"/>
              </a:ext>
            </a:extLst>
          </p:cNvPr>
          <p:cNvSpPr txBox="1"/>
          <p:nvPr/>
        </p:nvSpPr>
        <p:spPr>
          <a:xfrm>
            <a:off x="9006748" y="6042212"/>
            <a:ext cx="8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F18</a:t>
            </a:r>
            <a:r>
              <a:rPr lang="zh-CN" altLang="en-US" sz="1200" dirty="0"/>
              <a:t>、</a:t>
            </a:r>
            <a:r>
              <a:rPr lang="en-US" altLang="zh-CN" sz="1200" dirty="0"/>
              <a:t>F02</a:t>
            </a:r>
          </a:p>
        </p:txBody>
      </p:sp>
    </p:spTree>
    <p:extLst>
      <p:ext uri="{BB962C8B-B14F-4D97-AF65-F5344CB8AC3E}">
        <p14:creationId xmlns:p14="http://schemas.microsoft.com/office/powerpoint/2010/main" val="275094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A225895-9674-4DE3-AB14-36CDABCA5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29" y="0"/>
            <a:ext cx="6120301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22C5B86-E791-4B24-8F0A-ADA0F6365AE5}"/>
              </a:ext>
            </a:extLst>
          </p:cNvPr>
          <p:cNvSpPr txBox="1"/>
          <p:nvPr/>
        </p:nvSpPr>
        <p:spPr>
          <a:xfrm>
            <a:off x="8489575" y="6078071"/>
            <a:ext cx="1264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F07</a:t>
            </a:r>
            <a:r>
              <a:rPr lang="zh-CN" altLang="en-US" sz="1200" dirty="0"/>
              <a:t>（</a:t>
            </a:r>
            <a:r>
              <a:rPr lang="en-US" altLang="zh-CN" sz="1200" dirty="0"/>
              <a:t>5</a:t>
            </a:r>
            <a:r>
              <a:rPr lang="zh-CN" altLang="en-US" sz="1200" dirty="0"/>
              <a:t>系</a:t>
            </a:r>
            <a:r>
              <a:rPr lang="en-US" altLang="zh-CN" sz="1200"/>
              <a:t>GT</a:t>
            </a:r>
            <a:r>
              <a:rPr lang="zh-CN" altLang="en-US" sz="1200"/>
              <a:t>）、</a:t>
            </a:r>
            <a:r>
              <a:rPr lang="en-US" altLang="zh-CN" sz="1200" dirty="0"/>
              <a:t>F11</a:t>
            </a:r>
            <a:r>
              <a:rPr lang="zh-CN" altLang="en-US" sz="1200" dirty="0"/>
              <a:t>（</a:t>
            </a:r>
            <a:r>
              <a:rPr lang="en-US" altLang="zh-CN" sz="1200" dirty="0"/>
              <a:t>5</a:t>
            </a:r>
            <a:r>
              <a:rPr lang="zh-CN" altLang="en-US" sz="1200" dirty="0"/>
              <a:t>系旅行车）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414719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64AD2-0233-4378-8FB1-411AFCF1D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61130E-96C8-4942-BC18-00FB37D59D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E28EF7-BDBA-4F8B-B769-4B039A726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0" y="51923"/>
            <a:ext cx="8924457" cy="67074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2C23B3C-ADD7-4F4D-A836-79B1AD75C6D8}"/>
              </a:ext>
            </a:extLst>
          </p:cNvPr>
          <p:cNvSpPr txBox="1"/>
          <p:nvPr/>
        </p:nvSpPr>
        <p:spPr>
          <a:xfrm>
            <a:off x="9006748" y="5558118"/>
            <a:ext cx="899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G38</a:t>
            </a:r>
            <a:r>
              <a:rPr lang="zh-CN" altLang="en-US" sz="1200" dirty="0"/>
              <a:t>、</a:t>
            </a:r>
            <a:r>
              <a:rPr lang="en-US" altLang="zh-CN" sz="1200" dirty="0"/>
              <a:t>G38PHEV</a:t>
            </a:r>
            <a:r>
              <a:rPr lang="zh-CN" altLang="en-US" sz="1200" dirty="0"/>
              <a:t>、</a:t>
            </a:r>
            <a:r>
              <a:rPr lang="en-US" altLang="zh-CN" sz="1200" dirty="0"/>
              <a:t>G31</a:t>
            </a:r>
            <a:r>
              <a:rPr lang="zh-CN" altLang="en-US" sz="1200" dirty="0"/>
              <a:t>（</a:t>
            </a:r>
            <a:r>
              <a:rPr lang="en-US" altLang="zh-CN" sz="1200" dirty="0"/>
              <a:t>5</a:t>
            </a:r>
            <a:r>
              <a:rPr lang="zh-CN" altLang="en-US" sz="1200" dirty="0"/>
              <a:t>系旅行车）、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406389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9E28EF7-BDBA-4F8B-B769-4B039A726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14" y="473264"/>
            <a:ext cx="6968302" cy="523725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9FA1A6E-9032-43DB-B287-D54A8628301D}"/>
              </a:ext>
            </a:extLst>
          </p:cNvPr>
          <p:cNvSpPr txBox="1"/>
          <p:nvPr/>
        </p:nvSpPr>
        <p:spPr>
          <a:xfrm>
            <a:off x="7368988" y="829732"/>
            <a:ext cx="21784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G38</a:t>
            </a:r>
            <a:r>
              <a:rPr lang="zh-CN" altLang="en-US" dirty="0"/>
              <a:t>四轮定位调整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姓名：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标准值：</a:t>
            </a:r>
            <a:endParaRPr lang="en-US" altLang="zh-CN" dirty="0"/>
          </a:p>
          <a:p>
            <a:r>
              <a:rPr lang="zh-CN" altLang="en-US" dirty="0"/>
              <a:t>前束：</a:t>
            </a:r>
            <a:endParaRPr lang="en-US" altLang="zh-CN" dirty="0"/>
          </a:p>
          <a:p>
            <a:r>
              <a:rPr lang="zh-CN" altLang="en-US" dirty="0"/>
              <a:t>外倾：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实际值：</a:t>
            </a:r>
            <a:endParaRPr lang="en-US" altLang="zh-CN" dirty="0"/>
          </a:p>
          <a:p>
            <a:r>
              <a:rPr lang="zh-CN" altLang="en-US" dirty="0"/>
              <a:t>前束：</a:t>
            </a:r>
            <a:endParaRPr lang="en-US" altLang="zh-CN" dirty="0"/>
          </a:p>
          <a:p>
            <a:r>
              <a:rPr lang="zh-CN" altLang="en-US" dirty="0"/>
              <a:t>外倾：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中间值：</a:t>
            </a:r>
            <a:endParaRPr lang="en-US" altLang="zh-CN" dirty="0"/>
          </a:p>
          <a:p>
            <a:r>
              <a:rPr lang="zh-CN" altLang="en-US" dirty="0"/>
              <a:t>前束：</a:t>
            </a:r>
            <a:endParaRPr lang="en-US" altLang="zh-CN" dirty="0"/>
          </a:p>
          <a:p>
            <a:r>
              <a:rPr lang="zh-CN" altLang="en-US" dirty="0"/>
              <a:t>外倾：</a:t>
            </a:r>
            <a:endParaRPr lang="en-US" altLang="zh-CN" dirty="0"/>
          </a:p>
          <a:p>
            <a:r>
              <a:rPr lang="zh-CN" altLang="en-US" dirty="0"/>
              <a:t>先调</a:t>
            </a:r>
            <a:r>
              <a:rPr lang="en-US" altLang="zh-CN" dirty="0"/>
              <a:t>__________</a:t>
            </a:r>
            <a:r>
              <a:rPr lang="zh-CN" altLang="en-US" dirty="0"/>
              <a:t>臂</a:t>
            </a:r>
          </a:p>
        </p:txBody>
      </p:sp>
    </p:spTree>
    <p:extLst>
      <p:ext uri="{BB962C8B-B14F-4D97-AF65-F5344CB8AC3E}">
        <p14:creationId xmlns:p14="http://schemas.microsoft.com/office/powerpoint/2010/main" val="106204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E250EE-D6F4-4DDA-A7C2-14DBFB592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35035" cy="67892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FDB0018-6113-402E-847D-86759F63B7CC}"/>
              </a:ext>
            </a:extLst>
          </p:cNvPr>
          <p:cNvSpPr txBox="1"/>
          <p:nvPr/>
        </p:nvSpPr>
        <p:spPr>
          <a:xfrm>
            <a:off x="9054354" y="5773271"/>
            <a:ext cx="851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G32</a:t>
            </a:r>
            <a:r>
              <a:rPr lang="zh-CN" altLang="en-US" sz="1200" dirty="0"/>
              <a:t>（</a:t>
            </a:r>
            <a:r>
              <a:rPr lang="en-US" altLang="zh-CN" sz="1200" dirty="0"/>
              <a:t>6</a:t>
            </a:r>
            <a:r>
              <a:rPr lang="zh-CN" altLang="en-US" sz="1200" dirty="0"/>
              <a:t>系）</a:t>
            </a:r>
          </a:p>
        </p:txBody>
      </p:sp>
    </p:spTree>
    <p:extLst>
      <p:ext uri="{BB962C8B-B14F-4D97-AF65-F5344CB8AC3E}">
        <p14:creationId xmlns:p14="http://schemas.microsoft.com/office/powerpoint/2010/main" val="3340958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EF6C571-1AA8-4CC6-ABD5-5D3571419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97" y="0"/>
            <a:ext cx="9127265" cy="6858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3A0FD32-0932-4EB0-94FF-C178FD9A4AA6}"/>
              </a:ext>
            </a:extLst>
          </p:cNvPr>
          <p:cNvSpPr txBox="1"/>
          <p:nvPr/>
        </p:nvSpPr>
        <p:spPr>
          <a:xfrm>
            <a:off x="9184378" y="5322631"/>
            <a:ext cx="619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G05</a:t>
            </a:r>
          </a:p>
          <a:p>
            <a:r>
              <a:rPr lang="en-US" altLang="zh-CN" sz="1200" dirty="0"/>
              <a:t>G06</a:t>
            </a:r>
          </a:p>
          <a:p>
            <a:r>
              <a:rPr lang="en-US" altLang="zh-CN" sz="1200" dirty="0"/>
              <a:t>G07</a:t>
            </a:r>
          </a:p>
          <a:p>
            <a:r>
              <a:rPr lang="en-US" altLang="zh-CN" sz="1200" dirty="0"/>
              <a:t>G12</a:t>
            </a:r>
            <a:r>
              <a:rPr lang="zh-CN" altLang="en-US" sz="1200" dirty="0"/>
              <a:t>、</a:t>
            </a:r>
            <a:r>
              <a:rPr lang="en-US" altLang="zh-CN" sz="1200" dirty="0"/>
              <a:t>G12 PHEV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3603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2055B7-5CEB-479C-BD13-BDF3AA7D3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087134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D78845E-188B-46E1-8AD4-F853D4E83C00}"/>
              </a:ext>
            </a:extLst>
          </p:cNvPr>
          <p:cNvSpPr txBox="1"/>
          <p:nvPr/>
        </p:nvSpPr>
        <p:spPr>
          <a:xfrm>
            <a:off x="9018494" y="5843175"/>
            <a:ext cx="887505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1200" dirty="0"/>
              <a:t>G14</a:t>
            </a:r>
            <a:r>
              <a:rPr lang="zh-CN" altLang="en-US" sz="1200" dirty="0"/>
              <a:t>（</a:t>
            </a:r>
            <a:r>
              <a:rPr lang="en-US" altLang="zh-CN" sz="1200" dirty="0"/>
              <a:t>8</a:t>
            </a:r>
            <a:r>
              <a:rPr lang="zh-CN" altLang="en-US" sz="1200" dirty="0"/>
              <a:t>系敞篷）、</a:t>
            </a:r>
            <a:endParaRPr lang="en-US" altLang="zh-CN" sz="1200" dirty="0"/>
          </a:p>
          <a:p>
            <a:r>
              <a:rPr lang="en-US" altLang="zh-CN" sz="1200" dirty="0"/>
              <a:t>G15</a:t>
            </a:r>
            <a:r>
              <a:rPr lang="zh-CN" altLang="en-US" sz="1200" dirty="0"/>
              <a:t>（</a:t>
            </a:r>
            <a:r>
              <a:rPr lang="en-US" altLang="zh-CN" sz="1200" dirty="0"/>
              <a:t>8</a:t>
            </a:r>
            <a:r>
              <a:rPr lang="zh-CN" altLang="en-US" sz="1200" dirty="0"/>
              <a:t>系轿跑）</a:t>
            </a:r>
          </a:p>
        </p:txBody>
      </p:sp>
    </p:spTree>
    <p:extLst>
      <p:ext uri="{BB962C8B-B14F-4D97-AF65-F5344CB8AC3E}">
        <p14:creationId xmlns:p14="http://schemas.microsoft.com/office/powerpoint/2010/main" val="3384266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725</TotalTime>
  <Words>417</Words>
  <Application>Microsoft Office PowerPoint</Application>
  <PresentationFormat>A4 纸张(210x297 毫米)</PresentationFormat>
  <Paragraphs>120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Arial</vt:lpstr>
      <vt:lpstr>Calibri</vt:lpstr>
      <vt:lpstr>Calibri Light</vt:lpstr>
      <vt:lpstr>Office 主题​​</vt:lpstr>
      <vt:lpstr>PowerPoint 演示文稿</vt:lpstr>
      <vt:lpstr>需要画图的车辆总结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吕 旭</dc:creator>
  <cp:lastModifiedBy>旭 吕</cp:lastModifiedBy>
  <cp:revision>1</cp:revision>
  <cp:lastPrinted>2024-11-04T06:52:21Z</cp:lastPrinted>
  <dcterms:created xsi:type="dcterms:W3CDTF">2020-12-23T07:28:23Z</dcterms:created>
  <dcterms:modified xsi:type="dcterms:W3CDTF">2024-11-04T07:21:47Z</dcterms:modified>
</cp:coreProperties>
</file>