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A342-8FF5-4D47-9FCA-6D4D294A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44E66-CBE7-DF4F-9E32-851D9FA90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9DBBE-8D4A-954E-8049-CA66236C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975B-6B9B-954F-A779-26392C45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09E01-223B-024A-AADD-22E31162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33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79741-0A22-A148-B8E3-9C07B8DA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92561-978E-FD40-BAB4-7182D813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58F49-7A0C-D146-9457-EF9D59C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EAA9D-0394-A14A-BB99-8CE50D3D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10096-149C-A043-9CC6-E7737524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55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904F8-40BB-BB4F-B42A-0CBBAB410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126A2-005E-5742-868E-B14A059E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8CCF-3377-2541-85EC-395E7FB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C7F73-1F54-5C4E-AF24-CB6E8AD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189A1-0BA6-8740-9967-5301C727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9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A72ED-2074-D043-9DCC-48202B3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A64D4-7B43-5D4D-9B8D-9C32DD74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540E-C4AE-E74E-ACFE-18D4429A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193EE-F35D-C745-8B1E-2F388528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377F4-4582-AC48-9368-B02666CB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47E5A-DC3B-A443-B131-655673D1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26B0D-00BD-334C-A620-F8459489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08B1-BC4F-924A-BE4A-4B5C8F92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5E179-BEBA-5B4B-B6ED-F3027AFF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645A0-7D26-6247-8E2A-440275A6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7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30988-7F59-D34D-A2C1-C6E50749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CBECD-04C4-384D-8FE2-CAB87D9D1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7AD04-04A2-2546-AF42-70F6D838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7C1EA-A5FC-6849-99DA-09C8EA23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01BA0-24FC-6E45-A8FB-FB3CA1A1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ECA96-3CC8-3F4D-8065-2A46ED9B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AFDB3-C394-2E44-9DB9-93F8302F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B3E0C-C9F6-E044-94A7-5329A25D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A65CA-EF9B-8D40-9718-7BFCD423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16B15-EA8B-094F-8423-C88298D76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0EF04-D630-BA46-881C-D31FB2A79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DF383A-339E-4B48-8E7B-81844DF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7EB1C9-0FA5-B443-A6C0-4F3C1A0A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3C142F-2759-5140-8372-ABC69A0A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3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5CE6-9076-9D43-A321-5F8500B4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9363A-E012-894B-B486-53744FE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CB161-8A11-7F4C-BDE0-D119EF47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DAD181-3997-9945-81A0-98E236D1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1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51ABB-A1BC-0149-9409-C528D8BF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22D44-8A7A-A14F-AAF0-259D3477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0788D-06C5-BD4A-B086-B1EE935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4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84FB0-5E7D-5049-A6A5-E1BB5091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CBCC9-CB4E-4147-A92B-8E9F3718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CE4F3-E0E4-FB44-B925-8576A977C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7037-1AEE-904F-AF0D-EF16D669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6CCE2-946A-3645-A458-3502DA30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EF272-798F-D247-BF77-F5F26C3B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02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49CF-845E-724B-9964-F15793F1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ECAA60-4CB2-934B-A293-C6FE495D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3C37C-185C-DF4B-B24B-20314C0D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8322E-449B-6142-8577-3AD705C0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92083-995E-9845-AE31-E782DAF5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94C53-A6F3-184E-8D5A-C62B576F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8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CBC2C-EB99-2743-B462-E8C51E93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18EAD-F9FF-2D4D-ACD2-5B4097A9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824C5-C27E-F04D-9DCC-EB10BE3BD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A19E-79DE-644A-B74B-DA61566843DA}" type="datetimeFigureOut">
              <a:rPr kumimoji="1" lang="zh-CN" altLang="en-US" smtClean="0"/>
              <a:t>2020/4/29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F4D8-0010-0140-AD1E-2CBA6722B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DB0A0-4706-7D43-A2D6-882D894A4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71AC-5068-C945-A0D1-34298E64E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04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1DC1-E11A-E84B-B8F7-16E426E24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DeepMod</a:t>
            </a:r>
            <a:r>
              <a:rPr kumimoji="1" lang="zh-CN" altLang="en-US" dirty="0"/>
              <a:t>运行时间测试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DAFFEE-001B-604D-BAFB-F3F0F5539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2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4C55-EFB3-9E4C-B4F4-0F7DA265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DFC75-3D59-8F43-96BF-8A8A6E5C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0888E-E0A0-0540-B2E1-F6EE9E3D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540"/>
            <a:ext cx="8651631" cy="62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1DEF9-196B-3C4D-B7D8-3E73A811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Deepmod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三个运行阶段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563B2-4913-8740-B362-2145AE775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预处理：从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fast5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文件中读取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signal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  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en-US" altLang="zh-CN" sz="80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4.31</a:t>
            </a:r>
            <a:r>
              <a:rPr kumimoji="1" lang="zh-CN" altLang="en-US" sz="80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80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channel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7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albacore_version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signal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&lt;0.01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1.20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raw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signals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进行标准化处理  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0.38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计算每个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的均值标准差  </a:t>
            </a:r>
            <a:r>
              <a:rPr kumimoji="1" lang="en-US" altLang="zh-CN" sz="7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2.57</a:t>
            </a:r>
            <a:r>
              <a:rPr kumimoji="1" lang="zh-CN" altLang="en-US" sz="7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预测：计算特征，进行预测   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en-US" altLang="zh-CN" sz="80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4.01</a:t>
            </a:r>
            <a:r>
              <a:rPr kumimoji="1" lang="zh-CN" altLang="en-US" sz="80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80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获取比对记录  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0.0001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获取参考信息  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0.26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计算特征   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0.36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   </a:t>
            </a:r>
            <a:r>
              <a:rPr kumimoji="1" lang="en-US" altLang="zh-CN" sz="7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3.13</a:t>
            </a:r>
            <a:r>
              <a:rPr kumimoji="1" lang="zh-CN" altLang="en-US" sz="7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后处理：总结每个基因组位置的修饰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获取预测文件   </a:t>
            </a:r>
            <a:r>
              <a:rPr kumimoji="1" lang="en-US" altLang="zh-CN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0.002</a:t>
            </a:r>
            <a:r>
              <a:rPr kumimoji="1" lang="zh-CN" altLang="en-US" sz="7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读取预测细节   </a:t>
            </a:r>
            <a:r>
              <a:rPr kumimoji="1" lang="en-US" altLang="zh-CN" sz="7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8.12</a:t>
            </a:r>
            <a:r>
              <a:rPr kumimoji="1" lang="zh-CN" altLang="en-US" sz="7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72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单个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fast5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文件总运行时   </a:t>
            </a:r>
            <a:r>
              <a:rPr kumimoji="1" lang="en-US" altLang="zh-CN" sz="80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kumimoji="1" lang="zh-CN" altLang="en-US" sz="80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kumimoji="1" lang="en-US" altLang="zh-CN" sz="80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1419E-4197-264F-9223-307CF791330D}"/>
              </a:ext>
            </a:extLst>
          </p:cNvPr>
          <p:cNvSpPr/>
          <p:nvPr/>
        </p:nvSpPr>
        <p:spPr>
          <a:xfrm>
            <a:off x="890649" y="1959429"/>
            <a:ext cx="4944094" cy="665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FE6608-3FDF-5D4A-A96D-FEED5ED939F6}"/>
              </a:ext>
            </a:extLst>
          </p:cNvPr>
          <p:cNvSpPr txBox="1"/>
          <p:nvPr/>
        </p:nvSpPr>
        <p:spPr>
          <a:xfrm>
            <a:off x="5834743" y="2128838"/>
            <a:ext cx="22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当前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改写部分</a:t>
            </a:r>
          </a:p>
        </p:txBody>
      </p:sp>
    </p:spTree>
    <p:extLst>
      <p:ext uri="{BB962C8B-B14F-4D97-AF65-F5344CB8AC3E}">
        <p14:creationId xmlns:p14="http://schemas.microsoft.com/office/powerpoint/2010/main" val="32237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E2A0-E256-AA47-82C8-C5CED724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DeepMod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400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条序列上的运行时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thread=4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3B50864-A11E-A64A-B2D0-5205FAD95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353979"/>
              </p:ext>
            </p:extLst>
          </p:nvPr>
        </p:nvGraphicFramePr>
        <p:xfrm>
          <a:off x="838200" y="18256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415">
                  <a:extLst>
                    <a:ext uri="{9D8B030D-6E8A-4147-A177-3AD203B41FA5}">
                      <a16:colId xmlns:a16="http://schemas.microsoft.com/office/drawing/2014/main" val="400648780"/>
                    </a:ext>
                  </a:extLst>
                </a:gridCol>
                <a:gridCol w="2455985">
                  <a:extLst>
                    <a:ext uri="{9D8B030D-6E8A-4147-A177-3AD203B41FA5}">
                      <a16:colId xmlns:a16="http://schemas.microsoft.com/office/drawing/2014/main" val="204596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阶段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9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预处理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处理信号，计算均值标准差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预测（计算特征 并预测）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8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后处理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读取预测细节，总结修饰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2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总运行时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3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3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E2A0-E256-AA47-82C8-C5CED724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DeepMod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条序列上的运行时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thread=1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3B50864-A11E-A64A-B2D0-5205FAD95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398868"/>
              </p:ext>
            </p:extLst>
          </p:nvPr>
        </p:nvGraphicFramePr>
        <p:xfrm>
          <a:off x="838200" y="1825625"/>
          <a:ext cx="70104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811">
                  <a:extLst>
                    <a:ext uri="{9D8B030D-6E8A-4147-A177-3AD203B41FA5}">
                      <a16:colId xmlns:a16="http://schemas.microsoft.com/office/drawing/2014/main" val="400648780"/>
                    </a:ext>
                  </a:extLst>
                </a:gridCol>
                <a:gridCol w="2760811">
                  <a:extLst>
                    <a:ext uri="{9D8B030D-6E8A-4147-A177-3AD203B41FA5}">
                      <a16:colId xmlns:a16="http://schemas.microsoft.com/office/drawing/2014/main" val="1764797407"/>
                    </a:ext>
                  </a:extLst>
                </a:gridCol>
                <a:gridCol w="1488778">
                  <a:extLst>
                    <a:ext uri="{9D8B030D-6E8A-4147-A177-3AD203B41FA5}">
                      <a16:colId xmlns:a16="http://schemas.microsoft.com/office/drawing/2014/main" val="20459674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阶段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/seconds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96993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预处理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处理信号，计算均值标准差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载入</a:t>
                      </a:r>
                      <a:r>
                        <a:rPr lang="en-US" altLang="zh-CN" dirty="0" err="1"/>
                        <a:t>modfile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8.75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02703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</a:t>
                      </a:r>
                      <a:r>
                        <a:rPr lang="en-US" altLang="zh-CN" dirty="0"/>
                        <a:t>event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signals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8945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运行比对工具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0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计算特征 并预测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8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后处理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读取预测细节，总结修饰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2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总运行时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3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E2A0-E256-AA47-82C8-C5CED724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DeepMod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550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条序列上的运行时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thread=1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3B50864-A11E-A64A-B2D0-5205FAD95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059386"/>
              </p:ext>
            </p:extLst>
          </p:nvPr>
        </p:nvGraphicFramePr>
        <p:xfrm>
          <a:off x="838200" y="1825625"/>
          <a:ext cx="7010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811">
                  <a:extLst>
                    <a:ext uri="{9D8B030D-6E8A-4147-A177-3AD203B41FA5}">
                      <a16:colId xmlns:a16="http://schemas.microsoft.com/office/drawing/2014/main" val="400648780"/>
                    </a:ext>
                  </a:extLst>
                </a:gridCol>
                <a:gridCol w="2760811">
                  <a:extLst>
                    <a:ext uri="{9D8B030D-6E8A-4147-A177-3AD203B41FA5}">
                      <a16:colId xmlns:a16="http://schemas.microsoft.com/office/drawing/2014/main" val="1764797407"/>
                    </a:ext>
                  </a:extLst>
                </a:gridCol>
                <a:gridCol w="1488778">
                  <a:extLst>
                    <a:ext uri="{9D8B030D-6E8A-4147-A177-3AD203B41FA5}">
                      <a16:colId xmlns:a16="http://schemas.microsoft.com/office/drawing/2014/main" val="20459674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阶段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96993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预处理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载入模型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02703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获取</a:t>
                      </a:r>
                      <a:r>
                        <a:rPr lang="en-US" altLang="zh-CN" b="1" dirty="0"/>
                        <a:t>event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signals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10.96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8945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运行比对工具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05041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预测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events</a:t>
                      </a:r>
                      <a:r>
                        <a:rPr lang="zh-CN" altLang="en-US" dirty="0"/>
                        <a:t>映射到基因组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893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计算特征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529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89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后处理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读取预测细节，总结修饰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2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总运行时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17.57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3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4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271</Words>
  <Application>Microsoft Macintosh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DeepMod运行时间测试</vt:lpstr>
      <vt:lpstr>PowerPoint 演示文稿</vt:lpstr>
      <vt:lpstr>Deepmod三个运行阶段</vt:lpstr>
      <vt:lpstr>DeepMod在400条序列上的运行时 thread=4</vt:lpstr>
      <vt:lpstr>DeepMod在50条序列上的运行时 thread=1</vt:lpstr>
      <vt:lpstr>DeepMod在550条序列上的运行时 thread=1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xuan</dc:creator>
  <cp:lastModifiedBy>Lv xuan</cp:lastModifiedBy>
  <cp:revision>27</cp:revision>
  <dcterms:created xsi:type="dcterms:W3CDTF">2020-04-07T07:11:34Z</dcterms:created>
  <dcterms:modified xsi:type="dcterms:W3CDTF">2020-04-29T01:09:56Z</dcterms:modified>
</cp:coreProperties>
</file>