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sldIdLst>
    <p:sldId id="256" r:id="rId3"/>
    <p:sldId id="258" r:id="rId4"/>
    <p:sldId id="259" r:id="rId5"/>
    <p:sldId id="286" r:id="rId6"/>
    <p:sldId id="287" r:id="rId7"/>
    <p:sldId id="265" r:id="rId8"/>
    <p:sldId id="267" r:id="rId9"/>
    <p:sldId id="288" r:id="rId10"/>
    <p:sldId id="269" r:id="rId11"/>
    <p:sldId id="271" r:id="rId12"/>
    <p:sldId id="272" r:id="rId13"/>
    <p:sldId id="273" r:id="rId14"/>
    <p:sldId id="277" r:id="rId15"/>
    <p:sldId id="281" r:id="rId16"/>
    <p:sldId id="282" r:id="rId17"/>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2"/>
    <p:restoredTop sz="93687"/>
  </p:normalViewPr>
  <p:slideViewPr>
    <p:cSldViewPr snapToGrid="0" snapToObjects="1">
      <p:cViewPr>
        <p:scale>
          <a:sx n="108" d="100"/>
          <a:sy n="108" d="100"/>
        </p:scale>
        <p:origin x="584"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office.msn.com.cn/" TargetMode="External"/><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100000">
                <a:schemeClr val="accent2">
                  <a:lumMod val="50000"/>
                </a:schemeClr>
              </a:gs>
              <a:gs pos="41000">
                <a:schemeClr val="accent1">
                  <a:lumMod val="75000"/>
                </a:schemeClr>
              </a:gs>
              <a:gs pos="0">
                <a:schemeClr val="accent3">
                  <a:lumMod val="75000"/>
                </a:schemeClr>
              </a:gs>
              <a:gs pos="72000">
                <a:schemeClr val="accent2">
                  <a:lumMod val="7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6"/>
          <p:cNvSpPr>
            <a:spLocks noGrp="1"/>
          </p:cNvSpPr>
          <p:nvPr>
            <p:ph type="body" sz="quarter" idx="13"/>
          </p:nvPr>
        </p:nvSpPr>
        <p:spPr>
          <a:xfrm>
            <a:off x="2915213" y="2128074"/>
            <a:ext cx="8084654" cy="1041761"/>
          </a:xfrm>
          <a:prstGeom prst="rect">
            <a:avLst/>
          </a:prstGeom>
        </p:spPr>
        <p:txBody>
          <a:bodyPr anchor="t"/>
          <a:lstStyle>
            <a:lvl1pPr marL="0" indent="0" algn="l">
              <a:lnSpc>
                <a:spcPct val="100000"/>
              </a:lnSpc>
              <a:buNone/>
              <a:defRPr sz="54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grpSp>
        <p:nvGrpSpPr>
          <p:cNvPr id="9" name="组 8"/>
          <p:cNvGrpSpPr/>
          <p:nvPr userDrawn="1"/>
        </p:nvGrpSpPr>
        <p:grpSpPr>
          <a:xfrm rot="18636342">
            <a:off x="-4842314" y="-4768554"/>
            <a:ext cx="9526783" cy="8018066"/>
            <a:chOff x="-1833690" y="-2141397"/>
            <a:chExt cx="9526783" cy="9526783"/>
          </a:xfrm>
        </p:grpSpPr>
        <p:sp>
          <p:nvSpPr>
            <p:cNvPr id="7" name="椭圆 1"/>
            <p:cNvSpPr/>
            <p:nvPr userDrawn="1"/>
          </p:nvSpPr>
          <p:spPr>
            <a:xfrm rot="19800000">
              <a:off x="-1833690" y="-185788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椭圆 1"/>
            <p:cNvSpPr/>
            <p:nvPr userDrawn="1"/>
          </p:nvSpPr>
          <p:spPr>
            <a:xfrm rot="16690395">
              <a:off x="-1479391" y="-176863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0" name="文本占位符 6"/>
          <p:cNvSpPr>
            <a:spLocks noGrp="1"/>
          </p:cNvSpPr>
          <p:nvPr>
            <p:ph type="body" sz="quarter" idx="14"/>
          </p:nvPr>
        </p:nvSpPr>
        <p:spPr>
          <a:xfrm>
            <a:off x="2915213" y="3169834"/>
            <a:ext cx="8084654" cy="588643"/>
          </a:xfrm>
          <a:prstGeom prst="rect">
            <a:avLst/>
          </a:prstGeom>
        </p:spPr>
        <p:txBody>
          <a:bodyPr anchor="t"/>
          <a:lstStyle>
            <a:lvl1pPr marL="0" indent="0" algn="l">
              <a:lnSpc>
                <a:spcPct val="100000"/>
              </a:lnSpc>
              <a:buNone/>
              <a:defRPr sz="2400" b="0">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grpSp>
        <p:nvGrpSpPr>
          <p:cNvPr id="11" name="组 10"/>
          <p:cNvGrpSpPr/>
          <p:nvPr userDrawn="1"/>
        </p:nvGrpSpPr>
        <p:grpSpPr>
          <a:xfrm rot="18636342">
            <a:off x="7423535" y="5313870"/>
            <a:ext cx="9526783" cy="8018066"/>
            <a:chOff x="-1833690" y="-2141397"/>
            <a:chExt cx="9526783" cy="9526783"/>
          </a:xfrm>
        </p:grpSpPr>
        <p:sp>
          <p:nvSpPr>
            <p:cNvPr id="12" name="椭圆 1"/>
            <p:cNvSpPr/>
            <p:nvPr userDrawn="1"/>
          </p:nvSpPr>
          <p:spPr>
            <a:xfrm rot="19800000">
              <a:off x="-1833690" y="-185788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3" name="椭圆 1"/>
            <p:cNvSpPr/>
            <p:nvPr userDrawn="1"/>
          </p:nvSpPr>
          <p:spPr>
            <a:xfrm rot="16690395">
              <a:off x="-1479391" y="-176863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4" name="文本占位符 6"/>
          <p:cNvSpPr>
            <a:spLocks noGrp="1"/>
          </p:cNvSpPr>
          <p:nvPr>
            <p:ph type="body" sz="quarter" idx="15"/>
          </p:nvPr>
        </p:nvSpPr>
        <p:spPr>
          <a:xfrm>
            <a:off x="2915213" y="4033466"/>
            <a:ext cx="8084654" cy="588643"/>
          </a:xfrm>
          <a:prstGeom prst="rect">
            <a:avLst/>
          </a:prstGeom>
        </p:spPr>
        <p:txBody>
          <a:bodyPr anchor="t"/>
          <a:lstStyle>
            <a:lvl1pPr marL="285750" indent="-285750" algn="l">
              <a:lnSpc>
                <a:spcPct val="100000"/>
              </a:lnSpc>
              <a:buFont typeface="Arial" charset="0"/>
              <a:buChar char="•"/>
              <a:defRPr sz="1400" b="0">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679821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5">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5">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599300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 name="组 5"/>
          <p:cNvGrpSpPr/>
          <p:nvPr userDrawn="1"/>
        </p:nvGrpSpPr>
        <p:grpSpPr>
          <a:xfrm rot="17100000" flipH="1">
            <a:off x="1415669" y="-1088262"/>
            <a:ext cx="12969854" cy="15178844"/>
            <a:chOff x="-3533241" y="-1493421"/>
            <a:chExt cx="10611835" cy="9526783"/>
          </a:xfrm>
        </p:grpSpPr>
        <p:sp>
          <p:nvSpPr>
            <p:cNvPr id="3" name="椭圆 1"/>
            <p:cNvSpPr/>
            <p:nvPr userDrawn="1"/>
          </p:nvSpPr>
          <p:spPr>
            <a:xfrm rot="19800000">
              <a:off x="-3533241" y="-1061330"/>
              <a:ext cx="10611835" cy="8841402"/>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17526771">
              <a:off x="-3623933" y="-1120658"/>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0"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770833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5"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1896870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 3"/>
          <p:cNvGrpSpPr/>
          <p:nvPr userDrawn="1"/>
        </p:nvGrpSpPr>
        <p:grpSpPr>
          <a:xfrm rot="21247073">
            <a:off x="-1761892" y="-334537"/>
            <a:ext cx="19187532" cy="9077094"/>
            <a:chOff x="-2207941" y="334536"/>
            <a:chExt cx="19187532" cy="9077094"/>
          </a:xfrm>
        </p:grpSpPr>
        <p:sp>
          <p:nvSpPr>
            <p:cNvPr id="3" name="椭圆 1"/>
            <p:cNvSpPr/>
            <p:nvPr userDrawn="1"/>
          </p:nvSpPr>
          <p:spPr>
            <a:xfrm rot="354265">
              <a:off x="-2207941"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a:off x="-1709853"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7"/>
          <p:cNvSpPr>
            <a:spLocks noGrp="1"/>
          </p:cNvSpPr>
          <p:nvPr>
            <p:ph type="body" sz="quarter" idx="10" hasCustomPrompt="1"/>
          </p:nvPr>
        </p:nvSpPr>
        <p:spPr>
          <a:xfrm>
            <a:off x="6607140" y="258233"/>
            <a:ext cx="5302783" cy="721395"/>
          </a:xfrm>
          <a:prstGeom prst="rect">
            <a:avLst/>
          </a:prstGeom>
          <a:ln w="12700" cmpd="sng">
            <a:noFill/>
          </a:ln>
        </p:spPr>
        <p:txBody>
          <a:bodyPr vert="horz" anchor="ctr"/>
          <a:lstStyle>
            <a:lvl1pPr marL="0" indent="0" algn="r">
              <a:buNone/>
              <a:defRPr sz="2400" b="1">
                <a:solidFill>
                  <a:schemeClr val="accent3">
                    <a:lumMod val="75000"/>
                  </a:schemeClr>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236616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9" name="组 8"/>
          <p:cNvGrpSpPr/>
          <p:nvPr userDrawn="1"/>
        </p:nvGrpSpPr>
        <p:grpSpPr>
          <a:xfrm rot="17100000" flipH="1">
            <a:off x="-1996604" y="-2649433"/>
            <a:ext cx="12969854" cy="15178844"/>
            <a:chOff x="-3533241" y="-1493421"/>
            <a:chExt cx="10611835" cy="9526783"/>
          </a:xfrm>
        </p:grpSpPr>
        <p:sp>
          <p:nvSpPr>
            <p:cNvPr id="10" name="椭圆 1"/>
            <p:cNvSpPr/>
            <p:nvPr userDrawn="1"/>
          </p:nvSpPr>
          <p:spPr>
            <a:xfrm rot="19800000">
              <a:off x="-3533241" y="-1061330"/>
              <a:ext cx="10611835" cy="8841402"/>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椭圆 1"/>
            <p:cNvSpPr/>
            <p:nvPr userDrawn="1"/>
          </p:nvSpPr>
          <p:spPr>
            <a:xfrm rot="17526771">
              <a:off x="-3623933" y="-1120658"/>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accent2">
                    <a:lumMod val="75000"/>
                  </a:schemeClr>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1753779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5">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0"/>
            <a:ext cx="12192000" cy="6854653"/>
          </a:xfrm>
          <a:prstGeom prst="rect">
            <a:avLst/>
          </a:prstGeom>
        </p:spPr>
      </p:pic>
      <p:sp>
        <p:nvSpPr>
          <p:cNvPr id="3" name="矩形 2"/>
          <p:cNvSpPr/>
          <p:nvPr userDrawn="1"/>
        </p:nvSpPr>
        <p:spPr>
          <a:xfrm>
            <a:off x="0" y="0"/>
            <a:ext cx="12192000" cy="6858000"/>
          </a:xfrm>
          <a:prstGeom prst="rect">
            <a:avLst/>
          </a:pr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78749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6">
    <p:bg>
      <p:bgPr>
        <a:solidFill>
          <a:schemeClr val="accent1">
            <a:lumMod val="75000"/>
          </a:schemeClr>
        </a:solidFill>
        <a:effectLst/>
      </p:bgPr>
    </p:bg>
    <p:spTree>
      <p:nvGrpSpPr>
        <p:cNvPr id="1" name=""/>
        <p:cNvGrpSpPr/>
        <p:nvPr/>
      </p:nvGrpSpPr>
      <p:grpSpPr>
        <a:xfrm>
          <a:off x="0" y="0"/>
          <a:ext cx="0" cy="0"/>
          <a:chOff x="0" y="0"/>
          <a:chExt cx="0" cy="0"/>
        </a:xfrm>
      </p:grpSpPr>
      <p:sp>
        <p:nvSpPr>
          <p:cNvPr id="7"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1107484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7">
    <p:bg>
      <p:bgPr>
        <a:solidFill>
          <a:schemeClr val="accent2">
            <a:lumMod val="7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12147905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页_8">
    <p:bg>
      <p:bgPr>
        <a:solidFill>
          <a:schemeClr val="accent3">
            <a:lumMod val="7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15951549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容页_9">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 3"/>
          <p:cNvGrpSpPr/>
          <p:nvPr userDrawn="1"/>
        </p:nvGrpSpPr>
        <p:grpSpPr>
          <a:xfrm rot="21247073">
            <a:off x="-1761892" y="-334537"/>
            <a:ext cx="19187532" cy="9077094"/>
            <a:chOff x="-2207941" y="334536"/>
            <a:chExt cx="19187532" cy="9077094"/>
          </a:xfrm>
        </p:grpSpPr>
        <p:sp>
          <p:nvSpPr>
            <p:cNvPr id="3" name="椭圆 1"/>
            <p:cNvSpPr/>
            <p:nvPr userDrawn="1"/>
          </p:nvSpPr>
          <p:spPr>
            <a:xfrm rot="354265">
              <a:off x="-2207941"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a:off x="-1709853"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7"/>
          <p:cNvSpPr>
            <a:spLocks noGrp="1"/>
          </p:cNvSpPr>
          <p:nvPr>
            <p:ph type="body" sz="quarter" idx="10" hasCustomPrompt="1"/>
          </p:nvPr>
        </p:nvSpPr>
        <p:spPr>
          <a:xfrm>
            <a:off x="6607140" y="258233"/>
            <a:ext cx="5302783" cy="721395"/>
          </a:xfrm>
          <a:prstGeom prst="rect">
            <a:avLst/>
          </a:prstGeom>
          <a:ln w="12700" cmpd="sng">
            <a:noFill/>
          </a:ln>
        </p:spPr>
        <p:txBody>
          <a:bodyPr vert="horz" anchor="ctr"/>
          <a:lstStyle>
            <a:lvl1pPr marL="0" indent="0" algn="r">
              <a:buNone/>
              <a:defRPr sz="2400" b="1">
                <a:solidFill>
                  <a:schemeClr val="accent4">
                    <a:lumMod val="75000"/>
                  </a:schemeClr>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1595930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smtClean="0"/>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smtClean="0"/>
              <a:t>CONTENTS</a:t>
            </a:r>
            <a:endParaRPr kumimoji="1" lang="zh-CN" altLang="en-US" dirty="0"/>
          </a:p>
        </p:txBody>
      </p:sp>
      <p:sp>
        <p:nvSpPr>
          <p:cNvPr id="9" name="文本占位符 6"/>
          <p:cNvSpPr>
            <a:spLocks noGrp="1"/>
          </p:cNvSpPr>
          <p:nvPr>
            <p:ph type="body" sz="quarter" idx="15" hasCustomPrompt="1"/>
          </p:nvPr>
        </p:nvSpPr>
        <p:spPr>
          <a:xfrm>
            <a:off x="7082848" y="1693799"/>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0" name="文本占位符 6"/>
          <p:cNvSpPr>
            <a:spLocks noGrp="1"/>
          </p:cNvSpPr>
          <p:nvPr>
            <p:ph type="body" sz="quarter" idx="16"/>
          </p:nvPr>
        </p:nvSpPr>
        <p:spPr>
          <a:xfrm>
            <a:off x="8015489" y="1693799"/>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5" name="文本占位符 6"/>
          <p:cNvSpPr>
            <a:spLocks noGrp="1"/>
          </p:cNvSpPr>
          <p:nvPr>
            <p:ph type="body" sz="quarter" idx="17" hasCustomPrompt="1"/>
          </p:nvPr>
        </p:nvSpPr>
        <p:spPr>
          <a:xfrm>
            <a:off x="7082848" y="3093408"/>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6" name="文本占位符 6"/>
          <p:cNvSpPr>
            <a:spLocks noGrp="1"/>
          </p:cNvSpPr>
          <p:nvPr>
            <p:ph type="body" sz="quarter" idx="18"/>
          </p:nvPr>
        </p:nvSpPr>
        <p:spPr>
          <a:xfrm>
            <a:off x="8015489" y="3093408"/>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7" name="文本占位符 6"/>
          <p:cNvSpPr>
            <a:spLocks noGrp="1"/>
          </p:cNvSpPr>
          <p:nvPr>
            <p:ph type="body" sz="quarter" idx="19" hasCustomPrompt="1"/>
          </p:nvPr>
        </p:nvSpPr>
        <p:spPr>
          <a:xfrm>
            <a:off x="7086211" y="4493017"/>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8" name="文本占位符 6"/>
          <p:cNvSpPr>
            <a:spLocks noGrp="1"/>
          </p:cNvSpPr>
          <p:nvPr>
            <p:ph type="body" sz="quarter" idx="20"/>
          </p:nvPr>
        </p:nvSpPr>
        <p:spPr>
          <a:xfrm>
            <a:off x="8018852" y="4493017"/>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6704846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页_10">
    <p:spTree>
      <p:nvGrpSpPr>
        <p:cNvPr id="1" name=""/>
        <p:cNvGrpSpPr/>
        <p:nvPr/>
      </p:nvGrpSpPr>
      <p:grpSpPr>
        <a:xfrm>
          <a:off x="0" y="0"/>
          <a:ext cx="0" cy="0"/>
          <a:chOff x="0" y="0"/>
          <a:chExt cx="0" cy="0"/>
        </a:xfrm>
      </p:grpSpPr>
      <p:sp>
        <p:nvSpPr>
          <p:cNvPr id="6" name="矩形 5"/>
          <p:cNvSpPr/>
          <p:nvPr userDrawn="1"/>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5"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extLst>
      <p:ext uri="{BB962C8B-B14F-4D97-AF65-F5344CB8AC3E}">
        <p14:creationId xmlns:p14="http://schemas.microsoft.com/office/powerpoint/2010/main" val="1035317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页_11">
    <p:bg>
      <p:bgPr>
        <a:solidFill>
          <a:schemeClr val="accent5">
            <a:lumMod val="7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19887149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6838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0517571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38976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smtClean="0"/>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smtClean="0"/>
              <a:t>CONTENTS</a:t>
            </a:r>
            <a:endParaRPr kumimoji="1" lang="zh-CN" altLang="en-US" dirty="0"/>
          </a:p>
        </p:txBody>
      </p:sp>
      <p:sp>
        <p:nvSpPr>
          <p:cNvPr id="9" name="文本占位符 6"/>
          <p:cNvSpPr>
            <a:spLocks noGrp="1"/>
          </p:cNvSpPr>
          <p:nvPr>
            <p:ph type="body" sz="quarter" idx="15" hasCustomPrompt="1"/>
          </p:nvPr>
        </p:nvSpPr>
        <p:spPr>
          <a:xfrm>
            <a:off x="7219023" y="153768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0" name="文本占位符 6"/>
          <p:cNvSpPr>
            <a:spLocks noGrp="1"/>
          </p:cNvSpPr>
          <p:nvPr>
            <p:ph type="body" sz="quarter" idx="16"/>
          </p:nvPr>
        </p:nvSpPr>
        <p:spPr>
          <a:xfrm>
            <a:off x="8151664" y="153768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5" name="文本占位符 6"/>
          <p:cNvSpPr>
            <a:spLocks noGrp="1"/>
          </p:cNvSpPr>
          <p:nvPr>
            <p:ph type="body" sz="quarter" idx="17" hasCustomPrompt="1"/>
          </p:nvPr>
        </p:nvSpPr>
        <p:spPr>
          <a:xfrm>
            <a:off x="7219023" y="258045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6" name="文本占位符 6"/>
          <p:cNvSpPr>
            <a:spLocks noGrp="1"/>
          </p:cNvSpPr>
          <p:nvPr>
            <p:ph type="body" sz="quarter" idx="18"/>
          </p:nvPr>
        </p:nvSpPr>
        <p:spPr>
          <a:xfrm>
            <a:off x="8151664" y="258045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3" name="文本占位符 6"/>
          <p:cNvSpPr>
            <a:spLocks noGrp="1"/>
          </p:cNvSpPr>
          <p:nvPr>
            <p:ph type="body" sz="quarter" idx="19" hasCustomPrompt="1"/>
          </p:nvPr>
        </p:nvSpPr>
        <p:spPr>
          <a:xfrm>
            <a:off x="7213362" y="362322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4" name="文本占位符 6"/>
          <p:cNvSpPr>
            <a:spLocks noGrp="1"/>
          </p:cNvSpPr>
          <p:nvPr>
            <p:ph type="body" sz="quarter" idx="20"/>
          </p:nvPr>
        </p:nvSpPr>
        <p:spPr>
          <a:xfrm>
            <a:off x="8146003" y="362322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9" name="文本占位符 6"/>
          <p:cNvSpPr>
            <a:spLocks noGrp="1"/>
          </p:cNvSpPr>
          <p:nvPr>
            <p:ph type="body" sz="quarter" idx="21" hasCustomPrompt="1"/>
          </p:nvPr>
        </p:nvSpPr>
        <p:spPr>
          <a:xfrm>
            <a:off x="7213362" y="466599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20" name="文本占位符 6"/>
          <p:cNvSpPr>
            <a:spLocks noGrp="1"/>
          </p:cNvSpPr>
          <p:nvPr>
            <p:ph type="body" sz="quarter" idx="22"/>
          </p:nvPr>
        </p:nvSpPr>
        <p:spPr>
          <a:xfrm>
            <a:off x="8146003" y="466599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719506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smtClean="0"/>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smtClean="0"/>
              <a:t>CONTENTS</a:t>
            </a:r>
            <a:endParaRPr kumimoji="1" lang="zh-CN" altLang="en-US" dirty="0"/>
          </a:p>
        </p:txBody>
      </p:sp>
      <p:sp>
        <p:nvSpPr>
          <p:cNvPr id="9" name="文本占位符 6"/>
          <p:cNvSpPr>
            <a:spLocks noGrp="1"/>
          </p:cNvSpPr>
          <p:nvPr>
            <p:ph type="body" sz="quarter" idx="15" hasCustomPrompt="1"/>
          </p:nvPr>
        </p:nvSpPr>
        <p:spPr>
          <a:xfrm>
            <a:off x="7219023" y="1203145"/>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0" name="文本占位符 6"/>
          <p:cNvSpPr>
            <a:spLocks noGrp="1"/>
          </p:cNvSpPr>
          <p:nvPr>
            <p:ph type="body" sz="quarter" idx="16"/>
          </p:nvPr>
        </p:nvSpPr>
        <p:spPr>
          <a:xfrm>
            <a:off x="8151664" y="1203145"/>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5" name="文本占位符 6"/>
          <p:cNvSpPr>
            <a:spLocks noGrp="1"/>
          </p:cNvSpPr>
          <p:nvPr>
            <p:ph type="body" sz="quarter" idx="17" hasCustomPrompt="1"/>
          </p:nvPr>
        </p:nvSpPr>
        <p:spPr>
          <a:xfrm>
            <a:off x="7219023" y="2112101"/>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6" name="文本占位符 6"/>
          <p:cNvSpPr>
            <a:spLocks noGrp="1"/>
          </p:cNvSpPr>
          <p:nvPr>
            <p:ph type="body" sz="quarter" idx="18"/>
          </p:nvPr>
        </p:nvSpPr>
        <p:spPr>
          <a:xfrm>
            <a:off x="8151664" y="2112101"/>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7" name="文本占位符 6"/>
          <p:cNvSpPr>
            <a:spLocks noGrp="1"/>
          </p:cNvSpPr>
          <p:nvPr>
            <p:ph type="body" sz="quarter" idx="19" hasCustomPrompt="1"/>
          </p:nvPr>
        </p:nvSpPr>
        <p:spPr>
          <a:xfrm>
            <a:off x="7219023" y="3021057"/>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8" name="文本占位符 6"/>
          <p:cNvSpPr>
            <a:spLocks noGrp="1"/>
          </p:cNvSpPr>
          <p:nvPr>
            <p:ph type="body" sz="quarter" idx="20"/>
          </p:nvPr>
        </p:nvSpPr>
        <p:spPr>
          <a:xfrm>
            <a:off x="8151664" y="3021057"/>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1" name="文本占位符 6"/>
          <p:cNvSpPr>
            <a:spLocks noGrp="1"/>
          </p:cNvSpPr>
          <p:nvPr>
            <p:ph type="body" sz="quarter" idx="21" hasCustomPrompt="1"/>
          </p:nvPr>
        </p:nvSpPr>
        <p:spPr>
          <a:xfrm>
            <a:off x="7219023" y="3930013"/>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22" name="文本占位符 6"/>
          <p:cNvSpPr>
            <a:spLocks noGrp="1"/>
          </p:cNvSpPr>
          <p:nvPr>
            <p:ph type="body" sz="quarter" idx="22"/>
          </p:nvPr>
        </p:nvSpPr>
        <p:spPr>
          <a:xfrm>
            <a:off x="8151664" y="3930013"/>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3" name="文本占位符 6"/>
          <p:cNvSpPr>
            <a:spLocks noGrp="1"/>
          </p:cNvSpPr>
          <p:nvPr>
            <p:ph type="body" sz="quarter" idx="23" hasCustomPrompt="1"/>
          </p:nvPr>
        </p:nvSpPr>
        <p:spPr>
          <a:xfrm>
            <a:off x="7219023" y="4838969"/>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24" name="文本占位符 6"/>
          <p:cNvSpPr>
            <a:spLocks noGrp="1"/>
          </p:cNvSpPr>
          <p:nvPr>
            <p:ph type="body" sz="quarter" idx="24"/>
          </p:nvPr>
        </p:nvSpPr>
        <p:spPr>
          <a:xfrm>
            <a:off x="8151664" y="4838969"/>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959112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smtClean="0"/>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smtClean="0"/>
              <a:t>CONTENTS</a:t>
            </a:r>
            <a:endParaRPr kumimoji="1" lang="zh-CN" altLang="en-US" dirty="0"/>
          </a:p>
        </p:txBody>
      </p:sp>
      <p:sp>
        <p:nvSpPr>
          <p:cNvPr id="9" name="文本占位符 6"/>
          <p:cNvSpPr>
            <a:spLocks noGrp="1"/>
          </p:cNvSpPr>
          <p:nvPr>
            <p:ph type="body" sz="quarter" idx="15" hasCustomPrompt="1"/>
          </p:nvPr>
        </p:nvSpPr>
        <p:spPr>
          <a:xfrm>
            <a:off x="7219023" y="779399"/>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0" name="文本占位符 6"/>
          <p:cNvSpPr>
            <a:spLocks noGrp="1"/>
          </p:cNvSpPr>
          <p:nvPr>
            <p:ph type="body" sz="quarter" idx="16"/>
          </p:nvPr>
        </p:nvSpPr>
        <p:spPr>
          <a:xfrm>
            <a:off x="8151664" y="779399"/>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5" name="文本占位符 6"/>
          <p:cNvSpPr>
            <a:spLocks noGrp="1"/>
          </p:cNvSpPr>
          <p:nvPr>
            <p:ph type="body" sz="quarter" idx="17" hasCustomPrompt="1"/>
          </p:nvPr>
        </p:nvSpPr>
        <p:spPr>
          <a:xfrm>
            <a:off x="7219023" y="1688355"/>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6" name="文本占位符 6"/>
          <p:cNvSpPr>
            <a:spLocks noGrp="1"/>
          </p:cNvSpPr>
          <p:nvPr>
            <p:ph type="body" sz="quarter" idx="18"/>
          </p:nvPr>
        </p:nvSpPr>
        <p:spPr>
          <a:xfrm>
            <a:off x="8151664" y="1688355"/>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7" name="文本占位符 6"/>
          <p:cNvSpPr>
            <a:spLocks noGrp="1"/>
          </p:cNvSpPr>
          <p:nvPr>
            <p:ph type="body" sz="quarter" idx="19" hasCustomPrompt="1"/>
          </p:nvPr>
        </p:nvSpPr>
        <p:spPr>
          <a:xfrm>
            <a:off x="7219023" y="2597311"/>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18" name="文本占位符 6"/>
          <p:cNvSpPr>
            <a:spLocks noGrp="1"/>
          </p:cNvSpPr>
          <p:nvPr>
            <p:ph type="body" sz="quarter" idx="20"/>
          </p:nvPr>
        </p:nvSpPr>
        <p:spPr>
          <a:xfrm>
            <a:off x="8151664" y="2597311"/>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1" name="文本占位符 6"/>
          <p:cNvSpPr>
            <a:spLocks noGrp="1"/>
          </p:cNvSpPr>
          <p:nvPr>
            <p:ph type="body" sz="quarter" idx="21" hasCustomPrompt="1"/>
          </p:nvPr>
        </p:nvSpPr>
        <p:spPr>
          <a:xfrm>
            <a:off x="7219023" y="3506267"/>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22" name="文本占位符 6"/>
          <p:cNvSpPr>
            <a:spLocks noGrp="1"/>
          </p:cNvSpPr>
          <p:nvPr>
            <p:ph type="body" sz="quarter" idx="22"/>
          </p:nvPr>
        </p:nvSpPr>
        <p:spPr>
          <a:xfrm>
            <a:off x="8151664" y="3506267"/>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9" name="文本占位符 6"/>
          <p:cNvSpPr>
            <a:spLocks noGrp="1"/>
          </p:cNvSpPr>
          <p:nvPr>
            <p:ph type="body" sz="quarter" idx="23" hasCustomPrompt="1"/>
          </p:nvPr>
        </p:nvSpPr>
        <p:spPr>
          <a:xfrm>
            <a:off x="7219023" y="4417945"/>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20" name="文本占位符 6"/>
          <p:cNvSpPr>
            <a:spLocks noGrp="1"/>
          </p:cNvSpPr>
          <p:nvPr>
            <p:ph type="body" sz="quarter" idx="24"/>
          </p:nvPr>
        </p:nvSpPr>
        <p:spPr>
          <a:xfrm>
            <a:off x="8151664" y="4417945"/>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5" name="文本占位符 6"/>
          <p:cNvSpPr>
            <a:spLocks noGrp="1"/>
          </p:cNvSpPr>
          <p:nvPr>
            <p:ph type="body" sz="quarter" idx="25" hasCustomPrompt="1"/>
          </p:nvPr>
        </p:nvSpPr>
        <p:spPr>
          <a:xfrm>
            <a:off x="7219023" y="5326901"/>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26" name="文本占位符 6"/>
          <p:cNvSpPr>
            <a:spLocks noGrp="1"/>
          </p:cNvSpPr>
          <p:nvPr>
            <p:ph type="body" sz="quarter" idx="26"/>
          </p:nvPr>
        </p:nvSpPr>
        <p:spPr>
          <a:xfrm>
            <a:off x="8151664" y="5326901"/>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874412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247412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2">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2">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818150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3">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3">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557686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4">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smtClean="0"/>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4">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204801763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4" Type="http://schemas.openxmlformats.org/officeDocument/2006/relationships/theme" Target="../theme/theme2.xml"/><Relationship Id="rId1" Type="http://schemas.openxmlformats.org/officeDocument/2006/relationships/slideLayout" Target="../slideLayouts/slideLayout23.xml"/><Relationship Id="rId2"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93" r:id="rId3"/>
    <p:sldLayoutId id="2147483694" r:id="rId4"/>
    <p:sldLayoutId id="2147483695" r:id="rId5"/>
    <p:sldLayoutId id="2147483696" r:id="rId6"/>
    <p:sldLayoutId id="2147483688" r:id="rId7"/>
    <p:sldLayoutId id="2147483697" r:id="rId8"/>
    <p:sldLayoutId id="2147483700" r:id="rId9"/>
    <p:sldLayoutId id="2147483701" r:id="rId10"/>
    <p:sldLayoutId id="2147483689" r:id="rId11"/>
    <p:sldLayoutId id="2147483687" r:id="rId12"/>
    <p:sldLayoutId id="2147483698" r:id="rId13"/>
    <p:sldLayoutId id="2147483699" r:id="rId14"/>
    <p:sldLayoutId id="2147483686" r:id="rId15"/>
    <p:sldLayoutId id="2147483690" r:id="rId16"/>
    <p:sldLayoutId id="2147483691" r:id="rId17"/>
    <p:sldLayoutId id="2147483692" r:id="rId18"/>
    <p:sldLayoutId id="2147483702" r:id="rId19"/>
    <p:sldLayoutId id="2147483703" r:id="rId20"/>
    <p:sldLayoutId id="2147483704" r:id="rId21"/>
    <p:sldLayoutId id="2147483685"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680" r:id="rId1"/>
    <p:sldLayoutId id="2147483682"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tiff"/><Relationship Id="rId3"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tiff"/><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dirty="0" smtClean="0"/>
              <a:t>暑期项目答辩</a:t>
            </a:r>
            <a:endParaRPr kumimoji="1" lang="zh-CN" altLang="en-US" dirty="0"/>
          </a:p>
        </p:txBody>
      </p:sp>
      <p:sp>
        <p:nvSpPr>
          <p:cNvPr id="3" name="文本占位符 2"/>
          <p:cNvSpPr>
            <a:spLocks noGrp="1"/>
          </p:cNvSpPr>
          <p:nvPr>
            <p:ph type="body" sz="quarter" idx="14"/>
          </p:nvPr>
        </p:nvSpPr>
        <p:spPr/>
        <p:txBody>
          <a:bodyPr/>
          <a:lstStyle/>
          <a:p>
            <a:r>
              <a:rPr kumimoji="1" lang="zh-CN" altLang="en-US" dirty="0" smtClean="0"/>
              <a:t>笔记分享协作平台 </a:t>
            </a:r>
            <a:r>
              <a:rPr kumimoji="1" lang="en-US" altLang="zh-CN" dirty="0" smtClean="0"/>
              <a:t>——</a:t>
            </a:r>
            <a:r>
              <a:rPr kumimoji="1" lang="zh-CN" altLang="en-US" dirty="0" smtClean="0"/>
              <a:t> </a:t>
            </a:r>
            <a:r>
              <a:rPr kumimoji="1" lang="en-US" altLang="zh-CN" dirty="0" smtClean="0"/>
              <a:t>TeamNote</a:t>
            </a:r>
            <a:endParaRPr kumimoji="1" lang="zh-CN" altLang="en-US" dirty="0"/>
          </a:p>
        </p:txBody>
      </p:sp>
      <p:sp>
        <p:nvSpPr>
          <p:cNvPr id="4" name="文本占位符 3"/>
          <p:cNvSpPr>
            <a:spLocks noGrp="1"/>
          </p:cNvSpPr>
          <p:nvPr>
            <p:ph type="body" sz="quarter" idx="15"/>
          </p:nvPr>
        </p:nvSpPr>
        <p:spPr>
          <a:xfrm>
            <a:off x="2915213" y="4033466"/>
            <a:ext cx="8084654" cy="1386027"/>
          </a:xfrm>
        </p:spPr>
        <p:txBody>
          <a:bodyPr/>
          <a:lstStyle/>
          <a:p>
            <a:r>
              <a:rPr kumimoji="1" lang="zh-CN" altLang="en-US" dirty="0" smtClean="0"/>
              <a:t>答辩人：秦佳锐、郑宇宸、吕旭晖</a:t>
            </a:r>
          </a:p>
          <a:p>
            <a:r>
              <a:rPr kumimoji="1" lang="zh-CN" altLang="en-US" dirty="0" smtClean="0"/>
              <a:t>组号：</a:t>
            </a:r>
            <a:r>
              <a:rPr kumimoji="1" lang="en-US" altLang="zh-CN" dirty="0" smtClean="0"/>
              <a:t>B5</a:t>
            </a:r>
            <a:endParaRPr kumimoji="1" lang="zh-CN" altLang="en-US" dirty="0"/>
          </a:p>
        </p:txBody>
      </p:sp>
    </p:spTree>
    <p:extLst>
      <p:ext uri="{BB962C8B-B14F-4D97-AF65-F5344CB8AC3E}">
        <p14:creationId xmlns:p14="http://schemas.microsoft.com/office/powerpoint/2010/main" val="6377600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03</a:t>
            </a:r>
            <a:r>
              <a:rPr kumimoji="1" lang="zh-CN" altLang="en-US" dirty="0"/>
              <a:t> 制作</a:t>
            </a:r>
            <a:r>
              <a:rPr kumimoji="1" lang="zh-CN" altLang="en-US" dirty="0" smtClean="0"/>
              <a:t>过程</a:t>
            </a:r>
            <a:endParaRPr kumimoji="1" lang="zh-CN" altLang="en-US" dirty="0"/>
          </a:p>
        </p:txBody>
      </p:sp>
      <p:sp>
        <p:nvSpPr>
          <p:cNvPr id="3" name="同心圆 2"/>
          <p:cNvSpPr/>
          <p:nvPr/>
        </p:nvSpPr>
        <p:spPr>
          <a:xfrm>
            <a:off x="795647" y="1901571"/>
            <a:ext cx="2860433" cy="2860433"/>
          </a:xfrm>
          <a:prstGeom prst="donut">
            <a:avLst>
              <a:gd name="adj" fmla="val 1026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同心圆 3"/>
          <p:cNvSpPr/>
          <p:nvPr/>
        </p:nvSpPr>
        <p:spPr>
          <a:xfrm>
            <a:off x="3377058" y="1901571"/>
            <a:ext cx="2860433" cy="2860433"/>
          </a:xfrm>
          <a:prstGeom prst="donut">
            <a:avLst>
              <a:gd name="adj" fmla="val 1026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同心圆 4"/>
          <p:cNvSpPr/>
          <p:nvPr/>
        </p:nvSpPr>
        <p:spPr>
          <a:xfrm>
            <a:off x="5958468" y="1901571"/>
            <a:ext cx="2860433" cy="2860433"/>
          </a:xfrm>
          <a:prstGeom prst="donut">
            <a:avLst>
              <a:gd name="adj" fmla="val 1026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同心圆 5"/>
          <p:cNvSpPr/>
          <p:nvPr/>
        </p:nvSpPr>
        <p:spPr>
          <a:xfrm>
            <a:off x="8539879" y="1901571"/>
            <a:ext cx="2860433" cy="2860433"/>
          </a:xfrm>
          <a:prstGeom prst="donut">
            <a:avLst>
              <a:gd name="adj" fmla="val 1026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8" name="空心弧 7"/>
          <p:cNvSpPr/>
          <p:nvPr/>
        </p:nvSpPr>
        <p:spPr>
          <a:xfrm>
            <a:off x="785601" y="1901571"/>
            <a:ext cx="2860433" cy="2860433"/>
          </a:xfrm>
          <a:prstGeom prst="blockArc">
            <a:avLst>
              <a:gd name="adj1" fmla="val 10800000"/>
              <a:gd name="adj2" fmla="val 2"/>
              <a:gd name="adj3" fmla="val 10054"/>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9" name="空心弧 8"/>
          <p:cNvSpPr/>
          <p:nvPr/>
        </p:nvSpPr>
        <p:spPr>
          <a:xfrm rot="10800000">
            <a:off x="3377058" y="1901571"/>
            <a:ext cx="2860433" cy="2860433"/>
          </a:xfrm>
          <a:prstGeom prst="blockArc">
            <a:avLst>
              <a:gd name="adj1" fmla="val 10800000"/>
              <a:gd name="adj2" fmla="val 2"/>
              <a:gd name="adj3" fmla="val 10054"/>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0" name="空心弧 9"/>
          <p:cNvSpPr/>
          <p:nvPr/>
        </p:nvSpPr>
        <p:spPr>
          <a:xfrm>
            <a:off x="5948422" y="1913444"/>
            <a:ext cx="2860433" cy="2860433"/>
          </a:xfrm>
          <a:prstGeom prst="blockArc">
            <a:avLst>
              <a:gd name="adj1" fmla="val 10800000"/>
              <a:gd name="adj2" fmla="val 2"/>
              <a:gd name="adj3" fmla="val 10054"/>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1" name="空心弧 10"/>
          <p:cNvSpPr/>
          <p:nvPr/>
        </p:nvSpPr>
        <p:spPr>
          <a:xfrm rot="10800000">
            <a:off x="8539879" y="1913445"/>
            <a:ext cx="2860433" cy="2860433"/>
          </a:xfrm>
          <a:prstGeom prst="blockArc">
            <a:avLst>
              <a:gd name="adj1" fmla="val 10800000"/>
              <a:gd name="adj2" fmla="val 2"/>
              <a:gd name="adj3" fmla="val 10054"/>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2" name="文本框 8"/>
          <p:cNvSpPr txBox="1"/>
          <p:nvPr/>
        </p:nvSpPr>
        <p:spPr>
          <a:xfrm>
            <a:off x="1054577" y="5482205"/>
            <a:ext cx="2517668" cy="5724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前端</a:t>
            </a:r>
            <a:r>
              <a:rPr lang="en-US" altLang="zh-CN" sz="1200" dirty="0" smtClean="0">
                <a:solidFill>
                  <a:schemeClr val="tx1">
                    <a:lumMod val="75000"/>
                    <a:lumOff val="25000"/>
                  </a:schemeClr>
                </a:solidFill>
                <a:latin typeface="+mn-ea"/>
              </a:rPr>
              <a:t>JS</a:t>
            </a:r>
            <a:r>
              <a:rPr lang="zh-CN" altLang="en-US" sz="1200" dirty="0" smtClean="0">
                <a:solidFill>
                  <a:schemeClr val="tx1">
                    <a:lumMod val="75000"/>
                    <a:lumOff val="25000"/>
                  </a:schemeClr>
                </a:solidFill>
                <a:latin typeface="+mn-ea"/>
              </a:rPr>
              <a:t>框架</a:t>
            </a:r>
            <a:r>
              <a:rPr lang="zh-CN" altLang="en-US" sz="1200" dirty="0" smtClean="0">
                <a:solidFill>
                  <a:schemeClr val="tx1">
                    <a:lumMod val="75000"/>
                    <a:lumOff val="25000"/>
                  </a:schemeClr>
                </a:solidFill>
                <a:latin typeface="+mn-ea"/>
              </a:rPr>
              <a:t>采用</a:t>
            </a:r>
            <a:r>
              <a:rPr lang="en-US" altLang="zh-CN" sz="1200" dirty="0" smtClean="0">
                <a:solidFill>
                  <a:schemeClr val="tx1">
                    <a:lumMod val="75000"/>
                    <a:lumOff val="25000"/>
                  </a:schemeClr>
                </a:solidFill>
                <a:latin typeface="+mn-ea"/>
              </a:rPr>
              <a:t>vue</a:t>
            </a:r>
            <a:r>
              <a:rPr lang="zh-CN" altLang="en-US" sz="1200" dirty="0" smtClean="0">
                <a:solidFill>
                  <a:schemeClr val="tx1">
                    <a:lumMod val="75000"/>
                    <a:lumOff val="25000"/>
                  </a:schemeClr>
                </a:solidFill>
                <a:latin typeface="+mn-ea"/>
              </a:rPr>
              <a:t>、</a:t>
            </a:r>
            <a:r>
              <a:rPr lang="en-US" altLang="zh-CN" sz="1200" dirty="0" smtClean="0">
                <a:solidFill>
                  <a:schemeClr val="tx1">
                    <a:lumMod val="75000"/>
                    <a:lumOff val="25000"/>
                  </a:schemeClr>
                </a:solidFill>
                <a:latin typeface="+mn-ea"/>
              </a:rPr>
              <a:t>CSS</a:t>
            </a:r>
            <a:r>
              <a:rPr lang="zh-CN" altLang="en-US" sz="1200" dirty="0" smtClean="0">
                <a:solidFill>
                  <a:schemeClr val="tx1">
                    <a:lumMod val="75000"/>
                    <a:lumOff val="25000"/>
                  </a:schemeClr>
                </a:solidFill>
                <a:latin typeface="+mn-ea"/>
              </a:rPr>
              <a:t>框架使用</a:t>
            </a:r>
            <a:r>
              <a:rPr lang="en-US" altLang="zh-CN" sz="1200" dirty="0" smtClean="0">
                <a:solidFill>
                  <a:schemeClr val="tx1">
                    <a:lumMod val="75000"/>
                    <a:lumOff val="25000"/>
                  </a:schemeClr>
                </a:solidFill>
                <a:latin typeface="+mn-ea"/>
              </a:rPr>
              <a:t>Bootstrap</a:t>
            </a:r>
            <a:endParaRPr lang="zh-CN" altLang="en-US" sz="1200" dirty="0">
              <a:solidFill>
                <a:schemeClr val="tx1">
                  <a:lumMod val="75000"/>
                  <a:lumOff val="25000"/>
                </a:schemeClr>
              </a:solidFill>
              <a:latin typeface="+mn-ea"/>
            </a:endParaRPr>
          </a:p>
        </p:txBody>
      </p:sp>
      <p:sp>
        <p:nvSpPr>
          <p:cNvPr id="13" name="矩形 12"/>
          <p:cNvSpPr/>
          <p:nvPr/>
        </p:nvSpPr>
        <p:spPr>
          <a:xfrm>
            <a:off x="1054577" y="5034923"/>
            <a:ext cx="2302553" cy="492443"/>
          </a:xfrm>
          <a:prstGeom prst="rect">
            <a:avLst/>
          </a:prstGeom>
        </p:spPr>
        <p:txBody>
          <a:bodyPr wrap="none">
            <a:spAutoFit/>
          </a:bodyPr>
          <a:lstStyle/>
          <a:p>
            <a:pPr lvl="0">
              <a:lnSpc>
                <a:spcPct val="130000"/>
              </a:lnSpc>
            </a:pPr>
            <a:r>
              <a:rPr lang="en-US" altLang="zh-CN" sz="2000" b="1" dirty="0" smtClean="0">
                <a:solidFill>
                  <a:schemeClr val="accent3">
                    <a:lumMod val="75000"/>
                  </a:schemeClr>
                </a:solidFill>
              </a:rPr>
              <a:t>Vue</a:t>
            </a:r>
            <a:r>
              <a:rPr lang="zh-CN" altLang="en-US" sz="2000" b="1" dirty="0" smtClean="0">
                <a:solidFill>
                  <a:schemeClr val="accent3">
                    <a:lumMod val="75000"/>
                  </a:schemeClr>
                </a:solidFill>
              </a:rPr>
              <a:t> </a:t>
            </a:r>
            <a:r>
              <a:rPr lang="en-US" altLang="zh-CN" sz="2000" b="1" dirty="0" smtClean="0">
                <a:solidFill>
                  <a:schemeClr val="accent3">
                    <a:lumMod val="75000"/>
                  </a:schemeClr>
                </a:solidFill>
              </a:rPr>
              <a:t>+</a:t>
            </a:r>
            <a:r>
              <a:rPr lang="zh-CN" altLang="en-US" sz="2000" b="1" dirty="0" smtClean="0">
                <a:solidFill>
                  <a:schemeClr val="accent3">
                    <a:lumMod val="75000"/>
                  </a:schemeClr>
                </a:solidFill>
              </a:rPr>
              <a:t> </a:t>
            </a:r>
            <a:r>
              <a:rPr lang="en-US" altLang="zh-CN" sz="2000" b="1" dirty="0" smtClean="0">
                <a:solidFill>
                  <a:schemeClr val="accent3">
                    <a:lumMod val="75000"/>
                  </a:schemeClr>
                </a:solidFill>
              </a:rPr>
              <a:t>Bootstrap</a:t>
            </a:r>
            <a:endParaRPr lang="en-US" altLang="zh-CN" sz="2000" b="1" dirty="0">
              <a:solidFill>
                <a:schemeClr val="accent3">
                  <a:lumMod val="75000"/>
                </a:schemeClr>
              </a:solidFill>
            </a:endParaRPr>
          </a:p>
        </p:txBody>
      </p:sp>
      <p:sp>
        <p:nvSpPr>
          <p:cNvPr id="14" name="文本框 8"/>
          <p:cNvSpPr txBox="1"/>
          <p:nvPr/>
        </p:nvSpPr>
        <p:spPr>
          <a:xfrm>
            <a:off x="3646034" y="5482205"/>
            <a:ext cx="2517668" cy="129266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使用</a:t>
            </a:r>
            <a:r>
              <a:rPr lang="en-US" altLang="zh-CN" sz="1200" dirty="0" smtClean="0">
                <a:solidFill>
                  <a:schemeClr val="tx1">
                    <a:lumMod val="75000"/>
                    <a:lumOff val="25000"/>
                  </a:schemeClr>
                </a:solidFill>
                <a:latin typeface="+mn-ea"/>
              </a:rPr>
              <a:t>Spring</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MVC</a:t>
            </a:r>
            <a:r>
              <a:rPr lang="zh-CN" altLang="en-US" sz="1200" dirty="0" smtClean="0">
                <a:solidFill>
                  <a:schemeClr val="tx1">
                    <a:lumMod val="75000"/>
                    <a:lumOff val="25000"/>
                  </a:schemeClr>
                </a:solidFill>
                <a:latin typeface="+mn-ea"/>
              </a:rPr>
              <a:t>做</a:t>
            </a:r>
            <a:r>
              <a:rPr lang="en-US" altLang="zh-CN" sz="1200" dirty="0" smtClean="0">
                <a:solidFill>
                  <a:schemeClr val="tx1">
                    <a:lumMod val="75000"/>
                    <a:lumOff val="25000"/>
                  </a:schemeClr>
                </a:solidFill>
                <a:latin typeface="+mn-ea"/>
              </a:rPr>
              <a:t>MVC</a:t>
            </a:r>
            <a:r>
              <a:rPr lang="zh-CN" altLang="en-US" sz="1200" dirty="0" smtClean="0">
                <a:solidFill>
                  <a:schemeClr val="tx1">
                    <a:lumMod val="75000"/>
                    <a:lumOff val="25000"/>
                  </a:schemeClr>
                </a:solidFill>
                <a:latin typeface="+mn-ea"/>
              </a:rPr>
              <a:t>的分离、使用</a:t>
            </a:r>
            <a:r>
              <a:rPr lang="en-US" altLang="zh-CN" sz="1200" dirty="0" smtClean="0">
                <a:solidFill>
                  <a:schemeClr val="tx1">
                    <a:lumMod val="75000"/>
                    <a:lumOff val="25000"/>
                  </a:schemeClr>
                </a:solidFill>
                <a:latin typeface="+mn-ea"/>
              </a:rPr>
              <a:t>Spring</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IoC</a:t>
            </a:r>
            <a:r>
              <a:rPr lang="zh-CN" altLang="en-US" sz="1200" dirty="0" smtClean="0">
                <a:solidFill>
                  <a:schemeClr val="tx1">
                    <a:lumMod val="75000"/>
                    <a:lumOff val="25000"/>
                  </a:schemeClr>
                </a:solidFill>
                <a:latin typeface="+mn-ea"/>
              </a:rPr>
              <a:t>做依赖注入、使用</a:t>
            </a:r>
            <a:r>
              <a:rPr lang="en-US" altLang="zh-CN" sz="1200" dirty="0" smtClean="0">
                <a:solidFill>
                  <a:schemeClr val="tx1">
                    <a:lumMod val="75000"/>
                    <a:lumOff val="25000"/>
                  </a:schemeClr>
                </a:solidFill>
                <a:latin typeface="+mn-ea"/>
              </a:rPr>
              <a:t>Spring</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Security</a:t>
            </a:r>
            <a:r>
              <a:rPr lang="zh-CN" altLang="en-US" sz="1200" dirty="0" smtClean="0">
                <a:solidFill>
                  <a:schemeClr val="tx1">
                    <a:lumMod val="75000"/>
                    <a:lumOff val="25000"/>
                  </a:schemeClr>
                </a:solidFill>
                <a:latin typeface="+mn-ea"/>
              </a:rPr>
              <a:t>做身份验证、使用</a:t>
            </a:r>
            <a:r>
              <a:rPr lang="en-US" altLang="zh-CN" sz="1200" dirty="0" smtClean="0">
                <a:solidFill>
                  <a:schemeClr val="tx1">
                    <a:lumMod val="75000"/>
                    <a:lumOff val="25000"/>
                  </a:schemeClr>
                </a:solidFill>
                <a:latin typeface="+mn-ea"/>
              </a:rPr>
              <a:t>Spring</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Mongo</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data</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source</a:t>
            </a:r>
            <a:r>
              <a:rPr lang="zh-CN" altLang="en-US" sz="1200" dirty="0" smtClean="0">
                <a:solidFill>
                  <a:schemeClr val="tx1">
                    <a:lumMod val="75000"/>
                    <a:lumOff val="25000"/>
                  </a:schemeClr>
                </a:solidFill>
                <a:latin typeface="+mn-ea"/>
              </a:rPr>
              <a:t>做</a:t>
            </a:r>
            <a:r>
              <a:rPr lang="en-US" altLang="zh-CN" sz="1200" dirty="0" smtClean="0">
                <a:solidFill>
                  <a:schemeClr val="tx1">
                    <a:lumMod val="75000"/>
                    <a:lumOff val="25000"/>
                  </a:schemeClr>
                </a:solidFill>
                <a:latin typeface="+mn-ea"/>
              </a:rPr>
              <a:t>MongoDB</a:t>
            </a:r>
            <a:r>
              <a:rPr lang="zh-CN" altLang="en-US" sz="1200" dirty="0" smtClean="0">
                <a:solidFill>
                  <a:schemeClr val="tx1">
                    <a:lumMod val="75000"/>
                    <a:lumOff val="25000"/>
                  </a:schemeClr>
                </a:solidFill>
                <a:latin typeface="+mn-ea"/>
              </a:rPr>
              <a:t>的</a:t>
            </a:r>
            <a:r>
              <a:rPr lang="en-US" altLang="zh-CN" sz="1200" dirty="0" smtClean="0">
                <a:solidFill>
                  <a:schemeClr val="tx1">
                    <a:lumMod val="75000"/>
                    <a:lumOff val="25000"/>
                  </a:schemeClr>
                </a:solidFill>
                <a:latin typeface="+mn-ea"/>
              </a:rPr>
              <a:t>ORM</a:t>
            </a:r>
            <a:endParaRPr lang="zh-CN" altLang="en-US" sz="1200" dirty="0">
              <a:solidFill>
                <a:schemeClr val="tx1">
                  <a:lumMod val="75000"/>
                  <a:lumOff val="25000"/>
                </a:schemeClr>
              </a:solidFill>
              <a:latin typeface="+mn-ea"/>
            </a:endParaRPr>
          </a:p>
        </p:txBody>
      </p:sp>
      <p:sp>
        <p:nvSpPr>
          <p:cNvPr id="15" name="矩形 14"/>
          <p:cNvSpPr/>
          <p:nvPr/>
        </p:nvSpPr>
        <p:spPr>
          <a:xfrm>
            <a:off x="3646034" y="5034923"/>
            <a:ext cx="1878206" cy="492443"/>
          </a:xfrm>
          <a:prstGeom prst="rect">
            <a:avLst/>
          </a:prstGeom>
        </p:spPr>
        <p:txBody>
          <a:bodyPr wrap="none">
            <a:spAutoFit/>
          </a:bodyPr>
          <a:lstStyle/>
          <a:p>
            <a:pPr lvl="0">
              <a:lnSpc>
                <a:spcPct val="130000"/>
              </a:lnSpc>
            </a:pPr>
            <a:r>
              <a:rPr lang="en-US" altLang="zh-CN" sz="2000" b="1" dirty="0" smtClean="0">
                <a:solidFill>
                  <a:schemeClr val="accent3">
                    <a:lumMod val="75000"/>
                  </a:schemeClr>
                </a:solidFill>
              </a:rPr>
              <a:t>Spring</a:t>
            </a:r>
            <a:r>
              <a:rPr lang="zh-CN" altLang="en-US" sz="2000" b="1" dirty="0" smtClean="0">
                <a:solidFill>
                  <a:schemeClr val="accent3">
                    <a:lumMod val="75000"/>
                  </a:schemeClr>
                </a:solidFill>
              </a:rPr>
              <a:t> </a:t>
            </a:r>
            <a:r>
              <a:rPr lang="zh-CN" altLang="en-US" sz="2000" b="1" dirty="0" smtClean="0">
                <a:solidFill>
                  <a:schemeClr val="accent3">
                    <a:lumMod val="75000"/>
                  </a:schemeClr>
                </a:solidFill>
              </a:rPr>
              <a:t>全家桶</a:t>
            </a:r>
            <a:endParaRPr lang="en-US" altLang="zh-CN" sz="2000" b="1" dirty="0">
              <a:solidFill>
                <a:schemeClr val="accent3">
                  <a:lumMod val="75000"/>
                </a:schemeClr>
              </a:solidFill>
            </a:endParaRPr>
          </a:p>
        </p:txBody>
      </p:sp>
      <p:sp>
        <p:nvSpPr>
          <p:cNvPr id="16" name="文本框 8"/>
          <p:cNvSpPr txBox="1"/>
          <p:nvPr/>
        </p:nvSpPr>
        <p:spPr>
          <a:xfrm>
            <a:off x="6237491" y="5482205"/>
            <a:ext cx="2517668" cy="3323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使用</a:t>
            </a:r>
            <a:r>
              <a:rPr lang="en-US" altLang="zh-CN" sz="1200" dirty="0" smtClean="0">
                <a:solidFill>
                  <a:schemeClr val="tx1">
                    <a:lumMod val="75000"/>
                    <a:lumOff val="25000"/>
                  </a:schemeClr>
                </a:solidFill>
                <a:latin typeface="+mn-ea"/>
              </a:rPr>
              <a:t>Hibernate</a:t>
            </a:r>
            <a:r>
              <a:rPr lang="zh-CN" altLang="en-US" sz="1200" dirty="0" smtClean="0">
                <a:solidFill>
                  <a:schemeClr val="tx1">
                    <a:lumMod val="75000"/>
                    <a:lumOff val="25000"/>
                  </a:schemeClr>
                </a:solidFill>
                <a:latin typeface="+mn-ea"/>
              </a:rPr>
              <a:t>做</a:t>
            </a:r>
            <a:r>
              <a:rPr lang="en-US" altLang="zh-CN" sz="1200" dirty="0" smtClean="0">
                <a:solidFill>
                  <a:schemeClr val="tx1">
                    <a:lumMod val="75000"/>
                    <a:lumOff val="25000"/>
                  </a:schemeClr>
                </a:solidFill>
                <a:latin typeface="+mn-ea"/>
              </a:rPr>
              <a:t>MySQL</a:t>
            </a:r>
            <a:r>
              <a:rPr lang="zh-CN" altLang="en-US" sz="1200" dirty="0" smtClean="0">
                <a:solidFill>
                  <a:schemeClr val="tx1">
                    <a:lumMod val="75000"/>
                    <a:lumOff val="25000"/>
                  </a:schemeClr>
                </a:solidFill>
                <a:latin typeface="+mn-ea"/>
              </a:rPr>
              <a:t>的</a:t>
            </a:r>
            <a:r>
              <a:rPr lang="en-US" altLang="zh-CN" sz="1200" dirty="0" smtClean="0">
                <a:solidFill>
                  <a:schemeClr val="tx1">
                    <a:lumMod val="75000"/>
                    <a:lumOff val="25000"/>
                  </a:schemeClr>
                </a:solidFill>
                <a:latin typeface="+mn-ea"/>
              </a:rPr>
              <a:t>ORM</a:t>
            </a:r>
            <a:endParaRPr lang="zh-CN" altLang="en-US" sz="1200" dirty="0">
              <a:solidFill>
                <a:schemeClr val="tx1">
                  <a:lumMod val="75000"/>
                  <a:lumOff val="25000"/>
                </a:schemeClr>
              </a:solidFill>
              <a:latin typeface="+mn-ea"/>
            </a:endParaRPr>
          </a:p>
        </p:txBody>
      </p:sp>
      <p:sp>
        <p:nvSpPr>
          <p:cNvPr id="17" name="矩形 16"/>
          <p:cNvSpPr/>
          <p:nvPr/>
        </p:nvSpPr>
        <p:spPr>
          <a:xfrm>
            <a:off x="6237491" y="5034923"/>
            <a:ext cx="1468159" cy="492443"/>
          </a:xfrm>
          <a:prstGeom prst="rect">
            <a:avLst/>
          </a:prstGeom>
        </p:spPr>
        <p:txBody>
          <a:bodyPr wrap="none">
            <a:spAutoFit/>
          </a:bodyPr>
          <a:lstStyle/>
          <a:p>
            <a:pPr lvl="0">
              <a:lnSpc>
                <a:spcPct val="130000"/>
              </a:lnSpc>
            </a:pPr>
            <a:r>
              <a:rPr lang="en-US" altLang="zh-CN" sz="2000" b="1" dirty="0" smtClean="0">
                <a:solidFill>
                  <a:schemeClr val="accent3">
                    <a:lumMod val="75000"/>
                  </a:schemeClr>
                </a:solidFill>
              </a:rPr>
              <a:t>Hibernate</a:t>
            </a:r>
            <a:endParaRPr lang="en-US" altLang="zh-CN" sz="2000" b="1" dirty="0">
              <a:solidFill>
                <a:schemeClr val="accent3">
                  <a:lumMod val="75000"/>
                </a:schemeClr>
              </a:solidFill>
            </a:endParaRPr>
          </a:p>
        </p:txBody>
      </p:sp>
      <p:sp>
        <p:nvSpPr>
          <p:cNvPr id="18" name="文本框 8"/>
          <p:cNvSpPr txBox="1"/>
          <p:nvPr/>
        </p:nvSpPr>
        <p:spPr>
          <a:xfrm>
            <a:off x="8818901" y="5482205"/>
            <a:ext cx="2517668" cy="5724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同一工作组内的即时通讯使用</a:t>
            </a:r>
            <a:r>
              <a:rPr lang="en-US" altLang="zh-CN" sz="1200" dirty="0" smtClean="0">
                <a:solidFill>
                  <a:schemeClr val="tx1">
                    <a:lumMod val="75000"/>
                    <a:lumOff val="25000"/>
                  </a:schemeClr>
                </a:solidFill>
                <a:latin typeface="+mn-ea"/>
              </a:rPr>
              <a:t>web</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socket</a:t>
            </a:r>
            <a:r>
              <a:rPr lang="zh-CN" altLang="en-US" sz="1200" dirty="0" smtClean="0">
                <a:solidFill>
                  <a:schemeClr val="tx1">
                    <a:lumMod val="75000"/>
                    <a:lumOff val="25000"/>
                  </a:schemeClr>
                </a:solidFill>
                <a:latin typeface="+mn-ea"/>
              </a:rPr>
              <a:t>实现</a:t>
            </a:r>
            <a:endParaRPr lang="zh-CN" altLang="en-US" sz="1200" dirty="0">
              <a:solidFill>
                <a:schemeClr val="tx1">
                  <a:lumMod val="75000"/>
                  <a:lumOff val="25000"/>
                </a:schemeClr>
              </a:solidFill>
              <a:latin typeface="+mn-ea"/>
            </a:endParaRPr>
          </a:p>
        </p:txBody>
      </p:sp>
      <p:sp>
        <p:nvSpPr>
          <p:cNvPr id="19" name="矩形 18"/>
          <p:cNvSpPr/>
          <p:nvPr/>
        </p:nvSpPr>
        <p:spPr>
          <a:xfrm>
            <a:off x="8818901" y="5034923"/>
            <a:ext cx="1709314" cy="492443"/>
          </a:xfrm>
          <a:prstGeom prst="rect">
            <a:avLst/>
          </a:prstGeom>
        </p:spPr>
        <p:txBody>
          <a:bodyPr wrap="none">
            <a:spAutoFit/>
          </a:bodyPr>
          <a:lstStyle/>
          <a:p>
            <a:pPr lvl="0">
              <a:lnSpc>
                <a:spcPct val="130000"/>
              </a:lnSpc>
            </a:pPr>
            <a:r>
              <a:rPr lang="en-US" altLang="zh-CN" sz="2000" b="1" dirty="0" smtClean="0">
                <a:solidFill>
                  <a:schemeClr val="accent3">
                    <a:lumMod val="75000"/>
                  </a:schemeClr>
                </a:solidFill>
              </a:rPr>
              <a:t>Web</a:t>
            </a:r>
            <a:r>
              <a:rPr lang="zh-CN" altLang="en-US" sz="2000" b="1" dirty="0" smtClean="0">
                <a:solidFill>
                  <a:schemeClr val="accent3">
                    <a:lumMod val="75000"/>
                  </a:schemeClr>
                </a:solidFill>
              </a:rPr>
              <a:t> </a:t>
            </a:r>
            <a:r>
              <a:rPr lang="en-US" altLang="zh-CN" sz="2000" b="1" dirty="0" smtClean="0">
                <a:solidFill>
                  <a:schemeClr val="accent3">
                    <a:lumMod val="75000"/>
                  </a:schemeClr>
                </a:solidFill>
              </a:rPr>
              <a:t>Socket</a:t>
            </a:r>
            <a:endParaRPr lang="en-US" altLang="zh-CN" sz="2000" b="1" dirty="0">
              <a:solidFill>
                <a:schemeClr val="accent3">
                  <a:lumMod val="75000"/>
                </a:schemeClr>
              </a:solidFill>
            </a:endParaRPr>
          </a:p>
        </p:txBody>
      </p:sp>
      <p:grpSp>
        <p:nvGrpSpPr>
          <p:cNvPr id="20" name="组合 22"/>
          <p:cNvGrpSpPr/>
          <p:nvPr/>
        </p:nvGrpSpPr>
        <p:grpSpPr>
          <a:xfrm>
            <a:off x="1818372" y="3019800"/>
            <a:ext cx="794889" cy="623974"/>
            <a:chOff x="3654425" y="5089525"/>
            <a:chExt cx="1860550" cy="1460500"/>
          </a:xfrm>
          <a:solidFill>
            <a:schemeClr val="accent3">
              <a:lumMod val="75000"/>
            </a:schemeClr>
          </a:solidFill>
        </p:grpSpPr>
        <p:sp>
          <p:nvSpPr>
            <p:cNvPr id="21"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8" name="组合 22"/>
          <p:cNvGrpSpPr/>
          <p:nvPr/>
        </p:nvGrpSpPr>
        <p:grpSpPr>
          <a:xfrm>
            <a:off x="4409828" y="3031673"/>
            <a:ext cx="794889" cy="623974"/>
            <a:chOff x="3654425" y="5089525"/>
            <a:chExt cx="1860550" cy="1460500"/>
          </a:xfrm>
          <a:solidFill>
            <a:schemeClr val="accent3">
              <a:lumMod val="75000"/>
            </a:schemeClr>
          </a:solidFill>
        </p:grpSpPr>
        <p:sp>
          <p:nvSpPr>
            <p:cNvPr id="29"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6" name="组合 22"/>
          <p:cNvGrpSpPr/>
          <p:nvPr/>
        </p:nvGrpSpPr>
        <p:grpSpPr>
          <a:xfrm>
            <a:off x="6961104" y="3019799"/>
            <a:ext cx="794889" cy="623974"/>
            <a:chOff x="3654425" y="5089525"/>
            <a:chExt cx="1860550" cy="1460500"/>
          </a:xfrm>
          <a:solidFill>
            <a:schemeClr val="accent3">
              <a:lumMod val="75000"/>
            </a:schemeClr>
          </a:solidFill>
        </p:grpSpPr>
        <p:sp>
          <p:nvSpPr>
            <p:cNvPr id="37"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22"/>
          <p:cNvGrpSpPr/>
          <p:nvPr/>
        </p:nvGrpSpPr>
        <p:grpSpPr>
          <a:xfrm>
            <a:off x="9552560" y="3031672"/>
            <a:ext cx="794889" cy="623974"/>
            <a:chOff x="3654425" y="5089525"/>
            <a:chExt cx="1860550" cy="1460500"/>
          </a:xfrm>
          <a:solidFill>
            <a:schemeClr val="accent3">
              <a:lumMod val="75000"/>
            </a:schemeClr>
          </a:solidFill>
        </p:grpSpPr>
        <p:sp>
          <p:nvSpPr>
            <p:cNvPr id="4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515530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smtClean="0"/>
              <a:t>04</a:t>
            </a:r>
            <a:endParaRPr kumimoji="1" lang="zh-CN" altLang="en-US" dirty="0"/>
          </a:p>
        </p:txBody>
      </p:sp>
      <p:sp>
        <p:nvSpPr>
          <p:cNvPr id="3" name="文本占位符 2"/>
          <p:cNvSpPr>
            <a:spLocks noGrp="1"/>
          </p:cNvSpPr>
          <p:nvPr>
            <p:ph type="body" sz="quarter" idx="16"/>
          </p:nvPr>
        </p:nvSpPr>
        <p:spPr/>
        <p:txBody>
          <a:bodyPr/>
          <a:lstStyle/>
          <a:p>
            <a:r>
              <a:rPr kumimoji="1" lang="zh-CN" altLang="en-US" dirty="0" smtClean="0"/>
              <a:t>产品特色</a:t>
            </a:r>
            <a:endParaRPr kumimoji="1" lang="zh-CN" altLang="en-US" dirty="0"/>
          </a:p>
        </p:txBody>
      </p:sp>
    </p:spTree>
    <p:extLst>
      <p:ext uri="{BB962C8B-B14F-4D97-AF65-F5344CB8AC3E}">
        <p14:creationId xmlns:p14="http://schemas.microsoft.com/office/powerpoint/2010/main" val="6534688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04</a:t>
            </a:r>
            <a:r>
              <a:rPr kumimoji="1" lang="zh-CN" altLang="en-US" dirty="0" smtClean="0"/>
              <a:t> </a:t>
            </a:r>
            <a:r>
              <a:rPr kumimoji="1" lang="zh-CN" altLang="en-US" dirty="0" smtClean="0"/>
              <a:t>产品特色</a:t>
            </a:r>
            <a:endParaRPr kumimoji="1" lang="zh-CN" altLang="en-US" dirty="0"/>
          </a:p>
        </p:txBody>
      </p:sp>
      <p:sp>
        <p:nvSpPr>
          <p:cNvPr id="4" name="矩形 3"/>
          <p:cNvSpPr/>
          <p:nvPr/>
        </p:nvSpPr>
        <p:spPr>
          <a:xfrm flipV="1">
            <a:off x="4596344" y="2400601"/>
            <a:ext cx="76573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8"/>
          <p:cNvSpPr txBox="1"/>
          <p:nvPr/>
        </p:nvSpPr>
        <p:spPr>
          <a:xfrm>
            <a:off x="5352186" y="2893044"/>
            <a:ext cx="2517668" cy="14927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solidFill>
                  <a:schemeClr val="tx1">
                    <a:lumMod val="75000"/>
                    <a:lumOff val="25000"/>
                  </a:schemeClr>
                </a:solidFill>
                <a:latin typeface="+mn-ea"/>
              </a:rPr>
              <a:t>与常见的笔记软件如微软的</a:t>
            </a:r>
            <a:r>
              <a:rPr lang="en-US" altLang="zh-CN" sz="1400" dirty="0" smtClean="0">
                <a:solidFill>
                  <a:schemeClr val="tx1">
                    <a:lumMod val="75000"/>
                    <a:lumOff val="25000"/>
                  </a:schemeClr>
                </a:solidFill>
                <a:latin typeface="+mn-ea"/>
              </a:rPr>
              <a:t>OneNote</a:t>
            </a:r>
            <a:r>
              <a:rPr lang="zh-CN" altLang="en-US" sz="1400" dirty="0" smtClean="0">
                <a:solidFill>
                  <a:schemeClr val="tx1">
                    <a:lumMod val="75000"/>
                    <a:lumOff val="25000"/>
                  </a:schemeClr>
                </a:solidFill>
                <a:latin typeface="+mn-ea"/>
              </a:rPr>
              <a:t>等相比，</a:t>
            </a:r>
            <a:r>
              <a:rPr lang="en-US" altLang="zh-CN" sz="1400" dirty="0" smtClean="0">
                <a:solidFill>
                  <a:schemeClr val="tx1">
                    <a:lumMod val="75000"/>
                    <a:lumOff val="25000"/>
                  </a:schemeClr>
                </a:solidFill>
                <a:latin typeface="+mn-ea"/>
              </a:rPr>
              <a:t>TeamNote</a:t>
            </a:r>
            <a:r>
              <a:rPr lang="zh-CN" altLang="en-US" sz="1400" dirty="0" smtClean="0">
                <a:solidFill>
                  <a:schemeClr val="tx1">
                    <a:lumMod val="75000"/>
                    <a:lumOff val="25000"/>
                  </a:schemeClr>
                </a:solidFill>
                <a:latin typeface="+mn-ea"/>
              </a:rPr>
              <a:t>有更强的社区属性，便于用户分享。常见笔记软件相比较而言更为封闭</a:t>
            </a:r>
            <a:endParaRPr lang="zh-CN" altLang="en-US" sz="1400" dirty="0">
              <a:solidFill>
                <a:schemeClr val="tx1">
                  <a:lumMod val="75000"/>
                  <a:lumOff val="25000"/>
                </a:schemeClr>
              </a:solidFill>
              <a:latin typeface="+mn-ea"/>
            </a:endParaRPr>
          </a:p>
        </p:txBody>
      </p:sp>
      <p:sp>
        <p:nvSpPr>
          <p:cNvPr id="6" name="矩形 5"/>
          <p:cNvSpPr/>
          <p:nvPr/>
        </p:nvSpPr>
        <p:spPr>
          <a:xfrm>
            <a:off x="5408413" y="2445762"/>
            <a:ext cx="1210588" cy="492443"/>
          </a:xfrm>
          <a:prstGeom prst="rect">
            <a:avLst/>
          </a:prstGeom>
        </p:spPr>
        <p:txBody>
          <a:bodyPr wrap="none">
            <a:spAutoFit/>
          </a:bodyPr>
          <a:lstStyle/>
          <a:p>
            <a:pPr lvl="0">
              <a:lnSpc>
                <a:spcPct val="130000"/>
              </a:lnSpc>
            </a:pPr>
            <a:r>
              <a:rPr lang="zh-CN" altLang="en-US" sz="2000" b="1" dirty="0" smtClean="0">
                <a:solidFill>
                  <a:schemeClr val="accent4"/>
                </a:solidFill>
              </a:rPr>
              <a:t>社区属性</a:t>
            </a:r>
            <a:endParaRPr lang="en-US" altLang="zh-CN" sz="2000" b="1" dirty="0">
              <a:solidFill>
                <a:schemeClr val="accent4"/>
              </a:solidFill>
            </a:endParaRPr>
          </a:p>
        </p:txBody>
      </p:sp>
      <p:sp>
        <p:nvSpPr>
          <p:cNvPr id="7" name="矩形 6"/>
          <p:cNvSpPr/>
          <p:nvPr/>
        </p:nvSpPr>
        <p:spPr>
          <a:xfrm>
            <a:off x="4535937" y="2400601"/>
            <a:ext cx="816249" cy="892552"/>
          </a:xfrm>
          <a:prstGeom prst="rect">
            <a:avLst/>
          </a:prstGeom>
        </p:spPr>
        <p:txBody>
          <a:bodyPr wrap="none">
            <a:spAutoFit/>
          </a:bodyPr>
          <a:lstStyle/>
          <a:p>
            <a:pPr lvl="0">
              <a:lnSpc>
                <a:spcPct val="130000"/>
              </a:lnSpc>
            </a:pPr>
            <a:r>
              <a:rPr lang="en-US" altLang="zh-CN" sz="4000" b="1" dirty="0" smtClean="0">
                <a:solidFill>
                  <a:schemeClr val="accent4"/>
                </a:solidFill>
              </a:rPr>
              <a:t>02</a:t>
            </a:r>
            <a:endParaRPr lang="en-US" altLang="zh-CN" sz="4000" b="1" dirty="0">
              <a:solidFill>
                <a:schemeClr val="accent4"/>
              </a:solidFill>
            </a:endParaRPr>
          </a:p>
        </p:txBody>
      </p:sp>
      <p:sp>
        <p:nvSpPr>
          <p:cNvPr id="10" name="矩形 9"/>
          <p:cNvSpPr/>
          <p:nvPr/>
        </p:nvSpPr>
        <p:spPr>
          <a:xfrm flipV="1">
            <a:off x="1141748" y="2400601"/>
            <a:ext cx="765739" cy="4571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8"/>
          <p:cNvSpPr txBox="1"/>
          <p:nvPr/>
        </p:nvSpPr>
        <p:spPr>
          <a:xfrm>
            <a:off x="1897590" y="2893044"/>
            <a:ext cx="2517668"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solidFill>
                  <a:schemeClr val="tx1">
                    <a:lumMod val="75000"/>
                    <a:lumOff val="25000"/>
                  </a:schemeClr>
                </a:solidFill>
                <a:latin typeface="+mn-ea"/>
              </a:rPr>
              <a:t>相比</a:t>
            </a:r>
            <a:r>
              <a:rPr lang="en-US" altLang="zh-CN" sz="1400" dirty="0" smtClean="0">
                <a:solidFill>
                  <a:schemeClr val="tx1">
                    <a:lumMod val="75000"/>
                    <a:lumOff val="25000"/>
                  </a:schemeClr>
                </a:solidFill>
                <a:latin typeface="+mn-ea"/>
              </a:rPr>
              <a:t>Github</a:t>
            </a:r>
            <a:r>
              <a:rPr lang="zh-CN" altLang="en-US" sz="1400" dirty="0" smtClean="0">
                <a:solidFill>
                  <a:schemeClr val="tx1">
                    <a:lumMod val="75000"/>
                    <a:lumOff val="25000"/>
                  </a:schemeClr>
                </a:solidFill>
                <a:latin typeface="+mn-ea"/>
              </a:rPr>
              <a:t>，使用门槛更低，不需要对版本控制有太多的概念。上手比较容易</a:t>
            </a:r>
            <a:endParaRPr lang="zh-CN" altLang="en-US" sz="1400" dirty="0">
              <a:solidFill>
                <a:schemeClr val="tx1">
                  <a:lumMod val="75000"/>
                  <a:lumOff val="25000"/>
                </a:schemeClr>
              </a:solidFill>
              <a:latin typeface="+mn-ea"/>
            </a:endParaRPr>
          </a:p>
        </p:txBody>
      </p:sp>
      <p:sp>
        <p:nvSpPr>
          <p:cNvPr id="12" name="矩形 11"/>
          <p:cNvSpPr/>
          <p:nvPr/>
        </p:nvSpPr>
        <p:spPr>
          <a:xfrm>
            <a:off x="1953817" y="2445762"/>
            <a:ext cx="1210588" cy="492443"/>
          </a:xfrm>
          <a:prstGeom prst="rect">
            <a:avLst/>
          </a:prstGeom>
        </p:spPr>
        <p:txBody>
          <a:bodyPr wrap="none">
            <a:spAutoFit/>
          </a:bodyPr>
          <a:lstStyle/>
          <a:p>
            <a:pPr lvl="0">
              <a:lnSpc>
                <a:spcPct val="130000"/>
              </a:lnSpc>
            </a:pPr>
            <a:r>
              <a:rPr lang="zh-CN" altLang="en-US" sz="2000" b="1" dirty="0" smtClean="0">
                <a:solidFill>
                  <a:schemeClr val="accent4">
                    <a:lumMod val="75000"/>
                  </a:schemeClr>
                </a:solidFill>
              </a:rPr>
              <a:t>使用门槛</a:t>
            </a:r>
            <a:endParaRPr lang="en-US" altLang="zh-CN" sz="2000" b="1" dirty="0">
              <a:solidFill>
                <a:schemeClr val="accent4">
                  <a:lumMod val="75000"/>
                </a:schemeClr>
              </a:solidFill>
            </a:endParaRPr>
          </a:p>
        </p:txBody>
      </p:sp>
      <p:sp>
        <p:nvSpPr>
          <p:cNvPr id="13" name="矩形 12"/>
          <p:cNvSpPr/>
          <p:nvPr/>
        </p:nvSpPr>
        <p:spPr>
          <a:xfrm>
            <a:off x="1081341" y="2400601"/>
            <a:ext cx="816249" cy="892552"/>
          </a:xfrm>
          <a:prstGeom prst="rect">
            <a:avLst/>
          </a:prstGeom>
        </p:spPr>
        <p:txBody>
          <a:bodyPr wrap="none">
            <a:spAutoFit/>
          </a:bodyPr>
          <a:lstStyle/>
          <a:p>
            <a:pPr lvl="0">
              <a:lnSpc>
                <a:spcPct val="130000"/>
              </a:lnSpc>
            </a:pPr>
            <a:r>
              <a:rPr lang="en-US" altLang="zh-CN" sz="4000" b="1" dirty="0" smtClean="0">
                <a:solidFill>
                  <a:schemeClr val="accent4">
                    <a:lumMod val="75000"/>
                  </a:schemeClr>
                </a:solidFill>
              </a:rPr>
              <a:t>01</a:t>
            </a:r>
            <a:endParaRPr lang="en-US" altLang="zh-CN" sz="4000" b="1" dirty="0">
              <a:solidFill>
                <a:schemeClr val="accent4">
                  <a:lumMod val="75000"/>
                </a:schemeClr>
              </a:solidFill>
            </a:endParaRPr>
          </a:p>
        </p:txBody>
      </p:sp>
      <p:sp>
        <p:nvSpPr>
          <p:cNvPr id="15" name="矩形 14"/>
          <p:cNvSpPr/>
          <p:nvPr/>
        </p:nvSpPr>
        <p:spPr>
          <a:xfrm flipV="1">
            <a:off x="8050940" y="2400601"/>
            <a:ext cx="765739" cy="4571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8"/>
          <p:cNvSpPr txBox="1"/>
          <p:nvPr/>
        </p:nvSpPr>
        <p:spPr>
          <a:xfrm>
            <a:off x="8806782" y="2893044"/>
            <a:ext cx="2517668"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solidFill>
                  <a:schemeClr val="tx1">
                    <a:lumMod val="75000"/>
                    <a:lumOff val="25000"/>
                  </a:schemeClr>
                </a:solidFill>
                <a:latin typeface="+mn-ea"/>
              </a:rPr>
              <a:t>针对工作组协作编辑笔记做了特别的设计，方便共同完成笔记</a:t>
            </a:r>
            <a:endParaRPr lang="zh-CN" altLang="en-US" sz="1400" dirty="0">
              <a:solidFill>
                <a:schemeClr val="tx1">
                  <a:lumMod val="75000"/>
                  <a:lumOff val="25000"/>
                </a:schemeClr>
              </a:solidFill>
              <a:latin typeface="+mn-ea"/>
            </a:endParaRPr>
          </a:p>
        </p:txBody>
      </p:sp>
      <p:sp>
        <p:nvSpPr>
          <p:cNvPr id="17" name="矩形 16"/>
          <p:cNvSpPr/>
          <p:nvPr/>
        </p:nvSpPr>
        <p:spPr>
          <a:xfrm>
            <a:off x="8863009" y="2445762"/>
            <a:ext cx="1210588" cy="492443"/>
          </a:xfrm>
          <a:prstGeom prst="rect">
            <a:avLst/>
          </a:prstGeom>
        </p:spPr>
        <p:txBody>
          <a:bodyPr wrap="none">
            <a:spAutoFit/>
          </a:bodyPr>
          <a:lstStyle/>
          <a:p>
            <a:pPr lvl="0">
              <a:lnSpc>
                <a:spcPct val="130000"/>
              </a:lnSpc>
            </a:pPr>
            <a:r>
              <a:rPr lang="zh-CN" altLang="en-US" sz="2000" b="1" dirty="0" smtClean="0">
                <a:solidFill>
                  <a:schemeClr val="accent4">
                    <a:lumMod val="60000"/>
                    <a:lumOff val="40000"/>
                  </a:schemeClr>
                </a:solidFill>
              </a:rPr>
              <a:t>分享协作</a:t>
            </a:r>
            <a:endParaRPr lang="en-US" altLang="zh-CN" sz="2000" b="1" dirty="0">
              <a:solidFill>
                <a:schemeClr val="accent4">
                  <a:lumMod val="60000"/>
                  <a:lumOff val="40000"/>
                </a:schemeClr>
              </a:solidFill>
            </a:endParaRPr>
          </a:p>
        </p:txBody>
      </p:sp>
      <p:sp>
        <p:nvSpPr>
          <p:cNvPr id="18" name="矩形 17"/>
          <p:cNvSpPr/>
          <p:nvPr/>
        </p:nvSpPr>
        <p:spPr>
          <a:xfrm>
            <a:off x="7990533" y="2400601"/>
            <a:ext cx="816249" cy="892552"/>
          </a:xfrm>
          <a:prstGeom prst="rect">
            <a:avLst/>
          </a:prstGeom>
        </p:spPr>
        <p:txBody>
          <a:bodyPr wrap="none">
            <a:spAutoFit/>
          </a:bodyPr>
          <a:lstStyle/>
          <a:p>
            <a:pPr lvl="0">
              <a:lnSpc>
                <a:spcPct val="130000"/>
              </a:lnSpc>
            </a:pPr>
            <a:r>
              <a:rPr lang="en-US" altLang="zh-CN" sz="4000" b="1" dirty="0" smtClean="0">
                <a:solidFill>
                  <a:schemeClr val="accent4">
                    <a:lumMod val="60000"/>
                    <a:lumOff val="40000"/>
                  </a:schemeClr>
                </a:solidFill>
              </a:rPr>
              <a:t>03</a:t>
            </a:r>
            <a:endParaRPr lang="en-US" altLang="zh-CN" sz="4000" b="1" dirty="0">
              <a:solidFill>
                <a:schemeClr val="accent4">
                  <a:lumMod val="60000"/>
                  <a:lumOff val="40000"/>
                </a:schemeClr>
              </a:solidFill>
            </a:endParaRPr>
          </a:p>
        </p:txBody>
      </p:sp>
    </p:spTree>
    <p:extLst>
      <p:ext uri="{BB962C8B-B14F-4D97-AF65-F5344CB8AC3E}">
        <p14:creationId xmlns:p14="http://schemas.microsoft.com/office/powerpoint/2010/main" val="1782436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smtClean="0"/>
              <a:t>05</a:t>
            </a:r>
            <a:endParaRPr kumimoji="1" lang="zh-CN" altLang="en-US" dirty="0"/>
          </a:p>
        </p:txBody>
      </p:sp>
      <p:sp>
        <p:nvSpPr>
          <p:cNvPr id="3" name="文本占位符 2"/>
          <p:cNvSpPr>
            <a:spLocks noGrp="1"/>
          </p:cNvSpPr>
          <p:nvPr>
            <p:ph type="body" sz="quarter" idx="16"/>
          </p:nvPr>
        </p:nvSpPr>
        <p:spPr/>
        <p:txBody>
          <a:bodyPr/>
          <a:lstStyle/>
          <a:p>
            <a:r>
              <a:rPr kumimoji="1" lang="zh-CN" altLang="en-US" dirty="0" smtClean="0"/>
              <a:t>经验教训</a:t>
            </a:r>
            <a:endParaRPr kumimoji="1" lang="zh-CN" altLang="en-US" dirty="0"/>
          </a:p>
        </p:txBody>
      </p:sp>
    </p:spTree>
    <p:extLst>
      <p:ext uri="{BB962C8B-B14F-4D97-AF65-F5344CB8AC3E}">
        <p14:creationId xmlns:p14="http://schemas.microsoft.com/office/powerpoint/2010/main" val="15437556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05</a:t>
            </a:r>
            <a:r>
              <a:rPr kumimoji="1" lang="zh-CN" altLang="en-US" dirty="0" smtClean="0"/>
              <a:t> 总结回顾</a:t>
            </a:r>
            <a:endParaRPr kumimoji="1" lang="zh-CN" altLang="en-US" dirty="0"/>
          </a:p>
        </p:txBody>
      </p:sp>
      <p:sp>
        <p:nvSpPr>
          <p:cNvPr id="9" name="饼图 8"/>
          <p:cNvSpPr/>
          <p:nvPr/>
        </p:nvSpPr>
        <p:spPr>
          <a:xfrm>
            <a:off x="1306286" y="1494691"/>
            <a:ext cx="2576946" cy="2576944"/>
          </a:xfrm>
          <a:prstGeom prst="pie">
            <a:avLst>
              <a:gd name="adj1" fmla="val 19845934"/>
              <a:gd name="adj2" fmla="val 162000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0" name="椭圆 9"/>
          <p:cNvSpPr/>
          <p:nvPr/>
        </p:nvSpPr>
        <p:spPr>
          <a:xfrm>
            <a:off x="1486772" y="1675177"/>
            <a:ext cx="2215974" cy="221597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8" name="组合 22"/>
          <p:cNvGrpSpPr/>
          <p:nvPr/>
        </p:nvGrpSpPr>
        <p:grpSpPr>
          <a:xfrm>
            <a:off x="2197313" y="2471176"/>
            <a:ext cx="794889" cy="623974"/>
            <a:chOff x="3654425" y="5089525"/>
            <a:chExt cx="1860550" cy="1460500"/>
          </a:xfrm>
          <a:solidFill>
            <a:schemeClr val="bg1"/>
          </a:solidFill>
        </p:grpSpPr>
        <p:sp>
          <p:nvSpPr>
            <p:cNvPr id="19"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8" name="组 27"/>
          <p:cNvGrpSpPr/>
          <p:nvPr/>
        </p:nvGrpSpPr>
        <p:grpSpPr>
          <a:xfrm>
            <a:off x="1338760" y="4250611"/>
            <a:ext cx="2461442" cy="1434091"/>
            <a:chOff x="1030001" y="4724869"/>
            <a:chExt cx="2461442" cy="1434091"/>
          </a:xfrm>
        </p:grpSpPr>
        <p:sp>
          <p:nvSpPr>
            <p:cNvPr id="26" name="文本框 8"/>
            <p:cNvSpPr txBox="1"/>
            <p:nvPr/>
          </p:nvSpPr>
          <p:spPr>
            <a:xfrm>
              <a:off x="1030001" y="5346430"/>
              <a:ext cx="2461442" cy="8125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在动手之前应该先耐心地学习相关技术，多看官方文档。不要急于求成，没有好好看文档就上手</a:t>
              </a:r>
              <a:endParaRPr lang="zh-CN" altLang="en-US" sz="1200" dirty="0">
                <a:solidFill>
                  <a:schemeClr val="tx1">
                    <a:lumMod val="75000"/>
                    <a:lumOff val="25000"/>
                  </a:schemeClr>
                </a:solidFill>
                <a:latin typeface="+mn-ea"/>
              </a:endParaRPr>
            </a:p>
          </p:txBody>
        </p:sp>
        <p:sp>
          <p:nvSpPr>
            <p:cNvPr id="27" name="矩形 26"/>
            <p:cNvSpPr/>
            <p:nvPr/>
          </p:nvSpPr>
          <p:spPr>
            <a:xfrm>
              <a:off x="1030001" y="4724869"/>
              <a:ext cx="2461441" cy="492443"/>
            </a:xfrm>
            <a:prstGeom prst="rect">
              <a:avLst/>
            </a:prstGeom>
            <a:solidFill>
              <a:schemeClr val="accent5">
                <a:lumMod val="75000"/>
              </a:schemeClr>
            </a:solidFill>
          </p:spPr>
          <p:txBody>
            <a:bodyPr wrap="square">
              <a:spAutoFit/>
            </a:bodyPr>
            <a:lstStyle/>
            <a:p>
              <a:pPr lvl="0" algn="ctr">
                <a:lnSpc>
                  <a:spcPct val="130000"/>
                </a:lnSpc>
              </a:pPr>
              <a:r>
                <a:rPr lang="zh-CN" altLang="en-US" sz="2000" b="1" dirty="0" smtClean="0">
                  <a:solidFill>
                    <a:schemeClr val="bg1"/>
                  </a:solidFill>
                </a:rPr>
                <a:t>学习技术</a:t>
              </a:r>
              <a:endParaRPr lang="en-US" altLang="zh-CN" sz="2000" b="1" dirty="0">
                <a:solidFill>
                  <a:schemeClr val="bg1"/>
                </a:solidFill>
              </a:endParaRPr>
            </a:p>
          </p:txBody>
        </p:sp>
      </p:grpSp>
      <p:sp>
        <p:nvSpPr>
          <p:cNvPr id="32" name="饼图 31"/>
          <p:cNvSpPr/>
          <p:nvPr/>
        </p:nvSpPr>
        <p:spPr>
          <a:xfrm>
            <a:off x="4770472" y="1494691"/>
            <a:ext cx="2576946" cy="2576944"/>
          </a:xfrm>
          <a:prstGeom prst="pie">
            <a:avLst>
              <a:gd name="adj1" fmla="val 19845934"/>
              <a:gd name="adj2" fmla="val 162000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3" name="椭圆 32"/>
          <p:cNvSpPr/>
          <p:nvPr/>
        </p:nvSpPr>
        <p:spPr>
          <a:xfrm>
            <a:off x="4950958" y="1675177"/>
            <a:ext cx="2215974" cy="221597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4" name="组合 22"/>
          <p:cNvGrpSpPr/>
          <p:nvPr/>
        </p:nvGrpSpPr>
        <p:grpSpPr>
          <a:xfrm>
            <a:off x="5661499" y="2471176"/>
            <a:ext cx="794889" cy="623974"/>
            <a:chOff x="3654425" y="5089525"/>
            <a:chExt cx="1860550" cy="1460500"/>
          </a:xfrm>
          <a:solidFill>
            <a:schemeClr val="bg1"/>
          </a:solidFill>
        </p:grpSpPr>
        <p:sp>
          <p:nvSpPr>
            <p:cNvPr id="38"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5" name="组 34"/>
          <p:cNvGrpSpPr/>
          <p:nvPr/>
        </p:nvGrpSpPr>
        <p:grpSpPr>
          <a:xfrm>
            <a:off x="4802946" y="4250611"/>
            <a:ext cx="2461442" cy="1914223"/>
            <a:chOff x="1030001" y="4724869"/>
            <a:chExt cx="2461442" cy="1914223"/>
          </a:xfrm>
        </p:grpSpPr>
        <p:sp>
          <p:nvSpPr>
            <p:cNvPr id="36" name="文本框 8"/>
            <p:cNvSpPr txBox="1"/>
            <p:nvPr/>
          </p:nvSpPr>
          <p:spPr>
            <a:xfrm>
              <a:off x="1030001" y="5346430"/>
              <a:ext cx="2461442" cy="129266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在项目设计的时候对困难的估计不足，曾经以为有时间把</a:t>
              </a:r>
              <a:r>
                <a:rPr lang="en-US" altLang="zh-CN" sz="1200" dirty="0" smtClean="0">
                  <a:solidFill>
                    <a:schemeClr val="tx1">
                      <a:lumMod val="75000"/>
                      <a:lumOff val="25000"/>
                    </a:schemeClr>
                  </a:solidFill>
                  <a:latin typeface="+mn-ea"/>
                </a:rPr>
                <a:t>iOS</a:t>
              </a:r>
              <a:r>
                <a:rPr lang="zh-CN" altLang="en-US" sz="1200" dirty="0" smtClean="0">
                  <a:solidFill>
                    <a:schemeClr val="tx1">
                      <a:lumMod val="75000"/>
                      <a:lumOff val="25000"/>
                    </a:schemeClr>
                  </a:solidFill>
                  <a:latin typeface="+mn-ea"/>
                </a:rPr>
                <a:t>客户端也做出来，但是实际上对困难估计不足，导致后期放弃</a:t>
              </a:r>
              <a:r>
                <a:rPr lang="en-US" altLang="zh-CN" sz="1200" dirty="0" smtClean="0">
                  <a:solidFill>
                    <a:schemeClr val="tx1">
                      <a:lumMod val="75000"/>
                      <a:lumOff val="25000"/>
                    </a:schemeClr>
                  </a:solidFill>
                  <a:latin typeface="+mn-ea"/>
                </a:rPr>
                <a:t>iOS</a:t>
              </a:r>
              <a:r>
                <a:rPr lang="zh-CN" altLang="en-US" sz="1200" dirty="0" smtClean="0">
                  <a:solidFill>
                    <a:schemeClr val="tx1">
                      <a:lumMod val="75000"/>
                      <a:lumOff val="25000"/>
                    </a:schemeClr>
                  </a:solidFill>
                  <a:latin typeface="+mn-ea"/>
                </a:rPr>
                <a:t>的计划</a:t>
              </a:r>
              <a:endParaRPr lang="zh-CN" altLang="en-US" sz="1200" dirty="0">
                <a:solidFill>
                  <a:schemeClr val="tx1">
                    <a:lumMod val="75000"/>
                    <a:lumOff val="25000"/>
                  </a:schemeClr>
                </a:solidFill>
                <a:latin typeface="+mn-ea"/>
              </a:endParaRPr>
            </a:p>
          </p:txBody>
        </p:sp>
        <p:sp>
          <p:nvSpPr>
            <p:cNvPr id="37" name="矩形 36"/>
            <p:cNvSpPr/>
            <p:nvPr/>
          </p:nvSpPr>
          <p:spPr>
            <a:xfrm>
              <a:off x="1030001" y="4724869"/>
              <a:ext cx="2461441" cy="492443"/>
            </a:xfrm>
            <a:prstGeom prst="rect">
              <a:avLst/>
            </a:prstGeom>
            <a:solidFill>
              <a:schemeClr val="accent5">
                <a:lumMod val="75000"/>
              </a:schemeClr>
            </a:solidFill>
          </p:spPr>
          <p:txBody>
            <a:bodyPr wrap="square">
              <a:spAutoFit/>
            </a:bodyPr>
            <a:lstStyle/>
            <a:p>
              <a:pPr lvl="0" algn="ctr">
                <a:lnSpc>
                  <a:spcPct val="130000"/>
                </a:lnSpc>
              </a:pPr>
              <a:r>
                <a:rPr lang="zh-CN" altLang="en-US" sz="2000" b="1" dirty="0" smtClean="0">
                  <a:solidFill>
                    <a:schemeClr val="bg1"/>
                  </a:solidFill>
                </a:rPr>
                <a:t>估计困难</a:t>
              </a:r>
              <a:endParaRPr lang="en-US" altLang="zh-CN" sz="2000" b="1" dirty="0">
                <a:solidFill>
                  <a:schemeClr val="bg1"/>
                </a:solidFill>
              </a:endParaRPr>
            </a:p>
          </p:txBody>
        </p:sp>
      </p:grpSp>
      <p:sp>
        <p:nvSpPr>
          <p:cNvPr id="46" name="饼图 45"/>
          <p:cNvSpPr/>
          <p:nvPr/>
        </p:nvSpPr>
        <p:spPr>
          <a:xfrm>
            <a:off x="8234658" y="1494691"/>
            <a:ext cx="2576946" cy="2576944"/>
          </a:xfrm>
          <a:prstGeom prst="pie">
            <a:avLst>
              <a:gd name="adj1" fmla="val 19845934"/>
              <a:gd name="adj2" fmla="val 162000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7" name="椭圆 46"/>
          <p:cNvSpPr/>
          <p:nvPr/>
        </p:nvSpPr>
        <p:spPr>
          <a:xfrm>
            <a:off x="8415144" y="1675177"/>
            <a:ext cx="2215974" cy="221597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8" name="组合 22"/>
          <p:cNvGrpSpPr/>
          <p:nvPr/>
        </p:nvGrpSpPr>
        <p:grpSpPr>
          <a:xfrm>
            <a:off x="9125685" y="2471176"/>
            <a:ext cx="794889" cy="623974"/>
            <a:chOff x="3654425" y="5089525"/>
            <a:chExt cx="1860550" cy="1460500"/>
          </a:xfrm>
          <a:solidFill>
            <a:schemeClr val="bg1"/>
          </a:solidFill>
        </p:grpSpPr>
        <p:sp>
          <p:nvSpPr>
            <p:cNvPr id="52"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7"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49" name="组 48"/>
          <p:cNvGrpSpPr/>
          <p:nvPr/>
        </p:nvGrpSpPr>
        <p:grpSpPr>
          <a:xfrm>
            <a:off x="8267132" y="4250611"/>
            <a:ext cx="2461442" cy="1914223"/>
            <a:chOff x="1030001" y="4724869"/>
            <a:chExt cx="2461442" cy="1914223"/>
          </a:xfrm>
        </p:grpSpPr>
        <p:sp>
          <p:nvSpPr>
            <p:cNvPr id="50" name="文本框 8"/>
            <p:cNvSpPr txBox="1"/>
            <p:nvPr/>
          </p:nvSpPr>
          <p:spPr>
            <a:xfrm>
              <a:off x="1030001" y="5346430"/>
              <a:ext cx="2461442" cy="129266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熟悉了</a:t>
              </a:r>
              <a:r>
                <a:rPr lang="en-US" altLang="zh-CN" sz="1200" dirty="0" smtClean="0">
                  <a:solidFill>
                    <a:schemeClr val="tx1">
                      <a:lumMod val="75000"/>
                      <a:lumOff val="25000"/>
                    </a:schemeClr>
                  </a:solidFill>
                  <a:latin typeface="+mn-ea"/>
                </a:rPr>
                <a:t>git</a:t>
              </a:r>
              <a:r>
                <a:rPr lang="zh-CN" altLang="en-US" sz="1200" dirty="0" smtClean="0">
                  <a:solidFill>
                    <a:schemeClr val="tx1">
                      <a:lumMod val="75000"/>
                      <a:lumOff val="25000"/>
                    </a:schemeClr>
                  </a:solidFill>
                  <a:latin typeface="+mn-ea"/>
                </a:rPr>
                <a:t>的工作流程，后期形成了比较固定的协作套路。前期对数据库的设计存在很多不合理的地方导致后期经常修改数据库设计</a:t>
              </a:r>
              <a:endParaRPr lang="zh-CN" altLang="en-US" sz="1200" dirty="0">
                <a:solidFill>
                  <a:schemeClr val="tx1">
                    <a:lumMod val="75000"/>
                    <a:lumOff val="25000"/>
                  </a:schemeClr>
                </a:solidFill>
                <a:latin typeface="+mn-ea"/>
              </a:endParaRPr>
            </a:p>
          </p:txBody>
        </p:sp>
        <p:sp>
          <p:nvSpPr>
            <p:cNvPr id="51" name="矩形 50"/>
            <p:cNvSpPr/>
            <p:nvPr/>
          </p:nvSpPr>
          <p:spPr>
            <a:xfrm>
              <a:off x="1030001" y="4724869"/>
              <a:ext cx="2461441" cy="492443"/>
            </a:xfrm>
            <a:prstGeom prst="rect">
              <a:avLst/>
            </a:prstGeom>
            <a:solidFill>
              <a:schemeClr val="accent5">
                <a:lumMod val="75000"/>
              </a:schemeClr>
            </a:solidFill>
          </p:spPr>
          <p:txBody>
            <a:bodyPr wrap="square">
              <a:spAutoFit/>
            </a:bodyPr>
            <a:lstStyle/>
            <a:p>
              <a:pPr lvl="0" algn="ctr">
                <a:lnSpc>
                  <a:spcPct val="130000"/>
                </a:lnSpc>
              </a:pPr>
              <a:r>
                <a:rPr lang="zh-CN" altLang="en-US" sz="2000" b="1" dirty="0" smtClean="0">
                  <a:solidFill>
                    <a:schemeClr val="bg1"/>
                  </a:solidFill>
                </a:rPr>
                <a:t>工作方法</a:t>
              </a:r>
              <a:endParaRPr lang="en-US" altLang="zh-CN" sz="2000" b="1" dirty="0">
                <a:solidFill>
                  <a:schemeClr val="bg1"/>
                </a:solidFill>
              </a:endParaRPr>
            </a:p>
          </p:txBody>
        </p:sp>
      </p:grpSp>
    </p:spTree>
    <p:extLst>
      <p:ext uri="{BB962C8B-B14F-4D97-AF65-F5344CB8AC3E}">
        <p14:creationId xmlns:p14="http://schemas.microsoft.com/office/powerpoint/2010/main" val="29411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smtClean="0"/>
              <a:t>THANK</a:t>
            </a:r>
            <a:r>
              <a:rPr kumimoji="1" lang="zh-CN" altLang="en-US" dirty="0" smtClean="0"/>
              <a:t> </a:t>
            </a:r>
            <a:r>
              <a:rPr kumimoji="1" lang="en-US" altLang="zh-CN" dirty="0" smtClean="0"/>
              <a:t>YOU!</a:t>
            </a:r>
            <a:endParaRPr kumimoji="1" lang="zh-CN" altLang="en-US" dirty="0"/>
          </a:p>
        </p:txBody>
      </p:sp>
    </p:spTree>
    <p:extLst>
      <p:ext uri="{BB962C8B-B14F-4D97-AF65-F5344CB8AC3E}">
        <p14:creationId xmlns:p14="http://schemas.microsoft.com/office/powerpoint/2010/main" val="8317688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dirty="0" smtClean="0"/>
              <a:t>目录</a:t>
            </a:r>
            <a:endParaRPr kumimoji="1" lang="zh-CN" altLang="en-US" dirty="0"/>
          </a:p>
        </p:txBody>
      </p:sp>
      <p:sp>
        <p:nvSpPr>
          <p:cNvPr id="3" name="文本占位符 2"/>
          <p:cNvSpPr>
            <a:spLocks noGrp="1"/>
          </p:cNvSpPr>
          <p:nvPr>
            <p:ph type="body" sz="quarter" idx="14"/>
          </p:nvPr>
        </p:nvSpPr>
        <p:spPr/>
        <p:txBody>
          <a:bodyPr/>
          <a:lstStyle/>
          <a:p>
            <a:r>
              <a:rPr kumimoji="1" lang="en-US" altLang="zh-CN" dirty="0" smtClean="0"/>
              <a:t>CONTENTS</a:t>
            </a:r>
            <a:endParaRPr kumimoji="1" lang="zh-CN" altLang="en-US" dirty="0"/>
          </a:p>
        </p:txBody>
      </p:sp>
      <p:sp>
        <p:nvSpPr>
          <p:cNvPr id="4" name="文本占位符 3"/>
          <p:cNvSpPr>
            <a:spLocks noGrp="1"/>
          </p:cNvSpPr>
          <p:nvPr>
            <p:ph type="body" sz="quarter" idx="15"/>
          </p:nvPr>
        </p:nvSpPr>
        <p:spPr/>
        <p:txBody>
          <a:bodyPr/>
          <a:lstStyle/>
          <a:p>
            <a:r>
              <a:rPr kumimoji="1" lang="en-US" altLang="zh-CN" dirty="0" smtClean="0"/>
              <a:t>01</a:t>
            </a:r>
            <a:endParaRPr kumimoji="1" lang="zh-CN" altLang="en-US" dirty="0"/>
          </a:p>
        </p:txBody>
      </p:sp>
      <p:sp>
        <p:nvSpPr>
          <p:cNvPr id="5" name="文本占位符 4"/>
          <p:cNvSpPr>
            <a:spLocks noGrp="1"/>
          </p:cNvSpPr>
          <p:nvPr>
            <p:ph type="body" sz="quarter" idx="16"/>
          </p:nvPr>
        </p:nvSpPr>
        <p:spPr/>
        <p:txBody>
          <a:bodyPr/>
          <a:lstStyle/>
          <a:p>
            <a:r>
              <a:rPr kumimoji="1" lang="zh-CN" altLang="en-US" dirty="0" smtClean="0"/>
              <a:t>产品定位和价值</a:t>
            </a:r>
            <a:endParaRPr kumimoji="1" lang="zh-CN" altLang="en-US" dirty="0"/>
          </a:p>
        </p:txBody>
      </p:sp>
      <p:sp>
        <p:nvSpPr>
          <p:cNvPr id="6" name="文本占位符 5"/>
          <p:cNvSpPr>
            <a:spLocks noGrp="1"/>
          </p:cNvSpPr>
          <p:nvPr>
            <p:ph type="body" sz="quarter" idx="17"/>
          </p:nvPr>
        </p:nvSpPr>
        <p:spPr/>
        <p:txBody>
          <a:bodyPr/>
          <a:lstStyle/>
          <a:p>
            <a:r>
              <a:rPr kumimoji="1" lang="en-US" altLang="zh-CN" dirty="0" smtClean="0"/>
              <a:t>02</a:t>
            </a:r>
            <a:endParaRPr kumimoji="1" lang="zh-CN" altLang="en-US" dirty="0"/>
          </a:p>
        </p:txBody>
      </p:sp>
      <p:sp>
        <p:nvSpPr>
          <p:cNvPr id="7" name="文本占位符 6"/>
          <p:cNvSpPr>
            <a:spLocks noGrp="1"/>
          </p:cNvSpPr>
          <p:nvPr>
            <p:ph type="body" sz="quarter" idx="18"/>
          </p:nvPr>
        </p:nvSpPr>
        <p:spPr/>
        <p:txBody>
          <a:bodyPr/>
          <a:lstStyle/>
          <a:p>
            <a:r>
              <a:rPr kumimoji="1" lang="zh-CN" altLang="en-US" dirty="0" smtClean="0"/>
              <a:t>产品设计</a:t>
            </a:r>
            <a:endParaRPr kumimoji="1" lang="zh-CN" altLang="en-US" dirty="0"/>
          </a:p>
        </p:txBody>
      </p:sp>
      <p:sp>
        <p:nvSpPr>
          <p:cNvPr id="8" name="文本占位符 7"/>
          <p:cNvSpPr>
            <a:spLocks noGrp="1"/>
          </p:cNvSpPr>
          <p:nvPr>
            <p:ph type="body" sz="quarter" idx="19"/>
          </p:nvPr>
        </p:nvSpPr>
        <p:spPr/>
        <p:txBody>
          <a:bodyPr/>
          <a:lstStyle/>
          <a:p>
            <a:r>
              <a:rPr kumimoji="1" lang="en-US" altLang="zh-CN" dirty="0" smtClean="0"/>
              <a:t>03</a:t>
            </a:r>
            <a:endParaRPr kumimoji="1" lang="zh-CN" altLang="en-US" dirty="0"/>
          </a:p>
        </p:txBody>
      </p:sp>
      <p:sp>
        <p:nvSpPr>
          <p:cNvPr id="9" name="文本占位符 8"/>
          <p:cNvSpPr>
            <a:spLocks noGrp="1"/>
          </p:cNvSpPr>
          <p:nvPr>
            <p:ph type="body" sz="quarter" idx="20"/>
          </p:nvPr>
        </p:nvSpPr>
        <p:spPr/>
        <p:txBody>
          <a:bodyPr/>
          <a:lstStyle/>
          <a:p>
            <a:r>
              <a:rPr kumimoji="1" lang="zh-CN" altLang="en-US" dirty="0" smtClean="0"/>
              <a:t>关键技术</a:t>
            </a:r>
            <a:endParaRPr kumimoji="1" lang="zh-CN" altLang="en-US" dirty="0"/>
          </a:p>
        </p:txBody>
      </p:sp>
      <p:sp>
        <p:nvSpPr>
          <p:cNvPr id="10" name="文本占位符 9"/>
          <p:cNvSpPr>
            <a:spLocks noGrp="1"/>
          </p:cNvSpPr>
          <p:nvPr>
            <p:ph type="body" sz="quarter" idx="21"/>
          </p:nvPr>
        </p:nvSpPr>
        <p:spPr/>
        <p:txBody>
          <a:bodyPr/>
          <a:lstStyle/>
          <a:p>
            <a:r>
              <a:rPr kumimoji="1" lang="en-US" altLang="zh-CN" dirty="0" smtClean="0"/>
              <a:t>04</a:t>
            </a:r>
            <a:endParaRPr kumimoji="1" lang="zh-CN" altLang="en-US" dirty="0"/>
          </a:p>
        </p:txBody>
      </p:sp>
      <p:sp>
        <p:nvSpPr>
          <p:cNvPr id="11" name="文本占位符 10"/>
          <p:cNvSpPr>
            <a:spLocks noGrp="1"/>
          </p:cNvSpPr>
          <p:nvPr>
            <p:ph type="body" sz="quarter" idx="22"/>
          </p:nvPr>
        </p:nvSpPr>
        <p:spPr/>
        <p:txBody>
          <a:bodyPr/>
          <a:lstStyle/>
          <a:p>
            <a:r>
              <a:rPr kumimoji="1" lang="zh-CN" altLang="en-US" dirty="0" smtClean="0"/>
              <a:t>产品特色</a:t>
            </a:r>
            <a:endParaRPr kumimoji="1" lang="zh-CN" altLang="en-US" dirty="0"/>
          </a:p>
        </p:txBody>
      </p:sp>
      <p:sp>
        <p:nvSpPr>
          <p:cNvPr id="12" name="文本占位符 11"/>
          <p:cNvSpPr>
            <a:spLocks noGrp="1"/>
          </p:cNvSpPr>
          <p:nvPr>
            <p:ph type="body" sz="quarter" idx="23"/>
          </p:nvPr>
        </p:nvSpPr>
        <p:spPr/>
        <p:txBody>
          <a:bodyPr/>
          <a:lstStyle/>
          <a:p>
            <a:r>
              <a:rPr kumimoji="1" lang="en-US" altLang="zh-CN" dirty="0" smtClean="0"/>
              <a:t>05</a:t>
            </a:r>
            <a:endParaRPr kumimoji="1" lang="zh-CN" altLang="en-US" dirty="0"/>
          </a:p>
        </p:txBody>
      </p:sp>
      <p:sp>
        <p:nvSpPr>
          <p:cNvPr id="13" name="文本占位符 12"/>
          <p:cNvSpPr>
            <a:spLocks noGrp="1"/>
          </p:cNvSpPr>
          <p:nvPr>
            <p:ph type="body" sz="quarter" idx="24"/>
          </p:nvPr>
        </p:nvSpPr>
        <p:spPr/>
        <p:txBody>
          <a:bodyPr/>
          <a:lstStyle/>
          <a:p>
            <a:r>
              <a:rPr kumimoji="1" lang="zh-CN" altLang="en-US" dirty="0" smtClean="0"/>
              <a:t>经验教训</a:t>
            </a:r>
            <a:endParaRPr kumimoji="1" lang="zh-CN" altLang="en-US" dirty="0"/>
          </a:p>
        </p:txBody>
      </p:sp>
    </p:spTree>
    <p:extLst>
      <p:ext uri="{BB962C8B-B14F-4D97-AF65-F5344CB8AC3E}">
        <p14:creationId xmlns:p14="http://schemas.microsoft.com/office/powerpoint/2010/main" val="193088109"/>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6"/>
          </p:nvPr>
        </p:nvSpPr>
        <p:spPr/>
        <p:txBody>
          <a:bodyPr/>
          <a:lstStyle/>
          <a:p>
            <a:r>
              <a:rPr kumimoji="1" lang="zh-CN" altLang="en-US" dirty="0" smtClean="0"/>
              <a:t>产品定位和价值</a:t>
            </a:r>
            <a:endParaRPr kumimoji="1" lang="zh-CN" altLang="en-US" dirty="0"/>
          </a:p>
        </p:txBody>
      </p:sp>
    </p:spTree>
    <p:extLst>
      <p:ext uri="{BB962C8B-B14F-4D97-AF65-F5344CB8AC3E}">
        <p14:creationId xmlns:p14="http://schemas.microsoft.com/office/powerpoint/2010/main" val="4860060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01</a:t>
            </a:r>
            <a:r>
              <a:rPr kumimoji="1" lang="zh-CN" altLang="en-US" dirty="0" smtClean="0"/>
              <a:t> 产品定位和价值</a:t>
            </a:r>
            <a:endParaRPr kumimoji="1" lang="zh-CN" altLang="en-US" dirty="0"/>
          </a:p>
        </p:txBody>
      </p:sp>
      <p:sp>
        <p:nvSpPr>
          <p:cNvPr id="3" name="矩形 2"/>
          <p:cNvSpPr/>
          <p:nvPr/>
        </p:nvSpPr>
        <p:spPr>
          <a:xfrm flipV="1">
            <a:off x="3182918" y="3233854"/>
            <a:ext cx="7657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8"/>
          <p:cNvSpPr txBox="1"/>
          <p:nvPr/>
        </p:nvSpPr>
        <p:spPr>
          <a:xfrm>
            <a:off x="3938760" y="3726297"/>
            <a:ext cx="2517668" cy="14927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solidFill>
                  <a:schemeClr val="tx1">
                    <a:lumMod val="75000"/>
                    <a:lumOff val="25000"/>
                  </a:schemeClr>
                </a:solidFill>
                <a:latin typeface="+mn-ea"/>
              </a:rPr>
              <a:t>有许多同学都喜欢记笔记并愿意分享给别人，但是现在缺乏这类产品，</a:t>
            </a:r>
            <a:r>
              <a:rPr lang="en-US" altLang="zh-CN" sz="1400" dirty="0">
                <a:solidFill>
                  <a:schemeClr val="tx1">
                    <a:lumMod val="75000"/>
                    <a:lumOff val="25000"/>
                  </a:schemeClr>
                </a:solidFill>
                <a:latin typeface="+mn-ea"/>
              </a:rPr>
              <a:t> TeamNote</a:t>
            </a:r>
            <a:r>
              <a:rPr lang="zh-CN" altLang="en-US" sz="1400" dirty="0" smtClean="0">
                <a:solidFill>
                  <a:schemeClr val="tx1">
                    <a:lumMod val="75000"/>
                    <a:lumOff val="25000"/>
                  </a:schemeClr>
                </a:solidFill>
                <a:latin typeface="+mn-ea"/>
              </a:rPr>
              <a:t>能够向大家提供一个分享和协作编辑笔记的平台</a:t>
            </a:r>
          </a:p>
        </p:txBody>
      </p:sp>
      <p:sp>
        <p:nvSpPr>
          <p:cNvPr id="5" name="矩形 4"/>
          <p:cNvSpPr/>
          <p:nvPr/>
        </p:nvSpPr>
        <p:spPr>
          <a:xfrm>
            <a:off x="3994987" y="3279015"/>
            <a:ext cx="697627" cy="492443"/>
          </a:xfrm>
          <a:prstGeom prst="rect">
            <a:avLst/>
          </a:prstGeom>
        </p:spPr>
        <p:txBody>
          <a:bodyPr wrap="none">
            <a:spAutoFit/>
          </a:bodyPr>
          <a:lstStyle/>
          <a:p>
            <a:pPr lvl="0">
              <a:lnSpc>
                <a:spcPct val="130000"/>
              </a:lnSpc>
            </a:pPr>
            <a:r>
              <a:rPr lang="zh-CN" altLang="en-US" sz="2000" b="1" dirty="0" smtClean="0">
                <a:solidFill>
                  <a:schemeClr val="accent1"/>
                </a:solidFill>
              </a:rPr>
              <a:t>背景</a:t>
            </a:r>
            <a:endParaRPr lang="en-US" altLang="zh-CN" sz="2000" b="1" dirty="0">
              <a:solidFill>
                <a:schemeClr val="accent1"/>
              </a:solidFill>
            </a:endParaRPr>
          </a:p>
        </p:txBody>
      </p:sp>
      <p:sp>
        <p:nvSpPr>
          <p:cNvPr id="6" name="矩形 5"/>
          <p:cNvSpPr/>
          <p:nvPr/>
        </p:nvSpPr>
        <p:spPr>
          <a:xfrm>
            <a:off x="3122511" y="3233854"/>
            <a:ext cx="816249" cy="892552"/>
          </a:xfrm>
          <a:prstGeom prst="rect">
            <a:avLst/>
          </a:prstGeom>
        </p:spPr>
        <p:txBody>
          <a:bodyPr wrap="none">
            <a:spAutoFit/>
          </a:bodyPr>
          <a:lstStyle/>
          <a:p>
            <a:pPr lvl="0">
              <a:lnSpc>
                <a:spcPct val="130000"/>
              </a:lnSpc>
            </a:pPr>
            <a:r>
              <a:rPr lang="en-US" altLang="zh-CN" sz="4000" b="1" smtClean="0">
                <a:solidFill>
                  <a:schemeClr val="accent1"/>
                </a:solidFill>
              </a:rPr>
              <a:t>01</a:t>
            </a:r>
            <a:endParaRPr lang="en-US" altLang="zh-CN" sz="4000" b="1" dirty="0">
              <a:solidFill>
                <a:schemeClr val="accent1"/>
              </a:solidFill>
            </a:endParaRPr>
          </a:p>
        </p:txBody>
      </p:sp>
      <p:sp>
        <p:nvSpPr>
          <p:cNvPr id="9" name="矩形 8"/>
          <p:cNvSpPr/>
          <p:nvPr/>
        </p:nvSpPr>
        <p:spPr>
          <a:xfrm flipV="1">
            <a:off x="7222273" y="3233854"/>
            <a:ext cx="765739"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8"/>
          <p:cNvSpPr txBox="1"/>
          <p:nvPr/>
        </p:nvSpPr>
        <p:spPr>
          <a:xfrm>
            <a:off x="7978115" y="3726297"/>
            <a:ext cx="2517668" cy="12126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t>我们的平台有助于</a:t>
            </a:r>
            <a:r>
              <a:rPr lang="zh-CN" altLang="zh-CN" sz="1400" dirty="0" smtClean="0"/>
              <a:t>一</a:t>
            </a:r>
            <a:r>
              <a:rPr lang="zh-CN" altLang="zh-CN" sz="1400" dirty="0"/>
              <a:t>个以笔记（包括但不限于课程笔记、学习经验、生活</a:t>
            </a:r>
            <a:r>
              <a:rPr lang="en-US" altLang="zh-CN" sz="1400" dirty="0"/>
              <a:t>tips</a:t>
            </a:r>
            <a:r>
              <a:rPr lang="zh-CN" altLang="zh-CN" sz="1400" dirty="0"/>
              <a:t>等）分享协作为主题的社区的</a:t>
            </a:r>
            <a:r>
              <a:rPr lang="zh-CN" altLang="zh-CN" sz="1400" dirty="0" smtClean="0"/>
              <a:t>形成</a:t>
            </a:r>
            <a:endParaRPr lang="zh-CN" altLang="en-US" sz="1400" dirty="0">
              <a:solidFill>
                <a:schemeClr val="tx1">
                  <a:lumMod val="75000"/>
                  <a:lumOff val="25000"/>
                </a:schemeClr>
              </a:solidFill>
              <a:latin typeface="+mn-ea"/>
            </a:endParaRPr>
          </a:p>
        </p:txBody>
      </p:sp>
      <p:sp>
        <p:nvSpPr>
          <p:cNvPr id="11" name="矩形 10"/>
          <p:cNvSpPr/>
          <p:nvPr/>
        </p:nvSpPr>
        <p:spPr>
          <a:xfrm>
            <a:off x="8034342" y="3279015"/>
            <a:ext cx="707245" cy="492443"/>
          </a:xfrm>
          <a:prstGeom prst="rect">
            <a:avLst/>
          </a:prstGeom>
        </p:spPr>
        <p:txBody>
          <a:bodyPr wrap="none">
            <a:spAutoFit/>
          </a:bodyPr>
          <a:lstStyle/>
          <a:p>
            <a:pPr lvl="0">
              <a:lnSpc>
                <a:spcPct val="130000"/>
              </a:lnSpc>
            </a:pPr>
            <a:r>
              <a:rPr lang="zh-CN" altLang="en-US" sz="2000" b="1" dirty="0" smtClean="0">
                <a:solidFill>
                  <a:schemeClr val="accent1">
                    <a:lumMod val="75000"/>
                  </a:schemeClr>
                </a:solidFill>
              </a:rPr>
              <a:t>意义</a:t>
            </a:r>
            <a:endParaRPr lang="en-US" altLang="zh-CN" sz="2000" b="1" dirty="0">
              <a:solidFill>
                <a:schemeClr val="accent1">
                  <a:lumMod val="75000"/>
                </a:schemeClr>
              </a:solidFill>
            </a:endParaRPr>
          </a:p>
        </p:txBody>
      </p:sp>
      <p:sp>
        <p:nvSpPr>
          <p:cNvPr id="12" name="矩形 11"/>
          <p:cNvSpPr/>
          <p:nvPr/>
        </p:nvSpPr>
        <p:spPr>
          <a:xfrm>
            <a:off x="7161866" y="3233854"/>
            <a:ext cx="816249" cy="892552"/>
          </a:xfrm>
          <a:prstGeom prst="rect">
            <a:avLst/>
          </a:prstGeom>
        </p:spPr>
        <p:txBody>
          <a:bodyPr wrap="none">
            <a:spAutoFit/>
          </a:bodyPr>
          <a:lstStyle/>
          <a:p>
            <a:pPr lvl="0">
              <a:lnSpc>
                <a:spcPct val="130000"/>
              </a:lnSpc>
            </a:pPr>
            <a:r>
              <a:rPr lang="en-US" altLang="zh-CN" sz="4000" b="1" dirty="0" smtClean="0">
                <a:solidFill>
                  <a:schemeClr val="accent1">
                    <a:lumMod val="75000"/>
                  </a:schemeClr>
                </a:solidFill>
              </a:rPr>
              <a:t>02</a:t>
            </a:r>
            <a:endParaRPr lang="en-US" altLang="zh-CN" sz="4000" b="1" dirty="0">
              <a:solidFill>
                <a:schemeClr val="accent1">
                  <a:lumMod val="75000"/>
                </a:schemeClr>
              </a:solidFill>
            </a:endParaRPr>
          </a:p>
        </p:txBody>
      </p:sp>
    </p:spTree>
    <p:extLst>
      <p:ext uri="{BB962C8B-B14F-4D97-AF65-F5344CB8AC3E}">
        <p14:creationId xmlns:p14="http://schemas.microsoft.com/office/powerpoint/2010/main" val="932163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01</a:t>
            </a:r>
            <a:r>
              <a:rPr kumimoji="1" lang="zh-CN" altLang="en-US" dirty="0" smtClean="0"/>
              <a:t> 产品</a:t>
            </a:r>
            <a:r>
              <a:rPr kumimoji="1" lang="zh-CN" altLang="en-US" dirty="0"/>
              <a:t>定位和价值</a:t>
            </a:r>
          </a:p>
        </p:txBody>
      </p:sp>
      <p:sp>
        <p:nvSpPr>
          <p:cNvPr id="3" name="矩形 2"/>
          <p:cNvSpPr/>
          <p:nvPr/>
        </p:nvSpPr>
        <p:spPr>
          <a:xfrm flipV="1">
            <a:off x="3182918" y="3233854"/>
            <a:ext cx="7657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8"/>
          <p:cNvSpPr txBox="1"/>
          <p:nvPr/>
        </p:nvSpPr>
        <p:spPr>
          <a:xfrm>
            <a:off x="3938759" y="3726297"/>
            <a:ext cx="2762983" cy="177279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mn-ea"/>
              </a:rPr>
              <a:t>一群热爱用笔记记录生活、记录学习的人；一群愿意与别人分享自己的智慧</a:t>
            </a:r>
            <a:r>
              <a:rPr lang="zh-CN" altLang="en-US" sz="1400" dirty="0" smtClean="0">
                <a:solidFill>
                  <a:schemeClr val="tx1">
                    <a:lumMod val="75000"/>
                    <a:lumOff val="25000"/>
                  </a:schemeClr>
                </a:solidFill>
                <a:latin typeface="+mn-ea"/>
              </a:rPr>
              <a:t>成果并得到认可的人；</a:t>
            </a:r>
            <a:r>
              <a:rPr lang="zh-CN" altLang="en-US" sz="1400" dirty="0">
                <a:solidFill>
                  <a:schemeClr val="tx1">
                    <a:lumMod val="75000"/>
                    <a:lumOff val="25000"/>
                  </a:schemeClr>
                </a:solidFill>
                <a:latin typeface="+mn-ea"/>
              </a:rPr>
              <a:t>一群</a:t>
            </a:r>
            <a:r>
              <a:rPr lang="zh-CN" altLang="en-US" sz="1400" dirty="0" smtClean="0">
                <a:solidFill>
                  <a:schemeClr val="tx1">
                    <a:lumMod val="75000"/>
                    <a:lumOff val="25000"/>
                  </a:schemeClr>
                </a:solidFill>
                <a:latin typeface="+mn-ea"/>
              </a:rPr>
              <a:t>愿意借鉴别人的</a:t>
            </a:r>
            <a:r>
              <a:rPr lang="zh-CN" altLang="en-US" sz="1400" dirty="0">
                <a:solidFill>
                  <a:schemeClr val="tx1">
                    <a:lumMod val="75000"/>
                    <a:lumOff val="25000"/>
                  </a:schemeClr>
                </a:solidFill>
                <a:latin typeface="+mn-ea"/>
              </a:rPr>
              <a:t>优秀成果，并且希望自己能够为</a:t>
            </a:r>
            <a:r>
              <a:rPr lang="zh-CN" altLang="en-US" sz="1400" dirty="0" smtClean="0">
                <a:solidFill>
                  <a:schemeClr val="tx1">
                    <a:lumMod val="75000"/>
                    <a:lumOff val="25000"/>
                  </a:schemeClr>
                </a:solidFill>
                <a:latin typeface="+mn-ea"/>
              </a:rPr>
              <a:t>优质内容</a:t>
            </a:r>
            <a:r>
              <a:rPr lang="zh-CN" altLang="en-US" sz="1400" dirty="0">
                <a:solidFill>
                  <a:schemeClr val="tx1">
                    <a:lumMod val="75000"/>
                    <a:lumOff val="25000"/>
                  </a:schemeClr>
                </a:solidFill>
                <a:latin typeface="+mn-ea"/>
              </a:rPr>
              <a:t>的</a:t>
            </a:r>
            <a:r>
              <a:rPr lang="zh-CN" altLang="en-US" sz="1400">
                <a:solidFill>
                  <a:schemeClr val="tx1">
                    <a:lumMod val="75000"/>
                    <a:lumOff val="25000"/>
                  </a:schemeClr>
                </a:solidFill>
                <a:latin typeface="+mn-ea"/>
              </a:rPr>
              <a:t>形成</a:t>
            </a:r>
            <a:r>
              <a:rPr lang="zh-CN" altLang="en-US" sz="1400" smtClean="0">
                <a:solidFill>
                  <a:schemeClr val="tx1">
                    <a:lumMod val="75000"/>
                    <a:lumOff val="25000"/>
                  </a:schemeClr>
                </a:solidFill>
                <a:latin typeface="+mn-ea"/>
              </a:rPr>
              <a:t>添砖加瓦的人</a:t>
            </a:r>
            <a:endParaRPr lang="zh-CN" altLang="en-US" sz="1400" dirty="0" smtClean="0">
              <a:solidFill>
                <a:schemeClr val="tx1">
                  <a:lumMod val="75000"/>
                  <a:lumOff val="25000"/>
                </a:schemeClr>
              </a:solidFill>
              <a:latin typeface="+mn-ea"/>
            </a:endParaRPr>
          </a:p>
        </p:txBody>
      </p:sp>
      <p:sp>
        <p:nvSpPr>
          <p:cNvPr id="5" name="矩形 4"/>
          <p:cNvSpPr/>
          <p:nvPr/>
        </p:nvSpPr>
        <p:spPr>
          <a:xfrm>
            <a:off x="3994987" y="3279015"/>
            <a:ext cx="1210588" cy="492443"/>
          </a:xfrm>
          <a:prstGeom prst="rect">
            <a:avLst/>
          </a:prstGeom>
        </p:spPr>
        <p:txBody>
          <a:bodyPr wrap="none">
            <a:spAutoFit/>
          </a:bodyPr>
          <a:lstStyle/>
          <a:p>
            <a:pPr lvl="0">
              <a:lnSpc>
                <a:spcPct val="130000"/>
              </a:lnSpc>
            </a:pPr>
            <a:r>
              <a:rPr lang="zh-CN" altLang="en-US" sz="2000" b="1" dirty="0" smtClean="0">
                <a:solidFill>
                  <a:schemeClr val="accent1"/>
                </a:solidFill>
              </a:rPr>
              <a:t>用户画像</a:t>
            </a:r>
            <a:endParaRPr lang="en-US" altLang="zh-CN" sz="2000" b="1" dirty="0">
              <a:solidFill>
                <a:schemeClr val="accent1"/>
              </a:solidFill>
            </a:endParaRPr>
          </a:p>
        </p:txBody>
      </p:sp>
      <p:sp>
        <p:nvSpPr>
          <p:cNvPr id="6" name="矩形 5"/>
          <p:cNvSpPr/>
          <p:nvPr/>
        </p:nvSpPr>
        <p:spPr>
          <a:xfrm>
            <a:off x="3122511" y="3233854"/>
            <a:ext cx="816249" cy="892552"/>
          </a:xfrm>
          <a:prstGeom prst="rect">
            <a:avLst/>
          </a:prstGeom>
        </p:spPr>
        <p:txBody>
          <a:bodyPr wrap="none">
            <a:spAutoFit/>
          </a:bodyPr>
          <a:lstStyle/>
          <a:p>
            <a:pPr lvl="0">
              <a:lnSpc>
                <a:spcPct val="130000"/>
              </a:lnSpc>
            </a:pPr>
            <a:r>
              <a:rPr lang="en-US" altLang="zh-CN" sz="4000" b="1" dirty="0" smtClean="0">
                <a:solidFill>
                  <a:schemeClr val="accent1"/>
                </a:solidFill>
              </a:rPr>
              <a:t>03</a:t>
            </a:r>
            <a:endParaRPr lang="en-US" altLang="zh-CN" sz="4000" b="1" dirty="0">
              <a:solidFill>
                <a:schemeClr val="accent1"/>
              </a:solidFill>
            </a:endParaRPr>
          </a:p>
        </p:txBody>
      </p:sp>
      <p:sp>
        <p:nvSpPr>
          <p:cNvPr id="9" name="矩形 8"/>
          <p:cNvSpPr/>
          <p:nvPr/>
        </p:nvSpPr>
        <p:spPr>
          <a:xfrm flipV="1">
            <a:off x="7222273" y="3233854"/>
            <a:ext cx="765739"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8"/>
          <p:cNvSpPr txBox="1"/>
          <p:nvPr/>
        </p:nvSpPr>
        <p:spPr>
          <a:xfrm>
            <a:off x="7978115" y="3726297"/>
            <a:ext cx="2517668" cy="177279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smtClean="0"/>
              <a:t>我们的平台通过各种手段（点赞、关注、打赏）激励用户创造优质的内容。有许多人表示愿意把自己以前的笔记分享出来，市场前景和应用场景比较广阔。</a:t>
            </a:r>
            <a:endParaRPr lang="zh-CN" altLang="en-US" sz="1400" dirty="0">
              <a:solidFill>
                <a:schemeClr val="tx1">
                  <a:lumMod val="75000"/>
                  <a:lumOff val="25000"/>
                </a:schemeClr>
              </a:solidFill>
              <a:latin typeface="+mn-ea"/>
            </a:endParaRPr>
          </a:p>
        </p:txBody>
      </p:sp>
      <p:sp>
        <p:nvSpPr>
          <p:cNvPr id="11" name="矩形 10"/>
          <p:cNvSpPr/>
          <p:nvPr/>
        </p:nvSpPr>
        <p:spPr>
          <a:xfrm>
            <a:off x="8034342" y="3279015"/>
            <a:ext cx="1210588" cy="492443"/>
          </a:xfrm>
          <a:prstGeom prst="rect">
            <a:avLst/>
          </a:prstGeom>
        </p:spPr>
        <p:txBody>
          <a:bodyPr wrap="none">
            <a:spAutoFit/>
          </a:bodyPr>
          <a:lstStyle/>
          <a:p>
            <a:pPr lvl="0">
              <a:lnSpc>
                <a:spcPct val="130000"/>
              </a:lnSpc>
            </a:pPr>
            <a:r>
              <a:rPr lang="zh-CN" altLang="en-US" sz="2000" b="1" dirty="0" smtClean="0">
                <a:solidFill>
                  <a:schemeClr val="accent1">
                    <a:lumMod val="75000"/>
                  </a:schemeClr>
                </a:solidFill>
              </a:rPr>
              <a:t>市场前景</a:t>
            </a:r>
            <a:endParaRPr lang="en-US" altLang="zh-CN" sz="2000" b="1" dirty="0">
              <a:solidFill>
                <a:schemeClr val="accent1">
                  <a:lumMod val="75000"/>
                </a:schemeClr>
              </a:solidFill>
            </a:endParaRPr>
          </a:p>
        </p:txBody>
      </p:sp>
      <p:sp>
        <p:nvSpPr>
          <p:cNvPr id="12" name="矩形 11"/>
          <p:cNvSpPr/>
          <p:nvPr/>
        </p:nvSpPr>
        <p:spPr>
          <a:xfrm>
            <a:off x="7161866" y="3233854"/>
            <a:ext cx="816249" cy="892552"/>
          </a:xfrm>
          <a:prstGeom prst="rect">
            <a:avLst/>
          </a:prstGeom>
        </p:spPr>
        <p:txBody>
          <a:bodyPr wrap="none">
            <a:spAutoFit/>
          </a:bodyPr>
          <a:lstStyle/>
          <a:p>
            <a:pPr lvl="0">
              <a:lnSpc>
                <a:spcPct val="130000"/>
              </a:lnSpc>
            </a:pPr>
            <a:r>
              <a:rPr lang="en-US" altLang="zh-CN" sz="4000" b="1" dirty="0" smtClean="0">
                <a:solidFill>
                  <a:schemeClr val="accent1">
                    <a:lumMod val="75000"/>
                  </a:schemeClr>
                </a:solidFill>
              </a:rPr>
              <a:t>04</a:t>
            </a:r>
            <a:endParaRPr lang="en-US" altLang="zh-CN" sz="4000" b="1" dirty="0">
              <a:solidFill>
                <a:schemeClr val="accent1">
                  <a:lumMod val="75000"/>
                </a:schemeClr>
              </a:solidFill>
            </a:endParaRPr>
          </a:p>
        </p:txBody>
      </p:sp>
    </p:spTree>
    <p:extLst>
      <p:ext uri="{BB962C8B-B14F-4D97-AF65-F5344CB8AC3E}">
        <p14:creationId xmlns:p14="http://schemas.microsoft.com/office/powerpoint/2010/main" val="2117630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16"/>
          </p:nvPr>
        </p:nvSpPr>
        <p:spPr/>
        <p:txBody>
          <a:bodyPr/>
          <a:lstStyle/>
          <a:p>
            <a:r>
              <a:rPr kumimoji="1" lang="zh-CN" altLang="en-US" dirty="0" smtClean="0"/>
              <a:t>产品设计</a:t>
            </a:r>
            <a:endParaRPr kumimoji="1" lang="zh-CN" altLang="en-US" dirty="0"/>
          </a:p>
        </p:txBody>
      </p:sp>
    </p:spTree>
    <p:extLst>
      <p:ext uri="{BB962C8B-B14F-4D97-AF65-F5344CB8AC3E}">
        <p14:creationId xmlns:p14="http://schemas.microsoft.com/office/powerpoint/2010/main" val="7771344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02</a:t>
            </a:r>
            <a:r>
              <a:rPr kumimoji="1" lang="zh-CN" altLang="en-US" dirty="0" smtClean="0"/>
              <a:t> 产品设计</a:t>
            </a:r>
            <a:endParaRPr kumimoji="1" lang="zh-CN" altLang="en-US" dirty="0"/>
          </a:p>
        </p:txBody>
      </p:sp>
      <p:sp>
        <p:nvSpPr>
          <p:cNvPr id="9" name="矩形 8"/>
          <p:cNvSpPr/>
          <p:nvPr/>
        </p:nvSpPr>
        <p:spPr>
          <a:xfrm flipV="1">
            <a:off x="7060855" y="1759156"/>
            <a:ext cx="765739"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8"/>
          <p:cNvSpPr txBox="1"/>
          <p:nvPr/>
        </p:nvSpPr>
        <p:spPr>
          <a:xfrm>
            <a:off x="8915040" y="2262409"/>
            <a:ext cx="2517668" cy="3323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对笔记本拥有管理权限</a:t>
            </a:r>
            <a:endParaRPr lang="zh-CN" altLang="en-US" sz="1200" dirty="0">
              <a:solidFill>
                <a:schemeClr val="tx1">
                  <a:lumMod val="75000"/>
                  <a:lumOff val="25000"/>
                </a:schemeClr>
              </a:solidFill>
              <a:latin typeface="+mn-ea"/>
            </a:endParaRPr>
          </a:p>
        </p:txBody>
      </p:sp>
      <p:sp>
        <p:nvSpPr>
          <p:cNvPr id="11" name="矩形 10"/>
          <p:cNvSpPr/>
          <p:nvPr/>
        </p:nvSpPr>
        <p:spPr>
          <a:xfrm>
            <a:off x="8915040" y="1769966"/>
            <a:ext cx="1723549" cy="492443"/>
          </a:xfrm>
          <a:prstGeom prst="rect">
            <a:avLst/>
          </a:prstGeom>
        </p:spPr>
        <p:txBody>
          <a:bodyPr wrap="none">
            <a:spAutoFit/>
          </a:bodyPr>
          <a:lstStyle/>
          <a:p>
            <a:pPr lvl="0">
              <a:lnSpc>
                <a:spcPct val="130000"/>
              </a:lnSpc>
            </a:pPr>
            <a:r>
              <a:rPr lang="zh-CN" altLang="en-US" sz="2000" b="1" dirty="0" smtClean="0">
                <a:solidFill>
                  <a:schemeClr val="accent2">
                    <a:lumMod val="75000"/>
                  </a:schemeClr>
                </a:solidFill>
              </a:rPr>
              <a:t>笔记本管理组</a:t>
            </a:r>
            <a:endParaRPr lang="en-US" altLang="zh-CN" sz="2000" b="1" dirty="0">
              <a:solidFill>
                <a:schemeClr val="accent2">
                  <a:lumMod val="75000"/>
                </a:schemeClr>
              </a:solidFill>
            </a:endParaRPr>
          </a:p>
        </p:txBody>
      </p:sp>
      <p:sp>
        <p:nvSpPr>
          <p:cNvPr id="12" name="矩形 11"/>
          <p:cNvSpPr/>
          <p:nvPr/>
        </p:nvSpPr>
        <p:spPr>
          <a:xfrm>
            <a:off x="7000448" y="1759156"/>
            <a:ext cx="816249" cy="892552"/>
          </a:xfrm>
          <a:prstGeom prst="rect">
            <a:avLst/>
          </a:prstGeom>
        </p:spPr>
        <p:txBody>
          <a:bodyPr wrap="none">
            <a:spAutoFit/>
          </a:bodyPr>
          <a:lstStyle/>
          <a:p>
            <a:pPr lvl="0">
              <a:lnSpc>
                <a:spcPct val="130000"/>
              </a:lnSpc>
            </a:pPr>
            <a:r>
              <a:rPr lang="en-US" altLang="zh-CN" sz="4000" b="1" smtClean="0">
                <a:solidFill>
                  <a:schemeClr val="accent2">
                    <a:lumMod val="75000"/>
                  </a:schemeClr>
                </a:solidFill>
              </a:rPr>
              <a:t>01</a:t>
            </a:r>
            <a:endParaRPr lang="en-US" altLang="zh-CN" sz="4000" b="1" dirty="0">
              <a:solidFill>
                <a:schemeClr val="accent2">
                  <a:lumMod val="75000"/>
                </a:schemeClr>
              </a:solidFill>
            </a:endParaRPr>
          </a:p>
        </p:txBody>
      </p:sp>
      <p:sp>
        <p:nvSpPr>
          <p:cNvPr id="13" name="矩形 12"/>
          <p:cNvSpPr/>
          <p:nvPr/>
        </p:nvSpPr>
        <p:spPr>
          <a:xfrm flipV="1">
            <a:off x="7117082" y="3990985"/>
            <a:ext cx="7657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8"/>
          <p:cNvSpPr txBox="1"/>
          <p:nvPr/>
        </p:nvSpPr>
        <p:spPr>
          <a:xfrm>
            <a:off x="8932884" y="3990985"/>
            <a:ext cx="2517668" cy="3323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对笔记内容有读权限和建议权限</a:t>
            </a:r>
            <a:endParaRPr lang="zh-CN" altLang="en-US" sz="1200" dirty="0">
              <a:solidFill>
                <a:schemeClr val="tx1">
                  <a:lumMod val="75000"/>
                  <a:lumOff val="25000"/>
                </a:schemeClr>
              </a:solidFill>
              <a:latin typeface="+mn-ea"/>
            </a:endParaRPr>
          </a:p>
        </p:txBody>
      </p:sp>
      <p:sp>
        <p:nvSpPr>
          <p:cNvPr id="15" name="矩形 14"/>
          <p:cNvSpPr/>
          <p:nvPr/>
        </p:nvSpPr>
        <p:spPr>
          <a:xfrm>
            <a:off x="8915040" y="3498542"/>
            <a:ext cx="1210588" cy="492443"/>
          </a:xfrm>
          <a:prstGeom prst="rect">
            <a:avLst/>
          </a:prstGeom>
        </p:spPr>
        <p:txBody>
          <a:bodyPr wrap="none">
            <a:spAutoFit/>
          </a:bodyPr>
          <a:lstStyle/>
          <a:p>
            <a:pPr lvl="0">
              <a:lnSpc>
                <a:spcPct val="130000"/>
              </a:lnSpc>
            </a:pPr>
            <a:r>
              <a:rPr lang="zh-CN" altLang="en-US" sz="2000" b="1" dirty="0" smtClean="0">
                <a:solidFill>
                  <a:schemeClr val="accent2"/>
                </a:solidFill>
              </a:rPr>
              <a:t>普通用户</a:t>
            </a:r>
            <a:endParaRPr lang="en-US" altLang="zh-CN" sz="2000" b="1" dirty="0">
              <a:solidFill>
                <a:schemeClr val="accent2"/>
              </a:solidFill>
            </a:endParaRPr>
          </a:p>
        </p:txBody>
      </p:sp>
      <p:sp>
        <p:nvSpPr>
          <p:cNvPr id="16" name="矩形 15"/>
          <p:cNvSpPr/>
          <p:nvPr/>
        </p:nvSpPr>
        <p:spPr>
          <a:xfrm>
            <a:off x="7056675" y="3990985"/>
            <a:ext cx="816249" cy="892552"/>
          </a:xfrm>
          <a:prstGeom prst="rect">
            <a:avLst/>
          </a:prstGeom>
        </p:spPr>
        <p:txBody>
          <a:bodyPr wrap="none">
            <a:spAutoFit/>
          </a:bodyPr>
          <a:lstStyle/>
          <a:p>
            <a:pPr lvl="0">
              <a:lnSpc>
                <a:spcPct val="130000"/>
              </a:lnSpc>
            </a:pPr>
            <a:r>
              <a:rPr lang="en-US" altLang="zh-CN" sz="4000" b="1" dirty="0" smtClean="0">
                <a:solidFill>
                  <a:schemeClr val="accent2"/>
                </a:solidFill>
              </a:rPr>
              <a:t>02</a:t>
            </a:r>
            <a:endParaRPr lang="en-US" altLang="zh-CN" sz="4000" b="1" dirty="0">
              <a:solidFill>
                <a:schemeClr val="accent2"/>
              </a:solidFill>
            </a:endParaRPr>
          </a:p>
        </p:txBody>
      </p:sp>
      <p:pic>
        <p:nvPicPr>
          <p:cNvPr id="17" name="图片 16"/>
          <p:cNvPicPr>
            <a:picLocks noChangeAspect="1"/>
          </p:cNvPicPr>
          <p:nvPr/>
        </p:nvPicPr>
        <p:blipFill>
          <a:blip r:embed="rId2"/>
          <a:stretch>
            <a:fillRect/>
          </a:stretch>
        </p:blipFill>
        <p:spPr>
          <a:xfrm>
            <a:off x="947792" y="1759156"/>
            <a:ext cx="5232670" cy="2941940"/>
          </a:xfrm>
          <a:prstGeom prst="roundRect">
            <a:avLst>
              <a:gd name="adj" fmla="val 2368"/>
            </a:avLst>
          </a:prstGeom>
          <a:solidFill>
            <a:srgbClr val="FFFFFF">
              <a:shade val="85000"/>
            </a:srgbClr>
          </a:solidFill>
          <a:ln>
            <a:noFill/>
          </a:ln>
          <a:effectLst>
            <a:reflection blurRad="12700" stA="38000" endPos="28000" dist="5000" dir="5400000" sy="-100000" algn="bl" rotWithShape="0"/>
          </a:effectLst>
        </p:spPr>
      </p:pic>
      <p:pic>
        <p:nvPicPr>
          <p:cNvPr id="19" name="Picture 1" descr="II6FP2VLZV~902$7N~2MYX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839" y="1450846"/>
            <a:ext cx="7802172" cy="4984678"/>
          </a:xfrm>
          <a:prstGeom prst="rect">
            <a:avLst/>
          </a:prstGeom>
          <a:noFill/>
          <a:extLst>
            <a:ext uri="{909E8E84-426E-40DD-AFC4-6F175D3DCCD1}">
              <a14:hiddenFill xmlns:a14="http://schemas.microsoft.com/office/drawing/2010/main">
                <a:solidFill>
                  <a:srgbClr val="FFFFFF"/>
                </a:solidFill>
              </a14:hiddenFill>
            </a:ext>
          </a:extLst>
        </p:spPr>
      </p:pic>
      <p:sp>
        <p:nvSpPr>
          <p:cNvPr id="20" name="矩形 19"/>
          <p:cNvSpPr/>
          <p:nvPr/>
        </p:nvSpPr>
        <p:spPr>
          <a:xfrm>
            <a:off x="8854633" y="5227118"/>
            <a:ext cx="1467068" cy="492443"/>
          </a:xfrm>
          <a:prstGeom prst="rect">
            <a:avLst/>
          </a:prstGeom>
        </p:spPr>
        <p:txBody>
          <a:bodyPr wrap="none">
            <a:spAutoFit/>
          </a:bodyPr>
          <a:lstStyle/>
          <a:p>
            <a:pPr lvl="0">
              <a:lnSpc>
                <a:spcPct val="130000"/>
              </a:lnSpc>
            </a:pPr>
            <a:r>
              <a:rPr lang="zh-CN" altLang="en-US" sz="2000" b="1" dirty="0" smtClean="0">
                <a:solidFill>
                  <a:schemeClr val="accent2">
                    <a:lumMod val="75000"/>
                  </a:schemeClr>
                </a:solidFill>
              </a:rPr>
              <a:t>系统管理员</a:t>
            </a:r>
            <a:endParaRPr lang="en-US" altLang="zh-CN" sz="2000" b="1" dirty="0">
              <a:solidFill>
                <a:schemeClr val="accent2">
                  <a:lumMod val="75000"/>
                </a:schemeClr>
              </a:solidFill>
            </a:endParaRPr>
          </a:p>
        </p:txBody>
      </p:sp>
      <p:sp>
        <p:nvSpPr>
          <p:cNvPr id="21" name="文本框 8"/>
          <p:cNvSpPr txBox="1"/>
          <p:nvPr/>
        </p:nvSpPr>
        <p:spPr>
          <a:xfrm>
            <a:off x="8932884" y="5719561"/>
            <a:ext cx="2517668" cy="5724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smtClean="0">
                <a:solidFill>
                  <a:schemeClr val="tx1">
                    <a:lumMod val="75000"/>
                    <a:lumOff val="25000"/>
                  </a:schemeClr>
                </a:solidFill>
                <a:latin typeface="+mn-ea"/>
              </a:rPr>
              <a:t>对后台数据进行管理、对被举报的内容进行审核</a:t>
            </a:r>
            <a:endParaRPr lang="zh-CN" altLang="en-US" sz="1200" dirty="0">
              <a:solidFill>
                <a:schemeClr val="tx1">
                  <a:lumMod val="75000"/>
                  <a:lumOff val="25000"/>
                </a:schemeClr>
              </a:solidFill>
              <a:latin typeface="+mn-ea"/>
            </a:endParaRPr>
          </a:p>
        </p:txBody>
      </p:sp>
    </p:spTree>
    <p:extLst>
      <p:ext uri="{BB962C8B-B14F-4D97-AF65-F5344CB8AC3E}">
        <p14:creationId xmlns:p14="http://schemas.microsoft.com/office/powerpoint/2010/main" val="1206266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02</a:t>
            </a:r>
            <a:r>
              <a:rPr kumimoji="1" lang="zh-CN" altLang="en-US" dirty="0" smtClean="0"/>
              <a:t> 产品设计</a:t>
            </a:r>
            <a:endParaRPr kumimoji="1" lang="zh-CN" altLang="en-US" dirty="0"/>
          </a:p>
        </p:txBody>
      </p:sp>
      <p:sp>
        <p:nvSpPr>
          <p:cNvPr id="9" name="矩形 8"/>
          <p:cNvSpPr/>
          <p:nvPr/>
        </p:nvSpPr>
        <p:spPr>
          <a:xfrm flipV="1">
            <a:off x="7060855" y="1759156"/>
            <a:ext cx="765739"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8"/>
          <p:cNvSpPr txBox="1"/>
          <p:nvPr/>
        </p:nvSpPr>
        <p:spPr>
          <a:xfrm>
            <a:off x="8915040" y="2262409"/>
            <a:ext cx="2517668" cy="5724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200" dirty="0" smtClean="0">
                <a:solidFill>
                  <a:schemeClr val="tx1">
                    <a:lumMod val="75000"/>
                    <a:lumOff val="25000"/>
                  </a:schemeClr>
                </a:solidFill>
                <a:latin typeface="+mn-ea"/>
              </a:rPr>
              <a:t>web</a:t>
            </a:r>
            <a:r>
              <a:rPr lang="zh-CN" altLang="en-US" sz="1200" dirty="0" smtClean="0">
                <a:solidFill>
                  <a:schemeClr val="tx1">
                    <a:lumMod val="75000"/>
                    <a:lumOff val="25000"/>
                  </a:schemeClr>
                </a:solidFill>
                <a:latin typeface="+mn-ea"/>
              </a:rPr>
              <a:t>前端，通过</a:t>
            </a:r>
            <a:r>
              <a:rPr lang="en-US" altLang="zh-CN" sz="1200" dirty="0" smtClean="0">
                <a:solidFill>
                  <a:schemeClr val="tx1">
                    <a:lumMod val="75000"/>
                    <a:lumOff val="25000"/>
                  </a:schemeClr>
                </a:solidFill>
                <a:latin typeface="+mn-ea"/>
              </a:rPr>
              <a:t>Ajax</a:t>
            </a:r>
            <a:r>
              <a:rPr lang="zh-CN" altLang="en-US" sz="1200" dirty="0" smtClean="0">
                <a:solidFill>
                  <a:schemeClr val="tx1">
                    <a:lumMod val="75000"/>
                    <a:lumOff val="25000"/>
                  </a:schemeClr>
                </a:solidFill>
                <a:latin typeface="+mn-ea"/>
              </a:rPr>
              <a:t>与后端进行通信</a:t>
            </a:r>
            <a:endParaRPr lang="zh-CN" altLang="en-US" sz="1200" dirty="0">
              <a:solidFill>
                <a:schemeClr val="tx1">
                  <a:lumMod val="75000"/>
                  <a:lumOff val="25000"/>
                </a:schemeClr>
              </a:solidFill>
              <a:latin typeface="+mn-ea"/>
            </a:endParaRPr>
          </a:p>
        </p:txBody>
      </p:sp>
      <p:sp>
        <p:nvSpPr>
          <p:cNvPr id="11" name="矩形 10"/>
          <p:cNvSpPr/>
          <p:nvPr/>
        </p:nvSpPr>
        <p:spPr>
          <a:xfrm>
            <a:off x="8915040" y="1769966"/>
            <a:ext cx="954107" cy="492443"/>
          </a:xfrm>
          <a:prstGeom prst="rect">
            <a:avLst/>
          </a:prstGeom>
        </p:spPr>
        <p:txBody>
          <a:bodyPr wrap="none">
            <a:spAutoFit/>
          </a:bodyPr>
          <a:lstStyle/>
          <a:p>
            <a:pPr lvl="0">
              <a:lnSpc>
                <a:spcPct val="130000"/>
              </a:lnSpc>
            </a:pPr>
            <a:r>
              <a:rPr lang="zh-CN" altLang="en-US" sz="2000" b="1" dirty="0" smtClean="0">
                <a:solidFill>
                  <a:schemeClr val="accent2">
                    <a:lumMod val="75000"/>
                  </a:schemeClr>
                </a:solidFill>
              </a:rPr>
              <a:t>表示层</a:t>
            </a:r>
            <a:endParaRPr lang="en-US" altLang="zh-CN" sz="2000" b="1" dirty="0">
              <a:solidFill>
                <a:schemeClr val="accent2">
                  <a:lumMod val="75000"/>
                </a:schemeClr>
              </a:solidFill>
            </a:endParaRPr>
          </a:p>
        </p:txBody>
      </p:sp>
      <p:sp>
        <p:nvSpPr>
          <p:cNvPr id="12" name="矩形 11"/>
          <p:cNvSpPr/>
          <p:nvPr/>
        </p:nvSpPr>
        <p:spPr>
          <a:xfrm>
            <a:off x="7000448" y="1759156"/>
            <a:ext cx="816249" cy="892552"/>
          </a:xfrm>
          <a:prstGeom prst="rect">
            <a:avLst/>
          </a:prstGeom>
        </p:spPr>
        <p:txBody>
          <a:bodyPr wrap="none">
            <a:spAutoFit/>
          </a:bodyPr>
          <a:lstStyle/>
          <a:p>
            <a:pPr lvl="0">
              <a:lnSpc>
                <a:spcPct val="130000"/>
              </a:lnSpc>
            </a:pPr>
            <a:r>
              <a:rPr lang="en-US" altLang="zh-CN" sz="4000" b="1" smtClean="0">
                <a:solidFill>
                  <a:schemeClr val="accent2">
                    <a:lumMod val="75000"/>
                  </a:schemeClr>
                </a:solidFill>
              </a:rPr>
              <a:t>01</a:t>
            </a:r>
            <a:endParaRPr lang="en-US" altLang="zh-CN" sz="4000" b="1" dirty="0">
              <a:solidFill>
                <a:schemeClr val="accent2">
                  <a:lumMod val="75000"/>
                </a:schemeClr>
              </a:solidFill>
            </a:endParaRPr>
          </a:p>
        </p:txBody>
      </p:sp>
      <p:sp>
        <p:nvSpPr>
          <p:cNvPr id="13" name="矩形 12"/>
          <p:cNvSpPr/>
          <p:nvPr/>
        </p:nvSpPr>
        <p:spPr>
          <a:xfrm flipV="1">
            <a:off x="7117082" y="3990985"/>
            <a:ext cx="7657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8"/>
          <p:cNvSpPr txBox="1"/>
          <p:nvPr/>
        </p:nvSpPr>
        <p:spPr>
          <a:xfrm>
            <a:off x="8915040" y="3419084"/>
            <a:ext cx="2517668" cy="177279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200" dirty="0" smtClean="0">
                <a:solidFill>
                  <a:schemeClr val="tx1">
                    <a:lumMod val="75000"/>
                    <a:lumOff val="25000"/>
                  </a:schemeClr>
                </a:solidFill>
                <a:latin typeface="+mn-ea"/>
              </a:rPr>
              <a:t>Java</a:t>
            </a:r>
            <a:r>
              <a:rPr lang="zh-CN" altLang="en-US" sz="1200" dirty="0" smtClean="0">
                <a:solidFill>
                  <a:schemeClr val="tx1">
                    <a:lumMod val="75000"/>
                    <a:lumOff val="25000"/>
                  </a:schemeClr>
                </a:solidFill>
                <a:latin typeface="+mn-ea"/>
              </a:rPr>
              <a:t>后台，前后端通信</a:t>
            </a:r>
            <a:r>
              <a:rPr lang="en-US" altLang="zh-CN" sz="1200" dirty="0" smtClean="0">
                <a:solidFill>
                  <a:schemeClr val="tx1">
                    <a:lumMod val="75000"/>
                    <a:lumOff val="25000"/>
                  </a:schemeClr>
                </a:solidFill>
                <a:latin typeface="+mn-ea"/>
              </a:rPr>
              <a:t>API</a:t>
            </a:r>
            <a:r>
              <a:rPr lang="zh-CN" altLang="en-US" sz="1200" dirty="0" smtClean="0">
                <a:solidFill>
                  <a:schemeClr val="tx1">
                    <a:lumMod val="75000"/>
                    <a:lumOff val="25000"/>
                  </a:schemeClr>
                </a:solidFill>
                <a:latin typeface="+mn-ea"/>
              </a:rPr>
              <a:t>满足</a:t>
            </a:r>
            <a:r>
              <a:rPr lang="en-US" altLang="zh-CN" sz="1200" dirty="0" smtClean="0">
                <a:solidFill>
                  <a:schemeClr val="tx1">
                    <a:lumMod val="75000"/>
                    <a:lumOff val="25000"/>
                  </a:schemeClr>
                </a:solidFill>
                <a:latin typeface="+mn-ea"/>
              </a:rPr>
              <a:t>RESTful</a:t>
            </a:r>
            <a:r>
              <a:rPr lang="zh-CN" altLang="en-US" sz="1200" dirty="0" smtClean="0">
                <a:solidFill>
                  <a:schemeClr val="tx1">
                    <a:lumMod val="75000"/>
                    <a:lumOff val="25000"/>
                  </a:schemeClr>
                </a:solidFill>
                <a:latin typeface="+mn-ea"/>
              </a:rPr>
              <a:t>的要求。</a:t>
            </a:r>
          </a:p>
          <a:p>
            <a:pPr>
              <a:lnSpc>
                <a:spcPct val="130000"/>
              </a:lnSpc>
            </a:pPr>
            <a:r>
              <a:rPr lang="zh-CN" altLang="en-US" sz="1200" dirty="0" smtClean="0">
                <a:solidFill>
                  <a:schemeClr val="tx1">
                    <a:lumMod val="75000"/>
                    <a:lumOff val="25000"/>
                  </a:schemeClr>
                </a:solidFill>
                <a:latin typeface="+mn-ea"/>
              </a:rPr>
              <a:t>编辑器用户友好，底层转换为</a:t>
            </a:r>
            <a:r>
              <a:rPr lang="en-US" altLang="zh-CN" sz="1200" dirty="0" smtClean="0">
                <a:solidFill>
                  <a:schemeClr val="tx1">
                    <a:lumMod val="75000"/>
                    <a:lumOff val="25000"/>
                  </a:schemeClr>
                </a:solidFill>
                <a:latin typeface="+mn-ea"/>
              </a:rPr>
              <a:t>html</a:t>
            </a:r>
            <a:r>
              <a:rPr lang="zh-CN" altLang="en-US" sz="1200" dirty="0" smtClean="0">
                <a:solidFill>
                  <a:schemeClr val="tx1">
                    <a:lumMod val="75000"/>
                    <a:lumOff val="25000"/>
                  </a:schemeClr>
                </a:solidFill>
                <a:latin typeface="+mn-ea"/>
              </a:rPr>
              <a:t>文档存储。</a:t>
            </a:r>
          </a:p>
          <a:p>
            <a:pPr>
              <a:lnSpc>
                <a:spcPct val="130000"/>
              </a:lnSpc>
            </a:pPr>
            <a:r>
              <a:rPr lang="zh-CN" altLang="en-US" sz="1200" dirty="0" smtClean="0">
                <a:solidFill>
                  <a:schemeClr val="tx1">
                    <a:lumMod val="75000"/>
                    <a:lumOff val="25000"/>
                  </a:schemeClr>
                </a:solidFill>
                <a:latin typeface="+mn-ea"/>
              </a:rPr>
              <a:t>支持多人同时编辑，每个人的编辑版本都将作为一个历史版本被存在数据库中，需要手动</a:t>
            </a:r>
            <a:r>
              <a:rPr lang="en-US" altLang="zh-CN" sz="1200" dirty="0" smtClean="0">
                <a:solidFill>
                  <a:schemeClr val="tx1">
                    <a:lumMod val="75000"/>
                    <a:lumOff val="25000"/>
                  </a:schemeClr>
                </a:solidFill>
                <a:latin typeface="+mn-ea"/>
              </a:rPr>
              <a:t>merge</a:t>
            </a:r>
            <a:endParaRPr lang="zh-CN" altLang="en-US" sz="1200" dirty="0">
              <a:solidFill>
                <a:schemeClr val="tx1">
                  <a:lumMod val="75000"/>
                  <a:lumOff val="25000"/>
                </a:schemeClr>
              </a:solidFill>
              <a:latin typeface="+mn-ea"/>
            </a:endParaRPr>
          </a:p>
        </p:txBody>
      </p:sp>
      <p:sp>
        <p:nvSpPr>
          <p:cNvPr id="15" name="矩形 14"/>
          <p:cNvSpPr/>
          <p:nvPr/>
        </p:nvSpPr>
        <p:spPr>
          <a:xfrm>
            <a:off x="8915040" y="2926641"/>
            <a:ext cx="954107" cy="492443"/>
          </a:xfrm>
          <a:prstGeom prst="rect">
            <a:avLst/>
          </a:prstGeom>
        </p:spPr>
        <p:txBody>
          <a:bodyPr wrap="none">
            <a:spAutoFit/>
          </a:bodyPr>
          <a:lstStyle/>
          <a:p>
            <a:pPr lvl="0">
              <a:lnSpc>
                <a:spcPct val="130000"/>
              </a:lnSpc>
            </a:pPr>
            <a:r>
              <a:rPr lang="zh-CN" altLang="en-US" sz="2000" b="1" dirty="0" smtClean="0">
                <a:solidFill>
                  <a:schemeClr val="accent2"/>
                </a:solidFill>
              </a:rPr>
              <a:t>业务层</a:t>
            </a:r>
            <a:endParaRPr lang="en-US" altLang="zh-CN" sz="2000" b="1" dirty="0">
              <a:solidFill>
                <a:schemeClr val="accent2"/>
              </a:solidFill>
            </a:endParaRPr>
          </a:p>
        </p:txBody>
      </p:sp>
      <p:sp>
        <p:nvSpPr>
          <p:cNvPr id="16" name="矩形 15"/>
          <p:cNvSpPr/>
          <p:nvPr/>
        </p:nvSpPr>
        <p:spPr>
          <a:xfrm>
            <a:off x="7056675" y="3990985"/>
            <a:ext cx="816249" cy="892552"/>
          </a:xfrm>
          <a:prstGeom prst="rect">
            <a:avLst/>
          </a:prstGeom>
        </p:spPr>
        <p:txBody>
          <a:bodyPr wrap="none">
            <a:spAutoFit/>
          </a:bodyPr>
          <a:lstStyle/>
          <a:p>
            <a:pPr lvl="0">
              <a:lnSpc>
                <a:spcPct val="130000"/>
              </a:lnSpc>
            </a:pPr>
            <a:r>
              <a:rPr lang="en-US" altLang="zh-CN" sz="4000" b="1" dirty="0" smtClean="0">
                <a:solidFill>
                  <a:schemeClr val="accent2"/>
                </a:solidFill>
              </a:rPr>
              <a:t>02</a:t>
            </a:r>
            <a:endParaRPr lang="en-US" altLang="zh-CN" sz="4000" b="1" dirty="0">
              <a:solidFill>
                <a:schemeClr val="accent2"/>
              </a:solidFill>
            </a:endParaRPr>
          </a:p>
        </p:txBody>
      </p:sp>
      <p:pic>
        <p:nvPicPr>
          <p:cNvPr id="17" name="图片 16"/>
          <p:cNvPicPr>
            <a:picLocks noChangeAspect="1"/>
          </p:cNvPicPr>
          <p:nvPr/>
        </p:nvPicPr>
        <p:blipFill>
          <a:blip r:embed="rId2"/>
          <a:stretch>
            <a:fillRect/>
          </a:stretch>
        </p:blipFill>
        <p:spPr>
          <a:xfrm>
            <a:off x="947792" y="1759156"/>
            <a:ext cx="5232670" cy="2941940"/>
          </a:xfrm>
          <a:prstGeom prst="roundRect">
            <a:avLst>
              <a:gd name="adj" fmla="val 2368"/>
            </a:avLst>
          </a:prstGeom>
          <a:solidFill>
            <a:srgbClr val="FFFFFF">
              <a:shade val="85000"/>
            </a:srgbClr>
          </a:solidFill>
          <a:ln>
            <a:noFill/>
          </a:ln>
          <a:effectLst>
            <a:reflection blurRad="12700" stA="38000" endPos="28000" dist="5000" dir="5400000" sy="-100000" algn="bl" rotWithShape="0"/>
          </a:effectLst>
        </p:spPr>
      </p:pic>
      <p:sp>
        <p:nvSpPr>
          <p:cNvPr id="20" name="矩形 19"/>
          <p:cNvSpPr/>
          <p:nvPr/>
        </p:nvSpPr>
        <p:spPr>
          <a:xfrm>
            <a:off x="8854633" y="5227118"/>
            <a:ext cx="954107" cy="492443"/>
          </a:xfrm>
          <a:prstGeom prst="rect">
            <a:avLst/>
          </a:prstGeom>
        </p:spPr>
        <p:txBody>
          <a:bodyPr wrap="none">
            <a:spAutoFit/>
          </a:bodyPr>
          <a:lstStyle/>
          <a:p>
            <a:pPr lvl="0">
              <a:lnSpc>
                <a:spcPct val="130000"/>
              </a:lnSpc>
            </a:pPr>
            <a:r>
              <a:rPr lang="zh-CN" altLang="en-US" sz="2000" b="1" dirty="0" smtClean="0">
                <a:solidFill>
                  <a:schemeClr val="accent2">
                    <a:lumMod val="75000"/>
                  </a:schemeClr>
                </a:solidFill>
              </a:rPr>
              <a:t>数据层</a:t>
            </a:r>
            <a:endParaRPr lang="en-US" altLang="zh-CN" sz="2000" b="1" dirty="0">
              <a:solidFill>
                <a:schemeClr val="accent2">
                  <a:lumMod val="75000"/>
                </a:schemeClr>
              </a:solidFill>
            </a:endParaRPr>
          </a:p>
        </p:txBody>
      </p:sp>
      <p:sp>
        <p:nvSpPr>
          <p:cNvPr id="21" name="文本框 8"/>
          <p:cNvSpPr txBox="1"/>
          <p:nvPr/>
        </p:nvSpPr>
        <p:spPr>
          <a:xfrm>
            <a:off x="8896874" y="5719561"/>
            <a:ext cx="2517668" cy="3323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200" dirty="0" smtClean="0">
                <a:solidFill>
                  <a:schemeClr val="tx1">
                    <a:lumMod val="75000"/>
                    <a:lumOff val="25000"/>
                  </a:schemeClr>
                </a:solidFill>
                <a:latin typeface="+mn-ea"/>
              </a:rPr>
              <a:t>MySQL</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a:t>
            </a:r>
            <a:r>
              <a:rPr lang="zh-CN" altLang="en-US" sz="1200" dirty="0" smtClean="0">
                <a:solidFill>
                  <a:schemeClr val="tx1">
                    <a:lumMod val="75000"/>
                    <a:lumOff val="25000"/>
                  </a:schemeClr>
                </a:solidFill>
                <a:latin typeface="+mn-ea"/>
              </a:rPr>
              <a:t> </a:t>
            </a:r>
            <a:r>
              <a:rPr lang="en-US" altLang="zh-CN" sz="1200" dirty="0" smtClean="0">
                <a:solidFill>
                  <a:schemeClr val="tx1">
                    <a:lumMod val="75000"/>
                    <a:lumOff val="25000"/>
                  </a:schemeClr>
                </a:solidFill>
                <a:latin typeface="+mn-ea"/>
              </a:rPr>
              <a:t>MongoDB</a:t>
            </a:r>
            <a:endParaRPr lang="zh-CN" altLang="en-US" sz="1200" dirty="0">
              <a:solidFill>
                <a:schemeClr val="tx1">
                  <a:lumMod val="75000"/>
                  <a:lumOff val="25000"/>
                </a:schemeClr>
              </a:solidFill>
              <a:latin typeface="+mn-ea"/>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710" y="1104847"/>
            <a:ext cx="7651211" cy="5549517"/>
          </a:xfrm>
          <a:prstGeom prst="rect">
            <a:avLst/>
          </a:prstGeom>
        </p:spPr>
      </p:pic>
    </p:spTree>
    <p:extLst>
      <p:ext uri="{BB962C8B-B14F-4D97-AF65-F5344CB8AC3E}">
        <p14:creationId xmlns:p14="http://schemas.microsoft.com/office/powerpoint/2010/main" val="1587531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smtClean="0"/>
              <a:t>03</a:t>
            </a:r>
            <a:endParaRPr kumimoji="1" lang="zh-CN" altLang="en-US" dirty="0"/>
          </a:p>
        </p:txBody>
      </p:sp>
      <p:sp>
        <p:nvSpPr>
          <p:cNvPr id="3" name="文本占位符 2"/>
          <p:cNvSpPr>
            <a:spLocks noGrp="1"/>
          </p:cNvSpPr>
          <p:nvPr>
            <p:ph type="body" sz="quarter" idx="16"/>
          </p:nvPr>
        </p:nvSpPr>
        <p:spPr/>
        <p:txBody>
          <a:bodyPr/>
          <a:lstStyle/>
          <a:p>
            <a:r>
              <a:rPr kumimoji="1" lang="zh-CN" altLang="en-US" dirty="0" smtClean="0"/>
              <a:t>关键技术</a:t>
            </a:r>
            <a:endParaRPr kumimoji="1" lang="zh-CN" altLang="en-US" dirty="0"/>
          </a:p>
        </p:txBody>
      </p:sp>
    </p:spTree>
    <p:extLst>
      <p:ext uri="{BB962C8B-B14F-4D97-AF65-F5344CB8AC3E}">
        <p14:creationId xmlns:p14="http://schemas.microsoft.com/office/powerpoint/2010/main" val="19315253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模板页面">
  <a:themeElements>
    <a:clrScheme name="自定义 39">
      <a:dk1>
        <a:srgbClr val="000000"/>
      </a:dk1>
      <a:lt1>
        <a:srgbClr val="FFFFFF"/>
      </a:lt1>
      <a:dk2>
        <a:srgbClr val="000000"/>
      </a:dk2>
      <a:lt2>
        <a:srgbClr val="FFFDFD"/>
      </a:lt2>
      <a:accent1>
        <a:srgbClr val="39A9DE"/>
      </a:accent1>
      <a:accent2>
        <a:srgbClr val="838FD4"/>
      </a:accent2>
      <a:accent3>
        <a:srgbClr val="41C0B8"/>
      </a:accent3>
      <a:accent4>
        <a:srgbClr val="91CE6F"/>
      </a:accent4>
      <a:accent5>
        <a:srgbClr val="A0CD4E"/>
      </a:accent5>
      <a:accent6>
        <a:srgbClr val="515151"/>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451</TotalTime>
  <Words>600</Words>
  <Application>Microsoft Macintosh PowerPoint</Application>
  <PresentationFormat>宽屏</PresentationFormat>
  <Paragraphs>87</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15</vt:i4>
      </vt:variant>
    </vt:vector>
  </HeadingPairs>
  <TitlesOfParts>
    <vt:vector size="23" baseType="lpstr">
      <vt:lpstr>Century Gothic</vt:lpstr>
      <vt:lpstr>Microsoft YaHei</vt:lpstr>
      <vt:lpstr>Segoe UI Light</vt:lpstr>
      <vt:lpstr>宋体</vt:lpstr>
      <vt:lpstr>微软雅黑</vt:lpstr>
      <vt:lpstr>Arial</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秦佳锐</cp:lastModifiedBy>
  <cp:revision>114</cp:revision>
  <dcterms:created xsi:type="dcterms:W3CDTF">2015-08-18T02:51:41Z</dcterms:created>
  <dcterms:modified xsi:type="dcterms:W3CDTF">2017-09-11T08:55:22Z</dcterms:modified>
  <cp:category/>
</cp:coreProperties>
</file>