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Nunito"/>
      <p:regular r:id="rId30"/>
      <p:bold r:id="rId31"/>
      <p:italic r:id="rId32"/>
      <p:boldItalic r:id="rId33"/>
    </p:embeddedFont>
    <p:embeddedFont>
      <p:font typeface="Maven Pro"/>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7.xml"/><Relationship Id="rId33" Type="http://schemas.openxmlformats.org/officeDocument/2006/relationships/font" Target="fonts/Nunito-boldItalic.fntdata"/><Relationship Id="rId10" Type="http://schemas.openxmlformats.org/officeDocument/2006/relationships/slide" Target="slides/slide6.xml"/><Relationship Id="rId32" Type="http://schemas.openxmlformats.org/officeDocument/2006/relationships/font" Target="fonts/Nunito-italic.fntdata"/><Relationship Id="rId13" Type="http://schemas.openxmlformats.org/officeDocument/2006/relationships/slide" Target="slides/slide9.xml"/><Relationship Id="rId35" Type="http://schemas.openxmlformats.org/officeDocument/2006/relationships/font" Target="fonts/MavenPro-bold.fntdata"/><Relationship Id="rId12" Type="http://schemas.openxmlformats.org/officeDocument/2006/relationships/slide" Target="slides/slide8.xml"/><Relationship Id="rId34" Type="http://schemas.openxmlformats.org/officeDocument/2006/relationships/font" Target="fonts/MavenPro-regular.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JS cannot be rendered, not to see some human-reaction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6" name="Shape 3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200">
                <a:solidFill>
                  <a:srgbClr val="24292E"/>
                </a:solidFill>
                <a:highlight>
                  <a:srgbClr val="FFFFFF"/>
                </a:highlight>
              </a:rPr>
              <a:t>A scraper written to get all the search results will pick this up, just like any of the other, real search results on the page, and visit the link, looking for the desired content. A real human will never even see it in the first place (due to it being hidden with CSS), and won't visit the link.</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200">
                <a:solidFill>
                  <a:srgbClr val="24292E"/>
                </a:solidFill>
                <a:highlight>
                  <a:srgbClr val="FFFFFF"/>
                </a:highlight>
              </a:rPr>
              <a:t>You can render text into an image server-side, and serve that to be displayed, which will hinder simple scrapers extracting text.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0" lvl="0" marL="0" rtl="0">
              <a:lnSpc>
                <a:spcPct val="115000"/>
              </a:lnSpc>
              <a:spcBef>
                <a:spcPts val="0"/>
              </a:spcBef>
              <a:buNone/>
            </a:pPr>
            <a:r>
              <a:rPr lang="en" sz="1000">
                <a:solidFill>
                  <a:srgbClr val="595959"/>
                </a:solidFill>
              </a:rPr>
              <a:t>How fast users fill out forms, and where on a button they click;   </a:t>
            </a:r>
          </a:p>
          <a:p>
            <a:pPr lvl="0">
              <a:spcBef>
                <a:spcPts val="0"/>
              </a:spcBef>
              <a:buNone/>
            </a:pPr>
            <a:r>
              <a:t/>
            </a:r>
            <a:endParaRPr sz="10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5" name="Shape 3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3" name="Shape 3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 will share some interesting </a:t>
            </a:r>
            <a:r>
              <a:rPr lang="en"/>
              <a:t>challenges I have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9" name="Shape 3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Shape 4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5" name="Shape 4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1" name="Shape 4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7" name="Shape 4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Shape 4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3" name="Shape 4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0" name="Shape 4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 will share some interesting challenges I have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8000"/>
              </a:lnSpc>
              <a:spcBef>
                <a:spcPts val="2200"/>
              </a:spcBef>
              <a:buNone/>
            </a:pPr>
            <a:r>
              <a:rPr lang="en" sz="1600">
                <a:solidFill>
                  <a:schemeClr val="dk1"/>
                </a:solidFill>
                <a:highlight>
                  <a:srgbClr val="FFFFFF"/>
                </a:highlight>
                <a:latin typeface="Georgia"/>
                <a:ea typeface="Georgia"/>
                <a:cs typeface="Georgia"/>
                <a:sym typeface="Georgia"/>
              </a:rPr>
              <a:t>When you search for something in Google, Google does not run a web crawler right then and there to find all the web pages containing your search keywords. Instead, Google has already run millions of web crawls and already scraped all the content, stored it, and scored it, so it can display search results instantly.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Traditional Crawler: Download the resource and parse the html page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1" cy="1732548"/>
            <a:chOff x="7343003" y="3409675"/>
            <a:chExt cx="1691421" cy="1732548"/>
          </a:xfrm>
        </p:grpSpPr>
        <p:grpSp>
          <p:nvGrpSpPr>
            <p:cNvPr id="11" name="Shape 11"/>
            <p:cNvGrpSpPr/>
            <p:nvPr/>
          </p:nvGrpSpPr>
          <p:grpSpPr>
            <a:xfrm>
              <a:off x="7343003" y="4453710"/>
              <a:ext cx="316800" cy="688512"/>
              <a:chOff x="7343003" y="4453710"/>
              <a:chExt cx="316800" cy="688512"/>
            </a:xfrm>
          </p:grpSpPr>
          <p:sp>
            <p:nvSpPr>
              <p:cNvPr id="12" name="Shape 12"/>
              <p:cNvSpPr/>
              <p:nvPr/>
            </p:nvSpPr>
            <p:spPr>
              <a:xfrm>
                <a:off x="7343003" y="4453710"/>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0"/>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grpSp>
        <p:grpSp>
          <p:nvGrpSpPr>
            <p:cNvPr id="18" name="Shape 18"/>
            <p:cNvGrpSpPr/>
            <p:nvPr/>
          </p:nvGrpSpPr>
          <p:grpSpPr>
            <a:xfrm>
              <a:off x="8259417" y="3757688"/>
              <a:ext cx="316800" cy="1384535"/>
              <a:chOff x="8259417" y="3757688"/>
              <a:chExt cx="316800" cy="1384535"/>
            </a:xfrm>
          </p:grpSpPr>
          <p:sp>
            <p:nvSpPr>
              <p:cNvPr id="19" name="Shape 19"/>
              <p:cNvSpPr/>
              <p:nvPr/>
            </p:nvSpPr>
            <p:spPr>
              <a:xfrm>
                <a:off x="8259417" y="4453710"/>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8259417"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sp>
            <p:nvSpPr>
              <p:cNvPr id="21" name="Shape 21"/>
              <p:cNvSpPr/>
              <p:nvPr/>
            </p:nvSpPr>
            <p:spPr>
              <a:xfrm>
                <a:off x="8259417"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a:off x="8259417"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0"/>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grpSp>
      </p:grpSp>
      <p:grpSp>
        <p:nvGrpSpPr>
          <p:cNvPr id="29" name="Shape 29"/>
          <p:cNvGrpSpPr/>
          <p:nvPr/>
        </p:nvGrpSpPr>
        <p:grpSpPr>
          <a:xfrm>
            <a:off x="5043502" y="0"/>
            <a:ext cx="3814072" cy="3839102"/>
            <a:chOff x="5043502"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rot="-9830444">
              <a:off x="6469758" y="3480727"/>
              <a:ext cx="320148" cy="320148"/>
            </a:xfrm>
            <a:prstGeom prst="ellipse">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grpSp>
          <p:nvGrpSpPr>
            <p:cNvPr id="32" name="Shape 32"/>
            <p:cNvGrpSpPr/>
            <p:nvPr/>
          </p:nvGrpSpPr>
          <p:grpSpPr>
            <a:xfrm>
              <a:off x="7647811" y="2704283"/>
              <a:ext cx="635219" cy="635218"/>
              <a:chOff x="6725724" y="2701259"/>
              <a:chExt cx="1208100" cy="1208100"/>
            </a:xfrm>
          </p:grpSpPr>
          <p:sp>
            <p:nvSpPr>
              <p:cNvPr id="33" name="Shape 33"/>
              <p:cNvSpPr/>
              <p:nvPr/>
            </p:nvSpPr>
            <p:spPr>
              <a:xfrm rot="5400000">
                <a:off x="6725725" y="2701259"/>
                <a:ext cx="1208100" cy="1208100"/>
              </a:xfrm>
              <a:prstGeom prst="ellipse">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rot="5400000">
                <a:off x="6725724" y="2701259"/>
                <a:ext cx="1208100" cy="1208100"/>
              </a:xfrm>
              <a:prstGeom prst="pie">
                <a:avLst>
                  <a:gd fmla="val 8244818" name="adj1"/>
                  <a:gd fmla="val 16246175" name="adj2"/>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sp>
            <p:nvSpPr>
              <p:cNvPr id="35" name="Shape 35"/>
              <p:cNvSpPr/>
              <p:nvPr/>
            </p:nvSpPr>
            <p:spPr>
              <a:xfrm rot="5400000">
                <a:off x="6954987" y="2930398"/>
                <a:ext cx="749700" cy="749700"/>
              </a:xfrm>
              <a:prstGeom prst="ellipse">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grpSp>
          <p:nvGrpSpPr>
            <p:cNvPr id="37" name="Shape 37"/>
            <p:cNvGrpSpPr/>
            <p:nvPr/>
          </p:nvGrpSpPr>
          <p:grpSpPr>
            <a:xfrm>
              <a:off x="7952719" y="179237"/>
              <a:ext cx="873164" cy="873002"/>
              <a:chOff x="7754428" y="208724"/>
              <a:chExt cx="541800" cy="541800"/>
            </a:xfrm>
          </p:grpSpPr>
          <p:sp>
            <p:nvSpPr>
              <p:cNvPr id="38" name="Shape 38"/>
              <p:cNvSpPr/>
              <p:nvPr/>
            </p:nvSpPr>
            <p:spPr>
              <a:xfrm rot="-8647347">
                <a:off x="7831319" y="285615"/>
                <a:ext cx="388018" cy="388018"/>
              </a:xfrm>
              <a:prstGeom prst="ellipse">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sp>
            <p:nvSpPr>
              <p:cNvPr id="39" name="Shape 39"/>
              <p:cNvSpPr/>
              <p:nvPr/>
            </p:nvSpPr>
            <p:spPr>
              <a:xfrm rot="-8647347">
                <a:off x="7831319" y="285615"/>
                <a:ext cx="388018" cy="388018"/>
              </a:xfrm>
              <a:prstGeom prst="pie">
                <a:avLst>
                  <a:gd fmla="val 19376841" name="adj1"/>
                  <a:gd fmla="val 12313574" name="adj2"/>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grpSp>
        <p:sp>
          <p:nvSpPr>
            <p:cNvPr id="40" name="Shape 40"/>
            <p:cNvSpPr/>
            <p:nvPr/>
          </p:nvSpPr>
          <p:spPr>
            <a:xfrm>
              <a:off x="5399840" y="356364"/>
              <a:ext cx="2576999" cy="2577000"/>
            </a:xfrm>
            <a:prstGeom prst="ellipse">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sp>
          <p:nvSpPr>
            <p:cNvPr id="41" name="Shape 41"/>
            <p:cNvSpPr/>
            <p:nvPr/>
          </p:nvSpPr>
          <p:spPr>
            <a:xfrm rot="2043858">
              <a:off x="5503812" y="460309"/>
              <a:ext cx="2369480" cy="2369480"/>
            </a:xfrm>
            <a:prstGeom prst="ellipse">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sp>
          <p:nvSpPr>
            <p:cNvPr id="43" name="Shape 43"/>
            <p:cNvSpPr/>
            <p:nvPr/>
          </p:nvSpPr>
          <p:spPr>
            <a:xfrm rot="2044777">
              <a:off x="5911448" y="867729"/>
              <a:ext cx="1554222" cy="1554222"/>
            </a:xfrm>
            <a:prstGeom prst="ellips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sp>
          <p:nvSpPr>
            <p:cNvPr id="45" name="Shape 45"/>
            <p:cNvSpPr/>
            <p:nvPr/>
          </p:nvSpPr>
          <p:spPr>
            <a:xfrm rot="-9830444">
              <a:off x="6469758"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grpSp>
      <p:sp>
        <p:nvSpPr>
          <p:cNvPr id="46" name="Shape 46"/>
          <p:cNvSpPr txBox="1"/>
          <p:nvPr>
            <p:ph type="ctrTitle"/>
          </p:nvPr>
        </p:nvSpPr>
        <p:spPr>
          <a:xfrm>
            <a:off x="824000" y="1613812"/>
            <a:ext cx="4255500" cy="1872900"/>
          </a:xfrm>
          <a:prstGeom prst="rect">
            <a:avLst/>
          </a:prstGeom>
        </p:spPr>
        <p:txBody>
          <a:bodyPr anchorCtr="0" anchor="ctr" bIns="91425" lIns="91425" rIns="91425"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1600">
                <a:solidFill>
                  <a:schemeClr val="lt1"/>
                </a:solidFill>
              </a:defRPr>
            </a:lvl1pPr>
            <a:lvl2pPr lvl="1">
              <a:lnSpc>
                <a:spcPct val="100000"/>
              </a:lnSpc>
              <a:spcBef>
                <a:spcPts val="0"/>
              </a:spcBef>
              <a:spcAft>
                <a:spcPts val="0"/>
              </a:spcAft>
              <a:buClr>
                <a:schemeClr val="lt1"/>
              </a:buClr>
              <a:buSzPct val="100000"/>
              <a:buNone/>
              <a:defRPr sz="1600">
                <a:solidFill>
                  <a:schemeClr val="lt1"/>
                </a:solidFill>
              </a:defRPr>
            </a:lvl2pPr>
            <a:lvl3pPr lvl="2">
              <a:lnSpc>
                <a:spcPct val="100000"/>
              </a:lnSpc>
              <a:spcBef>
                <a:spcPts val="0"/>
              </a:spcBef>
              <a:spcAft>
                <a:spcPts val="0"/>
              </a:spcAft>
              <a:buClr>
                <a:schemeClr val="lt1"/>
              </a:buClr>
              <a:buSzPct val="100000"/>
              <a:buNone/>
              <a:defRPr sz="1600">
                <a:solidFill>
                  <a:schemeClr val="lt1"/>
                </a:solidFill>
              </a:defRPr>
            </a:lvl3pPr>
            <a:lvl4pPr lvl="3">
              <a:lnSpc>
                <a:spcPct val="100000"/>
              </a:lnSpc>
              <a:spcBef>
                <a:spcPts val="0"/>
              </a:spcBef>
              <a:spcAft>
                <a:spcPts val="0"/>
              </a:spcAft>
              <a:buClr>
                <a:schemeClr val="lt1"/>
              </a:buClr>
              <a:buSzPct val="100000"/>
              <a:buNone/>
              <a:defRPr sz="1600">
                <a:solidFill>
                  <a:schemeClr val="lt1"/>
                </a:solidFill>
              </a:defRPr>
            </a:lvl4pPr>
            <a:lvl5pPr lvl="4">
              <a:lnSpc>
                <a:spcPct val="100000"/>
              </a:lnSpc>
              <a:spcBef>
                <a:spcPts val="0"/>
              </a:spcBef>
              <a:spcAft>
                <a:spcPts val="0"/>
              </a:spcAft>
              <a:buClr>
                <a:schemeClr val="lt1"/>
              </a:buClr>
              <a:buSzPct val="100000"/>
              <a:buNone/>
              <a:defRPr sz="1600">
                <a:solidFill>
                  <a:schemeClr val="lt1"/>
                </a:solidFill>
              </a:defRPr>
            </a:lvl5pPr>
            <a:lvl6pPr lvl="5">
              <a:lnSpc>
                <a:spcPct val="100000"/>
              </a:lnSpc>
              <a:spcBef>
                <a:spcPts val="0"/>
              </a:spcBef>
              <a:spcAft>
                <a:spcPts val="0"/>
              </a:spcAft>
              <a:buClr>
                <a:schemeClr val="lt1"/>
              </a:buClr>
              <a:buSzPct val="100000"/>
              <a:buNone/>
              <a:defRPr sz="1600">
                <a:solidFill>
                  <a:schemeClr val="lt1"/>
                </a:solidFill>
              </a:defRPr>
            </a:lvl6pPr>
            <a:lvl7pPr lvl="6">
              <a:lnSpc>
                <a:spcPct val="100000"/>
              </a:lnSpc>
              <a:spcBef>
                <a:spcPts val="0"/>
              </a:spcBef>
              <a:spcAft>
                <a:spcPts val="0"/>
              </a:spcAft>
              <a:buClr>
                <a:schemeClr val="lt1"/>
              </a:buClr>
              <a:buSzPct val="100000"/>
              <a:buNone/>
              <a:defRPr sz="1600">
                <a:solidFill>
                  <a:schemeClr val="lt1"/>
                </a:solidFill>
              </a:defRPr>
            </a:lvl7pPr>
            <a:lvl8pPr lvl="7">
              <a:lnSpc>
                <a:spcPct val="100000"/>
              </a:lnSpc>
              <a:spcBef>
                <a:spcPts val="0"/>
              </a:spcBef>
              <a:spcAft>
                <a:spcPts val="0"/>
              </a:spcAft>
              <a:buClr>
                <a:schemeClr val="lt1"/>
              </a:buClr>
              <a:buSzPct val="100000"/>
              <a:buNone/>
              <a:defRPr sz="1600">
                <a:solidFill>
                  <a:schemeClr val="lt1"/>
                </a:solidFill>
              </a:defRPr>
            </a:lvl8pPr>
            <a:lvl9pPr lvl="8">
              <a:lnSpc>
                <a:spcPct val="100000"/>
              </a:lnSpc>
              <a:spcBef>
                <a:spcPts val="0"/>
              </a:spcBef>
              <a:spcAft>
                <a:spcPts val="0"/>
              </a:spcAft>
              <a:buClr>
                <a:schemeClr val="lt1"/>
              </a:buClr>
              <a:buSzPct val="100000"/>
              <a:buNone/>
              <a:defRPr sz="1600">
                <a:solidFill>
                  <a:schemeClr val="lt1"/>
                </a:solidFill>
              </a:defRPr>
            </a:lvl9pPr>
          </a:lstStyle>
          <a:p/>
        </p:txBody>
      </p:sp>
      <p:sp>
        <p:nvSpPr>
          <p:cNvPr id="48" name="Shape 48"/>
          <p:cNvSpPr txBox="1"/>
          <p:nvPr>
            <p:ph idx="12" type="sldNum"/>
          </p:nvPr>
        </p:nvSpPr>
        <p:spPr>
          <a:xfrm>
            <a:off x="8451046" y="4736975"/>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1" y="4099200"/>
            <a:ext cx="9144035" cy="1044300"/>
            <a:chOff x="51" y="4099200"/>
            <a:chExt cx="9144035" cy="1044300"/>
          </a:xfrm>
        </p:grpSpPr>
        <p:grpSp>
          <p:nvGrpSpPr>
            <p:cNvPr id="143" name="Shape 143"/>
            <p:cNvGrpSpPr/>
            <p:nvPr/>
          </p:nvGrpSpPr>
          <p:grpSpPr>
            <a:xfrm>
              <a:off x="51" y="4309200"/>
              <a:ext cx="231621" cy="834300"/>
              <a:chOff x="2688736" y="4301380"/>
              <a:chExt cx="231900" cy="834300"/>
            </a:xfrm>
          </p:grpSpPr>
          <p:sp>
            <p:nvSpPr>
              <p:cNvPr id="144" name="Shape 144"/>
              <p:cNvSpPr/>
              <p:nvPr/>
            </p:nvSpPr>
            <p:spPr>
              <a:xfrm flipH="1">
                <a:off x="2688736"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45" name="Shape 145"/>
              <p:cNvSpPr/>
              <p:nvPr/>
            </p:nvSpPr>
            <p:spPr>
              <a:xfrm flipH="1">
                <a:off x="2688736"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46" name="Shape 146"/>
              <p:cNvSpPr/>
              <p:nvPr/>
            </p:nvSpPr>
            <p:spPr>
              <a:xfrm flipH="1">
                <a:off x="2688736"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47" name="Shape 147"/>
              <p:cNvSpPr/>
              <p:nvPr/>
            </p:nvSpPr>
            <p:spPr>
              <a:xfrm flipH="1">
                <a:off x="2688736"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148" name="Shape 148"/>
            <p:cNvGrpSpPr/>
            <p:nvPr/>
          </p:nvGrpSpPr>
          <p:grpSpPr>
            <a:xfrm>
              <a:off x="371406" y="4099200"/>
              <a:ext cx="231621" cy="1044300"/>
              <a:chOff x="2688736" y="4091380"/>
              <a:chExt cx="231900" cy="1044300"/>
            </a:xfrm>
          </p:grpSpPr>
          <p:sp>
            <p:nvSpPr>
              <p:cNvPr id="149" name="Shape 149"/>
              <p:cNvSpPr/>
              <p:nvPr/>
            </p:nvSpPr>
            <p:spPr>
              <a:xfrm flipH="1">
                <a:off x="2688736"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50" name="Shape 150"/>
              <p:cNvSpPr/>
              <p:nvPr/>
            </p:nvSpPr>
            <p:spPr>
              <a:xfrm flipH="1">
                <a:off x="2688736"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51" name="Shape 151"/>
              <p:cNvSpPr/>
              <p:nvPr/>
            </p:nvSpPr>
            <p:spPr>
              <a:xfrm flipH="1">
                <a:off x="2688736"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52" name="Shape 152"/>
              <p:cNvSpPr/>
              <p:nvPr/>
            </p:nvSpPr>
            <p:spPr>
              <a:xfrm flipH="1">
                <a:off x="2688736"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53" name="Shape 153"/>
              <p:cNvSpPr/>
              <p:nvPr/>
            </p:nvSpPr>
            <p:spPr>
              <a:xfrm flipH="1">
                <a:off x="2688736"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154" name="Shape 154"/>
            <p:cNvGrpSpPr/>
            <p:nvPr/>
          </p:nvGrpSpPr>
          <p:grpSpPr>
            <a:xfrm>
              <a:off x="742760" y="4309200"/>
              <a:ext cx="231621" cy="834300"/>
              <a:chOff x="2688736" y="4301380"/>
              <a:chExt cx="231900" cy="834300"/>
            </a:xfrm>
          </p:grpSpPr>
          <p:sp>
            <p:nvSpPr>
              <p:cNvPr id="155" name="Shape 155"/>
              <p:cNvSpPr/>
              <p:nvPr/>
            </p:nvSpPr>
            <p:spPr>
              <a:xfrm flipH="1">
                <a:off x="2688736"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56" name="Shape 156"/>
              <p:cNvSpPr/>
              <p:nvPr/>
            </p:nvSpPr>
            <p:spPr>
              <a:xfrm flipH="1">
                <a:off x="2688736"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57" name="Shape 157"/>
              <p:cNvSpPr/>
              <p:nvPr/>
            </p:nvSpPr>
            <p:spPr>
              <a:xfrm flipH="1">
                <a:off x="2688736"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58" name="Shape 158"/>
              <p:cNvSpPr/>
              <p:nvPr/>
            </p:nvSpPr>
            <p:spPr>
              <a:xfrm flipH="1">
                <a:off x="2688736"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159" name="Shape 159"/>
            <p:cNvGrpSpPr/>
            <p:nvPr/>
          </p:nvGrpSpPr>
          <p:grpSpPr>
            <a:xfrm>
              <a:off x="1114115" y="4518900"/>
              <a:ext cx="231621" cy="624600"/>
              <a:chOff x="2688736" y="4511080"/>
              <a:chExt cx="231900" cy="624600"/>
            </a:xfrm>
          </p:grpSpPr>
          <p:sp>
            <p:nvSpPr>
              <p:cNvPr id="160" name="Shape 160"/>
              <p:cNvSpPr/>
              <p:nvPr/>
            </p:nvSpPr>
            <p:spPr>
              <a:xfrm flipH="1">
                <a:off x="2688736"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61" name="Shape 161"/>
              <p:cNvSpPr/>
              <p:nvPr/>
            </p:nvSpPr>
            <p:spPr>
              <a:xfrm flipH="1">
                <a:off x="2688736"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62" name="Shape 162"/>
              <p:cNvSpPr/>
              <p:nvPr/>
            </p:nvSpPr>
            <p:spPr>
              <a:xfrm flipH="1">
                <a:off x="2688736"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163" name="Shape 163"/>
            <p:cNvGrpSpPr/>
            <p:nvPr/>
          </p:nvGrpSpPr>
          <p:grpSpPr>
            <a:xfrm>
              <a:off x="1856752" y="4099200"/>
              <a:ext cx="231600" cy="1044300"/>
              <a:chOff x="1856752" y="4099200"/>
              <a:chExt cx="231600" cy="1044300"/>
            </a:xfrm>
          </p:grpSpPr>
          <p:sp>
            <p:nvSpPr>
              <p:cNvPr id="164" name="Shape 164"/>
              <p:cNvSpPr/>
              <p:nvPr/>
            </p:nvSpPr>
            <p:spPr>
              <a:xfrm flipH="1">
                <a:off x="18567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65" name="Shape 165"/>
              <p:cNvSpPr/>
              <p:nvPr/>
            </p:nvSpPr>
            <p:spPr>
              <a:xfrm flipH="1">
                <a:off x="18567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66" name="Shape 166"/>
              <p:cNvSpPr/>
              <p:nvPr/>
            </p:nvSpPr>
            <p:spPr>
              <a:xfrm flipH="1">
                <a:off x="18567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67" name="Shape 167"/>
              <p:cNvSpPr/>
              <p:nvPr/>
            </p:nvSpPr>
            <p:spPr>
              <a:xfrm flipH="1">
                <a:off x="1856752"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68" name="Shape 168"/>
              <p:cNvSpPr/>
              <p:nvPr/>
            </p:nvSpPr>
            <p:spPr>
              <a:xfrm flipH="1">
                <a:off x="18567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174" name="Shape 174"/>
            <p:cNvGrpSpPr/>
            <p:nvPr/>
          </p:nvGrpSpPr>
          <p:grpSpPr>
            <a:xfrm>
              <a:off x="2599461" y="4518900"/>
              <a:ext cx="231600" cy="624600"/>
              <a:chOff x="2599461" y="4518900"/>
              <a:chExt cx="231600" cy="624600"/>
            </a:xfrm>
          </p:grpSpPr>
          <p:sp>
            <p:nvSpPr>
              <p:cNvPr id="175" name="Shape 175"/>
              <p:cNvSpPr/>
              <p:nvPr/>
            </p:nvSpPr>
            <p:spPr>
              <a:xfrm flipH="1">
                <a:off x="25994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76" name="Shape 176"/>
              <p:cNvSpPr/>
              <p:nvPr/>
            </p:nvSpPr>
            <p:spPr>
              <a:xfrm flipH="1">
                <a:off x="25994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77" name="Shape 177"/>
              <p:cNvSpPr/>
              <p:nvPr/>
            </p:nvSpPr>
            <p:spPr>
              <a:xfrm flipH="1">
                <a:off x="25994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178" name="Shape 178"/>
            <p:cNvGrpSpPr/>
            <p:nvPr/>
          </p:nvGrpSpPr>
          <p:grpSpPr>
            <a:xfrm>
              <a:off x="3342170" y="4099200"/>
              <a:ext cx="231600" cy="1044300"/>
              <a:chOff x="3342170" y="4099200"/>
              <a:chExt cx="231600" cy="1044300"/>
            </a:xfrm>
          </p:grpSpPr>
          <p:sp>
            <p:nvSpPr>
              <p:cNvPr id="179" name="Shape 179"/>
              <p:cNvSpPr/>
              <p:nvPr/>
            </p:nvSpPr>
            <p:spPr>
              <a:xfrm flipH="1">
                <a:off x="33421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80" name="Shape 180"/>
              <p:cNvSpPr/>
              <p:nvPr/>
            </p:nvSpPr>
            <p:spPr>
              <a:xfrm flipH="1">
                <a:off x="33421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81" name="Shape 181"/>
              <p:cNvSpPr/>
              <p:nvPr/>
            </p:nvSpPr>
            <p:spPr>
              <a:xfrm flipH="1">
                <a:off x="33421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82" name="Shape 182"/>
              <p:cNvSpPr/>
              <p:nvPr/>
            </p:nvSpPr>
            <p:spPr>
              <a:xfrm flipH="1">
                <a:off x="3342170"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83" name="Shape 183"/>
              <p:cNvSpPr/>
              <p:nvPr/>
            </p:nvSpPr>
            <p:spPr>
              <a:xfrm flipH="1">
                <a:off x="33421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203" name="Shape 203"/>
            <p:cNvGrpSpPr/>
            <p:nvPr/>
          </p:nvGrpSpPr>
          <p:grpSpPr>
            <a:xfrm>
              <a:off x="4456233" y="4309200"/>
              <a:ext cx="231600" cy="834300"/>
              <a:chOff x="4456233" y="4309200"/>
              <a:chExt cx="231600" cy="834300"/>
            </a:xfrm>
          </p:grpSpPr>
          <p:sp>
            <p:nvSpPr>
              <p:cNvPr id="204" name="Shape 204"/>
              <p:cNvSpPr/>
              <p:nvPr/>
            </p:nvSpPr>
            <p:spPr>
              <a:xfrm flipH="1">
                <a:off x="44562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05" name="Shape 205"/>
              <p:cNvSpPr/>
              <p:nvPr/>
            </p:nvSpPr>
            <p:spPr>
              <a:xfrm flipH="1">
                <a:off x="445623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06" name="Shape 206"/>
              <p:cNvSpPr/>
              <p:nvPr/>
            </p:nvSpPr>
            <p:spPr>
              <a:xfrm flipH="1">
                <a:off x="44562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07" name="Shape 207"/>
              <p:cNvSpPr/>
              <p:nvPr/>
            </p:nvSpPr>
            <p:spPr>
              <a:xfrm flipH="1">
                <a:off x="44562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214" name="Shape 214"/>
            <p:cNvGrpSpPr/>
            <p:nvPr/>
          </p:nvGrpSpPr>
          <p:grpSpPr>
            <a:xfrm>
              <a:off x="5198942" y="4309200"/>
              <a:ext cx="231600" cy="834300"/>
              <a:chOff x="5198942" y="4309200"/>
              <a:chExt cx="231600" cy="834300"/>
            </a:xfrm>
          </p:grpSpPr>
          <p:sp>
            <p:nvSpPr>
              <p:cNvPr id="215" name="Shape 215"/>
              <p:cNvSpPr/>
              <p:nvPr/>
            </p:nvSpPr>
            <p:spPr>
              <a:xfrm flipH="1">
                <a:off x="519894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16" name="Shape 216"/>
              <p:cNvSpPr/>
              <p:nvPr/>
            </p:nvSpPr>
            <p:spPr>
              <a:xfrm flipH="1">
                <a:off x="519894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17" name="Shape 217"/>
              <p:cNvSpPr/>
              <p:nvPr/>
            </p:nvSpPr>
            <p:spPr>
              <a:xfrm flipH="1">
                <a:off x="519894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18" name="Shape 218"/>
              <p:cNvSpPr/>
              <p:nvPr/>
            </p:nvSpPr>
            <p:spPr>
              <a:xfrm flipH="1">
                <a:off x="519894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223" name="Shape 223"/>
            <p:cNvGrpSpPr/>
            <p:nvPr/>
          </p:nvGrpSpPr>
          <p:grpSpPr>
            <a:xfrm>
              <a:off x="5941651" y="4309200"/>
              <a:ext cx="231600" cy="834300"/>
              <a:chOff x="5941651" y="4309200"/>
              <a:chExt cx="231600" cy="834300"/>
            </a:xfrm>
          </p:grpSpPr>
          <p:sp>
            <p:nvSpPr>
              <p:cNvPr id="224" name="Shape 224"/>
              <p:cNvSpPr/>
              <p:nvPr/>
            </p:nvSpPr>
            <p:spPr>
              <a:xfrm flipH="1">
                <a:off x="594165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25" name="Shape 225"/>
              <p:cNvSpPr/>
              <p:nvPr/>
            </p:nvSpPr>
            <p:spPr>
              <a:xfrm flipH="1">
                <a:off x="594165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26" name="Shape 226"/>
              <p:cNvSpPr/>
              <p:nvPr/>
            </p:nvSpPr>
            <p:spPr>
              <a:xfrm flipH="1">
                <a:off x="594165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27" name="Shape 227"/>
              <p:cNvSpPr/>
              <p:nvPr/>
            </p:nvSpPr>
            <p:spPr>
              <a:xfrm flipH="1">
                <a:off x="594165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234" name="Shape 234"/>
            <p:cNvGrpSpPr/>
            <p:nvPr/>
          </p:nvGrpSpPr>
          <p:grpSpPr>
            <a:xfrm>
              <a:off x="6684360" y="4309200"/>
              <a:ext cx="231600" cy="834300"/>
              <a:chOff x="6684360" y="4309200"/>
              <a:chExt cx="231600" cy="834300"/>
            </a:xfrm>
          </p:grpSpPr>
          <p:sp>
            <p:nvSpPr>
              <p:cNvPr id="235" name="Shape 235"/>
              <p:cNvSpPr/>
              <p:nvPr/>
            </p:nvSpPr>
            <p:spPr>
              <a:xfrm flipH="1">
                <a:off x="668436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36" name="Shape 236"/>
              <p:cNvSpPr/>
              <p:nvPr/>
            </p:nvSpPr>
            <p:spPr>
              <a:xfrm flipH="1">
                <a:off x="668436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37" name="Shape 237"/>
              <p:cNvSpPr/>
              <p:nvPr/>
            </p:nvSpPr>
            <p:spPr>
              <a:xfrm flipH="1">
                <a:off x="668436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38" name="Shape 238"/>
              <p:cNvSpPr/>
              <p:nvPr/>
            </p:nvSpPr>
            <p:spPr>
              <a:xfrm flipH="1">
                <a:off x="668436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239" name="Shape 239"/>
            <p:cNvGrpSpPr/>
            <p:nvPr/>
          </p:nvGrpSpPr>
          <p:grpSpPr>
            <a:xfrm>
              <a:off x="7055714" y="4518900"/>
              <a:ext cx="231600" cy="624600"/>
              <a:chOff x="7055714" y="4518900"/>
              <a:chExt cx="231600" cy="624600"/>
            </a:xfrm>
          </p:grpSpPr>
          <p:sp>
            <p:nvSpPr>
              <p:cNvPr id="240" name="Shape 240"/>
              <p:cNvSpPr/>
              <p:nvPr/>
            </p:nvSpPr>
            <p:spPr>
              <a:xfrm flipH="1">
                <a:off x="705571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41" name="Shape 241"/>
              <p:cNvSpPr/>
              <p:nvPr/>
            </p:nvSpPr>
            <p:spPr>
              <a:xfrm flipH="1">
                <a:off x="705571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42" name="Shape 242"/>
              <p:cNvSpPr/>
              <p:nvPr/>
            </p:nvSpPr>
            <p:spPr>
              <a:xfrm flipH="1">
                <a:off x="705571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249" name="Shape 249"/>
            <p:cNvGrpSpPr/>
            <p:nvPr/>
          </p:nvGrpSpPr>
          <p:grpSpPr>
            <a:xfrm>
              <a:off x="8169778" y="4309200"/>
              <a:ext cx="231600" cy="834300"/>
              <a:chOff x="8169778" y="4309200"/>
              <a:chExt cx="231600" cy="834300"/>
            </a:xfrm>
          </p:grpSpPr>
          <p:sp>
            <p:nvSpPr>
              <p:cNvPr id="250" name="Shape 250"/>
              <p:cNvSpPr/>
              <p:nvPr/>
            </p:nvSpPr>
            <p:spPr>
              <a:xfrm flipH="1">
                <a:off x="816977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51" name="Shape 251"/>
              <p:cNvSpPr/>
              <p:nvPr/>
            </p:nvSpPr>
            <p:spPr>
              <a:xfrm flipH="1">
                <a:off x="816977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52" name="Shape 252"/>
              <p:cNvSpPr/>
              <p:nvPr/>
            </p:nvSpPr>
            <p:spPr>
              <a:xfrm flipH="1">
                <a:off x="816977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53" name="Shape 253"/>
              <p:cNvSpPr/>
              <p:nvPr/>
            </p:nvSpPr>
            <p:spPr>
              <a:xfrm flipH="1">
                <a:off x="816977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254" name="Shape 254"/>
            <p:cNvGrpSpPr/>
            <p:nvPr/>
          </p:nvGrpSpPr>
          <p:grpSpPr>
            <a:xfrm>
              <a:off x="7427069" y="4309200"/>
              <a:ext cx="231600" cy="834300"/>
              <a:chOff x="7427069" y="4309200"/>
              <a:chExt cx="231600" cy="834300"/>
            </a:xfrm>
          </p:grpSpPr>
          <p:sp>
            <p:nvSpPr>
              <p:cNvPr id="255" name="Shape 255"/>
              <p:cNvSpPr/>
              <p:nvPr/>
            </p:nvSpPr>
            <p:spPr>
              <a:xfrm flipH="1">
                <a:off x="742706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56" name="Shape 256"/>
              <p:cNvSpPr/>
              <p:nvPr/>
            </p:nvSpPr>
            <p:spPr>
              <a:xfrm flipH="1">
                <a:off x="742706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57" name="Shape 257"/>
              <p:cNvSpPr/>
              <p:nvPr/>
            </p:nvSpPr>
            <p:spPr>
              <a:xfrm flipH="1">
                <a:off x="742706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58" name="Shape 258"/>
              <p:cNvSpPr/>
              <p:nvPr/>
            </p:nvSpPr>
            <p:spPr>
              <a:xfrm flipH="1">
                <a:off x="742706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259" name="Shape 259"/>
            <p:cNvGrpSpPr/>
            <p:nvPr/>
          </p:nvGrpSpPr>
          <p:grpSpPr>
            <a:xfrm>
              <a:off x="8541132" y="4518900"/>
              <a:ext cx="231600" cy="624600"/>
              <a:chOff x="8541132" y="4518900"/>
              <a:chExt cx="231600" cy="624600"/>
            </a:xfrm>
          </p:grpSpPr>
          <p:sp>
            <p:nvSpPr>
              <p:cNvPr id="260" name="Shape 260"/>
              <p:cNvSpPr/>
              <p:nvPr/>
            </p:nvSpPr>
            <p:spPr>
              <a:xfrm flipH="1">
                <a:off x="854113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61" name="Shape 261"/>
              <p:cNvSpPr/>
              <p:nvPr/>
            </p:nvSpPr>
            <p:spPr>
              <a:xfrm flipH="1">
                <a:off x="854113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62" name="Shape 262"/>
              <p:cNvSpPr/>
              <p:nvPr/>
            </p:nvSpPr>
            <p:spPr>
              <a:xfrm flipH="1">
                <a:off x="854113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263" name="Shape 263"/>
            <p:cNvGrpSpPr/>
            <p:nvPr/>
          </p:nvGrpSpPr>
          <p:grpSpPr>
            <a:xfrm>
              <a:off x="8912487" y="4309200"/>
              <a:ext cx="231600" cy="834300"/>
              <a:chOff x="8912487" y="4309200"/>
              <a:chExt cx="231600" cy="834300"/>
            </a:xfrm>
          </p:grpSpPr>
          <p:sp>
            <p:nvSpPr>
              <p:cNvPr id="264" name="Shape 264"/>
              <p:cNvSpPr/>
              <p:nvPr/>
            </p:nvSpPr>
            <p:spPr>
              <a:xfrm flipH="1">
                <a:off x="891248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65" name="Shape 265"/>
              <p:cNvSpPr/>
              <p:nvPr/>
            </p:nvSpPr>
            <p:spPr>
              <a:xfrm flipH="1">
                <a:off x="891248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66" name="Shape 266"/>
              <p:cNvSpPr/>
              <p:nvPr/>
            </p:nvSpPr>
            <p:spPr>
              <a:xfrm flipH="1">
                <a:off x="891248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67" name="Shape 267"/>
              <p:cNvSpPr/>
              <p:nvPr/>
            </p:nvSpPr>
            <p:spPr>
              <a:xfrm flipH="1">
                <a:off x="891248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sp>
        <p:nvSpPr>
          <p:cNvPr id="268" name="Shape 268"/>
          <p:cNvSpPr txBox="1"/>
          <p:nvPr>
            <p:ph type="title"/>
          </p:nvPr>
        </p:nvSpPr>
        <p:spPr>
          <a:xfrm>
            <a:off x="1388625" y="772725"/>
            <a:ext cx="6366900" cy="1863300"/>
          </a:xfrm>
          <a:prstGeom prst="rect">
            <a:avLst/>
          </a:prstGeom>
        </p:spPr>
        <p:txBody>
          <a:bodyPr anchorCtr="0" anchor="ctr" bIns="91425" lIns="91425" rIns="91425" tIns="91425"/>
          <a:lstStyle>
            <a:lvl1pPr lvl="0" algn="ctr">
              <a:spcBef>
                <a:spcPts val="0"/>
              </a:spcBef>
              <a:buClr>
                <a:schemeClr val="lt1"/>
              </a:buClr>
              <a:buSzPct val="100000"/>
              <a:defRPr sz="8000">
                <a:solidFill>
                  <a:schemeClr val="lt1"/>
                </a:solidFill>
              </a:defRPr>
            </a:lvl1pPr>
            <a:lvl2pPr lvl="1" algn="ctr">
              <a:spcBef>
                <a:spcPts val="0"/>
              </a:spcBef>
              <a:buClr>
                <a:schemeClr val="lt1"/>
              </a:buClr>
              <a:buSzPct val="100000"/>
              <a:defRPr sz="8000">
                <a:solidFill>
                  <a:schemeClr val="lt1"/>
                </a:solidFill>
              </a:defRPr>
            </a:lvl2pPr>
            <a:lvl3pPr lvl="2" algn="ctr">
              <a:spcBef>
                <a:spcPts val="0"/>
              </a:spcBef>
              <a:buClr>
                <a:schemeClr val="lt1"/>
              </a:buClr>
              <a:buSzPct val="100000"/>
              <a:defRPr sz="8000">
                <a:solidFill>
                  <a:schemeClr val="lt1"/>
                </a:solidFill>
              </a:defRPr>
            </a:lvl3pPr>
            <a:lvl4pPr lvl="3" algn="ctr">
              <a:spcBef>
                <a:spcPts val="0"/>
              </a:spcBef>
              <a:buClr>
                <a:schemeClr val="lt1"/>
              </a:buClr>
              <a:buSzPct val="100000"/>
              <a:defRPr sz="8000">
                <a:solidFill>
                  <a:schemeClr val="lt1"/>
                </a:solidFill>
              </a:defRPr>
            </a:lvl4pPr>
            <a:lvl5pPr lvl="4" algn="ctr">
              <a:spcBef>
                <a:spcPts val="0"/>
              </a:spcBef>
              <a:buClr>
                <a:schemeClr val="lt1"/>
              </a:buClr>
              <a:buSzPct val="100000"/>
              <a:defRPr sz="8000">
                <a:solidFill>
                  <a:schemeClr val="lt1"/>
                </a:solidFill>
              </a:defRPr>
            </a:lvl5pPr>
            <a:lvl6pPr lvl="5" algn="ctr">
              <a:spcBef>
                <a:spcPts val="0"/>
              </a:spcBef>
              <a:buClr>
                <a:schemeClr val="lt1"/>
              </a:buClr>
              <a:buSzPct val="100000"/>
              <a:defRPr sz="8000">
                <a:solidFill>
                  <a:schemeClr val="lt1"/>
                </a:solidFill>
              </a:defRPr>
            </a:lvl6pPr>
            <a:lvl7pPr lvl="6" algn="ctr">
              <a:spcBef>
                <a:spcPts val="0"/>
              </a:spcBef>
              <a:buClr>
                <a:schemeClr val="lt1"/>
              </a:buClr>
              <a:buSzPct val="100000"/>
              <a:defRPr sz="8000">
                <a:solidFill>
                  <a:schemeClr val="lt1"/>
                </a:solidFill>
              </a:defRPr>
            </a:lvl7pPr>
            <a:lvl8pPr lvl="7" algn="ctr">
              <a:spcBef>
                <a:spcPts val="0"/>
              </a:spcBef>
              <a:buClr>
                <a:schemeClr val="lt1"/>
              </a:buClr>
              <a:buSzPct val="100000"/>
              <a:defRPr sz="8000">
                <a:solidFill>
                  <a:schemeClr val="lt1"/>
                </a:solidFill>
              </a:defRPr>
            </a:lvl8pPr>
            <a:lvl9pPr lvl="8" algn="ctr">
              <a:spcBef>
                <a:spcPts val="0"/>
              </a:spcBef>
              <a:buClr>
                <a:schemeClr val="lt1"/>
              </a:buClr>
              <a:buSzPct val="100000"/>
              <a:defRPr sz="8000">
                <a:solidFill>
                  <a:schemeClr val="lt1"/>
                </a:solidFill>
              </a:defRPr>
            </a:lvl9pPr>
          </a:lstStyle>
          <a:p/>
        </p:txBody>
      </p:sp>
      <p:sp>
        <p:nvSpPr>
          <p:cNvPr id="269" name="Shape 269"/>
          <p:cNvSpPr txBox="1"/>
          <p:nvPr>
            <p:ph idx="1" type="body"/>
          </p:nvPr>
        </p:nvSpPr>
        <p:spPr>
          <a:xfrm>
            <a:off x="1388625" y="2712300"/>
            <a:ext cx="6366900" cy="11112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270" name="Shape 270"/>
          <p:cNvSpPr txBox="1"/>
          <p:nvPr>
            <p:ph idx="12" type="sldNum"/>
          </p:nvPr>
        </p:nvSpPr>
        <p:spPr>
          <a:xfrm>
            <a:off x="8451046" y="4736975"/>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5"/>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8" y="3405"/>
            <a:ext cx="1233214" cy="1384535"/>
            <a:chOff x="146768" y="3405"/>
            <a:chExt cx="1233214" cy="1384535"/>
          </a:xfrm>
        </p:grpSpPr>
        <p:grpSp>
          <p:nvGrpSpPr>
            <p:cNvPr id="51" name="Shape 51"/>
            <p:cNvGrpSpPr/>
            <p:nvPr/>
          </p:nvGrpSpPr>
          <p:grpSpPr>
            <a:xfrm>
              <a:off x="1063183" y="3405"/>
              <a:ext cx="316800" cy="688512"/>
              <a:chOff x="1063183" y="3405"/>
              <a:chExt cx="316800" cy="688512"/>
            </a:xfrm>
          </p:grpSpPr>
          <p:sp>
            <p:nvSpPr>
              <p:cNvPr id="52" name="Shape 52"/>
              <p:cNvSpPr/>
              <p:nvPr/>
            </p:nvSpPr>
            <p:spPr>
              <a:xfrm rot="10800000">
                <a:off x="1063183" y="3418"/>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rot="10800000">
                <a:off x="1063183" y="3405"/>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54" name="Shape 54"/>
            <p:cNvGrpSpPr/>
            <p:nvPr/>
          </p:nvGrpSpPr>
          <p:grpSpPr>
            <a:xfrm>
              <a:off x="604975" y="3405"/>
              <a:ext cx="316800" cy="1036523"/>
              <a:chOff x="604975" y="3405"/>
              <a:chExt cx="316800" cy="1036523"/>
            </a:xfrm>
          </p:grpSpPr>
          <p:sp>
            <p:nvSpPr>
              <p:cNvPr id="55" name="Shape 55"/>
              <p:cNvSpPr/>
              <p:nvPr/>
            </p:nvSpPr>
            <p:spPr>
              <a:xfrm rot="10800000">
                <a:off x="604975" y="3418"/>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604975" y="3429"/>
                <a:ext cx="316800" cy="10365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57" name="Shape 57"/>
              <p:cNvSpPr/>
              <p:nvPr/>
            </p:nvSpPr>
            <p:spPr>
              <a:xfrm rot="10800000">
                <a:off x="604975" y="3405"/>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58" name="Shape 58"/>
            <p:cNvGrpSpPr/>
            <p:nvPr/>
          </p:nvGrpSpPr>
          <p:grpSpPr>
            <a:xfrm>
              <a:off x="146768" y="3405"/>
              <a:ext cx="316800" cy="1384535"/>
              <a:chOff x="146768" y="3405"/>
              <a:chExt cx="316800" cy="1384535"/>
            </a:xfrm>
          </p:grpSpPr>
          <p:sp>
            <p:nvSpPr>
              <p:cNvPr id="59" name="Shape 59"/>
              <p:cNvSpPr/>
              <p:nvPr/>
            </p:nvSpPr>
            <p:spPr>
              <a:xfrm rot="10800000">
                <a:off x="146768" y="3418"/>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60" name="Shape 60"/>
              <p:cNvSpPr/>
              <p:nvPr/>
            </p:nvSpPr>
            <p:spPr>
              <a:xfrm rot="10800000">
                <a:off x="146768"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61" name="Shape 61"/>
              <p:cNvSpPr/>
              <p:nvPr/>
            </p:nvSpPr>
            <p:spPr>
              <a:xfrm rot="10800000">
                <a:off x="146768" y="3429"/>
                <a:ext cx="316800" cy="10365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62" name="Shape 62"/>
              <p:cNvSpPr/>
              <p:nvPr/>
            </p:nvSpPr>
            <p:spPr>
              <a:xfrm rot="10800000">
                <a:off x="146768" y="3405"/>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grpSp>
        <p:nvGrpSpPr>
          <p:cNvPr id="63" name="Shape 63"/>
          <p:cNvGrpSpPr/>
          <p:nvPr/>
        </p:nvGrpSpPr>
        <p:grpSpPr>
          <a:xfrm>
            <a:off x="6775083" y="2904008"/>
            <a:ext cx="2186147" cy="2239500"/>
            <a:chOff x="6775083" y="2904008"/>
            <a:chExt cx="2186147" cy="2239500"/>
          </a:xfrm>
        </p:grpSpPr>
        <p:grpSp>
          <p:nvGrpSpPr>
            <p:cNvPr id="64" name="Shape 64"/>
            <p:cNvGrpSpPr/>
            <p:nvPr/>
          </p:nvGrpSpPr>
          <p:grpSpPr>
            <a:xfrm>
              <a:off x="6775083" y="4253708"/>
              <a:ext cx="409500" cy="889800"/>
              <a:chOff x="6775083" y="4253708"/>
              <a:chExt cx="409500" cy="889800"/>
            </a:xfrm>
          </p:grpSpPr>
          <p:sp>
            <p:nvSpPr>
              <p:cNvPr id="65" name="Shape 65"/>
              <p:cNvSpPr/>
              <p:nvPr/>
            </p:nvSpPr>
            <p:spPr>
              <a:xfrm>
                <a:off x="6775083"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66" name="Shape 66"/>
              <p:cNvSpPr/>
              <p:nvPr/>
            </p:nvSpPr>
            <p:spPr>
              <a:xfrm>
                <a:off x="6775083"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71" name="Shape 71"/>
            <p:cNvGrpSpPr/>
            <p:nvPr/>
          </p:nvGrpSpPr>
          <p:grpSpPr>
            <a:xfrm>
              <a:off x="7959515" y="3354008"/>
              <a:ext cx="409500" cy="1789500"/>
              <a:chOff x="7959515" y="3354008"/>
              <a:chExt cx="409500" cy="1789500"/>
            </a:xfrm>
          </p:grpSpPr>
          <p:sp>
            <p:nvSpPr>
              <p:cNvPr id="72" name="Shape 72"/>
              <p:cNvSpPr/>
              <p:nvPr/>
            </p:nvSpPr>
            <p:spPr>
              <a:xfrm>
                <a:off x="7959515"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a:off x="7959515"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a:off x="7959515"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a:off x="7959515"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rIns="91425"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83" name="Shape 83"/>
          <p:cNvSpPr txBox="1"/>
          <p:nvPr>
            <p:ph idx="12" type="sldNum"/>
          </p:nvPr>
        </p:nvSpPr>
        <p:spPr>
          <a:xfrm>
            <a:off x="8451046" y="4736975"/>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84" name="Shape 84"/>
        <p:cNvGrpSpPr/>
        <p:nvPr/>
      </p:nvGrpSpPr>
      <p:grpSpPr>
        <a:xfrm>
          <a:off x="0" y="0"/>
          <a:ext cx="0" cy="0"/>
          <a:chOff x="0" y="0"/>
          <a:chExt cx="0" cy="0"/>
        </a:xfrm>
      </p:grpSpPr>
      <p:grpSp>
        <p:nvGrpSpPr>
          <p:cNvPr id="85" name="Shape 85"/>
          <p:cNvGrpSpPr/>
          <p:nvPr/>
        </p:nvGrpSpPr>
        <p:grpSpPr>
          <a:xfrm>
            <a:off x="625965" y="299376"/>
            <a:ext cx="999311" cy="999311"/>
            <a:chOff x="348199" y="179450"/>
            <a:chExt cx="1116300" cy="1116300"/>
          </a:xfrm>
        </p:grpSpPr>
        <p:sp>
          <p:nvSpPr>
            <p:cNvPr id="86" name="Shape 86"/>
            <p:cNvSpPr/>
            <p:nvPr/>
          </p:nvSpPr>
          <p:spPr>
            <a:xfrm rot="-5400000">
              <a:off x="574556" y="405787"/>
              <a:ext cx="663600" cy="663599"/>
            </a:xfrm>
            <a:prstGeom prst="pie">
              <a:avLst>
                <a:gd fmla="val 10792838" name="adj1"/>
                <a:gd fmla="val 16200000" name="adj2"/>
              </a:avLst>
            </a:prstGeom>
            <a:solidFill>
              <a:schemeClr val="dk2">
                <a:alpha val="12549"/>
              </a:schemeClr>
            </a:solidFill>
            <a:ln>
              <a:noFill/>
            </a:ln>
          </p:spPr>
          <p:txBody>
            <a:bodyPr anchorCtr="0" anchor="ctr" bIns="91425" lIns="91425" rIns="91425" tIns="91425">
              <a:noAutofit/>
            </a:bodyPr>
            <a:lstStyle/>
            <a:p>
              <a:pPr lvl="0">
                <a:spcBef>
                  <a:spcPts val="0"/>
                </a:spcBef>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tIns="91425">
              <a:noAutofit/>
            </a:bodyPr>
            <a:lstStyle/>
            <a:p>
              <a:pPr lvl="0">
                <a:spcBef>
                  <a:spcPts val="0"/>
                </a:spcBef>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0" name="Shape 90"/>
          <p:cNvSpPr txBox="1"/>
          <p:nvPr>
            <p:ph idx="12" type="sldNum"/>
          </p:nvPr>
        </p:nvSpPr>
        <p:spPr>
          <a:xfrm>
            <a:off x="8451046" y="4736975"/>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91" name="Shape 91"/>
        <p:cNvGrpSpPr/>
        <p:nvPr/>
      </p:nvGrpSpPr>
      <p:grpSpPr>
        <a:xfrm>
          <a:off x="0" y="0"/>
          <a:ext cx="0" cy="0"/>
          <a:chOff x="0" y="0"/>
          <a:chExt cx="0" cy="0"/>
        </a:xfrm>
      </p:grpSpPr>
      <p:grpSp>
        <p:nvGrpSpPr>
          <p:cNvPr id="92" name="Shape 92"/>
          <p:cNvGrpSpPr/>
          <p:nvPr/>
        </p:nvGrpSpPr>
        <p:grpSpPr>
          <a:xfrm>
            <a:off x="625965" y="299376"/>
            <a:ext cx="999311" cy="999311"/>
            <a:chOff x="348199" y="179450"/>
            <a:chExt cx="1116300" cy="1116300"/>
          </a:xfrm>
        </p:grpSpPr>
        <p:sp>
          <p:nvSpPr>
            <p:cNvPr id="93" name="Shape 93"/>
            <p:cNvSpPr/>
            <p:nvPr/>
          </p:nvSpPr>
          <p:spPr>
            <a:xfrm rot="-5400000">
              <a:off x="574556" y="405787"/>
              <a:ext cx="663600" cy="663599"/>
            </a:xfrm>
            <a:prstGeom prst="pie">
              <a:avLst>
                <a:gd fmla="val 10792838" name="adj1"/>
                <a:gd fmla="val 16200000" name="adj2"/>
              </a:avLst>
            </a:prstGeom>
            <a:solidFill>
              <a:schemeClr val="dk2">
                <a:alpha val="12549"/>
              </a:schemeClr>
            </a:solidFill>
            <a:ln>
              <a:noFill/>
            </a:ln>
          </p:spPr>
          <p:txBody>
            <a:bodyPr anchorCtr="0" anchor="ctr" bIns="91425" lIns="91425" rIns="91425" tIns="91425">
              <a:noAutofit/>
            </a:bodyPr>
            <a:lstStyle/>
            <a:p>
              <a:pPr lvl="0">
                <a:spcBef>
                  <a:spcPts val="0"/>
                </a:spcBef>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tIns="91425">
              <a:noAutofit/>
            </a:bodyPr>
            <a:lstStyle/>
            <a:p>
              <a:pPr lvl="0">
                <a:spcBef>
                  <a:spcPts val="0"/>
                </a:spcBef>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8" name="Shape 98"/>
          <p:cNvSpPr txBox="1"/>
          <p:nvPr>
            <p:ph idx="12" type="sldNum"/>
          </p:nvPr>
        </p:nvSpPr>
        <p:spPr>
          <a:xfrm>
            <a:off x="8451046" y="4736975"/>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9" name="Shape 99"/>
        <p:cNvGrpSpPr/>
        <p:nvPr/>
      </p:nvGrpSpPr>
      <p:grpSpPr>
        <a:xfrm>
          <a:off x="0" y="0"/>
          <a:ext cx="0" cy="0"/>
          <a:chOff x="0" y="0"/>
          <a:chExt cx="0" cy="0"/>
        </a:xfrm>
      </p:grpSpPr>
      <p:grpSp>
        <p:nvGrpSpPr>
          <p:cNvPr id="100" name="Shape 100"/>
          <p:cNvGrpSpPr/>
          <p:nvPr/>
        </p:nvGrpSpPr>
        <p:grpSpPr>
          <a:xfrm>
            <a:off x="625965" y="299376"/>
            <a:ext cx="999311" cy="999311"/>
            <a:chOff x="348199" y="179450"/>
            <a:chExt cx="1116300" cy="1116300"/>
          </a:xfrm>
        </p:grpSpPr>
        <p:sp>
          <p:nvSpPr>
            <p:cNvPr id="101" name="Shape 101"/>
            <p:cNvSpPr/>
            <p:nvPr/>
          </p:nvSpPr>
          <p:spPr>
            <a:xfrm rot="-5400000">
              <a:off x="574556" y="405787"/>
              <a:ext cx="663600" cy="663599"/>
            </a:xfrm>
            <a:prstGeom prst="pie">
              <a:avLst>
                <a:gd fmla="val 10792838" name="adj1"/>
                <a:gd fmla="val 16200000" name="adj2"/>
              </a:avLst>
            </a:prstGeom>
            <a:solidFill>
              <a:schemeClr val="dk2">
                <a:alpha val="12549"/>
              </a:schemeClr>
            </a:solidFill>
            <a:ln>
              <a:noFill/>
            </a:ln>
          </p:spPr>
          <p:txBody>
            <a:bodyPr anchorCtr="0" anchor="ctr" bIns="91425" lIns="91425" rIns="91425" tIns="91425">
              <a:noAutofit/>
            </a:bodyPr>
            <a:lstStyle/>
            <a:p>
              <a:pPr lvl="0">
                <a:spcBef>
                  <a:spcPts val="0"/>
                </a:spcBef>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tIns="91425">
              <a:noAutofit/>
            </a:bodyPr>
            <a:lstStyle/>
            <a:p>
              <a:pPr lvl="0">
                <a:spcBef>
                  <a:spcPts val="0"/>
                </a:spcBef>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04" name="Shape 104"/>
          <p:cNvSpPr txBox="1"/>
          <p:nvPr>
            <p:ph idx="12" type="sldNum"/>
          </p:nvPr>
        </p:nvSpPr>
        <p:spPr>
          <a:xfrm>
            <a:off x="8451046" y="4736975"/>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105" name="Shape 105"/>
        <p:cNvGrpSpPr/>
        <p:nvPr/>
      </p:nvGrpSpPr>
      <p:grpSpPr>
        <a:xfrm>
          <a:off x="0" y="0"/>
          <a:ext cx="0" cy="0"/>
          <a:chOff x="0" y="0"/>
          <a:chExt cx="0" cy="0"/>
        </a:xfrm>
      </p:grpSpPr>
      <p:grpSp>
        <p:nvGrpSpPr>
          <p:cNvPr id="106" name="Shape 106"/>
          <p:cNvGrpSpPr/>
          <p:nvPr/>
        </p:nvGrpSpPr>
        <p:grpSpPr>
          <a:xfrm>
            <a:off x="625965" y="299376"/>
            <a:ext cx="999311" cy="999311"/>
            <a:chOff x="348199" y="179450"/>
            <a:chExt cx="1116300" cy="1116300"/>
          </a:xfrm>
        </p:grpSpPr>
        <p:sp>
          <p:nvSpPr>
            <p:cNvPr id="107" name="Shape 107"/>
            <p:cNvSpPr/>
            <p:nvPr/>
          </p:nvSpPr>
          <p:spPr>
            <a:xfrm rot="-5400000">
              <a:off x="574556" y="405787"/>
              <a:ext cx="663600" cy="663599"/>
            </a:xfrm>
            <a:prstGeom prst="pie">
              <a:avLst>
                <a:gd fmla="val 10792838" name="adj1"/>
                <a:gd fmla="val 16200000" name="adj2"/>
              </a:avLst>
            </a:prstGeom>
            <a:solidFill>
              <a:schemeClr val="dk2">
                <a:alpha val="12549"/>
              </a:schemeClr>
            </a:solidFill>
            <a:ln>
              <a:noFill/>
            </a:ln>
          </p:spPr>
          <p:txBody>
            <a:bodyPr anchorCtr="0" anchor="ctr" bIns="91425" lIns="91425" rIns="91425" tIns="91425">
              <a:noAutofit/>
            </a:bodyPr>
            <a:lstStyle/>
            <a:p>
              <a:pPr lvl="0">
                <a:spcBef>
                  <a:spcPts val="0"/>
                </a:spcBef>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tIns="91425">
              <a:noAutofit/>
            </a:bodyPr>
            <a:lstStyle/>
            <a:p>
              <a:pPr lvl="0">
                <a:spcBef>
                  <a:spcPts val="0"/>
                </a:spcBef>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11" name="Shape 111"/>
          <p:cNvSpPr txBox="1"/>
          <p:nvPr>
            <p:ph idx="12" type="sldNum"/>
          </p:nvPr>
        </p:nvSpPr>
        <p:spPr>
          <a:xfrm>
            <a:off x="8451046" y="4736975"/>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0" cy="2601689"/>
            <a:chOff x="6790514" y="1306"/>
            <a:chExt cx="2267450" cy="2601689"/>
          </a:xfrm>
        </p:grpSpPr>
        <p:grpSp>
          <p:nvGrpSpPr>
            <p:cNvPr id="114" name="Shape 114"/>
            <p:cNvGrpSpPr/>
            <p:nvPr/>
          </p:nvGrpSpPr>
          <p:grpSpPr>
            <a:xfrm>
              <a:off x="7067464" y="1306"/>
              <a:ext cx="1990500" cy="1990200"/>
              <a:chOff x="7067464" y="1306"/>
              <a:chExt cx="1990500" cy="1990200"/>
            </a:xfrm>
          </p:grpSpPr>
          <p:sp>
            <p:nvSpPr>
              <p:cNvPr id="115" name="Shape 115"/>
              <p:cNvSpPr/>
              <p:nvPr/>
            </p:nvSpPr>
            <p:spPr>
              <a:xfrm rot="-8648551">
                <a:off x="7594312" y="527720"/>
                <a:ext cx="937226" cy="937226"/>
              </a:xfrm>
              <a:prstGeom prst="ellipse">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16" name="Shape 116"/>
              <p:cNvSpPr/>
              <p:nvPr/>
            </p:nvSpPr>
            <p:spPr>
              <a:xfrm rot="-8648551">
                <a:off x="7594312" y="527720"/>
                <a:ext cx="937226" cy="937226"/>
              </a:xfrm>
              <a:prstGeom prst="pie">
                <a:avLst>
                  <a:gd fmla="val 19376841" name="adj1"/>
                  <a:gd fmla="val 12313574"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17" name="Shape 117"/>
              <p:cNvSpPr/>
              <p:nvPr/>
            </p:nvSpPr>
            <p:spPr>
              <a:xfrm rot="-8649154">
                <a:off x="7349891" y="283704"/>
                <a:ext cx="1425647" cy="1425403"/>
              </a:xfrm>
              <a:prstGeom prst="ellipse">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118" name="Shape 118"/>
            <p:cNvGrpSpPr/>
            <p:nvPr/>
          </p:nvGrpSpPr>
          <p:grpSpPr>
            <a:xfrm>
              <a:off x="8207125" y="1807996"/>
              <a:ext cx="795000" cy="795000"/>
              <a:chOff x="8207125" y="1807996"/>
              <a:chExt cx="795000" cy="795000"/>
            </a:xfrm>
          </p:grpSpPr>
          <p:sp>
            <p:nvSpPr>
              <p:cNvPr id="119" name="Shape 119"/>
              <p:cNvSpPr/>
              <p:nvPr/>
            </p:nvSpPr>
            <p:spPr>
              <a:xfrm rot="2152054">
                <a:off x="8319942" y="1920812"/>
                <a:ext cx="569367" cy="569367"/>
              </a:xfrm>
              <a:prstGeom prst="ellipse">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20" name="Shape 120"/>
              <p:cNvSpPr/>
              <p:nvPr/>
            </p:nvSpPr>
            <p:spPr>
              <a:xfrm rot="2150259">
                <a:off x="8408217" y="2008609"/>
                <a:ext cx="393003" cy="393003"/>
              </a:xfrm>
              <a:prstGeom prst="ellipse">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21" name="Shape 121"/>
              <p:cNvSpPr/>
              <p:nvPr/>
            </p:nvSpPr>
            <p:spPr>
              <a:xfrm rot="2150259">
                <a:off x="8408217" y="2008609"/>
                <a:ext cx="393003" cy="393003"/>
              </a:xfrm>
              <a:prstGeom prst="pie">
                <a:avLst>
                  <a:gd fmla="val 5699893" name="adj1"/>
                  <a:gd fmla="val 12313574"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122" name="Shape 122"/>
            <p:cNvGrpSpPr/>
            <p:nvPr/>
          </p:nvGrpSpPr>
          <p:grpSpPr>
            <a:xfrm>
              <a:off x="6790514" y="118856"/>
              <a:ext cx="548700" cy="548700"/>
              <a:chOff x="6790514" y="118856"/>
              <a:chExt cx="548700" cy="548700"/>
            </a:xfrm>
          </p:grpSpPr>
          <p:sp>
            <p:nvSpPr>
              <p:cNvPr id="123" name="Shape 123"/>
              <p:cNvSpPr/>
              <p:nvPr/>
            </p:nvSpPr>
            <p:spPr>
              <a:xfrm rot="2150259">
                <a:off x="6868362" y="196704"/>
                <a:ext cx="393003" cy="393003"/>
              </a:xfrm>
              <a:prstGeom prst="ellipse">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24" name="Shape 124"/>
              <p:cNvSpPr/>
              <p:nvPr/>
            </p:nvSpPr>
            <p:spPr>
              <a:xfrm rot="2150259">
                <a:off x="6868362" y="196704"/>
                <a:ext cx="393003" cy="393003"/>
              </a:xfrm>
              <a:prstGeom prst="pie">
                <a:avLst>
                  <a:gd fmla="val 5699893" name="adj1"/>
                  <a:gd fmla="val 12313574"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rIns="91425"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26" name="Shape 126"/>
          <p:cNvSpPr txBox="1"/>
          <p:nvPr>
            <p:ph idx="12" type="sldNum"/>
          </p:nvPr>
        </p:nvSpPr>
        <p:spPr>
          <a:xfrm>
            <a:off x="8451046" y="4736975"/>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127" name="Shape 127"/>
        <p:cNvGrpSpPr/>
        <p:nvPr/>
      </p:nvGrpSpPr>
      <p:grpSpPr>
        <a:xfrm>
          <a:off x="0" y="0"/>
          <a:ext cx="0" cy="0"/>
          <a:chOff x="0" y="0"/>
          <a:chExt cx="0" cy="0"/>
        </a:xfrm>
      </p:grpSpPr>
      <p:grpSp>
        <p:nvGrpSpPr>
          <p:cNvPr id="128" name="Shape 128"/>
          <p:cNvGrpSpPr/>
          <p:nvPr/>
        </p:nvGrpSpPr>
        <p:grpSpPr>
          <a:xfrm>
            <a:off x="625965" y="299376"/>
            <a:ext cx="999311" cy="999311"/>
            <a:chOff x="348199" y="179450"/>
            <a:chExt cx="1116300" cy="1116300"/>
          </a:xfrm>
        </p:grpSpPr>
        <p:sp>
          <p:nvSpPr>
            <p:cNvPr id="129" name="Shape 129"/>
            <p:cNvSpPr/>
            <p:nvPr/>
          </p:nvSpPr>
          <p:spPr>
            <a:xfrm rot="-5400000">
              <a:off x="574556" y="405787"/>
              <a:ext cx="663600" cy="663599"/>
            </a:xfrm>
            <a:prstGeom prst="pie">
              <a:avLst>
                <a:gd fmla="val 10792838" name="adj1"/>
                <a:gd fmla="val 16200000" name="adj2"/>
              </a:avLst>
            </a:prstGeom>
            <a:solidFill>
              <a:schemeClr val="dk2">
                <a:alpha val="12549"/>
              </a:schemeClr>
            </a:solidFill>
            <a:ln>
              <a:noFill/>
            </a:ln>
          </p:spPr>
          <p:txBody>
            <a:bodyPr anchorCtr="0" anchor="ctr" bIns="91425" lIns="91425" rIns="91425" tIns="91425">
              <a:noAutofit/>
            </a:bodyPr>
            <a:lstStyle/>
            <a:p>
              <a:pPr lvl="0">
                <a:spcBef>
                  <a:spcPts val="0"/>
                </a:spcBef>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tIns="91425">
              <a:noAutofit/>
            </a:bodyPr>
            <a:lstStyle/>
            <a:p>
              <a:pPr lvl="0">
                <a:spcBef>
                  <a:spcPts val="0"/>
                </a:spcBef>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med" w="med" type="none"/>
            <a:tailEnd len="med" w="med" type="none"/>
          </a:ln>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32" name="Shape 132"/>
          <p:cNvSpPr txBox="1"/>
          <p:nvPr>
            <p:ph idx="1" type="subTitle"/>
          </p:nvPr>
        </p:nvSpPr>
        <p:spPr>
          <a:xfrm>
            <a:off x="1303800" y="2743202"/>
            <a:ext cx="3430500" cy="726000"/>
          </a:xfrm>
          <a:prstGeom prst="rect">
            <a:avLst/>
          </a:prstGeom>
          <a:ln cap="flat" cmpd="sng" w="9525">
            <a:solidFill>
              <a:schemeClr val="lt1"/>
            </a:solidFill>
            <a:prstDash val="solid"/>
            <a:round/>
            <a:headEnd len="med" w="med" type="none"/>
            <a:tailEnd len="med" w="med" type="none"/>
          </a:ln>
        </p:spPr>
        <p:txBody>
          <a:bodyPr anchorCtr="0" anchor="t" bIns="91425" lIns="91425" rIns="91425"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med" w="med" type="none"/>
            <a:tailEnd len="med" w="med" type="none"/>
          </a:ln>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34" name="Shape 134"/>
          <p:cNvSpPr txBox="1"/>
          <p:nvPr>
            <p:ph idx="12" type="sldNum"/>
          </p:nvPr>
        </p:nvSpPr>
        <p:spPr>
          <a:xfrm>
            <a:off x="8451046" y="4736975"/>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35" name="Shape 135"/>
        <p:cNvGrpSpPr/>
        <p:nvPr/>
      </p:nvGrpSpPr>
      <p:grpSpPr>
        <a:xfrm>
          <a:off x="0" y="0"/>
          <a:ext cx="0" cy="0"/>
          <a:chOff x="0" y="0"/>
          <a:chExt cx="0" cy="0"/>
        </a:xfrm>
      </p:grpSpPr>
      <p:grpSp>
        <p:nvGrpSpPr>
          <p:cNvPr id="136" name="Shape 136"/>
          <p:cNvGrpSpPr/>
          <p:nvPr/>
        </p:nvGrpSpPr>
        <p:grpSpPr>
          <a:xfrm>
            <a:off x="713372" y="3847118"/>
            <a:ext cx="825392" cy="825392"/>
            <a:chOff x="348199" y="179450"/>
            <a:chExt cx="1116300" cy="1116300"/>
          </a:xfrm>
        </p:grpSpPr>
        <p:sp>
          <p:nvSpPr>
            <p:cNvPr id="137" name="Shape 137"/>
            <p:cNvSpPr/>
            <p:nvPr/>
          </p:nvSpPr>
          <p:spPr>
            <a:xfrm rot="-5400000">
              <a:off x="574556" y="405787"/>
              <a:ext cx="663600" cy="663599"/>
            </a:xfrm>
            <a:prstGeom prst="pie">
              <a:avLst>
                <a:gd fmla="val 10792838" name="adj1"/>
                <a:gd fmla="val 16200000" name="adj2"/>
              </a:avLst>
            </a:prstGeom>
            <a:solidFill>
              <a:schemeClr val="dk2">
                <a:alpha val="12549"/>
              </a:schemeClr>
            </a:solidFill>
            <a:ln>
              <a:noFill/>
            </a:ln>
          </p:spPr>
          <p:txBody>
            <a:bodyPr anchorCtr="0" anchor="ctr" bIns="91425" lIns="91425" rIns="91425" tIns="91425">
              <a:noAutofit/>
            </a:bodyPr>
            <a:lstStyle/>
            <a:p>
              <a:pPr lvl="0">
                <a:spcBef>
                  <a:spcPts val="0"/>
                </a:spcBef>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tIns="91425">
              <a:noAutofit/>
            </a:bodyPr>
            <a:lstStyle/>
            <a:p>
              <a:pPr lvl="0">
                <a:spcBef>
                  <a:spcPts val="0"/>
                </a:spcBef>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rIns="91425" tIns="91425"/>
          <a:lstStyle>
            <a:lvl1pPr lvl="0">
              <a:lnSpc>
                <a:spcPct val="100000"/>
              </a:lnSpc>
              <a:spcBef>
                <a:spcPts val="0"/>
              </a:spcBef>
              <a:spcAft>
                <a:spcPts val="0"/>
              </a:spcAft>
              <a:buNone/>
              <a:defRPr/>
            </a:lvl1pPr>
          </a:lstStyle>
          <a:p/>
        </p:txBody>
      </p:sp>
      <p:sp>
        <p:nvSpPr>
          <p:cNvPr id="140" name="Shape 140"/>
          <p:cNvSpPr txBox="1"/>
          <p:nvPr>
            <p:ph idx="12" type="sldNum"/>
          </p:nvPr>
        </p:nvSpPr>
        <p:spPr>
          <a:xfrm>
            <a:off x="8451046" y="4736975"/>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2"/>
              </a:buClr>
              <a:buSzPct val="100000"/>
              <a:buFont typeface="Maven Pro"/>
              <a:buNone/>
              <a:defRPr b="1" sz="2800">
                <a:solidFill>
                  <a:schemeClr val="dk2"/>
                </a:solidFill>
                <a:latin typeface="Maven Pro"/>
                <a:ea typeface="Maven Pro"/>
                <a:cs typeface="Maven Pro"/>
                <a:sym typeface="Maven Pro"/>
              </a:defRPr>
            </a:lvl1pPr>
            <a:lvl2pPr lvl="1">
              <a:spcBef>
                <a:spcPts val="0"/>
              </a:spcBef>
              <a:buClr>
                <a:schemeClr val="dk2"/>
              </a:buClr>
              <a:buSzPct val="100000"/>
              <a:buFont typeface="Maven Pro"/>
              <a:buNone/>
              <a:defRPr b="1" sz="2800">
                <a:solidFill>
                  <a:schemeClr val="dk2"/>
                </a:solidFill>
                <a:latin typeface="Maven Pro"/>
                <a:ea typeface="Maven Pro"/>
                <a:cs typeface="Maven Pro"/>
                <a:sym typeface="Maven Pro"/>
              </a:defRPr>
            </a:lvl2pPr>
            <a:lvl3pPr lvl="2">
              <a:spcBef>
                <a:spcPts val="0"/>
              </a:spcBef>
              <a:buClr>
                <a:schemeClr val="dk2"/>
              </a:buClr>
              <a:buSzPct val="100000"/>
              <a:buFont typeface="Maven Pro"/>
              <a:buNone/>
              <a:defRPr b="1" sz="2800">
                <a:solidFill>
                  <a:schemeClr val="dk2"/>
                </a:solidFill>
                <a:latin typeface="Maven Pro"/>
                <a:ea typeface="Maven Pro"/>
                <a:cs typeface="Maven Pro"/>
                <a:sym typeface="Maven Pro"/>
              </a:defRPr>
            </a:lvl3pPr>
            <a:lvl4pPr lvl="3">
              <a:spcBef>
                <a:spcPts val="0"/>
              </a:spcBef>
              <a:buClr>
                <a:schemeClr val="dk2"/>
              </a:buClr>
              <a:buSzPct val="100000"/>
              <a:buFont typeface="Maven Pro"/>
              <a:buNone/>
              <a:defRPr b="1" sz="2800">
                <a:solidFill>
                  <a:schemeClr val="dk2"/>
                </a:solidFill>
                <a:latin typeface="Maven Pro"/>
                <a:ea typeface="Maven Pro"/>
                <a:cs typeface="Maven Pro"/>
                <a:sym typeface="Maven Pro"/>
              </a:defRPr>
            </a:lvl4pPr>
            <a:lvl5pPr lvl="4">
              <a:spcBef>
                <a:spcPts val="0"/>
              </a:spcBef>
              <a:buClr>
                <a:schemeClr val="dk2"/>
              </a:buClr>
              <a:buSzPct val="100000"/>
              <a:buFont typeface="Maven Pro"/>
              <a:buNone/>
              <a:defRPr b="1" sz="2800">
                <a:solidFill>
                  <a:schemeClr val="dk2"/>
                </a:solidFill>
                <a:latin typeface="Maven Pro"/>
                <a:ea typeface="Maven Pro"/>
                <a:cs typeface="Maven Pro"/>
                <a:sym typeface="Maven Pro"/>
              </a:defRPr>
            </a:lvl5pPr>
            <a:lvl6pPr lvl="5">
              <a:spcBef>
                <a:spcPts val="0"/>
              </a:spcBef>
              <a:buClr>
                <a:schemeClr val="dk2"/>
              </a:buClr>
              <a:buSzPct val="100000"/>
              <a:buFont typeface="Maven Pro"/>
              <a:buNone/>
              <a:defRPr b="1" sz="2800">
                <a:solidFill>
                  <a:schemeClr val="dk2"/>
                </a:solidFill>
                <a:latin typeface="Maven Pro"/>
                <a:ea typeface="Maven Pro"/>
                <a:cs typeface="Maven Pro"/>
                <a:sym typeface="Maven Pro"/>
              </a:defRPr>
            </a:lvl6pPr>
            <a:lvl7pPr lvl="6">
              <a:spcBef>
                <a:spcPts val="0"/>
              </a:spcBef>
              <a:buClr>
                <a:schemeClr val="dk2"/>
              </a:buClr>
              <a:buSzPct val="100000"/>
              <a:buFont typeface="Maven Pro"/>
              <a:buNone/>
              <a:defRPr b="1" sz="2800">
                <a:solidFill>
                  <a:schemeClr val="dk2"/>
                </a:solidFill>
                <a:latin typeface="Maven Pro"/>
                <a:ea typeface="Maven Pro"/>
                <a:cs typeface="Maven Pro"/>
                <a:sym typeface="Maven Pro"/>
              </a:defRPr>
            </a:lvl7pPr>
            <a:lvl8pPr lvl="7">
              <a:spcBef>
                <a:spcPts val="0"/>
              </a:spcBef>
              <a:buClr>
                <a:schemeClr val="dk2"/>
              </a:buClr>
              <a:buSzPct val="100000"/>
              <a:buFont typeface="Maven Pro"/>
              <a:buNone/>
              <a:defRPr b="1" sz="2800">
                <a:solidFill>
                  <a:schemeClr val="dk2"/>
                </a:solidFill>
                <a:latin typeface="Maven Pro"/>
                <a:ea typeface="Maven Pro"/>
                <a:cs typeface="Maven Pro"/>
                <a:sym typeface="Maven Pro"/>
              </a:defRPr>
            </a:lvl8pPr>
            <a:lvl9pPr lvl="8">
              <a:spcBef>
                <a:spcPts val="0"/>
              </a:spcBef>
              <a:buClr>
                <a:schemeClr val="dk2"/>
              </a:buClr>
              <a:buSzPct val="1000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Nunito"/>
              <a:buChar char="●"/>
              <a:defRPr sz="1300">
                <a:solidFill>
                  <a:schemeClr val="dk2"/>
                </a:solidFill>
                <a:latin typeface="Nunito"/>
                <a:ea typeface="Nunito"/>
                <a:cs typeface="Nunito"/>
                <a:sym typeface="Nunito"/>
              </a:defRPr>
            </a:lvl1pPr>
            <a:lvl2pPr lvl="1">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2pPr>
            <a:lvl3pPr lvl="2">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3pPr>
            <a:lvl4pPr lvl="3">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4pPr>
            <a:lvl5pPr lvl="4">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5pPr>
            <a:lvl6pPr lvl="5">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6pPr>
            <a:lvl7pPr lvl="6">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7pPr>
            <a:lvl8pPr lvl="7">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8pPr>
            <a:lvl9pPr lvl="8">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5"/>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900">
                <a:solidFill>
                  <a:schemeClr val="dk2"/>
                </a:solidFill>
                <a:latin typeface="Nunito"/>
                <a:ea typeface="Nunito"/>
                <a:cs typeface="Nunito"/>
                <a:sym typeface="Nuni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pinterest.com/search/pins/?rs=ac&amp;len=2&amp;q=museum&amp;eq=meseum&amp;etslf=15607&amp;term_meta%5B%5D=museum%7Cautocomplete%7Cundefine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nhmrc-stage.icfwebservices.com/library-search-results?search_api_aggregation_3=&amp;search_api_aggregation_2=&amp;search_api_views_fulltext=medical&amp;items_per_page=10&amp;page=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1858703" y="1512883"/>
            <a:ext cx="5361300" cy="1448100"/>
          </a:xfrm>
          <a:prstGeom prst="rect">
            <a:avLst/>
          </a:prstGeom>
        </p:spPr>
        <p:txBody>
          <a:bodyPr anchorCtr="0" anchor="ctr" bIns="91425" lIns="91425" rIns="91425" tIns="91425">
            <a:noAutofit/>
          </a:bodyPr>
          <a:lstStyle/>
          <a:p>
            <a:pPr lvl="0">
              <a:spcBef>
                <a:spcPts val="0"/>
              </a:spcBef>
              <a:buNone/>
            </a:pPr>
            <a:r>
              <a:rPr lang="en"/>
              <a:t>Introduction to Deep Web Crawler/Scraping</a:t>
            </a:r>
          </a:p>
        </p:txBody>
      </p:sp>
      <p:sp>
        <p:nvSpPr>
          <p:cNvPr id="278" name="Shape 278"/>
          <p:cNvSpPr txBox="1"/>
          <p:nvPr>
            <p:ph idx="1" type="subTitle"/>
          </p:nvPr>
        </p:nvSpPr>
        <p:spPr>
          <a:xfrm>
            <a:off x="824000" y="3596300"/>
            <a:ext cx="4255500" cy="695400"/>
          </a:xfrm>
          <a:prstGeom prst="rect">
            <a:avLst/>
          </a:prstGeom>
        </p:spPr>
        <p:txBody>
          <a:bodyPr anchorCtr="0" anchor="t" bIns="91425" lIns="91425" rIns="91425" tIns="91425">
            <a:noAutofit/>
          </a:bodyPr>
          <a:lstStyle/>
          <a:p>
            <a:pPr lvl="0">
              <a:spcBef>
                <a:spcPts val="0"/>
              </a:spcBef>
              <a:buNone/>
            </a:pPr>
            <a:r>
              <a:rPr lang="en"/>
              <a:t>Speaker: Yachao Lu</a:t>
            </a:r>
          </a:p>
          <a:p>
            <a:pPr lvl="0">
              <a:spcBef>
                <a:spcPts val="0"/>
              </a:spcBef>
              <a:buNone/>
            </a:pPr>
            <a:r>
              <a:rPr lang="en"/>
              <a:t>                Zhao Gao</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Shape 335"/>
          <p:cNvSpPr txBox="1"/>
          <p:nvPr>
            <p:ph type="title"/>
          </p:nvPr>
        </p:nvSpPr>
        <p:spPr>
          <a:xfrm>
            <a:off x="1303800" y="598575"/>
            <a:ext cx="7030500" cy="999300"/>
          </a:xfrm>
          <a:prstGeom prst="rect">
            <a:avLst/>
          </a:prstGeom>
        </p:spPr>
        <p:txBody>
          <a:bodyPr anchorCtr="0" anchor="t" bIns="91425" lIns="91425" rIns="91425" tIns="91425">
            <a:noAutofit/>
          </a:bodyPr>
          <a:lstStyle/>
          <a:p>
            <a:pPr lvl="0">
              <a:spcBef>
                <a:spcPts val="0"/>
              </a:spcBef>
              <a:buNone/>
            </a:pPr>
            <a:r>
              <a:rPr lang="en"/>
              <a:t>Demo</a:t>
            </a:r>
          </a:p>
        </p:txBody>
      </p:sp>
      <p:sp>
        <p:nvSpPr>
          <p:cNvPr id="336" name="Shape 336"/>
          <p:cNvSpPr txBox="1"/>
          <p:nvPr>
            <p:ph idx="1" type="body"/>
          </p:nvPr>
        </p:nvSpPr>
        <p:spPr>
          <a:xfrm>
            <a:off x="1303800" y="1990050"/>
            <a:ext cx="7030500" cy="2541600"/>
          </a:xfrm>
          <a:prstGeom prst="rect">
            <a:avLst/>
          </a:prstGeom>
        </p:spPr>
        <p:txBody>
          <a:bodyPr anchorCtr="0" anchor="t" bIns="91425" lIns="91425" rIns="91425" tIns="91425">
            <a:noAutofit/>
          </a:bodyPr>
          <a:lstStyle/>
          <a:p>
            <a:pPr lvl="0">
              <a:spcBef>
                <a:spcPts val="0"/>
              </a:spcBef>
              <a:buNone/>
            </a:pPr>
            <a:r>
              <a:t/>
            </a:r>
            <a:endParaRPr/>
          </a:p>
        </p:txBody>
      </p:sp>
      <p:pic>
        <p:nvPicPr>
          <p:cNvPr descr="keep-calm-its-demo-time-1.jpg" id="337" name="Shape 337"/>
          <p:cNvPicPr preferRelativeResize="0"/>
          <p:nvPr/>
        </p:nvPicPr>
        <p:blipFill>
          <a:blip r:embed="rId3">
            <a:alphaModFix/>
          </a:blip>
          <a:stretch>
            <a:fillRect/>
          </a:stretch>
        </p:blipFill>
        <p:spPr>
          <a:xfrm>
            <a:off x="3071937" y="1278325"/>
            <a:ext cx="3000124" cy="3253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Shape 342"/>
          <p:cNvSpPr txBox="1"/>
          <p:nvPr>
            <p:ph type="title"/>
          </p:nvPr>
        </p:nvSpPr>
        <p:spPr>
          <a:xfrm>
            <a:off x="1303800" y="598575"/>
            <a:ext cx="7030500" cy="999300"/>
          </a:xfrm>
          <a:prstGeom prst="rect">
            <a:avLst/>
          </a:prstGeom>
        </p:spPr>
        <p:txBody>
          <a:bodyPr anchorCtr="0" anchor="t" bIns="91425" lIns="91425" rIns="91425" tIns="91425">
            <a:noAutofit/>
          </a:bodyPr>
          <a:lstStyle/>
          <a:p>
            <a:pPr lvl="0">
              <a:spcBef>
                <a:spcPts val="0"/>
              </a:spcBef>
              <a:buNone/>
            </a:pPr>
            <a:r>
              <a:rPr lang="en"/>
              <a:t>Example for deep web</a:t>
            </a:r>
          </a:p>
        </p:txBody>
      </p:sp>
      <p:sp>
        <p:nvSpPr>
          <p:cNvPr id="343" name="Shape 343"/>
          <p:cNvSpPr txBox="1"/>
          <p:nvPr>
            <p:ph idx="1" type="body"/>
          </p:nvPr>
        </p:nvSpPr>
        <p:spPr>
          <a:xfrm>
            <a:off x="1303800" y="1990050"/>
            <a:ext cx="7030500" cy="2541600"/>
          </a:xfrm>
          <a:prstGeom prst="rect">
            <a:avLst/>
          </a:prstGeom>
        </p:spPr>
        <p:txBody>
          <a:bodyPr anchorCtr="0" anchor="t" bIns="91425" lIns="91425" rIns="91425" tIns="91425">
            <a:noAutofit/>
          </a:bodyPr>
          <a:lstStyle/>
          <a:p>
            <a:pPr lvl="0">
              <a:spcBef>
                <a:spcPts val="0"/>
              </a:spcBef>
              <a:buNone/>
            </a:pPr>
            <a:r>
              <a:rPr lang="en"/>
              <a:t>(JS rendered, </a:t>
            </a:r>
            <a:r>
              <a:rPr lang="en"/>
              <a:t>infinite scroll</a:t>
            </a:r>
            <a:r>
              <a:rPr lang="en"/>
              <a:t>) </a:t>
            </a:r>
            <a:r>
              <a:rPr lang="en" u="sng">
                <a:solidFill>
                  <a:schemeClr val="hlink"/>
                </a:solidFill>
                <a:hlinkClick r:id="rId3"/>
              </a:rPr>
              <a:t>https://www.pinterest.com/</a:t>
            </a:r>
            <a:r>
              <a:rPr lang="en"/>
              <a:t> </a:t>
            </a:r>
          </a:p>
          <a:p>
            <a:pPr lvl="0">
              <a:spcBef>
                <a:spcPts val="0"/>
              </a:spcBef>
              <a:buNone/>
            </a:pPr>
            <a:r>
              <a:rPr lang="en"/>
              <a:t>So question here: </a:t>
            </a:r>
            <a:r>
              <a:rPr b="1" lang="en"/>
              <a:t>Why traditional crawler cannot retrieve data?</a:t>
            </a:r>
          </a:p>
          <a:p>
            <a:pPr lvl="0">
              <a:spcBef>
                <a:spcPts val="0"/>
              </a:spcBef>
              <a:buNone/>
            </a:pPr>
            <a:r>
              <a:rPr lang="en"/>
              <a:t>We can understand deep web this way: DATA inside the database, which is not easily GET due to some limitations. </a:t>
            </a:r>
          </a:p>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Shape 348"/>
          <p:cNvSpPr txBox="1"/>
          <p:nvPr>
            <p:ph type="title"/>
          </p:nvPr>
        </p:nvSpPr>
        <p:spPr>
          <a:xfrm>
            <a:off x="1303800" y="598575"/>
            <a:ext cx="7030500" cy="999300"/>
          </a:xfrm>
          <a:prstGeom prst="rect">
            <a:avLst/>
          </a:prstGeom>
        </p:spPr>
        <p:txBody>
          <a:bodyPr anchorCtr="0" anchor="t" bIns="91425" lIns="91425" rIns="91425" tIns="91425">
            <a:noAutofit/>
          </a:bodyPr>
          <a:lstStyle/>
          <a:p>
            <a:pPr lvl="0">
              <a:spcBef>
                <a:spcPts val="0"/>
              </a:spcBef>
              <a:buNone/>
            </a:pPr>
            <a:r>
              <a:rPr lang="en"/>
              <a:t>For deep web challenges...</a:t>
            </a:r>
          </a:p>
        </p:txBody>
      </p:sp>
      <p:sp>
        <p:nvSpPr>
          <p:cNvPr id="349" name="Shape 349"/>
          <p:cNvSpPr txBox="1"/>
          <p:nvPr>
            <p:ph idx="1" type="body"/>
          </p:nvPr>
        </p:nvSpPr>
        <p:spPr>
          <a:xfrm>
            <a:off x="1303800" y="1990050"/>
            <a:ext cx="7030500" cy="2541600"/>
          </a:xfrm>
          <a:prstGeom prst="rect">
            <a:avLst/>
          </a:prstGeom>
        </p:spPr>
        <p:txBody>
          <a:bodyPr anchorCtr="0" anchor="t" bIns="91425" lIns="91425" rIns="91425" tIns="91425">
            <a:noAutofit/>
          </a:bodyPr>
          <a:lstStyle/>
          <a:p>
            <a:pPr lvl="0" rtl="0">
              <a:spcBef>
                <a:spcPts val="0"/>
              </a:spcBef>
              <a:buNone/>
            </a:pPr>
            <a:r>
              <a:rPr b="1" lang="en" sz="1800"/>
              <a:t>Two Main C</a:t>
            </a:r>
            <a:r>
              <a:rPr b="1" lang="en" sz="1800"/>
              <a:t>ategories</a:t>
            </a:r>
          </a:p>
          <a:p>
            <a:pPr indent="-342900" lvl="0" marL="457200" rtl="0">
              <a:spcBef>
                <a:spcPts val="0"/>
              </a:spcBef>
              <a:buSzPct val="100000"/>
              <a:buAutoNum type="arabicPeriod"/>
            </a:pPr>
            <a:r>
              <a:rPr lang="en" sz="1800"/>
              <a:t>Complex Interface Problem (front-end)</a:t>
            </a:r>
          </a:p>
          <a:p>
            <a:pPr indent="-342900" lvl="0" marL="457200">
              <a:spcBef>
                <a:spcPts val="0"/>
              </a:spcBef>
              <a:buSzPct val="100000"/>
              <a:buAutoNum type="arabicPeriod"/>
            </a:pPr>
            <a:r>
              <a:rPr lang="en" sz="1800"/>
              <a:t>Anti-Scraping Techs  (back-end &amp; front-end)</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Shape 354"/>
          <p:cNvSpPr txBox="1"/>
          <p:nvPr>
            <p:ph type="title"/>
          </p:nvPr>
        </p:nvSpPr>
        <p:spPr>
          <a:xfrm>
            <a:off x="1303800" y="598575"/>
            <a:ext cx="7030500" cy="999300"/>
          </a:xfrm>
          <a:prstGeom prst="rect">
            <a:avLst/>
          </a:prstGeom>
        </p:spPr>
        <p:txBody>
          <a:bodyPr anchorCtr="0" anchor="t" bIns="91425" lIns="91425" rIns="91425" tIns="91425">
            <a:noAutofit/>
          </a:bodyPr>
          <a:lstStyle/>
          <a:p>
            <a:pPr lvl="0">
              <a:spcBef>
                <a:spcPts val="0"/>
              </a:spcBef>
              <a:buNone/>
            </a:pPr>
            <a:r>
              <a:rPr lang="en"/>
              <a:t>Complex Interface Problem	</a:t>
            </a:r>
          </a:p>
        </p:txBody>
      </p:sp>
      <p:sp>
        <p:nvSpPr>
          <p:cNvPr id="355" name="Shape 355"/>
          <p:cNvSpPr txBox="1"/>
          <p:nvPr>
            <p:ph idx="1" type="body"/>
          </p:nvPr>
        </p:nvSpPr>
        <p:spPr>
          <a:xfrm>
            <a:off x="1201325" y="1597775"/>
            <a:ext cx="3459300" cy="2994900"/>
          </a:xfrm>
          <a:prstGeom prst="rect">
            <a:avLst/>
          </a:prstGeom>
        </p:spPr>
        <p:txBody>
          <a:bodyPr anchorCtr="0" anchor="t" bIns="91425" lIns="91425" rIns="91425" tIns="91425">
            <a:noAutofit/>
          </a:bodyPr>
          <a:lstStyle/>
          <a:p>
            <a:pPr indent="-342900" lvl="0" marL="457200" rtl="0">
              <a:spcBef>
                <a:spcPts val="0"/>
              </a:spcBef>
              <a:buSzPct val="100000"/>
              <a:buAutoNum type="arabicPeriod"/>
            </a:pPr>
            <a:r>
              <a:rPr lang="en" sz="1800"/>
              <a:t>We cannot know how the query composed through URL or DOM (NOT Simple HTTP GET/POST method, e.g., ajax based websites or ajax-http request combined)</a:t>
            </a:r>
          </a:p>
          <a:p>
            <a:pPr indent="-342900" lvl="0" marL="457200" rtl="0">
              <a:spcBef>
                <a:spcPts val="0"/>
              </a:spcBef>
              <a:buSzPct val="100000"/>
              <a:buAutoNum type="arabicPeriod"/>
            </a:pPr>
            <a:r>
              <a:rPr lang="en" sz="1800"/>
              <a:t>Front end trick codes</a:t>
            </a:r>
          </a:p>
          <a:p>
            <a:pPr lvl="0">
              <a:spcBef>
                <a:spcPts val="0"/>
              </a:spcBef>
              <a:buNone/>
            </a:pPr>
            <a:r>
              <a:t/>
            </a:r>
            <a:endParaRPr/>
          </a:p>
        </p:txBody>
      </p:sp>
      <p:pic>
        <p:nvPicPr>
          <p:cNvPr id="356" name="Shape 356"/>
          <p:cNvPicPr preferRelativeResize="0"/>
          <p:nvPr/>
        </p:nvPicPr>
        <p:blipFill>
          <a:blip r:embed="rId3">
            <a:alphaModFix/>
          </a:blip>
          <a:stretch>
            <a:fillRect/>
          </a:stretch>
        </p:blipFill>
        <p:spPr>
          <a:xfrm>
            <a:off x="4660625" y="1597775"/>
            <a:ext cx="4338724" cy="3434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Shape 361"/>
          <p:cNvSpPr txBox="1"/>
          <p:nvPr>
            <p:ph type="title"/>
          </p:nvPr>
        </p:nvSpPr>
        <p:spPr>
          <a:xfrm>
            <a:off x="1303800" y="598575"/>
            <a:ext cx="7030500" cy="999300"/>
          </a:xfrm>
          <a:prstGeom prst="rect">
            <a:avLst/>
          </a:prstGeom>
        </p:spPr>
        <p:txBody>
          <a:bodyPr anchorCtr="0" anchor="t" bIns="91425" lIns="91425" rIns="91425" tIns="91425">
            <a:noAutofit/>
          </a:bodyPr>
          <a:lstStyle/>
          <a:p>
            <a:pPr lvl="0">
              <a:spcBef>
                <a:spcPts val="0"/>
              </a:spcBef>
              <a:buNone/>
            </a:pPr>
            <a:r>
              <a:rPr lang="en"/>
              <a:t>Examples for Front end tricks code</a:t>
            </a:r>
          </a:p>
        </p:txBody>
      </p:sp>
      <p:sp>
        <p:nvSpPr>
          <p:cNvPr id="362" name="Shape 362"/>
          <p:cNvSpPr txBox="1"/>
          <p:nvPr>
            <p:ph idx="1" type="body"/>
          </p:nvPr>
        </p:nvSpPr>
        <p:spPr>
          <a:xfrm>
            <a:off x="1303800" y="1990050"/>
            <a:ext cx="7030500" cy="2541600"/>
          </a:xfrm>
          <a:prstGeom prst="rect">
            <a:avLst/>
          </a:prstGeom>
        </p:spPr>
        <p:txBody>
          <a:bodyPr anchorCtr="0" anchor="t" bIns="91425" lIns="91425" rIns="91425" tIns="91425">
            <a:noAutofit/>
          </a:bodyPr>
          <a:lstStyle/>
          <a:p>
            <a:pPr indent="-342900" lvl="0" marL="457200" rtl="0">
              <a:spcBef>
                <a:spcPts val="0"/>
              </a:spcBef>
              <a:buSzPct val="100000"/>
              <a:buAutoNum type="arabicPeriod"/>
            </a:pPr>
            <a:r>
              <a:rPr lang="en" sz="1800"/>
              <a:t>Redirect to log-in interface (</a:t>
            </a:r>
            <a:r>
              <a:rPr lang="en" sz="1800">
                <a:solidFill>
                  <a:srgbClr val="595959"/>
                </a:solidFill>
                <a:latin typeface="Arial"/>
                <a:ea typeface="Arial"/>
                <a:cs typeface="Arial"/>
                <a:sym typeface="Arial"/>
              </a:rPr>
              <a:t>Require registration &amp; login</a:t>
            </a:r>
            <a:r>
              <a:rPr lang="en" sz="1800"/>
              <a:t>): </a:t>
            </a:r>
          </a:p>
        </p:txBody>
      </p:sp>
      <p:pic>
        <p:nvPicPr>
          <p:cNvPr id="363" name="Shape 363"/>
          <p:cNvPicPr preferRelativeResize="0"/>
          <p:nvPr/>
        </p:nvPicPr>
        <p:blipFill>
          <a:blip r:embed="rId3">
            <a:alphaModFix/>
          </a:blip>
          <a:stretch>
            <a:fillRect/>
          </a:stretch>
        </p:blipFill>
        <p:spPr>
          <a:xfrm>
            <a:off x="586024" y="2744934"/>
            <a:ext cx="7971948" cy="178671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Shape 368"/>
          <p:cNvSpPr txBox="1"/>
          <p:nvPr>
            <p:ph type="title"/>
          </p:nvPr>
        </p:nvSpPr>
        <p:spPr>
          <a:xfrm>
            <a:off x="1303800" y="598575"/>
            <a:ext cx="7030500" cy="999300"/>
          </a:xfrm>
          <a:prstGeom prst="rect">
            <a:avLst/>
          </a:prstGeom>
        </p:spPr>
        <p:txBody>
          <a:bodyPr anchorCtr="0" anchor="t" bIns="91425" lIns="91425" rIns="91425" tIns="91425">
            <a:noAutofit/>
          </a:bodyPr>
          <a:lstStyle/>
          <a:p>
            <a:pPr lvl="0" rtl="0">
              <a:spcBef>
                <a:spcPts val="0"/>
              </a:spcBef>
              <a:buNone/>
            </a:pPr>
            <a:r>
              <a:rPr lang="en"/>
              <a:t>Examples for Front end tricks code</a:t>
            </a:r>
          </a:p>
        </p:txBody>
      </p:sp>
      <p:sp>
        <p:nvSpPr>
          <p:cNvPr id="369" name="Shape 369"/>
          <p:cNvSpPr txBox="1"/>
          <p:nvPr>
            <p:ph idx="1" type="body"/>
          </p:nvPr>
        </p:nvSpPr>
        <p:spPr>
          <a:xfrm>
            <a:off x="1303800" y="1401125"/>
            <a:ext cx="7030500" cy="3186300"/>
          </a:xfrm>
          <a:prstGeom prst="rect">
            <a:avLst/>
          </a:prstGeom>
        </p:spPr>
        <p:txBody>
          <a:bodyPr anchorCtr="0" anchor="t" bIns="91425" lIns="91425" rIns="91425" tIns="91425">
            <a:noAutofit/>
          </a:bodyPr>
          <a:lstStyle/>
          <a:p>
            <a:pPr lvl="0" rtl="0">
              <a:spcBef>
                <a:spcPts val="0"/>
              </a:spcBef>
              <a:spcAft>
                <a:spcPts val="0"/>
              </a:spcAft>
              <a:buNone/>
            </a:pPr>
            <a:r>
              <a:rPr lang="en" sz="1800">
                <a:solidFill>
                  <a:srgbClr val="595959"/>
                </a:solidFill>
                <a:latin typeface="Arial"/>
                <a:ea typeface="Arial"/>
                <a:cs typeface="Arial"/>
                <a:sym typeface="Arial"/>
              </a:rPr>
              <a:t>2. Screw with the scraper: Insert fake, invisible honeypot data into your page</a:t>
            </a:r>
          </a:p>
          <a:p>
            <a:pPr lvl="0" rtl="0">
              <a:spcBef>
                <a:spcPts val="0"/>
              </a:spcBef>
              <a:buNone/>
            </a:pPr>
            <a:r>
              <a:t/>
            </a:r>
            <a:endParaRPr sz="1800">
              <a:solidFill>
                <a:srgbClr val="595959"/>
              </a:solidFill>
              <a:latin typeface="Arial"/>
              <a:ea typeface="Arial"/>
              <a:cs typeface="Arial"/>
              <a:sym typeface="Arial"/>
            </a:endParaRPr>
          </a:p>
          <a:p>
            <a:pPr indent="0" lvl="0" marL="152400" marR="152400" rtl="0">
              <a:lnSpc>
                <a:spcPct val="145000"/>
              </a:lnSpc>
              <a:spcBef>
                <a:spcPts val="0"/>
              </a:spcBef>
              <a:spcAft>
                <a:spcPts val="0"/>
              </a:spcAft>
              <a:buNone/>
            </a:pPr>
            <a:r>
              <a:rPr lang="en" sz="1000">
                <a:solidFill>
                  <a:srgbClr val="24292E"/>
                </a:solidFill>
                <a:highlight>
                  <a:srgbClr val="F6F8FA"/>
                </a:highlight>
                <a:latin typeface="Consolas"/>
                <a:ea typeface="Consolas"/>
                <a:cs typeface="Consolas"/>
                <a:sym typeface="Consolas"/>
              </a:rPr>
              <a:t>&lt;</a:t>
            </a:r>
            <a:r>
              <a:rPr lang="en" sz="1000">
                <a:solidFill>
                  <a:srgbClr val="22863A"/>
                </a:solidFill>
                <a:highlight>
                  <a:srgbClr val="F6F8FA"/>
                </a:highlight>
                <a:latin typeface="Consolas"/>
                <a:ea typeface="Consolas"/>
                <a:cs typeface="Consolas"/>
                <a:sym typeface="Consolas"/>
              </a:rPr>
              <a:t>div</a:t>
            </a:r>
            <a:r>
              <a:rPr lang="en" sz="1000">
                <a:solidFill>
                  <a:srgbClr val="24292E"/>
                </a:solidFill>
                <a:highlight>
                  <a:srgbClr val="F6F8FA"/>
                </a:highlight>
                <a:latin typeface="Consolas"/>
                <a:ea typeface="Consolas"/>
                <a:cs typeface="Consolas"/>
                <a:sym typeface="Consolas"/>
              </a:rPr>
              <a:t> </a:t>
            </a:r>
            <a:r>
              <a:rPr lang="en" sz="1000">
                <a:solidFill>
                  <a:srgbClr val="6F42C1"/>
                </a:solidFill>
                <a:highlight>
                  <a:srgbClr val="F6F8FA"/>
                </a:highlight>
                <a:latin typeface="Consolas"/>
                <a:ea typeface="Consolas"/>
                <a:cs typeface="Consolas"/>
                <a:sym typeface="Consolas"/>
              </a:rPr>
              <a:t>class</a:t>
            </a:r>
            <a:r>
              <a:rPr lang="en" sz="1000">
                <a:solidFill>
                  <a:srgbClr val="24292E"/>
                </a:solidFill>
                <a:highlight>
                  <a:srgbClr val="F6F8FA"/>
                </a:highlight>
                <a:latin typeface="Consolas"/>
                <a:ea typeface="Consolas"/>
                <a:cs typeface="Consolas"/>
                <a:sym typeface="Consolas"/>
              </a:rPr>
              <a:t>=</a:t>
            </a:r>
            <a:r>
              <a:rPr lang="en" sz="1000">
                <a:solidFill>
                  <a:srgbClr val="032F62"/>
                </a:solidFill>
                <a:highlight>
                  <a:srgbClr val="F6F8FA"/>
                </a:highlight>
                <a:latin typeface="Consolas"/>
                <a:ea typeface="Consolas"/>
                <a:cs typeface="Consolas"/>
                <a:sym typeface="Consolas"/>
              </a:rPr>
              <a:t>"search-result"</a:t>
            </a:r>
            <a:r>
              <a:rPr lang="en" sz="1000">
                <a:solidFill>
                  <a:srgbClr val="24292E"/>
                </a:solidFill>
                <a:highlight>
                  <a:srgbClr val="F6F8FA"/>
                </a:highlight>
                <a:latin typeface="Consolas"/>
                <a:ea typeface="Consolas"/>
                <a:cs typeface="Consolas"/>
                <a:sym typeface="Consolas"/>
              </a:rPr>
              <a:t> </a:t>
            </a:r>
            <a:r>
              <a:rPr lang="en" sz="1000">
                <a:solidFill>
                  <a:srgbClr val="6F42C1"/>
                </a:solidFill>
                <a:highlight>
                  <a:srgbClr val="F6F8FA"/>
                </a:highlight>
                <a:latin typeface="Consolas"/>
                <a:ea typeface="Consolas"/>
                <a:cs typeface="Consolas"/>
                <a:sym typeface="Consolas"/>
              </a:rPr>
              <a:t>style</a:t>
            </a:r>
            <a:r>
              <a:rPr lang="en" sz="1000">
                <a:solidFill>
                  <a:srgbClr val="24292E"/>
                </a:solidFill>
                <a:highlight>
                  <a:srgbClr val="F6F8FA"/>
                </a:highlight>
                <a:latin typeface="Consolas"/>
                <a:ea typeface="Consolas"/>
                <a:cs typeface="Consolas"/>
                <a:sym typeface="Consolas"/>
              </a:rPr>
              <a:t>=</a:t>
            </a:r>
            <a:r>
              <a:rPr lang="en" sz="1000">
                <a:solidFill>
                  <a:srgbClr val="032F62"/>
                </a:solidFill>
                <a:highlight>
                  <a:srgbClr val="F6F8FA"/>
                </a:highlight>
                <a:latin typeface="Consolas"/>
                <a:ea typeface="Consolas"/>
                <a:cs typeface="Consolas"/>
                <a:sym typeface="Consolas"/>
              </a:rPr>
              <a:t>"display:none"</a:t>
            </a:r>
            <a:r>
              <a:rPr lang="en" sz="1000">
                <a:solidFill>
                  <a:srgbClr val="24292E"/>
                </a:solidFill>
                <a:highlight>
                  <a:srgbClr val="F6F8FA"/>
                </a:highlight>
                <a:latin typeface="Consolas"/>
                <a:ea typeface="Consolas"/>
                <a:cs typeface="Consolas"/>
                <a:sym typeface="Consolas"/>
              </a:rPr>
              <a:t>&gt;</a:t>
            </a:r>
            <a:br>
              <a:rPr lang="en" sz="1000">
                <a:solidFill>
                  <a:srgbClr val="24292E"/>
                </a:solidFill>
                <a:highlight>
                  <a:srgbClr val="F6F8FA"/>
                </a:highlight>
                <a:latin typeface="Consolas"/>
                <a:ea typeface="Consolas"/>
                <a:cs typeface="Consolas"/>
                <a:sym typeface="Consolas"/>
              </a:rPr>
            </a:br>
            <a:r>
              <a:rPr lang="en" sz="1000">
                <a:solidFill>
                  <a:srgbClr val="24292E"/>
                </a:solidFill>
                <a:highlight>
                  <a:srgbClr val="F6F8FA"/>
                </a:highlight>
                <a:latin typeface="Consolas"/>
                <a:ea typeface="Consolas"/>
                <a:cs typeface="Consolas"/>
                <a:sym typeface="Consolas"/>
              </a:rPr>
              <a:t>  &lt;</a:t>
            </a:r>
            <a:r>
              <a:rPr lang="en" sz="1000">
                <a:solidFill>
                  <a:srgbClr val="22863A"/>
                </a:solidFill>
                <a:highlight>
                  <a:srgbClr val="F6F8FA"/>
                </a:highlight>
                <a:latin typeface="Consolas"/>
                <a:ea typeface="Consolas"/>
                <a:cs typeface="Consolas"/>
                <a:sym typeface="Consolas"/>
              </a:rPr>
              <a:t>h3</a:t>
            </a:r>
            <a:r>
              <a:rPr lang="en" sz="1000">
                <a:solidFill>
                  <a:srgbClr val="24292E"/>
                </a:solidFill>
                <a:highlight>
                  <a:srgbClr val="F6F8FA"/>
                </a:highlight>
                <a:latin typeface="Consolas"/>
                <a:ea typeface="Consolas"/>
                <a:cs typeface="Consolas"/>
                <a:sym typeface="Consolas"/>
              </a:rPr>
              <a:t> </a:t>
            </a:r>
            <a:r>
              <a:rPr lang="en" sz="1000">
                <a:solidFill>
                  <a:srgbClr val="6F42C1"/>
                </a:solidFill>
                <a:highlight>
                  <a:srgbClr val="F6F8FA"/>
                </a:highlight>
                <a:latin typeface="Consolas"/>
                <a:ea typeface="Consolas"/>
                <a:cs typeface="Consolas"/>
                <a:sym typeface="Consolas"/>
              </a:rPr>
              <a:t>class</a:t>
            </a:r>
            <a:r>
              <a:rPr lang="en" sz="1000">
                <a:solidFill>
                  <a:srgbClr val="24292E"/>
                </a:solidFill>
                <a:highlight>
                  <a:srgbClr val="F6F8FA"/>
                </a:highlight>
                <a:latin typeface="Consolas"/>
                <a:ea typeface="Consolas"/>
                <a:cs typeface="Consolas"/>
                <a:sym typeface="Consolas"/>
              </a:rPr>
              <a:t>=</a:t>
            </a:r>
            <a:r>
              <a:rPr lang="en" sz="1000">
                <a:solidFill>
                  <a:srgbClr val="032F62"/>
                </a:solidFill>
                <a:highlight>
                  <a:srgbClr val="F6F8FA"/>
                </a:highlight>
                <a:latin typeface="Consolas"/>
                <a:ea typeface="Consolas"/>
                <a:cs typeface="Consolas"/>
                <a:sym typeface="Consolas"/>
              </a:rPr>
              <a:t>"search-result-title"</a:t>
            </a:r>
            <a:r>
              <a:rPr lang="en" sz="1000">
                <a:solidFill>
                  <a:srgbClr val="24292E"/>
                </a:solidFill>
                <a:highlight>
                  <a:srgbClr val="F6F8FA"/>
                </a:highlight>
                <a:latin typeface="Consolas"/>
                <a:ea typeface="Consolas"/>
                <a:cs typeface="Consolas"/>
                <a:sym typeface="Consolas"/>
              </a:rPr>
              <a:t>&gt;This search result is here to prevent scraping&lt;/</a:t>
            </a:r>
            <a:r>
              <a:rPr lang="en" sz="1000">
                <a:solidFill>
                  <a:srgbClr val="22863A"/>
                </a:solidFill>
                <a:highlight>
                  <a:srgbClr val="F6F8FA"/>
                </a:highlight>
                <a:latin typeface="Consolas"/>
                <a:ea typeface="Consolas"/>
                <a:cs typeface="Consolas"/>
                <a:sym typeface="Consolas"/>
              </a:rPr>
              <a:t>h3</a:t>
            </a:r>
            <a:r>
              <a:rPr lang="en" sz="1000">
                <a:solidFill>
                  <a:srgbClr val="24292E"/>
                </a:solidFill>
                <a:highlight>
                  <a:srgbClr val="F6F8FA"/>
                </a:highlight>
                <a:latin typeface="Consolas"/>
                <a:ea typeface="Consolas"/>
                <a:cs typeface="Consolas"/>
                <a:sym typeface="Consolas"/>
              </a:rPr>
              <a:t>&gt;</a:t>
            </a:r>
            <a:br>
              <a:rPr lang="en" sz="1000">
                <a:solidFill>
                  <a:srgbClr val="24292E"/>
                </a:solidFill>
                <a:highlight>
                  <a:srgbClr val="F6F8FA"/>
                </a:highlight>
                <a:latin typeface="Consolas"/>
                <a:ea typeface="Consolas"/>
                <a:cs typeface="Consolas"/>
                <a:sym typeface="Consolas"/>
              </a:rPr>
            </a:br>
            <a:r>
              <a:rPr lang="en" sz="1000">
                <a:solidFill>
                  <a:srgbClr val="24292E"/>
                </a:solidFill>
                <a:highlight>
                  <a:srgbClr val="F6F8FA"/>
                </a:highlight>
                <a:latin typeface="Consolas"/>
                <a:ea typeface="Consolas"/>
                <a:cs typeface="Consolas"/>
                <a:sym typeface="Consolas"/>
              </a:rPr>
              <a:t>  &lt;</a:t>
            </a:r>
            <a:r>
              <a:rPr lang="en" sz="1000">
                <a:solidFill>
                  <a:srgbClr val="22863A"/>
                </a:solidFill>
                <a:highlight>
                  <a:srgbClr val="F6F8FA"/>
                </a:highlight>
                <a:latin typeface="Consolas"/>
                <a:ea typeface="Consolas"/>
                <a:cs typeface="Consolas"/>
                <a:sym typeface="Consolas"/>
              </a:rPr>
              <a:t>p</a:t>
            </a:r>
            <a:r>
              <a:rPr lang="en" sz="1000">
                <a:solidFill>
                  <a:srgbClr val="24292E"/>
                </a:solidFill>
                <a:highlight>
                  <a:srgbClr val="F6F8FA"/>
                </a:highlight>
                <a:latin typeface="Consolas"/>
                <a:ea typeface="Consolas"/>
                <a:cs typeface="Consolas"/>
                <a:sym typeface="Consolas"/>
              </a:rPr>
              <a:t> </a:t>
            </a:r>
            <a:r>
              <a:rPr lang="en" sz="1000">
                <a:solidFill>
                  <a:srgbClr val="6F42C1"/>
                </a:solidFill>
                <a:highlight>
                  <a:srgbClr val="F6F8FA"/>
                </a:highlight>
                <a:latin typeface="Consolas"/>
                <a:ea typeface="Consolas"/>
                <a:cs typeface="Consolas"/>
                <a:sym typeface="Consolas"/>
              </a:rPr>
              <a:t>class</a:t>
            </a:r>
            <a:r>
              <a:rPr lang="en" sz="1000">
                <a:solidFill>
                  <a:srgbClr val="24292E"/>
                </a:solidFill>
                <a:highlight>
                  <a:srgbClr val="F6F8FA"/>
                </a:highlight>
                <a:latin typeface="Consolas"/>
                <a:ea typeface="Consolas"/>
                <a:cs typeface="Consolas"/>
                <a:sym typeface="Consolas"/>
              </a:rPr>
              <a:t>=</a:t>
            </a:r>
            <a:r>
              <a:rPr lang="en" sz="1000">
                <a:solidFill>
                  <a:srgbClr val="032F62"/>
                </a:solidFill>
                <a:highlight>
                  <a:srgbClr val="F6F8FA"/>
                </a:highlight>
                <a:latin typeface="Consolas"/>
                <a:ea typeface="Consolas"/>
                <a:cs typeface="Consolas"/>
                <a:sym typeface="Consolas"/>
              </a:rPr>
              <a:t>"search-result-excerpt"</a:t>
            </a:r>
            <a:r>
              <a:rPr lang="en" sz="1000">
                <a:solidFill>
                  <a:srgbClr val="24292E"/>
                </a:solidFill>
                <a:highlight>
                  <a:srgbClr val="F6F8FA"/>
                </a:highlight>
                <a:latin typeface="Consolas"/>
                <a:ea typeface="Consolas"/>
                <a:cs typeface="Consolas"/>
                <a:sym typeface="Consolas"/>
              </a:rPr>
              <a:t>&gt;If you're a human and see this, please ignore it. If you're a scraper, please click the link below :-)</a:t>
            </a:r>
            <a:br>
              <a:rPr lang="en" sz="1000">
                <a:solidFill>
                  <a:srgbClr val="24292E"/>
                </a:solidFill>
                <a:highlight>
                  <a:srgbClr val="F6F8FA"/>
                </a:highlight>
                <a:latin typeface="Consolas"/>
                <a:ea typeface="Consolas"/>
                <a:cs typeface="Consolas"/>
                <a:sym typeface="Consolas"/>
              </a:rPr>
            </a:br>
            <a:r>
              <a:rPr lang="en" sz="1000">
                <a:solidFill>
                  <a:srgbClr val="24292E"/>
                </a:solidFill>
                <a:highlight>
                  <a:srgbClr val="F6F8FA"/>
                </a:highlight>
                <a:latin typeface="Consolas"/>
                <a:ea typeface="Consolas"/>
                <a:cs typeface="Consolas"/>
                <a:sym typeface="Consolas"/>
              </a:rPr>
              <a:t>  Note that clicking the link below will block access to this site for 24 hours.&lt;/</a:t>
            </a:r>
            <a:r>
              <a:rPr lang="en" sz="1000">
                <a:solidFill>
                  <a:srgbClr val="22863A"/>
                </a:solidFill>
                <a:highlight>
                  <a:srgbClr val="F6F8FA"/>
                </a:highlight>
                <a:latin typeface="Consolas"/>
                <a:ea typeface="Consolas"/>
                <a:cs typeface="Consolas"/>
                <a:sym typeface="Consolas"/>
              </a:rPr>
              <a:t>p</a:t>
            </a:r>
            <a:r>
              <a:rPr lang="en" sz="1000">
                <a:solidFill>
                  <a:srgbClr val="24292E"/>
                </a:solidFill>
                <a:highlight>
                  <a:srgbClr val="F6F8FA"/>
                </a:highlight>
                <a:latin typeface="Consolas"/>
                <a:ea typeface="Consolas"/>
                <a:cs typeface="Consolas"/>
                <a:sym typeface="Consolas"/>
              </a:rPr>
              <a:t>&gt;</a:t>
            </a:r>
            <a:br>
              <a:rPr lang="en" sz="1000">
                <a:solidFill>
                  <a:srgbClr val="24292E"/>
                </a:solidFill>
                <a:highlight>
                  <a:srgbClr val="F6F8FA"/>
                </a:highlight>
                <a:latin typeface="Consolas"/>
                <a:ea typeface="Consolas"/>
                <a:cs typeface="Consolas"/>
                <a:sym typeface="Consolas"/>
              </a:rPr>
            </a:br>
            <a:r>
              <a:rPr lang="en" sz="1000">
                <a:solidFill>
                  <a:srgbClr val="24292E"/>
                </a:solidFill>
                <a:highlight>
                  <a:srgbClr val="F6F8FA"/>
                </a:highlight>
                <a:latin typeface="Consolas"/>
                <a:ea typeface="Consolas"/>
                <a:cs typeface="Consolas"/>
                <a:sym typeface="Consolas"/>
              </a:rPr>
              <a:t>  &lt;</a:t>
            </a:r>
            <a:r>
              <a:rPr lang="en" sz="1000">
                <a:solidFill>
                  <a:srgbClr val="22863A"/>
                </a:solidFill>
                <a:highlight>
                  <a:srgbClr val="F6F8FA"/>
                </a:highlight>
                <a:latin typeface="Consolas"/>
                <a:ea typeface="Consolas"/>
                <a:cs typeface="Consolas"/>
                <a:sym typeface="Consolas"/>
              </a:rPr>
              <a:t>a</a:t>
            </a:r>
            <a:r>
              <a:rPr lang="en" sz="1000">
                <a:solidFill>
                  <a:srgbClr val="24292E"/>
                </a:solidFill>
                <a:highlight>
                  <a:srgbClr val="F6F8FA"/>
                </a:highlight>
                <a:latin typeface="Consolas"/>
                <a:ea typeface="Consolas"/>
                <a:cs typeface="Consolas"/>
                <a:sym typeface="Consolas"/>
              </a:rPr>
              <a:t> </a:t>
            </a:r>
            <a:r>
              <a:rPr lang="en" sz="1000">
                <a:solidFill>
                  <a:srgbClr val="6F42C1"/>
                </a:solidFill>
                <a:highlight>
                  <a:srgbClr val="F6F8FA"/>
                </a:highlight>
                <a:latin typeface="Consolas"/>
                <a:ea typeface="Consolas"/>
                <a:cs typeface="Consolas"/>
                <a:sym typeface="Consolas"/>
              </a:rPr>
              <a:t>class</a:t>
            </a:r>
            <a:r>
              <a:rPr lang="en" sz="1000">
                <a:solidFill>
                  <a:srgbClr val="032F62"/>
                </a:solidFill>
                <a:highlight>
                  <a:srgbClr val="F6F8FA"/>
                </a:highlight>
                <a:latin typeface="Consolas"/>
                <a:ea typeface="Consolas"/>
                <a:cs typeface="Consolas"/>
                <a:sym typeface="Consolas"/>
              </a:rPr>
              <a:t>"search-result-link"</a:t>
            </a:r>
            <a:r>
              <a:rPr lang="en" sz="1000">
                <a:solidFill>
                  <a:srgbClr val="24292E"/>
                </a:solidFill>
                <a:highlight>
                  <a:srgbClr val="F6F8FA"/>
                </a:highlight>
                <a:latin typeface="Consolas"/>
                <a:ea typeface="Consolas"/>
                <a:cs typeface="Consolas"/>
                <a:sym typeface="Consolas"/>
              </a:rPr>
              <a:t> </a:t>
            </a:r>
            <a:r>
              <a:rPr lang="en" sz="1000">
                <a:solidFill>
                  <a:srgbClr val="6F42C1"/>
                </a:solidFill>
                <a:highlight>
                  <a:srgbClr val="F6F8FA"/>
                </a:highlight>
                <a:latin typeface="Consolas"/>
                <a:ea typeface="Consolas"/>
                <a:cs typeface="Consolas"/>
                <a:sym typeface="Consolas"/>
              </a:rPr>
              <a:t>href</a:t>
            </a:r>
            <a:r>
              <a:rPr lang="en" sz="1000">
                <a:solidFill>
                  <a:srgbClr val="24292E"/>
                </a:solidFill>
                <a:highlight>
                  <a:srgbClr val="F6F8FA"/>
                </a:highlight>
                <a:latin typeface="Consolas"/>
                <a:ea typeface="Consolas"/>
                <a:cs typeface="Consolas"/>
                <a:sym typeface="Consolas"/>
              </a:rPr>
              <a:t>=</a:t>
            </a:r>
            <a:r>
              <a:rPr lang="en" sz="1000">
                <a:solidFill>
                  <a:srgbClr val="032F62"/>
                </a:solidFill>
                <a:highlight>
                  <a:srgbClr val="F6F8FA"/>
                </a:highlight>
                <a:latin typeface="Consolas"/>
                <a:ea typeface="Consolas"/>
                <a:cs typeface="Consolas"/>
                <a:sym typeface="Consolas"/>
              </a:rPr>
              <a:t>"/scrapertrap/scrapertrap.php"</a:t>
            </a:r>
            <a:r>
              <a:rPr lang="en" sz="1000">
                <a:solidFill>
                  <a:srgbClr val="24292E"/>
                </a:solidFill>
                <a:highlight>
                  <a:srgbClr val="F6F8FA"/>
                </a:highlight>
                <a:latin typeface="Consolas"/>
                <a:ea typeface="Consolas"/>
                <a:cs typeface="Consolas"/>
                <a:sym typeface="Consolas"/>
              </a:rPr>
              <a:t>&gt;I'm a scraper !&lt;/</a:t>
            </a:r>
            <a:r>
              <a:rPr lang="en" sz="1000">
                <a:solidFill>
                  <a:srgbClr val="22863A"/>
                </a:solidFill>
                <a:highlight>
                  <a:srgbClr val="F6F8FA"/>
                </a:highlight>
                <a:latin typeface="Consolas"/>
                <a:ea typeface="Consolas"/>
                <a:cs typeface="Consolas"/>
                <a:sym typeface="Consolas"/>
              </a:rPr>
              <a:t>a</a:t>
            </a:r>
            <a:r>
              <a:rPr lang="en" sz="1000">
                <a:solidFill>
                  <a:srgbClr val="24292E"/>
                </a:solidFill>
                <a:highlight>
                  <a:srgbClr val="F6F8FA"/>
                </a:highlight>
                <a:latin typeface="Consolas"/>
                <a:ea typeface="Consolas"/>
                <a:cs typeface="Consolas"/>
                <a:sym typeface="Consolas"/>
              </a:rPr>
              <a:t>&gt;</a:t>
            </a:r>
            <a:br>
              <a:rPr lang="en" sz="1000">
                <a:solidFill>
                  <a:srgbClr val="24292E"/>
                </a:solidFill>
                <a:highlight>
                  <a:srgbClr val="F6F8FA"/>
                </a:highlight>
                <a:latin typeface="Consolas"/>
                <a:ea typeface="Consolas"/>
                <a:cs typeface="Consolas"/>
                <a:sym typeface="Consolas"/>
              </a:rPr>
            </a:br>
            <a:r>
              <a:rPr lang="en" sz="1000">
                <a:solidFill>
                  <a:srgbClr val="24292E"/>
                </a:solidFill>
                <a:highlight>
                  <a:srgbClr val="F6F8FA"/>
                </a:highlight>
                <a:latin typeface="Consolas"/>
                <a:ea typeface="Consolas"/>
                <a:cs typeface="Consolas"/>
                <a:sym typeface="Consolas"/>
              </a:rPr>
              <a:t>&lt;/</a:t>
            </a:r>
            <a:r>
              <a:rPr lang="en" sz="1000">
                <a:solidFill>
                  <a:srgbClr val="22863A"/>
                </a:solidFill>
                <a:highlight>
                  <a:srgbClr val="F6F8FA"/>
                </a:highlight>
                <a:latin typeface="Consolas"/>
                <a:ea typeface="Consolas"/>
                <a:cs typeface="Consolas"/>
                <a:sym typeface="Consolas"/>
              </a:rPr>
              <a:t>div</a:t>
            </a:r>
            <a:r>
              <a:rPr lang="en" sz="1000">
                <a:solidFill>
                  <a:srgbClr val="24292E"/>
                </a:solidFill>
                <a:highlight>
                  <a:srgbClr val="F6F8FA"/>
                </a:highlight>
                <a:latin typeface="Consolas"/>
                <a:ea typeface="Consolas"/>
                <a:cs typeface="Consolas"/>
                <a:sym typeface="Consolas"/>
              </a:rPr>
              <a:t>&gt;</a:t>
            </a:r>
            <a:br>
              <a:rPr lang="en" sz="1000">
                <a:solidFill>
                  <a:srgbClr val="24292E"/>
                </a:solidFill>
                <a:highlight>
                  <a:srgbClr val="F6F8FA"/>
                </a:highlight>
                <a:latin typeface="Consolas"/>
                <a:ea typeface="Consolas"/>
                <a:cs typeface="Consolas"/>
                <a:sym typeface="Consolas"/>
              </a:rPr>
            </a:br>
          </a:p>
          <a:p>
            <a:pPr lvl="0" rtl="0">
              <a:spcBef>
                <a:spcPts val="0"/>
              </a:spcBef>
              <a:buNone/>
            </a:pPr>
            <a:r>
              <a:t/>
            </a:r>
            <a:endParaRPr sz="1800">
              <a:solidFill>
                <a:srgbClr val="595959"/>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Shape 374"/>
          <p:cNvSpPr txBox="1"/>
          <p:nvPr>
            <p:ph type="title"/>
          </p:nvPr>
        </p:nvSpPr>
        <p:spPr>
          <a:xfrm>
            <a:off x="1303800" y="598575"/>
            <a:ext cx="7030500" cy="999300"/>
          </a:xfrm>
          <a:prstGeom prst="rect">
            <a:avLst/>
          </a:prstGeom>
        </p:spPr>
        <p:txBody>
          <a:bodyPr anchorCtr="0" anchor="t" bIns="91425" lIns="91425" rIns="91425" tIns="91425">
            <a:noAutofit/>
          </a:bodyPr>
          <a:lstStyle/>
          <a:p>
            <a:pPr lvl="0" rtl="0">
              <a:spcBef>
                <a:spcPts val="0"/>
              </a:spcBef>
              <a:buNone/>
            </a:pPr>
            <a:r>
              <a:rPr lang="en"/>
              <a:t>Examples for Front end tricks code</a:t>
            </a:r>
          </a:p>
        </p:txBody>
      </p:sp>
      <p:sp>
        <p:nvSpPr>
          <p:cNvPr id="375" name="Shape 375"/>
          <p:cNvSpPr txBox="1"/>
          <p:nvPr>
            <p:ph idx="1" type="body"/>
          </p:nvPr>
        </p:nvSpPr>
        <p:spPr>
          <a:xfrm>
            <a:off x="1303800" y="1401125"/>
            <a:ext cx="7030500" cy="3186300"/>
          </a:xfrm>
          <a:prstGeom prst="rect">
            <a:avLst/>
          </a:prstGeom>
        </p:spPr>
        <p:txBody>
          <a:bodyPr anchorCtr="0" anchor="t" bIns="91425" lIns="91425" rIns="91425" tIns="91425">
            <a:noAutofit/>
          </a:bodyPr>
          <a:lstStyle/>
          <a:p>
            <a:pPr lvl="0" rtl="0">
              <a:spcBef>
                <a:spcPts val="0"/>
              </a:spcBef>
              <a:spcAft>
                <a:spcPts val="0"/>
              </a:spcAft>
              <a:buNone/>
            </a:pPr>
            <a:r>
              <a:rPr lang="en" sz="1800">
                <a:solidFill>
                  <a:srgbClr val="595959"/>
                </a:solidFill>
                <a:latin typeface="Arial"/>
                <a:ea typeface="Arial"/>
                <a:cs typeface="Arial"/>
                <a:sym typeface="Arial"/>
              </a:rPr>
              <a:t>3.</a:t>
            </a:r>
            <a:r>
              <a:rPr lang="en" sz="1800">
                <a:solidFill>
                  <a:srgbClr val="595959"/>
                </a:solidFill>
                <a:latin typeface="Arial"/>
                <a:ea typeface="Arial"/>
                <a:cs typeface="Arial"/>
                <a:sym typeface="Arial"/>
              </a:rPr>
              <a:t> </a:t>
            </a:r>
            <a:r>
              <a:rPr lang="en" sz="1800">
                <a:solidFill>
                  <a:srgbClr val="595959"/>
                </a:solidFill>
                <a:latin typeface="Arial"/>
                <a:ea typeface="Arial"/>
                <a:cs typeface="Arial"/>
                <a:sym typeface="Arial"/>
              </a:rPr>
              <a:t>Serve your text content as an image</a:t>
            </a:r>
          </a:p>
          <a:p>
            <a:pPr lvl="0" rtl="0">
              <a:spcBef>
                <a:spcPts val="0"/>
              </a:spcBef>
              <a:buNone/>
            </a:pPr>
            <a:r>
              <a:t/>
            </a:r>
            <a:endParaRPr sz="1800">
              <a:solidFill>
                <a:srgbClr val="595959"/>
              </a:solidFill>
              <a:latin typeface="Arial"/>
              <a:ea typeface="Arial"/>
              <a:cs typeface="Arial"/>
              <a:sym typeface="Arial"/>
            </a:endParaRPr>
          </a:p>
          <a:p>
            <a:pPr lvl="0" rtl="0">
              <a:spcBef>
                <a:spcPts val="0"/>
              </a:spcBef>
              <a:buNone/>
            </a:pPr>
            <a:r>
              <a:t/>
            </a:r>
            <a:endParaRPr sz="1800">
              <a:solidFill>
                <a:srgbClr val="595959"/>
              </a:solidFill>
              <a:latin typeface="Arial"/>
              <a:ea typeface="Arial"/>
              <a:cs typeface="Arial"/>
              <a:sym typeface="Arial"/>
            </a:endParaRPr>
          </a:p>
        </p:txBody>
      </p:sp>
      <p:pic>
        <p:nvPicPr>
          <p:cNvPr id="376" name="Shape 376"/>
          <p:cNvPicPr preferRelativeResize="0"/>
          <p:nvPr/>
        </p:nvPicPr>
        <p:blipFill>
          <a:blip r:embed="rId3">
            <a:alphaModFix/>
          </a:blip>
          <a:stretch>
            <a:fillRect/>
          </a:stretch>
        </p:blipFill>
        <p:spPr>
          <a:xfrm>
            <a:off x="100775" y="2183486"/>
            <a:ext cx="9144000" cy="17426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Shape 381"/>
          <p:cNvSpPr txBox="1"/>
          <p:nvPr>
            <p:ph type="title"/>
          </p:nvPr>
        </p:nvSpPr>
        <p:spPr>
          <a:xfrm>
            <a:off x="1303800" y="598575"/>
            <a:ext cx="7030500" cy="999300"/>
          </a:xfrm>
          <a:prstGeom prst="rect">
            <a:avLst/>
          </a:prstGeom>
        </p:spPr>
        <p:txBody>
          <a:bodyPr anchorCtr="0" anchor="t" bIns="91425" lIns="91425" rIns="91425" tIns="91425">
            <a:noAutofit/>
          </a:bodyPr>
          <a:lstStyle/>
          <a:p>
            <a:pPr lvl="0">
              <a:spcBef>
                <a:spcPts val="0"/>
              </a:spcBef>
              <a:buNone/>
            </a:pPr>
            <a:r>
              <a:rPr lang="en"/>
              <a:t>Ant-Scraping Techs (back-end &amp; front-end)</a:t>
            </a:r>
          </a:p>
        </p:txBody>
      </p:sp>
      <p:sp>
        <p:nvSpPr>
          <p:cNvPr id="382" name="Shape 382"/>
          <p:cNvSpPr txBox="1"/>
          <p:nvPr>
            <p:ph idx="1" type="body"/>
          </p:nvPr>
        </p:nvSpPr>
        <p:spPr>
          <a:xfrm>
            <a:off x="1303800" y="1990050"/>
            <a:ext cx="7030500" cy="2541600"/>
          </a:xfrm>
          <a:prstGeom prst="rect">
            <a:avLst/>
          </a:prstGeom>
        </p:spPr>
        <p:txBody>
          <a:bodyPr anchorCtr="0" anchor="t" bIns="91425" lIns="91425" rIns="91425" tIns="91425">
            <a:noAutofit/>
          </a:bodyPr>
          <a:lstStyle/>
          <a:p>
            <a:pPr indent="-317500" lvl="0" marL="457200" rtl="0">
              <a:spcBef>
                <a:spcPts val="0"/>
              </a:spcBef>
              <a:buSzPct val="100000"/>
              <a:buAutoNum type="arabicPeriod"/>
            </a:pPr>
            <a:r>
              <a:rPr lang="en" sz="1400">
                <a:latin typeface="Arial"/>
                <a:ea typeface="Arial"/>
                <a:cs typeface="Arial"/>
                <a:sym typeface="Arial"/>
              </a:rPr>
              <a:t>Most Common: Request Limitation. (e.g., </a:t>
            </a:r>
            <a:r>
              <a:rPr lang="en" sz="1400">
                <a:solidFill>
                  <a:srgbClr val="24292E"/>
                </a:solidFill>
                <a:highlight>
                  <a:srgbClr val="FFFFFF"/>
                </a:highlight>
                <a:latin typeface="Arial"/>
                <a:ea typeface="Arial"/>
                <a:cs typeface="Arial"/>
                <a:sym typeface="Arial"/>
              </a:rPr>
              <a:t>mod_evasive, an Apache module</a:t>
            </a:r>
            <a:r>
              <a:rPr lang="en" sz="1400">
                <a:latin typeface="Arial"/>
                <a:ea typeface="Arial"/>
                <a:cs typeface="Arial"/>
                <a:sym typeface="Arial"/>
              </a:rPr>
              <a:t>); Some web hosting provide Scraper Protection, like CloudFlare, AWS.</a:t>
            </a:r>
          </a:p>
          <a:p>
            <a:pPr indent="-317500" lvl="0" marL="457200" rtl="0">
              <a:spcBef>
                <a:spcPts val="0"/>
              </a:spcBef>
              <a:buSzPct val="100000"/>
              <a:buFont typeface="Arial"/>
              <a:buAutoNum type="arabicPeriod"/>
            </a:pPr>
            <a:r>
              <a:rPr lang="en" sz="1400">
                <a:latin typeface="Arial"/>
                <a:ea typeface="Arial"/>
                <a:cs typeface="Arial"/>
                <a:sym typeface="Arial"/>
              </a:rPr>
              <a:t>Front-end JS based Web Scraper indicators (Front-end tricks)</a:t>
            </a:r>
          </a:p>
          <a:p>
            <a:pPr indent="-317500" lvl="0" marL="457200" rtl="0">
              <a:lnSpc>
                <a:spcPct val="125000"/>
              </a:lnSpc>
              <a:spcBef>
                <a:spcPts val="1800"/>
              </a:spcBef>
              <a:spcAft>
                <a:spcPts val="1200"/>
              </a:spcAft>
              <a:buSzPct val="100000"/>
              <a:buFont typeface="Arial"/>
              <a:buAutoNum type="arabicPeriod"/>
            </a:pPr>
            <a:r>
              <a:rPr b="1" lang="en" sz="1400">
                <a:solidFill>
                  <a:srgbClr val="24292E"/>
                </a:solidFill>
                <a:latin typeface="Arial"/>
                <a:ea typeface="Arial"/>
                <a:cs typeface="Arial"/>
                <a:sym typeface="Arial"/>
              </a:rPr>
              <a:t>Frequently change your HTML </a:t>
            </a:r>
          </a:p>
          <a:p>
            <a:pPr lvl="0" rtl="0">
              <a:spcBef>
                <a:spcPts val="0"/>
              </a:spcBef>
              <a:buNone/>
            </a:pPr>
            <a:r>
              <a:t/>
            </a:r>
            <a:endParaRPr/>
          </a:p>
          <a:p>
            <a:pPr lvl="0" rt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Shape 387"/>
          <p:cNvSpPr txBox="1"/>
          <p:nvPr>
            <p:ph type="title"/>
          </p:nvPr>
        </p:nvSpPr>
        <p:spPr>
          <a:xfrm>
            <a:off x="1303800" y="598575"/>
            <a:ext cx="7030500" cy="999300"/>
          </a:xfrm>
          <a:prstGeom prst="rect">
            <a:avLst/>
          </a:prstGeom>
        </p:spPr>
        <p:txBody>
          <a:bodyPr anchorCtr="0" anchor="t" bIns="91425" lIns="91425" rIns="91425" tIns="91425">
            <a:noAutofit/>
          </a:bodyPr>
          <a:lstStyle/>
          <a:p>
            <a:pPr lvl="0">
              <a:spcBef>
                <a:spcPts val="0"/>
              </a:spcBef>
              <a:buNone/>
            </a:pPr>
            <a:r>
              <a:rPr lang="en"/>
              <a:t>Examples: request limitation</a:t>
            </a:r>
          </a:p>
        </p:txBody>
      </p:sp>
      <p:sp>
        <p:nvSpPr>
          <p:cNvPr id="388" name="Shape 388"/>
          <p:cNvSpPr txBox="1"/>
          <p:nvPr>
            <p:ph idx="1" type="body"/>
          </p:nvPr>
        </p:nvSpPr>
        <p:spPr>
          <a:xfrm>
            <a:off x="1303800" y="1990050"/>
            <a:ext cx="7030500" cy="2541600"/>
          </a:xfrm>
          <a:prstGeom prst="rect">
            <a:avLst/>
          </a:prstGeom>
        </p:spPr>
        <p:txBody>
          <a:bodyPr anchorCtr="0" anchor="t" bIns="91425" lIns="91425" rIns="91425" tIns="91425">
            <a:noAutofit/>
          </a:bodyPr>
          <a:lstStyle/>
          <a:p>
            <a:pPr lvl="0">
              <a:spcBef>
                <a:spcPts val="0"/>
              </a:spcBef>
              <a:buNone/>
            </a:pPr>
            <a:r>
              <a:t/>
            </a:r>
            <a:endParaRPr/>
          </a:p>
        </p:txBody>
      </p:sp>
      <p:pic>
        <p:nvPicPr>
          <p:cNvPr id="389" name="Shape 389"/>
          <p:cNvPicPr preferRelativeResize="0"/>
          <p:nvPr/>
        </p:nvPicPr>
        <p:blipFill>
          <a:blip r:embed="rId3">
            <a:alphaModFix/>
          </a:blip>
          <a:stretch>
            <a:fillRect/>
          </a:stretch>
        </p:blipFill>
        <p:spPr>
          <a:xfrm>
            <a:off x="196800" y="1689784"/>
            <a:ext cx="4433975" cy="1604875"/>
          </a:xfrm>
          <a:prstGeom prst="rect">
            <a:avLst/>
          </a:prstGeom>
          <a:noFill/>
          <a:ln>
            <a:noFill/>
          </a:ln>
        </p:spPr>
      </p:pic>
      <p:pic>
        <p:nvPicPr>
          <p:cNvPr id="390" name="Shape 390"/>
          <p:cNvPicPr preferRelativeResize="0"/>
          <p:nvPr/>
        </p:nvPicPr>
        <p:blipFill>
          <a:blip r:embed="rId4">
            <a:alphaModFix/>
          </a:blip>
          <a:stretch>
            <a:fillRect/>
          </a:stretch>
        </p:blipFill>
        <p:spPr>
          <a:xfrm>
            <a:off x="4568897" y="1152474"/>
            <a:ext cx="4162225" cy="372334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Shape 395"/>
          <p:cNvSpPr txBox="1"/>
          <p:nvPr>
            <p:ph type="title"/>
          </p:nvPr>
        </p:nvSpPr>
        <p:spPr>
          <a:xfrm>
            <a:off x="1303800" y="598575"/>
            <a:ext cx="7030500" cy="999300"/>
          </a:xfrm>
          <a:prstGeom prst="rect">
            <a:avLst/>
          </a:prstGeom>
        </p:spPr>
        <p:txBody>
          <a:bodyPr anchorCtr="0" anchor="t" bIns="91425" lIns="91425" rIns="91425" tIns="91425">
            <a:noAutofit/>
          </a:bodyPr>
          <a:lstStyle/>
          <a:p>
            <a:pPr lvl="0">
              <a:spcBef>
                <a:spcPts val="0"/>
              </a:spcBef>
              <a:buNone/>
            </a:pPr>
            <a:r>
              <a:rPr lang="en" sz="2400">
                <a:latin typeface="Arial"/>
                <a:ea typeface="Arial"/>
                <a:cs typeface="Arial"/>
                <a:sym typeface="Arial"/>
              </a:rPr>
              <a:t>Another </a:t>
            </a:r>
            <a:r>
              <a:rPr lang="en" sz="2400">
                <a:latin typeface="Arial"/>
                <a:ea typeface="Arial"/>
                <a:cs typeface="Arial"/>
                <a:sym typeface="Arial"/>
              </a:rPr>
              <a:t>Examples for </a:t>
            </a:r>
            <a:r>
              <a:rPr lang="en" sz="2400">
                <a:solidFill>
                  <a:srgbClr val="24292E"/>
                </a:solidFill>
                <a:latin typeface="Arial"/>
                <a:ea typeface="Arial"/>
                <a:cs typeface="Arial"/>
                <a:sym typeface="Arial"/>
              </a:rPr>
              <a:t>Frequently change your HTML: leave old markups</a:t>
            </a:r>
          </a:p>
          <a:p>
            <a:pPr lvl="0">
              <a:spcBef>
                <a:spcPts val="0"/>
              </a:spcBef>
              <a:buNone/>
            </a:pPr>
            <a:r>
              <a:t/>
            </a:r>
            <a:endParaRPr sz="2400">
              <a:latin typeface="Arial"/>
              <a:ea typeface="Arial"/>
              <a:cs typeface="Arial"/>
              <a:sym typeface="Arial"/>
            </a:endParaRPr>
          </a:p>
        </p:txBody>
      </p:sp>
      <p:sp>
        <p:nvSpPr>
          <p:cNvPr id="396" name="Shape 396"/>
          <p:cNvSpPr txBox="1"/>
          <p:nvPr>
            <p:ph idx="1" type="body"/>
          </p:nvPr>
        </p:nvSpPr>
        <p:spPr>
          <a:xfrm>
            <a:off x="1303800" y="1362100"/>
            <a:ext cx="7030500" cy="2541600"/>
          </a:xfrm>
          <a:prstGeom prst="rect">
            <a:avLst/>
          </a:prstGeom>
        </p:spPr>
        <p:txBody>
          <a:bodyPr anchorCtr="0" anchor="t" bIns="91425" lIns="91425" rIns="91425" tIns="91425">
            <a:noAutofit/>
          </a:bodyPr>
          <a:lstStyle/>
          <a:p>
            <a:pPr indent="0" lvl="0" marL="152400" marR="152400" rtl="0">
              <a:lnSpc>
                <a:spcPct val="145000"/>
              </a:lnSpc>
              <a:spcBef>
                <a:spcPts val="0"/>
              </a:spcBef>
              <a:spcAft>
                <a:spcPts val="0"/>
              </a:spcAft>
              <a:buNone/>
            </a:pPr>
            <a:r>
              <a:rPr lang="en" sz="900">
                <a:solidFill>
                  <a:srgbClr val="24292E"/>
                </a:solidFill>
                <a:highlight>
                  <a:srgbClr val="F6F8FA"/>
                </a:highlight>
                <a:latin typeface="Consolas"/>
                <a:ea typeface="Consolas"/>
                <a:cs typeface="Consolas"/>
                <a:sym typeface="Consolas"/>
              </a:rPr>
              <a:t>&lt;</a:t>
            </a:r>
            <a:r>
              <a:rPr lang="en" sz="900">
                <a:solidFill>
                  <a:srgbClr val="22863A"/>
                </a:solidFill>
                <a:highlight>
                  <a:srgbClr val="F6F8FA"/>
                </a:highlight>
                <a:latin typeface="Consolas"/>
                <a:ea typeface="Consolas"/>
                <a:cs typeface="Consolas"/>
                <a:sym typeface="Consolas"/>
              </a:rPr>
              <a:t>div</a:t>
            </a:r>
            <a:r>
              <a:rPr lang="en" sz="900">
                <a:solidFill>
                  <a:srgbClr val="24292E"/>
                </a:solidFill>
                <a:highlight>
                  <a:srgbClr val="F6F8FA"/>
                </a:highlight>
                <a:latin typeface="Consolas"/>
                <a:ea typeface="Consolas"/>
                <a:cs typeface="Consolas"/>
                <a:sym typeface="Consolas"/>
              </a:rPr>
              <a:t> </a:t>
            </a:r>
            <a:r>
              <a:rPr lang="en" sz="900">
                <a:solidFill>
                  <a:srgbClr val="6F42C1"/>
                </a:solidFill>
                <a:highlight>
                  <a:srgbClr val="F6F8FA"/>
                </a:highlight>
                <a:latin typeface="Consolas"/>
                <a:ea typeface="Consolas"/>
                <a:cs typeface="Consolas"/>
                <a:sym typeface="Consolas"/>
              </a:rPr>
              <a:t>class</a:t>
            </a:r>
            <a:r>
              <a:rPr lang="en" sz="900">
                <a:solidFill>
                  <a:srgbClr val="24292E"/>
                </a:solidFill>
                <a:highlight>
                  <a:srgbClr val="F6F8FA"/>
                </a:highlight>
                <a:latin typeface="Consolas"/>
                <a:ea typeface="Consolas"/>
                <a:cs typeface="Consolas"/>
                <a:sym typeface="Consolas"/>
              </a:rPr>
              <a:t>=</a:t>
            </a:r>
            <a:r>
              <a:rPr lang="en" sz="900">
                <a:solidFill>
                  <a:srgbClr val="032F62"/>
                </a:solidFill>
                <a:highlight>
                  <a:srgbClr val="F6F8FA"/>
                </a:highlight>
                <a:latin typeface="Consolas"/>
                <a:ea typeface="Consolas"/>
                <a:cs typeface="Consolas"/>
                <a:sym typeface="Consolas"/>
              </a:rPr>
              <a:t>"the-real-search-result"</a:t>
            </a:r>
            <a:r>
              <a:rPr lang="en" sz="900">
                <a:solidFill>
                  <a:srgbClr val="24292E"/>
                </a:solidFill>
                <a:highlight>
                  <a:srgbClr val="F6F8FA"/>
                </a:highlight>
                <a:latin typeface="Consolas"/>
                <a:ea typeface="Consolas"/>
                <a:cs typeface="Consolas"/>
                <a:sym typeface="Consolas"/>
              </a:rPr>
              <a:t>&gt;</a:t>
            </a:r>
            <a:br>
              <a:rPr lang="en" sz="900">
                <a:solidFill>
                  <a:srgbClr val="24292E"/>
                </a:solidFill>
                <a:highlight>
                  <a:srgbClr val="F6F8FA"/>
                </a:highlight>
                <a:latin typeface="Consolas"/>
                <a:ea typeface="Consolas"/>
                <a:cs typeface="Consolas"/>
                <a:sym typeface="Consolas"/>
              </a:rPr>
            </a:br>
            <a:r>
              <a:rPr lang="en" sz="900">
                <a:solidFill>
                  <a:srgbClr val="24292E"/>
                </a:solidFill>
                <a:highlight>
                  <a:srgbClr val="F6F8FA"/>
                </a:highlight>
                <a:latin typeface="Consolas"/>
                <a:ea typeface="Consolas"/>
                <a:cs typeface="Consolas"/>
                <a:sym typeface="Consolas"/>
              </a:rPr>
              <a:t>  &lt;</a:t>
            </a:r>
            <a:r>
              <a:rPr lang="en" sz="900">
                <a:solidFill>
                  <a:srgbClr val="22863A"/>
                </a:solidFill>
                <a:highlight>
                  <a:srgbClr val="F6F8FA"/>
                </a:highlight>
                <a:latin typeface="Consolas"/>
                <a:ea typeface="Consolas"/>
                <a:cs typeface="Consolas"/>
                <a:sym typeface="Consolas"/>
              </a:rPr>
              <a:t>h3</a:t>
            </a:r>
            <a:r>
              <a:rPr lang="en" sz="900">
                <a:solidFill>
                  <a:srgbClr val="24292E"/>
                </a:solidFill>
                <a:highlight>
                  <a:srgbClr val="F6F8FA"/>
                </a:highlight>
                <a:latin typeface="Consolas"/>
                <a:ea typeface="Consolas"/>
                <a:cs typeface="Consolas"/>
                <a:sym typeface="Consolas"/>
              </a:rPr>
              <a:t> </a:t>
            </a:r>
            <a:r>
              <a:rPr lang="en" sz="900">
                <a:solidFill>
                  <a:srgbClr val="6F42C1"/>
                </a:solidFill>
                <a:highlight>
                  <a:srgbClr val="F6F8FA"/>
                </a:highlight>
                <a:latin typeface="Consolas"/>
                <a:ea typeface="Consolas"/>
                <a:cs typeface="Consolas"/>
                <a:sym typeface="Consolas"/>
              </a:rPr>
              <a:t>class</a:t>
            </a:r>
            <a:r>
              <a:rPr lang="en" sz="900">
                <a:solidFill>
                  <a:srgbClr val="24292E"/>
                </a:solidFill>
                <a:highlight>
                  <a:srgbClr val="F6F8FA"/>
                </a:highlight>
                <a:latin typeface="Consolas"/>
                <a:ea typeface="Consolas"/>
                <a:cs typeface="Consolas"/>
                <a:sym typeface="Consolas"/>
              </a:rPr>
              <a:t>=</a:t>
            </a:r>
            <a:r>
              <a:rPr lang="en" sz="900">
                <a:solidFill>
                  <a:srgbClr val="032F62"/>
                </a:solidFill>
                <a:highlight>
                  <a:srgbClr val="F6F8FA"/>
                </a:highlight>
                <a:latin typeface="Consolas"/>
                <a:ea typeface="Consolas"/>
                <a:cs typeface="Consolas"/>
                <a:sym typeface="Consolas"/>
              </a:rPr>
              <a:t>"the-real-search-result-title"</a:t>
            </a:r>
            <a:r>
              <a:rPr lang="en" sz="900">
                <a:solidFill>
                  <a:srgbClr val="24292E"/>
                </a:solidFill>
                <a:highlight>
                  <a:srgbClr val="F6F8FA"/>
                </a:highlight>
                <a:latin typeface="Consolas"/>
                <a:ea typeface="Consolas"/>
                <a:cs typeface="Consolas"/>
                <a:sym typeface="Consolas"/>
              </a:rPr>
              <a:t>&gt;Stack Overflow has become the world's most popular programming Q </a:t>
            </a:r>
            <a:r>
              <a:rPr lang="en" sz="900">
                <a:solidFill>
                  <a:srgbClr val="FAFBFC"/>
                </a:solidFill>
                <a:highlight>
                  <a:srgbClr val="B31D28"/>
                </a:highlight>
                <a:latin typeface="Consolas"/>
                <a:ea typeface="Consolas"/>
                <a:cs typeface="Consolas"/>
                <a:sym typeface="Consolas"/>
              </a:rPr>
              <a:t>&amp;</a:t>
            </a:r>
            <a:r>
              <a:rPr lang="en" sz="900">
                <a:solidFill>
                  <a:srgbClr val="24292E"/>
                </a:solidFill>
                <a:highlight>
                  <a:srgbClr val="F6F8FA"/>
                </a:highlight>
                <a:latin typeface="Consolas"/>
                <a:ea typeface="Consolas"/>
                <a:cs typeface="Consolas"/>
                <a:sym typeface="Consolas"/>
              </a:rPr>
              <a:t> A website&lt;/</a:t>
            </a:r>
            <a:r>
              <a:rPr lang="en" sz="900">
                <a:solidFill>
                  <a:srgbClr val="22863A"/>
                </a:solidFill>
                <a:highlight>
                  <a:srgbClr val="F6F8FA"/>
                </a:highlight>
                <a:latin typeface="Consolas"/>
                <a:ea typeface="Consolas"/>
                <a:cs typeface="Consolas"/>
                <a:sym typeface="Consolas"/>
              </a:rPr>
              <a:t>h3</a:t>
            </a:r>
            <a:r>
              <a:rPr lang="en" sz="900">
                <a:solidFill>
                  <a:srgbClr val="24292E"/>
                </a:solidFill>
                <a:highlight>
                  <a:srgbClr val="F6F8FA"/>
                </a:highlight>
                <a:latin typeface="Consolas"/>
                <a:ea typeface="Consolas"/>
                <a:cs typeface="Consolas"/>
                <a:sym typeface="Consolas"/>
              </a:rPr>
              <a:t>&gt;</a:t>
            </a:r>
            <a:br>
              <a:rPr lang="en" sz="900">
                <a:solidFill>
                  <a:srgbClr val="24292E"/>
                </a:solidFill>
                <a:highlight>
                  <a:srgbClr val="F6F8FA"/>
                </a:highlight>
                <a:latin typeface="Consolas"/>
                <a:ea typeface="Consolas"/>
                <a:cs typeface="Consolas"/>
                <a:sym typeface="Consolas"/>
              </a:rPr>
            </a:br>
            <a:r>
              <a:rPr lang="en" sz="900">
                <a:solidFill>
                  <a:srgbClr val="24292E"/>
                </a:solidFill>
                <a:highlight>
                  <a:srgbClr val="F6F8FA"/>
                </a:highlight>
                <a:latin typeface="Consolas"/>
                <a:ea typeface="Consolas"/>
                <a:cs typeface="Consolas"/>
                <a:sym typeface="Consolas"/>
              </a:rPr>
              <a:t>  &lt;</a:t>
            </a:r>
            <a:r>
              <a:rPr lang="en" sz="900">
                <a:solidFill>
                  <a:srgbClr val="22863A"/>
                </a:solidFill>
                <a:highlight>
                  <a:srgbClr val="F6F8FA"/>
                </a:highlight>
                <a:latin typeface="Consolas"/>
                <a:ea typeface="Consolas"/>
                <a:cs typeface="Consolas"/>
                <a:sym typeface="Consolas"/>
              </a:rPr>
              <a:t>p</a:t>
            </a:r>
            <a:r>
              <a:rPr lang="en" sz="900">
                <a:solidFill>
                  <a:srgbClr val="24292E"/>
                </a:solidFill>
                <a:highlight>
                  <a:srgbClr val="F6F8FA"/>
                </a:highlight>
                <a:latin typeface="Consolas"/>
                <a:ea typeface="Consolas"/>
                <a:cs typeface="Consolas"/>
                <a:sym typeface="Consolas"/>
              </a:rPr>
              <a:t> </a:t>
            </a:r>
            <a:r>
              <a:rPr lang="en" sz="900">
                <a:solidFill>
                  <a:srgbClr val="6F42C1"/>
                </a:solidFill>
                <a:highlight>
                  <a:srgbClr val="F6F8FA"/>
                </a:highlight>
                <a:latin typeface="Consolas"/>
                <a:ea typeface="Consolas"/>
                <a:cs typeface="Consolas"/>
                <a:sym typeface="Consolas"/>
              </a:rPr>
              <a:t>class</a:t>
            </a:r>
            <a:r>
              <a:rPr lang="en" sz="900">
                <a:solidFill>
                  <a:srgbClr val="24292E"/>
                </a:solidFill>
                <a:highlight>
                  <a:srgbClr val="F6F8FA"/>
                </a:highlight>
                <a:latin typeface="Consolas"/>
                <a:ea typeface="Consolas"/>
                <a:cs typeface="Consolas"/>
                <a:sym typeface="Consolas"/>
              </a:rPr>
              <a:t>=</a:t>
            </a:r>
            <a:r>
              <a:rPr lang="en" sz="900">
                <a:solidFill>
                  <a:srgbClr val="032F62"/>
                </a:solidFill>
                <a:highlight>
                  <a:srgbClr val="F6F8FA"/>
                </a:highlight>
                <a:latin typeface="Consolas"/>
                <a:ea typeface="Consolas"/>
                <a:cs typeface="Consolas"/>
                <a:sym typeface="Consolas"/>
              </a:rPr>
              <a:t>"the-real-search-result-excerpt"</a:t>
            </a:r>
            <a:r>
              <a:rPr lang="en" sz="900">
                <a:solidFill>
                  <a:srgbClr val="24292E"/>
                </a:solidFill>
                <a:highlight>
                  <a:srgbClr val="F6F8FA"/>
                </a:highlight>
                <a:latin typeface="Consolas"/>
                <a:ea typeface="Consolas"/>
                <a:cs typeface="Consolas"/>
                <a:sym typeface="Consolas"/>
              </a:rPr>
              <a:t>&gt;The website Stack Overflow has now become the most popular programming Q </a:t>
            </a:r>
            <a:r>
              <a:rPr lang="en" sz="900">
                <a:solidFill>
                  <a:srgbClr val="FAFBFC"/>
                </a:solidFill>
                <a:highlight>
                  <a:srgbClr val="B31D28"/>
                </a:highlight>
                <a:latin typeface="Consolas"/>
                <a:ea typeface="Consolas"/>
                <a:cs typeface="Consolas"/>
                <a:sym typeface="Consolas"/>
              </a:rPr>
              <a:t>&amp;</a:t>
            </a:r>
            <a:r>
              <a:rPr lang="en" sz="900">
                <a:solidFill>
                  <a:srgbClr val="24292E"/>
                </a:solidFill>
                <a:highlight>
                  <a:srgbClr val="F6F8FA"/>
                </a:highlight>
                <a:latin typeface="Consolas"/>
                <a:ea typeface="Consolas"/>
                <a:cs typeface="Consolas"/>
                <a:sym typeface="Consolas"/>
              </a:rPr>
              <a:t> A website, with 10 million questions and many users, which...&lt;/</a:t>
            </a:r>
            <a:r>
              <a:rPr lang="en" sz="900">
                <a:solidFill>
                  <a:srgbClr val="22863A"/>
                </a:solidFill>
                <a:highlight>
                  <a:srgbClr val="F6F8FA"/>
                </a:highlight>
                <a:latin typeface="Consolas"/>
                <a:ea typeface="Consolas"/>
                <a:cs typeface="Consolas"/>
                <a:sym typeface="Consolas"/>
              </a:rPr>
              <a:t>p</a:t>
            </a:r>
            <a:r>
              <a:rPr lang="en" sz="900">
                <a:solidFill>
                  <a:srgbClr val="24292E"/>
                </a:solidFill>
                <a:highlight>
                  <a:srgbClr val="F6F8FA"/>
                </a:highlight>
                <a:latin typeface="Consolas"/>
                <a:ea typeface="Consolas"/>
                <a:cs typeface="Consolas"/>
                <a:sym typeface="Consolas"/>
              </a:rPr>
              <a:t>&gt;</a:t>
            </a:r>
            <a:br>
              <a:rPr lang="en" sz="900">
                <a:solidFill>
                  <a:srgbClr val="24292E"/>
                </a:solidFill>
                <a:highlight>
                  <a:srgbClr val="F6F8FA"/>
                </a:highlight>
                <a:latin typeface="Consolas"/>
                <a:ea typeface="Consolas"/>
                <a:cs typeface="Consolas"/>
                <a:sym typeface="Consolas"/>
              </a:rPr>
            </a:br>
            <a:r>
              <a:rPr lang="en" sz="900">
                <a:solidFill>
                  <a:srgbClr val="24292E"/>
                </a:solidFill>
                <a:highlight>
                  <a:srgbClr val="F6F8FA"/>
                </a:highlight>
                <a:latin typeface="Consolas"/>
                <a:ea typeface="Consolas"/>
                <a:cs typeface="Consolas"/>
                <a:sym typeface="Consolas"/>
              </a:rPr>
              <a:t>  &lt;</a:t>
            </a:r>
            <a:r>
              <a:rPr lang="en" sz="900">
                <a:solidFill>
                  <a:srgbClr val="22863A"/>
                </a:solidFill>
                <a:highlight>
                  <a:srgbClr val="F6F8FA"/>
                </a:highlight>
                <a:latin typeface="Consolas"/>
                <a:ea typeface="Consolas"/>
                <a:cs typeface="Consolas"/>
                <a:sym typeface="Consolas"/>
              </a:rPr>
              <a:t>a</a:t>
            </a:r>
            <a:r>
              <a:rPr lang="en" sz="900">
                <a:solidFill>
                  <a:srgbClr val="24292E"/>
                </a:solidFill>
                <a:highlight>
                  <a:srgbClr val="F6F8FA"/>
                </a:highlight>
                <a:latin typeface="Consolas"/>
                <a:ea typeface="Consolas"/>
                <a:cs typeface="Consolas"/>
                <a:sym typeface="Consolas"/>
              </a:rPr>
              <a:t> </a:t>
            </a:r>
            <a:r>
              <a:rPr lang="en" sz="900">
                <a:solidFill>
                  <a:srgbClr val="6F42C1"/>
                </a:solidFill>
                <a:highlight>
                  <a:srgbClr val="F6F8FA"/>
                </a:highlight>
                <a:latin typeface="Consolas"/>
                <a:ea typeface="Consolas"/>
                <a:cs typeface="Consolas"/>
                <a:sym typeface="Consolas"/>
              </a:rPr>
              <a:t>class</a:t>
            </a:r>
            <a:r>
              <a:rPr lang="en" sz="900">
                <a:solidFill>
                  <a:srgbClr val="032F62"/>
                </a:solidFill>
                <a:highlight>
                  <a:srgbClr val="F6F8FA"/>
                </a:highlight>
                <a:latin typeface="Consolas"/>
                <a:ea typeface="Consolas"/>
                <a:cs typeface="Consolas"/>
                <a:sym typeface="Consolas"/>
              </a:rPr>
              <a:t>"the-real-search-result-link"</a:t>
            </a:r>
            <a:r>
              <a:rPr lang="en" sz="900">
                <a:solidFill>
                  <a:srgbClr val="24292E"/>
                </a:solidFill>
                <a:highlight>
                  <a:srgbClr val="F6F8FA"/>
                </a:highlight>
                <a:latin typeface="Consolas"/>
                <a:ea typeface="Consolas"/>
                <a:cs typeface="Consolas"/>
                <a:sym typeface="Consolas"/>
              </a:rPr>
              <a:t> </a:t>
            </a:r>
            <a:r>
              <a:rPr lang="en" sz="900">
                <a:solidFill>
                  <a:srgbClr val="6F42C1"/>
                </a:solidFill>
                <a:highlight>
                  <a:srgbClr val="F6F8FA"/>
                </a:highlight>
                <a:latin typeface="Consolas"/>
                <a:ea typeface="Consolas"/>
                <a:cs typeface="Consolas"/>
                <a:sym typeface="Consolas"/>
              </a:rPr>
              <a:t>href</a:t>
            </a:r>
            <a:r>
              <a:rPr lang="en" sz="900">
                <a:solidFill>
                  <a:srgbClr val="24292E"/>
                </a:solidFill>
                <a:highlight>
                  <a:srgbClr val="F6F8FA"/>
                </a:highlight>
                <a:latin typeface="Consolas"/>
                <a:ea typeface="Consolas"/>
                <a:cs typeface="Consolas"/>
                <a:sym typeface="Consolas"/>
              </a:rPr>
              <a:t>=</a:t>
            </a:r>
            <a:r>
              <a:rPr lang="en" sz="900">
                <a:solidFill>
                  <a:srgbClr val="032F62"/>
                </a:solidFill>
                <a:highlight>
                  <a:srgbClr val="F6F8FA"/>
                </a:highlight>
                <a:latin typeface="Consolas"/>
                <a:ea typeface="Consolas"/>
                <a:cs typeface="Consolas"/>
                <a:sym typeface="Consolas"/>
              </a:rPr>
              <a:t>"/stories/stack-overflow-has-become-the-most-popular"</a:t>
            </a:r>
            <a:r>
              <a:rPr lang="en" sz="900">
                <a:solidFill>
                  <a:srgbClr val="24292E"/>
                </a:solidFill>
                <a:highlight>
                  <a:srgbClr val="F6F8FA"/>
                </a:highlight>
                <a:latin typeface="Consolas"/>
                <a:ea typeface="Consolas"/>
                <a:cs typeface="Consolas"/>
                <a:sym typeface="Consolas"/>
              </a:rPr>
              <a:t>&gt;Read more&lt;/</a:t>
            </a:r>
            <a:r>
              <a:rPr lang="en" sz="900">
                <a:solidFill>
                  <a:srgbClr val="22863A"/>
                </a:solidFill>
                <a:highlight>
                  <a:srgbClr val="F6F8FA"/>
                </a:highlight>
                <a:latin typeface="Consolas"/>
                <a:ea typeface="Consolas"/>
                <a:cs typeface="Consolas"/>
                <a:sym typeface="Consolas"/>
              </a:rPr>
              <a:t>a</a:t>
            </a:r>
            <a:r>
              <a:rPr lang="en" sz="900">
                <a:solidFill>
                  <a:srgbClr val="24292E"/>
                </a:solidFill>
                <a:highlight>
                  <a:srgbClr val="F6F8FA"/>
                </a:highlight>
                <a:latin typeface="Consolas"/>
                <a:ea typeface="Consolas"/>
                <a:cs typeface="Consolas"/>
                <a:sym typeface="Consolas"/>
              </a:rPr>
              <a:t>&gt;</a:t>
            </a:r>
            <a:br>
              <a:rPr lang="en" sz="900">
                <a:solidFill>
                  <a:srgbClr val="24292E"/>
                </a:solidFill>
                <a:highlight>
                  <a:srgbClr val="F6F8FA"/>
                </a:highlight>
                <a:latin typeface="Consolas"/>
                <a:ea typeface="Consolas"/>
                <a:cs typeface="Consolas"/>
                <a:sym typeface="Consolas"/>
              </a:rPr>
            </a:br>
            <a:r>
              <a:rPr lang="en" sz="900">
                <a:solidFill>
                  <a:srgbClr val="24292E"/>
                </a:solidFill>
                <a:highlight>
                  <a:srgbClr val="F6F8FA"/>
                </a:highlight>
                <a:latin typeface="Consolas"/>
                <a:ea typeface="Consolas"/>
                <a:cs typeface="Consolas"/>
                <a:sym typeface="Consolas"/>
              </a:rPr>
              <a:t>&lt;/</a:t>
            </a:r>
            <a:r>
              <a:rPr lang="en" sz="900">
                <a:solidFill>
                  <a:srgbClr val="22863A"/>
                </a:solidFill>
                <a:highlight>
                  <a:srgbClr val="F6F8FA"/>
                </a:highlight>
                <a:latin typeface="Consolas"/>
                <a:ea typeface="Consolas"/>
                <a:cs typeface="Consolas"/>
                <a:sym typeface="Consolas"/>
              </a:rPr>
              <a:t>div</a:t>
            </a:r>
            <a:r>
              <a:rPr lang="en" sz="900">
                <a:solidFill>
                  <a:srgbClr val="24292E"/>
                </a:solidFill>
                <a:highlight>
                  <a:srgbClr val="F6F8FA"/>
                </a:highlight>
                <a:latin typeface="Consolas"/>
                <a:ea typeface="Consolas"/>
                <a:cs typeface="Consolas"/>
                <a:sym typeface="Consolas"/>
              </a:rPr>
              <a:t>&gt;</a:t>
            </a:r>
            <a:br>
              <a:rPr lang="en" sz="900">
                <a:solidFill>
                  <a:srgbClr val="24292E"/>
                </a:solidFill>
                <a:highlight>
                  <a:srgbClr val="F6F8FA"/>
                </a:highlight>
                <a:latin typeface="Consolas"/>
                <a:ea typeface="Consolas"/>
                <a:cs typeface="Consolas"/>
                <a:sym typeface="Consolas"/>
              </a:rPr>
            </a:br>
            <a:br>
              <a:rPr lang="en" sz="900">
                <a:solidFill>
                  <a:srgbClr val="24292E"/>
                </a:solidFill>
                <a:highlight>
                  <a:srgbClr val="F6F8FA"/>
                </a:highlight>
                <a:latin typeface="Consolas"/>
                <a:ea typeface="Consolas"/>
                <a:cs typeface="Consolas"/>
                <a:sym typeface="Consolas"/>
              </a:rPr>
            </a:br>
            <a:r>
              <a:rPr lang="en" sz="900">
                <a:solidFill>
                  <a:srgbClr val="24292E"/>
                </a:solidFill>
                <a:highlight>
                  <a:srgbClr val="F6F8FA"/>
                </a:highlight>
                <a:latin typeface="Consolas"/>
                <a:ea typeface="Consolas"/>
                <a:cs typeface="Consolas"/>
                <a:sym typeface="Consolas"/>
              </a:rPr>
              <a:t>&lt;</a:t>
            </a:r>
            <a:r>
              <a:rPr lang="en" sz="900">
                <a:solidFill>
                  <a:srgbClr val="22863A"/>
                </a:solidFill>
                <a:highlight>
                  <a:srgbClr val="F6F8FA"/>
                </a:highlight>
                <a:latin typeface="Consolas"/>
                <a:ea typeface="Consolas"/>
                <a:cs typeface="Consolas"/>
                <a:sym typeface="Consolas"/>
              </a:rPr>
              <a:t>div</a:t>
            </a:r>
            <a:r>
              <a:rPr lang="en" sz="900">
                <a:solidFill>
                  <a:srgbClr val="24292E"/>
                </a:solidFill>
                <a:highlight>
                  <a:srgbClr val="F6F8FA"/>
                </a:highlight>
                <a:latin typeface="Consolas"/>
                <a:ea typeface="Consolas"/>
                <a:cs typeface="Consolas"/>
                <a:sym typeface="Consolas"/>
              </a:rPr>
              <a:t> </a:t>
            </a:r>
            <a:r>
              <a:rPr lang="en" sz="900">
                <a:solidFill>
                  <a:srgbClr val="6F42C1"/>
                </a:solidFill>
                <a:highlight>
                  <a:srgbClr val="F6F8FA"/>
                </a:highlight>
                <a:latin typeface="Consolas"/>
                <a:ea typeface="Consolas"/>
                <a:cs typeface="Consolas"/>
                <a:sym typeface="Consolas"/>
              </a:rPr>
              <a:t>class</a:t>
            </a:r>
            <a:r>
              <a:rPr lang="en" sz="900">
                <a:solidFill>
                  <a:srgbClr val="24292E"/>
                </a:solidFill>
                <a:highlight>
                  <a:srgbClr val="F6F8FA"/>
                </a:highlight>
                <a:latin typeface="Consolas"/>
                <a:ea typeface="Consolas"/>
                <a:cs typeface="Consolas"/>
                <a:sym typeface="Consolas"/>
              </a:rPr>
              <a:t>=</a:t>
            </a:r>
            <a:r>
              <a:rPr lang="en" sz="900">
                <a:solidFill>
                  <a:srgbClr val="032F62"/>
                </a:solidFill>
                <a:highlight>
                  <a:srgbClr val="F6F8FA"/>
                </a:highlight>
                <a:latin typeface="Consolas"/>
                <a:ea typeface="Consolas"/>
                <a:cs typeface="Consolas"/>
                <a:sym typeface="Consolas"/>
              </a:rPr>
              <a:t>"search-result"</a:t>
            </a:r>
            <a:r>
              <a:rPr lang="en" sz="900">
                <a:solidFill>
                  <a:srgbClr val="24292E"/>
                </a:solidFill>
                <a:highlight>
                  <a:srgbClr val="F6F8FA"/>
                </a:highlight>
                <a:latin typeface="Consolas"/>
                <a:ea typeface="Consolas"/>
                <a:cs typeface="Consolas"/>
                <a:sym typeface="Consolas"/>
              </a:rPr>
              <a:t> </a:t>
            </a:r>
            <a:r>
              <a:rPr lang="en" sz="900">
                <a:solidFill>
                  <a:srgbClr val="6F42C1"/>
                </a:solidFill>
                <a:highlight>
                  <a:srgbClr val="F6F8FA"/>
                </a:highlight>
                <a:latin typeface="Consolas"/>
                <a:ea typeface="Consolas"/>
                <a:cs typeface="Consolas"/>
                <a:sym typeface="Consolas"/>
              </a:rPr>
              <a:t>style</a:t>
            </a:r>
            <a:r>
              <a:rPr lang="en" sz="900">
                <a:solidFill>
                  <a:srgbClr val="24292E"/>
                </a:solidFill>
                <a:highlight>
                  <a:srgbClr val="F6F8FA"/>
                </a:highlight>
                <a:latin typeface="Consolas"/>
                <a:ea typeface="Consolas"/>
                <a:cs typeface="Consolas"/>
                <a:sym typeface="Consolas"/>
              </a:rPr>
              <a:t>=</a:t>
            </a:r>
            <a:r>
              <a:rPr lang="en" sz="900">
                <a:solidFill>
                  <a:srgbClr val="032F62"/>
                </a:solidFill>
                <a:highlight>
                  <a:srgbClr val="F6F8FA"/>
                </a:highlight>
                <a:latin typeface="Consolas"/>
                <a:ea typeface="Consolas"/>
                <a:cs typeface="Consolas"/>
                <a:sym typeface="Consolas"/>
              </a:rPr>
              <a:t>"display:none"</a:t>
            </a:r>
            <a:r>
              <a:rPr lang="en" sz="900">
                <a:solidFill>
                  <a:srgbClr val="24292E"/>
                </a:solidFill>
                <a:highlight>
                  <a:srgbClr val="F6F8FA"/>
                </a:highlight>
                <a:latin typeface="Consolas"/>
                <a:ea typeface="Consolas"/>
                <a:cs typeface="Consolas"/>
                <a:sym typeface="Consolas"/>
              </a:rPr>
              <a:t>&gt;</a:t>
            </a:r>
            <a:br>
              <a:rPr lang="en" sz="900">
                <a:solidFill>
                  <a:srgbClr val="24292E"/>
                </a:solidFill>
                <a:highlight>
                  <a:srgbClr val="F6F8FA"/>
                </a:highlight>
                <a:latin typeface="Consolas"/>
                <a:ea typeface="Consolas"/>
                <a:cs typeface="Consolas"/>
                <a:sym typeface="Consolas"/>
              </a:rPr>
            </a:br>
            <a:r>
              <a:rPr lang="en" sz="900">
                <a:solidFill>
                  <a:srgbClr val="24292E"/>
                </a:solidFill>
                <a:highlight>
                  <a:srgbClr val="F6F8FA"/>
                </a:highlight>
                <a:latin typeface="Consolas"/>
                <a:ea typeface="Consolas"/>
                <a:cs typeface="Consolas"/>
                <a:sym typeface="Consolas"/>
              </a:rPr>
              <a:t>  &lt;</a:t>
            </a:r>
            <a:r>
              <a:rPr lang="en" sz="900">
                <a:solidFill>
                  <a:srgbClr val="22863A"/>
                </a:solidFill>
                <a:highlight>
                  <a:srgbClr val="F6F8FA"/>
                </a:highlight>
                <a:latin typeface="Consolas"/>
                <a:ea typeface="Consolas"/>
                <a:cs typeface="Consolas"/>
                <a:sym typeface="Consolas"/>
              </a:rPr>
              <a:t>h3</a:t>
            </a:r>
            <a:r>
              <a:rPr lang="en" sz="900">
                <a:solidFill>
                  <a:srgbClr val="24292E"/>
                </a:solidFill>
                <a:highlight>
                  <a:srgbClr val="F6F8FA"/>
                </a:highlight>
                <a:latin typeface="Consolas"/>
                <a:ea typeface="Consolas"/>
                <a:cs typeface="Consolas"/>
                <a:sym typeface="Consolas"/>
              </a:rPr>
              <a:t> </a:t>
            </a:r>
            <a:r>
              <a:rPr lang="en" sz="900">
                <a:solidFill>
                  <a:srgbClr val="6F42C1"/>
                </a:solidFill>
                <a:highlight>
                  <a:srgbClr val="F6F8FA"/>
                </a:highlight>
                <a:latin typeface="Consolas"/>
                <a:ea typeface="Consolas"/>
                <a:cs typeface="Consolas"/>
                <a:sym typeface="Consolas"/>
              </a:rPr>
              <a:t>class</a:t>
            </a:r>
            <a:r>
              <a:rPr lang="en" sz="900">
                <a:solidFill>
                  <a:srgbClr val="24292E"/>
                </a:solidFill>
                <a:highlight>
                  <a:srgbClr val="F6F8FA"/>
                </a:highlight>
                <a:latin typeface="Consolas"/>
                <a:ea typeface="Consolas"/>
                <a:cs typeface="Consolas"/>
                <a:sym typeface="Consolas"/>
              </a:rPr>
              <a:t>=</a:t>
            </a:r>
            <a:r>
              <a:rPr lang="en" sz="900">
                <a:solidFill>
                  <a:srgbClr val="032F62"/>
                </a:solidFill>
                <a:highlight>
                  <a:srgbClr val="F6F8FA"/>
                </a:highlight>
                <a:latin typeface="Consolas"/>
                <a:ea typeface="Consolas"/>
                <a:cs typeface="Consolas"/>
                <a:sym typeface="Consolas"/>
              </a:rPr>
              <a:t>"search-result-title"</a:t>
            </a:r>
            <a:r>
              <a:rPr lang="en" sz="900">
                <a:solidFill>
                  <a:srgbClr val="24292E"/>
                </a:solidFill>
                <a:highlight>
                  <a:srgbClr val="F6F8FA"/>
                </a:highlight>
                <a:latin typeface="Consolas"/>
                <a:ea typeface="Consolas"/>
                <a:cs typeface="Consolas"/>
                <a:sym typeface="Consolas"/>
              </a:rPr>
              <a:t>&gt;Visit example.com now, for all the latest Stack Overflow related news !&lt;/</a:t>
            </a:r>
            <a:r>
              <a:rPr lang="en" sz="900">
                <a:solidFill>
                  <a:srgbClr val="22863A"/>
                </a:solidFill>
                <a:highlight>
                  <a:srgbClr val="F6F8FA"/>
                </a:highlight>
                <a:latin typeface="Consolas"/>
                <a:ea typeface="Consolas"/>
                <a:cs typeface="Consolas"/>
                <a:sym typeface="Consolas"/>
              </a:rPr>
              <a:t>h3</a:t>
            </a:r>
            <a:r>
              <a:rPr lang="en" sz="900">
                <a:solidFill>
                  <a:srgbClr val="24292E"/>
                </a:solidFill>
                <a:highlight>
                  <a:srgbClr val="F6F8FA"/>
                </a:highlight>
                <a:latin typeface="Consolas"/>
                <a:ea typeface="Consolas"/>
                <a:cs typeface="Consolas"/>
                <a:sym typeface="Consolas"/>
              </a:rPr>
              <a:t>&gt;</a:t>
            </a:r>
            <a:br>
              <a:rPr lang="en" sz="900">
                <a:solidFill>
                  <a:srgbClr val="24292E"/>
                </a:solidFill>
                <a:highlight>
                  <a:srgbClr val="F6F8FA"/>
                </a:highlight>
                <a:latin typeface="Consolas"/>
                <a:ea typeface="Consolas"/>
                <a:cs typeface="Consolas"/>
                <a:sym typeface="Consolas"/>
              </a:rPr>
            </a:br>
            <a:r>
              <a:rPr lang="en" sz="900">
                <a:solidFill>
                  <a:srgbClr val="24292E"/>
                </a:solidFill>
                <a:highlight>
                  <a:srgbClr val="F6F8FA"/>
                </a:highlight>
                <a:latin typeface="Consolas"/>
                <a:ea typeface="Consolas"/>
                <a:cs typeface="Consolas"/>
                <a:sym typeface="Consolas"/>
              </a:rPr>
              <a:t>  &lt;</a:t>
            </a:r>
            <a:r>
              <a:rPr lang="en" sz="900">
                <a:solidFill>
                  <a:srgbClr val="22863A"/>
                </a:solidFill>
                <a:highlight>
                  <a:srgbClr val="F6F8FA"/>
                </a:highlight>
                <a:latin typeface="Consolas"/>
                <a:ea typeface="Consolas"/>
                <a:cs typeface="Consolas"/>
                <a:sym typeface="Consolas"/>
              </a:rPr>
              <a:t>p</a:t>
            </a:r>
            <a:r>
              <a:rPr lang="en" sz="900">
                <a:solidFill>
                  <a:srgbClr val="24292E"/>
                </a:solidFill>
                <a:highlight>
                  <a:srgbClr val="F6F8FA"/>
                </a:highlight>
                <a:latin typeface="Consolas"/>
                <a:ea typeface="Consolas"/>
                <a:cs typeface="Consolas"/>
                <a:sym typeface="Consolas"/>
              </a:rPr>
              <a:t> </a:t>
            </a:r>
            <a:r>
              <a:rPr lang="en" sz="900">
                <a:solidFill>
                  <a:srgbClr val="6F42C1"/>
                </a:solidFill>
                <a:highlight>
                  <a:srgbClr val="F6F8FA"/>
                </a:highlight>
                <a:latin typeface="Consolas"/>
                <a:ea typeface="Consolas"/>
                <a:cs typeface="Consolas"/>
                <a:sym typeface="Consolas"/>
              </a:rPr>
              <a:t>class</a:t>
            </a:r>
            <a:r>
              <a:rPr lang="en" sz="900">
                <a:solidFill>
                  <a:srgbClr val="24292E"/>
                </a:solidFill>
                <a:highlight>
                  <a:srgbClr val="F6F8FA"/>
                </a:highlight>
                <a:latin typeface="Consolas"/>
                <a:ea typeface="Consolas"/>
                <a:cs typeface="Consolas"/>
                <a:sym typeface="Consolas"/>
              </a:rPr>
              <a:t>=</a:t>
            </a:r>
            <a:r>
              <a:rPr lang="en" sz="900">
                <a:solidFill>
                  <a:srgbClr val="032F62"/>
                </a:solidFill>
                <a:highlight>
                  <a:srgbClr val="F6F8FA"/>
                </a:highlight>
                <a:latin typeface="Consolas"/>
                <a:ea typeface="Consolas"/>
                <a:cs typeface="Consolas"/>
                <a:sym typeface="Consolas"/>
              </a:rPr>
              <a:t>"search-result-excerpt"</a:t>
            </a:r>
            <a:r>
              <a:rPr lang="en" sz="900">
                <a:solidFill>
                  <a:srgbClr val="24292E"/>
                </a:solidFill>
                <a:highlight>
                  <a:srgbClr val="F6F8FA"/>
                </a:highlight>
                <a:latin typeface="Consolas"/>
                <a:ea typeface="Consolas"/>
                <a:cs typeface="Consolas"/>
                <a:sym typeface="Consolas"/>
              </a:rPr>
              <a:t>&gt;EXAMPLE.COM IS SO AWESOME, VISIT NOW! (Real users of your site will never see this, only the scrapers will.)&lt;/</a:t>
            </a:r>
            <a:r>
              <a:rPr lang="en" sz="900">
                <a:solidFill>
                  <a:srgbClr val="22863A"/>
                </a:solidFill>
                <a:highlight>
                  <a:srgbClr val="F6F8FA"/>
                </a:highlight>
                <a:latin typeface="Consolas"/>
                <a:ea typeface="Consolas"/>
                <a:cs typeface="Consolas"/>
                <a:sym typeface="Consolas"/>
              </a:rPr>
              <a:t>p</a:t>
            </a:r>
            <a:r>
              <a:rPr lang="en" sz="900">
                <a:solidFill>
                  <a:srgbClr val="24292E"/>
                </a:solidFill>
                <a:highlight>
                  <a:srgbClr val="F6F8FA"/>
                </a:highlight>
                <a:latin typeface="Consolas"/>
                <a:ea typeface="Consolas"/>
                <a:cs typeface="Consolas"/>
                <a:sym typeface="Consolas"/>
              </a:rPr>
              <a:t>&gt;</a:t>
            </a:r>
            <a:br>
              <a:rPr lang="en" sz="900">
                <a:solidFill>
                  <a:srgbClr val="24292E"/>
                </a:solidFill>
                <a:highlight>
                  <a:srgbClr val="F6F8FA"/>
                </a:highlight>
                <a:latin typeface="Consolas"/>
                <a:ea typeface="Consolas"/>
                <a:cs typeface="Consolas"/>
                <a:sym typeface="Consolas"/>
              </a:rPr>
            </a:br>
            <a:r>
              <a:rPr lang="en" sz="900">
                <a:solidFill>
                  <a:srgbClr val="24292E"/>
                </a:solidFill>
                <a:highlight>
                  <a:srgbClr val="F6F8FA"/>
                </a:highlight>
                <a:latin typeface="Consolas"/>
                <a:ea typeface="Consolas"/>
                <a:cs typeface="Consolas"/>
                <a:sym typeface="Consolas"/>
              </a:rPr>
              <a:t>  &lt;</a:t>
            </a:r>
            <a:r>
              <a:rPr lang="en" sz="900">
                <a:solidFill>
                  <a:srgbClr val="22863A"/>
                </a:solidFill>
                <a:highlight>
                  <a:srgbClr val="F6F8FA"/>
                </a:highlight>
                <a:latin typeface="Consolas"/>
                <a:ea typeface="Consolas"/>
                <a:cs typeface="Consolas"/>
                <a:sym typeface="Consolas"/>
              </a:rPr>
              <a:t>a</a:t>
            </a:r>
            <a:r>
              <a:rPr lang="en" sz="900">
                <a:solidFill>
                  <a:srgbClr val="24292E"/>
                </a:solidFill>
                <a:highlight>
                  <a:srgbClr val="F6F8FA"/>
                </a:highlight>
                <a:latin typeface="Consolas"/>
                <a:ea typeface="Consolas"/>
                <a:cs typeface="Consolas"/>
                <a:sym typeface="Consolas"/>
              </a:rPr>
              <a:t> </a:t>
            </a:r>
            <a:r>
              <a:rPr lang="en" sz="900">
                <a:solidFill>
                  <a:srgbClr val="6F42C1"/>
                </a:solidFill>
                <a:highlight>
                  <a:srgbClr val="F6F8FA"/>
                </a:highlight>
                <a:latin typeface="Consolas"/>
                <a:ea typeface="Consolas"/>
                <a:cs typeface="Consolas"/>
                <a:sym typeface="Consolas"/>
              </a:rPr>
              <a:t>class</a:t>
            </a:r>
            <a:r>
              <a:rPr lang="en" sz="900">
                <a:solidFill>
                  <a:srgbClr val="032F62"/>
                </a:solidFill>
                <a:highlight>
                  <a:srgbClr val="F6F8FA"/>
                </a:highlight>
                <a:latin typeface="Consolas"/>
                <a:ea typeface="Consolas"/>
                <a:cs typeface="Consolas"/>
                <a:sym typeface="Consolas"/>
              </a:rPr>
              <a:t>"search-result-link"</a:t>
            </a:r>
            <a:r>
              <a:rPr lang="en" sz="900">
                <a:solidFill>
                  <a:srgbClr val="24292E"/>
                </a:solidFill>
                <a:highlight>
                  <a:srgbClr val="F6F8FA"/>
                </a:highlight>
                <a:latin typeface="Consolas"/>
                <a:ea typeface="Consolas"/>
                <a:cs typeface="Consolas"/>
                <a:sym typeface="Consolas"/>
              </a:rPr>
              <a:t> </a:t>
            </a:r>
            <a:r>
              <a:rPr lang="en" sz="900">
                <a:solidFill>
                  <a:srgbClr val="6F42C1"/>
                </a:solidFill>
                <a:highlight>
                  <a:srgbClr val="F6F8FA"/>
                </a:highlight>
                <a:latin typeface="Consolas"/>
                <a:ea typeface="Consolas"/>
                <a:cs typeface="Consolas"/>
                <a:sym typeface="Consolas"/>
              </a:rPr>
              <a:t>href</a:t>
            </a:r>
            <a:r>
              <a:rPr lang="en" sz="900">
                <a:solidFill>
                  <a:srgbClr val="24292E"/>
                </a:solidFill>
                <a:highlight>
                  <a:srgbClr val="F6F8FA"/>
                </a:highlight>
                <a:latin typeface="Consolas"/>
                <a:ea typeface="Consolas"/>
                <a:cs typeface="Consolas"/>
                <a:sym typeface="Consolas"/>
              </a:rPr>
              <a:t>=</a:t>
            </a:r>
            <a:r>
              <a:rPr lang="en" sz="900">
                <a:solidFill>
                  <a:srgbClr val="032F62"/>
                </a:solidFill>
                <a:highlight>
                  <a:srgbClr val="F6F8FA"/>
                </a:highlight>
                <a:latin typeface="Consolas"/>
                <a:ea typeface="Consolas"/>
                <a:cs typeface="Consolas"/>
                <a:sym typeface="Consolas"/>
              </a:rPr>
              <a:t>"http://example.com/"</a:t>
            </a:r>
            <a:r>
              <a:rPr lang="en" sz="900">
                <a:solidFill>
                  <a:srgbClr val="24292E"/>
                </a:solidFill>
                <a:highlight>
                  <a:srgbClr val="F6F8FA"/>
                </a:highlight>
                <a:latin typeface="Consolas"/>
                <a:ea typeface="Consolas"/>
                <a:cs typeface="Consolas"/>
                <a:sym typeface="Consolas"/>
              </a:rPr>
              <a:t>&gt;Visit Now !&lt;/</a:t>
            </a:r>
            <a:r>
              <a:rPr lang="en" sz="900">
                <a:solidFill>
                  <a:srgbClr val="22863A"/>
                </a:solidFill>
                <a:highlight>
                  <a:srgbClr val="F6F8FA"/>
                </a:highlight>
                <a:latin typeface="Consolas"/>
                <a:ea typeface="Consolas"/>
                <a:cs typeface="Consolas"/>
                <a:sym typeface="Consolas"/>
              </a:rPr>
              <a:t>a</a:t>
            </a:r>
            <a:r>
              <a:rPr lang="en" sz="900">
                <a:solidFill>
                  <a:srgbClr val="24292E"/>
                </a:solidFill>
                <a:highlight>
                  <a:srgbClr val="F6F8FA"/>
                </a:highlight>
                <a:latin typeface="Consolas"/>
                <a:ea typeface="Consolas"/>
                <a:cs typeface="Consolas"/>
                <a:sym typeface="Consolas"/>
              </a:rPr>
              <a:t>&gt;</a:t>
            </a:r>
            <a:br>
              <a:rPr lang="en" sz="900">
                <a:solidFill>
                  <a:srgbClr val="24292E"/>
                </a:solidFill>
                <a:highlight>
                  <a:srgbClr val="F6F8FA"/>
                </a:highlight>
                <a:latin typeface="Consolas"/>
                <a:ea typeface="Consolas"/>
                <a:cs typeface="Consolas"/>
                <a:sym typeface="Consolas"/>
              </a:rPr>
            </a:br>
            <a:r>
              <a:rPr lang="en" sz="900">
                <a:solidFill>
                  <a:srgbClr val="24292E"/>
                </a:solidFill>
                <a:highlight>
                  <a:srgbClr val="F6F8FA"/>
                </a:highlight>
                <a:latin typeface="Consolas"/>
                <a:ea typeface="Consolas"/>
                <a:cs typeface="Consolas"/>
                <a:sym typeface="Consolas"/>
              </a:rPr>
              <a:t>&lt;/</a:t>
            </a:r>
            <a:r>
              <a:rPr lang="en" sz="900">
                <a:solidFill>
                  <a:srgbClr val="22863A"/>
                </a:solidFill>
                <a:highlight>
                  <a:srgbClr val="F6F8FA"/>
                </a:highlight>
                <a:latin typeface="Consolas"/>
                <a:ea typeface="Consolas"/>
                <a:cs typeface="Consolas"/>
                <a:sym typeface="Consolas"/>
              </a:rPr>
              <a:t>div</a:t>
            </a:r>
            <a:r>
              <a:rPr lang="en" sz="900">
                <a:solidFill>
                  <a:srgbClr val="24292E"/>
                </a:solidFill>
                <a:highlight>
                  <a:srgbClr val="F6F8FA"/>
                </a:highlight>
                <a:latin typeface="Consolas"/>
                <a:ea typeface="Consolas"/>
                <a:cs typeface="Consolas"/>
                <a:sym typeface="Consolas"/>
              </a:rPr>
              <a:t>&gt;</a:t>
            </a:r>
            <a:br>
              <a:rPr lang="en" sz="900">
                <a:solidFill>
                  <a:srgbClr val="24292E"/>
                </a:solidFill>
                <a:highlight>
                  <a:srgbClr val="F6F8FA"/>
                </a:highlight>
                <a:latin typeface="Consolas"/>
                <a:ea typeface="Consolas"/>
                <a:cs typeface="Consolas"/>
                <a:sym typeface="Consolas"/>
              </a:rPr>
            </a:br>
          </a:p>
          <a:p>
            <a:pPr indent="0" lvl="0" marL="152400" marR="152400" rtl="0">
              <a:lnSpc>
                <a:spcPct val="145000"/>
              </a:lnSpc>
              <a:spcBef>
                <a:spcPts val="0"/>
              </a:spcBef>
              <a:spcAft>
                <a:spcPts val="0"/>
              </a:spcAft>
              <a:buNone/>
            </a:pPr>
            <a:r>
              <a:t/>
            </a:r>
            <a:endParaRPr sz="1000">
              <a:solidFill>
                <a:srgbClr val="24292E"/>
              </a:solidFill>
              <a:highlight>
                <a:srgbClr val="F6F8FA"/>
              </a:highlight>
              <a:latin typeface="Consolas"/>
              <a:ea typeface="Consolas"/>
              <a:cs typeface="Consolas"/>
              <a:sym typeface="Consolas"/>
            </a:endParaRP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1303800" y="598575"/>
            <a:ext cx="7030500" cy="999300"/>
          </a:xfrm>
          <a:prstGeom prst="rect">
            <a:avLst/>
          </a:prstGeom>
        </p:spPr>
        <p:txBody>
          <a:bodyPr anchorCtr="0" anchor="t" bIns="91425" lIns="91425" rIns="91425" tIns="91425">
            <a:noAutofit/>
          </a:bodyPr>
          <a:lstStyle/>
          <a:p>
            <a:pPr lvl="0">
              <a:spcBef>
                <a:spcPts val="0"/>
              </a:spcBef>
              <a:buNone/>
            </a:pPr>
            <a:r>
              <a:rPr lang="en"/>
              <a:t>Outline</a:t>
            </a:r>
          </a:p>
        </p:txBody>
      </p:sp>
      <p:sp>
        <p:nvSpPr>
          <p:cNvPr id="284" name="Shape 284"/>
          <p:cNvSpPr txBox="1"/>
          <p:nvPr>
            <p:ph idx="1" type="body"/>
          </p:nvPr>
        </p:nvSpPr>
        <p:spPr>
          <a:xfrm>
            <a:off x="1303800" y="1545775"/>
            <a:ext cx="7030500" cy="3062400"/>
          </a:xfrm>
          <a:prstGeom prst="rect">
            <a:avLst/>
          </a:prstGeom>
        </p:spPr>
        <p:txBody>
          <a:bodyPr anchorCtr="0" anchor="t" bIns="91425" lIns="91425" rIns="91425" tIns="91425">
            <a:noAutofit/>
          </a:bodyPr>
          <a:lstStyle/>
          <a:p>
            <a:pPr indent="-381000" lvl="0" marL="457200" rtl="0">
              <a:lnSpc>
                <a:spcPct val="100000"/>
              </a:lnSpc>
              <a:spcBef>
                <a:spcPts val="0"/>
              </a:spcBef>
              <a:spcAft>
                <a:spcPts val="0"/>
              </a:spcAft>
              <a:buClr>
                <a:srgbClr val="000000"/>
              </a:buClr>
              <a:buSzPct val="100000"/>
              <a:buFont typeface="Arial"/>
              <a:buAutoNum type="arabicPeriod"/>
            </a:pPr>
            <a:r>
              <a:rPr lang="en" sz="2400">
                <a:solidFill>
                  <a:srgbClr val="000000"/>
                </a:solidFill>
                <a:latin typeface="Arial"/>
                <a:ea typeface="Arial"/>
                <a:cs typeface="Arial"/>
                <a:sym typeface="Arial"/>
              </a:rPr>
              <a:t>What is Web Crawler/Scraping </a:t>
            </a:r>
          </a:p>
          <a:p>
            <a:pPr indent="-381000" lvl="0" marL="457200" rtl="0">
              <a:lnSpc>
                <a:spcPct val="100000"/>
              </a:lnSpc>
              <a:spcBef>
                <a:spcPts val="0"/>
              </a:spcBef>
              <a:spcAft>
                <a:spcPts val="0"/>
              </a:spcAft>
              <a:buClr>
                <a:srgbClr val="000000"/>
              </a:buClr>
              <a:buSzPct val="100000"/>
              <a:buFont typeface="Arial"/>
              <a:buAutoNum type="arabicPeriod"/>
            </a:pPr>
            <a:r>
              <a:rPr lang="en" sz="2400">
                <a:solidFill>
                  <a:srgbClr val="000000"/>
                </a:solidFill>
                <a:latin typeface="Arial"/>
                <a:ea typeface="Arial"/>
                <a:cs typeface="Arial"/>
                <a:sym typeface="Arial"/>
              </a:rPr>
              <a:t>Surface Web vs Deep Web</a:t>
            </a:r>
          </a:p>
          <a:p>
            <a:pPr indent="-381000" lvl="0" marL="457200" rtl="0">
              <a:lnSpc>
                <a:spcPct val="100000"/>
              </a:lnSpc>
              <a:spcBef>
                <a:spcPts val="0"/>
              </a:spcBef>
              <a:spcAft>
                <a:spcPts val="0"/>
              </a:spcAft>
              <a:buClr>
                <a:srgbClr val="000000"/>
              </a:buClr>
              <a:buSzPct val="100000"/>
              <a:buFont typeface="Arial"/>
              <a:buAutoNum type="arabicPeriod"/>
            </a:pPr>
            <a:r>
              <a:rPr lang="en" sz="2400">
                <a:solidFill>
                  <a:srgbClr val="000000"/>
                </a:solidFill>
                <a:latin typeface="Arial"/>
                <a:ea typeface="Arial"/>
                <a:cs typeface="Arial"/>
                <a:sym typeface="Arial"/>
              </a:rPr>
              <a:t>Technique suggestions for surface web scraping</a:t>
            </a:r>
          </a:p>
          <a:p>
            <a:pPr indent="-381000" lvl="0" marL="457200" rtl="0">
              <a:lnSpc>
                <a:spcPct val="100000"/>
              </a:lnSpc>
              <a:spcBef>
                <a:spcPts val="0"/>
              </a:spcBef>
              <a:spcAft>
                <a:spcPts val="0"/>
              </a:spcAft>
              <a:buClr>
                <a:srgbClr val="000000"/>
              </a:buClr>
              <a:buSzPct val="100000"/>
              <a:buFont typeface="Arial"/>
              <a:buAutoNum type="arabicPeriod"/>
            </a:pPr>
            <a:r>
              <a:rPr lang="en" sz="2400">
                <a:solidFill>
                  <a:srgbClr val="000000"/>
                </a:solidFill>
                <a:latin typeface="Arial"/>
                <a:ea typeface="Arial"/>
                <a:cs typeface="Arial"/>
                <a:sym typeface="Arial"/>
              </a:rPr>
              <a:t>Deep Web challenges</a:t>
            </a:r>
          </a:p>
          <a:p>
            <a:pPr indent="-381000" lvl="0" marL="457200" rtl="0">
              <a:lnSpc>
                <a:spcPct val="100000"/>
              </a:lnSpc>
              <a:spcBef>
                <a:spcPts val="0"/>
              </a:spcBef>
              <a:spcAft>
                <a:spcPts val="0"/>
              </a:spcAft>
              <a:buClr>
                <a:srgbClr val="000000"/>
              </a:buClr>
              <a:buSzPct val="100000"/>
              <a:buFont typeface="Arial"/>
              <a:buAutoNum type="arabicPeriod"/>
            </a:pPr>
            <a:r>
              <a:rPr lang="en" sz="2400">
                <a:solidFill>
                  <a:srgbClr val="000000"/>
                </a:solidFill>
                <a:latin typeface="Arial"/>
                <a:ea typeface="Arial"/>
                <a:cs typeface="Arial"/>
                <a:sym typeface="Arial"/>
              </a:rPr>
              <a:t>Tech towards deep web scraping</a:t>
            </a:r>
          </a:p>
          <a:p>
            <a:pPr indent="-381000" lvl="0" marL="457200" rtl="0">
              <a:lnSpc>
                <a:spcPct val="100000"/>
              </a:lnSpc>
              <a:spcBef>
                <a:spcPts val="0"/>
              </a:spcBef>
              <a:spcAft>
                <a:spcPts val="0"/>
              </a:spcAft>
              <a:buClr>
                <a:srgbClr val="000000"/>
              </a:buClr>
              <a:buSzPct val="100000"/>
              <a:buFont typeface="Arial"/>
              <a:buAutoNum type="arabicPeriod"/>
            </a:pPr>
            <a:r>
              <a:rPr lang="en" sz="2400">
                <a:solidFill>
                  <a:srgbClr val="000000"/>
                </a:solidFill>
                <a:latin typeface="Arial"/>
                <a:ea typeface="Arial"/>
                <a:cs typeface="Arial"/>
                <a:sym typeface="Arial"/>
              </a:rPr>
              <a:t>Tools/ Libraries recommendation</a:t>
            </a:r>
          </a:p>
          <a:p>
            <a:pPr indent="-381000" lvl="0" marL="457200" rtl="0">
              <a:lnSpc>
                <a:spcPct val="100000"/>
              </a:lnSpc>
              <a:spcBef>
                <a:spcPts val="0"/>
              </a:spcBef>
              <a:spcAft>
                <a:spcPts val="0"/>
              </a:spcAft>
              <a:buClr>
                <a:srgbClr val="000000"/>
              </a:buClr>
              <a:buSzPct val="100000"/>
              <a:buFont typeface="Arial"/>
              <a:buAutoNum type="arabicPeriod"/>
            </a:pPr>
            <a:r>
              <a:rPr lang="en" sz="2400">
                <a:solidFill>
                  <a:srgbClr val="000000"/>
                </a:solidFill>
                <a:latin typeface="Arial"/>
                <a:ea typeface="Arial"/>
                <a:cs typeface="Arial"/>
                <a:sym typeface="Arial"/>
              </a:rPr>
              <a:t>Anti-Scraping Suggestions.</a:t>
            </a:r>
          </a:p>
          <a:p>
            <a:pPr lvl="0">
              <a:spcBef>
                <a:spcPts val="0"/>
              </a:spcBef>
              <a:buNone/>
            </a:pPr>
            <a:r>
              <a:t/>
            </a:r>
            <a:endParaRPr>
              <a:solidFill>
                <a:srgbClr val="333333"/>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Shape 401"/>
          <p:cNvSpPr txBox="1"/>
          <p:nvPr>
            <p:ph type="title"/>
          </p:nvPr>
        </p:nvSpPr>
        <p:spPr>
          <a:xfrm>
            <a:off x="1303800" y="598575"/>
            <a:ext cx="7030500" cy="999300"/>
          </a:xfrm>
          <a:prstGeom prst="rect">
            <a:avLst/>
          </a:prstGeom>
        </p:spPr>
        <p:txBody>
          <a:bodyPr anchorCtr="0" anchor="t" bIns="91425" lIns="91425" rIns="91425" tIns="91425">
            <a:noAutofit/>
          </a:bodyPr>
          <a:lstStyle/>
          <a:p>
            <a:pPr lvl="0">
              <a:spcBef>
                <a:spcPts val="0"/>
              </a:spcBef>
              <a:buNone/>
            </a:pPr>
            <a:r>
              <a:rPr lang="en"/>
              <a:t>Another example front-end trickers</a:t>
            </a:r>
          </a:p>
        </p:txBody>
      </p:sp>
      <p:sp>
        <p:nvSpPr>
          <p:cNvPr id="402" name="Shape 402"/>
          <p:cNvSpPr txBox="1"/>
          <p:nvPr>
            <p:ph idx="1" type="body"/>
          </p:nvPr>
        </p:nvSpPr>
        <p:spPr>
          <a:xfrm>
            <a:off x="1303800" y="1990050"/>
            <a:ext cx="7030500" cy="2541600"/>
          </a:xfrm>
          <a:prstGeom prst="rect">
            <a:avLst/>
          </a:prstGeom>
        </p:spPr>
        <p:txBody>
          <a:bodyPr anchorCtr="0" anchor="t" bIns="91425" lIns="91425" rIns="91425" tIns="91425">
            <a:noAutofit/>
          </a:bodyPr>
          <a:lstStyle/>
          <a:p>
            <a:pPr lvl="0" rtl="0">
              <a:spcBef>
                <a:spcPts val="0"/>
              </a:spcBef>
              <a:spcAft>
                <a:spcPts val="0"/>
              </a:spcAft>
              <a:buNone/>
            </a:pPr>
            <a:r>
              <a:rPr lang="en" sz="1400">
                <a:solidFill>
                  <a:srgbClr val="595959"/>
                </a:solidFill>
                <a:latin typeface="Arial"/>
                <a:ea typeface="Arial"/>
                <a:cs typeface="Arial"/>
                <a:sym typeface="Arial"/>
              </a:rPr>
              <a:t>You can gather a lot of information with JavaScript, such as screen size / resolution, timezone, installed fonts, etc; you can use this to identify users. Http headers and their order, especially User-Agent.</a:t>
            </a:r>
          </a:p>
          <a:p>
            <a:pPr lvl="0" rtl="0">
              <a:spcBef>
                <a:spcPts val="0"/>
              </a:spcBef>
              <a:spcAft>
                <a:spcPts val="0"/>
              </a:spcAft>
              <a:buNone/>
            </a:pPr>
            <a:r>
              <a:t/>
            </a:r>
            <a:endParaRPr sz="1000">
              <a:solidFill>
                <a:srgbClr val="595959"/>
              </a:solidFill>
              <a:latin typeface="Arial"/>
              <a:ea typeface="Arial"/>
              <a:cs typeface="Arial"/>
              <a:sym typeface="Arial"/>
            </a:endParaRPr>
          </a:p>
          <a:p>
            <a:pPr lvl="0" rtl="0">
              <a:spcBef>
                <a:spcPts val="0"/>
              </a:spcBef>
              <a:spcAft>
                <a:spcPts val="0"/>
              </a:spcAft>
              <a:buNone/>
            </a:pPr>
            <a:r>
              <a:rPr lang="en" sz="1400">
                <a:solidFill>
                  <a:srgbClr val="000000"/>
                </a:solidFill>
                <a:highlight>
                  <a:srgbClr val="FFFFFF"/>
                </a:highlight>
                <a:latin typeface="Arial"/>
                <a:ea typeface="Arial"/>
                <a:cs typeface="Arial"/>
                <a:sym typeface="Arial"/>
              </a:rPr>
              <a:t>E.g., If navigator.userAgent is</a:t>
            </a:r>
          </a:p>
          <a:p>
            <a:pPr indent="-317500" lvl="0" marL="457200" rtl="0">
              <a:spcBef>
                <a:spcPts val="0"/>
              </a:spcBef>
              <a:spcAft>
                <a:spcPts val="1200"/>
              </a:spcAft>
              <a:buClr>
                <a:srgbClr val="24292E"/>
              </a:buClr>
              <a:buSzPct val="100000"/>
              <a:buFont typeface="Arial"/>
            </a:pPr>
            <a:r>
              <a:rPr lang="en" sz="1400">
                <a:solidFill>
                  <a:srgbClr val="24292E"/>
                </a:solidFill>
                <a:latin typeface="Arial"/>
                <a:ea typeface="Arial"/>
                <a:cs typeface="Arial"/>
                <a:sym typeface="Arial"/>
              </a:rPr>
              <a:t>"Mozilla" (Just that, nothing else. I've seen a few questions about scraping here, using that. A real browser will never use only that)</a:t>
            </a:r>
          </a:p>
          <a:p>
            <a:pPr indent="-317500" lvl="0" marL="457200" rtl="0">
              <a:spcBef>
                <a:spcPts val="300"/>
              </a:spcBef>
              <a:spcAft>
                <a:spcPts val="1200"/>
              </a:spcAft>
              <a:buClr>
                <a:srgbClr val="24292E"/>
              </a:buClr>
              <a:buSzPct val="100000"/>
              <a:buFont typeface="Arial"/>
            </a:pPr>
            <a:r>
              <a:rPr lang="en" sz="1400">
                <a:solidFill>
                  <a:srgbClr val="24292E"/>
                </a:solidFill>
                <a:latin typeface="Arial"/>
                <a:ea typeface="Arial"/>
                <a:cs typeface="Arial"/>
                <a:sym typeface="Arial"/>
              </a:rPr>
              <a:t>"Java 1.7.43_u43" (By default, Java's HttpUrlConnection uses something like this.)</a:t>
            </a:r>
          </a:p>
          <a:p>
            <a:pPr indent="-317500" lvl="0" marL="457200" rtl="0">
              <a:spcBef>
                <a:spcPts val="300"/>
              </a:spcBef>
              <a:spcAft>
                <a:spcPts val="1200"/>
              </a:spcAft>
              <a:buClr>
                <a:srgbClr val="24292E"/>
              </a:buClr>
              <a:buSzPct val="100000"/>
              <a:buFont typeface="Arial"/>
            </a:pPr>
            <a:r>
              <a:rPr lang="en" sz="1400">
                <a:solidFill>
                  <a:srgbClr val="24292E"/>
                </a:solidFill>
                <a:latin typeface="Arial"/>
                <a:ea typeface="Arial"/>
                <a:cs typeface="Arial"/>
                <a:sym typeface="Arial"/>
              </a:rPr>
              <a:t>"BIZCO EasyScraping Studio 2.0"</a:t>
            </a:r>
          </a:p>
          <a:p>
            <a:pPr lvl="0" rtl="0">
              <a:spcBef>
                <a:spcPts val="0"/>
              </a:spcBef>
              <a:spcAft>
                <a:spcPts val="0"/>
              </a:spcAft>
              <a:buNone/>
            </a:pPr>
            <a:r>
              <a:t/>
            </a:r>
            <a:endParaRPr sz="1200">
              <a:solidFill>
                <a:srgbClr val="24292E"/>
              </a:solidFill>
              <a:highlight>
                <a:srgbClr val="FFFFFF"/>
              </a:highlight>
              <a:latin typeface="Arial"/>
              <a:ea typeface="Arial"/>
              <a:cs typeface="Arial"/>
              <a:sym typeface="Arial"/>
            </a:endParaRPr>
          </a:p>
          <a:p>
            <a:pPr lvl="0" rtl="0">
              <a:spcBef>
                <a:spcPts val="0"/>
              </a:spcBef>
              <a:spcAft>
                <a:spcPts val="0"/>
              </a:spcAft>
              <a:buNone/>
            </a:pPr>
            <a:r>
              <a:t/>
            </a:r>
            <a:endParaRPr sz="1200">
              <a:solidFill>
                <a:srgbClr val="000000"/>
              </a:solidFill>
              <a:highlight>
                <a:srgbClr val="FFFFFF"/>
              </a:highlight>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Shape 407"/>
          <p:cNvSpPr txBox="1"/>
          <p:nvPr>
            <p:ph type="title"/>
          </p:nvPr>
        </p:nvSpPr>
        <p:spPr>
          <a:xfrm>
            <a:off x="1303800" y="598575"/>
            <a:ext cx="7030500" cy="999300"/>
          </a:xfrm>
          <a:prstGeom prst="rect">
            <a:avLst/>
          </a:prstGeom>
        </p:spPr>
        <p:txBody>
          <a:bodyPr anchorCtr="0" anchor="t" bIns="91425" lIns="91425" rIns="91425" tIns="91425">
            <a:noAutofit/>
          </a:bodyPr>
          <a:lstStyle/>
          <a:p>
            <a:pPr lvl="0">
              <a:spcBef>
                <a:spcPts val="0"/>
              </a:spcBef>
              <a:buNone/>
            </a:pPr>
            <a:r>
              <a:rPr lang="en"/>
              <a:t>How to deal with</a:t>
            </a:r>
            <a:r>
              <a:rPr lang="en"/>
              <a:t> deep web</a:t>
            </a:r>
          </a:p>
        </p:txBody>
      </p:sp>
      <p:sp>
        <p:nvSpPr>
          <p:cNvPr id="408" name="Shape 408"/>
          <p:cNvSpPr txBox="1"/>
          <p:nvPr>
            <p:ph idx="1" type="body"/>
          </p:nvPr>
        </p:nvSpPr>
        <p:spPr>
          <a:xfrm>
            <a:off x="1303800" y="1990050"/>
            <a:ext cx="7030500" cy="2541600"/>
          </a:xfrm>
          <a:prstGeom prst="rect">
            <a:avLst/>
          </a:prstGeom>
        </p:spPr>
        <p:txBody>
          <a:bodyPr anchorCtr="0" anchor="t" bIns="91425" lIns="91425" rIns="91425" tIns="91425">
            <a:noAutofit/>
          </a:bodyPr>
          <a:lstStyle/>
          <a:p>
            <a:pPr indent="-342900" lvl="0" marL="457200" rtl="0">
              <a:spcBef>
                <a:spcPts val="0"/>
              </a:spcBef>
              <a:buSzPct val="100000"/>
              <a:buAutoNum type="arabicPeriod"/>
            </a:pPr>
            <a:r>
              <a:rPr lang="en" sz="1800"/>
              <a:t>Cutting-edge libraries save you time</a:t>
            </a:r>
          </a:p>
          <a:p>
            <a:pPr indent="-342900" lvl="0" marL="457200" rtl="0">
              <a:spcBef>
                <a:spcPts val="0"/>
              </a:spcBef>
              <a:buSzPct val="100000"/>
              <a:buAutoNum type="arabicPeriod"/>
            </a:pPr>
            <a:r>
              <a:rPr lang="en" sz="1800"/>
              <a:t>Make your code run more like “human”</a:t>
            </a:r>
          </a:p>
          <a:p>
            <a:pPr indent="-342900" lvl="0" marL="457200" rtl="0">
              <a:spcBef>
                <a:spcPts val="0"/>
              </a:spcBef>
              <a:buSzPct val="100000"/>
              <a:buAutoNum type="arabicPeriod"/>
            </a:pPr>
            <a:r>
              <a:rPr lang="en" sz="1800">
                <a:solidFill>
                  <a:srgbClr val="24292E"/>
                </a:solidFill>
                <a:highlight>
                  <a:srgbClr val="FFFFFF"/>
                </a:highlight>
                <a:latin typeface="Arial"/>
                <a:ea typeface="Arial"/>
                <a:cs typeface="Arial"/>
                <a:sym typeface="Arial"/>
              </a:rPr>
              <a:t>Screenscrapers</a:t>
            </a:r>
            <a:r>
              <a:rPr lang="en" sz="1800"/>
              <a:t>/ </a:t>
            </a:r>
            <a:r>
              <a:rPr lang="en" sz="1800"/>
              <a:t>browser automation</a:t>
            </a:r>
          </a:p>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Shape 413"/>
          <p:cNvSpPr txBox="1"/>
          <p:nvPr>
            <p:ph type="title"/>
          </p:nvPr>
        </p:nvSpPr>
        <p:spPr>
          <a:xfrm>
            <a:off x="1303800" y="598575"/>
            <a:ext cx="7030500" cy="999300"/>
          </a:xfrm>
          <a:prstGeom prst="rect">
            <a:avLst/>
          </a:prstGeom>
        </p:spPr>
        <p:txBody>
          <a:bodyPr anchorCtr="0" anchor="t" bIns="91425" lIns="91425" rIns="91425" tIns="91425">
            <a:noAutofit/>
          </a:bodyPr>
          <a:lstStyle/>
          <a:p>
            <a:pPr lvl="0">
              <a:spcBef>
                <a:spcPts val="0"/>
              </a:spcBef>
              <a:buNone/>
            </a:pPr>
            <a:r>
              <a:rPr lang="en"/>
              <a:t>Tools/Library recommendation</a:t>
            </a:r>
          </a:p>
        </p:txBody>
      </p:sp>
      <p:sp>
        <p:nvSpPr>
          <p:cNvPr id="414" name="Shape 414"/>
          <p:cNvSpPr txBox="1"/>
          <p:nvPr>
            <p:ph idx="1" type="body"/>
          </p:nvPr>
        </p:nvSpPr>
        <p:spPr>
          <a:xfrm>
            <a:off x="1303800" y="1990050"/>
            <a:ext cx="7030500" cy="2541600"/>
          </a:xfrm>
          <a:prstGeom prst="rect">
            <a:avLst/>
          </a:prstGeom>
        </p:spPr>
        <p:txBody>
          <a:bodyPr anchorCtr="0" anchor="t" bIns="91425" lIns="91425" rIns="91425" tIns="91425">
            <a:noAutofit/>
          </a:bodyPr>
          <a:lstStyle/>
          <a:p>
            <a:pPr lvl="0">
              <a:spcBef>
                <a:spcPts val="0"/>
              </a:spcBef>
              <a:buNone/>
            </a:pPr>
            <a:r>
              <a:rPr lang="en" sz="1800"/>
              <a:t>Python: Scrapy</a:t>
            </a:r>
          </a:p>
          <a:p>
            <a:pPr lvl="0">
              <a:spcBef>
                <a:spcPts val="0"/>
              </a:spcBef>
              <a:buNone/>
            </a:pPr>
            <a:r>
              <a:t/>
            </a:r>
            <a:endParaRPr sz="1600"/>
          </a:p>
          <a:p>
            <a:pPr lvl="0">
              <a:spcBef>
                <a:spcPts val="0"/>
              </a:spcBef>
              <a:buNone/>
            </a:pPr>
            <a:r>
              <a:rPr lang="en" sz="1800"/>
              <a:t>NodeJS: ScraperJS, NightmareJS</a:t>
            </a:r>
          </a:p>
          <a:p>
            <a:pPr lvl="0">
              <a:spcBef>
                <a:spcPts val="0"/>
              </a:spcBef>
              <a:buNone/>
            </a:pPr>
            <a:r>
              <a:t/>
            </a:r>
            <a:endParaRPr sz="1800"/>
          </a:p>
          <a:p>
            <a:pPr lvl="0">
              <a:spcBef>
                <a:spcPts val="0"/>
              </a:spcBef>
              <a:buNone/>
            </a:pPr>
            <a:r>
              <a:rPr lang="en" sz="1800"/>
              <a:t>PHP: Goutte </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Shape 419"/>
          <p:cNvSpPr txBox="1"/>
          <p:nvPr>
            <p:ph type="title"/>
          </p:nvPr>
        </p:nvSpPr>
        <p:spPr>
          <a:xfrm>
            <a:off x="1303800" y="598575"/>
            <a:ext cx="7030500" cy="999300"/>
          </a:xfrm>
          <a:prstGeom prst="rect">
            <a:avLst/>
          </a:prstGeom>
        </p:spPr>
        <p:txBody>
          <a:bodyPr anchorCtr="0" anchor="t" bIns="91425" lIns="91425" rIns="91425" tIns="91425">
            <a:noAutofit/>
          </a:bodyPr>
          <a:lstStyle/>
          <a:p>
            <a:pPr lvl="0">
              <a:spcBef>
                <a:spcPts val="0"/>
              </a:spcBef>
              <a:buNone/>
            </a:pPr>
            <a:r>
              <a:rPr lang="en" sz="2400">
                <a:solidFill>
                  <a:srgbClr val="24292E"/>
                </a:solidFill>
                <a:highlight>
                  <a:srgbClr val="FFFFFF"/>
                </a:highlight>
                <a:latin typeface="Arial"/>
                <a:ea typeface="Arial"/>
                <a:cs typeface="Arial"/>
                <a:sym typeface="Arial"/>
              </a:rPr>
              <a:t>Screenscrapers / </a:t>
            </a:r>
            <a:r>
              <a:rPr lang="en" sz="2400">
                <a:latin typeface="Nunito"/>
                <a:ea typeface="Nunito"/>
                <a:cs typeface="Nunito"/>
                <a:sym typeface="Nunito"/>
              </a:rPr>
              <a:t>browser automation</a:t>
            </a:r>
          </a:p>
        </p:txBody>
      </p:sp>
      <p:sp>
        <p:nvSpPr>
          <p:cNvPr id="420" name="Shape 420"/>
          <p:cNvSpPr txBox="1"/>
          <p:nvPr>
            <p:ph idx="1" type="body"/>
          </p:nvPr>
        </p:nvSpPr>
        <p:spPr>
          <a:xfrm>
            <a:off x="1303800" y="1968875"/>
            <a:ext cx="7030500" cy="2541600"/>
          </a:xfrm>
          <a:prstGeom prst="rect">
            <a:avLst/>
          </a:prstGeom>
        </p:spPr>
        <p:txBody>
          <a:bodyPr anchorCtr="0" anchor="t" bIns="91425" lIns="91425" rIns="91425" tIns="91425">
            <a:noAutofit/>
          </a:bodyPr>
          <a:lstStyle/>
          <a:p>
            <a:pPr lvl="0" rtl="0">
              <a:spcBef>
                <a:spcPts val="0"/>
              </a:spcBef>
              <a:spcAft>
                <a:spcPts val="500"/>
              </a:spcAft>
              <a:buNone/>
            </a:pPr>
            <a:r>
              <a:t/>
            </a:r>
            <a:endParaRPr sz="1450">
              <a:solidFill>
                <a:schemeClr val="dk1"/>
              </a:solidFill>
            </a:endParaRPr>
          </a:p>
          <a:p>
            <a:pPr lvl="0" rtl="0">
              <a:spcBef>
                <a:spcPts val="0"/>
              </a:spcBef>
              <a:spcAft>
                <a:spcPts val="500"/>
              </a:spcAft>
              <a:buNone/>
            </a:pPr>
            <a:r>
              <a:rPr lang="en" sz="1800">
                <a:solidFill>
                  <a:srgbClr val="000000"/>
                </a:solidFill>
              </a:rPr>
              <a:t>Selenium</a:t>
            </a:r>
          </a:p>
          <a:p>
            <a:pPr lvl="0" rtl="0">
              <a:spcBef>
                <a:spcPts val="0"/>
              </a:spcBef>
              <a:spcAft>
                <a:spcPts val="500"/>
              </a:spcAft>
              <a:buNone/>
            </a:pPr>
            <a:r>
              <a:rPr lang="en" sz="1800">
                <a:solidFill>
                  <a:srgbClr val="000000"/>
                </a:solidFill>
              </a:rPr>
              <a:t>PhantomJS</a:t>
            </a:r>
          </a:p>
          <a:p>
            <a:pPr lvl="0" rtl="0">
              <a:spcBef>
                <a:spcPts val="0"/>
              </a:spcBef>
              <a:spcAft>
                <a:spcPts val="500"/>
              </a:spcAft>
              <a:buNone/>
            </a:pPr>
            <a:r>
              <a:rPr b="1" lang="en" sz="1800">
                <a:solidFill>
                  <a:srgbClr val="000000"/>
                </a:solidFill>
              </a:rPr>
              <a:t>NightmareJS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Shape 425"/>
          <p:cNvSpPr txBox="1"/>
          <p:nvPr>
            <p:ph type="title"/>
          </p:nvPr>
        </p:nvSpPr>
        <p:spPr>
          <a:xfrm>
            <a:off x="1303800" y="598575"/>
            <a:ext cx="7030500" cy="999300"/>
          </a:xfrm>
          <a:prstGeom prst="rect">
            <a:avLst/>
          </a:prstGeom>
        </p:spPr>
        <p:txBody>
          <a:bodyPr anchorCtr="0" anchor="t" bIns="91425" lIns="91425" rIns="91425" tIns="91425">
            <a:noAutofit/>
          </a:bodyPr>
          <a:lstStyle/>
          <a:p>
            <a:pPr lvl="0">
              <a:spcBef>
                <a:spcPts val="0"/>
              </a:spcBef>
              <a:buNone/>
            </a:pPr>
            <a:r>
              <a:rPr lang="en"/>
              <a:t>Demo for nightmareJS</a:t>
            </a:r>
          </a:p>
        </p:txBody>
      </p:sp>
      <p:sp>
        <p:nvSpPr>
          <p:cNvPr id="426" name="Shape 426"/>
          <p:cNvSpPr txBox="1"/>
          <p:nvPr>
            <p:ph idx="1" type="body"/>
          </p:nvPr>
        </p:nvSpPr>
        <p:spPr>
          <a:xfrm>
            <a:off x="1303800" y="1990050"/>
            <a:ext cx="7030500" cy="2541600"/>
          </a:xfrm>
          <a:prstGeom prst="rect">
            <a:avLst/>
          </a:prstGeom>
        </p:spPr>
        <p:txBody>
          <a:bodyPr anchorCtr="0" anchor="t" bIns="91425" lIns="91425" rIns="91425" tIns="91425">
            <a:noAutofit/>
          </a:bodyPr>
          <a:lstStyle/>
          <a:p>
            <a:pPr lvl="0">
              <a:spcBef>
                <a:spcPts val="0"/>
              </a:spcBef>
              <a:buNone/>
            </a:pPr>
            <a:r>
              <a:t/>
            </a:r>
            <a:endParaRPr/>
          </a:p>
        </p:txBody>
      </p:sp>
      <p:pic>
        <p:nvPicPr>
          <p:cNvPr descr="keep-calm-it-is-demo-time.png" id="427" name="Shape 427"/>
          <p:cNvPicPr preferRelativeResize="0"/>
          <p:nvPr/>
        </p:nvPicPr>
        <p:blipFill>
          <a:blip r:embed="rId3">
            <a:alphaModFix/>
          </a:blip>
          <a:stretch>
            <a:fillRect/>
          </a:stretch>
        </p:blipFill>
        <p:spPr>
          <a:xfrm>
            <a:off x="5530349" y="1260350"/>
            <a:ext cx="2803950" cy="32712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Shape 432"/>
          <p:cNvSpPr txBox="1"/>
          <p:nvPr>
            <p:ph type="title"/>
          </p:nvPr>
        </p:nvSpPr>
        <p:spPr>
          <a:xfrm>
            <a:off x="1303800" y="598575"/>
            <a:ext cx="7030500" cy="999300"/>
          </a:xfrm>
          <a:prstGeom prst="rect">
            <a:avLst/>
          </a:prstGeom>
        </p:spPr>
        <p:txBody>
          <a:bodyPr anchorCtr="0" anchor="t" bIns="91425" lIns="91425" rIns="91425" tIns="91425">
            <a:noAutofit/>
          </a:bodyPr>
          <a:lstStyle/>
          <a:p>
            <a:pPr lvl="0">
              <a:spcBef>
                <a:spcPts val="0"/>
              </a:spcBef>
              <a:buNone/>
            </a:pPr>
            <a:r>
              <a:rPr lang="en"/>
              <a:t>Questions?</a:t>
            </a:r>
          </a:p>
        </p:txBody>
      </p:sp>
      <p:sp>
        <p:nvSpPr>
          <p:cNvPr id="433" name="Shape 433"/>
          <p:cNvSpPr txBox="1"/>
          <p:nvPr>
            <p:ph idx="1" type="body"/>
          </p:nvPr>
        </p:nvSpPr>
        <p:spPr>
          <a:xfrm>
            <a:off x="1303800" y="1990050"/>
            <a:ext cx="7030500" cy="2541600"/>
          </a:xfrm>
          <a:prstGeom prst="rect">
            <a:avLst/>
          </a:prstGeom>
        </p:spPr>
        <p:txBody>
          <a:bodyPr anchorCtr="0" anchor="t" bIns="91425" lIns="91425" rIns="91425" tIns="91425">
            <a:noAutofit/>
          </a:bodyPr>
          <a:lstStyle/>
          <a:p>
            <a:pPr lvl="0">
              <a:spcBef>
                <a:spcPts val="0"/>
              </a:spcBef>
              <a:buNone/>
            </a:pPr>
            <a:r>
              <a:rPr lang="en" sz="1800"/>
              <a:t>Comments? </a:t>
            </a:r>
          </a:p>
        </p:txBody>
      </p:sp>
      <p:pic>
        <p:nvPicPr>
          <p:cNvPr descr="Free illustration: Question Mark, Question, Response - Free Image ..." id="434" name="Shape 434"/>
          <p:cNvPicPr preferRelativeResize="0"/>
          <p:nvPr/>
        </p:nvPicPr>
        <p:blipFill>
          <a:blip r:embed="rId3">
            <a:alphaModFix/>
          </a:blip>
          <a:stretch>
            <a:fillRect/>
          </a:stretch>
        </p:blipFill>
        <p:spPr>
          <a:xfrm>
            <a:off x="4586875" y="1555950"/>
            <a:ext cx="3083799" cy="30837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1303800" y="598575"/>
            <a:ext cx="7030500" cy="999300"/>
          </a:xfrm>
          <a:prstGeom prst="rect">
            <a:avLst/>
          </a:prstGeom>
        </p:spPr>
        <p:txBody>
          <a:bodyPr anchorCtr="0" anchor="t" bIns="91425" lIns="91425" rIns="91425" tIns="91425">
            <a:noAutofit/>
          </a:bodyPr>
          <a:lstStyle/>
          <a:p>
            <a:pPr lvl="0" rtl="0">
              <a:spcBef>
                <a:spcPts val="0"/>
              </a:spcBef>
              <a:buNone/>
            </a:pPr>
            <a:r>
              <a:rPr lang="en"/>
              <a:t>What is Web Crawler/Scraping</a:t>
            </a:r>
          </a:p>
        </p:txBody>
      </p:sp>
      <p:sp>
        <p:nvSpPr>
          <p:cNvPr id="290" name="Shape 290"/>
          <p:cNvSpPr txBox="1"/>
          <p:nvPr>
            <p:ph idx="1" type="body"/>
          </p:nvPr>
        </p:nvSpPr>
        <p:spPr>
          <a:xfrm>
            <a:off x="1303800" y="1518825"/>
            <a:ext cx="7030500" cy="3012900"/>
          </a:xfrm>
          <a:prstGeom prst="rect">
            <a:avLst/>
          </a:prstGeom>
        </p:spPr>
        <p:txBody>
          <a:bodyPr anchorCtr="0" anchor="t" bIns="91425" lIns="91425" rIns="91425" tIns="91425">
            <a:noAutofit/>
          </a:bodyPr>
          <a:lstStyle/>
          <a:p>
            <a:pPr lvl="0" rtl="0">
              <a:spcBef>
                <a:spcPts val="0"/>
              </a:spcBef>
              <a:buNone/>
            </a:pPr>
            <a:r>
              <a:rPr lang="en" sz="1400">
                <a:solidFill>
                  <a:srgbClr val="333333"/>
                </a:solidFill>
                <a:highlight>
                  <a:srgbClr val="FFFFFF"/>
                </a:highlight>
              </a:rPr>
              <a:t>A web crawler (also known as a web spider or web robot) is a program or automated script which browses the World Wide Web in a methodical, automated manner.</a:t>
            </a:r>
          </a:p>
          <a:p>
            <a:pPr lvl="0" rtl="0">
              <a:spcBef>
                <a:spcPts val="0"/>
              </a:spcBef>
              <a:buNone/>
            </a:pPr>
            <a:r>
              <a:rPr lang="en" sz="1400">
                <a:solidFill>
                  <a:srgbClr val="333333"/>
                </a:solidFill>
                <a:highlight>
                  <a:srgbClr val="FFFFFF"/>
                </a:highlight>
              </a:rPr>
              <a:t>A web scraping is the practice of gathering data through any means other than a program interacting with an API. And parse the data to extract needed information.</a:t>
            </a:r>
          </a:p>
          <a:p>
            <a:pPr lvl="0" rtl="0">
              <a:spcBef>
                <a:spcPts val="0"/>
              </a:spcBef>
              <a:buNone/>
            </a:pPr>
            <a:r>
              <a:rPr lang="en" sz="1400">
                <a:solidFill>
                  <a:srgbClr val="333333"/>
                </a:solidFill>
                <a:highlight>
                  <a:srgbClr val="FFFFFF"/>
                </a:highlight>
              </a:rPr>
              <a:t>In practice, Web Crawler/Scraping encompasses a wide variety of programming technique challenges.</a:t>
            </a:r>
          </a:p>
        </p:txBody>
      </p:sp>
      <p:pic>
        <p:nvPicPr>
          <p:cNvPr id="291" name="Shape 291"/>
          <p:cNvPicPr preferRelativeResize="0"/>
          <p:nvPr/>
        </p:nvPicPr>
        <p:blipFill>
          <a:blip r:embed="rId3">
            <a:alphaModFix/>
          </a:blip>
          <a:stretch>
            <a:fillRect/>
          </a:stretch>
        </p:blipFill>
        <p:spPr>
          <a:xfrm>
            <a:off x="1649610" y="3534074"/>
            <a:ext cx="5844787" cy="1609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1303800" y="598575"/>
            <a:ext cx="7030500" cy="999300"/>
          </a:xfrm>
          <a:prstGeom prst="rect">
            <a:avLst/>
          </a:prstGeom>
        </p:spPr>
        <p:txBody>
          <a:bodyPr anchorCtr="0" anchor="t" bIns="91425" lIns="91425" rIns="91425" tIns="91425">
            <a:noAutofit/>
          </a:bodyPr>
          <a:lstStyle/>
          <a:p>
            <a:pPr lvl="0">
              <a:spcBef>
                <a:spcPts val="0"/>
              </a:spcBef>
              <a:buNone/>
            </a:pPr>
            <a:r>
              <a:rPr lang="en"/>
              <a:t>Typical Uses For Web Crawlers</a:t>
            </a:r>
          </a:p>
        </p:txBody>
      </p:sp>
      <p:sp>
        <p:nvSpPr>
          <p:cNvPr id="297" name="Shape 297"/>
          <p:cNvSpPr txBox="1"/>
          <p:nvPr>
            <p:ph idx="1" type="body"/>
          </p:nvPr>
        </p:nvSpPr>
        <p:spPr>
          <a:xfrm>
            <a:off x="1303800" y="1990050"/>
            <a:ext cx="7030500" cy="2541600"/>
          </a:xfrm>
          <a:prstGeom prst="rect">
            <a:avLst/>
          </a:prstGeom>
        </p:spPr>
        <p:txBody>
          <a:bodyPr anchorCtr="0" anchor="t" bIns="91425" lIns="91425" rIns="91425" tIns="91425">
            <a:noAutofit/>
          </a:bodyPr>
          <a:lstStyle/>
          <a:p>
            <a:pPr indent="-381000" lvl="0" marL="457200" rtl="0">
              <a:spcBef>
                <a:spcPts val="0"/>
              </a:spcBef>
              <a:buSzPct val="100000"/>
              <a:buAutoNum type="arabicPeriod"/>
            </a:pPr>
            <a:r>
              <a:rPr lang="en" sz="2400"/>
              <a:t>The One You Use But Don’t Realize It — Search Engines</a:t>
            </a:r>
          </a:p>
          <a:p>
            <a:pPr indent="-381000" lvl="0" marL="457200" rtl="0">
              <a:spcBef>
                <a:spcPts val="0"/>
              </a:spcBef>
              <a:spcAft>
                <a:spcPts val="0"/>
              </a:spcAft>
              <a:buSzPct val="100000"/>
              <a:buAutoNum type="arabicPeriod"/>
            </a:pPr>
            <a:r>
              <a:rPr lang="en" sz="2400"/>
              <a:t>The One Developers Love — Scraping Data (Web Scraping) E.g. Price tracker application; Marketing Estimation over online database.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1303800" y="598575"/>
            <a:ext cx="7030500" cy="9993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Surface Web &amp; Deep Web</a:t>
            </a:r>
          </a:p>
          <a:p>
            <a:pPr lvl="0">
              <a:spcBef>
                <a:spcPts val="0"/>
              </a:spcBef>
              <a:buNone/>
            </a:pPr>
            <a:r>
              <a:t/>
            </a:r>
            <a:endParaRPr/>
          </a:p>
        </p:txBody>
      </p:sp>
      <p:pic>
        <p:nvPicPr>
          <p:cNvPr id="303" name="Shape 303"/>
          <p:cNvPicPr preferRelativeResize="0"/>
          <p:nvPr/>
        </p:nvPicPr>
        <p:blipFill>
          <a:blip r:embed="rId3">
            <a:alphaModFix/>
          </a:blip>
          <a:stretch>
            <a:fillRect/>
          </a:stretch>
        </p:blipFill>
        <p:spPr>
          <a:xfrm>
            <a:off x="5753300" y="662625"/>
            <a:ext cx="3390700" cy="4357049"/>
          </a:xfrm>
          <a:prstGeom prst="rect">
            <a:avLst/>
          </a:prstGeom>
          <a:noFill/>
          <a:ln>
            <a:noFill/>
          </a:ln>
        </p:spPr>
      </p:pic>
      <p:sp>
        <p:nvSpPr>
          <p:cNvPr id="304" name="Shape 304"/>
          <p:cNvSpPr txBox="1"/>
          <p:nvPr/>
        </p:nvSpPr>
        <p:spPr>
          <a:xfrm>
            <a:off x="311700" y="1210750"/>
            <a:ext cx="5090400" cy="2616000"/>
          </a:xfrm>
          <a:prstGeom prst="rect">
            <a:avLst/>
          </a:prstGeom>
          <a:noFill/>
          <a:ln>
            <a:noFill/>
          </a:ln>
        </p:spPr>
        <p:txBody>
          <a:bodyPr anchorCtr="0" anchor="t" bIns="91425" lIns="91425" rIns="91425" tIns="91425">
            <a:noAutofit/>
          </a:bodyPr>
          <a:lstStyle/>
          <a:p>
            <a:pPr lvl="0">
              <a:spcBef>
                <a:spcPts val="0"/>
              </a:spcBef>
              <a:buClr>
                <a:schemeClr val="dk1"/>
              </a:buClr>
              <a:buSzPct val="61111"/>
              <a:buFont typeface="Arial"/>
              <a:buNone/>
            </a:pPr>
            <a:r>
              <a:rPr lang="en" sz="1800"/>
              <a:t>Surface Web</a:t>
            </a:r>
          </a:p>
          <a:p>
            <a:pPr lvl="0">
              <a:spcBef>
                <a:spcPts val="0"/>
              </a:spcBef>
              <a:buClr>
                <a:schemeClr val="dk1"/>
              </a:buClr>
              <a:buFont typeface="Arial"/>
              <a:buNone/>
            </a:pPr>
            <a:r>
              <a:rPr lang="en"/>
              <a:t>o Inter-linked web pages, ~167 tera bytes[1]</a:t>
            </a:r>
          </a:p>
          <a:p>
            <a:pPr lvl="0">
              <a:spcBef>
                <a:spcPts val="0"/>
              </a:spcBef>
              <a:buNone/>
            </a:pPr>
            <a:r>
              <a:rPr lang="en"/>
              <a:t>o </a:t>
            </a:r>
            <a:r>
              <a:rPr lang="en">
                <a:solidFill>
                  <a:srgbClr val="FF0000"/>
                </a:solidFill>
              </a:rPr>
              <a:t>Searchable through search engines</a:t>
            </a:r>
          </a:p>
          <a:p>
            <a:pPr lvl="0">
              <a:spcBef>
                <a:spcPts val="0"/>
              </a:spcBef>
              <a:buClr>
                <a:schemeClr val="dk1"/>
              </a:buClr>
              <a:buFont typeface="Arial"/>
              <a:buNone/>
            </a:pPr>
            <a:r>
              <a:t/>
            </a:r>
            <a:endParaRPr/>
          </a:p>
          <a:p>
            <a:pPr lvl="0">
              <a:spcBef>
                <a:spcPts val="0"/>
              </a:spcBef>
              <a:buClr>
                <a:schemeClr val="dk1"/>
              </a:buClr>
              <a:buSzPct val="61111"/>
              <a:buFont typeface="Arial"/>
              <a:buNone/>
            </a:pPr>
            <a:r>
              <a:rPr lang="en" sz="1800"/>
              <a:t> Deep Web</a:t>
            </a:r>
          </a:p>
          <a:p>
            <a:pPr lvl="0">
              <a:spcBef>
                <a:spcPts val="0"/>
              </a:spcBef>
              <a:buClr>
                <a:schemeClr val="dk1"/>
              </a:buClr>
              <a:buFont typeface="Arial"/>
              <a:buNone/>
            </a:pPr>
            <a:r>
              <a:rPr lang="en"/>
              <a:t>o Dynamic contents, unlinked pages,</a:t>
            </a:r>
          </a:p>
          <a:p>
            <a:pPr lvl="0">
              <a:spcBef>
                <a:spcPts val="0"/>
              </a:spcBef>
              <a:buClr>
                <a:schemeClr val="dk1"/>
              </a:buClr>
              <a:buFont typeface="Arial"/>
              <a:buNone/>
            </a:pPr>
            <a:r>
              <a:rPr lang="en"/>
              <a:t>private web, contextual web, etc[3]</a:t>
            </a:r>
          </a:p>
          <a:p>
            <a:pPr lvl="0">
              <a:spcBef>
                <a:spcPts val="0"/>
              </a:spcBef>
              <a:buClr>
                <a:schemeClr val="dk1"/>
              </a:buClr>
              <a:buFont typeface="Arial"/>
              <a:buNone/>
            </a:pPr>
            <a:r>
              <a:rPr lang="en"/>
              <a:t>o ~91,850 tera bytes[1], much larger than</a:t>
            </a:r>
          </a:p>
          <a:p>
            <a:pPr lvl="0">
              <a:spcBef>
                <a:spcPts val="0"/>
              </a:spcBef>
              <a:buClr>
                <a:schemeClr val="dk1"/>
              </a:buClr>
              <a:buFont typeface="Arial"/>
              <a:buNone/>
            </a:pPr>
            <a:r>
              <a:rPr lang="en"/>
              <a:t>the surface web[2]</a:t>
            </a:r>
          </a:p>
          <a:p>
            <a:pPr lvl="0">
              <a:spcBef>
                <a:spcPts val="0"/>
              </a:spcBef>
              <a:buClr>
                <a:schemeClr val="dk1"/>
              </a:buClr>
              <a:buFont typeface="Arial"/>
              <a:buNone/>
            </a:pPr>
            <a:r>
              <a:rPr lang="en"/>
              <a:t>o Mostly out of reach by search engines</a:t>
            </a:r>
          </a:p>
          <a:p>
            <a:pPr lvl="0">
              <a:spcBef>
                <a:spcPts val="0"/>
              </a:spcBef>
              <a:buNone/>
            </a:pPr>
            <a:r>
              <a:t/>
            </a:r>
            <a:endParaRPr/>
          </a:p>
        </p:txBody>
      </p:sp>
      <p:sp>
        <p:nvSpPr>
          <p:cNvPr id="305" name="Shape 305"/>
          <p:cNvSpPr txBox="1"/>
          <p:nvPr/>
        </p:nvSpPr>
        <p:spPr>
          <a:xfrm>
            <a:off x="353525" y="3985800"/>
            <a:ext cx="5090400" cy="1157700"/>
          </a:xfrm>
          <a:prstGeom prst="rect">
            <a:avLst/>
          </a:prstGeom>
          <a:noFill/>
          <a:ln>
            <a:noFill/>
          </a:ln>
        </p:spPr>
        <p:txBody>
          <a:bodyPr anchorCtr="0" anchor="t" bIns="91425" lIns="91425" rIns="91425" tIns="91425">
            <a:noAutofit/>
          </a:bodyPr>
          <a:lstStyle/>
          <a:p>
            <a:pPr lvl="0">
              <a:spcBef>
                <a:spcPts val="0"/>
              </a:spcBef>
              <a:buClr>
                <a:schemeClr val="dk1"/>
              </a:buClr>
              <a:buSzPct val="91666"/>
              <a:buFont typeface="Arial"/>
              <a:buNone/>
            </a:pPr>
            <a:r>
              <a:rPr lang="en" sz="1200"/>
              <a:t>[1] SIMS, UC Berkeley, How much information? 2003</a:t>
            </a:r>
          </a:p>
          <a:p>
            <a:pPr lvl="0">
              <a:spcBef>
                <a:spcPts val="0"/>
              </a:spcBef>
              <a:buClr>
                <a:schemeClr val="dk1"/>
              </a:buClr>
              <a:buSzPct val="91666"/>
              <a:buFont typeface="Arial"/>
              <a:buNone/>
            </a:pPr>
            <a:r>
              <a:rPr lang="en" sz="1200"/>
              <a:t>[2] Bright Planet, Deep Web FAQs, 2010, http://www.brightplanet.com/the-deep-web/</a:t>
            </a:r>
          </a:p>
          <a:p>
            <a:pPr lvl="0">
              <a:spcBef>
                <a:spcPts val="0"/>
              </a:spcBef>
              <a:buClr>
                <a:schemeClr val="dk1"/>
              </a:buClr>
              <a:buSzPct val="91666"/>
              <a:buFont typeface="Arial"/>
              <a:buNone/>
            </a:pPr>
            <a:r>
              <a:rPr lang="en" sz="1200"/>
              <a:t>[3] https://en.wikipedia.org/wiki/Deep_web</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type="title"/>
          </p:nvPr>
        </p:nvSpPr>
        <p:spPr>
          <a:xfrm>
            <a:off x="1303800" y="598575"/>
            <a:ext cx="7030500" cy="999300"/>
          </a:xfrm>
          <a:prstGeom prst="rect">
            <a:avLst/>
          </a:prstGeom>
        </p:spPr>
        <p:txBody>
          <a:bodyPr anchorCtr="0" anchor="t" bIns="91425" lIns="91425" rIns="91425" tIns="91425">
            <a:noAutofit/>
          </a:bodyPr>
          <a:lstStyle/>
          <a:p>
            <a:pPr lvl="0">
              <a:spcBef>
                <a:spcPts val="0"/>
              </a:spcBef>
              <a:buNone/>
            </a:pPr>
            <a:r>
              <a:rPr lang="en"/>
              <a:t>Example for surface web</a:t>
            </a:r>
          </a:p>
        </p:txBody>
      </p:sp>
      <p:sp>
        <p:nvSpPr>
          <p:cNvPr id="311" name="Shape 311"/>
          <p:cNvSpPr txBox="1"/>
          <p:nvPr>
            <p:ph idx="1" type="body"/>
          </p:nvPr>
        </p:nvSpPr>
        <p:spPr>
          <a:xfrm>
            <a:off x="1303800" y="1990050"/>
            <a:ext cx="7030500" cy="2541600"/>
          </a:xfrm>
          <a:prstGeom prst="rect">
            <a:avLst/>
          </a:prstGeom>
        </p:spPr>
        <p:txBody>
          <a:bodyPr anchorCtr="0" anchor="t" bIns="91425" lIns="91425" rIns="91425" tIns="91425">
            <a:noAutofit/>
          </a:bodyPr>
          <a:lstStyle/>
          <a:p>
            <a:pPr lvl="0">
              <a:spcBef>
                <a:spcPts val="0"/>
              </a:spcBef>
              <a:buNone/>
            </a:pPr>
            <a:r>
              <a:rPr b="1" lang="en"/>
              <a:t>HTTP GET Request:</a:t>
            </a:r>
            <a:r>
              <a:rPr lang="en"/>
              <a:t> </a:t>
            </a:r>
            <a:r>
              <a:rPr lang="en"/>
              <a:t>https://nhmrc-stage.icfwebservices.com/library-search-results</a:t>
            </a:r>
          </a:p>
          <a:p>
            <a:pPr lvl="0">
              <a:spcBef>
                <a:spcPts val="0"/>
              </a:spcBef>
              <a:buNone/>
            </a:pPr>
            <a:r>
              <a:rPr b="1" lang="en"/>
              <a:t>Check</a:t>
            </a:r>
            <a:r>
              <a:rPr b="1" lang="en"/>
              <a:t> The DIFFERENCE: </a:t>
            </a:r>
            <a:r>
              <a:rPr lang="en"/>
              <a:t>https://nhmrc-stage.icfwebservices.com/library-search-results?search_api_aggregation_3=&amp;search_api_aggregation_2=&amp;search_api_views_fulltext=</a:t>
            </a:r>
            <a:r>
              <a:rPr lang="en">
                <a:solidFill>
                  <a:srgbClr val="FF0000"/>
                </a:solidFill>
              </a:rPr>
              <a:t>medical</a:t>
            </a:r>
            <a:r>
              <a:rPr lang="en"/>
              <a:t>&amp;items_per_page=10</a:t>
            </a:r>
          </a:p>
          <a:p>
            <a:pPr lvl="0">
              <a:spcBef>
                <a:spcPts val="0"/>
              </a:spcBef>
              <a:buNone/>
            </a:pPr>
            <a:r>
              <a:rPr lang="en" u="sng">
                <a:solidFill>
                  <a:schemeClr val="hlink"/>
                </a:solidFill>
                <a:hlinkClick r:id="rId3"/>
              </a:rPr>
              <a:t>https://nhmrc-stage.icfwebservices.com/library-search-results?search_api_aggregation_3=&amp;search_api_aggregation_2=&amp;search_api_views_fulltext=medical&amp;items_per_page=10&amp;page=1</a:t>
            </a:r>
          </a:p>
          <a:p>
            <a:pPr lvl="0">
              <a:spcBef>
                <a:spcPts val="0"/>
              </a:spcBef>
              <a:buNone/>
            </a:pPr>
            <a:r>
              <a:rPr b="1" lang="en"/>
              <a:t>P.S. Parameters for HTTP POST REQUEST can be checked via console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Shape 316"/>
          <p:cNvSpPr txBox="1"/>
          <p:nvPr>
            <p:ph type="title"/>
          </p:nvPr>
        </p:nvSpPr>
        <p:spPr>
          <a:xfrm>
            <a:off x="1303800" y="598575"/>
            <a:ext cx="7030500" cy="999300"/>
          </a:xfrm>
          <a:prstGeom prst="rect">
            <a:avLst/>
          </a:prstGeom>
        </p:spPr>
        <p:txBody>
          <a:bodyPr anchorCtr="0" anchor="t" bIns="91425" lIns="91425" rIns="91425" tIns="91425">
            <a:noAutofit/>
          </a:bodyPr>
          <a:lstStyle/>
          <a:p>
            <a:pPr lvl="0">
              <a:spcBef>
                <a:spcPts val="0"/>
              </a:spcBef>
              <a:buNone/>
            </a:pPr>
            <a:r>
              <a:rPr lang="en"/>
              <a:t>Surface web crawler: Compose a HTTP Request (GET/POST)</a:t>
            </a:r>
          </a:p>
        </p:txBody>
      </p:sp>
      <p:pic>
        <p:nvPicPr>
          <p:cNvPr id="317" name="Shape 317"/>
          <p:cNvPicPr preferRelativeResize="0"/>
          <p:nvPr/>
        </p:nvPicPr>
        <p:blipFill>
          <a:blip r:embed="rId3">
            <a:alphaModFix/>
          </a:blip>
          <a:stretch>
            <a:fillRect/>
          </a:stretch>
        </p:blipFill>
        <p:spPr>
          <a:xfrm>
            <a:off x="4866474" y="1685887"/>
            <a:ext cx="3799600" cy="3149924"/>
          </a:xfrm>
          <a:prstGeom prst="rect">
            <a:avLst/>
          </a:prstGeom>
          <a:noFill/>
          <a:ln>
            <a:noFill/>
          </a:ln>
        </p:spPr>
      </p:pic>
      <p:pic>
        <p:nvPicPr>
          <p:cNvPr id="318" name="Shape 318"/>
          <p:cNvPicPr preferRelativeResize="0"/>
          <p:nvPr/>
        </p:nvPicPr>
        <p:blipFill>
          <a:blip r:embed="rId4">
            <a:alphaModFix/>
          </a:blip>
          <a:stretch>
            <a:fillRect/>
          </a:stretch>
        </p:blipFill>
        <p:spPr>
          <a:xfrm>
            <a:off x="204825" y="1982075"/>
            <a:ext cx="4661650" cy="23574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type="title"/>
          </p:nvPr>
        </p:nvSpPr>
        <p:spPr>
          <a:xfrm>
            <a:off x="1303800" y="598575"/>
            <a:ext cx="7030500" cy="999300"/>
          </a:xfrm>
          <a:prstGeom prst="rect">
            <a:avLst/>
          </a:prstGeom>
        </p:spPr>
        <p:txBody>
          <a:bodyPr anchorCtr="0" anchor="t" bIns="91425" lIns="91425" rIns="91425" tIns="91425">
            <a:noAutofit/>
          </a:bodyPr>
          <a:lstStyle/>
          <a:p>
            <a:pPr lvl="0">
              <a:spcBef>
                <a:spcPts val="0"/>
              </a:spcBef>
              <a:buNone/>
            </a:pPr>
            <a:r>
              <a:rPr lang="en"/>
              <a:t>For surface web scraping </a:t>
            </a:r>
          </a:p>
        </p:txBody>
      </p:sp>
      <p:sp>
        <p:nvSpPr>
          <p:cNvPr id="324" name="Shape 324"/>
          <p:cNvSpPr txBox="1"/>
          <p:nvPr>
            <p:ph idx="1" type="body"/>
          </p:nvPr>
        </p:nvSpPr>
        <p:spPr>
          <a:xfrm>
            <a:off x="1303800" y="1990050"/>
            <a:ext cx="7030500" cy="2541600"/>
          </a:xfrm>
          <a:prstGeom prst="rect">
            <a:avLst/>
          </a:prstGeom>
        </p:spPr>
        <p:txBody>
          <a:bodyPr anchorCtr="0" anchor="t" bIns="91425" lIns="91425" rIns="91425" tIns="91425">
            <a:noAutofit/>
          </a:bodyPr>
          <a:lstStyle/>
          <a:p>
            <a:pPr lvl="0">
              <a:spcBef>
                <a:spcPts val="0"/>
              </a:spcBef>
              <a:buNone/>
            </a:pPr>
            <a:r>
              <a:rPr lang="en" sz="1800"/>
              <a:t>Do like most search engine do: </a:t>
            </a:r>
          </a:p>
          <a:p>
            <a:pPr indent="-342900" lvl="0" marL="457200" rtl="0">
              <a:spcBef>
                <a:spcPts val="0"/>
              </a:spcBef>
              <a:buSzPct val="100000"/>
              <a:buAutoNum type="arabicPeriod"/>
            </a:pPr>
            <a:r>
              <a:rPr lang="en" sz="1800"/>
              <a:t>Analysis the HTTP GET/POST Request</a:t>
            </a:r>
          </a:p>
          <a:p>
            <a:pPr indent="-342900" lvl="0" marL="457200" rtl="0">
              <a:spcBef>
                <a:spcPts val="0"/>
              </a:spcBef>
              <a:buSzPct val="100000"/>
              <a:buAutoNum type="arabicPeriod"/>
            </a:pPr>
            <a:r>
              <a:rPr lang="en" sz="1800"/>
              <a:t>Sent same request to server in your code and save the resource from the response</a:t>
            </a:r>
          </a:p>
          <a:p>
            <a:pPr indent="-342900" lvl="0" marL="457200" rtl="0">
              <a:spcBef>
                <a:spcPts val="0"/>
              </a:spcBef>
              <a:buSzPct val="100000"/>
              <a:buAutoNum type="arabicPeriod"/>
            </a:pPr>
            <a:r>
              <a:rPr lang="en" sz="1800"/>
              <a:t>Analysis the DOM Structure of HTML</a:t>
            </a:r>
          </a:p>
          <a:p>
            <a:pPr indent="-342900" lvl="0" marL="457200">
              <a:spcBef>
                <a:spcPts val="0"/>
              </a:spcBef>
              <a:buSzPct val="100000"/>
              <a:buAutoNum type="arabicPeriod"/>
            </a:pPr>
            <a:r>
              <a:rPr lang="en" sz="1800"/>
              <a:t>Extract the data and export to the format you want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txBox="1"/>
          <p:nvPr>
            <p:ph type="title"/>
          </p:nvPr>
        </p:nvSpPr>
        <p:spPr>
          <a:xfrm>
            <a:off x="1303800" y="598575"/>
            <a:ext cx="7030500" cy="999300"/>
          </a:xfrm>
          <a:prstGeom prst="rect">
            <a:avLst/>
          </a:prstGeom>
        </p:spPr>
        <p:txBody>
          <a:bodyPr anchorCtr="0" anchor="t" bIns="91425" lIns="91425" rIns="91425" tIns="91425">
            <a:noAutofit/>
          </a:bodyPr>
          <a:lstStyle/>
          <a:p>
            <a:pPr lvl="0">
              <a:spcBef>
                <a:spcPts val="0"/>
              </a:spcBef>
              <a:buNone/>
            </a:pPr>
            <a:r>
              <a:rPr lang="en"/>
              <a:t>Code example (a nodejs example)</a:t>
            </a:r>
          </a:p>
        </p:txBody>
      </p:sp>
      <p:sp>
        <p:nvSpPr>
          <p:cNvPr id="330" name="Shape 330"/>
          <p:cNvSpPr txBox="1"/>
          <p:nvPr>
            <p:ph idx="1" type="body"/>
          </p:nvPr>
        </p:nvSpPr>
        <p:spPr>
          <a:xfrm>
            <a:off x="1303800" y="1990050"/>
            <a:ext cx="7030500" cy="2541600"/>
          </a:xfrm>
          <a:prstGeom prst="rect">
            <a:avLst/>
          </a:prstGeom>
        </p:spPr>
        <p:txBody>
          <a:bodyPr anchorCtr="0" anchor="t" bIns="91425" lIns="91425" rIns="91425" tIns="91425">
            <a:noAutofit/>
          </a:bodyPr>
          <a:lstStyle/>
          <a:p>
            <a:pPr lvl="0">
              <a:spcBef>
                <a:spcPts val="0"/>
              </a:spcBef>
              <a:buNone/>
            </a:pPr>
            <a:r>
              <a:rPr lang="en"/>
              <a:t>var Crawler = require("crawler");</a:t>
            </a:r>
          </a:p>
          <a:p>
            <a:pPr lvl="0" rtl="0">
              <a:spcBef>
                <a:spcPts val="0"/>
              </a:spcBef>
              <a:buNone/>
            </a:pPr>
            <a:r>
              <a:rPr lang="en"/>
              <a:t>var c = new Crawler({........})</a:t>
            </a:r>
          </a:p>
          <a:p>
            <a:pPr lvl="0" rtl="0">
              <a:spcBef>
                <a:spcPts val="0"/>
              </a:spcBef>
              <a:buNone/>
            </a:pPr>
            <a:r>
              <a:rPr lang="en"/>
              <a:t>c.queue('https://nhmrc-stage.icfwebservices.com/library-search-results?search_api_aggregation_3=&amp;search_api_aggregation_2=&amp;search_api_views_fulltext=medical&amp;items_per_page=10');</a:t>
            </a:r>
          </a:p>
          <a:p>
            <a:pPr lvl="0" rtl="0">
              <a:spcBef>
                <a:spcPts val="0"/>
              </a:spcBef>
              <a:buNone/>
            </a:pPr>
            <a:r>
              <a:rPr lang="en"/>
              <a:t>c.queue('https://nhmrc-stage.icfwebservices.com/library-search-results?search_api_aggregation_3=&amp;search_api_aggregation_2=&amp;search_api_views_fulltext=medical&amp;items_per_page=10&amp;</a:t>
            </a:r>
            <a:r>
              <a:rPr lang="en">
                <a:solidFill>
                  <a:srgbClr val="FF0000"/>
                </a:solidFill>
              </a:rPr>
              <a:t>page=1</a:t>
            </a:r>
            <a:r>
              <a:rPr lang="en"/>
              <a:t>');</a:t>
            </a:r>
          </a:p>
          <a:p>
            <a:pPr lvl="0" rtl="0">
              <a:spcBef>
                <a:spcPts val="0"/>
              </a:spcBef>
              <a:buNone/>
            </a:pPr>
            <a:r>
              <a:t/>
            </a:r>
            <a:endParaRP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