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352" r:id="rId5"/>
    <p:sldId id="350" r:id="rId6"/>
    <p:sldId id="353" r:id="rId7"/>
    <p:sldId id="354" r:id="rId8"/>
    <p:sldId id="356" r:id="rId9"/>
    <p:sldId id="358" r:id="rId10"/>
    <p:sldId id="359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5"/>
            <a:ext cx="8229600" cy="11430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50" y="640678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-1016635" y="22923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说明</a:t>
            </a: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本次视频从基础页面布局到项目上线，涉及</a:t>
            </a:r>
            <a:r>
              <a:rPr lang="en-US" altLang="zh-CN" dirty="0" err="1"/>
              <a:t>bootstarp</a:t>
            </a:r>
            <a:r>
              <a:rPr lang="zh-CN" altLang="en-US" dirty="0" err="1"/>
              <a:t>栅格布局的实现原理，从而更深入理解响应式页面的开发。</a:t>
            </a:r>
            <a:endParaRPr lang="zh-CN" altLang="en-US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响应式</a:t>
            </a:r>
            <a:endParaRPr sz="2000" dirty="0"/>
          </a:p>
          <a:p>
            <a:pPr marL="0" lvl="2" indent="457200" eaLnBrk="1" fontAlgn="auto" hangingPunct="1">
              <a:lnSpc>
                <a:spcPct val="2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首先我们必须了解什么是响应式，响应式是同一个网站，根据浏览设备的不同、屏幕尺寸不同，显示不同的样式，做到不论大屏小屏，都可以正常展示内容给用户看。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一般正常需要兼容的设备有：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lang="zh-CN" altLang="en-US" sz="2000" dirty="0">
                <a:sym typeface="+mn-ea"/>
              </a:rPr>
              <a:t>手机（横竖屏）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ipad</a:t>
            </a:r>
            <a:r>
              <a:rPr lang="zh-CN" altLang="en-US" sz="2000" dirty="0">
                <a:sym typeface="+mn-ea"/>
              </a:rPr>
              <a:t>（横竖屏）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lang="zh-CN" altLang="en-US" sz="2000" dirty="0">
                <a:sym typeface="+mn-ea"/>
              </a:rPr>
              <a:t>电脑 （笔记本和超大屏）</a:t>
            </a:r>
            <a:endParaRPr lang="zh-CN" altLang="en-US" dirty="0" err="1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 err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网址：</a:t>
            </a:r>
            <a:endParaRPr sz="2000" dirty="0"/>
          </a:p>
          <a:p>
            <a:pPr marL="0" lvl="2" indent="457200" eaLnBrk="1" fontAlgn="auto" hangingPunct="1">
              <a:lnSpc>
                <a:spcPct val="2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http://www.uedna.com/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20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https://jquery.com/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技术栈</a:t>
            </a: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 err="1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       </a:t>
            </a:r>
            <a:r>
              <a:rPr lang="zh-CN" altLang="en-US" sz="1800" dirty="0" err="1">
                <a:sym typeface="+mn-ea"/>
              </a:rPr>
              <a:t>知识点</a:t>
            </a:r>
            <a:r>
              <a:rPr lang="zh-CN" altLang="en-US" sz="2000" dirty="0" err="1">
                <a:sym typeface="+mn-ea"/>
              </a:rPr>
              <a:t>：</a:t>
            </a:r>
            <a:endParaRPr lang="zh-CN" altLang="en-US" sz="2000" dirty="0" err="1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 dirty="0">
                <a:sym typeface="+mn-ea"/>
              </a:rPr>
              <a:t>- css3</a:t>
            </a:r>
            <a:endParaRPr lang="en-US" sz="2000" dirty="0"/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移动端相关内容</a:t>
            </a:r>
            <a:endParaRPr lang="zh-CN" altLang="en-US" sz="2000" dirty="0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 err="1">
                <a:sym typeface="+mn-ea"/>
              </a:rPr>
              <a:t>       </a:t>
            </a:r>
            <a:r>
              <a:rPr lang="zh-CN" altLang="en-US" sz="1800" dirty="0" err="1">
                <a:sym typeface="+mn-ea"/>
              </a:rPr>
              <a:t>工具</a:t>
            </a:r>
            <a:r>
              <a:rPr lang="zh-CN" altLang="en-US" sz="2000" dirty="0" err="1">
                <a:sym typeface="+mn-ea"/>
              </a:rPr>
              <a:t>：</a:t>
            </a:r>
            <a:endParaRPr lang="zh-CN" altLang="en-US" sz="2000" dirty="0" err="1">
              <a:sym typeface="+mn-ea"/>
            </a:endParaRPr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 dirty="0">
                <a:sym typeface="+mn-ea"/>
              </a:rPr>
              <a:t>- less</a:t>
            </a:r>
            <a:endParaRPr lang="en-US" sz="2000" dirty="0"/>
          </a:p>
          <a:p>
            <a:pPr marL="457200" lvl="3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 dirty="0">
                <a:sym typeface="+mn-ea"/>
              </a:rPr>
              <a:t>- </a:t>
            </a:r>
            <a:r>
              <a:rPr lang="en-US" altLang="zh-CN" sz="2000" dirty="0">
                <a:sym typeface="+mn-ea"/>
              </a:rPr>
              <a:t>bootstrap	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说明</a:t>
            </a:r>
            <a:endParaRPr 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因为涉及到的内容比较多，所以希望大家在看这套视频的时候，有不了解的内容可以先去看下相关视频，以下是链接地址</a:t>
            </a:r>
            <a:endParaRPr lang="zh-CN" altLang="en-US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 err="1">
                <a:sym typeface="+mn-ea"/>
              </a:rPr>
              <a:t>视频地址：</a:t>
            </a:r>
            <a:endParaRPr lang="zh-CN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less</a:t>
            </a:r>
            <a:r>
              <a:rPr lang="zh-CN" altLang="en-US" sz="2000" dirty="0">
                <a:sym typeface="+mn-ea"/>
              </a:rPr>
              <a:t>：https://study.miaov.com/study/show/chapter/400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css3</a:t>
            </a:r>
            <a:r>
              <a:rPr lang="zh-CN" altLang="en-US" sz="2000" dirty="0">
                <a:sym typeface="+mn-ea"/>
              </a:rPr>
              <a:t>：https://study.miaov.com/study/show/chapter/99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移动端：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https://study.miaov.com/study/show/chapter/103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https://study.miaov.com/study/remote/chapter/387</a:t>
            </a:r>
            <a:endParaRPr lang="en-US" altLang="zh-CN" sz="2000" dirty="0"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err="1"/>
              <a:t>响应式开发工具</a:t>
            </a:r>
            <a:endParaRPr 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bootstrap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Semantic-UI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- Element UI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....</a:t>
            </a:r>
            <a:endParaRPr lang="en-US" altLang="zh-CN" sz="2000" dirty="0">
              <a:sym typeface="+mn-ea"/>
            </a:endParaRPr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 err="1">
                <a:sym typeface="+mn-ea"/>
              </a:rPr>
              <a:t>bootstrap</a:t>
            </a: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>
                <a:sym typeface="+mn-ea"/>
              </a:rPr>
              <a:t>官网地址：http://www.bootcss.com/ </a:t>
            </a:r>
            <a:endParaRPr 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bootstrap</a:t>
            </a:r>
            <a:endParaRPr lang="en-US" alt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 dirty="0">
                <a:sym typeface="+mn-ea"/>
              </a:rPr>
              <a:t>- </a:t>
            </a:r>
            <a:r>
              <a:rPr lang="zh-CN" altLang="en-US" sz="2000" dirty="0">
                <a:sym typeface="+mn-ea"/>
              </a:rPr>
              <a:t>栅格布局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把当前网站划分成多个格子，利用格子控制元素的大小，以及位置。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lang="zh-CN" altLang="en-US" sz="2000" dirty="0">
                <a:sym typeface="+mn-ea"/>
              </a:rPr>
              <a:t>媒询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布局容器</a:t>
            </a:r>
            <a:endParaRPr lang="zh-CN" altLang="en-US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列宽</a:t>
            </a:r>
            <a:endParaRPr lang="zh-CN" altLang="en-US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列偏移</a:t>
            </a:r>
            <a:endParaRPr lang="zh-CN" altLang="en-US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ym typeface="+mn-ea"/>
              </a:rPr>
              <a:t>	- </a:t>
            </a:r>
            <a:r>
              <a:rPr lang="zh-CN" altLang="en-US" dirty="0">
                <a:sym typeface="+mn-ea"/>
              </a:rPr>
              <a:t>列排序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/>
              <a:t>bootstrap</a:t>
            </a:r>
            <a:endParaRPr lang="en-US" altLang="zh-CN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>
                <a:sym typeface="+mn-ea"/>
              </a:rPr>
              <a:t>利用框架的缺点：</a:t>
            </a:r>
            <a:endParaRPr 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1. </a:t>
            </a:r>
            <a:r>
              <a:rPr lang="zh-CN" altLang="en-US" sz="2000" dirty="0">
                <a:sym typeface="+mn-ea"/>
              </a:rPr>
              <a:t>大部分、网站的尺寸并不能完全按照格子进行划分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2. </a:t>
            </a:r>
            <a:r>
              <a:rPr lang="zh-CN" altLang="en-US" sz="2000" dirty="0">
                <a:sym typeface="+mn-ea"/>
              </a:rPr>
              <a:t>框架中自带了很多的默认样式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3. </a:t>
            </a:r>
            <a:r>
              <a:rPr lang="zh-CN" altLang="en-US" sz="2000" dirty="0">
                <a:sym typeface="+mn-ea"/>
              </a:rPr>
              <a:t>灵活性差，需要根据框架定义的尺寸进行变化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4. </a:t>
            </a:r>
            <a:r>
              <a:rPr lang="zh-CN" altLang="en-US" sz="2000" dirty="0">
                <a:sym typeface="+mn-ea"/>
              </a:rPr>
              <a:t>载入样式体积庞大（很多用不上的内容）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 err="1"/>
              <a:t>解决方法：</a:t>
            </a:r>
            <a:endParaRPr lang="zh-CN" altLang="en-US" sz="2000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2000"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>
                <a:solidFill>
                  <a:schemeClr val="accent2"/>
                </a:solidFill>
                <a:sym typeface="+mn-ea"/>
              </a:rPr>
              <a:t>开发属于自己的响应式框架</a:t>
            </a:r>
            <a:endParaRPr lang="zh-CN" sz="20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fontScale="8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开发自己的响应式框架一：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>
                <a:sym typeface="+mn-ea"/>
              </a:rPr>
              <a:t>利用媒询选择加载样式</a:t>
            </a:r>
            <a:endParaRPr 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@media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 - </a:t>
            </a:r>
            <a:r>
              <a:rPr lang="zh-CN" altLang="en-US" sz="2000" dirty="0">
                <a:sym typeface="+mn-ea"/>
              </a:rPr>
              <a:t>在对应的媒体下，媒询中的样式才会被解析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媒体的类型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all </a:t>
            </a:r>
            <a:r>
              <a:rPr lang="zh-CN" altLang="en-US" sz="2000" dirty="0">
                <a:sym typeface="+mn-ea"/>
              </a:rPr>
              <a:t>所有类型的设备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screen </a:t>
            </a:r>
            <a:r>
              <a:rPr lang="zh-CN" altLang="en-US" sz="2000" dirty="0">
                <a:sym typeface="+mn-ea"/>
              </a:rPr>
              <a:t>彩屏设备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braille </a:t>
            </a:r>
            <a:r>
              <a:rPr lang="zh-CN" altLang="en-US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盲文触觉设备</a:t>
            </a:r>
            <a:endParaRPr lang="zh-CN" altLang="en-US" i="1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	- handheld </a:t>
            </a:r>
            <a:r>
              <a:rPr lang="zh-CN" altLang="en-US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手持设备</a:t>
            </a:r>
            <a:endParaRPr lang="zh-CN" altLang="en-US" i="1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	- </a:t>
            </a:r>
            <a:r>
              <a:rPr lang="en-US" altLang="zh-CN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print  </a:t>
            </a:r>
            <a:r>
              <a:rPr lang="zh-CN" altLang="en-US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打印预览</a:t>
            </a:r>
            <a:endParaRPr lang="zh-CN" altLang="en-US" i="1" dirty="0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i="1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	....</a:t>
            </a:r>
            <a:endParaRPr lang="zh-CN" sz="20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485773"/>
            <a:ext cx="8229600" cy="1143005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响应式实战项目开发 课程大纲</a:t>
            </a:r>
          </a:p>
        </p:txBody>
      </p:sp>
      <p:sp>
        <p:nvSpPr>
          <p:cNvPr id="228" name="下载安装…"/>
          <p:cNvSpPr txBox="1">
            <a:spLocks noGrp="1"/>
          </p:cNvSpPr>
          <p:nvPr>
            <p:ph type="body" idx="4294967295"/>
          </p:nvPr>
        </p:nvSpPr>
        <p:spPr>
          <a:xfrm>
            <a:off x="457200" y="1268412"/>
            <a:ext cx="8229600" cy="54244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 err="1"/>
              <a:t>开发自己的响应式框架一：</a:t>
            </a:r>
            <a:endParaRPr lang="zh-CN" altLang="en-US" dirty="0" err="1"/>
          </a:p>
          <a:p>
            <a:pPr marL="0" lvl="2" indent="457200">
              <a:lnSpc>
                <a:spcPct val="90000"/>
              </a:lnSpc>
              <a:spcBef>
                <a:spcPts val="400"/>
              </a:spcBef>
              <a:buSzTx/>
              <a:buNone/>
              <a:defRPr sz="2000" b="1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2000" dirty="0">
                <a:sym typeface="+mn-ea"/>
              </a:rPr>
              <a:t>媒询的关键词</a:t>
            </a:r>
            <a:endParaRPr 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only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and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not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dirty="0">
                <a:sym typeface="+mn-ea"/>
              </a:rPr>
              <a:t>媒询的特征</a:t>
            </a:r>
            <a:endParaRPr lang="zh-CN" altLang="en-US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width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- device-width</a:t>
            </a:r>
            <a:endParaRPr lang="en-US" altLang="zh-CN" sz="2000" dirty="0"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dirty="0">
                <a:sym typeface="+mn-ea"/>
              </a:rPr>
              <a:t>	...</a:t>
            </a:r>
            <a:endParaRPr lang="en-US" altLang="zh-CN" sz="2000" dirty="0">
              <a:solidFill>
                <a:schemeClr val="accent2"/>
              </a:solidFill>
              <a:sym typeface="+mn-ea"/>
            </a:endParaRPr>
          </a:p>
          <a:p>
            <a:pPr marL="0" lvl="2" indent="457200" eaLnBrk="1" fontAlgn="auto" hangingPunct="1">
              <a:lnSpc>
                <a:spcPct val="150000"/>
              </a:lnSpc>
              <a:spcBef>
                <a:spcPts val="400"/>
              </a:spcBef>
              <a:buSzTx/>
              <a:buNone/>
              <a:defRPr sz="20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sz="20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演示</Application>
  <PresentationFormat>全屏显示(4:3)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Helvetica</vt:lpstr>
      <vt:lpstr>Arial</vt:lpstr>
      <vt:lpstr>Calibri</vt:lpstr>
      <vt:lpstr>微软雅黑</vt:lpstr>
      <vt:lpstr>Arial Unicode MS</vt:lpstr>
      <vt:lpstr>2_Office 主题_6</vt:lpstr>
      <vt:lpstr> </vt:lpstr>
      <vt:lpstr>响应式实战项目开发 课程大纲</vt:lpstr>
      <vt:lpstr>响应式实战项目开发 课程大纲</vt:lpstr>
      <vt:lpstr>响应式实战项目开发 课程大纲</vt:lpstr>
      <vt:lpstr>响应式实战项目开发 课程大纲</vt:lpstr>
      <vt:lpstr>响应式实战项目开发 课程大纲</vt:lpstr>
      <vt:lpstr>响应式实战项目开发 课程大纲</vt:lpstr>
      <vt:lpstr>响应式实战项目开发 课程大纲</vt:lpstr>
      <vt:lpstr>响应式实战项目开发 课程大纲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85412</cp:lastModifiedBy>
  <cp:revision>501</cp:revision>
  <dcterms:created xsi:type="dcterms:W3CDTF">2018-05-02T09:28:00Z</dcterms:created>
  <dcterms:modified xsi:type="dcterms:W3CDTF">2018-05-15T06:35:11Z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