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059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4557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2661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2528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554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66081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80912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54168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3743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9232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22353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E890B99-A780-4D37-895F-60A04CE58CBB}" type="datetimeFigureOut">
              <a:rPr lang="en-001" smtClean="0"/>
              <a:t>21/06/2025</a:t>
            </a:fld>
            <a:endParaRPr lang="en-00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A2F3E5-536A-401F-A318-4A1024438D86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8380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DC7FA3-208B-2C8A-3D12-55BC2CEC3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668256" cy="4041648"/>
          </a:xfrm>
        </p:spPr>
        <p:txBody>
          <a:bodyPr>
            <a:normAutofit fontScale="90000"/>
          </a:bodyPr>
          <a:lstStyle/>
          <a:p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Embassy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异步运行时模块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5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53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53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ArceOS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22715D-4B4A-9D46-6E8B-F764FB5A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782312"/>
            <a:ext cx="10488168" cy="1691640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学员：吕粤蒙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2025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OpenCamp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开源操作系统训练营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49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5B2A8-CD65-0669-86D2-AB54D933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ArielOS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分析：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A7A7A-28AA-80DB-9730-A99DF76BF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37944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ArielOS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Embassy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作为异步运行时模块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Executor-interrupt 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Executor-single-thread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Executor-thread</a:t>
            </a:r>
          </a:p>
          <a:p>
            <a:pPr marL="0" indent="0">
              <a:buNone/>
            </a:pPr>
            <a:endParaRPr lang="en-00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8C1F62-E3DA-9A0E-5253-F04E01EB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191" y="2599074"/>
            <a:ext cx="6571193" cy="324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7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6D3-19ED-41AF-415D-70307976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Axembassy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-single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D5BD0-0B22-6AE7-6395-FD4DC3DD8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46539"/>
            <a:ext cx="8595360" cy="4351337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单线程处理：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38CA6F-52A6-C15E-5936-8AA4E8D48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3" y="1894114"/>
            <a:ext cx="6430681" cy="399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99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A4B19-C804-D129-4BC1-392DE43F4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Axembassy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-timer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4BF17-4CD0-B838-6300-E9AB82B5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时间中断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embassy-timer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8D218-3C85-B448-0894-0D2170D4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170" y="2386561"/>
            <a:ext cx="7401958" cy="18671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69C7B0-30A6-2900-0D95-ED7BB136C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731" y="4463143"/>
            <a:ext cx="7470781" cy="211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07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3451E-DB47-E1C1-2260-75712F55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Axembassy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-thread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65935-1C86-459D-5F45-7D8541BC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异步运行时状态闲置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(Park/Unpark)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4F5605-76F1-B4CD-C50B-2C14264C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07" y="2539347"/>
            <a:ext cx="5167093" cy="36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2C6F9-4238-F38B-0480-7AFEC306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Axembassy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-thread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6C26375-9315-FB77-B3A0-A0C9EBF59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87375" y="1929928"/>
            <a:ext cx="5980886" cy="215311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4F67AC-4009-EF97-47B4-B8AF693EA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934" y="4248879"/>
            <a:ext cx="6107578" cy="224336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5C04A9-C7B0-43C4-6E83-40F96A2E6E4F}"/>
              </a:ext>
            </a:extLst>
          </p:cNvPr>
          <p:cNvSpPr txBox="1"/>
          <p:nvPr/>
        </p:nvSpPr>
        <p:spPr>
          <a:xfrm>
            <a:off x="1323739" y="1897246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pender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poll: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864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0907E-9B63-38B6-458B-E6CBFC59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Axembassy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-thread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16B0D-9F32-9440-C2BC-23C52F24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初始化：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A09273-7F9C-2611-30C4-92811A734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480" y="1828800"/>
            <a:ext cx="5722992" cy="48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65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9558715-67AA-43A1-94C0-3B58C825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215"/>
            <a:ext cx="11292840" cy="6864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F9BB40-F3BD-8DCD-2A88-82C31BED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4656" y="365760"/>
            <a:ext cx="3419856" cy="1325562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Axembassy</a:t>
            </a:r>
            <a:b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评估</a:t>
            </a:r>
            <a:endParaRPr lang="en-001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内容占位符 4" descr="图表, 折线图">
            <a:extLst>
              <a:ext uri="{FF2B5EF4-FFF2-40B4-BE49-F238E27FC236}">
                <a16:creationId xmlns:a16="http://schemas.microsoft.com/office/drawing/2014/main" id="{358E9DA6-84FB-C0C2-00BF-DF443008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9" r="7092" b="1"/>
          <a:stretch>
            <a:fillRect/>
          </a:stretch>
        </p:blipFill>
        <p:spPr>
          <a:xfrm>
            <a:off x="-8296" y="-6"/>
            <a:ext cx="7212921" cy="4162622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767AAF7-B4A5-DA4F-3EF0-61072A44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828800"/>
            <a:ext cx="3457810" cy="4476750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74A00345-1E3D-9B0D-3C28-6A2E67590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r="12986" b="1"/>
          <a:stretch>
            <a:fillRect/>
          </a:stretch>
        </p:blipFill>
        <p:spPr>
          <a:xfrm>
            <a:off x="-8297" y="4254061"/>
            <a:ext cx="3560741" cy="2603939"/>
          </a:xfrm>
          <a:prstGeom prst="rect">
            <a:avLst/>
          </a:prstGeom>
        </p:spPr>
      </p:pic>
      <p:pic>
        <p:nvPicPr>
          <p:cNvPr id="9" name="内容占位符 8" descr="图表, 折线图&#10;&#10;AI 生成的内容可能不正确。">
            <a:extLst>
              <a:ext uri="{FF2B5EF4-FFF2-40B4-BE49-F238E27FC236}">
                <a16:creationId xmlns:a16="http://schemas.microsoft.com/office/drawing/2014/main" id="{8CB38682-5DBC-321F-F69A-28DACD7AC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4" r="11973" b="-1"/>
          <a:stretch>
            <a:fillRect/>
          </a:stretch>
        </p:blipFill>
        <p:spPr>
          <a:xfrm>
            <a:off x="3643883" y="4254067"/>
            <a:ext cx="3560741" cy="260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08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8ACB4-125D-0EEB-9CB8-EF4A92D1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展望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A99F5E-A1D6-602A-FD34-C28D47A38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多线程调度的异步运行时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期望与其他学员的项目多多交流</a:t>
            </a:r>
            <a:endParaRPr lang="en-00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232036"/>
      </p:ext>
    </p:extLst>
  </p:cSld>
  <p:clrMapOvr>
    <a:masterClrMapping/>
  </p:clrMapOvr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31</TotalTime>
  <Words>89</Words>
  <Application>Microsoft Office PowerPoint</Application>
  <PresentationFormat>宽屏</PresentationFormat>
  <Paragraphs>23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微软雅黑</vt:lpstr>
      <vt:lpstr>Arial</vt:lpstr>
      <vt:lpstr>Century Schoolbook</vt:lpstr>
      <vt:lpstr>Wingdings 2</vt:lpstr>
      <vt:lpstr>风景</vt:lpstr>
      <vt:lpstr>    Embassy异步运行时模块 — 基于ArceOS  </vt:lpstr>
      <vt:lpstr>ArielOS 分析：</vt:lpstr>
      <vt:lpstr>Axembassy-single</vt:lpstr>
      <vt:lpstr>Axembassy-timer</vt:lpstr>
      <vt:lpstr>Axembassy-thread</vt:lpstr>
      <vt:lpstr>Axembassy-thread</vt:lpstr>
      <vt:lpstr>Axembassy-thread</vt:lpstr>
      <vt:lpstr>Axembassy 评估</vt:lpstr>
      <vt:lpstr>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粤蒙 吕</dc:creator>
  <cp:lastModifiedBy>粤蒙 吕</cp:lastModifiedBy>
  <cp:revision>1</cp:revision>
  <dcterms:created xsi:type="dcterms:W3CDTF">2025-06-21T06:22:36Z</dcterms:created>
  <dcterms:modified xsi:type="dcterms:W3CDTF">2025-06-21T06:53:40Z</dcterms:modified>
</cp:coreProperties>
</file>