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4"/>
  </p:handoutMasterIdLst>
  <p:sldIdLst>
    <p:sldId id="256" r:id="rId4"/>
    <p:sldId id="257" r:id="rId6"/>
    <p:sldId id="258" r:id="rId7"/>
    <p:sldId id="260" r:id="rId8"/>
    <p:sldId id="265" r:id="rId9"/>
    <p:sldId id="268" r:id="rId10"/>
    <p:sldId id="269" r:id="rId11"/>
    <p:sldId id="266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个人定制化问题：每个人对视频变为网页有不同的要求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字幕摘要</a:t>
            </a:r>
            <a:endParaRPr lang="zh-CN" altLang="en-US"/>
          </a:p>
          <a:p>
            <a:r>
              <a:rPr lang="zh-CN" altLang="en-US"/>
              <a:t>字幕大纲</a:t>
            </a:r>
            <a:endParaRPr lang="zh-CN" altLang="en-US"/>
          </a:p>
          <a:p>
            <a:r>
              <a:rPr lang="zh-CN" altLang="en-US"/>
              <a:t>分段组合（</a:t>
            </a:r>
            <a:r>
              <a:rPr lang="en-US" altLang="zh-CN">
                <a:solidFill>
                  <a:srgbClr val="FF0000"/>
                </a:solidFill>
              </a:rPr>
              <a:t>youtube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字幕文件本身的章节信息</a:t>
            </a:r>
            <a:endParaRPr lang="zh-CN" altLang="en-US"/>
          </a:p>
          <a:p>
            <a:r>
              <a:rPr lang="zh-CN" altLang="en-US"/>
              <a:t>视频流的截屏</a:t>
            </a:r>
            <a:endParaRPr lang="zh-CN" altLang="en-US"/>
          </a:p>
          <a:p>
            <a:r>
              <a:rPr lang="zh-CN" altLang="en-US"/>
              <a:t>短视频</a:t>
            </a:r>
            <a:r>
              <a:rPr lang="en-US" altLang="zh-CN"/>
              <a:t>tiktok</a:t>
            </a:r>
            <a:r>
              <a:rPr lang="zh-CN" altLang="en-US"/>
              <a:t>的拉取和截图</a:t>
            </a:r>
            <a:endParaRPr lang="zh-CN" altLang="en-US"/>
          </a:p>
          <a:p>
            <a:r>
              <a:rPr lang="zh-CN" altLang="en-US"/>
              <a:t>高光时刻（视频的重点）文字和图像序列中的重点</a:t>
            </a:r>
            <a:endParaRPr lang="zh-CN" altLang="en-US"/>
          </a:p>
          <a:p>
            <a:r>
              <a:rPr lang="zh-CN" altLang="en-US"/>
              <a:t>视频播放的按时间跳转（</a:t>
            </a:r>
            <a:r>
              <a:rPr lang="en-US" altLang="zh-CN"/>
              <a:t>tiktok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视频很好，我们服务好用户</a:t>
            </a:r>
            <a:endParaRPr lang="zh-CN" altLang="en-US"/>
          </a:p>
          <a:p>
            <a:r>
              <a:rPr lang="zh-CN" altLang="en-US"/>
              <a:t>母语，特别是科技类母语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tags" Target="../tags/tag1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hyperlink" Target="https://github.com/haltakov/simple-photo-gallery" TargetMode="Externa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59.xml"/><Relationship Id="rId1" Type="http://schemas.openxmlformats.org/officeDocument/2006/relationships/tags" Target="../tags/tag1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hyperlink" Target="https://github.com/haltakov/simple-photo-gallery" TargetMode="External"/><Relationship Id="rId1" Type="http://schemas.openxmlformats.org/officeDocument/2006/relationships/tags" Target="../tags/tag1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产品聚焦点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3200"/>
              <a:t>视频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78034" y="197935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Video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38877" y="142302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视频</a:t>
            </a:r>
            <a:endParaRPr lang="zh-CN" altLang="en-US" sz="2400"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2059186" y="195654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365088" y="1497988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阅读：（被动</a:t>
            </a:r>
            <a:r>
              <a:rPr lang="zh-CN" altLang="en-US" sz="2000" spc="120">
                <a:sym typeface="+mn-ea"/>
              </a:rPr>
              <a:t>看</a:t>
            </a:r>
            <a:r>
              <a:rPr lang="zh-CN" altLang="en-US" sz="2000" spc="120">
                <a:sym typeface="+mn-ea"/>
              </a:rPr>
              <a:t>听，速度不匹配</a:t>
            </a:r>
            <a:r>
              <a:rPr lang="zh-CN" altLang="en-US" sz="2000" spc="120">
                <a:sym typeface="+mn-ea"/>
              </a:rPr>
              <a:t>，</a:t>
            </a:r>
            <a:r>
              <a:rPr lang="zh-CN" altLang="en-US" sz="2000" spc="120">
                <a:sym typeface="+mn-ea"/>
              </a:rPr>
              <a:t>效率很低</a:t>
            </a:r>
            <a:r>
              <a:rPr lang="zh-CN" altLang="en-US" sz="2000" spc="120">
                <a:sym typeface="+mn-ea"/>
              </a:rPr>
              <a:t>）</a:t>
            </a:r>
            <a:endParaRPr lang="zh-CN" altLang="en-US" sz="2000" spc="12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21412" y="1423026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365088" y="2244271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沉淀</a:t>
            </a:r>
            <a:r>
              <a:rPr lang="zh-CN" altLang="en-US" sz="2000" spc="120">
                <a:sym typeface="+mn-ea"/>
              </a:rPr>
              <a:t>：（当时看似乎懂了，看完找不到）</a:t>
            </a:r>
            <a:endParaRPr lang="zh-CN" altLang="en-US" sz="2000" spc="120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4621412" y="2169309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365088" y="2990554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笔记：（当时的领悟，需要记下来</a:t>
            </a:r>
            <a:r>
              <a:rPr lang="zh-CN" altLang="en-US" sz="2000" spc="120">
                <a:sym typeface="+mn-ea"/>
              </a:rPr>
              <a:t>）</a:t>
            </a:r>
            <a:endParaRPr lang="zh-CN" altLang="en-US" sz="2000" spc="120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621412" y="2915592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5365088" y="3709711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交互：（跳转，交叉到其它上下文</a:t>
            </a:r>
            <a:r>
              <a:rPr lang="zh-CN" altLang="en-US" sz="2000" spc="120">
                <a:sym typeface="+mn-ea"/>
              </a:rPr>
              <a:t>位置）</a:t>
            </a:r>
            <a:endParaRPr lang="zh-CN" altLang="en-US" sz="2000" spc="120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4621412" y="366187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5365088" y="4483122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保存：（视频链接失效情况，如</a:t>
            </a:r>
            <a:r>
              <a:rPr lang="en-US" altLang="zh-CN" sz="2000" spc="120">
                <a:sym typeface="+mn-ea"/>
              </a:rPr>
              <a:t>B</a:t>
            </a:r>
            <a:r>
              <a:rPr lang="zh-CN" altLang="en-US" sz="2000" spc="120">
                <a:sym typeface="+mn-ea"/>
              </a:rPr>
              <a:t>站经常失效</a:t>
            </a:r>
            <a:r>
              <a:rPr lang="zh-CN" altLang="en-US" sz="2000" spc="120">
                <a:sym typeface="+mn-ea"/>
              </a:rPr>
              <a:t>）</a:t>
            </a:r>
            <a:endParaRPr lang="zh-CN" altLang="en-US" sz="2000" spc="12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4621412" y="440816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05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5365088" y="5244487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定制：（不同人希望的视频内容结构化</a:t>
            </a:r>
            <a:r>
              <a:rPr lang="zh-CN" altLang="en-US" sz="2000" spc="120">
                <a:sym typeface="+mn-ea"/>
              </a:rPr>
              <a:t>有差异</a:t>
            </a:r>
            <a:r>
              <a:rPr lang="zh-CN" altLang="en-US" sz="2000" spc="120">
                <a:sym typeface="+mn-ea"/>
              </a:rPr>
              <a:t>）</a:t>
            </a:r>
            <a:endParaRPr lang="zh-CN" altLang="en-US" sz="2000" spc="12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5"/>
            </p:custDataLst>
          </p:nvPr>
        </p:nvSpPr>
        <p:spPr>
          <a:xfrm>
            <a:off x="4621412" y="516952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06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逐点</a:t>
            </a:r>
            <a:r>
              <a:rPr lang="zh-CN" altLang="en-US"/>
              <a:t>细化</a:t>
            </a:r>
            <a:endParaRPr lang="zh-CN" altLang="en-US"/>
          </a:p>
          <a:p>
            <a:endParaRPr lang="en-US" altLang="zh-CN" sz="3200"/>
          </a:p>
          <a:p>
            <a:r>
              <a:rPr lang="en-US" altLang="zh-CN" sz="3200"/>
              <a:t>reccap</a:t>
            </a:r>
            <a:r>
              <a:rPr lang="zh-CN" altLang="en-US" sz="3200"/>
              <a:t>的启发</a:t>
            </a:r>
            <a:endParaRPr lang="en-US" altLang="zh-CN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我们产品的感受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参与了一次学生的选拔工作</a:t>
            </a:r>
            <a:endParaRPr lang="zh-CN" altLang="en-US"/>
          </a:p>
          <a:p>
            <a:r>
              <a:rPr lang="zh-CN" altLang="en-US"/>
              <a:t>解决阅读的痒点，但不够痛，学习到今天大家有自己的办法，这个工具感觉可有可无，而不是非用不可</a:t>
            </a:r>
            <a:endParaRPr lang="zh-CN" altLang="en-US"/>
          </a:p>
          <a:p>
            <a:r>
              <a:rPr>
                <a:sym typeface="+mn-ea"/>
              </a:rPr>
              <a:t>没有新意：规规矩矩，四平八稳，但没有创新性，所以很不容易具备口碑效应和</a:t>
            </a:r>
            <a:r>
              <a:rPr>
                <a:sym typeface="+mn-ea"/>
              </a:rPr>
              <a:t>传播性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可能的威胁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视频网站直接提供功能</a:t>
            </a:r>
            <a:endParaRPr lang="zh-CN" altLang="en-US"/>
          </a:p>
          <a:p>
            <a:r>
              <a:rPr lang="zh-CN" altLang="en-US"/>
              <a:t>如何建立与视频网站互补性的门槛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可能的威胁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视频网站直接提供功能</a:t>
            </a:r>
            <a:endParaRPr lang="zh-CN" altLang="en-US"/>
          </a:p>
          <a:p>
            <a:r>
              <a:rPr lang="zh-CN" altLang="en-US"/>
              <a:t>如何建立与视频网站互补性的门槛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45148" y="1497988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阅读：（被动</a:t>
            </a:r>
            <a:r>
              <a:rPr lang="zh-CN" altLang="en-US" sz="2000" spc="120">
                <a:sym typeface="+mn-ea"/>
              </a:rPr>
              <a:t>看</a:t>
            </a:r>
            <a:r>
              <a:rPr lang="zh-CN" altLang="en-US" sz="2000" spc="120">
                <a:sym typeface="+mn-ea"/>
              </a:rPr>
              <a:t>听，速度不匹配</a:t>
            </a:r>
            <a:r>
              <a:rPr lang="zh-CN" altLang="en-US" sz="2000" spc="120">
                <a:sym typeface="+mn-ea"/>
              </a:rPr>
              <a:t>，</a:t>
            </a:r>
            <a:r>
              <a:rPr lang="zh-CN" altLang="en-US" sz="2000" spc="120">
                <a:sym typeface="+mn-ea"/>
              </a:rPr>
              <a:t>效率很低</a:t>
            </a:r>
            <a:r>
              <a:rPr lang="zh-CN" altLang="en-US" sz="2000" spc="120">
                <a:sym typeface="+mn-ea"/>
              </a:rPr>
              <a:t>）</a:t>
            </a:r>
            <a:endParaRPr lang="zh-CN" altLang="en-US" sz="2000" spc="120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845148" y="2244271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沉淀</a:t>
            </a:r>
            <a:r>
              <a:rPr lang="zh-CN" altLang="en-US" sz="2000" spc="120">
                <a:sym typeface="+mn-ea"/>
              </a:rPr>
              <a:t>：（当时看似乎懂了，看完找不到）</a:t>
            </a:r>
            <a:endParaRPr lang="zh-CN" altLang="en-US" sz="2000" spc="12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845148" y="2990554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笔记：（当时的领悟，需要记下来</a:t>
            </a:r>
            <a:r>
              <a:rPr lang="zh-CN" altLang="en-US" sz="2000" spc="120">
                <a:sym typeface="+mn-ea"/>
              </a:rPr>
              <a:t>）</a:t>
            </a:r>
            <a:endParaRPr lang="zh-CN" altLang="en-US" sz="2000" spc="12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5845148" y="3709711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交互：（跳转，交叉到其它上下文</a:t>
            </a:r>
            <a:r>
              <a:rPr lang="zh-CN" altLang="en-US" sz="2000" spc="120">
                <a:sym typeface="+mn-ea"/>
              </a:rPr>
              <a:t>位置）</a:t>
            </a:r>
            <a:endParaRPr lang="zh-CN" altLang="en-US" sz="2000" spc="120"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5845148" y="4483122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保存：（视频链接失效情况，如</a:t>
            </a:r>
            <a:r>
              <a:rPr lang="en-US" altLang="zh-CN" sz="2000" spc="120">
                <a:sym typeface="+mn-ea"/>
              </a:rPr>
              <a:t>B</a:t>
            </a:r>
            <a:r>
              <a:rPr lang="zh-CN" altLang="en-US" sz="2000" spc="120">
                <a:sym typeface="+mn-ea"/>
              </a:rPr>
              <a:t>站经常失效</a:t>
            </a:r>
            <a:r>
              <a:rPr lang="zh-CN" altLang="en-US" sz="2000" spc="120">
                <a:sym typeface="+mn-ea"/>
              </a:rPr>
              <a:t>）</a:t>
            </a:r>
            <a:endParaRPr lang="zh-CN" altLang="en-US" sz="2000" spc="12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5845148" y="5244487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定制：（不同人希望的视频内容结构化</a:t>
            </a:r>
            <a:r>
              <a:rPr lang="zh-CN" altLang="en-US" sz="2000" spc="120">
                <a:sym typeface="+mn-ea"/>
              </a:rPr>
              <a:t>有差异</a:t>
            </a:r>
            <a:r>
              <a:rPr lang="zh-CN" altLang="en-US" sz="2000" spc="120">
                <a:sym typeface="+mn-ea"/>
              </a:rPr>
              <a:t>）</a:t>
            </a:r>
            <a:endParaRPr lang="zh-CN" altLang="en-US" sz="2000" spc="120"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377190" y="504190"/>
            <a:ext cx="474408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2000" spc="120">
                <a:sym typeface="+mn-ea"/>
                <a:hlinkClick r:id="rId8" action="ppaction://hlinkfile"/>
              </a:rPr>
              <a:t>视频变成一个照片自动生成的</a:t>
            </a:r>
            <a:r>
              <a:rPr lang="en-US" altLang="zh-CN" sz="2000" spc="120">
                <a:sym typeface="+mn-ea"/>
                <a:hlinkClick r:id="rId8" action="ppaction://hlinkfile"/>
              </a:rPr>
              <a:t>web</a:t>
            </a:r>
            <a:r>
              <a:rPr lang="zh-CN" altLang="en-US" sz="2000" spc="120">
                <a:sym typeface="+mn-ea"/>
                <a:hlinkClick r:id="rId8" action="ppaction://hlinkfile"/>
              </a:rPr>
              <a:t>网站</a:t>
            </a:r>
            <a:endParaRPr lang="zh-CN" altLang="en-US" sz="2000" spc="120">
              <a:sym typeface="+mn-ea"/>
            </a:endParaRPr>
          </a:p>
        </p:txBody>
      </p:sp>
      <p:cxnSp>
        <p:nvCxnSpPr>
          <p:cNvPr id="5" name="直接箭头连接符 4"/>
          <p:cNvCxnSpPr>
            <a:stCxn id="6" idx="1"/>
            <a:endCxn id="4" idx="3"/>
          </p:cNvCxnSpPr>
          <p:nvPr/>
        </p:nvCxnSpPr>
        <p:spPr>
          <a:xfrm flipH="1" flipV="1">
            <a:off x="5121275" y="749935"/>
            <a:ext cx="723900" cy="99377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555" y="995680"/>
            <a:ext cx="4744720" cy="25698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023995" y="4201160"/>
            <a:ext cx="919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8.</a:t>
            </a:r>
            <a:r>
              <a:rPr lang="zh-CN" altLang="en-US" sz="1200">
                <a:solidFill>
                  <a:srgbClr val="FF0000"/>
                </a:solidFill>
              </a:rPr>
              <a:t>支持搜索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文字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目标对象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7" idx="0"/>
            <a:endCxn id="8" idx="2"/>
          </p:cNvCxnSpPr>
          <p:nvPr/>
        </p:nvCxnSpPr>
        <p:spPr>
          <a:xfrm flipH="1" flipV="1">
            <a:off x="2748915" y="3565525"/>
            <a:ext cx="1734820" cy="6356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77190" y="4773295"/>
            <a:ext cx="1224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7.</a:t>
            </a:r>
            <a:r>
              <a:rPr lang="zh-CN" altLang="en-US" sz="1200"/>
              <a:t>支持笔记标注</a:t>
            </a:r>
            <a:endParaRPr lang="zh-CN" altLang="en-US" sz="1200"/>
          </a:p>
        </p:txBody>
      </p:sp>
      <p:cxnSp>
        <p:nvCxnSpPr>
          <p:cNvPr id="20" name="直接箭头连接符 19"/>
          <p:cNvCxnSpPr>
            <a:stCxn id="19" idx="0"/>
            <a:endCxn id="8" idx="2"/>
          </p:cNvCxnSpPr>
          <p:nvPr/>
        </p:nvCxnSpPr>
        <p:spPr>
          <a:xfrm flipV="1">
            <a:off x="989330" y="3565525"/>
            <a:ext cx="1759585" cy="120777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434263" y="150495"/>
            <a:ext cx="33000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>
                <a:solidFill>
                  <a:srgbClr val="FF0000"/>
                </a:solidFill>
              </a:rPr>
              <a:t>1.</a:t>
            </a:r>
            <a:r>
              <a:rPr lang="zh-CN" altLang="en-US" sz="1200">
                <a:solidFill>
                  <a:srgbClr val="FF0000"/>
                </a:solidFill>
              </a:rPr>
              <a:t>多进程任务分配的代码实现（之前的任务）</a:t>
            </a:r>
            <a:endParaRPr lang="zh-CN" altLang="en-US" sz="1200">
              <a:solidFill>
                <a:srgbClr val="FF0000"/>
              </a:solidFill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2.Youtube</a:t>
            </a:r>
            <a:r>
              <a:rPr lang="zh-CN" altLang="en-US" sz="1200">
                <a:solidFill>
                  <a:srgbClr val="FF0000"/>
                </a:solidFill>
              </a:rPr>
              <a:t>视频下载其中的一段（长视频截取）</a:t>
            </a:r>
            <a:endParaRPr lang="zh-CN" altLang="en-US" sz="1200">
              <a:solidFill>
                <a:srgbClr val="FF0000"/>
              </a:solidFill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3.Youtube</a:t>
            </a:r>
            <a:r>
              <a:rPr lang="zh-CN" altLang="en-US" sz="1200">
                <a:solidFill>
                  <a:srgbClr val="FF0000"/>
                </a:solidFill>
              </a:rPr>
              <a:t>视频中的音频下载、识别和字幕保存</a:t>
            </a:r>
            <a:endParaRPr lang="zh-CN" altLang="en-US" sz="1200">
              <a:solidFill>
                <a:srgbClr val="FF0000"/>
              </a:solidFill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4.Youtube</a:t>
            </a:r>
            <a:r>
              <a:rPr lang="zh-CN" altLang="en-US" sz="1200">
                <a:solidFill>
                  <a:srgbClr val="FF0000"/>
                </a:solidFill>
              </a:rPr>
              <a:t>中关键帧的提取</a:t>
            </a:r>
            <a:endParaRPr lang="zh-CN" altLang="en-US" sz="1200">
              <a:solidFill>
                <a:srgbClr val="FF0000"/>
              </a:solidFill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5.</a:t>
            </a:r>
            <a:r>
              <a:rPr lang="zh-CN" altLang="en-US" sz="1200">
                <a:solidFill>
                  <a:srgbClr val="FF0000"/>
                </a:solidFill>
              </a:rPr>
              <a:t>字幕和图像到提纲，要点</a:t>
            </a:r>
            <a:endParaRPr lang="zh-CN" altLang="en-US" sz="1200">
              <a:solidFill>
                <a:srgbClr val="FF0000"/>
              </a:solidFill>
            </a:endParaRPr>
          </a:p>
          <a:p>
            <a:pPr algn="ctr"/>
            <a:r>
              <a:rPr lang="en-US" altLang="zh-CN" sz="1200">
                <a:solidFill>
                  <a:srgbClr val="FF0000"/>
                </a:solidFill>
              </a:rPr>
              <a:t>6.youtube</a:t>
            </a:r>
            <a:r>
              <a:rPr lang="zh-CN" altLang="en-US" sz="1200">
                <a:solidFill>
                  <a:srgbClr val="FF0000"/>
                </a:solidFill>
              </a:rPr>
              <a:t>的分段原理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stCxn id="21" idx="1"/>
            <a:endCxn id="4" idx="3"/>
          </p:cNvCxnSpPr>
          <p:nvPr/>
        </p:nvCxnSpPr>
        <p:spPr>
          <a:xfrm flipH="1">
            <a:off x="5121275" y="749935"/>
            <a:ext cx="231330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47360" y="32448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公式识别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61560" y="1628140"/>
            <a:ext cx="2468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科技类视频</a:t>
            </a:r>
            <a:endParaRPr lang="zh-CN" altLang="en-US"/>
          </a:p>
          <a:p>
            <a:pPr algn="ctr"/>
            <a:r>
              <a:rPr lang="zh-CN" altLang="en-US"/>
              <a:t>课程类长视频</a:t>
            </a:r>
            <a:endParaRPr lang="zh-CN" altLang="en-US"/>
          </a:p>
          <a:p>
            <a:pPr algn="ctr"/>
            <a:r>
              <a:rPr lang="zh-CN" altLang="en-US"/>
              <a:t>知识点概念类的短视频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77190" y="504190"/>
            <a:ext cx="474408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000" spc="120">
                <a:sym typeface="+mn-ea"/>
                <a:hlinkClick r:id="rId2" action="ppaction://hlinkfile"/>
              </a:rPr>
              <a:t>youtube</a:t>
            </a:r>
            <a:r>
              <a:rPr lang="zh-CN" altLang="en-US" sz="2000" spc="120">
                <a:sym typeface="+mn-ea"/>
                <a:hlinkClick r:id="rId2" action="ppaction://hlinkfile"/>
              </a:rPr>
              <a:t>视频是宝藏（学习资源</a:t>
            </a:r>
            <a:r>
              <a:rPr lang="zh-CN" altLang="en-US" sz="2000" spc="120">
                <a:sym typeface="+mn-ea"/>
                <a:hlinkClick r:id="rId2" action="ppaction://hlinkfile"/>
              </a:rPr>
              <a:t>）</a:t>
            </a:r>
            <a:endParaRPr lang="zh-CN" altLang="en-US" sz="2000" spc="120">
              <a:sym typeface="+mn-ea"/>
              <a:hlinkClick r:id="rId2" action="ppaction://hlinkfile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270" y="4690110"/>
            <a:ext cx="8863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https://huggingface.co/facebook/detr-resnet-50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890243" y="1367178"/>
            <a:ext cx="595219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spc="120">
                <a:sym typeface="+mn-ea"/>
              </a:rPr>
              <a:t>视频</a:t>
            </a:r>
            <a:r>
              <a:rPr lang="zh-CN" altLang="en-US" sz="2000" spc="120">
                <a:sym typeface="+mn-ea"/>
              </a:rPr>
              <a:t>：（）</a:t>
            </a:r>
            <a:endParaRPr lang="zh-CN" altLang="en-US" sz="2000" spc="12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TEMPLATE_THUMBS_INDEX" val="1、2、3、6、9、11、12、13、14、15、16"/>
  <p:tag name="KSO_WM_TEMPLATE_SUBCATEGORY" val="1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187308"/>
</p:tagLst>
</file>

<file path=ppt/tags/tag12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5.xml><?xml version="1.0" encoding="utf-8"?>
<p:tagLst xmlns:p="http://schemas.openxmlformats.org/presentationml/2006/main">
  <p:tag name="KSO_WM_UNIT_ISCONTENTS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ISCONTENTSTITLE" val="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28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1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2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7308_2*l_h_i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3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4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5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5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7308_2*l_h_i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187308_2"/>
  <p:tag name="KSO_WM_TEMPLATE_SUBCATEGORY" val="19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14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3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44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45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46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47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48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49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51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52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1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2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3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4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5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7308_2*l_h_f*1_5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5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1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1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1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PRESET_TEXT" val="在此输入节标题1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WPS 演示</Application>
  <PresentationFormat>宽屏</PresentationFormat>
  <Paragraphs>89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Office 主题​​</vt:lpstr>
      <vt:lpstr>1_Office 主题​​</vt:lpstr>
      <vt:lpstr>产品聚焦点  视频</vt:lpstr>
      <vt:lpstr>PowerPoint 演示文稿</vt:lpstr>
      <vt:lpstr>PowerPoint 演示文稿</vt:lpstr>
      <vt:lpstr>我们产品的感受</vt:lpstr>
      <vt:lpstr>可能的威胁</vt:lpstr>
      <vt:lpstr>可能的威胁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吕昱</cp:lastModifiedBy>
  <cp:revision>59</cp:revision>
  <dcterms:created xsi:type="dcterms:W3CDTF">2019-06-19T02:08:00Z</dcterms:created>
  <dcterms:modified xsi:type="dcterms:W3CDTF">2023-10-10T06:26:46Z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