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6" r:id="rId5"/>
    <p:sldId id="295" r:id="rId6"/>
    <p:sldId id="305" r:id="rId7"/>
    <p:sldId id="306" r:id="rId8"/>
    <p:sldId id="307" r:id="rId9"/>
    <p:sldId id="298" r:id="rId10"/>
    <p:sldId id="304" r:id="rId11"/>
    <p:sldId id="300" r:id="rId12"/>
    <p:sldId id="302" r:id="rId13"/>
    <p:sldId id="301" r:id="rId14"/>
    <p:sldId id="303" r:id="rId15"/>
    <p:sldId id="308" r:id="rId16"/>
    <p:sldId id="310" r:id="rId17"/>
    <p:sldId id="309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3B6FB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5" autoAdjust="0"/>
    <p:restoredTop sz="94660"/>
  </p:normalViewPr>
  <p:slideViewPr>
    <p:cSldViewPr snapToGrid="0">
      <p:cViewPr>
        <p:scale>
          <a:sx n="94" d="100"/>
          <a:sy n="94" d="100"/>
        </p:scale>
        <p:origin x="2400" y="2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64B9691-87D6-48EF-9BFD-698344D04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6BE10E-3BBD-4023-B684-892AE173F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328F-004D-4D3A-9F80-6B7A705D1367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67B9F-A0B4-4348-9C4B-89D15EDCB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C2C2F-D89E-474B-9003-7069E7D9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C25F-5D23-455B-B707-89EC30CA9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4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87C-0EF1-4AC1-9E9B-79863B12620D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420A-BDF0-4775-9670-07D3BFB5E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発表の内容と構成が想像できる</a:t>
            </a:r>
            <a:br>
              <a:rPr kumimoji="1" lang="en-US" altLang="ja-JP" dirty="0"/>
            </a:br>
            <a:r>
              <a:rPr kumimoji="1" lang="ja-JP" altLang="en-US" dirty="0"/>
              <a:t>発表題目をここに書く．</a:t>
            </a:r>
            <a:br>
              <a:rPr kumimoji="1" lang="en-US" altLang="ja-JP" dirty="0"/>
            </a:br>
            <a:r>
              <a:rPr kumimoji="1" lang="ja-JP" altLang="en-US" dirty="0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発表者名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身分や所属など．関連する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アカウントなども．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題目の説明の助けになる図や動画があれば載せる．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5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パラグラフ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8800" y="1015999"/>
            <a:ext cx="11099800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話題について伝えるべきメッセージ（問いの答え）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58800" y="2013155"/>
            <a:ext cx="11099800" cy="45720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6"/>
            <a:ext cx="11455400" cy="469900"/>
          </a:xfrm>
        </p:spPr>
        <p:txBody>
          <a:bodyPr/>
          <a:lstStyle>
            <a:lvl1pPr marL="0" indent="0">
              <a:buNone/>
              <a:defRPr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</a:t>
            </a:r>
            <a:r>
              <a:rPr kumimoji="1" lang="en-US" altLang="ja-JP" dirty="0"/>
              <a:t>=</a:t>
            </a:r>
            <a:r>
              <a:rPr kumimoji="1" lang="ja-JP" altLang="en-US" dirty="0"/>
              <a:t>論点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11493500" y="3156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0" y="825500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3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F030-86AC-4BA0-B9C6-3243C593BCFC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92D0-3845-473E-8E13-C70357A36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10000"/>
        </a:lnSpc>
        <a:spcBef>
          <a:spcPts val="1800"/>
        </a:spcBef>
        <a:buClr>
          <a:schemeClr val="accent4"/>
        </a:buClr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F0535-4030-4C35-945F-92B453107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D679A-CDD2-4005-984B-113143E13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2A5E6-B11B-4CED-B03E-250BCC270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08FD74-8A95-4CC4-8A3E-A416E77C6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0AFE5A35-E172-4CE5-9706-822A88371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210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カードの間隔やアスペクト比は適宜調整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383828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循環がある場合はこんな感じが良い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４カードのレイアウトテンプレートのアレンジ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763E3EA-C838-48BF-92C8-FD155CD72C61}"/>
              </a:ext>
            </a:extLst>
          </p:cNvPr>
          <p:cNvGrpSpPr/>
          <p:nvPr/>
        </p:nvGrpSpPr>
        <p:grpSpPr>
          <a:xfrm>
            <a:off x="5963376" y="5058404"/>
            <a:ext cx="595261" cy="523221"/>
            <a:chOff x="1572269" y="4816089"/>
            <a:chExt cx="938304" cy="840658"/>
          </a:xfrm>
        </p:grpSpPr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57E573D-CBEA-4840-BB8D-12A43C05AF2C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EF6E50A-F8C0-4A0B-828C-3A1574F01379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8959377-C979-4DBC-91B0-EE8A4B495524}"/>
              </a:ext>
            </a:extLst>
          </p:cNvPr>
          <p:cNvGrpSpPr/>
          <p:nvPr/>
        </p:nvGrpSpPr>
        <p:grpSpPr>
          <a:xfrm rot="16200000">
            <a:off x="6871061" y="3852436"/>
            <a:ext cx="595261" cy="523221"/>
            <a:chOff x="1572269" y="4816089"/>
            <a:chExt cx="938304" cy="840658"/>
          </a:xfrm>
        </p:grpSpPr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D24E386F-2924-40CC-9E36-E7C432F87F61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01947CE4-9925-438C-87B9-4BD670E28BB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F72FAD5-5227-424C-B040-A021696E413C}"/>
              </a:ext>
            </a:extLst>
          </p:cNvPr>
          <p:cNvGrpSpPr/>
          <p:nvPr/>
        </p:nvGrpSpPr>
        <p:grpSpPr>
          <a:xfrm rot="10800000">
            <a:off x="5622654" y="3077138"/>
            <a:ext cx="595261" cy="523221"/>
            <a:chOff x="1572269" y="4816089"/>
            <a:chExt cx="938304" cy="840658"/>
          </a:xfrm>
        </p:grpSpPr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CC9CF80C-33A0-4CD9-A492-0F5FE96D7E9F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464BB2E2-722B-44B5-98C5-2E999D1E52E1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F776DC2-B0C8-4C4B-870E-11E5094A648C}"/>
              </a:ext>
            </a:extLst>
          </p:cNvPr>
          <p:cNvGrpSpPr/>
          <p:nvPr/>
        </p:nvGrpSpPr>
        <p:grpSpPr>
          <a:xfrm rot="5400000">
            <a:off x="4798844" y="4214160"/>
            <a:ext cx="595261" cy="523221"/>
            <a:chOff x="1572269" y="4816089"/>
            <a:chExt cx="938304" cy="840658"/>
          </a:xfrm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B73EA7B5-2C86-4BC2-927B-676AE8EE2F83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6394FB25-B87E-4AD3-80ED-6FD1473CADC2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19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7C2CF70E-FCAD-C43F-6494-E0E8A9308E68}"/>
              </a:ext>
            </a:extLst>
          </p:cNvPr>
          <p:cNvGrpSpPr/>
          <p:nvPr/>
        </p:nvGrpSpPr>
        <p:grpSpPr>
          <a:xfrm>
            <a:off x="1168399" y="2396067"/>
            <a:ext cx="10236201" cy="3666058"/>
            <a:chOff x="1168399" y="2396067"/>
            <a:chExt cx="10236201" cy="3666058"/>
          </a:xfrm>
        </p:grpSpPr>
        <p:sp>
          <p:nvSpPr>
            <p:cNvPr id="5" name="大かっこ 4">
              <a:extLst>
                <a:ext uri="{FF2B5EF4-FFF2-40B4-BE49-F238E27FC236}">
                  <a16:creationId xmlns:a16="http://schemas.microsoft.com/office/drawing/2014/main" id="{3732E731-C8A3-4A86-9DEB-3F282E0B2FCD}"/>
                </a:ext>
              </a:extLst>
            </p:cNvPr>
            <p:cNvSpPr/>
            <p:nvPr/>
          </p:nvSpPr>
          <p:spPr>
            <a:xfrm>
              <a:off x="1168399" y="2641601"/>
              <a:ext cx="1710267" cy="1710267"/>
            </a:xfrm>
            <a:prstGeom prst="bracketPair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A575567-37DB-CFE2-E659-153575B2D246}"/>
                </a:ext>
              </a:extLst>
            </p:cNvPr>
            <p:cNvSpPr txBox="1"/>
            <p:nvPr/>
          </p:nvSpPr>
          <p:spPr>
            <a:xfrm>
              <a:off x="1743422" y="2929752"/>
              <a:ext cx="560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you</a:t>
              </a:r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EC4D4F4-2563-5B95-83B7-E04B33DB3062}"/>
                </a:ext>
              </a:extLst>
            </p:cNvPr>
            <p:cNvSpPr txBox="1"/>
            <p:nvPr/>
          </p:nvSpPr>
          <p:spPr>
            <a:xfrm>
              <a:off x="1476522" y="3640810"/>
              <a:ext cx="1094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goodbye</a:t>
              </a:r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7E893E43-7E14-1032-5496-7ADC4FBB2058}"/>
                </a:ext>
              </a:extLst>
            </p:cNvPr>
            <p:cNvCxnSpPr/>
            <p:nvPr/>
          </p:nvCxnSpPr>
          <p:spPr>
            <a:xfrm>
              <a:off x="3234267" y="3479800"/>
              <a:ext cx="104986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F4422BD7-725E-FCBD-B2BF-BA9C157AD9CF}"/>
                </a:ext>
              </a:extLst>
            </p:cNvPr>
            <p:cNvSpPr/>
            <p:nvPr/>
          </p:nvSpPr>
          <p:spPr>
            <a:xfrm>
              <a:off x="4512733" y="3191933"/>
              <a:ext cx="1820334" cy="633543"/>
            </a:xfrm>
            <a:prstGeom prst="roundRect">
              <a:avLst/>
            </a:prstGeom>
            <a:noFill/>
            <a:ln w="28575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96DFFA5-692B-1964-DC07-A0F4D9DB98BF}"/>
                </a:ext>
              </a:extLst>
            </p:cNvPr>
            <p:cNvSpPr txBox="1"/>
            <p:nvPr/>
          </p:nvSpPr>
          <p:spPr>
            <a:xfrm>
              <a:off x="4984318" y="332403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モデル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A567459-D6CD-0AFD-640B-64B2594F5044}"/>
                </a:ext>
              </a:extLst>
            </p:cNvPr>
            <p:cNvCxnSpPr/>
            <p:nvPr/>
          </p:nvCxnSpPr>
          <p:spPr>
            <a:xfrm>
              <a:off x="6570133" y="3479800"/>
              <a:ext cx="104986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oogle Shape;6034;p58">
              <a:extLst>
                <a:ext uri="{FF2B5EF4-FFF2-40B4-BE49-F238E27FC236}">
                  <a16:creationId xmlns:a16="http://schemas.microsoft.com/office/drawing/2014/main" id="{65BFD4EF-3622-57AC-2D2C-E9D60A298C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2278" y="4258000"/>
              <a:ext cx="328232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4" name="Google Shape;6035;p58">
              <a:extLst>
                <a:ext uri="{FF2B5EF4-FFF2-40B4-BE49-F238E27FC236}">
                  <a16:creationId xmlns:a16="http://schemas.microsoft.com/office/drawing/2014/main" id="{33BFCD46-4758-74D4-E3B1-04EF6E07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6622" y="2396067"/>
              <a:ext cx="0" cy="18618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50319E-8CD4-688D-C5F8-F268A3CA5DDD}"/>
                </a:ext>
              </a:extLst>
            </p:cNvPr>
            <p:cNvSpPr/>
            <p:nvPr/>
          </p:nvSpPr>
          <p:spPr>
            <a:xfrm>
              <a:off x="8258545" y="4072469"/>
              <a:ext cx="304800" cy="1854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874A44D-FF68-553E-B2F5-7BB51F2AB2F1}"/>
                </a:ext>
              </a:extLst>
            </p:cNvPr>
            <p:cNvSpPr/>
            <p:nvPr/>
          </p:nvSpPr>
          <p:spPr>
            <a:xfrm>
              <a:off x="8801789" y="2802476"/>
              <a:ext cx="304800" cy="145545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EA0A553-F5D6-70E9-19BB-100E8DBA2976}"/>
                </a:ext>
              </a:extLst>
            </p:cNvPr>
            <p:cNvSpPr/>
            <p:nvPr/>
          </p:nvSpPr>
          <p:spPr>
            <a:xfrm>
              <a:off x="9345033" y="4140206"/>
              <a:ext cx="304800" cy="1177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175526F-FBF4-2F8E-9E0B-264A0D30152C}"/>
                </a:ext>
              </a:extLst>
            </p:cNvPr>
            <p:cNvSpPr/>
            <p:nvPr/>
          </p:nvSpPr>
          <p:spPr>
            <a:xfrm>
              <a:off x="9888277" y="3945477"/>
              <a:ext cx="304800" cy="3124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C0AE607-B959-3D83-19A6-968D6E0D35EA}"/>
                </a:ext>
              </a:extLst>
            </p:cNvPr>
            <p:cNvSpPr/>
            <p:nvPr/>
          </p:nvSpPr>
          <p:spPr>
            <a:xfrm>
              <a:off x="10412916" y="4072469"/>
              <a:ext cx="304800" cy="1854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E1D905F-E9F0-99AF-1A92-0B2BE5C0883F}"/>
                </a:ext>
              </a:extLst>
            </p:cNvPr>
            <p:cNvSpPr/>
            <p:nvPr/>
          </p:nvSpPr>
          <p:spPr>
            <a:xfrm>
              <a:off x="10871201" y="4140205"/>
              <a:ext cx="304800" cy="1177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77779E1-DEA4-F5E3-2726-48C1171EE48C}"/>
                </a:ext>
              </a:extLst>
            </p:cNvPr>
            <p:cNvSpPr txBox="1"/>
            <p:nvPr/>
          </p:nvSpPr>
          <p:spPr>
            <a:xfrm>
              <a:off x="8180112" y="4351868"/>
              <a:ext cx="461665" cy="5511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dirty="0"/>
                <a:t>you</a:t>
              </a:r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3161EF5-E54A-44AD-BDA3-8F7952823031}"/>
                </a:ext>
              </a:extLst>
            </p:cNvPr>
            <p:cNvSpPr txBox="1"/>
            <p:nvPr/>
          </p:nvSpPr>
          <p:spPr>
            <a:xfrm>
              <a:off x="8801789" y="4351867"/>
              <a:ext cx="461665" cy="5511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dirty="0"/>
                <a:t>say</a:t>
              </a:r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959BF88-CA5C-B235-E324-538ECBE2C4D5}"/>
                </a:ext>
              </a:extLst>
            </p:cNvPr>
            <p:cNvSpPr txBox="1"/>
            <p:nvPr/>
          </p:nvSpPr>
          <p:spPr>
            <a:xfrm>
              <a:off x="8700254" y="4351866"/>
              <a:ext cx="1015663" cy="17102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dirty="0"/>
                <a:t>goodbye</a:t>
              </a:r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FD9EDEA-5C49-8F11-6A51-9447E0D9633D}"/>
                </a:ext>
              </a:extLst>
            </p:cNvPr>
            <p:cNvSpPr txBox="1"/>
            <p:nvPr/>
          </p:nvSpPr>
          <p:spPr>
            <a:xfrm>
              <a:off x="9817452" y="4351867"/>
              <a:ext cx="461665" cy="5511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dirty="0"/>
                <a:t>and</a:t>
              </a:r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9CC1027-1BCB-CCFF-AD83-20DC370EF5BF}"/>
                </a:ext>
              </a:extLst>
            </p:cNvPr>
            <p:cNvSpPr txBox="1"/>
            <p:nvPr/>
          </p:nvSpPr>
          <p:spPr>
            <a:xfrm>
              <a:off x="10334483" y="4351867"/>
              <a:ext cx="461665" cy="5511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dirty="0"/>
                <a:t>I</a:t>
              </a:r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3731842-B15F-CFF8-AEFD-B0955D3D6077}"/>
                </a:ext>
              </a:extLst>
            </p:cNvPr>
            <p:cNvSpPr txBox="1"/>
            <p:nvPr/>
          </p:nvSpPr>
          <p:spPr>
            <a:xfrm>
              <a:off x="10792768" y="4351867"/>
              <a:ext cx="461665" cy="7704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dirty="0"/>
                <a:t>hello</a:t>
              </a:r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76BBF82-70B3-BC1E-D443-75917292F1F0}"/>
                </a:ext>
              </a:extLst>
            </p:cNvPr>
            <p:cNvSpPr txBox="1"/>
            <p:nvPr/>
          </p:nvSpPr>
          <p:spPr>
            <a:xfrm>
              <a:off x="9226487" y="24331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確率分布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74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sp>
        <p:nvSpPr>
          <p:cNvPr id="5" name="大かっこ 4">
            <a:extLst>
              <a:ext uri="{FF2B5EF4-FFF2-40B4-BE49-F238E27FC236}">
                <a16:creationId xmlns:a16="http://schemas.microsoft.com/office/drawing/2014/main" id="{3732E731-C8A3-4A86-9DEB-3F282E0B2FCD}"/>
              </a:ext>
            </a:extLst>
          </p:cNvPr>
          <p:cNvSpPr/>
          <p:nvPr/>
        </p:nvSpPr>
        <p:spPr>
          <a:xfrm>
            <a:off x="1113808" y="2682545"/>
            <a:ext cx="1710267" cy="1710267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75567-37DB-CFE2-E659-153575B2D246}"/>
              </a:ext>
            </a:extLst>
          </p:cNvPr>
          <p:cNvSpPr txBox="1"/>
          <p:nvPr/>
        </p:nvSpPr>
        <p:spPr>
          <a:xfrm>
            <a:off x="1688831" y="2970696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4D4F4-2563-5B95-83B7-E04B33DB3062}"/>
              </a:ext>
            </a:extLst>
          </p:cNvPr>
          <p:cNvSpPr txBox="1"/>
          <p:nvPr/>
        </p:nvSpPr>
        <p:spPr>
          <a:xfrm>
            <a:off x="1421931" y="3681754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goodbye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893E43-7E14-1032-5496-7ADC4FBB2058}"/>
              </a:ext>
            </a:extLst>
          </p:cNvPr>
          <p:cNvCxnSpPr/>
          <p:nvPr/>
        </p:nvCxnSpPr>
        <p:spPr>
          <a:xfrm>
            <a:off x="3179676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4422BD7-725E-FCBD-B2BF-BA9C157AD9CF}"/>
              </a:ext>
            </a:extLst>
          </p:cNvPr>
          <p:cNvSpPr/>
          <p:nvPr/>
        </p:nvSpPr>
        <p:spPr>
          <a:xfrm>
            <a:off x="4458142" y="3232877"/>
            <a:ext cx="1820334" cy="633543"/>
          </a:xfrm>
          <a:prstGeom prst="roundRect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6DFFA5-692B-1964-DC07-A0F4D9DB98BF}"/>
              </a:ext>
            </a:extLst>
          </p:cNvPr>
          <p:cNvSpPr txBox="1"/>
          <p:nvPr/>
        </p:nvSpPr>
        <p:spPr>
          <a:xfrm>
            <a:off x="4929727" y="3364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モデル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567459-D6CD-0AFD-640B-64B2594F5044}"/>
              </a:ext>
            </a:extLst>
          </p:cNvPr>
          <p:cNvCxnSpPr/>
          <p:nvPr/>
        </p:nvCxnSpPr>
        <p:spPr>
          <a:xfrm>
            <a:off x="6515542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034;p58">
            <a:extLst>
              <a:ext uri="{FF2B5EF4-FFF2-40B4-BE49-F238E27FC236}">
                <a16:creationId xmlns:a16="http://schemas.microsoft.com/office/drawing/2014/main" id="{65BFD4EF-3622-57AC-2D2C-E9D60A298C82}"/>
              </a:ext>
            </a:extLst>
          </p:cNvPr>
          <p:cNvCxnSpPr>
            <a:cxnSpLocks/>
          </p:cNvCxnSpPr>
          <p:nvPr/>
        </p:nvCxnSpPr>
        <p:spPr>
          <a:xfrm flipH="1">
            <a:off x="8067687" y="4298944"/>
            <a:ext cx="32823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" name="Google Shape;6035;p58">
            <a:extLst>
              <a:ext uri="{FF2B5EF4-FFF2-40B4-BE49-F238E27FC236}">
                <a16:creationId xmlns:a16="http://schemas.microsoft.com/office/drawing/2014/main" id="{33BFCD46-4758-74D4-E3B1-04EF6E072AD0}"/>
              </a:ext>
            </a:extLst>
          </p:cNvPr>
          <p:cNvCxnSpPr>
            <a:cxnSpLocks/>
          </p:cNvCxnSpPr>
          <p:nvPr/>
        </p:nvCxnSpPr>
        <p:spPr>
          <a:xfrm flipV="1">
            <a:off x="8072031" y="2437011"/>
            <a:ext cx="0" cy="186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50319E-8CD4-688D-C5F8-F268A3CA5DDD}"/>
              </a:ext>
            </a:extLst>
          </p:cNvPr>
          <p:cNvSpPr/>
          <p:nvPr/>
        </p:nvSpPr>
        <p:spPr>
          <a:xfrm>
            <a:off x="8203954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74A44D-FF68-553E-B2F5-7BB51F2AB2F1}"/>
              </a:ext>
            </a:extLst>
          </p:cNvPr>
          <p:cNvSpPr/>
          <p:nvPr/>
        </p:nvSpPr>
        <p:spPr>
          <a:xfrm>
            <a:off x="8747198" y="2843420"/>
            <a:ext cx="304800" cy="14554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A0A553-F5D6-70E9-19BB-100E8DBA2976}"/>
              </a:ext>
            </a:extLst>
          </p:cNvPr>
          <p:cNvSpPr/>
          <p:nvPr/>
        </p:nvSpPr>
        <p:spPr>
          <a:xfrm>
            <a:off x="9290442" y="4181150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175526F-FBF4-2F8E-9E0B-264A0D30152C}"/>
              </a:ext>
            </a:extLst>
          </p:cNvPr>
          <p:cNvSpPr/>
          <p:nvPr/>
        </p:nvSpPr>
        <p:spPr>
          <a:xfrm>
            <a:off x="9833686" y="3986421"/>
            <a:ext cx="304800" cy="312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AE607-B959-3D83-19A6-968D6E0D35EA}"/>
              </a:ext>
            </a:extLst>
          </p:cNvPr>
          <p:cNvSpPr/>
          <p:nvPr/>
        </p:nvSpPr>
        <p:spPr>
          <a:xfrm>
            <a:off x="10358325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1D905F-E9F0-99AF-1A92-0B2BE5C0883F}"/>
              </a:ext>
            </a:extLst>
          </p:cNvPr>
          <p:cNvSpPr/>
          <p:nvPr/>
        </p:nvSpPr>
        <p:spPr>
          <a:xfrm>
            <a:off x="10816610" y="4181149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7779E1-DEA4-F5E3-2726-48C1171EE48C}"/>
              </a:ext>
            </a:extLst>
          </p:cNvPr>
          <p:cNvSpPr txBox="1"/>
          <p:nvPr/>
        </p:nvSpPr>
        <p:spPr>
          <a:xfrm>
            <a:off x="8125521" y="4392812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you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61EF5-E54A-44AD-BDA3-8F7952823031}"/>
              </a:ext>
            </a:extLst>
          </p:cNvPr>
          <p:cNvSpPr txBox="1"/>
          <p:nvPr/>
        </p:nvSpPr>
        <p:spPr>
          <a:xfrm>
            <a:off x="8747198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say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59BF88-CA5C-B235-E324-538ECBE2C4D5}"/>
              </a:ext>
            </a:extLst>
          </p:cNvPr>
          <p:cNvSpPr txBox="1"/>
          <p:nvPr/>
        </p:nvSpPr>
        <p:spPr>
          <a:xfrm>
            <a:off x="8645663" y="4392810"/>
            <a:ext cx="1015663" cy="1710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9EDEA-5C49-8F11-6A51-9447E0D9633D}"/>
              </a:ext>
            </a:extLst>
          </p:cNvPr>
          <p:cNvSpPr txBox="1"/>
          <p:nvPr/>
        </p:nvSpPr>
        <p:spPr>
          <a:xfrm>
            <a:off x="9762861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CC1027-1BCB-CCFF-AD83-20DC370EF5BF}"/>
              </a:ext>
            </a:extLst>
          </p:cNvPr>
          <p:cNvSpPr txBox="1"/>
          <p:nvPr/>
        </p:nvSpPr>
        <p:spPr>
          <a:xfrm>
            <a:off x="10279892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731842-B15F-CFF8-AEFD-B0955D3D6077}"/>
              </a:ext>
            </a:extLst>
          </p:cNvPr>
          <p:cNvSpPr txBox="1"/>
          <p:nvPr/>
        </p:nvSpPr>
        <p:spPr>
          <a:xfrm>
            <a:off x="10738177" y="4392811"/>
            <a:ext cx="461665" cy="77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hello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76BBF82-70B3-BC1E-D443-75917292F1F0}"/>
              </a:ext>
            </a:extLst>
          </p:cNvPr>
          <p:cNvSpPr txBox="1"/>
          <p:nvPr/>
        </p:nvSpPr>
        <p:spPr>
          <a:xfrm>
            <a:off x="8978030" y="1258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確率分布</a:t>
            </a:r>
          </a:p>
        </p:txBody>
      </p:sp>
    </p:spTree>
    <p:extLst>
      <p:ext uri="{BB962C8B-B14F-4D97-AF65-F5344CB8AC3E}">
        <p14:creationId xmlns:p14="http://schemas.microsoft.com/office/powerpoint/2010/main" val="79336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380" y="287936"/>
            <a:ext cx="11455400" cy="469900"/>
          </a:xfrm>
        </p:spPr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A6D00A0-A8AB-2B5F-91A2-A0142AAB9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92801"/>
              </p:ext>
            </p:extLst>
          </p:nvPr>
        </p:nvGraphicFramePr>
        <p:xfrm>
          <a:off x="2132484" y="2873478"/>
          <a:ext cx="7202435" cy="1804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812">
                  <a:extLst>
                    <a:ext uri="{9D8B030D-6E8A-4147-A177-3AD203B41FA5}">
                      <a16:colId xmlns:a16="http://schemas.microsoft.com/office/drawing/2014/main" val="62243078"/>
                    </a:ext>
                  </a:extLst>
                </a:gridCol>
                <a:gridCol w="1506114">
                  <a:extLst>
                    <a:ext uri="{9D8B030D-6E8A-4147-A177-3AD203B41FA5}">
                      <a16:colId xmlns:a16="http://schemas.microsoft.com/office/drawing/2014/main" val="4158025376"/>
                    </a:ext>
                  </a:extLst>
                </a:gridCol>
                <a:gridCol w="3295509">
                  <a:extLst>
                    <a:ext uri="{9D8B030D-6E8A-4147-A177-3AD203B41FA5}">
                      <a16:colId xmlns:a16="http://schemas.microsoft.com/office/drawing/2014/main" val="3126776777"/>
                    </a:ext>
                  </a:extLst>
                </a:gridCol>
              </a:tblGrid>
              <a:tr h="4525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one-hot</a:t>
                      </a:r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表現</a:t>
                      </a:r>
                      <a:endParaRPr kumimoji="1" lang="en-US" altLang="ja-JP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6928"/>
                  </a:ext>
                </a:extLst>
              </a:tr>
              <a:tr h="135237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02387"/>
                  </a:ext>
                </a:extLst>
              </a:tr>
            </a:tbl>
          </a:graphicData>
        </a:graphic>
      </p:graphicFrame>
      <p:sp>
        <p:nvSpPr>
          <p:cNvPr id="3" name="大かっこ 2">
            <a:extLst>
              <a:ext uri="{FF2B5EF4-FFF2-40B4-BE49-F238E27FC236}">
                <a16:creationId xmlns:a16="http://schemas.microsoft.com/office/drawing/2014/main" id="{8001D27E-C213-246D-89D2-1EC618A0F059}"/>
              </a:ext>
            </a:extLst>
          </p:cNvPr>
          <p:cNvSpPr/>
          <p:nvPr/>
        </p:nvSpPr>
        <p:spPr>
          <a:xfrm>
            <a:off x="2295212" y="3650064"/>
            <a:ext cx="1929283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7A409B-AA5D-F05D-CB68-86F46F669839}"/>
              </a:ext>
            </a:extLst>
          </p:cNvPr>
          <p:cNvSpPr txBox="1"/>
          <p:nvPr/>
        </p:nvSpPr>
        <p:spPr>
          <a:xfrm>
            <a:off x="2477755" y="3639653"/>
            <a:ext cx="162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y</a:t>
            </a:r>
            <a:r>
              <a:rPr kumimoji="1" lang="en-US" altLang="ja-JP" dirty="0"/>
              <a:t>ou</a:t>
            </a:r>
          </a:p>
          <a:p>
            <a:pPr algn="ctr"/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31" name="大かっこ 30">
            <a:extLst>
              <a:ext uri="{FF2B5EF4-FFF2-40B4-BE49-F238E27FC236}">
                <a16:creationId xmlns:a16="http://schemas.microsoft.com/office/drawing/2014/main" id="{2F5527BF-2096-C54A-FA7B-95AF7C3B2520}"/>
              </a:ext>
            </a:extLst>
          </p:cNvPr>
          <p:cNvSpPr/>
          <p:nvPr/>
        </p:nvSpPr>
        <p:spPr>
          <a:xfrm>
            <a:off x="4884613" y="3650064"/>
            <a:ext cx="849088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A71A49-0090-F9BD-5DB9-00712632F611}"/>
              </a:ext>
            </a:extLst>
          </p:cNvPr>
          <p:cNvSpPr txBox="1"/>
          <p:nvPr/>
        </p:nvSpPr>
        <p:spPr>
          <a:xfrm>
            <a:off x="5053760" y="3667286"/>
            <a:ext cx="5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0</a:t>
            </a:r>
            <a:endParaRPr kumimoji="1" lang="en-US" altLang="ja-JP" dirty="0"/>
          </a:p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35" name="大かっこ 34">
            <a:extLst>
              <a:ext uri="{FF2B5EF4-FFF2-40B4-BE49-F238E27FC236}">
                <a16:creationId xmlns:a16="http://schemas.microsoft.com/office/drawing/2014/main" id="{D0B83CC5-C9AE-8ACE-7B86-72D742E049C1}"/>
              </a:ext>
            </a:extLst>
          </p:cNvPr>
          <p:cNvSpPr/>
          <p:nvPr/>
        </p:nvSpPr>
        <p:spPr>
          <a:xfrm>
            <a:off x="6695004" y="3650064"/>
            <a:ext cx="2148112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B5DDA25-A56E-DD46-5253-C3B801D9A5CB}"/>
              </a:ext>
            </a:extLst>
          </p:cNvPr>
          <p:cNvSpPr txBox="1"/>
          <p:nvPr/>
        </p:nvSpPr>
        <p:spPr>
          <a:xfrm>
            <a:off x="6752781" y="3664050"/>
            <a:ext cx="203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b="1" dirty="0"/>
              <a:t>1</a:t>
            </a:r>
            <a:r>
              <a:rPr lang="en-US" altLang="ja-JP" dirty="0"/>
              <a:t>, 0, 0, 0, 0, 0, 0)</a:t>
            </a:r>
            <a:endParaRPr kumimoji="1" lang="en-US" altLang="ja-JP" dirty="0"/>
          </a:p>
          <a:p>
            <a:pPr algn="ctr"/>
            <a:r>
              <a:rPr lang="en-US" altLang="ja-JP" dirty="0"/>
              <a:t>(0, 0, </a:t>
            </a:r>
            <a:r>
              <a:rPr lang="en-US" altLang="ja-JP" b="1" dirty="0"/>
              <a:t>1</a:t>
            </a:r>
            <a:r>
              <a:rPr lang="en-US" altLang="ja-JP" dirty="0"/>
              <a:t>, 0, 0, 0, 0)</a:t>
            </a:r>
          </a:p>
        </p:txBody>
      </p:sp>
    </p:spTree>
    <p:extLst>
      <p:ext uri="{BB962C8B-B14F-4D97-AF65-F5344CB8AC3E}">
        <p14:creationId xmlns:p14="http://schemas.microsoft.com/office/powerpoint/2010/main" val="5318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CDB890-8D30-437B-8CC3-08166F8C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013155"/>
            <a:ext cx="11099800" cy="1165881"/>
          </a:xfrm>
        </p:spPr>
        <p:txBody>
          <a:bodyPr/>
          <a:lstStyle/>
          <a:p>
            <a:r>
              <a:rPr lang="ja-JP" altLang="en-US" b="0" i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ニューラルネットワーク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とは、人間の脳の神経回路を模した</a:t>
            </a:r>
            <a:r>
              <a:rPr lang="ja-JP" altLang="en-US" b="1" i="0" u="sng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モデル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のことです。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D0E13F-63FA-7477-0987-381FD1D60E25}"/>
              </a:ext>
            </a:extLst>
          </p:cNvPr>
          <p:cNvSpPr/>
          <p:nvPr/>
        </p:nvSpPr>
        <p:spPr>
          <a:xfrm>
            <a:off x="471271" y="3429000"/>
            <a:ext cx="11099800" cy="3187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24">
            <a:extLst>
              <a:ext uri="{FF2B5EF4-FFF2-40B4-BE49-F238E27FC236}">
                <a16:creationId xmlns:a16="http://schemas.microsoft.com/office/drawing/2014/main" id="{AFE7253F-A895-BF99-8E7A-997A6585AD22}"/>
              </a:ext>
            </a:extLst>
          </p:cNvPr>
          <p:cNvSpPr/>
          <p:nvPr/>
        </p:nvSpPr>
        <p:spPr>
          <a:xfrm>
            <a:off x="7411374" y="5228235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438538-745E-3C11-E2B0-D0B4323B620F}"/>
              </a:ext>
            </a:extLst>
          </p:cNvPr>
          <p:cNvGrpSpPr/>
          <p:nvPr/>
        </p:nvGrpSpPr>
        <p:grpSpPr>
          <a:xfrm rot="5400000">
            <a:off x="5096332" y="4130775"/>
            <a:ext cx="840658" cy="2492477"/>
            <a:chOff x="7800489" y="2818451"/>
            <a:chExt cx="840658" cy="2492477"/>
          </a:xfrm>
        </p:grpSpPr>
        <p:sp>
          <p:nvSpPr>
            <p:cNvPr id="8" name="二等辺三角形 23">
              <a:extLst>
                <a:ext uri="{FF2B5EF4-FFF2-40B4-BE49-F238E27FC236}">
                  <a16:creationId xmlns:a16="http://schemas.microsoft.com/office/drawing/2014/main" id="{70A0D6CC-663B-4ECE-284D-AC3A19FC4147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24">
              <a:extLst>
                <a:ext uri="{FF2B5EF4-FFF2-40B4-BE49-F238E27FC236}">
                  <a16:creationId xmlns:a16="http://schemas.microsoft.com/office/drawing/2014/main" id="{A0015959-DD73-FA66-24DB-529A95ABE50B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楕円 25">
            <a:extLst>
              <a:ext uri="{FF2B5EF4-FFF2-40B4-BE49-F238E27FC236}">
                <a16:creationId xmlns:a16="http://schemas.microsoft.com/office/drawing/2014/main" id="{AEF4C7CB-E753-1F22-7161-BEC3DA7B3A0B}"/>
              </a:ext>
            </a:extLst>
          </p:cNvPr>
          <p:cNvSpPr/>
          <p:nvPr/>
        </p:nvSpPr>
        <p:spPr>
          <a:xfrm>
            <a:off x="3297949" y="5228235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FE33236-B58C-113D-8BD7-6001701E66CF}"/>
              </a:ext>
            </a:extLst>
          </p:cNvPr>
          <p:cNvGrpSpPr/>
          <p:nvPr/>
        </p:nvGrpSpPr>
        <p:grpSpPr>
          <a:xfrm>
            <a:off x="5154648" y="5591399"/>
            <a:ext cx="866523" cy="923145"/>
            <a:chOff x="5897144" y="3284788"/>
            <a:chExt cx="866523" cy="923145"/>
          </a:xfrm>
        </p:grpSpPr>
        <p:sp>
          <p:nvSpPr>
            <p:cNvPr id="12" name="フリーフォーム: 図形 46">
              <a:extLst>
                <a:ext uri="{FF2B5EF4-FFF2-40B4-BE49-F238E27FC236}">
                  <a16:creationId xmlns:a16="http://schemas.microsoft.com/office/drawing/2014/main" id="{02CA4D89-E276-F187-C8AC-39DF5FFB61D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47">
              <a:extLst>
                <a:ext uri="{FF2B5EF4-FFF2-40B4-BE49-F238E27FC236}">
                  <a16:creationId xmlns:a16="http://schemas.microsoft.com/office/drawing/2014/main" id="{F873CB82-DF6D-6C3F-D15C-650FEE0E0B49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48">
              <a:extLst>
                <a:ext uri="{FF2B5EF4-FFF2-40B4-BE49-F238E27FC236}">
                  <a16:creationId xmlns:a16="http://schemas.microsoft.com/office/drawing/2014/main" id="{C58507DF-EF13-088F-44AB-F0FF6762ECB1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: 図形 49">
              <a:extLst>
                <a:ext uri="{FF2B5EF4-FFF2-40B4-BE49-F238E27FC236}">
                  <a16:creationId xmlns:a16="http://schemas.microsoft.com/office/drawing/2014/main" id="{F848AE6C-B0B8-B21F-02CB-331017C11AB9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50">
              <a:extLst>
                <a:ext uri="{FF2B5EF4-FFF2-40B4-BE49-F238E27FC236}">
                  <a16:creationId xmlns:a16="http://schemas.microsoft.com/office/drawing/2014/main" id="{6146C730-D0EB-AFEE-25E7-064D931AD4C7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6C7288F9-85D0-C5DE-A3F4-E4F846A8D4D9}"/>
              </a:ext>
            </a:extLst>
          </p:cNvPr>
          <p:cNvSpPr txBox="1">
            <a:spLocks/>
          </p:cNvSpPr>
          <p:nvPr/>
        </p:nvSpPr>
        <p:spPr>
          <a:xfrm>
            <a:off x="566174" y="3659149"/>
            <a:ext cx="11099800" cy="1165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accent4"/>
              </a:buClr>
              <a:buFont typeface="Wingdings" panose="05000000000000000000" pitchFamily="2" charset="2"/>
              <a:buChar char="l"/>
              <a:defRPr kumimoji="1" sz="2800" b="1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kumimoji="1" sz="2400" kern="12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06563" indent="-3349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51063" indent="-3222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モデル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とは、入力データに対して出力を導き出す</a:t>
            </a:r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仕組み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のことです。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cxnSp>
        <p:nvCxnSpPr>
          <p:cNvPr id="20" name="Google Shape;5231;p50">
            <a:extLst>
              <a:ext uri="{FF2B5EF4-FFF2-40B4-BE49-F238E27FC236}">
                <a16:creationId xmlns:a16="http://schemas.microsoft.com/office/drawing/2014/main" id="{C4CDB509-0E24-FECE-0E54-439DB9A7C99C}"/>
              </a:ext>
            </a:extLst>
          </p:cNvPr>
          <p:cNvCxnSpPr/>
          <p:nvPr/>
        </p:nvCxnSpPr>
        <p:spPr>
          <a:xfrm rot="10800000">
            <a:off x="1151846" y="4784470"/>
            <a:ext cx="27432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" name="Google Shape;5232;p50">
            <a:extLst>
              <a:ext uri="{FF2B5EF4-FFF2-40B4-BE49-F238E27FC236}">
                <a16:creationId xmlns:a16="http://schemas.microsoft.com/office/drawing/2014/main" id="{3DD02B48-ABB0-7551-1FFF-6ADE5C6E0B6E}"/>
              </a:ext>
            </a:extLst>
          </p:cNvPr>
          <p:cNvSpPr/>
          <p:nvPr/>
        </p:nvSpPr>
        <p:spPr>
          <a:xfrm>
            <a:off x="1682451" y="4295800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3;p50">
            <a:extLst>
              <a:ext uri="{FF2B5EF4-FFF2-40B4-BE49-F238E27FC236}">
                <a16:creationId xmlns:a16="http://schemas.microsoft.com/office/drawing/2014/main" id="{FEE73FCF-AE80-C0EC-EAFC-6CC7CBEB7235}"/>
              </a:ext>
            </a:extLst>
          </p:cNvPr>
          <p:cNvSpPr/>
          <p:nvPr/>
        </p:nvSpPr>
        <p:spPr>
          <a:xfrm>
            <a:off x="3185938" y="32373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35;p50">
            <a:extLst>
              <a:ext uri="{FF2B5EF4-FFF2-40B4-BE49-F238E27FC236}">
                <a16:creationId xmlns:a16="http://schemas.microsoft.com/office/drawing/2014/main" id="{09CA5F35-1088-1FE1-BF08-B63C2D790BB9}"/>
              </a:ext>
            </a:extLst>
          </p:cNvPr>
          <p:cNvSpPr/>
          <p:nvPr/>
        </p:nvSpPr>
        <p:spPr>
          <a:xfrm>
            <a:off x="3124546" y="302771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237;p50">
            <a:extLst>
              <a:ext uri="{FF2B5EF4-FFF2-40B4-BE49-F238E27FC236}">
                <a16:creationId xmlns:a16="http://schemas.microsoft.com/office/drawing/2014/main" id="{4BFBCC14-11DA-8060-C102-1CB1D988D7C5}"/>
              </a:ext>
            </a:extLst>
          </p:cNvPr>
          <p:cNvSpPr/>
          <p:nvPr/>
        </p:nvSpPr>
        <p:spPr>
          <a:xfrm>
            <a:off x="2079719" y="38302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247;p50">
            <a:extLst>
              <a:ext uri="{FF2B5EF4-FFF2-40B4-BE49-F238E27FC236}">
                <a16:creationId xmlns:a16="http://schemas.microsoft.com/office/drawing/2014/main" id="{BAE3CA2B-1A0F-6DED-98D4-77582B3F80CF}"/>
              </a:ext>
            </a:extLst>
          </p:cNvPr>
          <p:cNvSpPr/>
          <p:nvPr/>
        </p:nvSpPr>
        <p:spPr>
          <a:xfrm>
            <a:off x="2737262" y="36838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5277;p50">
            <a:extLst>
              <a:ext uri="{FF2B5EF4-FFF2-40B4-BE49-F238E27FC236}">
                <a16:creationId xmlns:a16="http://schemas.microsoft.com/office/drawing/2014/main" id="{90011930-555E-770C-89C5-3D26796615B8}"/>
              </a:ext>
            </a:extLst>
          </p:cNvPr>
          <p:cNvCxnSpPr/>
          <p:nvPr/>
        </p:nvCxnSpPr>
        <p:spPr>
          <a:xfrm rot="10800000" flipH="1">
            <a:off x="1235976" y="2517643"/>
            <a:ext cx="7500" cy="23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5276;p50">
            <a:extLst>
              <a:ext uri="{FF2B5EF4-FFF2-40B4-BE49-F238E27FC236}">
                <a16:creationId xmlns:a16="http://schemas.microsoft.com/office/drawing/2014/main" id="{CA7D5D2B-1B98-13AB-48C0-E956ADA9DDEC}"/>
              </a:ext>
            </a:extLst>
          </p:cNvPr>
          <p:cNvCxnSpPr/>
          <p:nvPr/>
        </p:nvCxnSpPr>
        <p:spPr>
          <a:xfrm rot="10800000" flipH="1">
            <a:off x="1460522" y="2689298"/>
            <a:ext cx="2340600" cy="198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/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ja-JP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ja-JP" dirty="0" err="1"/>
                  <a:t>x+</a:t>
                </a:r>
                <a:r>
                  <a:rPr kumimoji="1" lang="en-US" altLang="ja-JP" b="1" dirty="0" err="1">
                    <a:solidFill>
                      <a:srgbClr val="C00000"/>
                    </a:solidFill>
                  </a:rPr>
                  <a:t>b</a:t>
                </a:r>
                <a:endParaRPr kumimoji="1" lang="ja-JP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8108" t="-27273" r="-14865" b="-5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5247;p50">
            <a:extLst>
              <a:ext uri="{FF2B5EF4-FFF2-40B4-BE49-F238E27FC236}">
                <a16:creationId xmlns:a16="http://schemas.microsoft.com/office/drawing/2014/main" id="{21715B4A-C831-5C63-BE4D-5050262CA10F}"/>
              </a:ext>
            </a:extLst>
          </p:cNvPr>
          <p:cNvSpPr/>
          <p:nvPr/>
        </p:nvSpPr>
        <p:spPr>
          <a:xfrm>
            <a:off x="2778206" y="3425293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247;p50">
            <a:extLst>
              <a:ext uri="{FF2B5EF4-FFF2-40B4-BE49-F238E27FC236}">
                <a16:creationId xmlns:a16="http://schemas.microsoft.com/office/drawing/2014/main" id="{EEDF5BFB-0F07-A387-6420-6D973A88AAC5}"/>
              </a:ext>
            </a:extLst>
          </p:cNvPr>
          <p:cNvSpPr/>
          <p:nvPr/>
        </p:nvSpPr>
        <p:spPr>
          <a:xfrm>
            <a:off x="2049419" y="4183035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247;p50">
            <a:extLst>
              <a:ext uri="{FF2B5EF4-FFF2-40B4-BE49-F238E27FC236}">
                <a16:creationId xmlns:a16="http://schemas.microsoft.com/office/drawing/2014/main" id="{1E7B3435-B43E-2D8F-6E91-B4706FB355B9}"/>
              </a:ext>
            </a:extLst>
          </p:cNvPr>
          <p:cNvSpPr/>
          <p:nvPr/>
        </p:nvSpPr>
        <p:spPr>
          <a:xfrm>
            <a:off x="2369331" y="37597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5620;p56">
            <a:extLst>
              <a:ext uri="{FF2B5EF4-FFF2-40B4-BE49-F238E27FC236}">
                <a16:creationId xmlns:a16="http://schemas.microsoft.com/office/drawing/2014/main" id="{4DF83A16-B8D2-BDFD-D236-8A75BCBA78EA}"/>
              </a:ext>
            </a:extLst>
          </p:cNvPr>
          <p:cNvGrpSpPr/>
          <p:nvPr/>
        </p:nvGrpSpPr>
        <p:grpSpPr>
          <a:xfrm>
            <a:off x="5559071" y="2558393"/>
            <a:ext cx="5366936" cy="2543725"/>
            <a:chOff x="27550" y="1439225"/>
            <a:chExt cx="5366936" cy="2543725"/>
          </a:xfrm>
        </p:grpSpPr>
        <p:cxnSp>
          <p:nvCxnSpPr>
            <p:cNvPr id="33" name="Google Shape;5621;p56">
              <a:extLst>
                <a:ext uri="{FF2B5EF4-FFF2-40B4-BE49-F238E27FC236}">
                  <a16:creationId xmlns:a16="http://schemas.microsoft.com/office/drawing/2014/main" id="{A241A193-A5DB-6314-2BED-08C5458D127F}"/>
                </a:ext>
              </a:extLst>
            </p:cNvPr>
            <p:cNvCxnSpPr/>
            <p:nvPr/>
          </p:nvCxnSpPr>
          <p:spPr>
            <a:xfrm rot="10800000">
              <a:off x="213945" y="3706052"/>
              <a:ext cx="2743200" cy="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34" name="Google Shape;5622;p56">
              <a:extLst>
                <a:ext uri="{FF2B5EF4-FFF2-40B4-BE49-F238E27FC236}">
                  <a16:creationId xmlns:a16="http://schemas.microsoft.com/office/drawing/2014/main" id="{8C508505-B804-7419-CF76-39B089486550}"/>
                </a:ext>
              </a:extLst>
            </p:cNvPr>
            <p:cNvSpPr/>
            <p:nvPr/>
          </p:nvSpPr>
          <p:spPr>
            <a:xfrm>
              <a:off x="744550" y="32173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23;p56">
              <a:extLst>
                <a:ext uri="{FF2B5EF4-FFF2-40B4-BE49-F238E27FC236}">
                  <a16:creationId xmlns:a16="http://schemas.microsoft.com/office/drawing/2014/main" id="{CD01FC9F-258F-A2A0-A67B-D8C2349E08E6}"/>
                </a:ext>
              </a:extLst>
            </p:cNvPr>
            <p:cNvSpPr/>
            <p:nvPr/>
          </p:nvSpPr>
          <p:spPr>
            <a:xfrm>
              <a:off x="958334" y="3394467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24;p56">
              <a:extLst>
                <a:ext uri="{FF2B5EF4-FFF2-40B4-BE49-F238E27FC236}">
                  <a16:creationId xmlns:a16="http://schemas.microsoft.com/office/drawing/2014/main" id="{736154D4-8256-3AF3-265C-CF2967FB0989}"/>
                </a:ext>
              </a:extLst>
            </p:cNvPr>
            <p:cNvSpPr/>
            <p:nvPr/>
          </p:nvSpPr>
          <p:spPr>
            <a:xfrm>
              <a:off x="1095918" y="3441536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5;p56">
              <a:extLst>
                <a:ext uri="{FF2B5EF4-FFF2-40B4-BE49-F238E27FC236}">
                  <a16:creationId xmlns:a16="http://schemas.microsoft.com/office/drawing/2014/main" id="{75C26389-CA51-37BF-4FD5-5BC7C03829DC}"/>
                </a:ext>
              </a:extLst>
            </p:cNvPr>
            <p:cNvSpPr/>
            <p:nvPr/>
          </p:nvSpPr>
          <p:spPr>
            <a:xfrm>
              <a:off x="4816009" y="31913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6;p56">
              <a:extLst>
                <a:ext uri="{FF2B5EF4-FFF2-40B4-BE49-F238E27FC236}">
                  <a16:creationId xmlns:a16="http://schemas.microsoft.com/office/drawing/2014/main" id="{CD89F4A7-5DB8-27C8-CB8F-E2FABF352B1D}"/>
                </a:ext>
              </a:extLst>
            </p:cNvPr>
            <p:cNvSpPr/>
            <p:nvPr/>
          </p:nvSpPr>
          <p:spPr>
            <a:xfrm>
              <a:off x="4800486" y="30031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7;p56">
              <a:extLst>
                <a:ext uri="{FF2B5EF4-FFF2-40B4-BE49-F238E27FC236}">
                  <a16:creationId xmlns:a16="http://schemas.microsoft.com/office/drawing/2014/main" id="{CC565DDC-46D5-7255-F30E-650F7B331931}"/>
                </a:ext>
              </a:extLst>
            </p:cNvPr>
            <p:cNvSpPr/>
            <p:nvPr/>
          </p:nvSpPr>
          <p:spPr>
            <a:xfrm>
              <a:off x="6253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28;p56">
              <a:extLst>
                <a:ext uri="{FF2B5EF4-FFF2-40B4-BE49-F238E27FC236}">
                  <a16:creationId xmlns:a16="http://schemas.microsoft.com/office/drawing/2014/main" id="{124D66F3-09D8-7FAE-6F4B-D8388C022FC9}"/>
                </a:ext>
              </a:extLst>
            </p:cNvPr>
            <p:cNvSpPr/>
            <p:nvPr/>
          </p:nvSpPr>
          <p:spPr>
            <a:xfrm>
              <a:off x="4543668" y="26109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29;p56">
              <a:extLst>
                <a:ext uri="{FF2B5EF4-FFF2-40B4-BE49-F238E27FC236}">
                  <a16:creationId xmlns:a16="http://schemas.microsoft.com/office/drawing/2014/main" id="{353AF2F3-74B8-A10D-E24C-DB526D9A4623}"/>
                </a:ext>
              </a:extLst>
            </p:cNvPr>
            <p:cNvSpPr/>
            <p:nvPr/>
          </p:nvSpPr>
          <p:spPr>
            <a:xfrm>
              <a:off x="4314361" y="27050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30;p56">
              <a:extLst>
                <a:ext uri="{FF2B5EF4-FFF2-40B4-BE49-F238E27FC236}">
                  <a16:creationId xmlns:a16="http://schemas.microsoft.com/office/drawing/2014/main" id="{F54F0CCA-0D7F-0A06-D3C0-6797077E7692}"/>
                </a:ext>
              </a:extLst>
            </p:cNvPr>
            <p:cNvSpPr txBox="1"/>
            <p:nvPr/>
          </p:nvSpPr>
          <p:spPr>
            <a:xfrm>
              <a:off x="2351625" y="3629850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" name="Google Shape;5631;p56">
              <a:extLst>
                <a:ext uri="{FF2B5EF4-FFF2-40B4-BE49-F238E27FC236}">
                  <a16:creationId xmlns:a16="http://schemas.microsoft.com/office/drawing/2014/main" id="{1CA0CBFC-3E25-80E6-BAE2-445837926A48}"/>
                </a:ext>
              </a:extLst>
            </p:cNvPr>
            <p:cNvSpPr txBox="1"/>
            <p:nvPr/>
          </p:nvSpPr>
          <p:spPr>
            <a:xfrm rot="-5400000">
              <a:off x="-81800" y="1639875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x2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" name="Google Shape;5632;p56">
              <a:extLst>
                <a:ext uri="{FF2B5EF4-FFF2-40B4-BE49-F238E27FC236}">
                  <a16:creationId xmlns:a16="http://schemas.microsoft.com/office/drawing/2014/main" id="{FECE0DB2-22EB-8086-1064-0389DD4E04EE}"/>
                </a:ext>
              </a:extLst>
            </p:cNvPr>
            <p:cNvCxnSpPr/>
            <p:nvPr/>
          </p:nvCxnSpPr>
          <p:spPr>
            <a:xfrm rot="10800000">
              <a:off x="367075" y="1888775"/>
              <a:ext cx="2027100" cy="1725000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5633;p56">
              <a:extLst>
                <a:ext uri="{FF2B5EF4-FFF2-40B4-BE49-F238E27FC236}">
                  <a16:creationId xmlns:a16="http://schemas.microsoft.com/office/drawing/2014/main" id="{29B19006-8A05-355E-15EF-C7DCEFE94FEB}"/>
                </a:ext>
              </a:extLst>
            </p:cNvPr>
            <p:cNvCxnSpPr/>
            <p:nvPr/>
          </p:nvCxnSpPr>
          <p:spPr>
            <a:xfrm rot="10800000" flipH="1">
              <a:off x="298075" y="1439225"/>
              <a:ext cx="7500" cy="238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" name="Google Shape;5634;p56">
              <a:extLst>
                <a:ext uri="{FF2B5EF4-FFF2-40B4-BE49-F238E27FC236}">
                  <a16:creationId xmlns:a16="http://schemas.microsoft.com/office/drawing/2014/main" id="{16469B91-87D3-4F68-4987-1A8054D046BB}"/>
                </a:ext>
              </a:extLst>
            </p:cNvPr>
            <p:cNvSpPr/>
            <p:nvPr/>
          </p:nvSpPr>
          <p:spPr>
            <a:xfrm>
              <a:off x="4968409" y="3343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35;p56">
              <a:extLst>
                <a:ext uri="{FF2B5EF4-FFF2-40B4-BE49-F238E27FC236}">
                  <a16:creationId xmlns:a16="http://schemas.microsoft.com/office/drawing/2014/main" id="{6F5D0EA3-F152-4254-6442-5C53B7BB33FA}"/>
                </a:ext>
              </a:extLst>
            </p:cNvPr>
            <p:cNvSpPr/>
            <p:nvPr/>
          </p:nvSpPr>
          <p:spPr>
            <a:xfrm>
              <a:off x="1278582" y="32173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36;p56">
              <a:extLst>
                <a:ext uri="{FF2B5EF4-FFF2-40B4-BE49-F238E27FC236}">
                  <a16:creationId xmlns:a16="http://schemas.microsoft.com/office/drawing/2014/main" id="{99A0D050-76FD-8A3D-3CFE-4E78C2273270}"/>
                </a:ext>
              </a:extLst>
            </p:cNvPr>
            <p:cNvSpPr/>
            <p:nvPr/>
          </p:nvSpPr>
          <p:spPr>
            <a:xfrm>
              <a:off x="7163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37;p56">
              <a:extLst>
                <a:ext uri="{FF2B5EF4-FFF2-40B4-BE49-F238E27FC236}">
                  <a16:creationId xmlns:a16="http://schemas.microsoft.com/office/drawing/2014/main" id="{CF8002AF-9413-89AA-7C43-5FB4F16A578B}"/>
                </a:ext>
              </a:extLst>
            </p:cNvPr>
            <p:cNvSpPr/>
            <p:nvPr/>
          </p:nvSpPr>
          <p:spPr>
            <a:xfrm>
              <a:off x="930116" y="2690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38;p56">
              <a:extLst>
                <a:ext uri="{FF2B5EF4-FFF2-40B4-BE49-F238E27FC236}">
                  <a16:creationId xmlns:a16="http://schemas.microsoft.com/office/drawing/2014/main" id="{15DFFC16-1EC8-3B7C-A341-47104D6B8367}"/>
                </a:ext>
              </a:extLst>
            </p:cNvPr>
            <p:cNvSpPr/>
            <p:nvPr/>
          </p:nvSpPr>
          <p:spPr>
            <a:xfrm>
              <a:off x="1021839" y="25495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639;p56">
              <a:extLst>
                <a:ext uri="{FF2B5EF4-FFF2-40B4-BE49-F238E27FC236}">
                  <a16:creationId xmlns:a16="http://schemas.microsoft.com/office/drawing/2014/main" id="{CAB166DF-1C85-4672-42D9-EE4F3A24CB85}"/>
                </a:ext>
              </a:extLst>
            </p:cNvPr>
            <p:cNvSpPr/>
            <p:nvPr/>
          </p:nvSpPr>
          <p:spPr>
            <a:xfrm>
              <a:off x="4847761" y="2857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40;p56">
              <a:extLst>
                <a:ext uri="{FF2B5EF4-FFF2-40B4-BE49-F238E27FC236}">
                  <a16:creationId xmlns:a16="http://schemas.microsoft.com/office/drawing/2014/main" id="{F7E4590E-EF7B-4B88-AA8F-C7AE00269EEC}"/>
                </a:ext>
              </a:extLst>
            </p:cNvPr>
            <p:cNvSpPr/>
            <p:nvPr/>
          </p:nvSpPr>
          <p:spPr>
            <a:xfrm>
              <a:off x="13111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41;p56">
              <a:extLst>
                <a:ext uri="{FF2B5EF4-FFF2-40B4-BE49-F238E27FC236}">
                  <a16:creationId xmlns:a16="http://schemas.microsoft.com/office/drawing/2014/main" id="{924C4377-B16F-00CB-7989-E9EF38222EB5}"/>
                </a:ext>
              </a:extLst>
            </p:cNvPr>
            <p:cNvSpPr/>
            <p:nvPr/>
          </p:nvSpPr>
          <p:spPr>
            <a:xfrm>
              <a:off x="1402839" y="2625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42;p56">
              <a:extLst>
                <a:ext uri="{FF2B5EF4-FFF2-40B4-BE49-F238E27FC236}">
                  <a16:creationId xmlns:a16="http://schemas.microsoft.com/office/drawing/2014/main" id="{798E831C-9ED1-70B4-2D82-B552AAB95681}"/>
                </a:ext>
              </a:extLst>
            </p:cNvPr>
            <p:cNvSpPr/>
            <p:nvPr/>
          </p:nvSpPr>
          <p:spPr>
            <a:xfrm>
              <a:off x="14021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643;p56">
              <a:extLst>
                <a:ext uri="{FF2B5EF4-FFF2-40B4-BE49-F238E27FC236}">
                  <a16:creationId xmlns:a16="http://schemas.microsoft.com/office/drawing/2014/main" id="{E84C10F5-4EF0-A95C-F015-4F5C033C7DDE}"/>
                </a:ext>
              </a:extLst>
            </p:cNvPr>
            <p:cNvSpPr/>
            <p:nvPr/>
          </p:nvSpPr>
          <p:spPr>
            <a:xfrm>
              <a:off x="50615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44;p56">
              <a:extLst>
                <a:ext uri="{FF2B5EF4-FFF2-40B4-BE49-F238E27FC236}">
                  <a16:creationId xmlns:a16="http://schemas.microsoft.com/office/drawing/2014/main" id="{87FB73AF-6367-550C-1FFE-5582334DF4EF}"/>
                </a:ext>
              </a:extLst>
            </p:cNvPr>
            <p:cNvSpPr/>
            <p:nvPr/>
          </p:nvSpPr>
          <p:spPr>
            <a:xfrm>
              <a:off x="5152561" y="2476459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45;p56">
              <a:extLst>
                <a:ext uri="{FF2B5EF4-FFF2-40B4-BE49-F238E27FC236}">
                  <a16:creationId xmlns:a16="http://schemas.microsoft.com/office/drawing/2014/main" id="{9897AEA7-1D8B-3318-3E99-68E2CDA85D18}"/>
                </a:ext>
              </a:extLst>
            </p:cNvPr>
            <p:cNvSpPr/>
            <p:nvPr/>
          </p:nvSpPr>
          <p:spPr>
            <a:xfrm>
              <a:off x="48329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46;p56">
              <a:extLst>
                <a:ext uri="{FF2B5EF4-FFF2-40B4-BE49-F238E27FC236}">
                  <a16:creationId xmlns:a16="http://schemas.microsoft.com/office/drawing/2014/main" id="{8B444676-8ABA-82C4-234E-34AF772572EF}"/>
                </a:ext>
              </a:extLst>
            </p:cNvPr>
            <p:cNvSpPr/>
            <p:nvPr/>
          </p:nvSpPr>
          <p:spPr>
            <a:xfrm>
              <a:off x="777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647;p56">
              <a:extLst>
                <a:ext uri="{FF2B5EF4-FFF2-40B4-BE49-F238E27FC236}">
                  <a16:creationId xmlns:a16="http://schemas.microsoft.com/office/drawing/2014/main" id="{6884143D-0A15-A857-7745-1F0E0D06C7DC}"/>
                </a:ext>
              </a:extLst>
            </p:cNvPr>
            <p:cNvSpPr/>
            <p:nvPr/>
          </p:nvSpPr>
          <p:spPr>
            <a:xfrm>
              <a:off x="869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648;p56">
              <a:extLst>
                <a:ext uri="{FF2B5EF4-FFF2-40B4-BE49-F238E27FC236}">
                  <a16:creationId xmlns:a16="http://schemas.microsoft.com/office/drawing/2014/main" id="{DA408B0A-8F40-4827-7732-F657909706E4}"/>
                </a:ext>
              </a:extLst>
            </p:cNvPr>
            <p:cNvSpPr/>
            <p:nvPr/>
          </p:nvSpPr>
          <p:spPr>
            <a:xfrm>
              <a:off x="669057" y="24845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49;p56">
              <a:extLst>
                <a:ext uri="{FF2B5EF4-FFF2-40B4-BE49-F238E27FC236}">
                  <a16:creationId xmlns:a16="http://schemas.microsoft.com/office/drawing/2014/main" id="{7F8596EA-0819-ACA4-7BD4-8A25F04664E7}"/>
                </a:ext>
              </a:extLst>
            </p:cNvPr>
            <p:cNvSpPr/>
            <p:nvPr/>
          </p:nvSpPr>
          <p:spPr>
            <a:xfrm>
              <a:off x="701516" y="2309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50;p56">
              <a:extLst>
                <a:ext uri="{FF2B5EF4-FFF2-40B4-BE49-F238E27FC236}">
                  <a16:creationId xmlns:a16="http://schemas.microsoft.com/office/drawing/2014/main" id="{33C1322C-73A4-9142-98B0-3073EDE96E82}"/>
                </a:ext>
              </a:extLst>
            </p:cNvPr>
            <p:cNvSpPr/>
            <p:nvPr/>
          </p:nvSpPr>
          <p:spPr>
            <a:xfrm>
              <a:off x="792532" y="24912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651;p56">
              <a:extLst>
                <a:ext uri="{FF2B5EF4-FFF2-40B4-BE49-F238E27FC236}">
                  <a16:creationId xmlns:a16="http://schemas.microsoft.com/office/drawing/2014/main" id="{80A01E2C-2D56-BF1B-E861-FED1A3219120}"/>
                </a:ext>
              </a:extLst>
            </p:cNvPr>
            <p:cNvSpPr/>
            <p:nvPr/>
          </p:nvSpPr>
          <p:spPr>
            <a:xfrm>
              <a:off x="869439" y="2549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652;p56">
              <a:extLst>
                <a:ext uri="{FF2B5EF4-FFF2-40B4-BE49-F238E27FC236}">
                  <a16:creationId xmlns:a16="http://schemas.microsoft.com/office/drawing/2014/main" id="{380B4278-BCAD-8ACA-317F-15756BD901DD}"/>
                </a:ext>
              </a:extLst>
            </p:cNvPr>
            <p:cNvSpPr/>
            <p:nvPr/>
          </p:nvSpPr>
          <p:spPr>
            <a:xfrm>
              <a:off x="20124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653;p56">
              <a:extLst>
                <a:ext uri="{FF2B5EF4-FFF2-40B4-BE49-F238E27FC236}">
                  <a16:creationId xmlns:a16="http://schemas.microsoft.com/office/drawing/2014/main" id="{17866224-693C-C544-3A33-0AFF08B376D2}"/>
                </a:ext>
              </a:extLst>
            </p:cNvPr>
            <p:cNvSpPr/>
            <p:nvPr/>
          </p:nvSpPr>
          <p:spPr>
            <a:xfrm>
              <a:off x="17838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54;p56">
              <a:extLst>
                <a:ext uri="{FF2B5EF4-FFF2-40B4-BE49-F238E27FC236}">
                  <a16:creationId xmlns:a16="http://schemas.microsoft.com/office/drawing/2014/main" id="{C80F2669-B0C4-7F65-7E9B-9BB56BC2DD13}"/>
                </a:ext>
              </a:extLst>
            </p:cNvPr>
            <p:cNvSpPr/>
            <p:nvPr/>
          </p:nvSpPr>
          <p:spPr>
            <a:xfrm>
              <a:off x="1615916" y="2385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655;p56">
              <a:extLst>
                <a:ext uri="{FF2B5EF4-FFF2-40B4-BE49-F238E27FC236}">
                  <a16:creationId xmlns:a16="http://schemas.microsoft.com/office/drawing/2014/main" id="{60D9D519-877B-B4C3-8339-63260030EA86}"/>
                </a:ext>
              </a:extLst>
            </p:cNvPr>
            <p:cNvSpPr/>
            <p:nvPr/>
          </p:nvSpPr>
          <p:spPr>
            <a:xfrm>
              <a:off x="1783839" y="2168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656;p56">
              <a:extLst>
                <a:ext uri="{FF2B5EF4-FFF2-40B4-BE49-F238E27FC236}">
                  <a16:creationId xmlns:a16="http://schemas.microsoft.com/office/drawing/2014/main" id="{0B884605-7D8F-1C48-0159-2B581BB8CBB8}"/>
                </a:ext>
              </a:extLst>
            </p:cNvPr>
            <p:cNvSpPr/>
            <p:nvPr/>
          </p:nvSpPr>
          <p:spPr>
            <a:xfrm>
              <a:off x="1539716" y="2919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657;p56">
              <a:extLst>
                <a:ext uri="{FF2B5EF4-FFF2-40B4-BE49-F238E27FC236}">
                  <a16:creationId xmlns:a16="http://schemas.microsoft.com/office/drawing/2014/main" id="{0B27EEF0-45F6-07C0-5DA7-E44DF66FF884}"/>
                </a:ext>
              </a:extLst>
            </p:cNvPr>
            <p:cNvSpPr/>
            <p:nvPr/>
          </p:nvSpPr>
          <p:spPr>
            <a:xfrm>
              <a:off x="1707639" y="28543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658;p56">
              <a:extLst>
                <a:ext uri="{FF2B5EF4-FFF2-40B4-BE49-F238E27FC236}">
                  <a16:creationId xmlns:a16="http://schemas.microsoft.com/office/drawing/2014/main" id="{D92772B7-AF65-FD40-DB85-2CC1E599621D}"/>
                </a:ext>
              </a:extLst>
            </p:cNvPr>
            <p:cNvSpPr/>
            <p:nvPr/>
          </p:nvSpPr>
          <p:spPr>
            <a:xfrm>
              <a:off x="1615916" y="2766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659;p56">
              <a:extLst>
                <a:ext uri="{FF2B5EF4-FFF2-40B4-BE49-F238E27FC236}">
                  <a16:creationId xmlns:a16="http://schemas.microsoft.com/office/drawing/2014/main" id="{0F974949-7798-4047-568B-50F9E77AF9E7}"/>
                </a:ext>
              </a:extLst>
            </p:cNvPr>
            <p:cNvSpPr/>
            <p:nvPr/>
          </p:nvSpPr>
          <p:spPr>
            <a:xfrm>
              <a:off x="1707639" y="2625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60;p56">
              <a:extLst>
                <a:ext uri="{FF2B5EF4-FFF2-40B4-BE49-F238E27FC236}">
                  <a16:creationId xmlns:a16="http://schemas.microsoft.com/office/drawing/2014/main" id="{D0E82907-79EF-EF0B-EBE0-ACB899F61E3D}"/>
                </a:ext>
              </a:extLst>
            </p:cNvPr>
            <p:cNvSpPr/>
            <p:nvPr/>
          </p:nvSpPr>
          <p:spPr>
            <a:xfrm>
              <a:off x="1294180" y="3434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61;p56">
              <a:extLst>
                <a:ext uri="{FF2B5EF4-FFF2-40B4-BE49-F238E27FC236}">
                  <a16:creationId xmlns:a16="http://schemas.microsoft.com/office/drawing/2014/main" id="{8DF58BB8-9A37-A199-8228-0D5783DF7399}"/>
                </a:ext>
              </a:extLst>
            </p:cNvPr>
            <p:cNvSpPr/>
            <p:nvPr/>
          </p:nvSpPr>
          <p:spPr>
            <a:xfrm>
              <a:off x="1507182" y="34459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62;p56">
              <a:extLst>
                <a:ext uri="{FF2B5EF4-FFF2-40B4-BE49-F238E27FC236}">
                  <a16:creationId xmlns:a16="http://schemas.microsoft.com/office/drawing/2014/main" id="{7669A7DE-29EC-E713-6631-BFDC95587C43}"/>
                </a:ext>
              </a:extLst>
            </p:cNvPr>
            <p:cNvSpPr/>
            <p:nvPr/>
          </p:nvSpPr>
          <p:spPr>
            <a:xfrm>
              <a:off x="5333886" y="3155513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63;p56">
              <a:extLst>
                <a:ext uri="{FF2B5EF4-FFF2-40B4-BE49-F238E27FC236}">
                  <a16:creationId xmlns:a16="http://schemas.microsoft.com/office/drawing/2014/main" id="{E2D802CF-2FDF-0228-4357-BEF9D0E13298}"/>
                </a:ext>
              </a:extLst>
            </p:cNvPr>
            <p:cNvSpPr/>
            <p:nvPr/>
          </p:nvSpPr>
          <p:spPr>
            <a:xfrm>
              <a:off x="1478332" y="3329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64;p56">
              <a:extLst>
                <a:ext uri="{FF2B5EF4-FFF2-40B4-BE49-F238E27FC236}">
                  <a16:creationId xmlns:a16="http://schemas.microsoft.com/office/drawing/2014/main" id="{7AC1E44F-1BCD-AA57-CB1E-A0753E65D50B}"/>
                </a:ext>
              </a:extLst>
            </p:cNvPr>
            <p:cNvSpPr/>
            <p:nvPr/>
          </p:nvSpPr>
          <p:spPr>
            <a:xfrm>
              <a:off x="5229468" y="3068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65;p56">
              <a:extLst>
                <a:ext uri="{FF2B5EF4-FFF2-40B4-BE49-F238E27FC236}">
                  <a16:creationId xmlns:a16="http://schemas.microsoft.com/office/drawing/2014/main" id="{A3A4D79A-8BD9-7FA7-3F80-38A474E6673C}"/>
                </a:ext>
              </a:extLst>
            </p:cNvPr>
            <p:cNvSpPr/>
            <p:nvPr/>
          </p:nvSpPr>
          <p:spPr>
            <a:xfrm>
              <a:off x="1082516" y="2157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66;p56">
              <a:extLst>
                <a:ext uri="{FF2B5EF4-FFF2-40B4-BE49-F238E27FC236}">
                  <a16:creationId xmlns:a16="http://schemas.microsoft.com/office/drawing/2014/main" id="{94AD30E6-D23C-FD7C-F1E7-9CAE321EFE57}"/>
                </a:ext>
              </a:extLst>
            </p:cNvPr>
            <p:cNvSpPr/>
            <p:nvPr/>
          </p:nvSpPr>
          <p:spPr>
            <a:xfrm>
              <a:off x="1174239" y="2016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67;p56">
              <a:extLst>
                <a:ext uri="{FF2B5EF4-FFF2-40B4-BE49-F238E27FC236}">
                  <a16:creationId xmlns:a16="http://schemas.microsoft.com/office/drawing/2014/main" id="{7330D174-9CB6-5EF3-8014-79E190331AAB}"/>
                </a:ext>
              </a:extLst>
            </p:cNvPr>
            <p:cNvSpPr/>
            <p:nvPr/>
          </p:nvSpPr>
          <p:spPr>
            <a:xfrm>
              <a:off x="16921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8;p56">
              <a:extLst>
                <a:ext uri="{FF2B5EF4-FFF2-40B4-BE49-F238E27FC236}">
                  <a16:creationId xmlns:a16="http://schemas.microsoft.com/office/drawing/2014/main" id="{A64DBE48-211B-FE8C-434F-67AA2707C36A}"/>
                </a:ext>
              </a:extLst>
            </p:cNvPr>
            <p:cNvSpPr/>
            <p:nvPr/>
          </p:nvSpPr>
          <p:spPr>
            <a:xfrm>
              <a:off x="5290145" y="22187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69;p56">
              <a:extLst>
                <a:ext uri="{FF2B5EF4-FFF2-40B4-BE49-F238E27FC236}">
                  <a16:creationId xmlns:a16="http://schemas.microsoft.com/office/drawing/2014/main" id="{05378306-1EA9-6736-044F-C580E0207AAB}"/>
                </a:ext>
              </a:extLst>
            </p:cNvPr>
            <p:cNvSpPr/>
            <p:nvPr/>
          </p:nvSpPr>
          <p:spPr>
            <a:xfrm>
              <a:off x="1158716" y="1852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70;p56">
              <a:extLst>
                <a:ext uri="{FF2B5EF4-FFF2-40B4-BE49-F238E27FC236}">
                  <a16:creationId xmlns:a16="http://schemas.microsoft.com/office/drawing/2014/main" id="{7F88EB02-3A49-B4C2-CA26-938B3BADF203}"/>
                </a:ext>
              </a:extLst>
            </p:cNvPr>
            <p:cNvSpPr/>
            <p:nvPr/>
          </p:nvSpPr>
          <p:spPr>
            <a:xfrm>
              <a:off x="1326639" y="1863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71;p56">
              <a:extLst>
                <a:ext uri="{FF2B5EF4-FFF2-40B4-BE49-F238E27FC236}">
                  <a16:creationId xmlns:a16="http://schemas.microsoft.com/office/drawing/2014/main" id="{C51802A6-8B10-5A9E-DD84-B736CF4282C3}"/>
                </a:ext>
              </a:extLst>
            </p:cNvPr>
            <p:cNvSpPr/>
            <p:nvPr/>
          </p:nvSpPr>
          <p:spPr>
            <a:xfrm>
              <a:off x="1158716" y="2614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72;p56">
              <a:extLst>
                <a:ext uri="{FF2B5EF4-FFF2-40B4-BE49-F238E27FC236}">
                  <a16:creationId xmlns:a16="http://schemas.microsoft.com/office/drawing/2014/main" id="{FAE17C8B-BD3D-7F3A-6DFE-92006492A350}"/>
                </a:ext>
              </a:extLst>
            </p:cNvPr>
            <p:cNvSpPr/>
            <p:nvPr/>
          </p:nvSpPr>
          <p:spPr>
            <a:xfrm>
              <a:off x="19207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673;p56">
              <a:extLst>
                <a:ext uri="{FF2B5EF4-FFF2-40B4-BE49-F238E27FC236}">
                  <a16:creationId xmlns:a16="http://schemas.microsoft.com/office/drawing/2014/main" id="{BA63139C-8820-F6EE-08E9-A8DE3BA196FE}"/>
                </a:ext>
              </a:extLst>
            </p:cNvPr>
            <p:cNvSpPr/>
            <p:nvPr/>
          </p:nvSpPr>
          <p:spPr>
            <a:xfrm>
              <a:off x="1539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674;p56">
              <a:extLst>
                <a:ext uri="{FF2B5EF4-FFF2-40B4-BE49-F238E27FC236}">
                  <a16:creationId xmlns:a16="http://schemas.microsoft.com/office/drawing/2014/main" id="{CDA85826-FC28-8990-269A-7A4C945243AA}"/>
                </a:ext>
              </a:extLst>
            </p:cNvPr>
            <p:cNvSpPr/>
            <p:nvPr/>
          </p:nvSpPr>
          <p:spPr>
            <a:xfrm>
              <a:off x="1631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675;p56">
              <a:extLst>
                <a:ext uri="{FF2B5EF4-FFF2-40B4-BE49-F238E27FC236}">
                  <a16:creationId xmlns:a16="http://schemas.microsoft.com/office/drawing/2014/main" id="{C115BA19-91D1-906C-4CBC-9CB400B28E31}"/>
                </a:ext>
              </a:extLst>
            </p:cNvPr>
            <p:cNvSpPr/>
            <p:nvPr/>
          </p:nvSpPr>
          <p:spPr>
            <a:xfrm>
              <a:off x="820750" y="33697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676;p56">
              <a:extLst>
                <a:ext uri="{FF2B5EF4-FFF2-40B4-BE49-F238E27FC236}">
                  <a16:creationId xmlns:a16="http://schemas.microsoft.com/office/drawing/2014/main" id="{CEEB5C26-FC07-4140-36A3-E3415D63062D}"/>
                </a:ext>
              </a:extLst>
            </p:cNvPr>
            <p:cNvSpPr/>
            <p:nvPr/>
          </p:nvSpPr>
          <p:spPr>
            <a:xfrm>
              <a:off x="625316" y="2995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677;p56">
              <a:extLst>
                <a:ext uri="{FF2B5EF4-FFF2-40B4-BE49-F238E27FC236}">
                  <a16:creationId xmlns:a16="http://schemas.microsoft.com/office/drawing/2014/main" id="{4B6BC694-BC00-9A6F-D873-8FBAE9D3C0C6}"/>
                </a:ext>
              </a:extLst>
            </p:cNvPr>
            <p:cNvSpPr/>
            <p:nvPr/>
          </p:nvSpPr>
          <p:spPr>
            <a:xfrm>
              <a:off x="869439" y="27781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678;p56">
              <a:extLst>
                <a:ext uri="{FF2B5EF4-FFF2-40B4-BE49-F238E27FC236}">
                  <a16:creationId xmlns:a16="http://schemas.microsoft.com/office/drawing/2014/main" id="{7324A2CA-885F-5F6E-EB64-0C2CB27F02AC}"/>
                </a:ext>
              </a:extLst>
            </p:cNvPr>
            <p:cNvSpPr/>
            <p:nvPr/>
          </p:nvSpPr>
          <p:spPr>
            <a:xfrm>
              <a:off x="868732" y="31008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679;p56">
              <a:extLst>
                <a:ext uri="{FF2B5EF4-FFF2-40B4-BE49-F238E27FC236}">
                  <a16:creationId xmlns:a16="http://schemas.microsoft.com/office/drawing/2014/main" id="{5E17B9EB-7CF0-FC0F-C23B-4A0D8ED99D02}"/>
                </a:ext>
              </a:extLst>
            </p:cNvPr>
            <p:cNvSpPr/>
            <p:nvPr/>
          </p:nvSpPr>
          <p:spPr>
            <a:xfrm>
              <a:off x="1174239" y="3006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6011;p58">
            <a:extLst>
              <a:ext uri="{FF2B5EF4-FFF2-40B4-BE49-F238E27FC236}">
                <a16:creationId xmlns:a16="http://schemas.microsoft.com/office/drawing/2014/main" id="{BA74D6EE-5A22-F347-A3F5-4AA5AF15AADC}"/>
              </a:ext>
            </a:extLst>
          </p:cNvPr>
          <p:cNvGrpSpPr/>
          <p:nvPr/>
        </p:nvGrpSpPr>
        <p:grpSpPr>
          <a:xfrm>
            <a:off x="9436150" y="2803413"/>
            <a:ext cx="2014982" cy="2263650"/>
            <a:chOff x="758700" y="2412600"/>
            <a:chExt cx="2014982" cy="2263650"/>
          </a:xfrm>
        </p:grpSpPr>
        <p:grpSp>
          <p:nvGrpSpPr>
            <p:cNvPr id="93" name="Google Shape;6012;p58">
              <a:extLst>
                <a:ext uri="{FF2B5EF4-FFF2-40B4-BE49-F238E27FC236}">
                  <a16:creationId xmlns:a16="http://schemas.microsoft.com/office/drawing/2014/main" id="{6FA3A1E7-0863-27DD-0F78-293E4F1CE4BF}"/>
                </a:ext>
              </a:extLst>
            </p:cNvPr>
            <p:cNvGrpSpPr/>
            <p:nvPr/>
          </p:nvGrpSpPr>
          <p:grpSpPr>
            <a:xfrm>
              <a:off x="778832" y="2481240"/>
              <a:ext cx="1994850" cy="1972060"/>
              <a:chOff x="777650" y="2639865"/>
              <a:chExt cx="1994850" cy="1972060"/>
            </a:xfrm>
          </p:grpSpPr>
          <p:cxnSp>
            <p:nvCxnSpPr>
              <p:cNvPr id="99" name="Google Shape;6013;p58">
                <a:extLst>
                  <a:ext uri="{FF2B5EF4-FFF2-40B4-BE49-F238E27FC236}">
                    <a16:creationId xmlns:a16="http://schemas.microsoft.com/office/drawing/2014/main" id="{99BFA847-0D6A-B4D2-8260-611987CF95B6}"/>
                  </a:ext>
                </a:extLst>
              </p:cNvPr>
              <p:cNvCxnSpPr/>
              <p:nvPr/>
            </p:nvCxnSpPr>
            <p:spPr>
              <a:xfrm rot="10800000">
                <a:off x="1379600" y="3927325"/>
                <a:ext cx="13929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00" name="Google Shape;6014;p58">
                <a:extLst>
                  <a:ext uri="{FF2B5EF4-FFF2-40B4-BE49-F238E27FC236}">
                    <a16:creationId xmlns:a16="http://schemas.microsoft.com/office/drawing/2014/main" id="{7265073F-F117-9891-62AB-3D22D027FCEE}"/>
                  </a:ext>
                </a:extLst>
              </p:cNvPr>
              <p:cNvCxnSpPr/>
              <p:nvPr/>
            </p:nvCxnSpPr>
            <p:spPr>
              <a:xfrm rot="10800000" flipH="1">
                <a:off x="1375913" y="2639865"/>
                <a:ext cx="2700" cy="130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01" name="Google Shape;6015;p58">
                <a:extLst>
                  <a:ext uri="{FF2B5EF4-FFF2-40B4-BE49-F238E27FC236}">
                    <a16:creationId xmlns:a16="http://schemas.microsoft.com/office/drawing/2014/main" id="{37DA2D28-D18C-5D1D-8855-A739B87ED42A}"/>
                  </a:ext>
                </a:extLst>
              </p:cNvPr>
              <p:cNvCxnSpPr/>
              <p:nvPr/>
            </p:nvCxnSpPr>
            <p:spPr>
              <a:xfrm rot="10800000" flipH="1">
                <a:off x="777650" y="3935125"/>
                <a:ext cx="589800" cy="67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</p:grpSp>
        <p:sp>
          <p:nvSpPr>
            <p:cNvPr id="96" name="Google Shape;6018;p58">
              <a:extLst>
                <a:ext uri="{FF2B5EF4-FFF2-40B4-BE49-F238E27FC236}">
                  <a16:creationId xmlns:a16="http://schemas.microsoft.com/office/drawing/2014/main" id="{A8C30B3A-FA14-45BA-76C4-D02F4F7DB190}"/>
                </a:ext>
              </a:extLst>
            </p:cNvPr>
            <p:cNvSpPr txBox="1"/>
            <p:nvPr/>
          </p:nvSpPr>
          <p:spPr>
            <a:xfrm>
              <a:off x="2318275" y="3796475"/>
              <a:ext cx="4167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w1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6019;p58">
              <a:extLst>
                <a:ext uri="{FF2B5EF4-FFF2-40B4-BE49-F238E27FC236}">
                  <a16:creationId xmlns:a16="http://schemas.microsoft.com/office/drawing/2014/main" id="{A14CC799-1336-ECEE-5C84-D01D32634A56}"/>
                </a:ext>
              </a:extLst>
            </p:cNvPr>
            <p:cNvSpPr txBox="1"/>
            <p:nvPr/>
          </p:nvSpPr>
          <p:spPr>
            <a:xfrm>
              <a:off x="758700" y="435795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w2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6020;p58">
              <a:extLst>
                <a:ext uri="{FF2B5EF4-FFF2-40B4-BE49-F238E27FC236}">
                  <a16:creationId xmlns:a16="http://schemas.microsoft.com/office/drawing/2014/main" id="{602BED32-86F0-F69E-FD72-85D304A1C15A}"/>
                </a:ext>
              </a:extLst>
            </p:cNvPr>
            <p:cNvSpPr txBox="1"/>
            <p:nvPr/>
          </p:nvSpPr>
          <p:spPr>
            <a:xfrm>
              <a:off x="1150025" y="241260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D85C161-B7D4-3040-6BAA-2E40FD2331FD}"/>
              </a:ext>
            </a:extLst>
          </p:cNvPr>
          <p:cNvSpPr/>
          <p:nvPr/>
        </p:nvSpPr>
        <p:spPr>
          <a:xfrm>
            <a:off x="5806942" y="5232342"/>
            <a:ext cx="5075324" cy="121680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CA0E7BCA-D940-4DB9-74A0-3EB0F8CD9DBD}"/>
              </a:ext>
            </a:extLst>
          </p:cNvPr>
          <p:cNvSpPr txBox="1"/>
          <p:nvPr/>
        </p:nvSpPr>
        <p:spPr>
          <a:xfrm>
            <a:off x="5966692" y="5406556"/>
            <a:ext cx="4777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仕組みが複雑になると、より表現力が強いのモデルが必要とする</a:t>
            </a:r>
            <a:endParaRPr kumimoji="1" lang="ja-JP" altLang="en-US" sz="24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14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1C6BA39B-6853-B836-4AA5-6831C7AAA683}"/>
              </a:ext>
            </a:extLst>
          </p:cNvPr>
          <p:cNvSpPr/>
          <p:nvPr/>
        </p:nvSpPr>
        <p:spPr>
          <a:xfrm>
            <a:off x="1478943" y="5491063"/>
            <a:ext cx="9614263" cy="130725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</a:t>
            </a:r>
            <a:endParaRPr kumimoji="1" lang="ja-JP" altLang="en-US" dirty="0"/>
          </a:p>
        </p:txBody>
      </p:sp>
      <p:sp>
        <p:nvSpPr>
          <p:cNvPr id="155" name="角丸四角形 154">
            <a:extLst>
              <a:ext uri="{FF2B5EF4-FFF2-40B4-BE49-F238E27FC236}">
                <a16:creationId xmlns:a16="http://schemas.microsoft.com/office/drawing/2014/main" id="{EF4E0CE2-AB55-B521-70C8-A5EE8983F691}"/>
              </a:ext>
            </a:extLst>
          </p:cNvPr>
          <p:cNvSpPr/>
          <p:nvPr/>
        </p:nvSpPr>
        <p:spPr>
          <a:xfrm>
            <a:off x="2629989" y="2185851"/>
            <a:ext cx="6792685" cy="3265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grpSp>
        <p:nvGrpSpPr>
          <p:cNvPr id="3" name="Google Shape;5542;p55">
            <a:extLst>
              <a:ext uri="{FF2B5EF4-FFF2-40B4-BE49-F238E27FC236}">
                <a16:creationId xmlns:a16="http://schemas.microsoft.com/office/drawing/2014/main" id="{669FBD9A-D0E5-8DD1-2379-C5A1AFAF7FE4}"/>
              </a:ext>
            </a:extLst>
          </p:cNvPr>
          <p:cNvGrpSpPr/>
          <p:nvPr/>
        </p:nvGrpSpPr>
        <p:grpSpPr>
          <a:xfrm>
            <a:off x="1478943" y="2489020"/>
            <a:ext cx="9358678" cy="2605493"/>
            <a:chOff x="1283000" y="2571753"/>
            <a:chExt cx="6225127" cy="1733100"/>
          </a:xfrm>
        </p:grpSpPr>
        <p:sp>
          <p:nvSpPr>
            <p:cNvPr id="5" name="Google Shape;5543;p55">
              <a:extLst>
                <a:ext uri="{FF2B5EF4-FFF2-40B4-BE49-F238E27FC236}">
                  <a16:creationId xmlns:a16="http://schemas.microsoft.com/office/drawing/2014/main" id="{6F2DBEB2-D263-9888-2B58-BAD4EB6C7033}"/>
                </a:ext>
              </a:extLst>
            </p:cNvPr>
            <p:cNvSpPr/>
            <p:nvPr/>
          </p:nvSpPr>
          <p:spPr>
            <a:xfrm>
              <a:off x="2185252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6" name="Google Shape;5544;p55">
              <a:extLst>
                <a:ext uri="{FF2B5EF4-FFF2-40B4-BE49-F238E27FC236}">
                  <a16:creationId xmlns:a16="http://schemas.microsoft.com/office/drawing/2014/main" id="{21D77A63-54C0-3DFB-2773-79EB1422B71A}"/>
                </a:ext>
              </a:extLst>
            </p:cNvPr>
            <p:cNvSpPr/>
            <p:nvPr/>
          </p:nvSpPr>
          <p:spPr>
            <a:xfrm>
              <a:off x="2185252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7" name="Google Shape;5545;p55">
              <a:extLst>
                <a:ext uri="{FF2B5EF4-FFF2-40B4-BE49-F238E27FC236}">
                  <a16:creationId xmlns:a16="http://schemas.microsoft.com/office/drawing/2014/main" id="{49FD563E-0138-3741-AC8B-E2F0D40FBF5A}"/>
                </a:ext>
              </a:extLst>
            </p:cNvPr>
            <p:cNvSpPr/>
            <p:nvPr/>
          </p:nvSpPr>
          <p:spPr>
            <a:xfrm>
              <a:off x="2186602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8" name="Google Shape;5546;p55">
              <a:extLst>
                <a:ext uri="{FF2B5EF4-FFF2-40B4-BE49-F238E27FC236}">
                  <a16:creationId xmlns:a16="http://schemas.microsoft.com/office/drawing/2014/main" id="{F1219711-AEC4-D3C4-FDF2-0B85B42FBF40}"/>
                </a:ext>
              </a:extLst>
            </p:cNvPr>
            <p:cNvSpPr/>
            <p:nvPr/>
          </p:nvSpPr>
          <p:spPr>
            <a:xfrm>
              <a:off x="3123571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9" name="Google Shape;5547;p55">
              <a:extLst>
                <a:ext uri="{FF2B5EF4-FFF2-40B4-BE49-F238E27FC236}">
                  <a16:creationId xmlns:a16="http://schemas.microsoft.com/office/drawing/2014/main" id="{00E8CE06-0D19-8A2A-B1CE-9FD27A9BF6E4}"/>
                </a:ext>
              </a:extLst>
            </p:cNvPr>
            <p:cNvSpPr/>
            <p:nvPr/>
          </p:nvSpPr>
          <p:spPr>
            <a:xfrm>
              <a:off x="3123571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0" name="Google Shape;5548;p55">
              <a:extLst>
                <a:ext uri="{FF2B5EF4-FFF2-40B4-BE49-F238E27FC236}">
                  <a16:creationId xmlns:a16="http://schemas.microsoft.com/office/drawing/2014/main" id="{00513CDE-4CCF-79BA-4188-8503FB6A6FCC}"/>
                </a:ext>
              </a:extLst>
            </p:cNvPr>
            <p:cNvSpPr/>
            <p:nvPr/>
          </p:nvSpPr>
          <p:spPr>
            <a:xfrm>
              <a:off x="3124921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1" name="Google Shape;5549;p55">
              <a:extLst>
                <a:ext uri="{FF2B5EF4-FFF2-40B4-BE49-F238E27FC236}">
                  <a16:creationId xmlns:a16="http://schemas.microsoft.com/office/drawing/2014/main" id="{D063E644-C096-68FC-EDA1-2AF06D460AC3}"/>
                </a:ext>
              </a:extLst>
            </p:cNvPr>
            <p:cNvSpPr/>
            <p:nvPr/>
          </p:nvSpPr>
          <p:spPr>
            <a:xfrm>
              <a:off x="4061889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2" name="Google Shape;5550;p55">
              <a:extLst>
                <a:ext uri="{FF2B5EF4-FFF2-40B4-BE49-F238E27FC236}">
                  <a16:creationId xmlns:a16="http://schemas.microsoft.com/office/drawing/2014/main" id="{5ADF92B8-9489-2D14-F44F-E9B7B0297888}"/>
                </a:ext>
              </a:extLst>
            </p:cNvPr>
            <p:cNvSpPr/>
            <p:nvPr/>
          </p:nvSpPr>
          <p:spPr>
            <a:xfrm>
              <a:off x="4061889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3" name="Google Shape;5551;p55">
              <a:extLst>
                <a:ext uri="{FF2B5EF4-FFF2-40B4-BE49-F238E27FC236}">
                  <a16:creationId xmlns:a16="http://schemas.microsoft.com/office/drawing/2014/main" id="{C86FEE70-90FE-1020-9385-06471B7E416A}"/>
                </a:ext>
              </a:extLst>
            </p:cNvPr>
            <p:cNvSpPr/>
            <p:nvPr/>
          </p:nvSpPr>
          <p:spPr>
            <a:xfrm>
              <a:off x="4063239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4" name="Google Shape;5552;p55">
              <a:extLst>
                <a:ext uri="{FF2B5EF4-FFF2-40B4-BE49-F238E27FC236}">
                  <a16:creationId xmlns:a16="http://schemas.microsoft.com/office/drawing/2014/main" id="{FF93580A-A4E6-73DC-147F-40A8FD8C39AF}"/>
                </a:ext>
              </a:extLst>
            </p:cNvPr>
            <p:cNvSpPr/>
            <p:nvPr/>
          </p:nvSpPr>
          <p:spPr>
            <a:xfrm>
              <a:off x="5000208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5" name="Google Shape;5553;p55">
              <a:extLst>
                <a:ext uri="{FF2B5EF4-FFF2-40B4-BE49-F238E27FC236}">
                  <a16:creationId xmlns:a16="http://schemas.microsoft.com/office/drawing/2014/main" id="{48A3D1AE-7ACB-1538-5460-83942024C8B1}"/>
                </a:ext>
              </a:extLst>
            </p:cNvPr>
            <p:cNvSpPr/>
            <p:nvPr/>
          </p:nvSpPr>
          <p:spPr>
            <a:xfrm>
              <a:off x="5000208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6" name="Google Shape;5554;p55">
              <a:extLst>
                <a:ext uri="{FF2B5EF4-FFF2-40B4-BE49-F238E27FC236}">
                  <a16:creationId xmlns:a16="http://schemas.microsoft.com/office/drawing/2014/main" id="{0C076814-001A-69A6-829D-B048DFE59CC8}"/>
                </a:ext>
              </a:extLst>
            </p:cNvPr>
            <p:cNvSpPr/>
            <p:nvPr/>
          </p:nvSpPr>
          <p:spPr>
            <a:xfrm>
              <a:off x="5001558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7" name="Google Shape;5555;p55">
              <a:extLst>
                <a:ext uri="{FF2B5EF4-FFF2-40B4-BE49-F238E27FC236}">
                  <a16:creationId xmlns:a16="http://schemas.microsoft.com/office/drawing/2014/main" id="{E45F734A-1D53-722E-DC8D-C3A37AC095D4}"/>
                </a:ext>
              </a:extLst>
            </p:cNvPr>
            <p:cNvSpPr/>
            <p:nvPr/>
          </p:nvSpPr>
          <p:spPr>
            <a:xfrm>
              <a:off x="5938527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8" name="Google Shape;5556;p55">
              <a:extLst>
                <a:ext uri="{FF2B5EF4-FFF2-40B4-BE49-F238E27FC236}">
                  <a16:creationId xmlns:a16="http://schemas.microsoft.com/office/drawing/2014/main" id="{B9D85F0F-B9C7-F042-ADE8-871C3E925206}"/>
                </a:ext>
              </a:extLst>
            </p:cNvPr>
            <p:cNvSpPr/>
            <p:nvPr/>
          </p:nvSpPr>
          <p:spPr>
            <a:xfrm>
              <a:off x="5938527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9" name="Google Shape;5557;p55">
              <a:extLst>
                <a:ext uri="{FF2B5EF4-FFF2-40B4-BE49-F238E27FC236}">
                  <a16:creationId xmlns:a16="http://schemas.microsoft.com/office/drawing/2014/main" id="{A051DA5C-66C1-E702-FAEB-7E0B8075F066}"/>
                </a:ext>
              </a:extLst>
            </p:cNvPr>
            <p:cNvSpPr/>
            <p:nvPr/>
          </p:nvSpPr>
          <p:spPr>
            <a:xfrm>
              <a:off x="5939877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94" name="Google Shape;5558;p55">
              <a:extLst>
                <a:ext uri="{FF2B5EF4-FFF2-40B4-BE49-F238E27FC236}">
                  <a16:creationId xmlns:a16="http://schemas.microsoft.com/office/drawing/2014/main" id="{2C5B1A67-2EF6-C759-6AFA-AC55153721B8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>
              <a:off x="2652652" y="28093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5559;p55">
              <a:extLst>
                <a:ext uri="{FF2B5EF4-FFF2-40B4-BE49-F238E27FC236}">
                  <a16:creationId xmlns:a16="http://schemas.microsoft.com/office/drawing/2014/main" id="{31C0D509-D5B3-67E2-6AEC-9D905783BA69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2652652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Google Shape;5560;p55">
              <a:extLst>
                <a:ext uri="{FF2B5EF4-FFF2-40B4-BE49-F238E27FC236}">
                  <a16:creationId xmlns:a16="http://schemas.microsoft.com/office/drawing/2014/main" id="{AA351347-26EE-8909-304C-8F27618461A9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2652721" y="280935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Google Shape;5561;p55">
              <a:extLst>
                <a:ext uri="{FF2B5EF4-FFF2-40B4-BE49-F238E27FC236}">
                  <a16:creationId xmlns:a16="http://schemas.microsoft.com/office/drawing/2014/main" id="{15826A28-58A8-6019-6C2B-79A671925D23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rot="10800000" flipH="1">
              <a:off x="2652652" y="28095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5562;p55">
              <a:extLst>
                <a:ext uri="{FF2B5EF4-FFF2-40B4-BE49-F238E27FC236}">
                  <a16:creationId xmlns:a16="http://schemas.microsoft.com/office/drawing/2014/main" id="{8A638D6F-B215-C526-3075-8DBBE87D2F24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2652652" y="34383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5563;p55">
              <a:extLst>
                <a:ext uri="{FF2B5EF4-FFF2-40B4-BE49-F238E27FC236}">
                  <a16:creationId xmlns:a16="http://schemas.microsoft.com/office/drawing/2014/main" id="{A35347F1-B6DE-935D-1354-B03FC3B6A31E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2652652" y="343830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Google Shape;5564;p55">
              <a:extLst>
                <a:ext uri="{FF2B5EF4-FFF2-40B4-BE49-F238E27FC236}">
                  <a16:creationId xmlns:a16="http://schemas.microsoft.com/office/drawing/2014/main" id="{C6C1C20E-D801-7A33-FCE9-D836E3DF51E7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rot="10800000" flipH="1">
              <a:off x="2654002" y="280935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Google Shape;5565;p55">
              <a:extLst>
                <a:ext uri="{FF2B5EF4-FFF2-40B4-BE49-F238E27FC236}">
                  <a16:creationId xmlns:a16="http://schemas.microsoft.com/office/drawing/2014/main" id="{05D542AE-97D7-FEDA-7A8D-6F7727D1B2B2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rot="10800000" flipH="1">
              <a:off x="2654002" y="343815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Google Shape;5566;p55">
              <a:extLst>
                <a:ext uri="{FF2B5EF4-FFF2-40B4-BE49-F238E27FC236}">
                  <a16:creationId xmlns:a16="http://schemas.microsoft.com/office/drawing/2014/main" id="{E749D854-29EB-67E4-D390-BE1D63FC9F19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2654002" y="40672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Google Shape;5567;p55">
              <a:extLst>
                <a:ext uri="{FF2B5EF4-FFF2-40B4-BE49-F238E27FC236}">
                  <a16:creationId xmlns:a16="http://schemas.microsoft.com/office/drawing/2014/main" id="{A46AD297-0974-FE22-085F-5DD3DC5157F1}"/>
                </a:ext>
              </a:extLst>
            </p:cNvPr>
            <p:cNvCxnSpPr/>
            <p:nvPr/>
          </p:nvCxnSpPr>
          <p:spPr>
            <a:xfrm>
              <a:off x="3591602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5568;p55">
              <a:extLst>
                <a:ext uri="{FF2B5EF4-FFF2-40B4-BE49-F238E27FC236}">
                  <a16:creationId xmlns:a16="http://schemas.microsoft.com/office/drawing/2014/main" id="{6EBF01EB-6AB4-5CF8-CD16-9A569020777A}"/>
                </a:ext>
              </a:extLst>
            </p:cNvPr>
            <p:cNvCxnSpPr/>
            <p:nvPr/>
          </p:nvCxnSpPr>
          <p:spPr>
            <a:xfrm>
              <a:off x="3591602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5569;p55">
              <a:extLst>
                <a:ext uri="{FF2B5EF4-FFF2-40B4-BE49-F238E27FC236}">
                  <a16:creationId xmlns:a16="http://schemas.microsoft.com/office/drawing/2014/main" id="{E98D1289-382F-7614-166F-B83FD97E21F2}"/>
                </a:ext>
              </a:extLst>
            </p:cNvPr>
            <p:cNvCxnSpPr/>
            <p:nvPr/>
          </p:nvCxnSpPr>
          <p:spPr>
            <a:xfrm>
              <a:off x="3591671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" name="Google Shape;5570;p55">
              <a:extLst>
                <a:ext uri="{FF2B5EF4-FFF2-40B4-BE49-F238E27FC236}">
                  <a16:creationId xmlns:a16="http://schemas.microsoft.com/office/drawing/2014/main" id="{6B8C9396-AF6C-07AD-124D-21EF3E65045D}"/>
                </a:ext>
              </a:extLst>
            </p:cNvPr>
            <p:cNvCxnSpPr/>
            <p:nvPr/>
          </p:nvCxnSpPr>
          <p:spPr>
            <a:xfrm rot="10800000" flipH="1">
              <a:off x="3591602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Google Shape;5571;p55">
              <a:extLst>
                <a:ext uri="{FF2B5EF4-FFF2-40B4-BE49-F238E27FC236}">
                  <a16:creationId xmlns:a16="http://schemas.microsoft.com/office/drawing/2014/main" id="{4584F7BA-4297-5C8C-6304-2080EC677041}"/>
                </a:ext>
              </a:extLst>
            </p:cNvPr>
            <p:cNvCxnSpPr/>
            <p:nvPr/>
          </p:nvCxnSpPr>
          <p:spPr>
            <a:xfrm>
              <a:off x="3591602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5572;p55">
              <a:extLst>
                <a:ext uri="{FF2B5EF4-FFF2-40B4-BE49-F238E27FC236}">
                  <a16:creationId xmlns:a16="http://schemas.microsoft.com/office/drawing/2014/main" id="{208E4586-6E40-402F-E402-42125E870D59}"/>
                </a:ext>
              </a:extLst>
            </p:cNvPr>
            <p:cNvCxnSpPr/>
            <p:nvPr/>
          </p:nvCxnSpPr>
          <p:spPr>
            <a:xfrm>
              <a:off x="3591602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5573;p55">
              <a:extLst>
                <a:ext uri="{FF2B5EF4-FFF2-40B4-BE49-F238E27FC236}">
                  <a16:creationId xmlns:a16="http://schemas.microsoft.com/office/drawing/2014/main" id="{56ADD89C-0311-4470-BAF4-2E601648F16C}"/>
                </a:ext>
              </a:extLst>
            </p:cNvPr>
            <p:cNvCxnSpPr/>
            <p:nvPr/>
          </p:nvCxnSpPr>
          <p:spPr>
            <a:xfrm rot="10800000" flipH="1">
              <a:off x="3592952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5574;p55">
              <a:extLst>
                <a:ext uri="{FF2B5EF4-FFF2-40B4-BE49-F238E27FC236}">
                  <a16:creationId xmlns:a16="http://schemas.microsoft.com/office/drawing/2014/main" id="{85AF9209-E9A6-4812-337D-988B43FBC918}"/>
                </a:ext>
              </a:extLst>
            </p:cNvPr>
            <p:cNvCxnSpPr/>
            <p:nvPr/>
          </p:nvCxnSpPr>
          <p:spPr>
            <a:xfrm rot="10800000" flipH="1">
              <a:off x="3592952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5575;p55">
              <a:extLst>
                <a:ext uri="{FF2B5EF4-FFF2-40B4-BE49-F238E27FC236}">
                  <a16:creationId xmlns:a16="http://schemas.microsoft.com/office/drawing/2014/main" id="{165C02BA-BF6F-DB07-1CBD-D29F9CE072BF}"/>
                </a:ext>
              </a:extLst>
            </p:cNvPr>
            <p:cNvCxnSpPr/>
            <p:nvPr/>
          </p:nvCxnSpPr>
          <p:spPr>
            <a:xfrm>
              <a:off x="3592952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5576;p55">
              <a:extLst>
                <a:ext uri="{FF2B5EF4-FFF2-40B4-BE49-F238E27FC236}">
                  <a16:creationId xmlns:a16="http://schemas.microsoft.com/office/drawing/2014/main" id="{78F91E08-F3AE-2674-384B-F4FEA653AB5B}"/>
                </a:ext>
              </a:extLst>
            </p:cNvPr>
            <p:cNvCxnSpPr/>
            <p:nvPr/>
          </p:nvCxnSpPr>
          <p:spPr>
            <a:xfrm>
              <a:off x="45299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5577;p55">
              <a:extLst>
                <a:ext uri="{FF2B5EF4-FFF2-40B4-BE49-F238E27FC236}">
                  <a16:creationId xmlns:a16="http://schemas.microsoft.com/office/drawing/2014/main" id="{0832295F-E0AE-8AFC-D2EB-87060426ACB8}"/>
                </a:ext>
              </a:extLst>
            </p:cNvPr>
            <p:cNvCxnSpPr/>
            <p:nvPr/>
          </p:nvCxnSpPr>
          <p:spPr>
            <a:xfrm>
              <a:off x="45299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5578;p55">
              <a:extLst>
                <a:ext uri="{FF2B5EF4-FFF2-40B4-BE49-F238E27FC236}">
                  <a16:creationId xmlns:a16="http://schemas.microsoft.com/office/drawing/2014/main" id="{549D356D-A864-4CD5-0292-2867EB639978}"/>
                </a:ext>
              </a:extLst>
            </p:cNvPr>
            <p:cNvCxnSpPr/>
            <p:nvPr/>
          </p:nvCxnSpPr>
          <p:spPr>
            <a:xfrm>
              <a:off x="45299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Google Shape;5579;p55">
              <a:extLst>
                <a:ext uri="{FF2B5EF4-FFF2-40B4-BE49-F238E27FC236}">
                  <a16:creationId xmlns:a16="http://schemas.microsoft.com/office/drawing/2014/main" id="{8560681A-FC59-03EF-D801-039E5E9D191B}"/>
                </a:ext>
              </a:extLst>
            </p:cNvPr>
            <p:cNvCxnSpPr/>
            <p:nvPr/>
          </p:nvCxnSpPr>
          <p:spPr>
            <a:xfrm rot="10800000" flipH="1">
              <a:off x="45299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Google Shape;5580;p55">
              <a:extLst>
                <a:ext uri="{FF2B5EF4-FFF2-40B4-BE49-F238E27FC236}">
                  <a16:creationId xmlns:a16="http://schemas.microsoft.com/office/drawing/2014/main" id="{439CBA4E-6847-1102-9D99-90F9A064DE40}"/>
                </a:ext>
              </a:extLst>
            </p:cNvPr>
            <p:cNvCxnSpPr/>
            <p:nvPr/>
          </p:nvCxnSpPr>
          <p:spPr>
            <a:xfrm>
              <a:off x="45299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5581;p55">
              <a:extLst>
                <a:ext uri="{FF2B5EF4-FFF2-40B4-BE49-F238E27FC236}">
                  <a16:creationId xmlns:a16="http://schemas.microsoft.com/office/drawing/2014/main" id="{81859E69-25EB-3E7D-7675-FCBEFD3BF44B}"/>
                </a:ext>
              </a:extLst>
            </p:cNvPr>
            <p:cNvCxnSpPr/>
            <p:nvPr/>
          </p:nvCxnSpPr>
          <p:spPr>
            <a:xfrm>
              <a:off x="45299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5582;p55">
              <a:extLst>
                <a:ext uri="{FF2B5EF4-FFF2-40B4-BE49-F238E27FC236}">
                  <a16:creationId xmlns:a16="http://schemas.microsoft.com/office/drawing/2014/main" id="{02DA6085-3805-91F3-BE56-A5AD8971C71C}"/>
                </a:ext>
              </a:extLst>
            </p:cNvPr>
            <p:cNvCxnSpPr/>
            <p:nvPr/>
          </p:nvCxnSpPr>
          <p:spPr>
            <a:xfrm rot="10800000" flipH="1">
              <a:off x="45312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Google Shape;5583;p55">
              <a:extLst>
                <a:ext uri="{FF2B5EF4-FFF2-40B4-BE49-F238E27FC236}">
                  <a16:creationId xmlns:a16="http://schemas.microsoft.com/office/drawing/2014/main" id="{89E1861F-FAA7-55A0-5D80-7047CAEB7CCD}"/>
                </a:ext>
              </a:extLst>
            </p:cNvPr>
            <p:cNvCxnSpPr/>
            <p:nvPr/>
          </p:nvCxnSpPr>
          <p:spPr>
            <a:xfrm rot="10800000" flipH="1">
              <a:off x="45312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5584;p55">
              <a:extLst>
                <a:ext uri="{FF2B5EF4-FFF2-40B4-BE49-F238E27FC236}">
                  <a16:creationId xmlns:a16="http://schemas.microsoft.com/office/drawing/2014/main" id="{2F77881A-5703-A322-93CC-A93A849E31ED}"/>
                </a:ext>
              </a:extLst>
            </p:cNvPr>
            <p:cNvCxnSpPr/>
            <p:nvPr/>
          </p:nvCxnSpPr>
          <p:spPr>
            <a:xfrm>
              <a:off x="45312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585;p55">
              <a:extLst>
                <a:ext uri="{FF2B5EF4-FFF2-40B4-BE49-F238E27FC236}">
                  <a16:creationId xmlns:a16="http://schemas.microsoft.com/office/drawing/2014/main" id="{DBC1471A-4094-E767-BE42-DD55315710BD}"/>
                </a:ext>
              </a:extLst>
            </p:cNvPr>
            <p:cNvCxnSpPr/>
            <p:nvPr/>
          </p:nvCxnSpPr>
          <p:spPr>
            <a:xfrm>
              <a:off x="5468327" y="28092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Google Shape;5586;p55">
              <a:extLst>
                <a:ext uri="{FF2B5EF4-FFF2-40B4-BE49-F238E27FC236}">
                  <a16:creationId xmlns:a16="http://schemas.microsoft.com/office/drawing/2014/main" id="{9D208AA9-DD3B-D310-7FDB-F3B7D988843E}"/>
                </a:ext>
              </a:extLst>
            </p:cNvPr>
            <p:cNvCxnSpPr/>
            <p:nvPr/>
          </p:nvCxnSpPr>
          <p:spPr>
            <a:xfrm>
              <a:off x="5468327" y="28092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" name="Google Shape;5587;p55">
              <a:extLst>
                <a:ext uri="{FF2B5EF4-FFF2-40B4-BE49-F238E27FC236}">
                  <a16:creationId xmlns:a16="http://schemas.microsoft.com/office/drawing/2014/main" id="{982297A8-BFEE-83D9-3CB1-2A7D80BBC21C}"/>
                </a:ext>
              </a:extLst>
            </p:cNvPr>
            <p:cNvCxnSpPr/>
            <p:nvPr/>
          </p:nvCxnSpPr>
          <p:spPr>
            <a:xfrm>
              <a:off x="5468396" y="280920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" name="Google Shape;5588;p55">
              <a:extLst>
                <a:ext uri="{FF2B5EF4-FFF2-40B4-BE49-F238E27FC236}">
                  <a16:creationId xmlns:a16="http://schemas.microsoft.com/office/drawing/2014/main" id="{54C32F1E-E17C-D177-2DB2-DF29BB88D9BE}"/>
                </a:ext>
              </a:extLst>
            </p:cNvPr>
            <p:cNvCxnSpPr/>
            <p:nvPr/>
          </p:nvCxnSpPr>
          <p:spPr>
            <a:xfrm rot="10800000" flipH="1">
              <a:off x="5468327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5589;p55">
              <a:extLst>
                <a:ext uri="{FF2B5EF4-FFF2-40B4-BE49-F238E27FC236}">
                  <a16:creationId xmlns:a16="http://schemas.microsoft.com/office/drawing/2014/main" id="{5CF70F4C-DCD8-D791-E656-0378860DCE73}"/>
                </a:ext>
              </a:extLst>
            </p:cNvPr>
            <p:cNvCxnSpPr/>
            <p:nvPr/>
          </p:nvCxnSpPr>
          <p:spPr>
            <a:xfrm>
              <a:off x="5468327" y="34381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5590;p55">
              <a:extLst>
                <a:ext uri="{FF2B5EF4-FFF2-40B4-BE49-F238E27FC236}">
                  <a16:creationId xmlns:a16="http://schemas.microsoft.com/office/drawing/2014/main" id="{C86D4CA2-9EC0-8328-1B6C-34D2095FAA6C}"/>
                </a:ext>
              </a:extLst>
            </p:cNvPr>
            <p:cNvCxnSpPr/>
            <p:nvPr/>
          </p:nvCxnSpPr>
          <p:spPr>
            <a:xfrm>
              <a:off x="5468327" y="343815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5591;p55">
              <a:extLst>
                <a:ext uri="{FF2B5EF4-FFF2-40B4-BE49-F238E27FC236}">
                  <a16:creationId xmlns:a16="http://schemas.microsoft.com/office/drawing/2014/main" id="{F729F9D6-AFEC-38EB-9A56-1D22F7351B24}"/>
                </a:ext>
              </a:extLst>
            </p:cNvPr>
            <p:cNvCxnSpPr/>
            <p:nvPr/>
          </p:nvCxnSpPr>
          <p:spPr>
            <a:xfrm rot="10800000" flipH="1">
              <a:off x="5469677" y="280920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5592;p55">
              <a:extLst>
                <a:ext uri="{FF2B5EF4-FFF2-40B4-BE49-F238E27FC236}">
                  <a16:creationId xmlns:a16="http://schemas.microsoft.com/office/drawing/2014/main" id="{646A29AC-F491-AE93-09C8-A5E15B28AF03}"/>
                </a:ext>
              </a:extLst>
            </p:cNvPr>
            <p:cNvCxnSpPr/>
            <p:nvPr/>
          </p:nvCxnSpPr>
          <p:spPr>
            <a:xfrm rot="10800000" flipH="1">
              <a:off x="5469677" y="343800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5593;p55">
              <a:extLst>
                <a:ext uri="{FF2B5EF4-FFF2-40B4-BE49-F238E27FC236}">
                  <a16:creationId xmlns:a16="http://schemas.microsoft.com/office/drawing/2014/main" id="{3F267E4E-AA72-FFBE-9678-AEE7784D2D15}"/>
                </a:ext>
              </a:extLst>
            </p:cNvPr>
            <p:cNvCxnSpPr/>
            <p:nvPr/>
          </p:nvCxnSpPr>
          <p:spPr>
            <a:xfrm>
              <a:off x="5469677" y="40671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5594;p55">
              <a:extLst>
                <a:ext uri="{FF2B5EF4-FFF2-40B4-BE49-F238E27FC236}">
                  <a16:creationId xmlns:a16="http://schemas.microsoft.com/office/drawing/2014/main" id="{29F6E5E6-BD48-AA98-4F13-D89921F6E0E9}"/>
                </a:ext>
              </a:extLst>
            </p:cNvPr>
            <p:cNvCxnSpPr/>
            <p:nvPr/>
          </p:nvCxnSpPr>
          <p:spPr>
            <a:xfrm>
              <a:off x="17128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5595;p55">
              <a:extLst>
                <a:ext uri="{FF2B5EF4-FFF2-40B4-BE49-F238E27FC236}">
                  <a16:creationId xmlns:a16="http://schemas.microsoft.com/office/drawing/2014/main" id="{FF2ED75E-6049-BEE3-CA4B-C456D8E116F1}"/>
                </a:ext>
              </a:extLst>
            </p:cNvPr>
            <p:cNvCxnSpPr/>
            <p:nvPr/>
          </p:nvCxnSpPr>
          <p:spPr>
            <a:xfrm>
              <a:off x="17128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5596;p55">
              <a:extLst>
                <a:ext uri="{FF2B5EF4-FFF2-40B4-BE49-F238E27FC236}">
                  <a16:creationId xmlns:a16="http://schemas.microsoft.com/office/drawing/2014/main" id="{38A10A87-2231-C2CC-4AAA-1B22D74A0E5D}"/>
                </a:ext>
              </a:extLst>
            </p:cNvPr>
            <p:cNvCxnSpPr/>
            <p:nvPr/>
          </p:nvCxnSpPr>
          <p:spPr>
            <a:xfrm>
              <a:off x="17128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5597;p55">
              <a:extLst>
                <a:ext uri="{FF2B5EF4-FFF2-40B4-BE49-F238E27FC236}">
                  <a16:creationId xmlns:a16="http://schemas.microsoft.com/office/drawing/2014/main" id="{84269DD4-7E23-0720-6CBE-A3EC8D953D43}"/>
                </a:ext>
              </a:extLst>
            </p:cNvPr>
            <p:cNvCxnSpPr/>
            <p:nvPr/>
          </p:nvCxnSpPr>
          <p:spPr>
            <a:xfrm rot="10800000" flipH="1">
              <a:off x="17128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5598;p55">
              <a:extLst>
                <a:ext uri="{FF2B5EF4-FFF2-40B4-BE49-F238E27FC236}">
                  <a16:creationId xmlns:a16="http://schemas.microsoft.com/office/drawing/2014/main" id="{5F73BEEB-CDE2-C6ED-A442-A8FCE91F37AA}"/>
                </a:ext>
              </a:extLst>
            </p:cNvPr>
            <p:cNvCxnSpPr/>
            <p:nvPr/>
          </p:nvCxnSpPr>
          <p:spPr>
            <a:xfrm>
              <a:off x="17128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5599;p55">
              <a:extLst>
                <a:ext uri="{FF2B5EF4-FFF2-40B4-BE49-F238E27FC236}">
                  <a16:creationId xmlns:a16="http://schemas.microsoft.com/office/drawing/2014/main" id="{3CCDE3CD-1246-6009-7201-6F8BA6FF255A}"/>
                </a:ext>
              </a:extLst>
            </p:cNvPr>
            <p:cNvCxnSpPr/>
            <p:nvPr/>
          </p:nvCxnSpPr>
          <p:spPr>
            <a:xfrm>
              <a:off x="17128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5600;p55">
              <a:extLst>
                <a:ext uri="{FF2B5EF4-FFF2-40B4-BE49-F238E27FC236}">
                  <a16:creationId xmlns:a16="http://schemas.microsoft.com/office/drawing/2014/main" id="{2BD808A2-6688-3FC1-8426-AD63D8BBE55D}"/>
                </a:ext>
              </a:extLst>
            </p:cNvPr>
            <p:cNvCxnSpPr/>
            <p:nvPr/>
          </p:nvCxnSpPr>
          <p:spPr>
            <a:xfrm rot="10800000" flipH="1">
              <a:off x="17141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5601;p55">
              <a:extLst>
                <a:ext uri="{FF2B5EF4-FFF2-40B4-BE49-F238E27FC236}">
                  <a16:creationId xmlns:a16="http://schemas.microsoft.com/office/drawing/2014/main" id="{2C06E0B9-5465-E496-6B08-F99DCF7C4B7C}"/>
                </a:ext>
              </a:extLst>
            </p:cNvPr>
            <p:cNvCxnSpPr/>
            <p:nvPr/>
          </p:nvCxnSpPr>
          <p:spPr>
            <a:xfrm rot="10800000" flipH="1">
              <a:off x="17141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5602;p55">
              <a:extLst>
                <a:ext uri="{FF2B5EF4-FFF2-40B4-BE49-F238E27FC236}">
                  <a16:creationId xmlns:a16="http://schemas.microsoft.com/office/drawing/2014/main" id="{BA5F9355-8A14-E7CF-5131-14FDEBE13652}"/>
                </a:ext>
              </a:extLst>
            </p:cNvPr>
            <p:cNvCxnSpPr/>
            <p:nvPr/>
          </p:nvCxnSpPr>
          <p:spPr>
            <a:xfrm>
              <a:off x="17141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" name="Google Shape;5603;p55">
              <a:extLst>
                <a:ext uri="{FF2B5EF4-FFF2-40B4-BE49-F238E27FC236}">
                  <a16:creationId xmlns:a16="http://schemas.microsoft.com/office/drawing/2014/main" id="{2EC31B2F-AE51-CBFF-5874-CBADAB0FE8DB}"/>
                </a:ext>
              </a:extLst>
            </p:cNvPr>
            <p:cNvSpPr/>
            <p:nvPr/>
          </p:nvSpPr>
          <p:spPr>
            <a:xfrm>
              <a:off x="6711627" y="3200553"/>
              <a:ext cx="467400" cy="475200"/>
            </a:xfrm>
            <a:prstGeom prst="ellipse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148" name="Google Shape;5604;p55">
              <a:extLst>
                <a:ext uri="{FF2B5EF4-FFF2-40B4-BE49-F238E27FC236}">
                  <a16:creationId xmlns:a16="http://schemas.microsoft.com/office/drawing/2014/main" id="{ACA861B1-9483-32E8-5473-315F1F5D7301}"/>
                </a:ext>
              </a:extLst>
            </p:cNvPr>
            <p:cNvCxnSpPr>
              <a:stCxn id="17" idx="6"/>
              <a:endCxn id="147" idx="1"/>
            </p:cNvCxnSpPr>
            <p:nvPr/>
          </p:nvCxnSpPr>
          <p:spPr>
            <a:xfrm>
              <a:off x="6405927" y="2809353"/>
              <a:ext cx="374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5605;p55">
              <a:extLst>
                <a:ext uri="{FF2B5EF4-FFF2-40B4-BE49-F238E27FC236}">
                  <a16:creationId xmlns:a16="http://schemas.microsoft.com/office/drawing/2014/main" id="{C2051EF5-F63C-8AC0-991D-4EC0DFFF6685}"/>
                </a:ext>
              </a:extLst>
            </p:cNvPr>
            <p:cNvCxnSpPr>
              <a:stCxn id="18" idx="6"/>
              <a:endCxn id="147" idx="2"/>
            </p:cNvCxnSpPr>
            <p:nvPr/>
          </p:nvCxnSpPr>
          <p:spPr>
            <a:xfrm>
              <a:off x="6405927" y="3438303"/>
              <a:ext cx="30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Google Shape;5606;p55">
              <a:extLst>
                <a:ext uri="{FF2B5EF4-FFF2-40B4-BE49-F238E27FC236}">
                  <a16:creationId xmlns:a16="http://schemas.microsoft.com/office/drawing/2014/main" id="{2C3F37A1-8564-16AE-015C-F1C83BD6018D}"/>
                </a:ext>
              </a:extLst>
            </p:cNvPr>
            <p:cNvCxnSpPr>
              <a:stCxn id="19" idx="6"/>
              <a:endCxn id="147" idx="3"/>
            </p:cNvCxnSpPr>
            <p:nvPr/>
          </p:nvCxnSpPr>
          <p:spPr>
            <a:xfrm rot="10800000" flipH="1">
              <a:off x="6407277" y="3606153"/>
              <a:ext cx="372900" cy="46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Google Shape;5607;p55">
              <a:extLst>
                <a:ext uri="{FF2B5EF4-FFF2-40B4-BE49-F238E27FC236}">
                  <a16:creationId xmlns:a16="http://schemas.microsoft.com/office/drawing/2014/main" id="{68AFB0E5-A359-5B23-3567-AF1ADECEB246}"/>
                </a:ext>
              </a:extLst>
            </p:cNvPr>
            <p:cNvCxnSpPr>
              <a:stCxn id="147" idx="6"/>
            </p:cNvCxnSpPr>
            <p:nvPr/>
          </p:nvCxnSpPr>
          <p:spPr>
            <a:xfrm rot="10800000" flipH="1">
              <a:off x="7179027" y="3431553"/>
              <a:ext cx="329100" cy="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" name="Google Shape;5608;p55">
              <a:extLst>
                <a:ext uri="{FF2B5EF4-FFF2-40B4-BE49-F238E27FC236}">
                  <a16:creationId xmlns:a16="http://schemas.microsoft.com/office/drawing/2014/main" id="{22DA9F42-750B-4EB7-0A2E-DD4E8516ADBA}"/>
                </a:ext>
              </a:extLst>
            </p:cNvPr>
            <p:cNvSpPr txBox="1"/>
            <p:nvPr/>
          </p:nvSpPr>
          <p:spPr>
            <a:xfrm>
              <a:off x="1283000" y="33672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[2]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5609;p55">
              <a:extLst>
                <a:ext uri="{FF2B5EF4-FFF2-40B4-BE49-F238E27FC236}">
                  <a16:creationId xmlns:a16="http://schemas.microsoft.com/office/drawing/2014/main" id="{B84F051E-6EA6-7F72-4273-F1560A0716C6}"/>
                </a:ext>
              </a:extLst>
            </p:cNvPr>
            <p:cNvSpPr txBox="1"/>
            <p:nvPr/>
          </p:nvSpPr>
          <p:spPr>
            <a:xfrm>
              <a:off x="1283000" y="3936225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[3]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5610;p55">
              <a:extLst>
                <a:ext uri="{FF2B5EF4-FFF2-40B4-BE49-F238E27FC236}">
                  <a16:creationId xmlns:a16="http://schemas.microsoft.com/office/drawing/2014/main" id="{C72B28E0-347B-75A5-CB1F-21B56BF2B85F}"/>
                </a:ext>
              </a:extLst>
            </p:cNvPr>
            <p:cNvSpPr txBox="1"/>
            <p:nvPr/>
          </p:nvSpPr>
          <p:spPr>
            <a:xfrm>
              <a:off x="1283000" y="27417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[1]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433BAAF-C3F4-5D63-61AF-03BF411B6551}"/>
              </a:ext>
            </a:extLst>
          </p:cNvPr>
          <p:cNvSpPr txBox="1"/>
          <p:nvPr/>
        </p:nvSpPr>
        <p:spPr>
          <a:xfrm>
            <a:off x="1907192" y="5531432"/>
            <a:ext cx="9614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ニューラルネットワークが複雑な関数やパターンを学習・モデリングする能力が高い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i="0" u="sng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活性化関数</a:t>
            </a:r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を用いることで、非線形の関係を捉える能力を持っています。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各層で異なる特徴やパターンを学習します</a:t>
            </a:r>
            <a:endParaRPr lang="en-US" altLang="ja-JP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大量のパラメータで多様な特徴やパターンを学習する能力があります。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91489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ニューラルネットワークのパラメータの推定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/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sub>
                      </m:sSub>
                      <m:r>
                        <a:rPr lang="ja-JP" altLang="en-US" sz="3600" b="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ja-JP" sz="360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blipFill>
                <a:blip r:embed="rId2"/>
                <a:stretch>
                  <a:fillRect l="-5769" r="-175481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FAEA081B-3E09-F260-7309-3023B98FBF23}"/>
              </a:ext>
            </a:extLst>
          </p:cNvPr>
          <p:cNvGrpSpPr/>
          <p:nvPr/>
        </p:nvGrpSpPr>
        <p:grpSpPr>
          <a:xfrm>
            <a:off x="558800" y="2671958"/>
            <a:ext cx="4466516" cy="3355774"/>
            <a:chOff x="3531575" y="2714100"/>
            <a:chExt cx="2904975" cy="2182560"/>
          </a:xfrm>
        </p:grpSpPr>
        <p:cxnSp>
          <p:nvCxnSpPr>
            <p:cNvPr id="5" name="Google Shape;6132;p60">
              <a:extLst>
                <a:ext uri="{FF2B5EF4-FFF2-40B4-BE49-F238E27FC236}">
                  <a16:creationId xmlns:a16="http://schemas.microsoft.com/office/drawing/2014/main" id="{B1C5C7FC-6AAD-592A-07AE-370FD8892875}"/>
                </a:ext>
              </a:extLst>
            </p:cNvPr>
            <p:cNvCxnSpPr/>
            <p:nvPr/>
          </p:nvCxnSpPr>
          <p:spPr>
            <a:xfrm rot="10800000" flipH="1">
              <a:off x="3845993" y="2714160"/>
              <a:ext cx="12900" cy="218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" name="Google Shape;6133;p60">
              <a:extLst>
                <a:ext uri="{FF2B5EF4-FFF2-40B4-BE49-F238E27FC236}">
                  <a16:creationId xmlns:a16="http://schemas.microsoft.com/office/drawing/2014/main" id="{B0F701B7-9DD2-8E05-4CC0-A9800F3D2732}"/>
                </a:ext>
              </a:extLst>
            </p:cNvPr>
            <p:cNvSpPr/>
            <p:nvPr/>
          </p:nvSpPr>
          <p:spPr>
            <a:xfrm rot="-789993">
              <a:off x="3871890" y="3313413"/>
              <a:ext cx="2435217" cy="1221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35;p60">
              <a:extLst>
                <a:ext uri="{FF2B5EF4-FFF2-40B4-BE49-F238E27FC236}">
                  <a16:creationId xmlns:a16="http://schemas.microsoft.com/office/drawing/2014/main" id="{C22A1E3C-3D56-7EAB-1312-62DF2D97AE48}"/>
                </a:ext>
              </a:extLst>
            </p:cNvPr>
            <p:cNvSpPr txBox="1"/>
            <p:nvPr/>
          </p:nvSpPr>
          <p:spPr>
            <a:xfrm>
              <a:off x="3531575" y="2714100"/>
              <a:ext cx="370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" name="Google Shape;6136;p60">
              <a:extLst>
                <a:ext uri="{FF2B5EF4-FFF2-40B4-BE49-F238E27FC236}">
                  <a16:creationId xmlns:a16="http://schemas.microsoft.com/office/drawing/2014/main" id="{F6AB8126-F2D7-CCCD-6677-CD10C2B7640B}"/>
                </a:ext>
              </a:extLst>
            </p:cNvPr>
            <p:cNvSpPr/>
            <p:nvPr/>
          </p:nvSpPr>
          <p:spPr>
            <a:xfrm rot="-789437">
              <a:off x="4273682" y="3512763"/>
              <a:ext cx="1631632" cy="8229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37;p60">
              <a:extLst>
                <a:ext uri="{FF2B5EF4-FFF2-40B4-BE49-F238E27FC236}">
                  <a16:creationId xmlns:a16="http://schemas.microsoft.com/office/drawing/2014/main" id="{0925A932-441A-14EF-2E86-FF4ECE5252DB}"/>
                </a:ext>
              </a:extLst>
            </p:cNvPr>
            <p:cNvSpPr/>
            <p:nvPr/>
          </p:nvSpPr>
          <p:spPr>
            <a:xfrm rot="-789496">
              <a:off x="4640767" y="3698613"/>
              <a:ext cx="897463" cy="451200"/>
            </a:xfrm>
            <a:prstGeom prst="ellipse">
              <a:avLst/>
            </a:prstGeom>
            <a:noFill/>
            <a:ln w="9525" cap="flat" cmpd="sng">
              <a:solidFill>
                <a:srgbClr val="6AA84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6138;p60">
              <a:extLst>
                <a:ext uri="{FF2B5EF4-FFF2-40B4-BE49-F238E27FC236}">
                  <a16:creationId xmlns:a16="http://schemas.microsoft.com/office/drawing/2014/main" id="{090B539A-8A7D-3D7D-6DB7-4FF25A2F4E11}"/>
                </a:ext>
              </a:extLst>
            </p:cNvPr>
            <p:cNvCxnSpPr/>
            <p:nvPr/>
          </p:nvCxnSpPr>
          <p:spPr>
            <a:xfrm rot="10800000" flipH="1">
              <a:off x="3853550" y="4839250"/>
              <a:ext cx="2583000" cy="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" name="Google Shape;6139;p60">
              <a:extLst>
                <a:ext uri="{FF2B5EF4-FFF2-40B4-BE49-F238E27FC236}">
                  <a16:creationId xmlns:a16="http://schemas.microsoft.com/office/drawing/2014/main" id="{283F3D1D-008B-75B4-51C2-FEBD75ABB378}"/>
                </a:ext>
              </a:extLst>
            </p:cNvPr>
            <p:cNvGrpSpPr/>
            <p:nvPr/>
          </p:nvGrpSpPr>
          <p:grpSpPr>
            <a:xfrm rot="6975666">
              <a:off x="4489084" y="3247977"/>
              <a:ext cx="750796" cy="767793"/>
              <a:chOff x="997923" y="3838435"/>
              <a:chExt cx="685087" cy="833107"/>
            </a:xfrm>
          </p:grpSpPr>
          <p:cxnSp>
            <p:nvCxnSpPr>
              <p:cNvPr id="12" name="Google Shape;6140;p60">
                <a:extLst>
                  <a:ext uri="{FF2B5EF4-FFF2-40B4-BE49-F238E27FC236}">
                    <a16:creationId xmlns:a16="http://schemas.microsoft.com/office/drawing/2014/main" id="{97729388-4A2C-DC7F-2467-6D971BD816B0}"/>
                  </a:ext>
                </a:extLst>
              </p:cNvPr>
              <p:cNvCxnSpPr/>
              <p:nvPr/>
            </p:nvCxnSpPr>
            <p:spPr>
              <a:xfrm rot="-6798293" flipH="1">
                <a:off x="1072807" y="4519380"/>
                <a:ext cx="21232" cy="18882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6141;p60">
                <a:extLst>
                  <a:ext uri="{FF2B5EF4-FFF2-40B4-BE49-F238E27FC236}">
                    <a16:creationId xmlns:a16="http://schemas.microsoft.com/office/drawing/2014/main" id="{2C190328-A342-744A-4B00-030DBB2940D4}"/>
                  </a:ext>
                </a:extLst>
              </p:cNvPr>
              <p:cNvCxnSpPr/>
              <p:nvPr/>
            </p:nvCxnSpPr>
            <p:spPr>
              <a:xfrm rot="-5400000" flipH="1">
                <a:off x="1053950" y="444175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6142;p60">
                <a:extLst>
                  <a:ext uri="{FF2B5EF4-FFF2-40B4-BE49-F238E27FC236}">
                    <a16:creationId xmlns:a16="http://schemas.microsoft.com/office/drawing/2014/main" id="{881BCB08-133C-052B-8592-566459934019}"/>
                  </a:ext>
                </a:extLst>
              </p:cNvPr>
              <p:cNvCxnSpPr/>
              <p:nvPr/>
            </p:nvCxnSpPr>
            <p:spPr>
              <a:xfrm rot="5400000">
                <a:off x="1053950" y="431920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6143;p60">
                <a:extLst>
                  <a:ext uri="{FF2B5EF4-FFF2-40B4-BE49-F238E27FC236}">
                    <a16:creationId xmlns:a16="http://schemas.microsoft.com/office/drawing/2014/main" id="{2A52400E-D185-853B-E0EC-EA1604DF40F9}"/>
                  </a:ext>
                </a:extLst>
              </p:cNvPr>
              <p:cNvCxnSpPr/>
              <p:nvPr/>
            </p:nvCxnSpPr>
            <p:spPr>
              <a:xfrm rot="3299010">
                <a:off x="1123446" y="421186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6144;p60">
                <a:extLst>
                  <a:ext uri="{FF2B5EF4-FFF2-40B4-BE49-F238E27FC236}">
                    <a16:creationId xmlns:a16="http://schemas.microsoft.com/office/drawing/2014/main" id="{B5057341-95FD-D442-342F-DD7BC0B58018}"/>
                  </a:ext>
                </a:extLst>
              </p:cNvPr>
              <p:cNvCxnSpPr/>
              <p:nvPr/>
            </p:nvCxnSpPr>
            <p:spPr>
              <a:xfrm rot="9901224">
                <a:off x="1202337" y="4184084"/>
                <a:ext cx="114905" cy="13011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6145;p60">
                <a:extLst>
                  <a:ext uri="{FF2B5EF4-FFF2-40B4-BE49-F238E27FC236}">
                    <a16:creationId xmlns:a16="http://schemas.microsoft.com/office/drawing/2014/main" id="{875EABAF-566F-1162-83DB-D2578F547449}"/>
                  </a:ext>
                </a:extLst>
              </p:cNvPr>
              <p:cNvCxnSpPr/>
              <p:nvPr/>
            </p:nvCxnSpPr>
            <p:spPr>
              <a:xfrm rot="8699010" flipH="1">
                <a:off x="1271847" y="415620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6146;p60">
                <a:extLst>
                  <a:ext uri="{FF2B5EF4-FFF2-40B4-BE49-F238E27FC236}">
                    <a16:creationId xmlns:a16="http://schemas.microsoft.com/office/drawing/2014/main" id="{5EE073ED-7CF0-D827-105A-F15E8421E654}"/>
                  </a:ext>
                </a:extLst>
              </p:cNvPr>
              <p:cNvCxnSpPr/>
              <p:nvPr/>
            </p:nvCxnSpPr>
            <p:spPr>
              <a:xfrm rot="-7500990" flipH="1">
                <a:off x="1371847" y="407525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6147;p60">
                <a:extLst>
                  <a:ext uri="{FF2B5EF4-FFF2-40B4-BE49-F238E27FC236}">
                    <a16:creationId xmlns:a16="http://schemas.microsoft.com/office/drawing/2014/main" id="{9D0F1E8F-8E11-04ED-3281-22C983DA1849}"/>
                  </a:ext>
                </a:extLst>
              </p:cNvPr>
              <p:cNvCxnSpPr/>
              <p:nvPr/>
            </p:nvCxnSpPr>
            <p:spPr>
              <a:xfrm rot="7384066" flipH="1">
                <a:off x="1419428" y="40227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6148;p60">
                <a:extLst>
                  <a:ext uri="{FF2B5EF4-FFF2-40B4-BE49-F238E27FC236}">
                    <a16:creationId xmlns:a16="http://schemas.microsoft.com/office/drawing/2014/main" id="{92C1C4E6-3E0B-2DB1-31FC-D2A3D7A33802}"/>
                  </a:ext>
                </a:extLst>
              </p:cNvPr>
              <p:cNvCxnSpPr/>
              <p:nvPr/>
            </p:nvCxnSpPr>
            <p:spPr>
              <a:xfrm rot="-7384066">
                <a:off x="1419428" y="39071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6149;p60">
                <a:extLst>
                  <a:ext uri="{FF2B5EF4-FFF2-40B4-BE49-F238E27FC236}">
                    <a16:creationId xmlns:a16="http://schemas.microsoft.com/office/drawing/2014/main" id="{8FD69490-B47F-FBDD-A6C5-E49A0A111EFC}"/>
                  </a:ext>
                </a:extLst>
              </p:cNvPr>
              <p:cNvCxnSpPr/>
              <p:nvPr/>
            </p:nvCxnSpPr>
            <p:spPr>
              <a:xfrm rot="-1984066">
                <a:off x="1541853" y="3859207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8A4EA07-2F8E-985F-BAD8-23A7FDE46A67}"/>
              </a:ext>
            </a:extLst>
          </p:cNvPr>
          <p:cNvSpPr txBox="1"/>
          <p:nvPr/>
        </p:nvSpPr>
        <p:spPr>
          <a:xfrm>
            <a:off x="2095792" y="6140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/>
              <a:t>勾配</a:t>
            </a:r>
            <a:r>
              <a:rPr kumimoji="1" lang="ja-JP" altLang="en-US"/>
              <a:t>下降法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26DBBEA-1308-99EB-30A2-75AE74FDB314}"/>
              </a:ext>
            </a:extLst>
          </p:cNvPr>
          <p:cNvSpPr/>
          <p:nvPr/>
        </p:nvSpPr>
        <p:spPr>
          <a:xfrm>
            <a:off x="5929686" y="2784760"/>
            <a:ext cx="5883007" cy="33556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7EEF707-AD4F-48D3-D9FD-026A0502E8CC}"/>
              </a:ext>
            </a:extLst>
          </p:cNvPr>
          <p:cNvSpPr txBox="1"/>
          <p:nvPr/>
        </p:nvSpPr>
        <p:spPr>
          <a:xfrm>
            <a:off x="5968685" y="3169939"/>
            <a:ext cx="5736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rgbClr val="C00000"/>
                </a:solidFill>
                <a:latin typeface="arial" panose="020B0604020202020204" pitchFamily="34" charset="0"/>
              </a:rPr>
              <a:t>勾配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</a:rPr>
              <a:t>は、コスト関数の傾きや方向を示すもの。この傾きや方向は、関数の最小値または最大値に向かうための「手がかり」となります。</a:t>
            </a: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勾配下降法では、現在のパラメータの位置から勾配の方向（つまり最も急な斜面の方向）に一定のステップで移動します。この移動の大きさは</a:t>
            </a:r>
            <a:r>
              <a:rPr lang="ja-JP" altLang="en-US" b="1" u="sng">
                <a:solidFill>
                  <a:srgbClr val="C00000"/>
                </a:solidFill>
              </a:rPr>
              <a:t>学習率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（またはステップサイズ）によって決まります。</a:t>
            </a:r>
            <a:endParaRPr lang="ja-JP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629013-E452-732B-D7C6-FC6C0E39D5FB}"/>
              </a:ext>
            </a:extLst>
          </p:cNvPr>
          <p:cNvSpPr txBox="1"/>
          <p:nvPr/>
        </p:nvSpPr>
        <p:spPr>
          <a:xfrm>
            <a:off x="1890053" y="1982772"/>
            <a:ext cx="114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目的</a:t>
            </a:r>
            <a:r>
              <a:rPr kumimoji="1" lang="en-US" altLang="ja-JP" sz="2800" dirty="0"/>
              <a:t>: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0984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AE509-1F5F-44D7-895B-AADA5EB0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寸法や色は場合に応じて調整しましょう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CA4200-D082-429B-A7B9-20EDE7036B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よく使う図形のパターン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600F27F-842D-4A09-9876-4F4D6FED49D4}"/>
              </a:ext>
            </a:extLst>
          </p:cNvPr>
          <p:cNvGrpSpPr/>
          <p:nvPr/>
        </p:nvGrpSpPr>
        <p:grpSpPr>
          <a:xfrm rot="3516666">
            <a:off x="1083666" y="2853387"/>
            <a:ext cx="1201975" cy="1567649"/>
            <a:chOff x="2664127" y="3374455"/>
            <a:chExt cx="1201975" cy="1567649"/>
          </a:xfrm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31DCB67-E3C0-40A6-82FC-F3A99614C50C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8F1F7A27-5455-4318-B9EB-F5DC2E371C80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84CB4AB-8E74-474F-8F79-B603B9235B46}"/>
              </a:ext>
            </a:extLst>
          </p:cNvPr>
          <p:cNvGrpSpPr/>
          <p:nvPr/>
        </p:nvGrpSpPr>
        <p:grpSpPr>
          <a:xfrm>
            <a:off x="3762700" y="2453659"/>
            <a:ext cx="851900" cy="2201196"/>
            <a:chOff x="4004187" y="2684206"/>
            <a:chExt cx="851900" cy="2201196"/>
          </a:xfrm>
        </p:grpSpPr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77F25128-43F7-4D7B-A506-7861040EA63C}"/>
                </a:ext>
              </a:extLst>
            </p:cNvPr>
            <p:cNvSpPr/>
            <p:nvPr/>
          </p:nvSpPr>
          <p:spPr>
            <a:xfrm>
              <a:off x="4004187" y="2684206"/>
              <a:ext cx="851900" cy="40558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425DA271-AEFA-45AB-AD52-737DB7EF67C8}"/>
                </a:ext>
              </a:extLst>
            </p:cNvPr>
            <p:cNvSpPr/>
            <p:nvPr/>
          </p:nvSpPr>
          <p:spPr>
            <a:xfrm rot="10800000">
              <a:off x="4172039" y="4653111"/>
              <a:ext cx="516194" cy="23229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>
              <a:extLst>
                <a:ext uri="{FF2B5EF4-FFF2-40B4-BE49-F238E27FC236}">
                  <a16:creationId xmlns:a16="http://schemas.microsoft.com/office/drawing/2014/main" id="{0BE03671-A77A-4398-9395-69D34E2C8634}"/>
                </a:ext>
              </a:extLst>
            </p:cNvPr>
            <p:cNvSpPr/>
            <p:nvPr/>
          </p:nvSpPr>
          <p:spPr>
            <a:xfrm rot="10800000">
              <a:off x="4274402" y="3082408"/>
              <a:ext cx="311469" cy="1570703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3DA5DF4-9734-4A8B-B3F2-EB432821614A}"/>
              </a:ext>
            </a:extLst>
          </p:cNvPr>
          <p:cNvGrpSpPr/>
          <p:nvPr/>
        </p:nvGrpSpPr>
        <p:grpSpPr>
          <a:xfrm>
            <a:off x="5262743" y="3209365"/>
            <a:ext cx="2359742" cy="1445491"/>
            <a:chOff x="4837472" y="2490841"/>
            <a:chExt cx="2359742" cy="1445491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61AF5DB-A2D8-495C-B795-7003573DFCCF}"/>
                </a:ext>
              </a:extLst>
            </p:cNvPr>
            <p:cNvSpPr/>
            <p:nvPr/>
          </p:nvSpPr>
          <p:spPr>
            <a:xfrm>
              <a:off x="4837472" y="2490841"/>
              <a:ext cx="2359742" cy="938159"/>
            </a:xfrm>
            <a:prstGeom prst="roundRect">
              <a:avLst>
                <a:gd name="adj" fmla="val 1037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811F06F-2D36-4904-A2A9-7CD991856DA0}"/>
                </a:ext>
              </a:extLst>
            </p:cNvPr>
            <p:cNvSpPr/>
            <p:nvPr/>
          </p:nvSpPr>
          <p:spPr>
            <a:xfrm rot="11901755">
              <a:off x="4948538" y="3335420"/>
              <a:ext cx="213186" cy="600912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2B12945-4562-4CBA-BD30-EF9F8726FCD9}"/>
              </a:ext>
            </a:extLst>
          </p:cNvPr>
          <p:cNvGrpSpPr/>
          <p:nvPr/>
        </p:nvGrpSpPr>
        <p:grpSpPr>
          <a:xfrm>
            <a:off x="2672807" y="2453659"/>
            <a:ext cx="840658" cy="2492477"/>
            <a:chOff x="7800489" y="2818451"/>
            <a:chExt cx="840658" cy="2492477"/>
          </a:xfrm>
        </p:grpSpPr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5972915F-3F25-4048-8F16-22D7D6656CAA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FC3592AF-4DD9-481B-AE7D-C444443CA44E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92BBDB-6806-49B7-9241-7D2B547F185E}"/>
              </a:ext>
            </a:extLst>
          </p:cNvPr>
          <p:cNvCxnSpPr>
            <a:cxnSpLocks/>
          </p:cNvCxnSpPr>
          <p:nvPr/>
        </p:nvCxnSpPr>
        <p:spPr>
          <a:xfrm flipV="1">
            <a:off x="7466643" y="2683751"/>
            <a:ext cx="525780" cy="791898"/>
          </a:xfrm>
          <a:prstGeom prst="line">
            <a:avLst/>
          </a:prstGeom>
          <a:ln>
            <a:headEnd type="oval" w="lg" len="lg"/>
          </a:ln>
          <a:effectLst>
            <a:glow rad="88900">
              <a:srgbClr val="FFFFFF">
                <a:alpha val="87000"/>
              </a:srgb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2DA899-F613-4B35-A569-DACF6D76EEA5}"/>
              </a:ext>
            </a:extLst>
          </p:cNvPr>
          <p:cNvSpPr/>
          <p:nvPr/>
        </p:nvSpPr>
        <p:spPr>
          <a:xfrm>
            <a:off x="7831288" y="2120241"/>
            <a:ext cx="648000" cy="64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97239CB-D2F7-464C-85F9-58EE17B7D302}"/>
              </a:ext>
            </a:extLst>
          </p:cNvPr>
          <p:cNvGrpSpPr/>
          <p:nvPr/>
        </p:nvGrpSpPr>
        <p:grpSpPr>
          <a:xfrm>
            <a:off x="1308118" y="4654856"/>
            <a:ext cx="938304" cy="840658"/>
            <a:chOff x="1572269" y="4816089"/>
            <a:chExt cx="938304" cy="840658"/>
          </a:xfrm>
        </p:grpSpPr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B6F705D-F04B-4DBD-8C41-9BCBF909BE34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3076F6E7-0F39-40A8-B28D-938F6D40299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5183F042-B05B-8313-D916-4D435BA05131}"/>
              </a:ext>
            </a:extLst>
          </p:cNvPr>
          <p:cNvSpPr/>
          <p:nvPr/>
        </p:nvSpPr>
        <p:spPr>
          <a:xfrm>
            <a:off x="1256388" y="6352685"/>
            <a:ext cx="1380066" cy="202200"/>
          </a:xfrm>
          <a:custGeom>
            <a:avLst/>
            <a:gdLst>
              <a:gd name="connsiteX0" fmla="*/ 0 w 1380066"/>
              <a:gd name="connsiteY0" fmla="*/ 202199 h 202200"/>
              <a:gd name="connsiteX1" fmla="*/ 1380066 w 1380066"/>
              <a:gd name="connsiteY1" fmla="*/ 0 h 2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0066" h="202200" extrusionOk="0">
                <a:moveTo>
                  <a:pt x="0" y="202199"/>
                </a:moveTo>
                <a:cubicBezTo>
                  <a:pt x="579868" y="55242"/>
                  <a:pt x="825186" y="128242"/>
                  <a:pt x="1380066" y="0"/>
                </a:cubicBezTo>
              </a:path>
            </a:pathLst>
          </a:custGeom>
          <a:noFill/>
          <a:ln cap="rnd">
            <a:solidFill>
              <a:schemeClr val="accent4"/>
            </a:solidFill>
            <a:round/>
            <a:headEnd type="none" w="med" len="med"/>
            <a:tailEnd type="arrow" w="lg" len="lg"/>
            <a:extLst>
              <a:ext uri="{C807C97D-BFC1-408E-A445-0C87EB9F89A2}">
                <ask:lineSketchStyleProps xmlns:ask="http://schemas.microsoft.com/office/drawing/2018/sketchyshapes" sd="697022472">
                  <a:custGeom>
                    <a:avLst/>
                    <a:gdLst>
                      <a:gd name="connsiteX0" fmla="*/ 0 w 2709333"/>
                      <a:gd name="connsiteY0" fmla="*/ 321732 h 321733"/>
                      <a:gd name="connsiteX1" fmla="*/ 1245419 w 2709333"/>
                      <a:gd name="connsiteY1" fmla="*/ 105712 h 321733"/>
                      <a:gd name="connsiteX2" fmla="*/ 2709333 w 2709333"/>
                      <a:gd name="connsiteY2" fmla="*/ 0 h 321733"/>
                      <a:gd name="connsiteX0" fmla="*/ 0 w 2709333"/>
                      <a:gd name="connsiteY0" fmla="*/ 321732 h 321732"/>
                      <a:gd name="connsiteX1" fmla="*/ 2709333 w 2709333"/>
                      <a:gd name="connsiteY1" fmla="*/ 0 h 321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09333" h="321732" extrusionOk="0">
                        <a:moveTo>
                          <a:pt x="0" y="321732"/>
                        </a:moveTo>
                        <a:lnTo>
                          <a:pt x="2709333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B56DB7F2-BBFC-B498-CF1C-E6E32288AFD5}"/>
              </a:ext>
            </a:extLst>
          </p:cNvPr>
          <p:cNvSpPr/>
          <p:nvPr/>
        </p:nvSpPr>
        <p:spPr>
          <a:xfrm>
            <a:off x="10875218" y="3429000"/>
            <a:ext cx="75875" cy="2144636"/>
          </a:xfrm>
          <a:custGeom>
            <a:avLst/>
            <a:gdLst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  <a:gd name="connsiteX4" fmla="*/ 0 w 75875"/>
              <a:gd name="connsiteY4" fmla="*/ 0 h 2144636"/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75" h="2144636" stroke="0" extrusionOk="0">
                <a:moveTo>
                  <a:pt x="0" y="0"/>
                </a:moveTo>
                <a:cubicBezTo>
                  <a:pt x="42231" y="260"/>
                  <a:pt x="75694" y="3473"/>
                  <a:pt x="75875" y="6323"/>
                </a:cubicBezTo>
                <a:cubicBezTo>
                  <a:pt x="36033" y="809005"/>
                  <a:pt x="117564" y="1463863"/>
                  <a:pt x="75875" y="2138313"/>
                </a:cubicBezTo>
                <a:cubicBezTo>
                  <a:pt x="75472" y="2141552"/>
                  <a:pt x="38285" y="2141821"/>
                  <a:pt x="0" y="2144636"/>
                </a:cubicBezTo>
                <a:cubicBezTo>
                  <a:pt x="132240" y="1282501"/>
                  <a:pt x="-92512" y="751834"/>
                  <a:pt x="0" y="0"/>
                </a:cubicBezTo>
                <a:close/>
              </a:path>
              <a:path w="75875" h="2144636" fill="none" extrusionOk="0">
                <a:moveTo>
                  <a:pt x="0" y="0"/>
                </a:moveTo>
                <a:cubicBezTo>
                  <a:pt x="42382" y="80"/>
                  <a:pt x="76249" y="3222"/>
                  <a:pt x="75875" y="6323"/>
                </a:cubicBezTo>
                <a:cubicBezTo>
                  <a:pt x="-24092" y="939947"/>
                  <a:pt x="-16176" y="1075997"/>
                  <a:pt x="75875" y="2138313"/>
                </a:cubicBezTo>
                <a:cubicBezTo>
                  <a:pt x="70834" y="2143479"/>
                  <a:pt x="44604" y="2144902"/>
                  <a:pt x="0" y="2144636"/>
                </a:cubicBezTo>
              </a:path>
              <a:path w="75875" h="2144636" fill="none" stroke="0" extrusionOk="0">
                <a:moveTo>
                  <a:pt x="0" y="0"/>
                </a:moveTo>
                <a:cubicBezTo>
                  <a:pt x="42098" y="-180"/>
                  <a:pt x="76088" y="3017"/>
                  <a:pt x="75875" y="6323"/>
                </a:cubicBezTo>
                <a:cubicBezTo>
                  <a:pt x="233756" y="726300"/>
                  <a:pt x="144075" y="1627586"/>
                  <a:pt x="75875" y="2138313"/>
                </a:cubicBezTo>
                <a:cubicBezTo>
                  <a:pt x="81323" y="2141035"/>
                  <a:pt x="43270" y="2142597"/>
                  <a:pt x="0" y="2144636"/>
                </a:cubicBezTo>
              </a:path>
            </a:pathLst>
          </a:custGeom>
          <a:ln w="190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43512134">
                  <a:prstGeom prst="rightBracke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9F5105-2867-CCBC-D635-B09EBEC74DE8}"/>
              </a:ext>
            </a:extLst>
          </p:cNvPr>
          <p:cNvSpPr txBox="1"/>
          <p:nvPr/>
        </p:nvSpPr>
        <p:spPr>
          <a:xfrm>
            <a:off x="8613397" y="3987244"/>
            <a:ext cx="1716014" cy="369332"/>
          </a:xfrm>
          <a:prstGeom prst="rect">
            <a:avLst/>
          </a:prstGeom>
          <a:solidFill>
            <a:srgbClr val="46877B"/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何かの見出し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EFD584C9-55DF-601C-DC7A-86517FFDB48C}"/>
              </a:ext>
            </a:extLst>
          </p:cNvPr>
          <p:cNvSpPr/>
          <p:nvPr/>
        </p:nvSpPr>
        <p:spPr>
          <a:xfrm rot="2149832">
            <a:off x="1232946" y="5356494"/>
            <a:ext cx="1116215" cy="1248435"/>
          </a:xfrm>
          <a:custGeom>
            <a:avLst/>
            <a:gdLst>
              <a:gd name="connsiteX0" fmla="*/ 0 w 6381750"/>
              <a:gd name="connsiteY0" fmla="*/ 87460 h 350919"/>
              <a:gd name="connsiteX1" fmla="*/ 508000 w 6381750"/>
              <a:gd name="connsiteY1" fmla="*/ 258910 h 350919"/>
              <a:gd name="connsiteX2" fmla="*/ 908050 w 6381750"/>
              <a:gd name="connsiteY2" fmla="*/ 125560 h 350919"/>
              <a:gd name="connsiteX3" fmla="*/ 1314450 w 6381750"/>
              <a:gd name="connsiteY3" fmla="*/ 252560 h 350919"/>
              <a:gd name="connsiteX4" fmla="*/ 2032000 w 6381750"/>
              <a:gd name="connsiteY4" fmla="*/ 4910 h 350919"/>
              <a:gd name="connsiteX5" fmla="*/ 2635250 w 6381750"/>
              <a:gd name="connsiteY5" fmla="*/ 100160 h 350919"/>
              <a:gd name="connsiteX6" fmla="*/ 3943350 w 6381750"/>
              <a:gd name="connsiteY6" fmla="*/ 252560 h 350919"/>
              <a:gd name="connsiteX7" fmla="*/ 4648200 w 6381750"/>
              <a:gd name="connsiteY7" fmla="*/ 347810 h 350919"/>
              <a:gd name="connsiteX8" fmla="*/ 5308600 w 6381750"/>
              <a:gd name="connsiteY8" fmla="*/ 138260 h 350919"/>
              <a:gd name="connsiteX9" fmla="*/ 6381750 w 6381750"/>
              <a:gd name="connsiteY9" fmla="*/ 87460 h 350919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84727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908050 w 6381750"/>
              <a:gd name="connsiteY1" fmla="*/ 122827 h 347987"/>
              <a:gd name="connsiteX2" fmla="*/ 1314450 w 6381750"/>
              <a:gd name="connsiteY2" fmla="*/ 249827 h 347987"/>
              <a:gd name="connsiteX3" fmla="*/ 2032000 w 6381750"/>
              <a:gd name="connsiteY3" fmla="*/ 2177 h 347987"/>
              <a:gd name="connsiteX4" fmla="*/ 2876550 w 6381750"/>
              <a:gd name="connsiteY4" fmla="*/ 135527 h 347987"/>
              <a:gd name="connsiteX5" fmla="*/ 3943350 w 6381750"/>
              <a:gd name="connsiteY5" fmla="*/ 249827 h 347987"/>
              <a:gd name="connsiteX6" fmla="*/ 4648200 w 6381750"/>
              <a:gd name="connsiteY6" fmla="*/ 345077 h 347987"/>
              <a:gd name="connsiteX7" fmla="*/ 5308600 w 6381750"/>
              <a:gd name="connsiteY7" fmla="*/ 135527 h 347987"/>
              <a:gd name="connsiteX8" fmla="*/ 6381750 w 6381750"/>
              <a:gd name="connsiteY8" fmla="*/ 143994 h 347987"/>
              <a:gd name="connsiteX0" fmla="*/ 0 w 6381750"/>
              <a:gd name="connsiteY0" fmla="*/ 84727 h 347987"/>
              <a:gd name="connsiteX1" fmla="*/ 1314450 w 6381750"/>
              <a:gd name="connsiteY1" fmla="*/ 249827 h 347987"/>
              <a:gd name="connsiteX2" fmla="*/ 2032000 w 6381750"/>
              <a:gd name="connsiteY2" fmla="*/ 2177 h 347987"/>
              <a:gd name="connsiteX3" fmla="*/ 2876550 w 6381750"/>
              <a:gd name="connsiteY3" fmla="*/ 135527 h 347987"/>
              <a:gd name="connsiteX4" fmla="*/ 3943350 w 6381750"/>
              <a:gd name="connsiteY4" fmla="*/ 249827 h 347987"/>
              <a:gd name="connsiteX5" fmla="*/ 4648200 w 6381750"/>
              <a:gd name="connsiteY5" fmla="*/ 345077 h 347987"/>
              <a:gd name="connsiteX6" fmla="*/ 5308600 w 6381750"/>
              <a:gd name="connsiteY6" fmla="*/ 135527 h 347987"/>
              <a:gd name="connsiteX7" fmla="*/ 6381750 w 6381750"/>
              <a:gd name="connsiteY7" fmla="*/ 143994 h 347987"/>
              <a:gd name="connsiteX0" fmla="*/ 0 w 6381750"/>
              <a:gd name="connsiteY0" fmla="*/ 83224 h 346484"/>
              <a:gd name="connsiteX1" fmla="*/ 2032000 w 6381750"/>
              <a:gd name="connsiteY1" fmla="*/ 674 h 346484"/>
              <a:gd name="connsiteX2" fmla="*/ 2876550 w 6381750"/>
              <a:gd name="connsiteY2" fmla="*/ 134024 h 346484"/>
              <a:gd name="connsiteX3" fmla="*/ 3943350 w 6381750"/>
              <a:gd name="connsiteY3" fmla="*/ 248324 h 346484"/>
              <a:gd name="connsiteX4" fmla="*/ 4648200 w 6381750"/>
              <a:gd name="connsiteY4" fmla="*/ 343574 h 346484"/>
              <a:gd name="connsiteX5" fmla="*/ 5308600 w 6381750"/>
              <a:gd name="connsiteY5" fmla="*/ 134024 h 346484"/>
              <a:gd name="connsiteX6" fmla="*/ 6381750 w 6381750"/>
              <a:gd name="connsiteY6" fmla="*/ 142491 h 346484"/>
              <a:gd name="connsiteX0" fmla="*/ 0 w 6381750"/>
              <a:gd name="connsiteY0" fmla="*/ 0 h 263260"/>
              <a:gd name="connsiteX1" fmla="*/ 2876550 w 6381750"/>
              <a:gd name="connsiteY1" fmla="*/ 50800 h 263260"/>
              <a:gd name="connsiteX2" fmla="*/ 3943350 w 6381750"/>
              <a:gd name="connsiteY2" fmla="*/ 165100 h 263260"/>
              <a:gd name="connsiteX3" fmla="*/ 4648200 w 6381750"/>
              <a:gd name="connsiteY3" fmla="*/ 260350 h 263260"/>
              <a:gd name="connsiteX4" fmla="*/ 5308600 w 6381750"/>
              <a:gd name="connsiteY4" fmla="*/ 50800 h 263260"/>
              <a:gd name="connsiteX5" fmla="*/ 6381750 w 6381750"/>
              <a:gd name="connsiteY5" fmla="*/ 59267 h 263260"/>
              <a:gd name="connsiteX0" fmla="*/ 0 w 6381750"/>
              <a:gd name="connsiteY0" fmla="*/ 0 h 263260"/>
              <a:gd name="connsiteX1" fmla="*/ 3943350 w 6381750"/>
              <a:gd name="connsiteY1" fmla="*/ 165100 h 263260"/>
              <a:gd name="connsiteX2" fmla="*/ 4648200 w 6381750"/>
              <a:gd name="connsiteY2" fmla="*/ 260350 h 263260"/>
              <a:gd name="connsiteX3" fmla="*/ 5308600 w 6381750"/>
              <a:gd name="connsiteY3" fmla="*/ 50800 h 263260"/>
              <a:gd name="connsiteX4" fmla="*/ 6381750 w 6381750"/>
              <a:gd name="connsiteY4" fmla="*/ 59267 h 263260"/>
              <a:gd name="connsiteX0" fmla="*/ 0 w 6381750"/>
              <a:gd name="connsiteY0" fmla="*/ 0 h 260350"/>
              <a:gd name="connsiteX1" fmla="*/ 4648200 w 6381750"/>
              <a:gd name="connsiteY1" fmla="*/ 260350 h 260350"/>
              <a:gd name="connsiteX2" fmla="*/ 5308600 w 6381750"/>
              <a:gd name="connsiteY2" fmla="*/ 50800 h 260350"/>
              <a:gd name="connsiteX3" fmla="*/ 6381750 w 6381750"/>
              <a:gd name="connsiteY3" fmla="*/ 59267 h 260350"/>
              <a:gd name="connsiteX0" fmla="*/ 0 w 6381750"/>
              <a:gd name="connsiteY0" fmla="*/ 0 h 59267"/>
              <a:gd name="connsiteX1" fmla="*/ 5308600 w 6381750"/>
              <a:gd name="connsiteY1" fmla="*/ 50800 h 59267"/>
              <a:gd name="connsiteX2" fmla="*/ 6381750 w 6381750"/>
              <a:gd name="connsiteY2" fmla="*/ 59267 h 59267"/>
              <a:gd name="connsiteX0" fmla="*/ 0 w 6381750"/>
              <a:gd name="connsiteY0" fmla="*/ 0 h 1124584"/>
              <a:gd name="connsiteX1" fmla="*/ 4528057 w 6381750"/>
              <a:gd name="connsiteY1" fmla="*/ 1124584 h 1124584"/>
              <a:gd name="connsiteX2" fmla="*/ 6381750 w 6381750"/>
              <a:gd name="connsiteY2" fmla="*/ 59267 h 1124584"/>
              <a:gd name="connsiteX0" fmla="*/ 0 w 3161177"/>
              <a:gd name="connsiteY0" fmla="*/ 2112889 h 2112889"/>
              <a:gd name="connsiteX1" fmla="*/ 1307484 w 3161177"/>
              <a:gd name="connsiteY1" fmla="*/ 1067394 h 2112889"/>
              <a:gd name="connsiteX2" fmla="*/ 3161177 w 3161177"/>
              <a:gd name="connsiteY2" fmla="*/ 2077 h 2112889"/>
              <a:gd name="connsiteX0" fmla="*/ 0 w 3161177"/>
              <a:gd name="connsiteY0" fmla="*/ 2110812 h 2110812"/>
              <a:gd name="connsiteX1" fmla="*/ 3161177 w 3161177"/>
              <a:gd name="connsiteY1" fmla="*/ 0 h 2110812"/>
              <a:gd name="connsiteX0" fmla="*/ 0 w 1482258"/>
              <a:gd name="connsiteY0" fmla="*/ 903680 h 903680"/>
              <a:gd name="connsiteX1" fmla="*/ 1482258 w 1482258"/>
              <a:gd name="connsiteY1" fmla="*/ 0 h 9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2258" h="903680">
                <a:moveTo>
                  <a:pt x="0" y="903680"/>
                </a:moveTo>
                <a:lnTo>
                  <a:pt x="1482258" y="0"/>
                </a:ln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  <a:effectLst>
            <a:glow rad="635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0A2734DE-E047-CC2D-F3E2-E701DEBB69AE}"/>
              </a:ext>
            </a:extLst>
          </p:cNvPr>
          <p:cNvSpPr/>
          <p:nvPr/>
        </p:nvSpPr>
        <p:spPr>
          <a:xfrm>
            <a:off x="3724405" y="5310395"/>
            <a:ext cx="1797864" cy="1126627"/>
          </a:xfrm>
          <a:custGeom>
            <a:avLst/>
            <a:gdLst>
              <a:gd name="connsiteX0" fmla="*/ 0 w 1797864"/>
              <a:gd name="connsiteY0" fmla="*/ 281657 h 1126627"/>
              <a:gd name="connsiteX1" fmla="*/ 1234551 w 1797864"/>
              <a:gd name="connsiteY1" fmla="*/ 281657 h 1126627"/>
              <a:gd name="connsiteX2" fmla="*/ 1234551 w 1797864"/>
              <a:gd name="connsiteY2" fmla="*/ 0 h 1126627"/>
              <a:gd name="connsiteX3" fmla="*/ 1797864 w 1797864"/>
              <a:gd name="connsiteY3" fmla="*/ 563314 h 1126627"/>
              <a:gd name="connsiteX4" fmla="*/ 1234551 w 1797864"/>
              <a:gd name="connsiteY4" fmla="*/ 1126627 h 1126627"/>
              <a:gd name="connsiteX5" fmla="*/ 1234551 w 1797864"/>
              <a:gd name="connsiteY5" fmla="*/ 844970 h 1126627"/>
              <a:gd name="connsiteX6" fmla="*/ 0 w 1797864"/>
              <a:gd name="connsiteY6" fmla="*/ 844970 h 1126627"/>
              <a:gd name="connsiteX7" fmla="*/ 0 w 1797864"/>
              <a:gd name="connsiteY7" fmla="*/ 281657 h 112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7864" h="1126627" fill="none" extrusionOk="0">
                <a:moveTo>
                  <a:pt x="0" y="281657"/>
                </a:moveTo>
                <a:cubicBezTo>
                  <a:pt x="441140" y="341876"/>
                  <a:pt x="815292" y="313239"/>
                  <a:pt x="1234551" y="281657"/>
                </a:cubicBezTo>
                <a:cubicBezTo>
                  <a:pt x="1258466" y="194755"/>
                  <a:pt x="1214082" y="130057"/>
                  <a:pt x="1234551" y="0"/>
                </a:cubicBezTo>
                <a:cubicBezTo>
                  <a:pt x="1321461" y="170749"/>
                  <a:pt x="1683272" y="515097"/>
                  <a:pt x="1797864" y="563314"/>
                </a:cubicBezTo>
                <a:cubicBezTo>
                  <a:pt x="1683170" y="648249"/>
                  <a:pt x="1372263" y="1063564"/>
                  <a:pt x="1234551" y="1126627"/>
                </a:cubicBezTo>
                <a:cubicBezTo>
                  <a:pt x="1228919" y="1080683"/>
                  <a:pt x="1223293" y="925170"/>
                  <a:pt x="1234551" y="844970"/>
                </a:cubicBezTo>
                <a:cubicBezTo>
                  <a:pt x="625859" y="796345"/>
                  <a:pt x="503036" y="798970"/>
                  <a:pt x="0" y="844970"/>
                </a:cubicBezTo>
                <a:cubicBezTo>
                  <a:pt x="12149" y="711576"/>
                  <a:pt x="-34350" y="429484"/>
                  <a:pt x="0" y="281657"/>
                </a:cubicBezTo>
                <a:close/>
              </a:path>
              <a:path w="1797864" h="1126627" stroke="0" extrusionOk="0">
                <a:moveTo>
                  <a:pt x="0" y="281657"/>
                </a:moveTo>
                <a:cubicBezTo>
                  <a:pt x="501690" y="291445"/>
                  <a:pt x="664348" y="302673"/>
                  <a:pt x="1234551" y="281657"/>
                </a:cubicBezTo>
                <a:cubicBezTo>
                  <a:pt x="1244995" y="149561"/>
                  <a:pt x="1246456" y="46048"/>
                  <a:pt x="1234551" y="0"/>
                </a:cubicBezTo>
                <a:cubicBezTo>
                  <a:pt x="1416517" y="201720"/>
                  <a:pt x="1516224" y="323140"/>
                  <a:pt x="1797864" y="563314"/>
                </a:cubicBezTo>
                <a:cubicBezTo>
                  <a:pt x="1604474" y="781173"/>
                  <a:pt x="1263864" y="996785"/>
                  <a:pt x="1234551" y="1126627"/>
                </a:cubicBezTo>
                <a:cubicBezTo>
                  <a:pt x="1244859" y="1090226"/>
                  <a:pt x="1246547" y="961132"/>
                  <a:pt x="1234551" y="844970"/>
                </a:cubicBezTo>
                <a:cubicBezTo>
                  <a:pt x="826782" y="735023"/>
                  <a:pt x="170652" y="758181"/>
                  <a:pt x="0" y="844970"/>
                </a:cubicBezTo>
                <a:cubicBezTo>
                  <a:pt x="-923" y="604596"/>
                  <a:pt x="-16096" y="399535"/>
                  <a:pt x="0" y="281657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864781296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6C0FD5AB-5B5F-7AA0-6FBC-206214218608}"/>
              </a:ext>
            </a:extLst>
          </p:cNvPr>
          <p:cNvSpPr/>
          <p:nvPr/>
        </p:nvSpPr>
        <p:spPr>
          <a:xfrm>
            <a:off x="529301" y="2977937"/>
            <a:ext cx="2457450" cy="553401"/>
          </a:xfrm>
          <a:custGeom>
            <a:avLst/>
            <a:gdLst>
              <a:gd name="connsiteX0" fmla="*/ 0 w 2457450"/>
              <a:gd name="connsiteY0" fmla="*/ 553401 h 553401"/>
              <a:gd name="connsiteX1" fmla="*/ 1066800 w 2457450"/>
              <a:gd name="connsiteY1" fmla="*/ 48576 h 553401"/>
              <a:gd name="connsiteX2" fmla="*/ 2457450 w 2457450"/>
              <a:gd name="connsiteY2" fmla="*/ 48576 h 55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553401">
                <a:moveTo>
                  <a:pt x="0" y="553401"/>
                </a:moveTo>
                <a:cubicBezTo>
                  <a:pt x="328612" y="343057"/>
                  <a:pt x="657225" y="132713"/>
                  <a:pt x="1066800" y="48576"/>
                </a:cubicBezTo>
                <a:cubicBezTo>
                  <a:pt x="1476375" y="-35561"/>
                  <a:pt x="1966912" y="6507"/>
                  <a:pt x="2457450" y="48576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>
            <a:glow rad="152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9366D17-C6F6-2F7E-0C8E-D7CA4265F094}"/>
              </a:ext>
            </a:extLst>
          </p:cNvPr>
          <p:cNvGrpSpPr/>
          <p:nvPr/>
        </p:nvGrpSpPr>
        <p:grpSpPr>
          <a:xfrm>
            <a:off x="7701975" y="5031844"/>
            <a:ext cx="866523" cy="923145"/>
            <a:chOff x="5897144" y="3284788"/>
            <a:chExt cx="866523" cy="923145"/>
          </a:xfrm>
        </p:grpSpPr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128A1380-4083-A4AF-A9AF-53345AAABDF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0F60FF85-8B94-7CA7-28BD-EE9A8905975E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C44C3672-6F4A-8A28-B2E1-FDAAD4B9653C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21E955EA-67B5-7ECC-CB8F-3C3E4686AE8A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BDF494D2-1DAE-AEB3-A146-38DB5558CB4C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0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2966E-E008-9DDC-DD95-31FEDECDA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良く使う図形パターン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9108725-9831-27F9-3FD3-71FC27129266}"/>
              </a:ext>
            </a:extLst>
          </p:cNvPr>
          <p:cNvGrpSpPr/>
          <p:nvPr/>
        </p:nvGrpSpPr>
        <p:grpSpPr>
          <a:xfrm>
            <a:off x="616017" y="1348268"/>
            <a:ext cx="6533120" cy="4938925"/>
            <a:chOff x="0" y="1396394"/>
            <a:chExt cx="6533120" cy="4938925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811D00-B639-7D58-D363-8290AD29E62C}"/>
                </a:ext>
              </a:extLst>
            </p:cNvPr>
            <p:cNvSpPr/>
            <p:nvPr/>
          </p:nvSpPr>
          <p:spPr>
            <a:xfrm>
              <a:off x="2173905" y="13963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EE3C2FA-C4E2-9188-98AB-D6750654E01E}"/>
                </a:ext>
              </a:extLst>
            </p:cNvPr>
            <p:cNvSpPr txBox="1"/>
            <p:nvPr/>
          </p:nvSpPr>
          <p:spPr>
            <a:xfrm>
              <a:off x="2139601" y="194495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ひとつめ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600B182-1E03-FE3F-38CF-BE77E0F38AC6}"/>
                </a:ext>
              </a:extLst>
            </p:cNvPr>
            <p:cNvSpPr/>
            <p:nvPr/>
          </p:nvSpPr>
          <p:spPr>
            <a:xfrm>
              <a:off x="815779" y="36664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0636C0C-4196-FBC8-E6B1-2A2B6B9C99B7}"/>
                </a:ext>
              </a:extLst>
            </p:cNvPr>
            <p:cNvSpPr txBox="1"/>
            <p:nvPr/>
          </p:nvSpPr>
          <p:spPr>
            <a:xfrm>
              <a:off x="733433" y="4231597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みっつめ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1B58024-0DF9-700C-3393-339C7F03622C}"/>
                </a:ext>
              </a:extLst>
            </p:cNvPr>
            <p:cNvSpPr/>
            <p:nvPr/>
          </p:nvSpPr>
          <p:spPr>
            <a:xfrm>
              <a:off x="3565643" y="36537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243A9B-ED86-339C-E2EB-EFDFA00CF9EF}"/>
                </a:ext>
              </a:extLst>
            </p:cNvPr>
            <p:cNvSpPr txBox="1"/>
            <p:nvPr/>
          </p:nvSpPr>
          <p:spPr>
            <a:xfrm>
              <a:off x="3511913" y="422277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➁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ふたつめ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7510278-8BCC-2772-B7D4-6900CC651828}"/>
                </a:ext>
              </a:extLst>
            </p:cNvPr>
            <p:cNvGrpSpPr/>
            <p:nvPr/>
          </p:nvGrpSpPr>
          <p:grpSpPr>
            <a:xfrm flipV="1">
              <a:off x="4488250" y="2706875"/>
              <a:ext cx="800237" cy="959619"/>
              <a:chOff x="2664127" y="3374455"/>
              <a:chExt cx="1201975" cy="1567649"/>
            </a:xfrm>
          </p:grpSpPr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88C38720-FF04-C2D5-1BFB-D6E04C389897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DCA25AA5-6EC2-3A91-C987-1FA6D6720F6A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9545FA0-67FF-9A70-C888-13A69A398782}"/>
                </a:ext>
              </a:extLst>
            </p:cNvPr>
            <p:cNvGrpSpPr/>
            <p:nvPr/>
          </p:nvGrpSpPr>
          <p:grpSpPr>
            <a:xfrm rot="7241964" flipV="1">
              <a:off x="2843255" y="5233792"/>
              <a:ext cx="800237" cy="959619"/>
              <a:chOff x="2664127" y="3374455"/>
              <a:chExt cx="1201975" cy="1567649"/>
            </a:xfrm>
          </p:grpSpPr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3767BD8E-FB78-2A44-9179-41A94C34D17A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55A6798D-20C7-E00B-7A02-153B6F17D077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CC218CC-EEBC-1865-D9BB-837546C65874}"/>
                </a:ext>
              </a:extLst>
            </p:cNvPr>
            <p:cNvGrpSpPr/>
            <p:nvPr/>
          </p:nvGrpSpPr>
          <p:grpSpPr>
            <a:xfrm rot="14081671" flipV="1">
              <a:off x="1389673" y="2585074"/>
              <a:ext cx="800237" cy="959619"/>
              <a:chOff x="2664127" y="3374455"/>
              <a:chExt cx="1201975" cy="1567649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F2F7520D-B9C9-EE46-43C0-1974C9EE110E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91521E69-6981-7659-CD42-1242DA646433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BABD0C2-66B5-256B-4604-E348FEFAC56D}"/>
                </a:ext>
              </a:extLst>
            </p:cNvPr>
            <p:cNvSpPr txBox="1"/>
            <p:nvPr/>
          </p:nvSpPr>
          <p:spPr>
            <a:xfrm>
              <a:off x="4832338" y="2938238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3D28F20-D312-FC56-A45A-9A9DD0F018F0}"/>
                </a:ext>
              </a:extLst>
            </p:cNvPr>
            <p:cNvSpPr txBox="1"/>
            <p:nvPr/>
          </p:nvSpPr>
          <p:spPr>
            <a:xfrm>
              <a:off x="2550709" y="5935209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32857B8-91F1-CA95-91BD-24CB159AB079}"/>
                </a:ext>
              </a:extLst>
            </p:cNvPr>
            <p:cNvSpPr txBox="1"/>
            <p:nvPr/>
          </p:nvSpPr>
          <p:spPr>
            <a:xfrm>
              <a:off x="0" y="2983833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FA69373F-043A-BD62-065E-9238200A2914}"/>
              </a:ext>
            </a:extLst>
          </p:cNvPr>
          <p:cNvSpPr/>
          <p:nvPr/>
        </p:nvSpPr>
        <p:spPr>
          <a:xfrm>
            <a:off x="7462655" y="1651262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7A74F06-9B64-1B4A-43BA-C938BE525936}"/>
              </a:ext>
            </a:extLst>
          </p:cNvPr>
          <p:cNvSpPr/>
          <p:nvPr/>
        </p:nvSpPr>
        <p:spPr>
          <a:xfrm>
            <a:off x="8108150" y="1651112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4C8D84-DF1A-9E36-6B35-4F08C09A0AEE}"/>
              </a:ext>
            </a:extLst>
          </p:cNvPr>
          <p:cNvSpPr/>
          <p:nvPr/>
        </p:nvSpPr>
        <p:spPr>
          <a:xfrm>
            <a:off x="7730366" y="2165069"/>
            <a:ext cx="342900" cy="3332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7C0E608-BA74-F485-BAE3-702170BC32CC}"/>
              </a:ext>
            </a:extLst>
          </p:cNvPr>
          <p:cNvSpPr/>
          <p:nvPr/>
        </p:nvSpPr>
        <p:spPr>
          <a:xfrm>
            <a:off x="8528263" y="3060360"/>
            <a:ext cx="2901487" cy="1236539"/>
          </a:xfrm>
          <a:custGeom>
            <a:avLst/>
            <a:gdLst>
              <a:gd name="connsiteX0" fmla="*/ 0 w 2901487"/>
              <a:gd name="connsiteY0" fmla="*/ 618270 h 1236539"/>
              <a:gd name="connsiteX1" fmla="*/ 1450744 w 2901487"/>
              <a:gd name="connsiteY1" fmla="*/ 0 h 1236539"/>
              <a:gd name="connsiteX2" fmla="*/ 2901488 w 2901487"/>
              <a:gd name="connsiteY2" fmla="*/ 618270 h 1236539"/>
              <a:gd name="connsiteX3" fmla="*/ 1450744 w 2901487"/>
              <a:gd name="connsiteY3" fmla="*/ 1236540 h 1236539"/>
              <a:gd name="connsiteX4" fmla="*/ 0 w 2901487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1487" h="1236539" fill="none" extrusionOk="0">
                <a:moveTo>
                  <a:pt x="0" y="618270"/>
                </a:moveTo>
                <a:cubicBezTo>
                  <a:pt x="84712" y="196294"/>
                  <a:pt x="764269" y="7572"/>
                  <a:pt x="1450744" y="0"/>
                </a:cubicBezTo>
                <a:cubicBezTo>
                  <a:pt x="2280633" y="48997"/>
                  <a:pt x="2861081" y="275941"/>
                  <a:pt x="2901488" y="618270"/>
                </a:cubicBezTo>
                <a:cubicBezTo>
                  <a:pt x="3011552" y="975692"/>
                  <a:pt x="2166690" y="1197621"/>
                  <a:pt x="1450744" y="1236540"/>
                </a:cubicBezTo>
                <a:cubicBezTo>
                  <a:pt x="618922" y="1245671"/>
                  <a:pt x="36345" y="910461"/>
                  <a:pt x="0" y="618270"/>
                </a:cubicBezTo>
                <a:close/>
              </a:path>
              <a:path w="2901487" h="1236539" stroke="0" extrusionOk="0">
                <a:moveTo>
                  <a:pt x="0" y="618270"/>
                </a:moveTo>
                <a:cubicBezTo>
                  <a:pt x="-7565" y="290082"/>
                  <a:pt x="641644" y="-3252"/>
                  <a:pt x="1450744" y="0"/>
                </a:cubicBezTo>
                <a:cubicBezTo>
                  <a:pt x="2306126" y="-7995"/>
                  <a:pt x="2871529" y="331374"/>
                  <a:pt x="2901488" y="618270"/>
                </a:cubicBezTo>
                <a:cubicBezTo>
                  <a:pt x="2849516" y="977102"/>
                  <a:pt x="2227727" y="1265205"/>
                  <a:pt x="1450744" y="1236540"/>
                </a:cubicBezTo>
                <a:cubicBezTo>
                  <a:pt x="683291" y="1214685"/>
                  <a:pt x="-15441" y="963273"/>
                  <a:pt x="0" y="618270"/>
                </a:cubicBezTo>
                <a:close/>
              </a:path>
            </a:pathLst>
          </a:custGeom>
          <a:solidFill>
            <a:srgbClr val="D3E9E5"/>
          </a:solidFill>
          <a:ln>
            <a:solidFill>
              <a:srgbClr val="D3E9E5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1994F12-90A6-E96A-5BE6-5E9F08D17B74}"/>
              </a:ext>
            </a:extLst>
          </p:cNvPr>
          <p:cNvSpPr/>
          <p:nvPr/>
        </p:nvSpPr>
        <p:spPr>
          <a:xfrm>
            <a:off x="9518584" y="1567812"/>
            <a:ext cx="2235127" cy="2177274"/>
          </a:xfrm>
          <a:custGeom>
            <a:avLst/>
            <a:gdLst>
              <a:gd name="connsiteX0" fmla="*/ 0 w 2235127"/>
              <a:gd name="connsiteY0" fmla="*/ 1088637 h 2177274"/>
              <a:gd name="connsiteX1" fmla="*/ 1117564 w 2235127"/>
              <a:gd name="connsiteY1" fmla="*/ 0 h 2177274"/>
              <a:gd name="connsiteX2" fmla="*/ 2235128 w 2235127"/>
              <a:gd name="connsiteY2" fmla="*/ 1088637 h 2177274"/>
              <a:gd name="connsiteX3" fmla="*/ 1117564 w 2235127"/>
              <a:gd name="connsiteY3" fmla="*/ 2177274 h 2177274"/>
              <a:gd name="connsiteX4" fmla="*/ 0 w 2235127"/>
              <a:gd name="connsiteY4" fmla="*/ 1088637 h 21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127" h="2177274" fill="none" extrusionOk="0">
                <a:moveTo>
                  <a:pt x="0" y="1088637"/>
                </a:moveTo>
                <a:cubicBezTo>
                  <a:pt x="-78231" y="501361"/>
                  <a:pt x="470933" y="81460"/>
                  <a:pt x="1117564" y="0"/>
                </a:cubicBezTo>
                <a:cubicBezTo>
                  <a:pt x="1655506" y="-29676"/>
                  <a:pt x="2249283" y="494351"/>
                  <a:pt x="2235128" y="1088637"/>
                </a:cubicBezTo>
                <a:cubicBezTo>
                  <a:pt x="2256564" y="1635402"/>
                  <a:pt x="1745396" y="2193472"/>
                  <a:pt x="1117564" y="2177274"/>
                </a:cubicBezTo>
                <a:cubicBezTo>
                  <a:pt x="511602" y="2187319"/>
                  <a:pt x="85868" y="1650356"/>
                  <a:pt x="0" y="1088637"/>
                </a:cubicBezTo>
                <a:close/>
              </a:path>
              <a:path w="2235127" h="2177274" stroke="0" extrusionOk="0">
                <a:moveTo>
                  <a:pt x="0" y="1088637"/>
                </a:moveTo>
                <a:cubicBezTo>
                  <a:pt x="44180" y="558178"/>
                  <a:pt x="501211" y="-92223"/>
                  <a:pt x="1117564" y="0"/>
                </a:cubicBezTo>
                <a:cubicBezTo>
                  <a:pt x="1755182" y="98031"/>
                  <a:pt x="2176597" y="447074"/>
                  <a:pt x="2235128" y="1088637"/>
                </a:cubicBezTo>
                <a:cubicBezTo>
                  <a:pt x="2248407" y="1590409"/>
                  <a:pt x="1732930" y="2112771"/>
                  <a:pt x="1117564" y="2177274"/>
                </a:cubicBezTo>
                <a:cubicBezTo>
                  <a:pt x="512908" y="2113663"/>
                  <a:pt x="14757" y="1627634"/>
                  <a:pt x="0" y="108863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66946843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</a:t>
            </a:r>
            <a:endParaRPr lang="en-US" altLang="ja-JP" sz="2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</a:rPr>
              <a:t>メッセージ</a:t>
            </a:r>
            <a:endParaRPr lang="ja-JP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369ACC-5757-B80B-61BF-EC839E501C38}"/>
              </a:ext>
            </a:extLst>
          </p:cNvPr>
          <p:cNvSpPr/>
          <p:nvPr/>
        </p:nvSpPr>
        <p:spPr>
          <a:xfrm rot="20169432">
            <a:off x="8795580" y="3503340"/>
            <a:ext cx="3160032" cy="167421"/>
          </a:xfrm>
          <a:custGeom>
            <a:avLst/>
            <a:gdLst>
              <a:gd name="connsiteX0" fmla="*/ 0 w 3160032"/>
              <a:gd name="connsiteY0" fmla="*/ 0 h 167421"/>
              <a:gd name="connsiteX1" fmla="*/ 3160032 w 3160032"/>
              <a:gd name="connsiteY1" fmla="*/ 0 h 167421"/>
              <a:gd name="connsiteX2" fmla="*/ 3160032 w 3160032"/>
              <a:gd name="connsiteY2" fmla="*/ 167421 h 167421"/>
              <a:gd name="connsiteX3" fmla="*/ 0 w 3160032"/>
              <a:gd name="connsiteY3" fmla="*/ 167421 h 167421"/>
              <a:gd name="connsiteX4" fmla="*/ 0 w 3160032"/>
              <a:gd name="connsiteY4" fmla="*/ 0 h 16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032" h="167421" fill="none" extrusionOk="0">
                <a:moveTo>
                  <a:pt x="0" y="0"/>
                </a:moveTo>
                <a:cubicBezTo>
                  <a:pt x="1576265" y="-130857"/>
                  <a:pt x="1695485" y="63250"/>
                  <a:pt x="3160032" y="0"/>
                </a:cubicBezTo>
                <a:cubicBezTo>
                  <a:pt x="3149888" y="54417"/>
                  <a:pt x="3161660" y="117978"/>
                  <a:pt x="3160032" y="167421"/>
                </a:cubicBezTo>
                <a:cubicBezTo>
                  <a:pt x="2559770" y="222085"/>
                  <a:pt x="1098592" y="215523"/>
                  <a:pt x="0" y="167421"/>
                </a:cubicBezTo>
                <a:cubicBezTo>
                  <a:pt x="-5" y="147243"/>
                  <a:pt x="-2866" y="55723"/>
                  <a:pt x="0" y="0"/>
                </a:cubicBezTo>
                <a:close/>
              </a:path>
              <a:path w="3160032" h="167421" stroke="0" extrusionOk="0">
                <a:moveTo>
                  <a:pt x="0" y="0"/>
                </a:moveTo>
                <a:cubicBezTo>
                  <a:pt x="1189394" y="93023"/>
                  <a:pt x="2837410" y="111448"/>
                  <a:pt x="3160032" y="0"/>
                </a:cubicBezTo>
                <a:cubicBezTo>
                  <a:pt x="3145341" y="75065"/>
                  <a:pt x="3161279" y="142728"/>
                  <a:pt x="3160032" y="167421"/>
                </a:cubicBezTo>
                <a:cubicBezTo>
                  <a:pt x="2786659" y="165537"/>
                  <a:pt x="902558" y="243552"/>
                  <a:pt x="0" y="167421"/>
                </a:cubicBezTo>
                <a:cubicBezTo>
                  <a:pt x="-7129" y="150251"/>
                  <a:pt x="4229" y="4513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0180860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十字形 30">
            <a:extLst>
              <a:ext uri="{FF2B5EF4-FFF2-40B4-BE49-F238E27FC236}">
                <a16:creationId xmlns:a16="http://schemas.microsoft.com/office/drawing/2014/main" id="{AE6B2308-93E3-CE3B-D6A4-F65B8B44608F}"/>
              </a:ext>
            </a:extLst>
          </p:cNvPr>
          <p:cNvSpPr/>
          <p:nvPr/>
        </p:nvSpPr>
        <p:spPr>
          <a:xfrm rot="2590055">
            <a:off x="8265921" y="4413059"/>
            <a:ext cx="1869719" cy="1886551"/>
          </a:xfrm>
          <a:custGeom>
            <a:avLst/>
            <a:gdLst>
              <a:gd name="connsiteX0" fmla="*/ 0 w 1869719"/>
              <a:gd name="connsiteY0" fmla="*/ 871682 h 1886551"/>
              <a:gd name="connsiteX1" fmla="*/ 871682 w 1869719"/>
              <a:gd name="connsiteY1" fmla="*/ 871682 h 1886551"/>
              <a:gd name="connsiteX2" fmla="*/ 871682 w 1869719"/>
              <a:gd name="connsiteY2" fmla="*/ 0 h 1886551"/>
              <a:gd name="connsiteX3" fmla="*/ 998037 w 1869719"/>
              <a:gd name="connsiteY3" fmla="*/ 0 h 1886551"/>
              <a:gd name="connsiteX4" fmla="*/ 998037 w 1869719"/>
              <a:gd name="connsiteY4" fmla="*/ 871682 h 1886551"/>
              <a:gd name="connsiteX5" fmla="*/ 1869719 w 1869719"/>
              <a:gd name="connsiteY5" fmla="*/ 871682 h 1886551"/>
              <a:gd name="connsiteX6" fmla="*/ 1869719 w 1869719"/>
              <a:gd name="connsiteY6" fmla="*/ 1014869 h 1886551"/>
              <a:gd name="connsiteX7" fmla="*/ 998037 w 1869719"/>
              <a:gd name="connsiteY7" fmla="*/ 1014869 h 1886551"/>
              <a:gd name="connsiteX8" fmla="*/ 998037 w 1869719"/>
              <a:gd name="connsiteY8" fmla="*/ 1886551 h 1886551"/>
              <a:gd name="connsiteX9" fmla="*/ 871682 w 1869719"/>
              <a:gd name="connsiteY9" fmla="*/ 1886551 h 1886551"/>
              <a:gd name="connsiteX10" fmla="*/ 871682 w 1869719"/>
              <a:gd name="connsiteY10" fmla="*/ 1014869 h 1886551"/>
              <a:gd name="connsiteX11" fmla="*/ 0 w 1869719"/>
              <a:gd name="connsiteY11" fmla="*/ 1014869 h 1886551"/>
              <a:gd name="connsiteX12" fmla="*/ 0 w 1869719"/>
              <a:gd name="connsiteY12" fmla="*/ 871682 h 188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719" h="1886551" fill="none" extrusionOk="0">
                <a:moveTo>
                  <a:pt x="0" y="871682"/>
                </a:moveTo>
                <a:cubicBezTo>
                  <a:pt x="150577" y="878137"/>
                  <a:pt x="691672" y="826285"/>
                  <a:pt x="871682" y="871682"/>
                </a:cubicBezTo>
                <a:cubicBezTo>
                  <a:pt x="944600" y="699805"/>
                  <a:pt x="866968" y="165485"/>
                  <a:pt x="871682" y="0"/>
                </a:cubicBezTo>
                <a:cubicBezTo>
                  <a:pt x="917842" y="-3582"/>
                  <a:pt x="948566" y="-7301"/>
                  <a:pt x="998037" y="0"/>
                </a:cubicBezTo>
                <a:cubicBezTo>
                  <a:pt x="1034408" y="206213"/>
                  <a:pt x="958303" y="545702"/>
                  <a:pt x="998037" y="871682"/>
                </a:cubicBezTo>
                <a:cubicBezTo>
                  <a:pt x="1403914" y="918941"/>
                  <a:pt x="1768096" y="817161"/>
                  <a:pt x="1869719" y="871682"/>
                </a:cubicBezTo>
                <a:cubicBezTo>
                  <a:pt x="1862247" y="898346"/>
                  <a:pt x="1867979" y="944707"/>
                  <a:pt x="1869719" y="1014869"/>
                </a:cubicBezTo>
                <a:cubicBezTo>
                  <a:pt x="1548144" y="940983"/>
                  <a:pt x="1153210" y="1019821"/>
                  <a:pt x="998037" y="1014869"/>
                </a:cubicBezTo>
                <a:cubicBezTo>
                  <a:pt x="1038278" y="1306496"/>
                  <a:pt x="926672" y="1453007"/>
                  <a:pt x="998037" y="1886551"/>
                </a:cubicBezTo>
                <a:cubicBezTo>
                  <a:pt x="957192" y="1890993"/>
                  <a:pt x="910226" y="1892254"/>
                  <a:pt x="871682" y="1886551"/>
                </a:cubicBezTo>
                <a:cubicBezTo>
                  <a:pt x="900212" y="1470477"/>
                  <a:pt x="885227" y="1205920"/>
                  <a:pt x="871682" y="1014869"/>
                </a:cubicBezTo>
                <a:cubicBezTo>
                  <a:pt x="678222" y="1052749"/>
                  <a:pt x="371283" y="1038878"/>
                  <a:pt x="0" y="1014869"/>
                </a:cubicBezTo>
                <a:cubicBezTo>
                  <a:pt x="7573" y="960095"/>
                  <a:pt x="-108" y="893456"/>
                  <a:pt x="0" y="871682"/>
                </a:cubicBezTo>
                <a:close/>
              </a:path>
              <a:path w="1869719" h="1886551" stroke="0" extrusionOk="0">
                <a:moveTo>
                  <a:pt x="0" y="871682"/>
                </a:moveTo>
                <a:cubicBezTo>
                  <a:pt x="344289" y="885060"/>
                  <a:pt x="600800" y="905684"/>
                  <a:pt x="871682" y="871682"/>
                </a:cubicBezTo>
                <a:cubicBezTo>
                  <a:pt x="931893" y="628664"/>
                  <a:pt x="943650" y="370527"/>
                  <a:pt x="871682" y="0"/>
                </a:cubicBezTo>
                <a:cubicBezTo>
                  <a:pt x="893890" y="9838"/>
                  <a:pt x="946111" y="7517"/>
                  <a:pt x="998037" y="0"/>
                </a:cubicBezTo>
                <a:cubicBezTo>
                  <a:pt x="992055" y="159455"/>
                  <a:pt x="932820" y="532460"/>
                  <a:pt x="998037" y="871682"/>
                </a:cubicBezTo>
                <a:cubicBezTo>
                  <a:pt x="1357843" y="820993"/>
                  <a:pt x="1686362" y="905907"/>
                  <a:pt x="1869719" y="871682"/>
                </a:cubicBezTo>
                <a:cubicBezTo>
                  <a:pt x="1875174" y="925174"/>
                  <a:pt x="1873986" y="947346"/>
                  <a:pt x="1869719" y="1014869"/>
                </a:cubicBezTo>
                <a:cubicBezTo>
                  <a:pt x="1764808" y="1082825"/>
                  <a:pt x="1290886" y="1035898"/>
                  <a:pt x="998037" y="1014869"/>
                </a:cubicBezTo>
                <a:cubicBezTo>
                  <a:pt x="975473" y="1296156"/>
                  <a:pt x="935667" y="1781961"/>
                  <a:pt x="998037" y="1886551"/>
                </a:cubicBezTo>
                <a:cubicBezTo>
                  <a:pt x="962951" y="1880256"/>
                  <a:pt x="921537" y="1889798"/>
                  <a:pt x="871682" y="1886551"/>
                </a:cubicBezTo>
                <a:cubicBezTo>
                  <a:pt x="818077" y="1555126"/>
                  <a:pt x="859397" y="1130088"/>
                  <a:pt x="871682" y="1014869"/>
                </a:cubicBezTo>
                <a:cubicBezTo>
                  <a:pt x="608586" y="952921"/>
                  <a:pt x="306780" y="1005001"/>
                  <a:pt x="0" y="1014869"/>
                </a:cubicBezTo>
                <a:cubicBezTo>
                  <a:pt x="-3635" y="972697"/>
                  <a:pt x="-10926" y="894203"/>
                  <a:pt x="0" y="871682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29110413">
                  <a:prstGeom prst="plus">
                    <a:avLst>
                      <a:gd name="adj" fmla="val 4662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548D72B-CA5C-59FC-584F-E0EF5BBB25BA}"/>
              </a:ext>
            </a:extLst>
          </p:cNvPr>
          <p:cNvSpPr/>
          <p:nvPr/>
        </p:nvSpPr>
        <p:spPr>
          <a:xfrm>
            <a:off x="7090921" y="4792728"/>
            <a:ext cx="1253486" cy="1236539"/>
          </a:xfrm>
          <a:custGeom>
            <a:avLst/>
            <a:gdLst>
              <a:gd name="connsiteX0" fmla="*/ 0 w 1253486"/>
              <a:gd name="connsiteY0" fmla="*/ 618270 h 1236539"/>
              <a:gd name="connsiteX1" fmla="*/ 626743 w 1253486"/>
              <a:gd name="connsiteY1" fmla="*/ 0 h 1236539"/>
              <a:gd name="connsiteX2" fmla="*/ 1253486 w 1253486"/>
              <a:gd name="connsiteY2" fmla="*/ 618270 h 1236539"/>
              <a:gd name="connsiteX3" fmla="*/ 626743 w 1253486"/>
              <a:gd name="connsiteY3" fmla="*/ 1236540 h 1236539"/>
              <a:gd name="connsiteX4" fmla="*/ 0 w 1253486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486" h="1236539" extrusionOk="0">
                <a:moveTo>
                  <a:pt x="0" y="618270"/>
                </a:moveTo>
                <a:cubicBezTo>
                  <a:pt x="11333" y="288976"/>
                  <a:pt x="265442" y="19656"/>
                  <a:pt x="626743" y="0"/>
                </a:cubicBezTo>
                <a:cubicBezTo>
                  <a:pt x="963521" y="-49908"/>
                  <a:pt x="1223269" y="275473"/>
                  <a:pt x="1253486" y="618270"/>
                </a:cubicBezTo>
                <a:cubicBezTo>
                  <a:pt x="1256702" y="984230"/>
                  <a:pt x="1029945" y="1242942"/>
                  <a:pt x="626743" y="1236540"/>
                </a:cubicBezTo>
                <a:cubicBezTo>
                  <a:pt x="282897" y="1246744"/>
                  <a:pt x="5423" y="961932"/>
                  <a:pt x="0" y="61827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78478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23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３つあることが一目でわかる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1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4314710" y="198778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8131938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358102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433311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8202685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814819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13524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順序関係がある場合は並列よりこちらが良い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カードのレイアウトテンプレートのアレンジ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0" y="1994510"/>
            <a:ext cx="4333735" cy="34526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3975496" y="2474477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7479722" y="2962880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018889" y="24904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3993897" y="27670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7550470" y="297207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7495981" y="32487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F509DC-624C-49A3-87E6-BBEE33EDEF3D}"/>
              </a:ext>
            </a:extLst>
          </p:cNvPr>
          <p:cNvGrpSpPr/>
          <p:nvPr/>
        </p:nvGrpSpPr>
        <p:grpSpPr>
          <a:xfrm rot="19356426" flipV="1">
            <a:off x="4678821" y="1901851"/>
            <a:ext cx="638334" cy="948153"/>
            <a:chOff x="2664127" y="3374455"/>
            <a:chExt cx="1201975" cy="1567649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9EEC710F-D694-4533-BCFA-E134D0A97020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15C81248-34D7-4734-9365-7AF9C9D6CE42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2916356-7E2D-4DCC-AB30-31745E58C8A8}"/>
              </a:ext>
            </a:extLst>
          </p:cNvPr>
          <p:cNvGrpSpPr/>
          <p:nvPr/>
        </p:nvGrpSpPr>
        <p:grpSpPr>
          <a:xfrm rot="19356426" flipV="1">
            <a:off x="8176087" y="2353531"/>
            <a:ext cx="638334" cy="948153"/>
            <a:chOff x="2664127" y="3374455"/>
            <a:chExt cx="1201975" cy="1567649"/>
          </a:xfrm>
        </p:grpSpPr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87AD141-B943-4BC4-BD07-C571A6486C27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7964E781-5C13-4DB8-8006-A03F32235976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32512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発表スライドマスタ">
  <a:themeElements>
    <a:clrScheme name="ユーザー定義 8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発表用テンプレート2022版.potx" id="{6306135A-614C-4776-A803-91994B10B76C}" vid="{3B8C9F31-E626-4709-A765-E9EDF381CB2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783413B678BA4F83764129A5DB4607" ma:contentTypeVersion="0" ma:contentTypeDescription="新しいドキュメントを作成します。" ma:contentTypeScope="" ma:versionID="36bbfa3e05015206d9e02241ed477d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a5fc393d419cfd9816b88a984ff78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FD21F3-24CC-4605-A5CE-D678D2531A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33ED81-A378-482E-B710-0D21A32023B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E74453E-F96D-478A-A3EE-1788D5BE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研究発表スライドマスタ</Template>
  <TotalTime>27154</TotalTime>
  <Words>469</Words>
  <Application>Microsoft Macintosh PowerPoint</Application>
  <PresentationFormat>ワイド画面</PresentationFormat>
  <Paragraphs>112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4" baseType="lpstr">
      <vt:lpstr>Söhne</vt:lpstr>
      <vt:lpstr>游ゴシック</vt:lpstr>
      <vt:lpstr>游ゴシック Medium</vt:lpstr>
      <vt:lpstr>Arial</vt:lpstr>
      <vt:lpstr>Arial</vt:lpstr>
      <vt:lpstr>Cambria Math</vt:lpstr>
      <vt:lpstr>Consolas</vt:lpstr>
      <vt:lpstr>Segoe UI</vt:lpstr>
      <vt:lpstr>Wingdings</vt:lpstr>
      <vt:lpstr>研究発表スライドマスタ</vt:lpstr>
      <vt:lpstr>PowerPoint プレゼンテーション</vt:lpstr>
      <vt:lpstr>モデルとは</vt:lpstr>
      <vt:lpstr>モデル</vt:lpstr>
      <vt:lpstr>ニューラルネットワーク</vt:lpstr>
      <vt:lpstr>ニューラルネットワークのパラメータの推定</vt:lpstr>
      <vt:lpstr>寸法や色は場合に応じて調整しましょう</vt:lpstr>
      <vt:lpstr>PowerPoint プレゼンテーション</vt:lpstr>
      <vt:lpstr>３つあることが一目でわかる</vt:lpstr>
      <vt:lpstr>順序関係がある場合は並列よりこちらが良い</vt:lpstr>
      <vt:lpstr>カードの間隔やアスペクト比は適宜調整</vt:lpstr>
      <vt:lpstr>循環がある場合はこんな感じが良い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ＬＹＵ　ＺＥＹＵ</dc:creator>
  <cp:lastModifiedBy>ＬＹＵ　ＺＥＹＵ</cp:lastModifiedBy>
  <cp:revision>2</cp:revision>
  <dcterms:created xsi:type="dcterms:W3CDTF">2023-10-25T02:36:51Z</dcterms:created>
  <dcterms:modified xsi:type="dcterms:W3CDTF">2023-11-21T01:12:56Z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0x010100E7783413B678BA4F83764129A5DB4607</vt:lpwstr>
  </property>
</Properties>
</file>