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  <p:sldId id="311" r:id="rId19"/>
    <p:sldId id="315" r:id="rId20"/>
    <p:sldId id="323" r:id="rId21"/>
    <p:sldId id="324" r:id="rId22"/>
    <p:sldId id="327" r:id="rId23"/>
    <p:sldId id="328" r:id="rId24"/>
    <p:sldId id="329" r:id="rId25"/>
    <p:sldId id="330" r:id="rId26"/>
    <p:sldId id="331" r:id="rId27"/>
    <p:sldId id="325" r:id="rId28"/>
    <p:sldId id="326" r:id="rId29"/>
    <p:sldId id="312" r:id="rId30"/>
    <p:sldId id="313" r:id="rId31"/>
    <p:sldId id="314" r:id="rId32"/>
    <p:sldId id="316" r:id="rId33"/>
    <p:sldId id="317" r:id="rId34"/>
    <p:sldId id="318" r:id="rId35"/>
    <p:sldId id="320" r:id="rId36"/>
    <p:sldId id="321" r:id="rId37"/>
    <p:sldId id="322" r:id="rId38"/>
    <p:sldId id="319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FBB"/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4" autoAdjust="0"/>
    <p:restoredTop sz="94660"/>
  </p:normalViewPr>
  <p:slideViewPr>
    <p:cSldViewPr snapToGrid="0">
      <p:cViewPr>
        <p:scale>
          <a:sx n="129" d="100"/>
          <a:sy n="129" d="100"/>
        </p:scale>
        <p:origin x="144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9.png"/><Relationship Id="rId26" Type="http://schemas.openxmlformats.org/officeDocument/2006/relationships/image" Target="../media/image80.png"/><Relationship Id="rId3" Type="http://schemas.openxmlformats.org/officeDocument/2006/relationships/image" Target="../media/image72.png"/><Relationship Id="rId21" Type="http://schemas.openxmlformats.org/officeDocument/2006/relationships/image" Target="../media/image75.png"/><Relationship Id="rId17" Type="http://schemas.openxmlformats.org/officeDocument/2006/relationships/image" Target="../media/image68.png"/><Relationship Id="rId25" Type="http://schemas.openxmlformats.org/officeDocument/2006/relationships/image" Target="../media/image79.png"/><Relationship Id="rId2" Type="http://schemas.openxmlformats.org/officeDocument/2006/relationships/image" Target="../media/image71.png"/><Relationship Id="rId16" Type="http://schemas.openxmlformats.org/officeDocument/2006/relationships/image" Target="../media/image67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8.png"/><Relationship Id="rId15" Type="http://schemas.openxmlformats.org/officeDocument/2006/relationships/image" Target="../media/image66.png"/><Relationship Id="rId23" Type="http://schemas.openxmlformats.org/officeDocument/2006/relationships/image" Target="../media/image77.png"/><Relationship Id="rId19" Type="http://schemas.openxmlformats.org/officeDocument/2006/relationships/image" Target="../media/image73.png"/><Relationship Id="rId14" Type="http://schemas.openxmlformats.org/officeDocument/2006/relationships/image" Target="../media/image65.png"/><Relationship Id="rId22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0.png"/><Relationship Id="rId18" Type="http://schemas.openxmlformats.org/officeDocument/2006/relationships/image" Target="../media/image520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12" Type="http://schemas.openxmlformats.org/officeDocument/2006/relationships/image" Target="../media/image460.png"/><Relationship Id="rId17" Type="http://schemas.openxmlformats.org/officeDocument/2006/relationships/image" Target="../media/image510.png"/><Relationship Id="rId2" Type="http://schemas.openxmlformats.org/officeDocument/2006/relationships/image" Target="../media/image360.png"/><Relationship Id="rId16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0.png"/><Relationship Id="rId5" Type="http://schemas.openxmlformats.org/officeDocument/2006/relationships/image" Target="../media/image390.png"/><Relationship Id="rId15" Type="http://schemas.openxmlformats.org/officeDocument/2006/relationships/image" Target="../media/image490.png"/><Relationship Id="rId10" Type="http://schemas.openxmlformats.org/officeDocument/2006/relationships/image" Target="../media/image440.png"/><Relationship Id="rId19" Type="http://schemas.openxmlformats.org/officeDocument/2006/relationships/image" Target="../media/image530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2.png"/><Relationship Id="rId3" Type="http://schemas.openxmlformats.org/officeDocument/2006/relationships/image" Target="../media/image590.png"/><Relationship Id="rId21" Type="http://schemas.openxmlformats.org/officeDocument/2006/relationships/image" Target="../media/image77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720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800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790.png"/><Relationship Id="rId10" Type="http://schemas.openxmlformats.org/officeDocument/2006/relationships/image" Target="../media/image660.png"/><Relationship Id="rId19" Type="http://schemas.openxmlformats.org/officeDocument/2006/relationships/image" Target="../media/image750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86.png"/><Relationship Id="rId18" Type="http://schemas.openxmlformats.org/officeDocument/2006/relationships/image" Target="../media/image740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730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91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780.png"/><Relationship Id="rId27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81.png"/><Relationship Id="rId3" Type="http://schemas.openxmlformats.org/officeDocument/2006/relationships/image" Target="../media/image94.png"/><Relationship Id="rId21" Type="http://schemas.openxmlformats.org/officeDocument/2006/relationships/image" Target="../media/image710.png"/><Relationship Id="rId7" Type="http://schemas.openxmlformats.org/officeDocument/2006/relationships/image" Target="../media/image630.png"/><Relationship Id="rId12" Type="http://schemas.openxmlformats.org/officeDocument/2006/relationships/image" Target="../media/image680.png"/><Relationship Id="rId17" Type="http://schemas.openxmlformats.org/officeDocument/2006/relationships/image" Target="../media/image98.png"/><Relationship Id="rId25" Type="http://schemas.openxmlformats.org/officeDocument/2006/relationships/image" Target="../media/image92.png"/><Relationship Id="rId2" Type="http://schemas.openxmlformats.org/officeDocument/2006/relationships/image" Target="../media/image580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Relationship Id="rId11" Type="http://schemas.openxmlformats.org/officeDocument/2006/relationships/image" Target="../media/image670.png"/><Relationship Id="rId24" Type="http://schemas.openxmlformats.org/officeDocument/2006/relationships/image" Target="../media/image99.png"/><Relationship Id="rId5" Type="http://schemas.openxmlformats.org/officeDocument/2006/relationships/image" Target="../media/image610.png"/><Relationship Id="rId15" Type="http://schemas.openxmlformats.org/officeDocument/2006/relationships/image" Target="../media/image97.png"/><Relationship Id="rId23" Type="http://schemas.openxmlformats.org/officeDocument/2006/relationships/image" Target="../media/image780.png"/><Relationship Id="rId28" Type="http://schemas.openxmlformats.org/officeDocument/2006/relationships/image" Target="../media/image83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00.png"/><Relationship Id="rId22" Type="http://schemas.openxmlformats.org/officeDocument/2006/relationships/image" Target="../media/image90.png"/><Relationship Id="rId27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108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107.png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0.png"/><Relationship Id="rId27" Type="http://schemas.openxmlformats.org/officeDocument/2006/relationships/image" Target="../media/image10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100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730.png"/><Relationship Id="rId25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0.png"/><Relationship Id="rId27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77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106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112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750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0.png"/><Relationship Id="rId27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0.png"/><Relationship Id="rId18" Type="http://schemas.openxmlformats.org/officeDocument/2006/relationships/image" Target="../media/image740.png"/><Relationship Id="rId26" Type="http://schemas.openxmlformats.org/officeDocument/2006/relationships/image" Target="../media/image100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630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0.png"/><Relationship Id="rId24" Type="http://schemas.openxmlformats.org/officeDocument/2006/relationships/image" Target="../media/image92.png"/><Relationship Id="rId5" Type="http://schemas.openxmlformats.org/officeDocument/2006/relationships/image" Target="../media/image610.png"/><Relationship Id="rId15" Type="http://schemas.openxmlformats.org/officeDocument/2006/relationships/image" Target="../media/image710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0.png"/><Relationship Id="rId14" Type="http://schemas.openxmlformats.org/officeDocument/2006/relationships/image" Target="../media/image105.png"/><Relationship Id="rId22" Type="http://schemas.openxmlformats.org/officeDocument/2006/relationships/image" Target="../media/image780.png"/><Relationship Id="rId27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68399" y="2641601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743422" y="2929752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76522" y="364081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234267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512733" y="3191933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84318" y="332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70133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122278" y="4258000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126622" y="2396067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58545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801789" y="2802476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345033" y="4140206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88277" y="3945477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412916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71201" y="4140205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80112" y="4351868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801789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700254" y="4351866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817452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334483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92768" y="4351867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09;p53">
            <a:extLst>
              <a:ext uri="{FF2B5EF4-FFF2-40B4-BE49-F238E27FC236}">
                <a16:creationId xmlns:a16="http://schemas.microsoft.com/office/drawing/2014/main" id="{E44FD3C6-D287-C910-8C39-1B073A8D3B0D}"/>
              </a:ext>
            </a:extLst>
          </p:cNvPr>
          <p:cNvSpPr txBox="1"/>
          <p:nvPr/>
        </p:nvSpPr>
        <p:spPr>
          <a:xfrm>
            <a:off x="1664811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/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blipFill>
                <a:blip r:embed="rId2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/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blipFill>
                <a:blip r:embed="rId3"/>
                <a:stretch>
                  <a:fillRect l="-1739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>
            <a:extLst>
              <a:ext uri="{FF2B5EF4-FFF2-40B4-BE49-F238E27FC236}">
                <a16:creationId xmlns:a16="http://schemas.microsoft.com/office/drawing/2014/main" id="{BE4241D6-FDA1-5FDA-1AF8-B33C69075ED4}"/>
              </a:ext>
            </a:extLst>
          </p:cNvPr>
          <p:cNvSpPr/>
          <p:nvPr/>
        </p:nvSpPr>
        <p:spPr>
          <a:xfrm>
            <a:off x="2799824" y="3183646"/>
            <a:ext cx="960130" cy="33020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30376C-809E-D389-86DA-EFB796377EA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17739" y="358278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B3D799-E39C-E819-260D-3EF1319B0AFC}"/>
              </a:ext>
            </a:extLst>
          </p:cNvPr>
          <p:cNvCxnSpPr/>
          <p:nvPr/>
        </p:nvCxnSpPr>
        <p:spPr>
          <a:xfrm flipV="1">
            <a:off x="2009943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2A2FCF9-1284-2315-6069-FF18A74AED60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924047" y="2880645"/>
            <a:ext cx="532516" cy="360724"/>
          </a:xfrm>
          <a:prstGeom prst="bentConnector4">
            <a:avLst>
              <a:gd name="adj1" fmla="val 26008"/>
              <a:gd name="adj2" fmla="val 163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5409;p53">
            <a:extLst>
              <a:ext uri="{FF2B5EF4-FFF2-40B4-BE49-F238E27FC236}">
                <a16:creationId xmlns:a16="http://schemas.microsoft.com/office/drawing/2014/main" id="{D84EBF5F-96BF-EA92-39D3-7F90AF8D514F}"/>
              </a:ext>
            </a:extLst>
          </p:cNvPr>
          <p:cNvSpPr txBox="1"/>
          <p:nvPr/>
        </p:nvSpPr>
        <p:spPr>
          <a:xfrm>
            <a:off x="3895393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/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/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48657-D9BB-115E-0915-DD9C4D7A0E3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248321" y="3582782"/>
            <a:ext cx="9778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385C1-3223-5669-CDD3-090654B34987}"/>
              </a:ext>
            </a:extLst>
          </p:cNvPr>
          <p:cNvCxnSpPr/>
          <p:nvPr/>
        </p:nvCxnSpPr>
        <p:spPr>
          <a:xfrm flipV="1">
            <a:off x="4240525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4231B29-5833-D9C3-274E-A582B8C9FC6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40525" y="2897849"/>
            <a:ext cx="940307" cy="42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09;p53">
            <a:extLst>
              <a:ext uri="{FF2B5EF4-FFF2-40B4-BE49-F238E27FC236}">
                <a16:creationId xmlns:a16="http://schemas.microsoft.com/office/drawing/2014/main" id="{1F632A93-A9D3-D1F9-DCD8-A9B206AB7FD4}"/>
              </a:ext>
            </a:extLst>
          </p:cNvPr>
          <p:cNvSpPr txBox="1"/>
          <p:nvPr/>
        </p:nvSpPr>
        <p:spPr>
          <a:xfrm>
            <a:off x="5180832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/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/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A614133-8D2F-FAD4-5462-9ECB15467667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H="1" flipV="1">
            <a:off x="5533760" y="3582782"/>
            <a:ext cx="7117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D65DE8-6076-5C3A-6412-3040AAE40320}"/>
              </a:ext>
            </a:extLst>
          </p:cNvPr>
          <p:cNvCxnSpPr/>
          <p:nvPr/>
        </p:nvCxnSpPr>
        <p:spPr>
          <a:xfrm flipV="1">
            <a:off x="5525964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5409;p53">
            <a:extLst>
              <a:ext uri="{FF2B5EF4-FFF2-40B4-BE49-F238E27FC236}">
                <a16:creationId xmlns:a16="http://schemas.microsoft.com/office/drawing/2014/main" id="{4A0DB546-07D2-9A68-5720-0E9269E70DD9}"/>
              </a:ext>
            </a:extLst>
          </p:cNvPr>
          <p:cNvSpPr txBox="1"/>
          <p:nvPr/>
        </p:nvSpPr>
        <p:spPr>
          <a:xfrm>
            <a:off x="6450099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/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/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A443CEF-8881-3EF4-1AA1-2E525AF080DC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803027" y="3604264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ADB845D-4875-EF08-59E7-A5CC2AB8565C}"/>
              </a:ext>
            </a:extLst>
          </p:cNvPr>
          <p:cNvCxnSpPr/>
          <p:nvPr/>
        </p:nvCxnSpPr>
        <p:spPr>
          <a:xfrm flipV="1">
            <a:off x="6792442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6ABC7A0E-BBAA-855C-4F5F-3CACDC388E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776" y="2897849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6A6584A7-EEDF-B687-1347-8A8E887F6B2E}"/>
              </a:ext>
            </a:extLst>
          </p:cNvPr>
          <p:cNvCxnSpPr>
            <a:cxnSpLocks/>
          </p:cNvCxnSpPr>
          <p:nvPr/>
        </p:nvCxnSpPr>
        <p:spPr>
          <a:xfrm>
            <a:off x="6803027" y="2925356"/>
            <a:ext cx="928323" cy="4508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0138D283-6464-F3F3-D81F-7BE8A59D11D4}"/>
              </a:ext>
            </a:extLst>
          </p:cNvPr>
          <p:cNvSpPr txBox="1"/>
          <p:nvPr/>
        </p:nvSpPr>
        <p:spPr>
          <a:xfrm>
            <a:off x="7758980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/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4BA3559-A85A-B313-8AAE-520EC59ECE48}"/>
              </a:ext>
            </a:extLst>
          </p:cNvPr>
          <p:cNvCxnSpPr>
            <a:cxnSpLocks/>
          </p:cNvCxnSpPr>
          <p:nvPr/>
        </p:nvCxnSpPr>
        <p:spPr>
          <a:xfrm flipH="1" flipV="1">
            <a:off x="8102130" y="3598067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4B3DB68-D02B-AC04-FFF0-8A8D5A36B517}"/>
              </a:ext>
            </a:extLst>
          </p:cNvPr>
          <p:cNvCxnSpPr/>
          <p:nvPr/>
        </p:nvCxnSpPr>
        <p:spPr>
          <a:xfrm flipV="1">
            <a:off x="8089219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/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B61A0CDD-4C27-0D7D-6066-64D615E17CE9}"/>
              </a:ext>
            </a:extLst>
          </p:cNvPr>
          <p:cNvCxnSpPr>
            <a:cxnSpLocks/>
          </p:cNvCxnSpPr>
          <p:nvPr/>
        </p:nvCxnSpPr>
        <p:spPr>
          <a:xfrm>
            <a:off x="8093312" y="2925356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/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8DEE54-5129-B812-3207-CA5F57AB42E9}"/>
              </a:ext>
            </a:extLst>
          </p:cNvPr>
          <p:cNvGrpSpPr/>
          <p:nvPr/>
        </p:nvGrpSpPr>
        <p:grpSpPr>
          <a:xfrm>
            <a:off x="990797" y="2446950"/>
            <a:ext cx="3687382" cy="3160893"/>
            <a:chOff x="990797" y="2446951"/>
            <a:chExt cx="2053884" cy="1760628"/>
          </a:xfrm>
        </p:grpSpPr>
        <p:sp>
          <p:nvSpPr>
            <p:cNvPr id="5" name="Google Shape;5409;p53">
              <a:extLst>
                <a:ext uri="{FF2B5EF4-FFF2-40B4-BE49-F238E27FC236}">
                  <a16:creationId xmlns:a16="http://schemas.microsoft.com/office/drawing/2014/main" id="{E44FD3C6-D287-C910-8C39-1B073A8D3B0D}"/>
                </a:ext>
              </a:extLst>
            </p:cNvPr>
            <p:cNvSpPr txBox="1"/>
            <p:nvPr/>
          </p:nvSpPr>
          <p:spPr>
            <a:xfrm>
              <a:off x="1664811" y="3071748"/>
              <a:ext cx="705856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RNN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/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/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0376C-809E-D389-86DA-EFB796377EA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017739" y="3582782"/>
              <a:ext cx="0" cy="34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Google Shape;5409;p53">
              <a:extLst>
                <a:ext uri="{FF2B5EF4-FFF2-40B4-BE49-F238E27FC236}">
                  <a16:creationId xmlns:a16="http://schemas.microsoft.com/office/drawing/2014/main" id="{E08CF535-A369-FCC7-C085-806F51AE7347}"/>
                </a:ext>
              </a:extLst>
            </p:cNvPr>
            <p:cNvSpPr txBox="1"/>
            <p:nvPr/>
          </p:nvSpPr>
          <p:spPr>
            <a:xfrm>
              <a:off x="990797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" name="Google Shape;5409;p53">
              <a:extLst>
                <a:ext uri="{FF2B5EF4-FFF2-40B4-BE49-F238E27FC236}">
                  <a16:creationId xmlns:a16="http://schemas.microsoft.com/office/drawing/2014/main" id="{DD87A777-424B-4BF3-1F23-459B0FFF6407}"/>
                </a:ext>
              </a:extLst>
            </p:cNvPr>
            <p:cNvSpPr txBox="1"/>
            <p:nvPr/>
          </p:nvSpPr>
          <p:spPr>
            <a:xfrm>
              <a:off x="2755436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D63B00A-55D9-AB26-2D80-220AEE06235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370667" y="3327265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AE9057DA-DDFF-1C9B-D99A-DFA1F017FB3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V="1">
              <a:off x="1977168" y="2769875"/>
              <a:ext cx="598653" cy="5068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5738266-8AC0-499A-90E7-29E8EA510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0042" y="3310924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/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/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663AB68-CE36-E858-8CA9-F0F373E7A6D2}"/>
              </a:ext>
            </a:extLst>
          </p:cNvPr>
          <p:cNvGrpSpPr/>
          <p:nvPr/>
        </p:nvGrpSpPr>
        <p:grpSpPr>
          <a:xfrm>
            <a:off x="5426129" y="2446950"/>
            <a:ext cx="3687382" cy="3160893"/>
            <a:chOff x="6202804" y="2446950"/>
            <a:chExt cx="3687382" cy="3160893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7412876" y="3568661"/>
              <a:ext cx="126723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/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8046495" y="4486132"/>
              <a:ext cx="0" cy="62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09;p53">
              <a:extLst>
                <a:ext uri="{FF2B5EF4-FFF2-40B4-BE49-F238E27FC236}">
                  <a16:creationId xmlns:a16="http://schemas.microsoft.com/office/drawing/2014/main" id="{84577B50-B3B8-C02D-6629-AAA07A34681B}"/>
                </a:ext>
              </a:extLst>
            </p:cNvPr>
            <p:cNvSpPr txBox="1"/>
            <p:nvPr/>
          </p:nvSpPr>
          <p:spPr>
            <a:xfrm>
              <a:off x="6202804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8" name="Google Shape;5409;p53">
              <a:extLst>
                <a:ext uri="{FF2B5EF4-FFF2-40B4-BE49-F238E27FC236}">
                  <a16:creationId xmlns:a16="http://schemas.microsoft.com/office/drawing/2014/main" id="{B86BBCDF-74E6-8FD6-6333-C2B983058023}"/>
                </a:ext>
              </a:extLst>
            </p:cNvPr>
            <p:cNvSpPr txBox="1"/>
            <p:nvPr/>
          </p:nvSpPr>
          <p:spPr>
            <a:xfrm>
              <a:off x="9370898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F6C0ECA-E91F-B3A8-B72A-B5A3519379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4319581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1C5B9582-51D1-648C-CDF9-A7FDDAB20DE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7821090" y="3179270"/>
              <a:ext cx="1369408" cy="899371"/>
            </a:xfrm>
            <a:prstGeom prst="bentConnector3">
              <a:avLst>
                <a:gd name="adj1" fmla="val 608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238799B-E46B-F03B-F032-D75AA6D1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4332843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/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/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75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14E54F9-8FC3-2996-F62F-3AD03AAD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/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263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AD84528-A6A3-05CB-2F54-C435978266F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/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5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5EC3D23-70B6-9224-B576-BD340ECF043B}"/>
              </a:ext>
            </a:extLst>
          </p:cNvPr>
          <p:cNvGrpSpPr/>
          <p:nvPr/>
        </p:nvGrpSpPr>
        <p:grpSpPr>
          <a:xfrm>
            <a:off x="926673" y="116186"/>
            <a:ext cx="10289408" cy="5792096"/>
            <a:chOff x="926673" y="116186"/>
            <a:chExt cx="10289408" cy="57920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69993A1-B77C-F3D3-4B41-74F4A0BCA9CD}"/>
                </a:ext>
              </a:extLst>
            </p:cNvPr>
            <p:cNvSpPr/>
            <p:nvPr/>
          </p:nvSpPr>
          <p:spPr>
            <a:xfrm>
              <a:off x="926673" y="3358259"/>
              <a:ext cx="10289407" cy="489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2618994-6AF1-79CC-6103-E41414CFC392}"/>
                </a:ext>
              </a:extLst>
            </p:cNvPr>
            <p:cNvSpPr/>
            <p:nvPr/>
          </p:nvSpPr>
          <p:spPr>
            <a:xfrm>
              <a:off x="926674" y="3922824"/>
              <a:ext cx="10289407" cy="4896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/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345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81A66D7-2EF3-3B30-E5BF-29E5A9ADAB7E}"/>
                </a:ext>
              </a:extLst>
            </p:cNvPr>
            <p:cNvSpPr/>
            <p:nvPr/>
          </p:nvSpPr>
          <p:spPr>
            <a:xfrm>
              <a:off x="1413493" y="4778459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5FE51B1-52F0-8715-93A9-D67AC9261673}"/>
                </a:ext>
              </a:extLst>
            </p:cNvPr>
            <p:cNvSpPr/>
            <p:nvPr/>
          </p:nvSpPr>
          <p:spPr>
            <a:xfrm>
              <a:off x="1160816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0EB2658-A957-9CE3-007A-DDDA4766B3EA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168724" y="5142526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4A84E6-DEFF-8E9B-9A9D-51CEE1B3C26D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H="1" flipV="1">
              <a:off x="1664770" y="4347167"/>
              <a:ext cx="503954" cy="43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80EB853-F62B-4CE8-6518-EBD863D0926E}"/>
                </a:ext>
              </a:extLst>
            </p:cNvPr>
            <p:cNvSpPr/>
            <p:nvPr/>
          </p:nvSpPr>
          <p:spPr>
            <a:xfrm>
              <a:off x="2337987" y="3435991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047DFD7-3663-9814-1F97-FB41FCFFBF04}"/>
                </a:ext>
              </a:extLst>
            </p:cNvPr>
            <p:cNvCxnSpPr>
              <a:cxnSpLocks/>
              <a:stCxn id="3" idx="0"/>
              <a:endCxn id="12" idx="2"/>
            </p:cNvCxnSpPr>
            <p:nvPr/>
          </p:nvCxnSpPr>
          <p:spPr>
            <a:xfrm flipV="1">
              <a:off x="2168724" y="3800058"/>
              <a:ext cx="673217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/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93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94FA600-2E22-6B18-0E6B-D3787E49E05A}"/>
                </a:ext>
              </a:extLst>
            </p:cNvPr>
            <p:cNvSpPr/>
            <p:nvPr/>
          </p:nvSpPr>
          <p:spPr>
            <a:xfrm>
              <a:off x="378812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FB01C16-5533-0CFC-3B42-690D580BF5DE}"/>
                </a:ext>
              </a:extLst>
            </p:cNvPr>
            <p:cNvSpPr/>
            <p:nvPr/>
          </p:nvSpPr>
          <p:spPr>
            <a:xfrm>
              <a:off x="3535448" y="3985099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AF7385E-699B-1B58-2F89-A5A7B656C716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454335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F63D36E-B98A-7AA4-D17A-0A4223258AAF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4039402" y="4349166"/>
              <a:ext cx="503954" cy="41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FAB661A-5525-3EF5-737D-E0AE1F3EA74B}"/>
                </a:ext>
              </a:extLst>
            </p:cNvPr>
            <p:cNvSpPr/>
            <p:nvPr/>
          </p:nvSpPr>
          <p:spPr>
            <a:xfrm>
              <a:off x="4722764" y="3429962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A5C7605-2BD7-5C59-4C35-D7413A227055}"/>
                </a:ext>
              </a:extLst>
            </p:cNvPr>
            <p:cNvCxnSpPr>
              <a:cxnSpLocks/>
              <a:stCxn id="18" idx="0"/>
              <a:endCxn id="25" idx="2"/>
            </p:cNvCxnSpPr>
            <p:nvPr/>
          </p:nvCxnSpPr>
          <p:spPr>
            <a:xfrm flipV="1">
              <a:off x="4543356" y="3794029"/>
              <a:ext cx="683362" cy="97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/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806AA68-8542-A840-0AF2-81B8220A4DE7}"/>
                </a:ext>
              </a:extLst>
            </p:cNvPr>
            <p:cNvSpPr/>
            <p:nvPr/>
          </p:nvSpPr>
          <p:spPr>
            <a:xfrm>
              <a:off x="630649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BD29A3E-ACEE-7CB1-BE2C-B373A06D12D8}"/>
                </a:ext>
              </a:extLst>
            </p:cNvPr>
            <p:cNvSpPr/>
            <p:nvPr/>
          </p:nvSpPr>
          <p:spPr>
            <a:xfrm>
              <a:off x="6045500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87196F-AE86-2BAC-1E92-071B84A13F8C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706172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1F35BB-56BF-0504-758F-D8E0083E624D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>
            <a:xfrm flipH="1" flipV="1">
              <a:off x="6549454" y="4347167"/>
              <a:ext cx="512272" cy="417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01EFD2E-FE94-57F3-6FC0-22296455E95C}"/>
                </a:ext>
              </a:extLst>
            </p:cNvPr>
            <p:cNvSpPr/>
            <p:nvPr/>
          </p:nvSpPr>
          <p:spPr>
            <a:xfrm>
              <a:off x="724113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15BF5712-E80C-88E8-715C-82D291AA774A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flipV="1">
              <a:off x="706172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/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513D4C6-95D7-2E32-B5B6-E874D120DB2C}"/>
                </a:ext>
              </a:extLst>
            </p:cNvPr>
            <p:cNvSpPr/>
            <p:nvPr/>
          </p:nvSpPr>
          <p:spPr>
            <a:xfrm>
              <a:off x="882486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355832F-4FB9-AC12-244F-43BF6503A9CA}"/>
                </a:ext>
              </a:extLst>
            </p:cNvPr>
            <p:cNvSpPr/>
            <p:nvPr/>
          </p:nvSpPr>
          <p:spPr>
            <a:xfrm>
              <a:off x="8550300" y="398111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042F98E4-48C6-7BEC-64F6-7E3310C65173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58009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B5BCB10-C70E-3171-26BC-D44BB126597E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H="1" flipV="1">
              <a:off x="9054254" y="4345177"/>
              <a:ext cx="525842" cy="41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F9568D4-D21A-A60A-24E3-A99E8F0EE047}"/>
                </a:ext>
              </a:extLst>
            </p:cNvPr>
            <p:cNvSpPr/>
            <p:nvPr/>
          </p:nvSpPr>
          <p:spPr>
            <a:xfrm>
              <a:off x="975950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B61D114-8813-C8E3-D71E-59EE03B1DB49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958009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1FE6C35-587E-62C5-7EFF-BC190247748B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>
              <a:off x="2168724" y="4165134"/>
              <a:ext cx="136672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67C2D4A0-777D-833A-AF12-166ECD6D6B19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 flipV="1">
              <a:off x="4543356" y="4165134"/>
              <a:ext cx="150214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3ED129D-E095-2584-A0C9-389B3F6115D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053408" y="4165134"/>
              <a:ext cx="1496892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2C41D650-F740-FBF8-FCB5-DFB95E55BB5E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8249042" y="3604043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8AA7BCD3-D5FA-1010-14A0-5B241D9AEF65}"/>
                </a:ext>
              </a:extLst>
            </p:cNvPr>
            <p:cNvCxnSpPr/>
            <p:nvPr/>
          </p:nvCxnSpPr>
          <p:spPr>
            <a:xfrm flipH="1">
              <a:off x="5730672" y="3599421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9FE8813-8325-ADFA-6C00-DFC9C06F4D1E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>
              <a:off x="3345895" y="3611996"/>
              <a:ext cx="1376869" cy="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/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01B0BC5-26CD-CCC8-F179-9D5F673796B5}"/>
                </a:ext>
              </a:extLst>
            </p:cNvPr>
            <p:cNvCxnSpPr>
              <a:cxnSpLocks/>
              <a:stCxn id="4" idx="0"/>
              <a:endCxn id="66" idx="2"/>
            </p:cNvCxnSpPr>
            <p:nvPr/>
          </p:nvCxnSpPr>
          <p:spPr>
            <a:xfrm flipV="1">
              <a:off x="1664770" y="2869502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/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/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/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98FE284-4E68-39AE-64EB-4094239B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763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62AC4E9-A7BF-3181-76DE-9FE0CD759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0" y="2865210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4293D20-53D9-B18F-D319-E0C57B7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930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/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/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/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/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F31DDEC-309C-FD77-2182-F5E5A7BF7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3" y="2300175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48E5CDAB-9501-C7EA-A980-A7313D6D1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4" y="2292303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01E9FB6-73CB-39C1-F1B7-A0813D772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050" y="227095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17893EF-82FB-67F6-180C-46CFA14F3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610" y="2296617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9F20397-1663-0845-97AD-CDBA0DDD54A7}"/>
                </a:ext>
              </a:extLst>
            </p:cNvPr>
            <p:cNvSpPr/>
            <p:nvPr/>
          </p:nvSpPr>
          <p:spPr>
            <a:xfrm>
              <a:off x="1582756" y="94971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39D8697-0FFE-903B-C1EA-F4C171C7DC74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683344" y="1313785"/>
              <a:ext cx="648976" cy="11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B8B878A-6807-4421-197B-18061EB6EBE7}"/>
                </a:ext>
              </a:extLst>
            </p:cNvPr>
            <p:cNvCxnSpPr>
              <a:cxnSpLocks/>
              <a:stCxn id="83" idx="0"/>
              <a:endCxn id="91" idx="2"/>
            </p:cNvCxnSpPr>
            <p:nvPr/>
          </p:nvCxnSpPr>
          <p:spPr>
            <a:xfrm flipH="1" flipV="1">
              <a:off x="2337987" y="1313785"/>
              <a:ext cx="585968" cy="61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EA696E9-552F-14CC-0D9C-8400C31D358A}"/>
                </a:ext>
              </a:extLst>
            </p:cNvPr>
            <p:cNvSpPr/>
            <p:nvPr/>
          </p:nvSpPr>
          <p:spPr>
            <a:xfrm>
              <a:off x="3874349" y="95136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58CA8F0-C5AD-02DD-D679-53E2504B4E9A}"/>
                </a:ext>
              </a:extLst>
            </p:cNvPr>
            <p:cNvSpPr/>
            <p:nvPr/>
          </p:nvSpPr>
          <p:spPr>
            <a:xfrm>
              <a:off x="6335205" y="94922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50D8884A-1B63-9C49-8DCD-306F51D2BD20}"/>
                </a:ext>
              </a:extLst>
            </p:cNvPr>
            <p:cNvSpPr/>
            <p:nvPr/>
          </p:nvSpPr>
          <p:spPr>
            <a:xfrm>
              <a:off x="8815087" y="95035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75419F95-5069-C748-76B3-928182E82A41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4060785" y="1332166"/>
              <a:ext cx="571142" cy="117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80F53-BE19-7FFA-5663-03A0BCDB980E}"/>
                </a:ext>
              </a:extLst>
            </p:cNvPr>
            <p:cNvCxnSpPr>
              <a:cxnSpLocks/>
              <a:stCxn id="84" idx="0"/>
              <a:endCxn id="97" idx="2"/>
            </p:cNvCxnSpPr>
            <p:nvPr/>
          </p:nvCxnSpPr>
          <p:spPr>
            <a:xfrm flipH="1" flipV="1">
              <a:off x="4629580" y="1315434"/>
              <a:ext cx="610728" cy="61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CC3C186C-7950-3EC4-CE15-5858D167DCF9}"/>
                </a:ext>
              </a:extLst>
            </p:cNvPr>
            <p:cNvCxnSpPr>
              <a:cxnSpLocks/>
              <a:stCxn id="78" idx="0"/>
              <a:endCxn id="98" idx="2"/>
            </p:cNvCxnSpPr>
            <p:nvPr/>
          </p:nvCxnSpPr>
          <p:spPr>
            <a:xfrm flipV="1">
              <a:off x="6549454" y="1313295"/>
              <a:ext cx="540982" cy="119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45BEC4D-7EFB-C3E9-872D-9638D3662FB0}"/>
                </a:ext>
              </a:extLst>
            </p:cNvPr>
            <p:cNvCxnSpPr>
              <a:cxnSpLocks/>
              <a:stCxn id="85" idx="0"/>
              <a:endCxn id="98" idx="2"/>
            </p:cNvCxnSpPr>
            <p:nvPr/>
          </p:nvCxnSpPr>
          <p:spPr>
            <a:xfrm flipH="1" flipV="1">
              <a:off x="7090436" y="1313295"/>
              <a:ext cx="654652" cy="61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8B36E9A9-E0B4-B077-F0B0-55700FE1D9C4}"/>
                </a:ext>
              </a:extLst>
            </p:cNvPr>
            <p:cNvCxnSpPr>
              <a:cxnSpLocks/>
              <a:stCxn id="79" idx="0"/>
              <a:endCxn id="99" idx="2"/>
            </p:cNvCxnSpPr>
            <p:nvPr/>
          </p:nvCxnSpPr>
          <p:spPr>
            <a:xfrm flipV="1">
              <a:off x="9066364" y="1314425"/>
              <a:ext cx="503954" cy="119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44964689-D353-5ABC-D176-D85570215352}"/>
                </a:ext>
              </a:extLst>
            </p:cNvPr>
            <p:cNvCxnSpPr>
              <a:cxnSpLocks/>
              <a:stCxn id="86" idx="0"/>
              <a:endCxn id="99" idx="2"/>
            </p:cNvCxnSpPr>
            <p:nvPr/>
          </p:nvCxnSpPr>
          <p:spPr>
            <a:xfrm flipH="1" flipV="1">
              <a:off x="9570318" y="1314425"/>
              <a:ext cx="693140" cy="61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/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/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/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/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9688B098-98D1-A15B-54CF-CA105778939E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 flipV="1">
              <a:off x="2332320" y="520028"/>
              <a:ext cx="5667" cy="4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92C8380-C19C-7496-2F32-05998BCD3BD5}"/>
                </a:ext>
              </a:extLst>
            </p:cNvPr>
            <p:cNvCxnSpPr>
              <a:cxnSpLocks/>
              <a:stCxn id="97" idx="0"/>
              <a:endCxn id="118" idx="2"/>
            </p:cNvCxnSpPr>
            <p:nvPr/>
          </p:nvCxnSpPr>
          <p:spPr>
            <a:xfrm flipV="1">
              <a:off x="4629580" y="487516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50AE0BF-27C1-BB4F-C229-3F046BCE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691" y="476433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36AD18D7-F174-9CE0-605F-4E153F4BAE5B}"/>
                </a:ext>
              </a:extLst>
            </p:cNvPr>
            <p:cNvCxnSpPr>
              <a:cxnSpLocks/>
              <a:stCxn id="99" idx="0"/>
              <a:endCxn id="120" idx="2"/>
            </p:cNvCxnSpPr>
            <p:nvPr/>
          </p:nvCxnSpPr>
          <p:spPr>
            <a:xfrm flipV="1">
              <a:off x="9570318" y="486547"/>
              <a:ext cx="1196" cy="46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6636201" y="398882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269820" y="448613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263952" y="356446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6229AE-9849-5F9B-2678-CFB99B71967D}"/>
              </a:ext>
            </a:extLst>
          </p:cNvPr>
          <p:cNvCxnSpPr>
            <a:cxnSpLocks/>
          </p:cNvCxnSpPr>
          <p:nvPr/>
        </p:nvCxnSpPr>
        <p:spPr>
          <a:xfrm flipV="1">
            <a:off x="7263952" y="2754959"/>
            <a:ext cx="0" cy="31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6630333" y="30671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6630333" y="2257655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116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2023012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2401496" y="4690411"/>
                <a:ext cx="498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John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96" y="4690411"/>
                <a:ext cx="498534" cy="276999"/>
              </a:xfrm>
              <a:prstGeom prst="rect">
                <a:avLst/>
              </a:prstGeom>
              <a:blipFill>
                <a:blip r:embed="rId2"/>
                <a:stretch>
                  <a:fillRect l="-17500" r="-15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2656631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2650763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2017144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7" name="Google Shape;5409;p53">
            <a:extLst>
              <a:ext uri="{FF2B5EF4-FFF2-40B4-BE49-F238E27FC236}">
                <a16:creationId xmlns:a16="http://schemas.microsoft.com/office/drawing/2014/main" id="{AC966AAB-76A4-1F70-DE1F-AB5276091771}"/>
              </a:ext>
            </a:extLst>
          </p:cNvPr>
          <p:cNvSpPr txBox="1"/>
          <p:nvPr/>
        </p:nvSpPr>
        <p:spPr>
          <a:xfrm>
            <a:off x="3748839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/>
              <p:nvPr/>
            </p:nvSpPr>
            <p:spPr>
              <a:xfrm>
                <a:off x="4013153" y="4690411"/>
                <a:ext cx="745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bought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153" y="4690411"/>
                <a:ext cx="745397" cy="276999"/>
              </a:xfrm>
              <a:prstGeom prst="rect">
                <a:avLst/>
              </a:prstGeom>
              <a:blipFill>
                <a:blip r:embed="rId3"/>
                <a:stretch>
                  <a:fillRect l="-10000" t="-4348" r="-11667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9784E1F-33B5-6A38-BE32-0F2DF311B6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82458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7DA7C2C-7D05-53C1-91B2-535D36E5322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376590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5409;p53">
            <a:extLst>
              <a:ext uri="{FF2B5EF4-FFF2-40B4-BE49-F238E27FC236}">
                <a16:creationId xmlns:a16="http://schemas.microsoft.com/office/drawing/2014/main" id="{5391D1CE-2E61-3889-505B-7200830E3F21}"/>
              </a:ext>
            </a:extLst>
          </p:cNvPr>
          <p:cNvSpPr txBox="1"/>
          <p:nvPr/>
        </p:nvSpPr>
        <p:spPr>
          <a:xfrm>
            <a:off x="3742971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15" name="Google Shape;5409;p53">
            <a:extLst>
              <a:ext uri="{FF2B5EF4-FFF2-40B4-BE49-F238E27FC236}">
                <a16:creationId xmlns:a16="http://schemas.microsoft.com/office/drawing/2014/main" id="{56E8CD0F-A3F7-BBD4-DB5D-56AB8074F8BA}"/>
              </a:ext>
            </a:extLst>
          </p:cNvPr>
          <p:cNvSpPr txBox="1"/>
          <p:nvPr/>
        </p:nvSpPr>
        <p:spPr>
          <a:xfrm>
            <a:off x="5474665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/>
              <p:nvPr/>
            </p:nvSpPr>
            <p:spPr>
              <a:xfrm>
                <a:off x="6028717" y="4690411"/>
                <a:ext cx="163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717" y="4690411"/>
                <a:ext cx="163506" cy="276999"/>
              </a:xfrm>
              <a:prstGeom prst="rect">
                <a:avLst/>
              </a:prstGeom>
              <a:blipFill>
                <a:blip r:embed="rId4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AD8E1F-3FA8-FA59-7A1C-F6D4008F9D6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108284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4E2872-4A21-622F-23DB-FCC0EB22F38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102416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5409;p53">
            <a:extLst>
              <a:ext uri="{FF2B5EF4-FFF2-40B4-BE49-F238E27FC236}">
                <a16:creationId xmlns:a16="http://schemas.microsoft.com/office/drawing/2014/main" id="{E37F0EAF-E410-F3D5-9C7F-8DCB2F2946DA}"/>
              </a:ext>
            </a:extLst>
          </p:cNvPr>
          <p:cNvSpPr txBox="1"/>
          <p:nvPr/>
        </p:nvSpPr>
        <p:spPr>
          <a:xfrm>
            <a:off x="5468797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23" name="Google Shape;5409;p53">
            <a:extLst>
              <a:ext uri="{FF2B5EF4-FFF2-40B4-BE49-F238E27FC236}">
                <a16:creationId xmlns:a16="http://schemas.microsoft.com/office/drawing/2014/main" id="{959998B9-7862-6C85-DC13-B6D6A37EB2C2}"/>
              </a:ext>
            </a:extLst>
          </p:cNvPr>
          <p:cNvSpPr txBox="1"/>
          <p:nvPr/>
        </p:nvSpPr>
        <p:spPr>
          <a:xfrm>
            <a:off x="7202884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D1BFF6-E457-20A8-FDD7-E0B8164555BE}"/>
                  </a:ext>
                </a:extLst>
              </p:cNvPr>
              <p:cNvSpPr txBox="1"/>
              <p:nvPr/>
            </p:nvSpPr>
            <p:spPr>
              <a:xfrm>
                <a:off x="7581368" y="4690411"/>
                <a:ext cx="543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book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3D1BFF6-E457-20A8-FDD7-E0B81645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368" y="4690411"/>
                <a:ext cx="543418" cy="276999"/>
              </a:xfrm>
              <a:prstGeom prst="rect">
                <a:avLst/>
              </a:prstGeom>
              <a:blipFill>
                <a:blip r:embed="rId5"/>
                <a:stretch>
                  <a:fillRect l="-11628" r="-11628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3EB1E0F-0D2B-A2FD-8484-F446D0770F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36503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1BCEBAE-23F2-091E-D054-43D9CC8D3AA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830635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5409;p53">
            <a:extLst>
              <a:ext uri="{FF2B5EF4-FFF2-40B4-BE49-F238E27FC236}">
                <a16:creationId xmlns:a16="http://schemas.microsoft.com/office/drawing/2014/main" id="{E8220DE8-8225-EE2A-9F4E-77CCCCED71A7}"/>
              </a:ext>
            </a:extLst>
          </p:cNvPr>
          <p:cNvSpPr txBox="1"/>
          <p:nvPr/>
        </p:nvSpPr>
        <p:spPr>
          <a:xfrm>
            <a:off x="7197016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2" name="Google Shape;5409;p53">
            <a:extLst>
              <a:ext uri="{FF2B5EF4-FFF2-40B4-BE49-F238E27FC236}">
                <a16:creationId xmlns:a16="http://schemas.microsoft.com/office/drawing/2014/main" id="{8731CFC8-ABC4-D445-13C0-538442ABE131}"/>
              </a:ext>
            </a:extLst>
          </p:cNvPr>
          <p:cNvSpPr txBox="1"/>
          <p:nvPr/>
        </p:nvSpPr>
        <p:spPr>
          <a:xfrm>
            <a:off x="8901750" y="356869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2940D0-5952-AF7F-F230-67A0292493ED}"/>
                  </a:ext>
                </a:extLst>
              </p:cNvPr>
              <p:cNvSpPr txBox="1"/>
              <p:nvPr/>
            </p:nvSpPr>
            <p:spPr>
              <a:xfrm>
                <a:off x="9489810" y="4690411"/>
                <a:ext cx="99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F2940D0-5952-AF7F-F230-67A029249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810" y="4690411"/>
                <a:ext cx="9938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E30A87A-74B1-ACA6-C230-E3A1187F454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9535369" y="406600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299B79F-C209-D00C-E349-64B7DF48EC1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9529501" y="314433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5409;p53">
            <a:extLst>
              <a:ext uri="{FF2B5EF4-FFF2-40B4-BE49-F238E27FC236}">
                <a16:creationId xmlns:a16="http://schemas.microsoft.com/office/drawing/2014/main" id="{3DF88A8B-EA30-078A-C1CF-3701175DEF1E}"/>
              </a:ext>
            </a:extLst>
          </p:cNvPr>
          <p:cNvSpPr txBox="1"/>
          <p:nvPr/>
        </p:nvSpPr>
        <p:spPr>
          <a:xfrm>
            <a:off x="8895882" y="264703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70D7D17-7C1A-9D43-1327-CDFEFF79C18B}"/>
              </a:ext>
            </a:extLst>
          </p:cNvPr>
          <p:cNvCxnSpPr>
            <a:cxnSpLocks/>
          </p:cNvCxnSpPr>
          <p:nvPr/>
        </p:nvCxnSpPr>
        <p:spPr>
          <a:xfrm>
            <a:off x="3284382" y="280507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FB80718-E4BF-47A4-18F2-DF647A46C41E}"/>
              </a:ext>
            </a:extLst>
          </p:cNvPr>
          <p:cNvCxnSpPr>
            <a:cxnSpLocks/>
          </p:cNvCxnSpPr>
          <p:nvPr/>
        </p:nvCxnSpPr>
        <p:spPr>
          <a:xfrm>
            <a:off x="3284382" y="30151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DA305CAE-0C37-B1C8-71D5-F7393FA70A41}"/>
              </a:ext>
            </a:extLst>
          </p:cNvPr>
          <p:cNvCxnSpPr/>
          <p:nvPr/>
        </p:nvCxnSpPr>
        <p:spPr>
          <a:xfrm rot="16200000" flipV="1">
            <a:off x="2618679" y="2140971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D80C7A-3CEA-709E-D7A9-3DA383763E83}"/>
              </a:ext>
            </a:extLst>
          </p:cNvPr>
          <p:cNvCxnSpPr>
            <a:cxnSpLocks/>
          </p:cNvCxnSpPr>
          <p:nvPr/>
        </p:nvCxnSpPr>
        <p:spPr>
          <a:xfrm>
            <a:off x="5018025" y="280507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AB4C869-EFBD-8D70-1300-37332CC6112C}"/>
              </a:ext>
            </a:extLst>
          </p:cNvPr>
          <p:cNvCxnSpPr>
            <a:cxnSpLocks/>
          </p:cNvCxnSpPr>
          <p:nvPr/>
        </p:nvCxnSpPr>
        <p:spPr>
          <a:xfrm>
            <a:off x="5018025" y="30151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F26F600-054F-589E-EDEE-9DD872D36B65}"/>
              </a:ext>
            </a:extLst>
          </p:cNvPr>
          <p:cNvCxnSpPr/>
          <p:nvPr/>
        </p:nvCxnSpPr>
        <p:spPr>
          <a:xfrm rot="16200000" flipV="1">
            <a:off x="4352322" y="2140971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CACC22E-E599-C7CA-3771-1D9E5A75DC7F}"/>
              </a:ext>
            </a:extLst>
          </p:cNvPr>
          <p:cNvCxnSpPr>
            <a:cxnSpLocks/>
          </p:cNvCxnSpPr>
          <p:nvPr/>
        </p:nvCxnSpPr>
        <p:spPr>
          <a:xfrm>
            <a:off x="6749050" y="2793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5682E6-8FDB-9D12-6CA4-76B41035B625}"/>
              </a:ext>
            </a:extLst>
          </p:cNvPr>
          <p:cNvCxnSpPr>
            <a:cxnSpLocks/>
          </p:cNvCxnSpPr>
          <p:nvPr/>
        </p:nvCxnSpPr>
        <p:spPr>
          <a:xfrm>
            <a:off x="6749050" y="300341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94C717D8-C21E-90E0-B16B-B5453E23DC33}"/>
              </a:ext>
            </a:extLst>
          </p:cNvPr>
          <p:cNvCxnSpPr/>
          <p:nvPr/>
        </p:nvCxnSpPr>
        <p:spPr>
          <a:xfrm rot="16200000" flipV="1">
            <a:off x="6083347" y="2129254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112E0C-4599-5B34-97D1-E43D60ACCCC4}"/>
              </a:ext>
            </a:extLst>
          </p:cNvPr>
          <p:cNvCxnSpPr>
            <a:cxnSpLocks/>
          </p:cNvCxnSpPr>
          <p:nvPr/>
        </p:nvCxnSpPr>
        <p:spPr>
          <a:xfrm>
            <a:off x="8453631" y="276136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13C24B-D66B-A5BD-7E73-E56F99BBF222}"/>
              </a:ext>
            </a:extLst>
          </p:cNvPr>
          <p:cNvCxnSpPr>
            <a:cxnSpLocks/>
          </p:cNvCxnSpPr>
          <p:nvPr/>
        </p:nvCxnSpPr>
        <p:spPr>
          <a:xfrm>
            <a:off x="8453631" y="297142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31E3A04-45A4-4314-3136-D43707C21F5C}"/>
              </a:ext>
            </a:extLst>
          </p:cNvPr>
          <p:cNvCxnSpPr/>
          <p:nvPr/>
        </p:nvCxnSpPr>
        <p:spPr>
          <a:xfrm rot="16200000" flipV="1">
            <a:off x="7787928" y="2097264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3340CC3-B0DE-7BF5-A82E-0E2764478CC7}"/>
              </a:ext>
            </a:extLst>
          </p:cNvPr>
          <p:cNvCxnSpPr>
            <a:cxnSpLocks/>
          </p:cNvCxnSpPr>
          <p:nvPr/>
        </p:nvCxnSpPr>
        <p:spPr>
          <a:xfrm>
            <a:off x="10163120" y="2981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FD48C4F-A858-3848-E77D-727E176089E9}"/>
              </a:ext>
            </a:extLst>
          </p:cNvPr>
          <p:cNvCxnSpPr>
            <a:cxnSpLocks/>
          </p:cNvCxnSpPr>
          <p:nvPr/>
        </p:nvCxnSpPr>
        <p:spPr>
          <a:xfrm>
            <a:off x="10163119" y="279335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B6B268AD-1A77-910C-E6A6-0F62E1AD4715}"/>
              </a:ext>
            </a:extLst>
          </p:cNvPr>
          <p:cNvCxnSpPr/>
          <p:nvPr/>
        </p:nvCxnSpPr>
        <p:spPr>
          <a:xfrm rot="16200000" flipV="1">
            <a:off x="9492508" y="2098989"/>
            <a:ext cx="906249" cy="842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/>
              <p:nvPr/>
            </p:nvSpPr>
            <p:spPr>
              <a:xfrm>
                <a:off x="10639515" y="2761363"/>
                <a:ext cx="4339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9515" y="2761363"/>
                <a:ext cx="433901" cy="430887"/>
              </a:xfrm>
              <a:prstGeom prst="rect">
                <a:avLst/>
              </a:prstGeom>
              <a:blipFill>
                <a:blip r:embed="rId7"/>
                <a:stretch>
                  <a:fillRect l="-16667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9F75210-1FB4-3628-E19C-0A295EF8DC39}"/>
                  </a:ext>
                </a:extLst>
              </p:cNvPr>
              <p:cNvSpPr txBox="1"/>
              <p:nvPr/>
            </p:nvSpPr>
            <p:spPr>
              <a:xfrm>
                <a:off x="842825" y="2680241"/>
                <a:ext cx="776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A9F75210-1FB4-3628-E19C-0A295EF8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25" y="2680241"/>
                <a:ext cx="776944" cy="430887"/>
              </a:xfrm>
              <a:prstGeom prst="rect">
                <a:avLst/>
              </a:prstGeom>
              <a:blipFill>
                <a:blip r:embed="rId8"/>
                <a:stretch>
                  <a:fillRect l="-9677" r="-3226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5143D42-37D4-9B86-95F1-2301128AFA99}"/>
              </a:ext>
            </a:extLst>
          </p:cNvPr>
          <p:cNvCxnSpPr>
            <a:cxnSpLocks/>
          </p:cNvCxnSpPr>
          <p:nvPr/>
        </p:nvCxnSpPr>
        <p:spPr>
          <a:xfrm>
            <a:off x="1558555" y="2895684"/>
            <a:ext cx="45858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1357994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1616598" y="5396993"/>
                <a:ext cx="730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eos</m:t>
                      </m:r>
                      <m:r>
                        <m:rPr>
                          <m:nor/>
                        </m:rPr>
                        <a:rPr lang="en-US" altLang="ja-JP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598" y="5396993"/>
                <a:ext cx="730969" cy="276999"/>
              </a:xfrm>
              <a:prstGeom prst="rect">
                <a:avLst/>
              </a:prstGeom>
              <a:blipFill>
                <a:blip r:embed="rId2"/>
                <a:stretch>
                  <a:fillRect l="-6897" r="-689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991613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1985745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1352126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7" name="Google Shape;5409;p53">
            <a:extLst>
              <a:ext uri="{FF2B5EF4-FFF2-40B4-BE49-F238E27FC236}">
                <a16:creationId xmlns:a16="http://schemas.microsoft.com/office/drawing/2014/main" id="{AC966AAB-76A4-1F70-DE1F-AB5276091771}"/>
              </a:ext>
            </a:extLst>
          </p:cNvPr>
          <p:cNvSpPr txBox="1"/>
          <p:nvPr/>
        </p:nvSpPr>
        <p:spPr>
          <a:xfrm>
            <a:off x="3083821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/>
              <p:nvPr/>
            </p:nvSpPr>
            <p:spPr>
              <a:xfrm>
                <a:off x="3348135" y="5396993"/>
                <a:ext cx="745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>
                          <a:latin typeface="Cambria Math" panose="02040503050406030204" pitchFamily="18" charset="0"/>
                        </a:rPr>
                        <m:t>ジョン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1AC3B47-CFEE-8DC2-D089-BFBB6A3D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35" y="5396993"/>
                <a:ext cx="745397" cy="276999"/>
              </a:xfrm>
              <a:prstGeom prst="rect">
                <a:avLst/>
              </a:prstGeom>
              <a:blipFill>
                <a:blip r:embed="rId3"/>
                <a:stretch>
                  <a:fillRect l="-8333" t="-8696" r="-8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9784E1F-33B5-6A38-BE32-0F2DF311B6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717440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7DA7C2C-7D05-53C1-91B2-535D36E5322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711572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Google Shape;5409;p53">
            <a:extLst>
              <a:ext uri="{FF2B5EF4-FFF2-40B4-BE49-F238E27FC236}">
                <a16:creationId xmlns:a16="http://schemas.microsoft.com/office/drawing/2014/main" id="{5391D1CE-2E61-3889-505B-7200830E3F21}"/>
              </a:ext>
            </a:extLst>
          </p:cNvPr>
          <p:cNvSpPr txBox="1"/>
          <p:nvPr/>
        </p:nvSpPr>
        <p:spPr>
          <a:xfrm>
            <a:off x="3077953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15" name="Google Shape;5409;p53">
            <a:extLst>
              <a:ext uri="{FF2B5EF4-FFF2-40B4-BE49-F238E27FC236}">
                <a16:creationId xmlns:a16="http://schemas.microsoft.com/office/drawing/2014/main" id="{56E8CD0F-A3F7-BBD4-DB5D-56AB8074F8BA}"/>
              </a:ext>
            </a:extLst>
          </p:cNvPr>
          <p:cNvSpPr txBox="1"/>
          <p:nvPr/>
        </p:nvSpPr>
        <p:spPr>
          <a:xfrm>
            <a:off x="4809647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/>
              <p:nvPr/>
            </p:nvSpPr>
            <p:spPr>
              <a:xfrm>
                <a:off x="5363699" y="5396993"/>
                <a:ext cx="28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は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5C61FC-6E9B-6523-0897-F47751239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699" y="5396993"/>
                <a:ext cx="282129" cy="276999"/>
              </a:xfrm>
              <a:prstGeom prst="rect">
                <a:avLst/>
              </a:prstGeom>
              <a:blipFill>
                <a:blip r:embed="rId4"/>
                <a:stretch>
                  <a:fillRect l="-26087" t="-4348" r="-2608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AD8E1F-3FA8-FA59-7A1C-F6D4008F9D6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443266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54E2872-4A21-622F-23DB-FCC0EB22F38D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437398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Google Shape;5409;p53">
            <a:extLst>
              <a:ext uri="{FF2B5EF4-FFF2-40B4-BE49-F238E27FC236}">
                <a16:creationId xmlns:a16="http://schemas.microsoft.com/office/drawing/2014/main" id="{E37F0EAF-E410-F3D5-9C7F-8DCB2F2946DA}"/>
              </a:ext>
            </a:extLst>
          </p:cNvPr>
          <p:cNvSpPr txBox="1"/>
          <p:nvPr/>
        </p:nvSpPr>
        <p:spPr>
          <a:xfrm>
            <a:off x="4803779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23" name="Google Shape;5409;p53">
            <a:extLst>
              <a:ext uri="{FF2B5EF4-FFF2-40B4-BE49-F238E27FC236}">
                <a16:creationId xmlns:a16="http://schemas.microsoft.com/office/drawing/2014/main" id="{959998B9-7862-6C85-DC13-B6D6A37EB2C2}"/>
              </a:ext>
            </a:extLst>
          </p:cNvPr>
          <p:cNvSpPr txBox="1"/>
          <p:nvPr/>
        </p:nvSpPr>
        <p:spPr>
          <a:xfrm>
            <a:off x="6537866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3EB1E0F-0D2B-A2FD-8484-F446D0770F7D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171485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1BCEBAE-23F2-091E-D054-43D9CC8D3AA1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7165617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Google Shape;5409;p53">
            <a:extLst>
              <a:ext uri="{FF2B5EF4-FFF2-40B4-BE49-F238E27FC236}">
                <a16:creationId xmlns:a16="http://schemas.microsoft.com/office/drawing/2014/main" id="{E8220DE8-8225-EE2A-9F4E-77CCCCED71A7}"/>
              </a:ext>
            </a:extLst>
          </p:cNvPr>
          <p:cNvSpPr txBox="1"/>
          <p:nvPr/>
        </p:nvSpPr>
        <p:spPr>
          <a:xfrm>
            <a:off x="6531998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2" name="Google Shape;5409;p53">
            <a:extLst>
              <a:ext uri="{FF2B5EF4-FFF2-40B4-BE49-F238E27FC236}">
                <a16:creationId xmlns:a16="http://schemas.microsoft.com/office/drawing/2014/main" id="{8731CFC8-ABC4-D445-13C0-538442ABE131}"/>
              </a:ext>
            </a:extLst>
          </p:cNvPr>
          <p:cNvSpPr txBox="1"/>
          <p:nvPr/>
        </p:nvSpPr>
        <p:spPr>
          <a:xfrm>
            <a:off x="8236732" y="4275279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E30A87A-74B1-ACA6-C230-E3A1187F4545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8870351" y="4772582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299B79F-C209-D00C-E349-64B7DF48EC19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8864483" y="3850919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Google Shape;5409;p53">
            <a:extLst>
              <a:ext uri="{FF2B5EF4-FFF2-40B4-BE49-F238E27FC236}">
                <a16:creationId xmlns:a16="http://schemas.microsoft.com/office/drawing/2014/main" id="{3DF88A8B-EA30-078A-C1CF-3701175DEF1E}"/>
              </a:ext>
            </a:extLst>
          </p:cNvPr>
          <p:cNvSpPr txBox="1"/>
          <p:nvPr/>
        </p:nvSpPr>
        <p:spPr>
          <a:xfrm>
            <a:off x="8230864" y="3353616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70D7D17-7C1A-9D43-1327-CDFEFF79C18B}"/>
              </a:ext>
            </a:extLst>
          </p:cNvPr>
          <p:cNvCxnSpPr>
            <a:cxnSpLocks/>
          </p:cNvCxnSpPr>
          <p:nvPr/>
        </p:nvCxnSpPr>
        <p:spPr>
          <a:xfrm>
            <a:off x="2619364" y="3511652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FB80718-E4BF-47A4-18F2-DF647A46C41E}"/>
              </a:ext>
            </a:extLst>
          </p:cNvPr>
          <p:cNvCxnSpPr>
            <a:cxnSpLocks/>
          </p:cNvCxnSpPr>
          <p:nvPr/>
        </p:nvCxnSpPr>
        <p:spPr>
          <a:xfrm>
            <a:off x="2619364" y="3721717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DA305CAE-0C37-B1C8-71D5-F7393FA70A41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1866993" y="2760885"/>
            <a:ext cx="1072428" cy="849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9D80C7A-3CEA-709E-D7A9-3DA383763E83}"/>
              </a:ext>
            </a:extLst>
          </p:cNvPr>
          <p:cNvCxnSpPr>
            <a:cxnSpLocks/>
          </p:cNvCxnSpPr>
          <p:nvPr/>
        </p:nvCxnSpPr>
        <p:spPr>
          <a:xfrm>
            <a:off x="4353007" y="3511652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AB4C869-EFBD-8D70-1300-37332CC6112C}"/>
              </a:ext>
            </a:extLst>
          </p:cNvPr>
          <p:cNvCxnSpPr>
            <a:cxnSpLocks/>
          </p:cNvCxnSpPr>
          <p:nvPr/>
        </p:nvCxnSpPr>
        <p:spPr>
          <a:xfrm>
            <a:off x="4353007" y="3721717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0F26F600-054F-589E-EDEE-9DD872D36B65}"/>
              </a:ext>
            </a:extLst>
          </p:cNvPr>
          <p:cNvCxnSpPr>
            <a:cxnSpLocks/>
            <a:endCxn id="28" idx="2"/>
          </p:cNvCxnSpPr>
          <p:nvPr/>
        </p:nvCxnSpPr>
        <p:spPr>
          <a:xfrm rot="16200000" flipV="1">
            <a:off x="3600308" y="2760554"/>
            <a:ext cx="1072429" cy="8498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CACC22E-E599-C7CA-3771-1D9E5A75DC7F}"/>
              </a:ext>
            </a:extLst>
          </p:cNvPr>
          <p:cNvCxnSpPr>
            <a:cxnSpLocks/>
          </p:cNvCxnSpPr>
          <p:nvPr/>
        </p:nvCxnSpPr>
        <p:spPr>
          <a:xfrm>
            <a:off x="6084032" y="349993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D5682E6-8FDB-9D12-6CA4-76B41035B625}"/>
              </a:ext>
            </a:extLst>
          </p:cNvPr>
          <p:cNvCxnSpPr>
            <a:cxnSpLocks/>
          </p:cNvCxnSpPr>
          <p:nvPr/>
        </p:nvCxnSpPr>
        <p:spPr>
          <a:xfrm>
            <a:off x="6084032" y="371000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カギ線コネクタ 47">
            <a:extLst>
              <a:ext uri="{FF2B5EF4-FFF2-40B4-BE49-F238E27FC236}">
                <a16:creationId xmlns:a16="http://schemas.microsoft.com/office/drawing/2014/main" id="{94C717D8-C21E-90E0-B16B-B5453E23DC33}"/>
              </a:ext>
            </a:extLst>
          </p:cNvPr>
          <p:cNvCxnSpPr>
            <a:cxnSpLocks/>
            <a:endCxn id="31" idx="2"/>
          </p:cNvCxnSpPr>
          <p:nvPr/>
        </p:nvCxnSpPr>
        <p:spPr>
          <a:xfrm rot="16200000" flipV="1">
            <a:off x="5325807" y="2743314"/>
            <a:ext cx="1086332" cy="8470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9112E0C-4599-5B34-97D1-E43D60ACCCC4}"/>
              </a:ext>
            </a:extLst>
          </p:cNvPr>
          <p:cNvCxnSpPr>
            <a:cxnSpLocks/>
          </p:cNvCxnSpPr>
          <p:nvPr/>
        </p:nvCxnSpPr>
        <p:spPr>
          <a:xfrm>
            <a:off x="7788613" y="3467945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513C24B-D66B-A5BD-7E73-E56F99BBF222}"/>
              </a:ext>
            </a:extLst>
          </p:cNvPr>
          <p:cNvCxnSpPr>
            <a:cxnSpLocks/>
          </p:cNvCxnSpPr>
          <p:nvPr/>
        </p:nvCxnSpPr>
        <p:spPr>
          <a:xfrm>
            <a:off x="7788613" y="3678010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431E3A04-45A4-4314-3136-D43707C21F5C}"/>
              </a:ext>
            </a:extLst>
          </p:cNvPr>
          <p:cNvCxnSpPr>
            <a:cxnSpLocks/>
            <a:endCxn id="36" idx="2"/>
          </p:cNvCxnSpPr>
          <p:nvPr/>
        </p:nvCxnSpPr>
        <p:spPr>
          <a:xfrm rot="16200000" flipV="1">
            <a:off x="7047260" y="2728193"/>
            <a:ext cx="1057553" cy="842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/>
              <p:nvPr/>
            </p:nvSpPr>
            <p:spPr>
              <a:xfrm>
                <a:off x="509373" y="3386822"/>
                <a:ext cx="4146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 sz="280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A2A7C89-3FDC-98E5-A634-263DC73A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73" y="3386822"/>
                <a:ext cx="414664" cy="430887"/>
              </a:xfrm>
              <a:prstGeom prst="rect">
                <a:avLst/>
              </a:prstGeom>
              <a:blipFill>
                <a:blip r:embed="rId5"/>
                <a:stretch>
                  <a:fillRect l="-21212" r="-3030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8C9C4D3-FB4A-F949-641D-8A6269873BCE}"/>
              </a:ext>
            </a:extLst>
          </p:cNvPr>
          <p:cNvCxnSpPr>
            <a:cxnSpLocks/>
          </p:cNvCxnSpPr>
          <p:nvPr/>
        </p:nvCxnSpPr>
        <p:spPr>
          <a:xfrm>
            <a:off x="893537" y="3602266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8F321D-1F38-7CE9-AF03-B5326407F7FA}"/>
                  </a:ext>
                </a:extLst>
              </p:cNvPr>
              <p:cNvSpPr txBox="1"/>
              <p:nvPr/>
            </p:nvSpPr>
            <p:spPr>
              <a:xfrm>
                <a:off x="1602170" y="2372291"/>
                <a:ext cx="752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ja-JP" altLang="en-US">
                          <a:latin typeface="Cambria Math" panose="02040503050406030204" pitchFamily="18" charset="0"/>
                        </a:rPr>
                        <m:t>ジョン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8F321D-1F38-7CE9-AF03-B5326407F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2372291"/>
                <a:ext cx="752835" cy="276999"/>
              </a:xfrm>
              <a:prstGeom prst="rect">
                <a:avLst/>
              </a:prstGeom>
              <a:blipFill>
                <a:blip r:embed="rId6"/>
                <a:stretch>
                  <a:fillRect l="-10000" t="-8696" r="-8333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ECBAD5F-E172-EBE3-08B2-22A6260B5C93}"/>
                  </a:ext>
                </a:extLst>
              </p:cNvPr>
              <p:cNvSpPr txBox="1"/>
              <p:nvPr/>
            </p:nvSpPr>
            <p:spPr>
              <a:xfrm>
                <a:off x="3519455" y="2372290"/>
                <a:ext cx="3842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は</m:t>
                      </m:r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ECBAD5F-E172-EBE3-08B2-22A6260B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5" y="2372290"/>
                <a:ext cx="384234" cy="276999"/>
              </a:xfrm>
              <a:prstGeom prst="rect">
                <a:avLst/>
              </a:prstGeom>
              <a:blipFill>
                <a:blip r:embed="rId7"/>
                <a:stretch>
                  <a:fillRect l="-3125" t="-4348" r="-625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BE28237-1B27-42AD-652F-C88E9F844B95}"/>
              </a:ext>
            </a:extLst>
          </p:cNvPr>
          <p:cNvSpPr txBox="1"/>
          <p:nvPr/>
        </p:nvSpPr>
        <p:spPr>
          <a:xfrm>
            <a:off x="5253335" y="2346670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本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3F0DB80-F2F7-D316-337E-73AB5B59D58E}"/>
              </a:ext>
            </a:extLst>
          </p:cNvPr>
          <p:cNvSpPr txBox="1"/>
          <p:nvPr/>
        </p:nvSpPr>
        <p:spPr>
          <a:xfrm>
            <a:off x="6962877" y="2343459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を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C2759-608E-1BAB-F4E1-387903099FD9}"/>
              </a:ext>
            </a:extLst>
          </p:cNvPr>
          <p:cNvSpPr txBox="1"/>
          <p:nvPr/>
        </p:nvSpPr>
        <p:spPr>
          <a:xfrm>
            <a:off x="8503137" y="2338572"/>
            <a:ext cx="842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買った</a:t>
            </a:r>
          </a:p>
        </p:txBody>
      </p:sp>
      <p:sp>
        <p:nvSpPr>
          <p:cNvPr id="63" name="Google Shape;5409;p53">
            <a:extLst>
              <a:ext uri="{FF2B5EF4-FFF2-40B4-BE49-F238E27FC236}">
                <a16:creationId xmlns:a16="http://schemas.microsoft.com/office/drawing/2014/main" id="{B2DBA424-A504-23CF-1631-314AFEDA88A5}"/>
              </a:ext>
            </a:extLst>
          </p:cNvPr>
          <p:cNvSpPr txBox="1"/>
          <p:nvPr/>
        </p:nvSpPr>
        <p:spPr>
          <a:xfrm>
            <a:off x="9940200" y="33819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C6F1393F-1FFC-0D27-65F0-57EA11B111CA}"/>
              </a:ext>
            </a:extLst>
          </p:cNvPr>
          <p:cNvCxnSpPr>
            <a:cxnSpLocks/>
          </p:cNvCxnSpPr>
          <p:nvPr/>
        </p:nvCxnSpPr>
        <p:spPr>
          <a:xfrm>
            <a:off x="9497949" y="3496293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4071BC1-90EB-60E5-0DE2-9270AD51E5F6}"/>
              </a:ext>
            </a:extLst>
          </p:cNvPr>
          <p:cNvCxnSpPr>
            <a:cxnSpLocks/>
          </p:cNvCxnSpPr>
          <p:nvPr/>
        </p:nvCxnSpPr>
        <p:spPr>
          <a:xfrm>
            <a:off x="9497949" y="3706358"/>
            <a:ext cx="458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946B32C1-7D70-75AB-93B3-5616142C50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56596" y="2756541"/>
            <a:ext cx="1057553" cy="8420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5FB77DD8-40A4-285B-5619-28BFFACBCE24}"/>
              </a:ext>
            </a:extLst>
          </p:cNvPr>
          <p:cNvSpPr txBox="1"/>
          <p:nvPr/>
        </p:nvSpPr>
        <p:spPr>
          <a:xfrm>
            <a:off x="9936409" y="4304791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Embedding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0CD779A-8234-26C0-A242-BBD91B7B8D26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10570028" y="4802094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DCC4C34-569C-EC23-71DC-182FD2D5FC31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10564160" y="3880431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BD29D2D-525A-8172-D6ED-EF180E79B944}"/>
              </a:ext>
            </a:extLst>
          </p:cNvPr>
          <p:cNvSpPr txBox="1"/>
          <p:nvPr/>
        </p:nvSpPr>
        <p:spPr>
          <a:xfrm>
            <a:off x="10212679" y="2338571"/>
            <a:ext cx="842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&lt;</a:t>
            </a:r>
            <a:r>
              <a:rPr kumimoji="1" lang="en-US" altLang="ja-JP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eos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endParaRPr kumimoji="1" lang="ja-JP" altLang="en-US">
              <a:latin typeface="Cambria Math" panose="02040503050406030204" pitchFamily="18" charset="0"/>
            </a:endParaRPr>
          </a:p>
        </p:txBody>
      </p:sp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429F8E6A-9ACE-E593-3A8A-0E731DDC47D5}"/>
              </a:ext>
            </a:extLst>
          </p:cNvPr>
          <p:cNvCxnSpPr>
            <a:stCxn id="63" idx="3"/>
          </p:cNvCxnSpPr>
          <p:nvPr/>
        </p:nvCxnSpPr>
        <p:spPr>
          <a:xfrm flipH="1" flipV="1">
            <a:off x="10633719" y="2648806"/>
            <a:ext cx="573719" cy="981810"/>
          </a:xfrm>
          <a:prstGeom prst="bentConnector4">
            <a:avLst>
              <a:gd name="adj1" fmla="val -39845"/>
              <a:gd name="adj2" fmla="val 43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カギ線コネクタ 74">
            <a:extLst>
              <a:ext uri="{FF2B5EF4-FFF2-40B4-BE49-F238E27FC236}">
                <a16:creationId xmlns:a16="http://schemas.microsoft.com/office/drawing/2014/main" id="{A3AD2F5C-BA09-72AA-CE4B-006C1EF7D87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355005" y="2510791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カギ線コネクタ 76">
            <a:extLst>
              <a:ext uri="{FF2B5EF4-FFF2-40B4-BE49-F238E27FC236}">
                <a16:creationId xmlns:a16="http://schemas.microsoft.com/office/drawing/2014/main" id="{884209BD-F660-2390-CE64-333A8950F428}"/>
              </a:ext>
            </a:extLst>
          </p:cNvPr>
          <p:cNvCxnSpPr/>
          <p:nvPr/>
        </p:nvCxnSpPr>
        <p:spPr>
          <a:xfrm>
            <a:off x="4086697" y="2510791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カギ線コネクタ 77">
            <a:extLst>
              <a:ext uri="{FF2B5EF4-FFF2-40B4-BE49-F238E27FC236}">
                <a16:creationId xmlns:a16="http://schemas.microsoft.com/office/drawing/2014/main" id="{5FC86EEF-322B-918B-F37E-704DD5B18F7C}"/>
              </a:ext>
            </a:extLst>
          </p:cNvPr>
          <p:cNvCxnSpPr/>
          <p:nvPr/>
        </p:nvCxnSpPr>
        <p:spPr>
          <a:xfrm>
            <a:off x="5809202" y="2510791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カギ線コネクタ 78">
            <a:extLst>
              <a:ext uri="{FF2B5EF4-FFF2-40B4-BE49-F238E27FC236}">
                <a16:creationId xmlns:a16="http://schemas.microsoft.com/office/drawing/2014/main" id="{CA61C0C9-4CED-60E2-D432-66A94E6DD13E}"/>
              </a:ext>
            </a:extLst>
          </p:cNvPr>
          <p:cNvCxnSpPr/>
          <p:nvPr/>
        </p:nvCxnSpPr>
        <p:spPr>
          <a:xfrm>
            <a:off x="7513250" y="2510789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カギ線コネクタ 79">
            <a:extLst>
              <a:ext uri="{FF2B5EF4-FFF2-40B4-BE49-F238E27FC236}">
                <a16:creationId xmlns:a16="http://schemas.microsoft.com/office/drawing/2014/main" id="{56AF9276-321B-D9D3-07AC-42609193ECDA}"/>
              </a:ext>
            </a:extLst>
          </p:cNvPr>
          <p:cNvCxnSpPr/>
          <p:nvPr/>
        </p:nvCxnSpPr>
        <p:spPr>
          <a:xfrm>
            <a:off x="9254503" y="2510789"/>
            <a:ext cx="993130" cy="3024702"/>
          </a:xfrm>
          <a:prstGeom prst="bentConnector3">
            <a:avLst>
              <a:gd name="adj1" fmla="val 59416"/>
            </a:avLst>
          </a:prstGeom>
          <a:ln>
            <a:solidFill>
              <a:schemeClr val="bg1">
                <a:lumMod val="2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5A20D8B-FCC0-8440-2D4D-002E44DDDCE7}"/>
              </a:ext>
            </a:extLst>
          </p:cNvPr>
          <p:cNvSpPr txBox="1"/>
          <p:nvPr/>
        </p:nvSpPr>
        <p:spPr>
          <a:xfrm>
            <a:off x="10158640" y="5430709"/>
            <a:ext cx="8420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買った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99B7888-34A4-B603-30E9-08F0BC65263E}"/>
              </a:ext>
            </a:extLst>
          </p:cNvPr>
          <p:cNvSpPr txBox="1"/>
          <p:nvPr/>
        </p:nvSpPr>
        <p:spPr>
          <a:xfrm>
            <a:off x="8672214" y="5449571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を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759AD34-5C69-97CF-AFB1-756B6F671013}"/>
              </a:ext>
            </a:extLst>
          </p:cNvPr>
          <p:cNvSpPr txBox="1"/>
          <p:nvPr/>
        </p:nvSpPr>
        <p:spPr>
          <a:xfrm>
            <a:off x="6984276" y="5430708"/>
            <a:ext cx="38423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>
                <a:latin typeface="Cambria Math" panose="02040503050406030204" pitchFamily="18" charset="0"/>
              </a:rPr>
              <a:t>本</a:t>
            </a:r>
          </a:p>
        </p:txBody>
      </p:sp>
    </p:spTree>
    <p:extLst>
      <p:ext uri="{BB962C8B-B14F-4D97-AF65-F5344CB8AC3E}">
        <p14:creationId xmlns:p14="http://schemas.microsoft.com/office/powerpoint/2010/main" val="196003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C549A8-61FA-8715-260E-2085397372A3}"/>
              </a:ext>
            </a:extLst>
          </p:cNvPr>
          <p:cNvGrpSpPr/>
          <p:nvPr/>
        </p:nvGrpSpPr>
        <p:grpSpPr>
          <a:xfrm>
            <a:off x="1285461" y="1496908"/>
            <a:ext cx="9926328" cy="2326947"/>
            <a:chOff x="1352126" y="2338571"/>
            <a:chExt cx="9855312" cy="3387999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1357994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1616598" y="5396993"/>
                  <a:ext cx="730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eos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598" y="5396993"/>
                  <a:ext cx="7309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6897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991613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08113C7-1DD0-0F57-C94F-16F529CC062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985745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Google Shape;5409;p53">
              <a:extLst>
                <a:ext uri="{FF2B5EF4-FFF2-40B4-BE49-F238E27FC236}">
                  <a16:creationId xmlns:a16="http://schemas.microsoft.com/office/drawing/2014/main" id="{EB61F59C-3DF5-E290-F0DC-6E03725D41A4}"/>
                </a:ext>
              </a:extLst>
            </p:cNvPr>
            <p:cNvSpPr txBox="1"/>
            <p:nvPr/>
          </p:nvSpPr>
          <p:spPr>
            <a:xfrm>
              <a:off x="1352126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7" name="Google Shape;5409;p53">
              <a:extLst>
                <a:ext uri="{FF2B5EF4-FFF2-40B4-BE49-F238E27FC236}">
                  <a16:creationId xmlns:a16="http://schemas.microsoft.com/office/drawing/2014/main" id="{AC966AAB-76A4-1F70-DE1F-AB5276091771}"/>
                </a:ext>
              </a:extLst>
            </p:cNvPr>
            <p:cNvSpPr txBox="1"/>
            <p:nvPr/>
          </p:nvSpPr>
          <p:spPr>
            <a:xfrm>
              <a:off x="3083821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1AC3B47-CFEE-8DC2-D089-BFBB6A3D3FCA}"/>
                    </a:ext>
                  </a:extLst>
                </p:cNvPr>
                <p:cNvSpPr txBox="1"/>
                <p:nvPr/>
              </p:nvSpPr>
              <p:spPr>
                <a:xfrm>
                  <a:off x="3348135" y="5396993"/>
                  <a:ext cx="74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ジョン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1AC3B47-CFEE-8DC2-D089-BFBB6A3D3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135" y="5396993"/>
                  <a:ext cx="7453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t="-12500" r="-8333" b="-6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F9784E1F-33B5-6A38-BE32-0F2DF311B69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3717440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7DA7C2C-7D05-53C1-91B2-535D36E5322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3711572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Google Shape;5409;p53">
              <a:extLst>
                <a:ext uri="{FF2B5EF4-FFF2-40B4-BE49-F238E27FC236}">
                  <a16:creationId xmlns:a16="http://schemas.microsoft.com/office/drawing/2014/main" id="{5391D1CE-2E61-3889-505B-7200830E3F21}"/>
                </a:ext>
              </a:extLst>
            </p:cNvPr>
            <p:cNvSpPr txBox="1"/>
            <p:nvPr/>
          </p:nvSpPr>
          <p:spPr>
            <a:xfrm>
              <a:off x="3077953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15" name="Google Shape;5409;p53">
              <a:extLst>
                <a:ext uri="{FF2B5EF4-FFF2-40B4-BE49-F238E27FC236}">
                  <a16:creationId xmlns:a16="http://schemas.microsoft.com/office/drawing/2014/main" id="{56E8CD0F-A3F7-BBD4-DB5D-56AB8074F8BA}"/>
                </a:ext>
              </a:extLst>
            </p:cNvPr>
            <p:cNvSpPr txBox="1"/>
            <p:nvPr/>
          </p:nvSpPr>
          <p:spPr>
            <a:xfrm>
              <a:off x="4809647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D5C61FC-6E9B-6523-0897-F47751239A5E}"/>
                    </a:ext>
                  </a:extLst>
                </p:cNvPr>
                <p:cNvSpPr txBox="1"/>
                <p:nvPr/>
              </p:nvSpPr>
              <p:spPr>
                <a:xfrm>
                  <a:off x="5363699" y="5396993"/>
                  <a:ext cx="282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は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D5C61FC-6E9B-6523-0897-F477512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699" y="5396993"/>
                  <a:ext cx="2821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087" t="-6250" r="-26087" b="-6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AD8E1F-3FA8-FA59-7A1C-F6D4008F9D6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43266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54E2872-4A21-622F-23DB-FCC0EB22F38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437398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Google Shape;5409;p53">
              <a:extLst>
                <a:ext uri="{FF2B5EF4-FFF2-40B4-BE49-F238E27FC236}">
                  <a16:creationId xmlns:a16="http://schemas.microsoft.com/office/drawing/2014/main" id="{E37F0EAF-E410-F3D5-9C7F-8DCB2F2946DA}"/>
                </a:ext>
              </a:extLst>
            </p:cNvPr>
            <p:cNvSpPr txBox="1"/>
            <p:nvPr/>
          </p:nvSpPr>
          <p:spPr>
            <a:xfrm>
              <a:off x="4803779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23" name="Google Shape;5409;p53">
              <a:extLst>
                <a:ext uri="{FF2B5EF4-FFF2-40B4-BE49-F238E27FC236}">
                  <a16:creationId xmlns:a16="http://schemas.microsoft.com/office/drawing/2014/main" id="{959998B9-7862-6C85-DC13-B6D6A37EB2C2}"/>
                </a:ext>
              </a:extLst>
            </p:cNvPr>
            <p:cNvSpPr txBox="1"/>
            <p:nvPr/>
          </p:nvSpPr>
          <p:spPr>
            <a:xfrm>
              <a:off x="6537866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3EB1E0F-0D2B-A2FD-8484-F446D0770F7D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7171485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1BCEBAE-23F2-091E-D054-43D9CC8D3AA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7165617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oogle Shape;5409;p53">
              <a:extLst>
                <a:ext uri="{FF2B5EF4-FFF2-40B4-BE49-F238E27FC236}">
                  <a16:creationId xmlns:a16="http://schemas.microsoft.com/office/drawing/2014/main" id="{E8220DE8-8225-EE2A-9F4E-77CCCCED71A7}"/>
                </a:ext>
              </a:extLst>
            </p:cNvPr>
            <p:cNvSpPr txBox="1"/>
            <p:nvPr/>
          </p:nvSpPr>
          <p:spPr>
            <a:xfrm>
              <a:off x="6531998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32" name="Google Shape;5409;p53">
              <a:extLst>
                <a:ext uri="{FF2B5EF4-FFF2-40B4-BE49-F238E27FC236}">
                  <a16:creationId xmlns:a16="http://schemas.microsoft.com/office/drawing/2014/main" id="{8731CFC8-ABC4-D445-13C0-538442ABE131}"/>
                </a:ext>
              </a:extLst>
            </p:cNvPr>
            <p:cNvSpPr txBox="1"/>
            <p:nvPr/>
          </p:nvSpPr>
          <p:spPr>
            <a:xfrm>
              <a:off x="8236732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E30A87A-74B1-ACA6-C230-E3A1187F454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8870351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299B79F-C209-D00C-E349-64B7DF48EC1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8864483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Google Shape;5409;p53">
              <a:extLst>
                <a:ext uri="{FF2B5EF4-FFF2-40B4-BE49-F238E27FC236}">
                  <a16:creationId xmlns:a16="http://schemas.microsoft.com/office/drawing/2014/main" id="{3DF88A8B-EA30-078A-C1CF-3701175DEF1E}"/>
                </a:ext>
              </a:extLst>
            </p:cNvPr>
            <p:cNvSpPr txBox="1"/>
            <p:nvPr/>
          </p:nvSpPr>
          <p:spPr>
            <a:xfrm>
              <a:off x="8230864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B70D7D17-7C1A-9D43-1327-CDFEFF79C18B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5FB80718-E4BF-47A4-18F2-DF647A46C41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DA305CAE-0C37-B1C8-71D5-F7393FA70A4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1866993" y="2760885"/>
              <a:ext cx="1072428" cy="849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9D80C7A-3CEA-709E-D7A9-3DA383763E83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AB4C869-EFBD-8D70-1300-37332CC6112C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0F26F600-054F-589E-EDEE-9DD872D36B65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rot="16200000" flipV="1">
              <a:off x="3600308" y="2760554"/>
              <a:ext cx="1072429" cy="8498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3CACC22E-E599-C7CA-3771-1D9E5A75DC7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4999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D5682E6-8FDB-9D12-6CA4-76B41035B62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71000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カギ線コネクタ 47">
              <a:extLst>
                <a:ext uri="{FF2B5EF4-FFF2-40B4-BE49-F238E27FC236}">
                  <a16:creationId xmlns:a16="http://schemas.microsoft.com/office/drawing/2014/main" id="{94C717D8-C21E-90E0-B16B-B5453E23DC3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rot="16200000" flipV="1">
              <a:off x="5325807" y="2743314"/>
              <a:ext cx="1086332" cy="847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9112E0C-4599-5B34-97D1-E43D60ACCC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46794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13C24B-D66B-A5BD-7E73-E56F99BBF222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67801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カギ線コネクタ 50">
              <a:extLst>
                <a:ext uri="{FF2B5EF4-FFF2-40B4-BE49-F238E27FC236}">
                  <a16:creationId xmlns:a16="http://schemas.microsoft.com/office/drawing/2014/main" id="{431E3A04-45A4-4314-3136-D43707C21F5C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rot="16200000" flipV="1">
              <a:off x="7047260" y="2728194"/>
              <a:ext cx="1057552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358F321D-1F38-7CE9-AF03-B5326407F7FA}"/>
                    </a:ext>
                  </a:extLst>
                </p:cNvPr>
                <p:cNvSpPr txBox="1"/>
                <p:nvPr/>
              </p:nvSpPr>
              <p:spPr>
                <a:xfrm>
                  <a:off x="1602170" y="2372291"/>
                  <a:ext cx="752835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ジョン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358F321D-1F38-7CE9-AF03-B5326407F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170" y="2372291"/>
                  <a:ext cx="752835" cy="277000"/>
                </a:xfrm>
                <a:prstGeom prst="rect">
                  <a:avLst/>
                </a:prstGeom>
                <a:blipFill>
                  <a:blip r:embed="rId5"/>
                  <a:stretch>
                    <a:fillRect l="-6557" t="-12500" r="-8197" b="-6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ECBAD5F-E172-EBE3-08B2-22A6260B5C93}"/>
                    </a:ext>
                  </a:extLst>
                </p:cNvPr>
                <p:cNvSpPr txBox="1"/>
                <p:nvPr/>
              </p:nvSpPr>
              <p:spPr>
                <a:xfrm>
                  <a:off x="3519455" y="2372290"/>
                  <a:ext cx="3842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は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ECBAD5F-E172-EBE3-08B2-22A6260B5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55" y="2372290"/>
                  <a:ext cx="3842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52" t="-6250" r="-3226" b="-6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BE28237-1B27-42AD-652F-C88E9F844B95}"/>
                </a:ext>
              </a:extLst>
            </p:cNvPr>
            <p:cNvSpPr txBox="1"/>
            <p:nvPr/>
          </p:nvSpPr>
          <p:spPr>
            <a:xfrm>
              <a:off x="5253335" y="2346670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本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3F0DB80-F2F7-D316-337E-73AB5B59D58E}"/>
                </a:ext>
              </a:extLst>
            </p:cNvPr>
            <p:cNvSpPr txBox="1"/>
            <p:nvPr/>
          </p:nvSpPr>
          <p:spPr>
            <a:xfrm>
              <a:off x="6962877" y="2343458"/>
              <a:ext cx="38423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を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8CC2759-608E-1BAB-F4E1-387903099FD9}"/>
                </a:ext>
              </a:extLst>
            </p:cNvPr>
            <p:cNvSpPr txBox="1"/>
            <p:nvPr/>
          </p:nvSpPr>
          <p:spPr>
            <a:xfrm>
              <a:off x="8503137" y="2338571"/>
              <a:ext cx="842081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買った</a:t>
              </a:r>
            </a:p>
          </p:txBody>
        </p:sp>
        <p:sp>
          <p:nvSpPr>
            <p:cNvPr id="63" name="Google Shape;5409;p53">
              <a:extLst>
                <a:ext uri="{FF2B5EF4-FFF2-40B4-BE49-F238E27FC236}">
                  <a16:creationId xmlns:a16="http://schemas.microsoft.com/office/drawing/2014/main" id="{B2DBA424-A504-23CF-1631-314AFEDA88A5}"/>
                </a:ext>
              </a:extLst>
            </p:cNvPr>
            <p:cNvSpPr txBox="1"/>
            <p:nvPr/>
          </p:nvSpPr>
          <p:spPr>
            <a:xfrm>
              <a:off x="9940200" y="338196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6F1393F-1FFC-0D27-65F0-57EA11B111CA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49629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4071BC1-90EB-60E5-0DE2-9270AD51E5F6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70635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カギ線コネクタ 65">
              <a:extLst>
                <a:ext uri="{FF2B5EF4-FFF2-40B4-BE49-F238E27FC236}">
                  <a16:creationId xmlns:a16="http://schemas.microsoft.com/office/drawing/2014/main" id="{946B32C1-7D70-75AB-93B3-5616142C508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56596" y="2756541"/>
              <a:ext cx="1057553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5409;p53">
              <a:extLst>
                <a:ext uri="{FF2B5EF4-FFF2-40B4-BE49-F238E27FC236}">
                  <a16:creationId xmlns:a16="http://schemas.microsoft.com/office/drawing/2014/main" id="{5FB77DD8-40A4-285B-5619-28BFFACBCE24}"/>
                </a:ext>
              </a:extLst>
            </p:cNvPr>
            <p:cNvSpPr txBox="1"/>
            <p:nvPr/>
          </p:nvSpPr>
          <p:spPr>
            <a:xfrm>
              <a:off x="9936409" y="4304791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70CD779A-8234-26C0-A242-BBD91B7B8D26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10570028" y="4802094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DDCC4C34-569C-EC23-71DC-182FD2D5FC3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H="1" flipV="1">
              <a:off x="10564160" y="3880431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BD29D2D-525A-8172-D6ED-EF180E79B944}"/>
                </a:ext>
              </a:extLst>
            </p:cNvPr>
            <p:cNvSpPr txBox="1"/>
            <p:nvPr/>
          </p:nvSpPr>
          <p:spPr>
            <a:xfrm>
              <a:off x="10212679" y="2338571"/>
              <a:ext cx="842081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&lt;</a:t>
              </a:r>
              <a:r>
                <a:rPr kumimoji="1" lang="en-US" altLang="ja-JP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eos</a:t>
              </a:r>
              <a:r>
                <a:rPr kumimoji="1"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&gt;</a:t>
              </a:r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2" name="カギ線コネクタ 71">
              <a:extLst>
                <a:ext uri="{FF2B5EF4-FFF2-40B4-BE49-F238E27FC236}">
                  <a16:creationId xmlns:a16="http://schemas.microsoft.com/office/drawing/2014/main" id="{429F8E6A-9ACE-E593-3A8A-0E731DDC47D5}"/>
                </a:ext>
              </a:extLst>
            </p:cNvPr>
            <p:cNvCxnSpPr>
              <a:stCxn id="63" idx="3"/>
            </p:cNvCxnSpPr>
            <p:nvPr/>
          </p:nvCxnSpPr>
          <p:spPr>
            <a:xfrm flipH="1" flipV="1">
              <a:off x="10633719" y="2648806"/>
              <a:ext cx="573719" cy="981810"/>
            </a:xfrm>
            <a:prstGeom prst="bentConnector4">
              <a:avLst>
                <a:gd name="adj1" fmla="val -39845"/>
                <a:gd name="adj2" fmla="val 436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A3AD2F5C-BA09-72AA-CE4B-006C1EF7D87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355005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カギ線コネクタ 76">
              <a:extLst>
                <a:ext uri="{FF2B5EF4-FFF2-40B4-BE49-F238E27FC236}">
                  <a16:creationId xmlns:a16="http://schemas.microsoft.com/office/drawing/2014/main" id="{884209BD-F660-2390-CE64-333A8950F428}"/>
                </a:ext>
              </a:extLst>
            </p:cNvPr>
            <p:cNvCxnSpPr/>
            <p:nvPr/>
          </p:nvCxnSpPr>
          <p:spPr>
            <a:xfrm>
              <a:off x="4086697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カギ線コネクタ 77">
              <a:extLst>
                <a:ext uri="{FF2B5EF4-FFF2-40B4-BE49-F238E27FC236}">
                  <a16:creationId xmlns:a16="http://schemas.microsoft.com/office/drawing/2014/main" id="{5FC86EEF-322B-918B-F37E-704DD5B18F7C}"/>
                </a:ext>
              </a:extLst>
            </p:cNvPr>
            <p:cNvCxnSpPr/>
            <p:nvPr/>
          </p:nvCxnSpPr>
          <p:spPr>
            <a:xfrm>
              <a:off x="5809202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カギ線コネクタ 78">
              <a:extLst>
                <a:ext uri="{FF2B5EF4-FFF2-40B4-BE49-F238E27FC236}">
                  <a16:creationId xmlns:a16="http://schemas.microsoft.com/office/drawing/2014/main" id="{CA61C0C9-4CED-60E2-D432-66A94E6DD13E}"/>
                </a:ext>
              </a:extLst>
            </p:cNvPr>
            <p:cNvCxnSpPr/>
            <p:nvPr/>
          </p:nvCxnSpPr>
          <p:spPr>
            <a:xfrm>
              <a:off x="7513250" y="2510789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カギ線コネクタ 79">
              <a:extLst>
                <a:ext uri="{FF2B5EF4-FFF2-40B4-BE49-F238E27FC236}">
                  <a16:creationId xmlns:a16="http://schemas.microsoft.com/office/drawing/2014/main" id="{56AF9276-321B-D9D3-07AC-42609193ECDA}"/>
                </a:ext>
              </a:extLst>
            </p:cNvPr>
            <p:cNvCxnSpPr/>
            <p:nvPr/>
          </p:nvCxnSpPr>
          <p:spPr>
            <a:xfrm>
              <a:off x="9254503" y="2510789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C5A20D8B-FCC0-8440-2D4D-002E44DDDCE7}"/>
                </a:ext>
              </a:extLst>
            </p:cNvPr>
            <p:cNvSpPr txBox="1"/>
            <p:nvPr/>
          </p:nvSpPr>
          <p:spPr>
            <a:xfrm>
              <a:off x="10158640" y="5430709"/>
              <a:ext cx="8420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買った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99B7888-34A4-B603-30E9-08F0BC65263E}"/>
                </a:ext>
              </a:extLst>
            </p:cNvPr>
            <p:cNvSpPr txBox="1"/>
            <p:nvPr/>
          </p:nvSpPr>
          <p:spPr>
            <a:xfrm>
              <a:off x="8672214" y="5449571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を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C759AD34-5C69-97CF-AFB1-756B6F671013}"/>
                </a:ext>
              </a:extLst>
            </p:cNvPr>
            <p:cNvSpPr txBox="1"/>
            <p:nvPr/>
          </p:nvSpPr>
          <p:spPr>
            <a:xfrm>
              <a:off x="6984276" y="5430708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本</a:t>
              </a: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A95E423B-A3D1-A4FF-2CFC-815CEA1AA968}"/>
              </a:ext>
            </a:extLst>
          </p:cNvPr>
          <p:cNvGrpSpPr/>
          <p:nvPr/>
        </p:nvGrpSpPr>
        <p:grpSpPr>
          <a:xfrm>
            <a:off x="1010047" y="4823496"/>
            <a:ext cx="9616042" cy="1740447"/>
            <a:chOff x="842825" y="2647034"/>
            <a:chExt cx="9326163" cy="2320376"/>
          </a:xfrm>
        </p:grpSpPr>
        <p:sp>
          <p:nvSpPr>
            <p:cNvPr id="19" name="Google Shape;5409;p53">
              <a:extLst>
                <a:ext uri="{FF2B5EF4-FFF2-40B4-BE49-F238E27FC236}">
                  <a16:creationId xmlns:a16="http://schemas.microsoft.com/office/drawing/2014/main" id="{CA678890-FD23-BFE5-C187-B34EACE49513}"/>
                </a:ext>
              </a:extLst>
            </p:cNvPr>
            <p:cNvSpPr txBox="1"/>
            <p:nvPr/>
          </p:nvSpPr>
          <p:spPr>
            <a:xfrm>
              <a:off x="2023012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B27A7B9-0130-EE07-C91E-0EA6100E3839}"/>
                    </a:ext>
                  </a:extLst>
                </p:cNvPr>
                <p:cNvSpPr txBox="1"/>
                <p:nvPr/>
              </p:nvSpPr>
              <p:spPr>
                <a:xfrm>
                  <a:off x="2401496" y="4690411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John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B27A7B9-0130-EE07-C91E-0EA6100E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496" y="4690411"/>
                  <a:ext cx="49853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905" r="-14286" b="-705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E8BB61E-9055-9F1F-4800-048299D668B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2656631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C525067-9670-AD76-4902-D41FCB4E179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650763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Google Shape;5409;p53">
              <a:extLst>
                <a:ext uri="{FF2B5EF4-FFF2-40B4-BE49-F238E27FC236}">
                  <a16:creationId xmlns:a16="http://schemas.microsoft.com/office/drawing/2014/main" id="{EF34027F-6975-F814-121A-DC64D3483B6C}"/>
                </a:ext>
              </a:extLst>
            </p:cNvPr>
            <p:cNvSpPr txBox="1"/>
            <p:nvPr/>
          </p:nvSpPr>
          <p:spPr>
            <a:xfrm>
              <a:off x="2017144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53" name="Google Shape;5409;p53">
              <a:extLst>
                <a:ext uri="{FF2B5EF4-FFF2-40B4-BE49-F238E27FC236}">
                  <a16:creationId xmlns:a16="http://schemas.microsoft.com/office/drawing/2014/main" id="{C76D3E28-73DB-D95A-9235-8F3B1F9A08A6}"/>
                </a:ext>
              </a:extLst>
            </p:cNvPr>
            <p:cNvSpPr txBox="1"/>
            <p:nvPr/>
          </p:nvSpPr>
          <p:spPr>
            <a:xfrm>
              <a:off x="3748839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5CABEE8-AA6E-9F0D-31DA-C61845B9A509}"/>
                    </a:ext>
                  </a:extLst>
                </p:cNvPr>
                <p:cNvSpPr txBox="1"/>
                <p:nvPr/>
              </p:nvSpPr>
              <p:spPr>
                <a:xfrm>
                  <a:off x="4013153" y="4690411"/>
                  <a:ext cx="74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bought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5CABEE8-AA6E-9F0D-31DA-C61845B9A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153" y="4690411"/>
                  <a:ext cx="7453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065" r="-9677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A1B7C75-5F18-84DA-EB0F-0059E4EDB2F0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4382458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FC141F4-886E-AE79-4D25-3FE1C2AE8508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4376590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Google Shape;5409;p53">
              <a:extLst>
                <a:ext uri="{FF2B5EF4-FFF2-40B4-BE49-F238E27FC236}">
                  <a16:creationId xmlns:a16="http://schemas.microsoft.com/office/drawing/2014/main" id="{4290A114-2F90-7297-336B-F83710E57F59}"/>
                </a:ext>
              </a:extLst>
            </p:cNvPr>
            <p:cNvSpPr txBox="1"/>
            <p:nvPr/>
          </p:nvSpPr>
          <p:spPr>
            <a:xfrm>
              <a:off x="3742971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59" name="Google Shape;5409;p53">
              <a:extLst>
                <a:ext uri="{FF2B5EF4-FFF2-40B4-BE49-F238E27FC236}">
                  <a16:creationId xmlns:a16="http://schemas.microsoft.com/office/drawing/2014/main" id="{7955A916-4013-CECB-9303-D7050BD46DE5}"/>
                </a:ext>
              </a:extLst>
            </p:cNvPr>
            <p:cNvSpPr txBox="1"/>
            <p:nvPr/>
          </p:nvSpPr>
          <p:spPr>
            <a:xfrm>
              <a:off x="5474665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818ECB5-ACF7-C8DD-9CA8-D9B02F3DA6A8}"/>
                    </a:ext>
                  </a:extLst>
                </p:cNvPr>
                <p:cNvSpPr txBox="1"/>
                <p:nvPr/>
              </p:nvSpPr>
              <p:spPr>
                <a:xfrm>
                  <a:off x="6028717" y="4690411"/>
                  <a:ext cx="163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818ECB5-ACF7-C8DD-9CA8-D9B02F3D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717" y="4690411"/>
                  <a:ext cx="16350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21429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223331-2AEB-7DE1-7D7C-A6660D13065B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6108284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7451D1FC-C3FF-EF31-EE1F-BE1EFB55279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6102416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Google Shape;5409;p53">
              <a:extLst>
                <a:ext uri="{FF2B5EF4-FFF2-40B4-BE49-F238E27FC236}">
                  <a16:creationId xmlns:a16="http://schemas.microsoft.com/office/drawing/2014/main" id="{04573C62-7FEE-EB19-B97F-2FD496814BA4}"/>
                </a:ext>
              </a:extLst>
            </p:cNvPr>
            <p:cNvSpPr txBox="1"/>
            <p:nvPr/>
          </p:nvSpPr>
          <p:spPr>
            <a:xfrm>
              <a:off x="5468797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73" name="Google Shape;5409;p53">
              <a:extLst>
                <a:ext uri="{FF2B5EF4-FFF2-40B4-BE49-F238E27FC236}">
                  <a16:creationId xmlns:a16="http://schemas.microsoft.com/office/drawing/2014/main" id="{5DE11634-F357-A11D-8013-41DE13BC1E80}"/>
                </a:ext>
              </a:extLst>
            </p:cNvPr>
            <p:cNvSpPr txBox="1"/>
            <p:nvPr/>
          </p:nvSpPr>
          <p:spPr>
            <a:xfrm>
              <a:off x="7202884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6514A03A-B793-150E-18FE-B7842F4E9F77}"/>
                    </a:ext>
                  </a:extLst>
                </p:cNvPr>
                <p:cNvSpPr txBox="1"/>
                <p:nvPr/>
              </p:nvSpPr>
              <p:spPr>
                <a:xfrm>
                  <a:off x="7581368" y="4690411"/>
                  <a:ext cx="543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book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6514A03A-B793-150E-18FE-B7842F4E9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68" y="4690411"/>
                  <a:ext cx="5434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889" r="-8889" b="-4705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D9B1FAA4-92DF-81A1-A64A-2996B6D8169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7836503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C4FDA005-F02D-DF32-F20E-7C12AD49AC3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7830635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Google Shape;5409;p53">
              <a:extLst>
                <a:ext uri="{FF2B5EF4-FFF2-40B4-BE49-F238E27FC236}">
                  <a16:creationId xmlns:a16="http://schemas.microsoft.com/office/drawing/2014/main" id="{3F933474-50EF-3A4B-6955-828D44C926C2}"/>
                </a:ext>
              </a:extLst>
            </p:cNvPr>
            <p:cNvSpPr txBox="1"/>
            <p:nvPr/>
          </p:nvSpPr>
          <p:spPr>
            <a:xfrm>
              <a:off x="7197016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86" name="Google Shape;5409;p53">
              <a:extLst>
                <a:ext uri="{FF2B5EF4-FFF2-40B4-BE49-F238E27FC236}">
                  <a16:creationId xmlns:a16="http://schemas.microsoft.com/office/drawing/2014/main" id="{E65FF9CB-54F0-7A7B-7C2F-B462CDBCEB40}"/>
                </a:ext>
              </a:extLst>
            </p:cNvPr>
            <p:cNvSpPr txBox="1"/>
            <p:nvPr/>
          </p:nvSpPr>
          <p:spPr>
            <a:xfrm>
              <a:off x="8901750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41A3A5D-6865-9D3F-FDE5-39C02020C574}"/>
                    </a:ext>
                  </a:extLst>
                </p:cNvPr>
                <p:cNvSpPr txBox="1"/>
                <p:nvPr/>
              </p:nvSpPr>
              <p:spPr>
                <a:xfrm>
                  <a:off x="9489810" y="4690411"/>
                  <a:ext cx="99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41A3A5D-6865-9D3F-FDE5-39C02020C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810" y="4690411"/>
                  <a:ext cx="9938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3165AC5F-B6CC-7AFD-CEBE-FB6E4F8EAC0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9535369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9A5F98F-68C0-3368-CF2A-0C6B29A30DE3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H="1" flipV="1">
              <a:off x="9529501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Google Shape;5409;p53">
              <a:extLst>
                <a:ext uri="{FF2B5EF4-FFF2-40B4-BE49-F238E27FC236}">
                  <a16:creationId xmlns:a16="http://schemas.microsoft.com/office/drawing/2014/main" id="{E2F25308-5348-5FD7-50E4-00B8AEBF43FF}"/>
                </a:ext>
              </a:extLst>
            </p:cNvPr>
            <p:cNvSpPr txBox="1"/>
            <p:nvPr/>
          </p:nvSpPr>
          <p:spPr>
            <a:xfrm>
              <a:off x="8895882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95FA821-DE80-49BF-DDEA-33BC320B5FF6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82" y="280507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F4AC9B8B-196D-D02F-9C92-214F6A8E3D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82" y="30151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6964D755-A821-C48A-30E3-9F2043E4BD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025" y="280507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A0B996F4-0D87-FDF7-D379-0D11618A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018025" y="30151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7240DFA6-BE91-0236-2951-0A9E3C34F22B}"/>
                </a:ext>
              </a:extLst>
            </p:cNvPr>
            <p:cNvCxnSpPr>
              <a:cxnSpLocks/>
            </p:cNvCxnSpPr>
            <p:nvPr/>
          </p:nvCxnSpPr>
          <p:spPr>
            <a:xfrm>
              <a:off x="6749050" y="279335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9371431-0EC1-DF5F-7114-904D342FB21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050" y="300341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174848D5-2213-F3D0-943A-4824DB550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53631" y="276136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0F89E05B-D271-D792-A2C3-69249C162A14}"/>
                </a:ext>
              </a:extLst>
            </p:cNvPr>
            <p:cNvCxnSpPr>
              <a:cxnSpLocks/>
            </p:cNvCxnSpPr>
            <p:nvPr/>
          </p:nvCxnSpPr>
          <p:spPr>
            <a:xfrm>
              <a:off x="8453631" y="297142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4902426E-18CE-4D03-21A6-94762DFBE3CD}"/>
                    </a:ext>
                  </a:extLst>
                </p:cNvPr>
                <p:cNvSpPr txBox="1"/>
                <p:nvPr/>
              </p:nvSpPr>
              <p:spPr>
                <a:xfrm>
                  <a:off x="842825" y="2680241"/>
                  <a:ext cx="7769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4902426E-18CE-4D03-21A6-94762DFB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25" y="2680241"/>
                  <a:ext cx="776944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7813" r="-1563" b="-518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0F9EE7FC-1731-9B11-79FE-2DF65B46CE0C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55" y="2895684"/>
              <a:ext cx="45858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DBDC126F-96F5-B6DC-F613-67B53CC9C881}"/>
              </a:ext>
            </a:extLst>
          </p:cNvPr>
          <p:cNvCxnSpPr>
            <a:stCxn id="90" idx="3"/>
            <a:endCxn id="29" idx="1"/>
          </p:cNvCxnSpPr>
          <p:nvPr/>
        </p:nvCxnSpPr>
        <p:spPr>
          <a:xfrm flipH="1" flipV="1">
            <a:off x="1285461" y="2364841"/>
            <a:ext cx="9334578" cy="2645162"/>
          </a:xfrm>
          <a:prstGeom prst="bentConnector5">
            <a:avLst>
              <a:gd name="adj1" fmla="val -2783"/>
              <a:gd name="adj2" fmla="val 27513"/>
              <a:gd name="adj3" fmla="val 1024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20D4E4E0-733F-F491-E57A-BC3EFF106448}"/>
              </a:ext>
            </a:extLst>
          </p:cNvPr>
          <p:cNvSpPr/>
          <p:nvPr/>
        </p:nvSpPr>
        <p:spPr>
          <a:xfrm>
            <a:off x="5836342" y="3962815"/>
            <a:ext cx="711302" cy="6529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2A8C010-1CF2-AC4E-1D93-FC12674B7D5C}"/>
              </a:ext>
            </a:extLst>
          </p:cNvPr>
          <p:cNvGrpSpPr/>
          <p:nvPr/>
        </p:nvGrpSpPr>
        <p:grpSpPr>
          <a:xfrm>
            <a:off x="1677020" y="778221"/>
            <a:ext cx="493251" cy="655183"/>
            <a:chOff x="1669811" y="864885"/>
            <a:chExt cx="493251" cy="655183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17F9678-ECB1-5EA7-4107-66FD6791978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D351B438-A535-BD45-61AD-A1E1551AC6E6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D351B438-A535-BD45-61AD-A1E1551AC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D80E6348-C9A2-21B0-9415-6C7FACB438FF}"/>
              </a:ext>
            </a:extLst>
          </p:cNvPr>
          <p:cNvGrpSpPr/>
          <p:nvPr/>
        </p:nvGrpSpPr>
        <p:grpSpPr>
          <a:xfrm>
            <a:off x="3437989" y="778221"/>
            <a:ext cx="493251" cy="655183"/>
            <a:chOff x="1669811" y="864885"/>
            <a:chExt cx="493251" cy="655183"/>
          </a:xfrm>
        </p:grpSpPr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1C97F33D-7ECE-CFD2-9BA7-F18C4F4D4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974F9D33-5747-E1F7-C90B-815AD98312A7}"/>
              </a:ext>
            </a:extLst>
          </p:cNvPr>
          <p:cNvGrpSpPr/>
          <p:nvPr/>
        </p:nvGrpSpPr>
        <p:grpSpPr>
          <a:xfrm>
            <a:off x="5160753" y="780594"/>
            <a:ext cx="493251" cy="655183"/>
            <a:chOff x="1669811" y="864885"/>
            <a:chExt cx="493251" cy="655183"/>
          </a:xfrm>
        </p:grpSpPr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E69EB1C9-1248-28F3-2650-8B8FFE454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EB8E9E99-6157-E9F6-DB99-4F43ABC5646A}"/>
              </a:ext>
            </a:extLst>
          </p:cNvPr>
          <p:cNvGrpSpPr/>
          <p:nvPr/>
        </p:nvGrpSpPr>
        <p:grpSpPr>
          <a:xfrm>
            <a:off x="6884844" y="790206"/>
            <a:ext cx="493251" cy="655183"/>
            <a:chOff x="1669811" y="864885"/>
            <a:chExt cx="493251" cy="655183"/>
          </a:xfrm>
        </p:grpSpPr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AC4D0892-D3B1-5A98-ED85-3893414E0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04A9F505-E011-A7DF-2C63-CF1FC9C611EE}"/>
              </a:ext>
            </a:extLst>
          </p:cNvPr>
          <p:cNvGrpSpPr/>
          <p:nvPr/>
        </p:nvGrpSpPr>
        <p:grpSpPr>
          <a:xfrm>
            <a:off x="8665449" y="805332"/>
            <a:ext cx="493251" cy="655183"/>
            <a:chOff x="1669811" y="864885"/>
            <a:chExt cx="493251" cy="655183"/>
          </a:xfrm>
        </p:grpSpPr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05F5416F-EA73-1973-CA02-BAAE8E24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C28818E4-4361-1110-D678-2B5690391487}"/>
              </a:ext>
            </a:extLst>
          </p:cNvPr>
          <p:cNvGrpSpPr/>
          <p:nvPr/>
        </p:nvGrpSpPr>
        <p:grpSpPr>
          <a:xfrm>
            <a:off x="10426416" y="825162"/>
            <a:ext cx="493251" cy="655183"/>
            <a:chOff x="1669811" y="864885"/>
            <a:chExt cx="493251" cy="655183"/>
          </a:xfrm>
        </p:grpSpPr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CB3E4543-540C-555B-DB13-6C448D77A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35449CD-0CC9-D94E-2823-A1B798B8BF37}"/>
                  </a:ext>
                </a:extLst>
              </p:cNvPr>
              <p:cNvSpPr txBox="1"/>
              <p:nvPr/>
            </p:nvSpPr>
            <p:spPr>
              <a:xfrm>
                <a:off x="6038356" y="84408"/>
                <a:ext cx="528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35449CD-0CC9-D94E-2823-A1B798B8B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356" y="84408"/>
                <a:ext cx="528927" cy="276999"/>
              </a:xfrm>
              <a:prstGeom prst="rect">
                <a:avLst/>
              </a:prstGeom>
              <a:blipFill>
                <a:blip r:embed="rId19"/>
                <a:stretch>
                  <a:fillRect l="-9524" r="-952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D5C52C1B-A662-A673-DCBC-006D9F2EAD8C}"/>
              </a:ext>
            </a:extLst>
          </p:cNvPr>
          <p:cNvCxnSpPr>
            <a:stCxn id="118" idx="0"/>
            <a:endCxn id="141" idx="2"/>
          </p:cNvCxnSpPr>
          <p:nvPr/>
        </p:nvCxnSpPr>
        <p:spPr>
          <a:xfrm flipV="1">
            <a:off x="1923646" y="361407"/>
            <a:ext cx="4379174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07C5EAB-F2C8-5D86-7F27-0C1C0D1E10B1}"/>
              </a:ext>
            </a:extLst>
          </p:cNvPr>
          <p:cNvCxnSpPr>
            <a:cxnSpLocks/>
            <a:stCxn id="128" idx="0"/>
            <a:endCxn id="141" idx="2"/>
          </p:cNvCxnSpPr>
          <p:nvPr/>
        </p:nvCxnSpPr>
        <p:spPr>
          <a:xfrm flipV="1">
            <a:off x="3684615" y="361407"/>
            <a:ext cx="2618205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96AABBD4-FC95-68D5-AAAA-9421D5C79041}"/>
              </a:ext>
            </a:extLst>
          </p:cNvPr>
          <p:cNvCxnSpPr>
            <a:cxnSpLocks/>
            <a:stCxn id="131" idx="0"/>
            <a:endCxn id="141" idx="2"/>
          </p:cNvCxnSpPr>
          <p:nvPr/>
        </p:nvCxnSpPr>
        <p:spPr>
          <a:xfrm flipV="1">
            <a:off x="5407379" y="361407"/>
            <a:ext cx="895441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0D3922F7-9086-7E65-0076-B3C888A6DA6B}"/>
              </a:ext>
            </a:extLst>
          </p:cNvPr>
          <p:cNvCxnSpPr>
            <a:cxnSpLocks/>
            <a:stCxn id="134" idx="0"/>
            <a:endCxn id="141" idx="2"/>
          </p:cNvCxnSpPr>
          <p:nvPr/>
        </p:nvCxnSpPr>
        <p:spPr>
          <a:xfrm flipH="1" flipV="1">
            <a:off x="6302820" y="361407"/>
            <a:ext cx="828650" cy="4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A7BDA5D-50E6-EC01-F682-9EB940C49F39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6283782" y="346468"/>
            <a:ext cx="2628293" cy="4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DA941DA1-61F4-8926-A8FF-33E2250CE6C7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H="1" flipV="1">
            <a:off x="6302820" y="361407"/>
            <a:ext cx="4370222" cy="4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3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C549A8-61FA-8715-260E-2085397372A3}"/>
              </a:ext>
            </a:extLst>
          </p:cNvPr>
          <p:cNvGrpSpPr/>
          <p:nvPr/>
        </p:nvGrpSpPr>
        <p:grpSpPr>
          <a:xfrm>
            <a:off x="1285461" y="1496908"/>
            <a:ext cx="9926328" cy="2326947"/>
            <a:chOff x="1352126" y="2338571"/>
            <a:chExt cx="9855312" cy="3387999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1357994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1616598" y="5396993"/>
                  <a:ext cx="7309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eos</m:t>
                        </m:r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6598" y="5396993"/>
                  <a:ext cx="7309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172" r="-6897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1991613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608113C7-1DD0-0F57-C94F-16F529CC062D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1985745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Google Shape;5409;p53">
              <a:extLst>
                <a:ext uri="{FF2B5EF4-FFF2-40B4-BE49-F238E27FC236}">
                  <a16:creationId xmlns:a16="http://schemas.microsoft.com/office/drawing/2014/main" id="{EB61F59C-3DF5-E290-F0DC-6E03725D41A4}"/>
                </a:ext>
              </a:extLst>
            </p:cNvPr>
            <p:cNvSpPr txBox="1"/>
            <p:nvPr/>
          </p:nvSpPr>
          <p:spPr>
            <a:xfrm>
              <a:off x="1352126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7" name="Google Shape;5409;p53">
              <a:extLst>
                <a:ext uri="{FF2B5EF4-FFF2-40B4-BE49-F238E27FC236}">
                  <a16:creationId xmlns:a16="http://schemas.microsoft.com/office/drawing/2014/main" id="{AC966AAB-76A4-1F70-DE1F-AB5276091771}"/>
                </a:ext>
              </a:extLst>
            </p:cNvPr>
            <p:cNvSpPr txBox="1"/>
            <p:nvPr/>
          </p:nvSpPr>
          <p:spPr>
            <a:xfrm>
              <a:off x="3083821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1AC3B47-CFEE-8DC2-D089-BFBB6A3D3FCA}"/>
                    </a:ext>
                  </a:extLst>
                </p:cNvPr>
                <p:cNvSpPr txBox="1"/>
                <p:nvPr/>
              </p:nvSpPr>
              <p:spPr>
                <a:xfrm>
                  <a:off x="3348135" y="5396993"/>
                  <a:ext cx="74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ジョン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1AC3B47-CFEE-8DC2-D089-BFBB6A3D3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8135" y="5396993"/>
                  <a:ext cx="74539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333" t="-12500" r="-8333" b="-6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F9784E1F-33B5-6A38-BE32-0F2DF311B69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3717440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57DA7C2C-7D05-53C1-91B2-535D36E5322A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3711572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Google Shape;5409;p53">
              <a:extLst>
                <a:ext uri="{FF2B5EF4-FFF2-40B4-BE49-F238E27FC236}">
                  <a16:creationId xmlns:a16="http://schemas.microsoft.com/office/drawing/2014/main" id="{5391D1CE-2E61-3889-505B-7200830E3F21}"/>
                </a:ext>
              </a:extLst>
            </p:cNvPr>
            <p:cNvSpPr txBox="1"/>
            <p:nvPr/>
          </p:nvSpPr>
          <p:spPr>
            <a:xfrm>
              <a:off x="3077953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15" name="Google Shape;5409;p53">
              <a:extLst>
                <a:ext uri="{FF2B5EF4-FFF2-40B4-BE49-F238E27FC236}">
                  <a16:creationId xmlns:a16="http://schemas.microsoft.com/office/drawing/2014/main" id="{56E8CD0F-A3F7-BBD4-DB5D-56AB8074F8BA}"/>
                </a:ext>
              </a:extLst>
            </p:cNvPr>
            <p:cNvSpPr txBox="1"/>
            <p:nvPr/>
          </p:nvSpPr>
          <p:spPr>
            <a:xfrm>
              <a:off x="4809647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D5C61FC-6E9B-6523-0897-F47751239A5E}"/>
                    </a:ext>
                  </a:extLst>
                </p:cNvPr>
                <p:cNvSpPr txBox="1"/>
                <p:nvPr/>
              </p:nvSpPr>
              <p:spPr>
                <a:xfrm>
                  <a:off x="5363699" y="5396993"/>
                  <a:ext cx="282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は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D5C61FC-6E9B-6523-0897-F47751239A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699" y="5396993"/>
                  <a:ext cx="2821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087" t="-6250" r="-26087" b="-6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EBAD8E1F-3FA8-FA59-7A1C-F6D4008F9D6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443266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054E2872-4A21-622F-23DB-FCC0EB22F38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5437398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Google Shape;5409;p53">
              <a:extLst>
                <a:ext uri="{FF2B5EF4-FFF2-40B4-BE49-F238E27FC236}">
                  <a16:creationId xmlns:a16="http://schemas.microsoft.com/office/drawing/2014/main" id="{E37F0EAF-E410-F3D5-9C7F-8DCB2F2946DA}"/>
                </a:ext>
              </a:extLst>
            </p:cNvPr>
            <p:cNvSpPr txBox="1"/>
            <p:nvPr/>
          </p:nvSpPr>
          <p:spPr>
            <a:xfrm>
              <a:off x="4803779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23" name="Google Shape;5409;p53">
              <a:extLst>
                <a:ext uri="{FF2B5EF4-FFF2-40B4-BE49-F238E27FC236}">
                  <a16:creationId xmlns:a16="http://schemas.microsoft.com/office/drawing/2014/main" id="{959998B9-7862-6C85-DC13-B6D6A37EB2C2}"/>
                </a:ext>
              </a:extLst>
            </p:cNvPr>
            <p:cNvSpPr txBox="1"/>
            <p:nvPr/>
          </p:nvSpPr>
          <p:spPr>
            <a:xfrm>
              <a:off x="6537866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43EB1E0F-0D2B-A2FD-8484-F446D0770F7D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7171485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1BCEBAE-23F2-091E-D054-43D9CC8D3AA1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7165617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oogle Shape;5409;p53">
              <a:extLst>
                <a:ext uri="{FF2B5EF4-FFF2-40B4-BE49-F238E27FC236}">
                  <a16:creationId xmlns:a16="http://schemas.microsoft.com/office/drawing/2014/main" id="{E8220DE8-8225-EE2A-9F4E-77CCCCED71A7}"/>
                </a:ext>
              </a:extLst>
            </p:cNvPr>
            <p:cNvSpPr txBox="1"/>
            <p:nvPr/>
          </p:nvSpPr>
          <p:spPr>
            <a:xfrm>
              <a:off x="6531998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32" name="Google Shape;5409;p53">
              <a:extLst>
                <a:ext uri="{FF2B5EF4-FFF2-40B4-BE49-F238E27FC236}">
                  <a16:creationId xmlns:a16="http://schemas.microsoft.com/office/drawing/2014/main" id="{8731CFC8-ABC4-D445-13C0-538442ABE131}"/>
                </a:ext>
              </a:extLst>
            </p:cNvPr>
            <p:cNvSpPr txBox="1"/>
            <p:nvPr/>
          </p:nvSpPr>
          <p:spPr>
            <a:xfrm>
              <a:off x="8236732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E30A87A-74B1-ACA6-C230-E3A1187F4545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 flipV="1">
              <a:off x="8870351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A299B79F-C209-D00C-E349-64B7DF48EC19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8864483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Google Shape;5409;p53">
              <a:extLst>
                <a:ext uri="{FF2B5EF4-FFF2-40B4-BE49-F238E27FC236}">
                  <a16:creationId xmlns:a16="http://schemas.microsoft.com/office/drawing/2014/main" id="{3DF88A8B-EA30-078A-C1CF-3701175DEF1E}"/>
                </a:ext>
              </a:extLst>
            </p:cNvPr>
            <p:cNvSpPr txBox="1"/>
            <p:nvPr/>
          </p:nvSpPr>
          <p:spPr>
            <a:xfrm>
              <a:off x="8230864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B70D7D17-7C1A-9D43-1327-CDFEFF79C18B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5FB80718-E4BF-47A4-18F2-DF647A46C41E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カギ線コネクタ 41">
              <a:extLst>
                <a:ext uri="{FF2B5EF4-FFF2-40B4-BE49-F238E27FC236}">
                  <a16:creationId xmlns:a16="http://schemas.microsoft.com/office/drawing/2014/main" id="{DA305CAE-0C37-B1C8-71D5-F7393FA70A41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rot="16200000" flipV="1">
              <a:off x="1866993" y="2760885"/>
              <a:ext cx="1072428" cy="849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9D80C7A-3CEA-709E-D7A9-3DA383763E83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1AB4C869-EFBD-8D70-1300-37332CC6112C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0F26F600-054F-589E-EDEE-9DD872D36B65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rot="16200000" flipV="1">
              <a:off x="3600308" y="2760554"/>
              <a:ext cx="1072429" cy="8498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3CACC22E-E599-C7CA-3771-1D9E5A75DC7F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4999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6D5682E6-8FDB-9D12-6CA4-76B41035B625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71000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カギ線コネクタ 47">
              <a:extLst>
                <a:ext uri="{FF2B5EF4-FFF2-40B4-BE49-F238E27FC236}">
                  <a16:creationId xmlns:a16="http://schemas.microsoft.com/office/drawing/2014/main" id="{94C717D8-C21E-90E0-B16B-B5453E23DC33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rot="16200000" flipV="1">
              <a:off x="5325807" y="2743314"/>
              <a:ext cx="1086332" cy="847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39112E0C-4599-5B34-97D1-E43D60ACCCC4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46794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B513C24B-D66B-A5BD-7E73-E56F99BBF222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67801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カギ線コネクタ 50">
              <a:extLst>
                <a:ext uri="{FF2B5EF4-FFF2-40B4-BE49-F238E27FC236}">
                  <a16:creationId xmlns:a16="http://schemas.microsoft.com/office/drawing/2014/main" id="{431E3A04-45A4-4314-3136-D43707C21F5C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rot="16200000" flipV="1">
              <a:off x="7047260" y="2728194"/>
              <a:ext cx="1057552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358F321D-1F38-7CE9-AF03-B5326407F7FA}"/>
                    </a:ext>
                  </a:extLst>
                </p:cNvPr>
                <p:cNvSpPr txBox="1"/>
                <p:nvPr/>
              </p:nvSpPr>
              <p:spPr>
                <a:xfrm>
                  <a:off x="1602170" y="2372291"/>
                  <a:ext cx="752835" cy="277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ja-JP" altLang="en-US">
                            <a:latin typeface="Cambria Math" panose="02040503050406030204" pitchFamily="18" charset="0"/>
                          </a:rPr>
                          <m:t>ジョン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358F321D-1F38-7CE9-AF03-B5326407F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170" y="2372291"/>
                  <a:ext cx="752835" cy="277000"/>
                </a:xfrm>
                <a:prstGeom prst="rect">
                  <a:avLst/>
                </a:prstGeom>
                <a:blipFill>
                  <a:blip r:embed="rId5"/>
                  <a:stretch>
                    <a:fillRect l="-6557" t="-12500" r="-8197" b="-6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ECBAD5F-E172-EBE3-08B2-22A6260B5C93}"/>
                    </a:ext>
                  </a:extLst>
                </p:cNvPr>
                <p:cNvSpPr txBox="1"/>
                <p:nvPr/>
              </p:nvSpPr>
              <p:spPr>
                <a:xfrm>
                  <a:off x="3519455" y="2372290"/>
                  <a:ext cx="38423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は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ECBAD5F-E172-EBE3-08B2-22A6260B5C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455" y="2372290"/>
                  <a:ext cx="3842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452" t="-6250" r="-3226" b="-6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8BE28237-1B27-42AD-652F-C88E9F844B95}"/>
                </a:ext>
              </a:extLst>
            </p:cNvPr>
            <p:cNvSpPr txBox="1"/>
            <p:nvPr/>
          </p:nvSpPr>
          <p:spPr>
            <a:xfrm>
              <a:off x="5253335" y="2346670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本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3F0DB80-F2F7-D316-337E-73AB5B59D58E}"/>
                </a:ext>
              </a:extLst>
            </p:cNvPr>
            <p:cNvSpPr txBox="1"/>
            <p:nvPr/>
          </p:nvSpPr>
          <p:spPr>
            <a:xfrm>
              <a:off x="6962877" y="2343458"/>
              <a:ext cx="384234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を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58CC2759-608E-1BAB-F4E1-387903099FD9}"/>
                </a:ext>
              </a:extLst>
            </p:cNvPr>
            <p:cNvSpPr txBox="1"/>
            <p:nvPr/>
          </p:nvSpPr>
          <p:spPr>
            <a:xfrm>
              <a:off x="8503137" y="2338571"/>
              <a:ext cx="842081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買った</a:t>
              </a:r>
            </a:p>
          </p:txBody>
        </p:sp>
        <p:sp>
          <p:nvSpPr>
            <p:cNvPr id="63" name="Google Shape;5409;p53">
              <a:extLst>
                <a:ext uri="{FF2B5EF4-FFF2-40B4-BE49-F238E27FC236}">
                  <a16:creationId xmlns:a16="http://schemas.microsoft.com/office/drawing/2014/main" id="{B2DBA424-A504-23CF-1631-314AFEDA88A5}"/>
                </a:ext>
              </a:extLst>
            </p:cNvPr>
            <p:cNvSpPr txBox="1"/>
            <p:nvPr/>
          </p:nvSpPr>
          <p:spPr>
            <a:xfrm>
              <a:off x="9940200" y="338196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C6F1393F-1FFC-0D27-65F0-57EA11B111CA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49629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F4071BC1-90EB-60E5-0DE2-9270AD51E5F6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70635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カギ線コネクタ 65">
              <a:extLst>
                <a:ext uri="{FF2B5EF4-FFF2-40B4-BE49-F238E27FC236}">
                  <a16:creationId xmlns:a16="http://schemas.microsoft.com/office/drawing/2014/main" id="{946B32C1-7D70-75AB-93B3-5616142C508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56596" y="2756541"/>
              <a:ext cx="1057553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Google Shape;5409;p53">
              <a:extLst>
                <a:ext uri="{FF2B5EF4-FFF2-40B4-BE49-F238E27FC236}">
                  <a16:creationId xmlns:a16="http://schemas.microsoft.com/office/drawing/2014/main" id="{5FB77DD8-40A4-285B-5619-28BFFACBCE24}"/>
                </a:ext>
              </a:extLst>
            </p:cNvPr>
            <p:cNvSpPr txBox="1"/>
            <p:nvPr/>
          </p:nvSpPr>
          <p:spPr>
            <a:xfrm>
              <a:off x="9936409" y="4304791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70CD779A-8234-26C0-A242-BBD91B7B8D26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10570028" y="4802094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DDCC4C34-569C-EC23-71DC-182FD2D5FC31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 flipH="1" flipV="1">
              <a:off x="10564160" y="3880431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1BD29D2D-525A-8172-D6ED-EF180E79B944}"/>
                </a:ext>
              </a:extLst>
            </p:cNvPr>
            <p:cNvSpPr txBox="1"/>
            <p:nvPr/>
          </p:nvSpPr>
          <p:spPr>
            <a:xfrm>
              <a:off x="10212679" y="2338571"/>
              <a:ext cx="842081" cy="277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&lt;</a:t>
              </a:r>
              <a:r>
                <a:rPr kumimoji="1" lang="en-US" altLang="ja-JP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eos</a:t>
              </a:r>
              <a:r>
                <a:rPr kumimoji="1" lang="en-US" altLang="ja-JP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&gt;</a:t>
              </a:r>
              <a:endParaRPr kumimoji="1" lang="ja-JP" altLang="en-US">
                <a:latin typeface="Cambria Math" panose="02040503050406030204" pitchFamily="18" charset="0"/>
              </a:endParaRPr>
            </a:p>
          </p:txBody>
        </p:sp>
        <p:cxnSp>
          <p:nvCxnSpPr>
            <p:cNvPr id="72" name="カギ線コネクタ 71">
              <a:extLst>
                <a:ext uri="{FF2B5EF4-FFF2-40B4-BE49-F238E27FC236}">
                  <a16:creationId xmlns:a16="http://schemas.microsoft.com/office/drawing/2014/main" id="{429F8E6A-9ACE-E593-3A8A-0E731DDC47D5}"/>
                </a:ext>
              </a:extLst>
            </p:cNvPr>
            <p:cNvCxnSpPr>
              <a:stCxn id="63" idx="3"/>
            </p:cNvCxnSpPr>
            <p:nvPr/>
          </p:nvCxnSpPr>
          <p:spPr>
            <a:xfrm flipH="1" flipV="1">
              <a:off x="10633719" y="2648806"/>
              <a:ext cx="573719" cy="981810"/>
            </a:xfrm>
            <a:prstGeom prst="bentConnector4">
              <a:avLst>
                <a:gd name="adj1" fmla="val -39845"/>
                <a:gd name="adj2" fmla="val 436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A3AD2F5C-BA09-72AA-CE4B-006C1EF7D87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2355005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カギ線コネクタ 76">
              <a:extLst>
                <a:ext uri="{FF2B5EF4-FFF2-40B4-BE49-F238E27FC236}">
                  <a16:creationId xmlns:a16="http://schemas.microsoft.com/office/drawing/2014/main" id="{884209BD-F660-2390-CE64-333A8950F428}"/>
                </a:ext>
              </a:extLst>
            </p:cNvPr>
            <p:cNvCxnSpPr/>
            <p:nvPr/>
          </p:nvCxnSpPr>
          <p:spPr>
            <a:xfrm>
              <a:off x="4086697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カギ線コネクタ 77">
              <a:extLst>
                <a:ext uri="{FF2B5EF4-FFF2-40B4-BE49-F238E27FC236}">
                  <a16:creationId xmlns:a16="http://schemas.microsoft.com/office/drawing/2014/main" id="{5FC86EEF-322B-918B-F37E-704DD5B18F7C}"/>
                </a:ext>
              </a:extLst>
            </p:cNvPr>
            <p:cNvCxnSpPr/>
            <p:nvPr/>
          </p:nvCxnSpPr>
          <p:spPr>
            <a:xfrm>
              <a:off x="5809202" y="2510791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カギ線コネクタ 78">
              <a:extLst>
                <a:ext uri="{FF2B5EF4-FFF2-40B4-BE49-F238E27FC236}">
                  <a16:creationId xmlns:a16="http://schemas.microsoft.com/office/drawing/2014/main" id="{CA61C0C9-4CED-60E2-D432-66A94E6DD13E}"/>
                </a:ext>
              </a:extLst>
            </p:cNvPr>
            <p:cNvCxnSpPr/>
            <p:nvPr/>
          </p:nvCxnSpPr>
          <p:spPr>
            <a:xfrm>
              <a:off x="7513250" y="2510789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カギ線コネクタ 79">
              <a:extLst>
                <a:ext uri="{FF2B5EF4-FFF2-40B4-BE49-F238E27FC236}">
                  <a16:creationId xmlns:a16="http://schemas.microsoft.com/office/drawing/2014/main" id="{56AF9276-321B-D9D3-07AC-42609193ECDA}"/>
                </a:ext>
              </a:extLst>
            </p:cNvPr>
            <p:cNvCxnSpPr/>
            <p:nvPr/>
          </p:nvCxnSpPr>
          <p:spPr>
            <a:xfrm>
              <a:off x="9254503" y="2510789"/>
              <a:ext cx="993130" cy="3024702"/>
            </a:xfrm>
            <a:prstGeom prst="bentConnector3">
              <a:avLst>
                <a:gd name="adj1" fmla="val 59416"/>
              </a:avLst>
            </a:prstGeom>
            <a:ln>
              <a:solidFill>
                <a:schemeClr val="bg1">
                  <a:lumMod val="25000"/>
                </a:schemeClr>
              </a:solidFill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C5A20D8B-FCC0-8440-2D4D-002E44DDDCE7}"/>
                </a:ext>
              </a:extLst>
            </p:cNvPr>
            <p:cNvSpPr txBox="1"/>
            <p:nvPr/>
          </p:nvSpPr>
          <p:spPr>
            <a:xfrm>
              <a:off x="10158640" y="5430709"/>
              <a:ext cx="84208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買った</a:t>
              </a:r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99B7888-34A4-B603-30E9-08F0BC65263E}"/>
                </a:ext>
              </a:extLst>
            </p:cNvPr>
            <p:cNvSpPr txBox="1"/>
            <p:nvPr/>
          </p:nvSpPr>
          <p:spPr>
            <a:xfrm>
              <a:off x="8672214" y="5449571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を</a:t>
              </a:r>
            </a:p>
          </p:txBody>
        </p: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C759AD34-5C69-97CF-AFB1-756B6F671013}"/>
                </a:ext>
              </a:extLst>
            </p:cNvPr>
            <p:cNvSpPr txBox="1"/>
            <p:nvPr/>
          </p:nvSpPr>
          <p:spPr>
            <a:xfrm>
              <a:off x="6984276" y="5430708"/>
              <a:ext cx="38423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ja-JP" altLang="en-US">
                  <a:latin typeface="Cambria Math" panose="02040503050406030204" pitchFamily="18" charset="0"/>
                </a:rPr>
                <a:t>本</a:t>
              </a: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A95E423B-A3D1-A4FF-2CFC-815CEA1AA968}"/>
              </a:ext>
            </a:extLst>
          </p:cNvPr>
          <p:cNvGrpSpPr/>
          <p:nvPr/>
        </p:nvGrpSpPr>
        <p:grpSpPr>
          <a:xfrm>
            <a:off x="1010047" y="4823496"/>
            <a:ext cx="9616042" cy="1740447"/>
            <a:chOff x="842825" y="2647034"/>
            <a:chExt cx="9326163" cy="2320376"/>
          </a:xfrm>
        </p:grpSpPr>
        <p:sp>
          <p:nvSpPr>
            <p:cNvPr id="19" name="Google Shape;5409;p53">
              <a:extLst>
                <a:ext uri="{FF2B5EF4-FFF2-40B4-BE49-F238E27FC236}">
                  <a16:creationId xmlns:a16="http://schemas.microsoft.com/office/drawing/2014/main" id="{CA678890-FD23-BFE5-C187-B34EACE49513}"/>
                </a:ext>
              </a:extLst>
            </p:cNvPr>
            <p:cNvSpPr txBox="1"/>
            <p:nvPr/>
          </p:nvSpPr>
          <p:spPr>
            <a:xfrm>
              <a:off x="2023012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B27A7B9-0130-EE07-C91E-0EA6100E3839}"/>
                    </a:ext>
                  </a:extLst>
                </p:cNvPr>
                <p:cNvSpPr txBox="1"/>
                <p:nvPr/>
              </p:nvSpPr>
              <p:spPr>
                <a:xfrm>
                  <a:off x="2401496" y="4690411"/>
                  <a:ext cx="4985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John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BB27A7B9-0130-EE07-C91E-0EA6100E3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496" y="4690411"/>
                  <a:ext cx="49853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1905" r="-14286" b="-7058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0E8BB61E-9055-9F1F-4800-048299D668BE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2656631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C525067-9670-AD76-4902-D41FCB4E1791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2650763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Google Shape;5409;p53">
              <a:extLst>
                <a:ext uri="{FF2B5EF4-FFF2-40B4-BE49-F238E27FC236}">
                  <a16:creationId xmlns:a16="http://schemas.microsoft.com/office/drawing/2014/main" id="{EF34027F-6975-F814-121A-DC64D3483B6C}"/>
                </a:ext>
              </a:extLst>
            </p:cNvPr>
            <p:cNvSpPr txBox="1"/>
            <p:nvPr/>
          </p:nvSpPr>
          <p:spPr>
            <a:xfrm>
              <a:off x="2017144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53" name="Google Shape;5409;p53">
              <a:extLst>
                <a:ext uri="{FF2B5EF4-FFF2-40B4-BE49-F238E27FC236}">
                  <a16:creationId xmlns:a16="http://schemas.microsoft.com/office/drawing/2014/main" id="{C76D3E28-73DB-D95A-9235-8F3B1F9A08A6}"/>
                </a:ext>
              </a:extLst>
            </p:cNvPr>
            <p:cNvSpPr txBox="1"/>
            <p:nvPr/>
          </p:nvSpPr>
          <p:spPr>
            <a:xfrm>
              <a:off x="3748839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5CABEE8-AA6E-9F0D-31DA-C61845B9A509}"/>
                    </a:ext>
                  </a:extLst>
                </p:cNvPr>
                <p:cNvSpPr txBox="1"/>
                <p:nvPr/>
              </p:nvSpPr>
              <p:spPr>
                <a:xfrm>
                  <a:off x="4013153" y="4690411"/>
                  <a:ext cx="7453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bought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A5CABEE8-AA6E-9F0D-31DA-C61845B9A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3153" y="4690411"/>
                  <a:ext cx="74539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065" r="-9677" b="-82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5A1B7C75-5F18-84DA-EB0F-0059E4EDB2F0}"/>
                </a:ext>
              </a:extLst>
            </p:cNvPr>
            <p:cNvCxnSpPr>
              <a:cxnSpLocks/>
              <a:endCxn id="53" idx="2"/>
            </p:cNvCxnSpPr>
            <p:nvPr/>
          </p:nvCxnSpPr>
          <p:spPr>
            <a:xfrm flipV="1">
              <a:off x="4382458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EFC141F4-886E-AE79-4D25-3FE1C2AE8508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H="1" flipV="1">
              <a:off x="4376590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Google Shape;5409;p53">
              <a:extLst>
                <a:ext uri="{FF2B5EF4-FFF2-40B4-BE49-F238E27FC236}">
                  <a16:creationId xmlns:a16="http://schemas.microsoft.com/office/drawing/2014/main" id="{4290A114-2F90-7297-336B-F83710E57F59}"/>
                </a:ext>
              </a:extLst>
            </p:cNvPr>
            <p:cNvSpPr txBox="1"/>
            <p:nvPr/>
          </p:nvSpPr>
          <p:spPr>
            <a:xfrm>
              <a:off x="3742971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59" name="Google Shape;5409;p53">
              <a:extLst>
                <a:ext uri="{FF2B5EF4-FFF2-40B4-BE49-F238E27FC236}">
                  <a16:creationId xmlns:a16="http://schemas.microsoft.com/office/drawing/2014/main" id="{7955A916-4013-CECB-9303-D7050BD46DE5}"/>
                </a:ext>
              </a:extLst>
            </p:cNvPr>
            <p:cNvSpPr txBox="1"/>
            <p:nvPr/>
          </p:nvSpPr>
          <p:spPr>
            <a:xfrm>
              <a:off x="5474665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818ECB5-ACF7-C8DD-9CA8-D9B02F3DA6A8}"/>
                    </a:ext>
                  </a:extLst>
                </p:cNvPr>
                <p:cNvSpPr txBox="1"/>
                <p:nvPr/>
              </p:nvSpPr>
              <p:spPr>
                <a:xfrm>
                  <a:off x="6028717" y="4690411"/>
                  <a:ext cx="163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818ECB5-ACF7-C8DD-9CA8-D9B02F3DA6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717" y="4690411"/>
                  <a:ext cx="16350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286" r="-21429" b="-3529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2C223331-2AEB-7DE1-7D7C-A6660D13065B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 flipV="1">
              <a:off x="6108284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7451D1FC-C3FF-EF31-EE1F-BE1EFB552798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H="1" flipV="1">
              <a:off x="6102416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Google Shape;5409;p53">
              <a:extLst>
                <a:ext uri="{FF2B5EF4-FFF2-40B4-BE49-F238E27FC236}">
                  <a16:creationId xmlns:a16="http://schemas.microsoft.com/office/drawing/2014/main" id="{04573C62-7FEE-EB19-B97F-2FD496814BA4}"/>
                </a:ext>
              </a:extLst>
            </p:cNvPr>
            <p:cNvSpPr txBox="1"/>
            <p:nvPr/>
          </p:nvSpPr>
          <p:spPr>
            <a:xfrm>
              <a:off x="5468797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73" name="Google Shape;5409;p53">
              <a:extLst>
                <a:ext uri="{FF2B5EF4-FFF2-40B4-BE49-F238E27FC236}">
                  <a16:creationId xmlns:a16="http://schemas.microsoft.com/office/drawing/2014/main" id="{5DE11634-F357-A11D-8013-41DE13BC1E80}"/>
                </a:ext>
              </a:extLst>
            </p:cNvPr>
            <p:cNvSpPr txBox="1"/>
            <p:nvPr/>
          </p:nvSpPr>
          <p:spPr>
            <a:xfrm>
              <a:off x="7202884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6514A03A-B793-150E-18FE-B7842F4E9F77}"/>
                    </a:ext>
                  </a:extLst>
                </p:cNvPr>
                <p:cNvSpPr txBox="1"/>
                <p:nvPr/>
              </p:nvSpPr>
              <p:spPr>
                <a:xfrm>
                  <a:off x="7581368" y="4690411"/>
                  <a:ext cx="5434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book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6514A03A-B793-150E-18FE-B7842F4E9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368" y="4690411"/>
                  <a:ext cx="54341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889" r="-8889" b="-4705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D9B1FAA4-92DF-81A1-A64A-2996B6D8169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7836503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C4FDA005-F02D-DF32-F20E-7C12AD49AC3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 flipH="1" flipV="1">
              <a:off x="7830635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Google Shape;5409;p53">
              <a:extLst>
                <a:ext uri="{FF2B5EF4-FFF2-40B4-BE49-F238E27FC236}">
                  <a16:creationId xmlns:a16="http://schemas.microsoft.com/office/drawing/2014/main" id="{3F933474-50EF-3A4B-6955-828D44C926C2}"/>
                </a:ext>
              </a:extLst>
            </p:cNvPr>
            <p:cNvSpPr txBox="1"/>
            <p:nvPr/>
          </p:nvSpPr>
          <p:spPr>
            <a:xfrm>
              <a:off x="7197016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86" name="Google Shape;5409;p53">
              <a:extLst>
                <a:ext uri="{FF2B5EF4-FFF2-40B4-BE49-F238E27FC236}">
                  <a16:creationId xmlns:a16="http://schemas.microsoft.com/office/drawing/2014/main" id="{E65FF9CB-54F0-7A7B-7C2F-B462CDBCEB40}"/>
                </a:ext>
              </a:extLst>
            </p:cNvPr>
            <p:cNvSpPr txBox="1"/>
            <p:nvPr/>
          </p:nvSpPr>
          <p:spPr>
            <a:xfrm>
              <a:off x="8901750" y="3568697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41A3A5D-6865-9D3F-FDE5-39C02020C574}"/>
                    </a:ext>
                  </a:extLst>
                </p:cNvPr>
                <p:cNvSpPr txBox="1"/>
                <p:nvPr/>
              </p:nvSpPr>
              <p:spPr>
                <a:xfrm>
                  <a:off x="9489810" y="4690411"/>
                  <a:ext cx="993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ja-JP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841A3A5D-6865-9D3F-FDE5-39C02020C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9810" y="4690411"/>
                  <a:ext cx="99386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3165AC5F-B6CC-7AFD-CEBE-FB6E4F8EAC07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9535369" y="4066000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19A5F98F-68C0-3368-CF2A-0C6B29A30DE3}"/>
                </a:ext>
              </a:extLst>
            </p:cNvPr>
            <p:cNvCxnSpPr>
              <a:cxnSpLocks/>
              <a:stCxn id="86" idx="0"/>
            </p:cNvCxnSpPr>
            <p:nvPr/>
          </p:nvCxnSpPr>
          <p:spPr>
            <a:xfrm flipH="1" flipV="1">
              <a:off x="9529501" y="3144337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Google Shape;5409;p53">
              <a:extLst>
                <a:ext uri="{FF2B5EF4-FFF2-40B4-BE49-F238E27FC236}">
                  <a16:creationId xmlns:a16="http://schemas.microsoft.com/office/drawing/2014/main" id="{E2F25308-5348-5FD7-50E4-00B8AEBF43FF}"/>
                </a:ext>
              </a:extLst>
            </p:cNvPr>
            <p:cNvSpPr txBox="1"/>
            <p:nvPr/>
          </p:nvSpPr>
          <p:spPr>
            <a:xfrm>
              <a:off x="8895882" y="264703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195FA821-DE80-49BF-DDEA-33BC320B5FF6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82" y="280507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F4AC9B8B-196D-D02F-9C92-214F6A8E3DD2}"/>
                </a:ext>
              </a:extLst>
            </p:cNvPr>
            <p:cNvCxnSpPr>
              <a:cxnSpLocks/>
            </p:cNvCxnSpPr>
            <p:nvPr/>
          </p:nvCxnSpPr>
          <p:spPr>
            <a:xfrm>
              <a:off x="3284382" y="30151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6964D755-A821-C48A-30E3-9F2043E4BDB7}"/>
                </a:ext>
              </a:extLst>
            </p:cNvPr>
            <p:cNvCxnSpPr>
              <a:cxnSpLocks/>
            </p:cNvCxnSpPr>
            <p:nvPr/>
          </p:nvCxnSpPr>
          <p:spPr>
            <a:xfrm>
              <a:off x="5018025" y="280507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A0B996F4-0D87-FDF7-D379-0D11618A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018025" y="30151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7240DFA6-BE91-0236-2951-0A9E3C34F22B}"/>
                </a:ext>
              </a:extLst>
            </p:cNvPr>
            <p:cNvCxnSpPr>
              <a:cxnSpLocks/>
            </p:cNvCxnSpPr>
            <p:nvPr/>
          </p:nvCxnSpPr>
          <p:spPr>
            <a:xfrm>
              <a:off x="6749050" y="279335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39371431-0EC1-DF5F-7114-904D342FB21A}"/>
                </a:ext>
              </a:extLst>
            </p:cNvPr>
            <p:cNvCxnSpPr>
              <a:cxnSpLocks/>
            </p:cNvCxnSpPr>
            <p:nvPr/>
          </p:nvCxnSpPr>
          <p:spPr>
            <a:xfrm>
              <a:off x="6749050" y="300341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174848D5-2213-F3D0-943A-4824DB550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53631" y="276136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線矢印コネクタ 100">
              <a:extLst>
                <a:ext uri="{FF2B5EF4-FFF2-40B4-BE49-F238E27FC236}">
                  <a16:creationId xmlns:a16="http://schemas.microsoft.com/office/drawing/2014/main" id="{0F89E05B-D271-D792-A2C3-69249C162A14}"/>
                </a:ext>
              </a:extLst>
            </p:cNvPr>
            <p:cNvCxnSpPr>
              <a:cxnSpLocks/>
            </p:cNvCxnSpPr>
            <p:nvPr/>
          </p:nvCxnSpPr>
          <p:spPr>
            <a:xfrm>
              <a:off x="8453631" y="297142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4902426E-18CE-4D03-21A6-94762DFBE3CD}"/>
                    </a:ext>
                  </a:extLst>
                </p:cNvPr>
                <p:cNvSpPr txBox="1"/>
                <p:nvPr/>
              </p:nvSpPr>
              <p:spPr>
                <a:xfrm>
                  <a:off x="842825" y="2680241"/>
                  <a:ext cx="77694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sz="28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80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テキスト ボックス 106">
                  <a:extLst>
                    <a:ext uri="{FF2B5EF4-FFF2-40B4-BE49-F238E27FC236}">
                      <a16:creationId xmlns:a16="http://schemas.microsoft.com/office/drawing/2014/main" id="{4902426E-18CE-4D03-21A6-94762DFBE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25" y="2680241"/>
                  <a:ext cx="776944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7813" r="-1563" b="-518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0F9EE7FC-1731-9B11-79FE-2DF65B46CE0C}"/>
                </a:ext>
              </a:extLst>
            </p:cNvPr>
            <p:cNvCxnSpPr>
              <a:cxnSpLocks/>
            </p:cNvCxnSpPr>
            <p:nvPr/>
          </p:nvCxnSpPr>
          <p:spPr>
            <a:xfrm>
              <a:off x="1558555" y="2895684"/>
              <a:ext cx="458589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DBDC126F-96F5-B6DC-F613-67B53CC9C881}"/>
              </a:ext>
            </a:extLst>
          </p:cNvPr>
          <p:cNvCxnSpPr>
            <a:stCxn id="90" idx="3"/>
            <a:endCxn id="29" idx="1"/>
          </p:cNvCxnSpPr>
          <p:nvPr/>
        </p:nvCxnSpPr>
        <p:spPr>
          <a:xfrm flipH="1" flipV="1">
            <a:off x="1285461" y="2364841"/>
            <a:ext cx="9334578" cy="2645162"/>
          </a:xfrm>
          <a:prstGeom prst="bentConnector5">
            <a:avLst>
              <a:gd name="adj1" fmla="val -2783"/>
              <a:gd name="adj2" fmla="val 27513"/>
              <a:gd name="adj3" fmla="val 1024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角丸四角形 113">
            <a:extLst>
              <a:ext uri="{FF2B5EF4-FFF2-40B4-BE49-F238E27FC236}">
                <a16:creationId xmlns:a16="http://schemas.microsoft.com/office/drawing/2014/main" id="{20D4E4E0-733F-F491-E57A-BC3EFF106448}"/>
              </a:ext>
            </a:extLst>
          </p:cNvPr>
          <p:cNvSpPr/>
          <p:nvPr/>
        </p:nvSpPr>
        <p:spPr>
          <a:xfrm>
            <a:off x="5836342" y="3962815"/>
            <a:ext cx="711302" cy="65291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02A8C010-1CF2-AC4E-1D93-FC12674B7D5C}"/>
              </a:ext>
            </a:extLst>
          </p:cNvPr>
          <p:cNvGrpSpPr/>
          <p:nvPr/>
        </p:nvGrpSpPr>
        <p:grpSpPr>
          <a:xfrm>
            <a:off x="1677020" y="778221"/>
            <a:ext cx="493251" cy="655183"/>
            <a:chOff x="1669811" y="864885"/>
            <a:chExt cx="493251" cy="655183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417F9678-ECB1-5EA7-4107-66FD6791978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D351B438-A535-BD45-61AD-A1E1551AC6E6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D351B438-A535-BD45-61AD-A1E1551AC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グループ化 125">
            <a:extLst>
              <a:ext uri="{FF2B5EF4-FFF2-40B4-BE49-F238E27FC236}">
                <a16:creationId xmlns:a16="http://schemas.microsoft.com/office/drawing/2014/main" id="{D80E6348-C9A2-21B0-9415-6C7FACB438FF}"/>
              </a:ext>
            </a:extLst>
          </p:cNvPr>
          <p:cNvGrpSpPr/>
          <p:nvPr/>
        </p:nvGrpSpPr>
        <p:grpSpPr>
          <a:xfrm>
            <a:off x="3437989" y="778221"/>
            <a:ext cx="493251" cy="655183"/>
            <a:chOff x="1669811" y="864885"/>
            <a:chExt cx="493251" cy="655183"/>
          </a:xfrm>
        </p:grpSpPr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1C97F33D-7ECE-CFD2-9BA7-F18C4F4D4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974F9D33-5747-E1F7-C90B-815AD98312A7}"/>
              </a:ext>
            </a:extLst>
          </p:cNvPr>
          <p:cNvGrpSpPr/>
          <p:nvPr/>
        </p:nvGrpSpPr>
        <p:grpSpPr>
          <a:xfrm>
            <a:off x="5160753" y="780594"/>
            <a:ext cx="493251" cy="655183"/>
            <a:chOff x="1669811" y="864885"/>
            <a:chExt cx="493251" cy="655183"/>
          </a:xfrm>
        </p:grpSpPr>
        <p:cxnSp>
          <p:nvCxnSpPr>
            <p:cNvPr id="130" name="直線矢印コネクタ 129">
              <a:extLst>
                <a:ext uri="{FF2B5EF4-FFF2-40B4-BE49-F238E27FC236}">
                  <a16:creationId xmlns:a16="http://schemas.microsoft.com/office/drawing/2014/main" id="{E69EB1C9-1248-28F3-2650-8B8FFE454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EB8E9E99-6157-E9F6-DB99-4F43ABC5646A}"/>
              </a:ext>
            </a:extLst>
          </p:cNvPr>
          <p:cNvGrpSpPr/>
          <p:nvPr/>
        </p:nvGrpSpPr>
        <p:grpSpPr>
          <a:xfrm>
            <a:off x="6884844" y="790206"/>
            <a:ext cx="493251" cy="655183"/>
            <a:chOff x="1669811" y="864885"/>
            <a:chExt cx="493251" cy="655183"/>
          </a:xfrm>
        </p:grpSpPr>
        <p:cxnSp>
          <p:nvCxnSpPr>
            <p:cNvPr id="133" name="直線矢印コネクタ 132">
              <a:extLst>
                <a:ext uri="{FF2B5EF4-FFF2-40B4-BE49-F238E27FC236}">
                  <a16:creationId xmlns:a16="http://schemas.microsoft.com/office/drawing/2014/main" id="{AC4D0892-D3B1-5A98-ED85-3893414E09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04A9F505-E011-A7DF-2C63-CF1FC9C611EE}"/>
              </a:ext>
            </a:extLst>
          </p:cNvPr>
          <p:cNvGrpSpPr/>
          <p:nvPr/>
        </p:nvGrpSpPr>
        <p:grpSpPr>
          <a:xfrm>
            <a:off x="8665449" y="805332"/>
            <a:ext cx="493251" cy="655183"/>
            <a:chOff x="1669811" y="864885"/>
            <a:chExt cx="493251" cy="655183"/>
          </a:xfrm>
        </p:grpSpPr>
        <p:cxnSp>
          <p:nvCxnSpPr>
            <p:cNvPr id="136" name="直線矢印コネクタ 135">
              <a:extLst>
                <a:ext uri="{FF2B5EF4-FFF2-40B4-BE49-F238E27FC236}">
                  <a16:creationId xmlns:a16="http://schemas.microsoft.com/office/drawing/2014/main" id="{05F5416F-EA73-1973-CA02-BAAE8E24B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C28818E4-4361-1110-D678-2B5690391487}"/>
              </a:ext>
            </a:extLst>
          </p:cNvPr>
          <p:cNvGrpSpPr/>
          <p:nvPr/>
        </p:nvGrpSpPr>
        <p:grpSpPr>
          <a:xfrm>
            <a:off x="10426416" y="825162"/>
            <a:ext cx="493251" cy="655183"/>
            <a:chOff x="1669811" y="864885"/>
            <a:chExt cx="493251" cy="655183"/>
          </a:xfrm>
        </p:grpSpPr>
        <p:cxnSp>
          <p:nvCxnSpPr>
            <p:cNvPr id="139" name="直線矢印コネクタ 138">
              <a:extLst>
                <a:ext uri="{FF2B5EF4-FFF2-40B4-BE49-F238E27FC236}">
                  <a16:creationId xmlns:a16="http://schemas.microsoft.com/office/drawing/2014/main" id="{CB3E4543-540C-555B-DB13-6C448D77A5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35449CD-0CC9-D94E-2823-A1B798B8BF37}"/>
                  </a:ext>
                </a:extLst>
              </p:cNvPr>
              <p:cNvSpPr txBox="1"/>
              <p:nvPr/>
            </p:nvSpPr>
            <p:spPr>
              <a:xfrm>
                <a:off x="6038356" y="84408"/>
                <a:ext cx="528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235449CD-0CC9-D94E-2823-A1B798B8B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356" y="84408"/>
                <a:ext cx="528927" cy="276999"/>
              </a:xfrm>
              <a:prstGeom prst="rect">
                <a:avLst/>
              </a:prstGeom>
              <a:blipFill>
                <a:blip r:embed="rId19"/>
                <a:stretch>
                  <a:fillRect l="-9524" r="-952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D5C52C1B-A662-A673-DCBC-006D9F2EAD8C}"/>
              </a:ext>
            </a:extLst>
          </p:cNvPr>
          <p:cNvCxnSpPr>
            <a:stCxn id="118" idx="0"/>
            <a:endCxn id="141" idx="2"/>
          </p:cNvCxnSpPr>
          <p:nvPr/>
        </p:nvCxnSpPr>
        <p:spPr>
          <a:xfrm flipV="1">
            <a:off x="1923646" y="361407"/>
            <a:ext cx="4379174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507C5EAB-F2C8-5D86-7F27-0C1C0D1E10B1}"/>
              </a:ext>
            </a:extLst>
          </p:cNvPr>
          <p:cNvCxnSpPr>
            <a:cxnSpLocks/>
            <a:stCxn id="128" idx="0"/>
            <a:endCxn id="141" idx="2"/>
          </p:cNvCxnSpPr>
          <p:nvPr/>
        </p:nvCxnSpPr>
        <p:spPr>
          <a:xfrm flipV="1">
            <a:off x="3684615" y="361407"/>
            <a:ext cx="2618205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96AABBD4-FC95-68D5-AAAA-9421D5C79041}"/>
              </a:ext>
            </a:extLst>
          </p:cNvPr>
          <p:cNvCxnSpPr>
            <a:cxnSpLocks/>
            <a:stCxn id="131" idx="0"/>
            <a:endCxn id="141" idx="2"/>
          </p:cNvCxnSpPr>
          <p:nvPr/>
        </p:nvCxnSpPr>
        <p:spPr>
          <a:xfrm flipV="1">
            <a:off x="5407379" y="361407"/>
            <a:ext cx="895441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0D3922F7-9086-7E65-0076-B3C888A6DA6B}"/>
              </a:ext>
            </a:extLst>
          </p:cNvPr>
          <p:cNvCxnSpPr>
            <a:cxnSpLocks/>
            <a:stCxn id="134" idx="0"/>
            <a:endCxn id="141" idx="2"/>
          </p:cNvCxnSpPr>
          <p:nvPr/>
        </p:nvCxnSpPr>
        <p:spPr>
          <a:xfrm flipH="1" flipV="1">
            <a:off x="6302820" y="361407"/>
            <a:ext cx="828650" cy="4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DA7BDA5D-50E6-EC01-F682-9EB940C49F39}"/>
              </a:ext>
            </a:extLst>
          </p:cNvPr>
          <p:cNvCxnSpPr>
            <a:cxnSpLocks/>
            <a:stCxn id="137" idx="0"/>
          </p:cNvCxnSpPr>
          <p:nvPr/>
        </p:nvCxnSpPr>
        <p:spPr>
          <a:xfrm flipH="1" flipV="1">
            <a:off x="6283782" y="346468"/>
            <a:ext cx="2628293" cy="4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DA941DA1-61F4-8926-A8FF-33E2250CE6C7}"/>
              </a:ext>
            </a:extLst>
          </p:cNvPr>
          <p:cNvCxnSpPr>
            <a:cxnSpLocks/>
            <a:stCxn id="140" idx="0"/>
            <a:endCxn id="141" idx="2"/>
          </p:cNvCxnSpPr>
          <p:nvPr/>
        </p:nvCxnSpPr>
        <p:spPr>
          <a:xfrm flipH="1" flipV="1">
            <a:off x="6302820" y="361407"/>
            <a:ext cx="4370222" cy="4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40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9B8FD5E-2FF8-BC06-676C-9E068D0A4D39}"/>
              </a:ext>
            </a:extLst>
          </p:cNvPr>
          <p:cNvGrpSpPr/>
          <p:nvPr/>
        </p:nvGrpSpPr>
        <p:grpSpPr>
          <a:xfrm>
            <a:off x="1440583" y="2596751"/>
            <a:ext cx="9926328" cy="2163759"/>
            <a:chOff x="1352126" y="2620460"/>
            <a:chExt cx="9855312" cy="3150399"/>
          </a:xfrm>
        </p:grpSpPr>
        <p:sp>
          <p:nvSpPr>
            <p:cNvPr id="6" name="Google Shape;5409;p53">
              <a:extLst>
                <a:ext uri="{FF2B5EF4-FFF2-40B4-BE49-F238E27FC236}">
                  <a16:creationId xmlns:a16="http://schemas.microsoft.com/office/drawing/2014/main" id="{A8532247-A86C-3E8C-9DAB-BCA0E4362333}"/>
                </a:ext>
              </a:extLst>
            </p:cNvPr>
            <p:cNvSpPr txBox="1"/>
            <p:nvPr/>
          </p:nvSpPr>
          <p:spPr>
            <a:xfrm>
              <a:off x="1357994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FAF9A3B-CCB7-5832-48BB-269DA18DD23F}"/>
                    </a:ext>
                  </a:extLst>
                </p:cNvPr>
                <p:cNvSpPr txBox="1"/>
                <p:nvPr/>
              </p:nvSpPr>
              <p:spPr>
                <a:xfrm>
                  <a:off x="1884238" y="5367553"/>
                  <a:ext cx="277818" cy="4033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FAF9A3B-CCB7-5832-48BB-269DA18DD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238" y="5367553"/>
                  <a:ext cx="277818" cy="403306"/>
                </a:xfrm>
                <a:prstGeom prst="rect">
                  <a:avLst/>
                </a:prstGeom>
                <a:blipFill>
                  <a:blip r:embed="rId2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02E05FAF-24B8-DD90-5155-4FB11EDFBD54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1991613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E41EED1-A811-CA26-E632-1A2108106C0F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1985745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Google Shape;5409;p53">
              <a:extLst>
                <a:ext uri="{FF2B5EF4-FFF2-40B4-BE49-F238E27FC236}">
                  <a16:creationId xmlns:a16="http://schemas.microsoft.com/office/drawing/2014/main" id="{042768BB-6136-452B-6452-0BF686D6617B}"/>
                </a:ext>
              </a:extLst>
            </p:cNvPr>
            <p:cNvSpPr txBox="1"/>
            <p:nvPr/>
          </p:nvSpPr>
          <p:spPr>
            <a:xfrm>
              <a:off x="1352126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11" name="Google Shape;5409;p53">
              <a:extLst>
                <a:ext uri="{FF2B5EF4-FFF2-40B4-BE49-F238E27FC236}">
                  <a16:creationId xmlns:a16="http://schemas.microsoft.com/office/drawing/2014/main" id="{583FF593-F24B-B9C7-0796-CE4C16458B1D}"/>
                </a:ext>
              </a:extLst>
            </p:cNvPr>
            <p:cNvSpPr txBox="1"/>
            <p:nvPr/>
          </p:nvSpPr>
          <p:spPr>
            <a:xfrm>
              <a:off x="3083821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F712E26D-0C62-48A9-816F-66515652BC87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3717440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465C9F18-DA47-DFD0-CCEE-E8F67B1009ED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3711572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Google Shape;5409;p53">
              <a:extLst>
                <a:ext uri="{FF2B5EF4-FFF2-40B4-BE49-F238E27FC236}">
                  <a16:creationId xmlns:a16="http://schemas.microsoft.com/office/drawing/2014/main" id="{955D1C13-63B3-5076-5648-D1B7B5AF2996}"/>
                </a:ext>
              </a:extLst>
            </p:cNvPr>
            <p:cNvSpPr txBox="1"/>
            <p:nvPr/>
          </p:nvSpPr>
          <p:spPr>
            <a:xfrm>
              <a:off x="3077953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16" name="Google Shape;5409;p53">
              <a:extLst>
                <a:ext uri="{FF2B5EF4-FFF2-40B4-BE49-F238E27FC236}">
                  <a16:creationId xmlns:a16="http://schemas.microsoft.com/office/drawing/2014/main" id="{033AEFF7-8839-69C4-6EB9-D36442BD539F}"/>
                </a:ext>
              </a:extLst>
            </p:cNvPr>
            <p:cNvSpPr txBox="1"/>
            <p:nvPr/>
          </p:nvSpPr>
          <p:spPr>
            <a:xfrm>
              <a:off x="4809647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6DD192F-C94A-13C9-C597-9850CA48950B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5443266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521B4A4-46B6-8287-F69C-0776D21EAD0A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5437398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Google Shape;5409;p53">
              <a:extLst>
                <a:ext uri="{FF2B5EF4-FFF2-40B4-BE49-F238E27FC236}">
                  <a16:creationId xmlns:a16="http://schemas.microsoft.com/office/drawing/2014/main" id="{9DD56A65-C4C0-4695-C01C-D1DF73727F65}"/>
                </a:ext>
              </a:extLst>
            </p:cNvPr>
            <p:cNvSpPr txBox="1"/>
            <p:nvPr/>
          </p:nvSpPr>
          <p:spPr>
            <a:xfrm>
              <a:off x="4803779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926A4811-FE5C-A244-F9C1-41391D9C396E}"/>
                </a:ext>
              </a:extLst>
            </p:cNvPr>
            <p:cNvSpPr txBox="1"/>
            <p:nvPr/>
          </p:nvSpPr>
          <p:spPr>
            <a:xfrm>
              <a:off x="6537866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7A3151F-0093-1D36-5327-B4F3C919914E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7171485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78838309-A54C-0C13-17BD-2596C5026334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165617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Google Shape;5409;p53">
              <a:extLst>
                <a:ext uri="{FF2B5EF4-FFF2-40B4-BE49-F238E27FC236}">
                  <a16:creationId xmlns:a16="http://schemas.microsoft.com/office/drawing/2014/main" id="{AD2F022F-E7B3-B8A8-4CB3-6EF3BD384238}"/>
                </a:ext>
              </a:extLst>
            </p:cNvPr>
            <p:cNvSpPr txBox="1"/>
            <p:nvPr/>
          </p:nvSpPr>
          <p:spPr>
            <a:xfrm>
              <a:off x="6531998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sp>
          <p:nvSpPr>
            <p:cNvPr id="25" name="Google Shape;5409;p53">
              <a:extLst>
                <a:ext uri="{FF2B5EF4-FFF2-40B4-BE49-F238E27FC236}">
                  <a16:creationId xmlns:a16="http://schemas.microsoft.com/office/drawing/2014/main" id="{8FD1B2D8-D105-57F0-5604-340A624B7A47}"/>
                </a:ext>
              </a:extLst>
            </p:cNvPr>
            <p:cNvSpPr txBox="1"/>
            <p:nvPr/>
          </p:nvSpPr>
          <p:spPr>
            <a:xfrm>
              <a:off x="8236732" y="4275279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15E5178-2318-38B7-B241-2F496D193296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8870351" y="4772582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90D7063-C28F-2BB1-DD61-7FA91C9A2E8A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8864483" y="3850919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Google Shape;5409;p53">
              <a:extLst>
                <a:ext uri="{FF2B5EF4-FFF2-40B4-BE49-F238E27FC236}">
                  <a16:creationId xmlns:a16="http://schemas.microsoft.com/office/drawing/2014/main" id="{7618232D-4DC2-19D1-8E21-3669BB555F4B}"/>
                </a:ext>
              </a:extLst>
            </p:cNvPr>
            <p:cNvSpPr txBox="1"/>
            <p:nvPr/>
          </p:nvSpPr>
          <p:spPr>
            <a:xfrm>
              <a:off x="8230864" y="3353616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C354768F-93A7-DD65-945A-C3D339285F67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61E11612-6A60-6717-ACF7-B7DCDB6E85EA}"/>
                </a:ext>
              </a:extLst>
            </p:cNvPr>
            <p:cNvCxnSpPr>
              <a:cxnSpLocks/>
            </p:cNvCxnSpPr>
            <p:nvPr/>
          </p:nvCxnSpPr>
          <p:spPr>
            <a:xfrm>
              <a:off x="2619364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カギ線コネクタ 30">
              <a:extLst>
                <a:ext uri="{FF2B5EF4-FFF2-40B4-BE49-F238E27FC236}">
                  <a16:creationId xmlns:a16="http://schemas.microsoft.com/office/drawing/2014/main" id="{239095DD-940E-74CB-DC91-41328F1761D6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866993" y="2760885"/>
              <a:ext cx="1072428" cy="84923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91ED98BA-573A-C67B-C0DA-1E4A14E7329C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511652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5D8D006C-9BB8-29EA-0598-176A015EC5F8}"/>
                </a:ext>
              </a:extLst>
            </p:cNvPr>
            <p:cNvCxnSpPr>
              <a:cxnSpLocks/>
            </p:cNvCxnSpPr>
            <p:nvPr/>
          </p:nvCxnSpPr>
          <p:spPr>
            <a:xfrm>
              <a:off x="4353007" y="3721717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カギ線コネクタ 33">
              <a:extLst>
                <a:ext uri="{FF2B5EF4-FFF2-40B4-BE49-F238E27FC236}">
                  <a16:creationId xmlns:a16="http://schemas.microsoft.com/office/drawing/2014/main" id="{82845ACB-4AF0-0B42-CF7C-BC4D441F6E7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600308" y="2760554"/>
              <a:ext cx="1072429" cy="84989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151F9D9C-F561-88A4-3AF1-9192C10F6042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49993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5A63E250-5368-F3DD-7ADA-D364853A3F5B}"/>
                </a:ext>
              </a:extLst>
            </p:cNvPr>
            <p:cNvCxnSpPr>
              <a:cxnSpLocks/>
            </p:cNvCxnSpPr>
            <p:nvPr/>
          </p:nvCxnSpPr>
          <p:spPr>
            <a:xfrm>
              <a:off x="6084032" y="371000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カギ線コネクタ 36">
              <a:extLst>
                <a:ext uri="{FF2B5EF4-FFF2-40B4-BE49-F238E27FC236}">
                  <a16:creationId xmlns:a16="http://schemas.microsoft.com/office/drawing/2014/main" id="{4A7D3F28-CD2F-6375-8D1D-014A69626BE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325807" y="2743314"/>
              <a:ext cx="1086332" cy="84704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CA3C4E8-0380-E61F-99B2-301E9457AA85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467945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FFC98EF-0FB6-ABC7-1DC9-5D482F89F9DF}"/>
                </a:ext>
              </a:extLst>
            </p:cNvPr>
            <p:cNvCxnSpPr>
              <a:cxnSpLocks/>
            </p:cNvCxnSpPr>
            <p:nvPr/>
          </p:nvCxnSpPr>
          <p:spPr>
            <a:xfrm>
              <a:off x="7788613" y="3678010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カギ線コネクタ 39">
              <a:extLst>
                <a:ext uri="{FF2B5EF4-FFF2-40B4-BE49-F238E27FC236}">
                  <a16:creationId xmlns:a16="http://schemas.microsoft.com/office/drawing/2014/main" id="{6C0FF0FF-6FAB-BBA2-F751-B489EAD793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47260" y="2728194"/>
              <a:ext cx="1057552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Google Shape;5409;p53">
              <a:extLst>
                <a:ext uri="{FF2B5EF4-FFF2-40B4-BE49-F238E27FC236}">
                  <a16:creationId xmlns:a16="http://schemas.microsoft.com/office/drawing/2014/main" id="{26C8C7A9-305D-2E7C-EE78-DCECCC7888E5}"/>
                </a:ext>
              </a:extLst>
            </p:cNvPr>
            <p:cNvSpPr txBox="1"/>
            <p:nvPr/>
          </p:nvSpPr>
          <p:spPr>
            <a:xfrm>
              <a:off x="9940200" y="3381964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B3CE7180-FCFE-45F8-46E3-3C62060701F6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496293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5584725D-F93E-7F45-2BC4-BA3E59D6D9ED}"/>
                </a:ext>
              </a:extLst>
            </p:cNvPr>
            <p:cNvCxnSpPr>
              <a:cxnSpLocks/>
            </p:cNvCxnSpPr>
            <p:nvPr/>
          </p:nvCxnSpPr>
          <p:spPr>
            <a:xfrm>
              <a:off x="9497949" y="3706358"/>
              <a:ext cx="4585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カギ線コネクタ 48">
              <a:extLst>
                <a:ext uri="{FF2B5EF4-FFF2-40B4-BE49-F238E27FC236}">
                  <a16:creationId xmlns:a16="http://schemas.microsoft.com/office/drawing/2014/main" id="{0BD460FF-D42D-3454-47BC-837301BA9BB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756596" y="2756541"/>
              <a:ext cx="1057553" cy="84208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Google Shape;5409;p53">
              <a:extLst>
                <a:ext uri="{FF2B5EF4-FFF2-40B4-BE49-F238E27FC236}">
                  <a16:creationId xmlns:a16="http://schemas.microsoft.com/office/drawing/2014/main" id="{8A807561-094A-F2B7-9891-B01C4E367AAA}"/>
                </a:ext>
              </a:extLst>
            </p:cNvPr>
            <p:cNvSpPr txBox="1"/>
            <p:nvPr/>
          </p:nvSpPr>
          <p:spPr>
            <a:xfrm>
              <a:off x="9936409" y="4304791"/>
              <a:ext cx="1267238" cy="497303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Embedding</a:t>
              </a:r>
            </a:p>
          </p:txBody>
        </p: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2F1E87DF-9211-28E5-5E65-3389D04DD2F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0570028" y="4802094"/>
              <a:ext cx="0" cy="624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16D5E1C9-6963-7812-D5F8-47EDC07B7956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10564160" y="3880431"/>
              <a:ext cx="5868" cy="42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カギ線コネクタ 53">
              <a:extLst>
                <a:ext uri="{FF2B5EF4-FFF2-40B4-BE49-F238E27FC236}">
                  <a16:creationId xmlns:a16="http://schemas.microsoft.com/office/drawing/2014/main" id="{F0647304-363B-B0F7-456D-83C0E487EC94}"/>
                </a:ext>
              </a:extLst>
            </p:cNvPr>
            <p:cNvCxnSpPr>
              <a:stCxn id="46" idx="3"/>
            </p:cNvCxnSpPr>
            <p:nvPr/>
          </p:nvCxnSpPr>
          <p:spPr>
            <a:xfrm flipH="1" flipV="1">
              <a:off x="10633719" y="2648806"/>
              <a:ext cx="573719" cy="981810"/>
            </a:xfrm>
            <a:prstGeom prst="bentConnector4">
              <a:avLst>
                <a:gd name="adj1" fmla="val -39845"/>
                <a:gd name="adj2" fmla="val 436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DC3792-C999-D298-EF1B-D4B7301C5572}"/>
                  </a:ext>
                </a:extLst>
              </p:cNvPr>
              <p:cNvSpPr txBox="1"/>
              <p:nvPr/>
            </p:nvSpPr>
            <p:spPr>
              <a:xfrm>
                <a:off x="1832142" y="1684456"/>
                <a:ext cx="4932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1DC3792-C999-D298-EF1B-D4B7301C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142" y="1684456"/>
                <a:ext cx="49325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45B7D6A-0C96-AF1D-8F32-CD4B9C2D72DE}"/>
              </a:ext>
            </a:extLst>
          </p:cNvPr>
          <p:cNvGrpSpPr/>
          <p:nvPr/>
        </p:nvGrpSpPr>
        <p:grpSpPr>
          <a:xfrm>
            <a:off x="3593111" y="1684456"/>
            <a:ext cx="493251" cy="655183"/>
            <a:chOff x="1669811" y="864885"/>
            <a:chExt cx="493251" cy="655183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7F77918E-A5D8-8325-004B-BA87460F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3305A63F-E149-737E-4785-624A9D84E915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8" name="テキスト ボックス 127">
                  <a:extLst>
                    <a:ext uri="{FF2B5EF4-FFF2-40B4-BE49-F238E27FC236}">
                      <a16:creationId xmlns:a16="http://schemas.microsoft.com/office/drawing/2014/main" id="{A05D2BCF-15FF-E798-1EF3-D75180F9C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485248C0-3A6B-A9D6-10E5-A8546221C409}"/>
              </a:ext>
            </a:extLst>
          </p:cNvPr>
          <p:cNvGrpSpPr/>
          <p:nvPr/>
        </p:nvGrpSpPr>
        <p:grpSpPr>
          <a:xfrm>
            <a:off x="5315875" y="1686829"/>
            <a:ext cx="493251" cy="655183"/>
            <a:chOff x="1669811" y="864885"/>
            <a:chExt cx="493251" cy="655183"/>
          </a:xfrm>
        </p:grpSpPr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E215AC7F-F292-AAB9-81CA-AF4AEA98F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5B5D0903-3DEF-9A4F-112F-0C70F67855D2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7E3DC200-AE12-C71C-3C3F-27AEB672C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5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732EF20C-C166-AE0C-B15A-06BE17E1DA56}"/>
              </a:ext>
            </a:extLst>
          </p:cNvPr>
          <p:cNvGrpSpPr/>
          <p:nvPr/>
        </p:nvGrpSpPr>
        <p:grpSpPr>
          <a:xfrm>
            <a:off x="7039966" y="1696441"/>
            <a:ext cx="493251" cy="655183"/>
            <a:chOff x="1669811" y="864885"/>
            <a:chExt cx="493251" cy="655183"/>
          </a:xfrm>
        </p:grpSpPr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7A9B1F54-E908-ADD9-C294-C35F6EDED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テキスト ボックス 73">
                  <a:extLst>
                    <a:ext uri="{FF2B5EF4-FFF2-40B4-BE49-F238E27FC236}">
                      <a16:creationId xmlns:a16="http://schemas.microsoft.com/office/drawing/2014/main" id="{C4B24249-3A14-5105-FA88-6DA2FB6B999B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82F770C0-4CDC-3E18-ED84-779BF382A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507DF993-5FC3-2893-4B3F-D88B3EE5E733}"/>
              </a:ext>
            </a:extLst>
          </p:cNvPr>
          <p:cNvGrpSpPr/>
          <p:nvPr/>
        </p:nvGrpSpPr>
        <p:grpSpPr>
          <a:xfrm>
            <a:off x="8820571" y="1711567"/>
            <a:ext cx="493251" cy="655183"/>
            <a:chOff x="1669811" y="864885"/>
            <a:chExt cx="493251" cy="655183"/>
          </a:xfrm>
        </p:grpSpPr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A548728C-D2F1-8156-EF30-3144B10D1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2CA7822C-22B4-A075-EE5A-1CCD62340EB3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9B282CF2-F2C5-D0FF-3794-4799DD113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85C753D6-ADB2-9D0A-3479-36197967E3C3}"/>
              </a:ext>
            </a:extLst>
          </p:cNvPr>
          <p:cNvGrpSpPr/>
          <p:nvPr/>
        </p:nvGrpSpPr>
        <p:grpSpPr>
          <a:xfrm>
            <a:off x="10581538" y="1731397"/>
            <a:ext cx="493251" cy="655183"/>
            <a:chOff x="1669811" y="864885"/>
            <a:chExt cx="493251" cy="655183"/>
          </a:xfrm>
        </p:grpSpPr>
        <p:cxnSp>
          <p:nvCxnSpPr>
            <p:cNvPr id="79" name="直線矢印コネクタ 78">
              <a:extLst>
                <a:ext uri="{FF2B5EF4-FFF2-40B4-BE49-F238E27FC236}">
                  <a16:creationId xmlns:a16="http://schemas.microsoft.com/office/drawing/2014/main" id="{74E573DC-EC4B-4C6E-C714-46F341C81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6437" y="1163782"/>
              <a:ext cx="0" cy="3562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テキスト ボックス 79">
                  <a:extLst>
                    <a:ext uri="{FF2B5EF4-FFF2-40B4-BE49-F238E27FC236}">
                      <a16:creationId xmlns:a16="http://schemas.microsoft.com/office/drawing/2014/main" id="{4CA0086E-F7E5-16C7-5A0A-6FCD52087678}"/>
                    </a:ext>
                  </a:extLst>
                </p:cNvPr>
                <p:cNvSpPr txBox="1"/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ja-JP" i="1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40" name="テキスト ボックス 139">
                  <a:extLst>
                    <a:ext uri="{FF2B5EF4-FFF2-40B4-BE49-F238E27FC236}">
                      <a16:creationId xmlns:a16="http://schemas.microsoft.com/office/drawing/2014/main" id="{AE4CA6C1-9709-71BA-B3BF-7407BA525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811" y="864885"/>
                  <a:ext cx="493251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26E1434D-A548-CF56-E21E-4BC37AE4F376}"/>
              </a:ext>
            </a:extLst>
          </p:cNvPr>
          <p:cNvCxnSpPr>
            <a:stCxn id="65" idx="0"/>
          </p:cNvCxnSpPr>
          <p:nvPr/>
        </p:nvCxnSpPr>
        <p:spPr>
          <a:xfrm flipV="1">
            <a:off x="2078768" y="1267642"/>
            <a:ext cx="4379174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1975591F-7574-3930-6527-6B59A2825C4B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839737" y="1267642"/>
            <a:ext cx="2618205" cy="41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84B065D-8E3C-684E-A206-6199B3815E99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562501" y="1267642"/>
            <a:ext cx="895441" cy="4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5930E151-1577-E907-18FE-C41F0487F2AB}"/>
              </a:ext>
            </a:extLst>
          </p:cNvPr>
          <p:cNvCxnSpPr>
            <a:cxnSpLocks/>
            <a:stCxn id="74" idx="0"/>
          </p:cNvCxnSpPr>
          <p:nvPr/>
        </p:nvCxnSpPr>
        <p:spPr>
          <a:xfrm flipH="1" flipV="1">
            <a:off x="6457942" y="1267642"/>
            <a:ext cx="828650" cy="4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DB53D044-F771-E584-66D0-0DEF2FC25D85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6438904" y="1252703"/>
            <a:ext cx="2628293" cy="45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F1913087-9602-5622-162A-EBCF881BC846}"/>
              </a:ext>
            </a:extLst>
          </p:cNvPr>
          <p:cNvCxnSpPr>
            <a:cxnSpLocks/>
            <a:stCxn id="80" idx="0"/>
          </p:cNvCxnSpPr>
          <p:nvPr/>
        </p:nvCxnSpPr>
        <p:spPr>
          <a:xfrm flipH="1" flipV="1">
            <a:off x="6457942" y="1267642"/>
            <a:ext cx="4370222" cy="46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41E8E8B-2B20-B8A5-F466-C0CB743D2073}"/>
                  </a:ext>
                </a:extLst>
              </p:cNvPr>
              <p:cNvSpPr txBox="1"/>
              <p:nvPr/>
            </p:nvSpPr>
            <p:spPr>
              <a:xfrm>
                <a:off x="6173069" y="909096"/>
                <a:ext cx="528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41E8E8B-2B20-B8A5-F466-C0CB743D2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069" y="909096"/>
                <a:ext cx="528927" cy="276999"/>
              </a:xfrm>
              <a:prstGeom prst="rect">
                <a:avLst/>
              </a:prstGeom>
              <a:blipFill>
                <a:blip r:embed="rId19"/>
                <a:stretch>
                  <a:fillRect l="-9524" r="-714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C13E9660-A285-88B5-E3EB-E6816F6029EE}"/>
              </a:ext>
            </a:extLst>
          </p:cNvPr>
          <p:cNvCxnSpPr>
            <a:cxnSpLocks/>
          </p:cNvCxnSpPr>
          <p:nvPr/>
        </p:nvCxnSpPr>
        <p:spPr>
          <a:xfrm flipV="1">
            <a:off x="2063196" y="1995338"/>
            <a:ext cx="0" cy="35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Google Shape;5409;p53">
            <a:extLst>
              <a:ext uri="{FF2B5EF4-FFF2-40B4-BE49-F238E27FC236}">
                <a16:creationId xmlns:a16="http://schemas.microsoft.com/office/drawing/2014/main" id="{3A366F7A-73B8-4265-ECAD-64A27F9C5B5A}"/>
              </a:ext>
            </a:extLst>
          </p:cNvPr>
          <p:cNvSpPr txBox="1"/>
          <p:nvPr/>
        </p:nvSpPr>
        <p:spPr>
          <a:xfrm>
            <a:off x="1440583" y="2378115"/>
            <a:ext cx="1276363" cy="341558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Attention</a:t>
            </a:r>
          </a:p>
        </p:txBody>
      </p:sp>
      <p:sp>
        <p:nvSpPr>
          <p:cNvPr id="92" name="Google Shape;5409;p53">
            <a:extLst>
              <a:ext uri="{FF2B5EF4-FFF2-40B4-BE49-F238E27FC236}">
                <a16:creationId xmlns:a16="http://schemas.microsoft.com/office/drawing/2014/main" id="{B7FC67FF-044A-F94A-B2BC-646EA4B53650}"/>
              </a:ext>
            </a:extLst>
          </p:cNvPr>
          <p:cNvSpPr txBox="1"/>
          <p:nvPr/>
        </p:nvSpPr>
        <p:spPr>
          <a:xfrm>
            <a:off x="3178846" y="2375839"/>
            <a:ext cx="1276363" cy="341558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Attention</a:t>
            </a:r>
          </a:p>
        </p:txBody>
      </p:sp>
      <p:sp>
        <p:nvSpPr>
          <p:cNvPr id="94" name="Google Shape;5409;p53">
            <a:extLst>
              <a:ext uri="{FF2B5EF4-FFF2-40B4-BE49-F238E27FC236}">
                <a16:creationId xmlns:a16="http://schemas.microsoft.com/office/drawing/2014/main" id="{259A28FF-C737-A16C-11C8-81376074F92F}"/>
              </a:ext>
            </a:extLst>
          </p:cNvPr>
          <p:cNvSpPr txBox="1"/>
          <p:nvPr/>
        </p:nvSpPr>
        <p:spPr>
          <a:xfrm>
            <a:off x="4922054" y="2372357"/>
            <a:ext cx="1276363" cy="341558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Attention</a:t>
            </a:r>
          </a:p>
        </p:txBody>
      </p:sp>
      <p:sp>
        <p:nvSpPr>
          <p:cNvPr id="95" name="Google Shape;5409;p53">
            <a:extLst>
              <a:ext uri="{FF2B5EF4-FFF2-40B4-BE49-F238E27FC236}">
                <a16:creationId xmlns:a16="http://schemas.microsoft.com/office/drawing/2014/main" id="{D479962D-CEF9-267D-829F-EC7C4C12177B}"/>
              </a:ext>
            </a:extLst>
          </p:cNvPr>
          <p:cNvSpPr txBox="1"/>
          <p:nvPr/>
        </p:nvSpPr>
        <p:spPr>
          <a:xfrm>
            <a:off x="6638642" y="2370495"/>
            <a:ext cx="1276363" cy="341558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Attention</a:t>
            </a:r>
          </a:p>
        </p:txBody>
      </p:sp>
      <p:sp>
        <p:nvSpPr>
          <p:cNvPr id="96" name="Google Shape;5409;p53">
            <a:extLst>
              <a:ext uri="{FF2B5EF4-FFF2-40B4-BE49-F238E27FC236}">
                <a16:creationId xmlns:a16="http://schemas.microsoft.com/office/drawing/2014/main" id="{EAD3AC94-2F67-99E3-5A6C-C0CE0BAA1CE1}"/>
              </a:ext>
            </a:extLst>
          </p:cNvPr>
          <p:cNvSpPr txBox="1"/>
          <p:nvPr/>
        </p:nvSpPr>
        <p:spPr>
          <a:xfrm>
            <a:off x="8335356" y="2381160"/>
            <a:ext cx="1276363" cy="341558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Attention</a:t>
            </a:r>
          </a:p>
        </p:txBody>
      </p:sp>
      <p:sp>
        <p:nvSpPr>
          <p:cNvPr id="97" name="Google Shape;5409;p53">
            <a:extLst>
              <a:ext uri="{FF2B5EF4-FFF2-40B4-BE49-F238E27FC236}">
                <a16:creationId xmlns:a16="http://schemas.microsoft.com/office/drawing/2014/main" id="{ACCDD3CB-FFB8-7F84-197E-15D5E139B5EF}"/>
              </a:ext>
            </a:extLst>
          </p:cNvPr>
          <p:cNvSpPr txBox="1"/>
          <p:nvPr/>
        </p:nvSpPr>
        <p:spPr>
          <a:xfrm>
            <a:off x="10080816" y="2372357"/>
            <a:ext cx="1276363" cy="341558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Attention</a:t>
            </a:r>
          </a:p>
        </p:txBody>
      </p:sp>
      <p:sp>
        <p:nvSpPr>
          <p:cNvPr id="98" name="Google Shape;5409;p53">
            <a:extLst>
              <a:ext uri="{FF2B5EF4-FFF2-40B4-BE49-F238E27FC236}">
                <a16:creationId xmlns:a16="http://schemas.microsoft.com/office/drawing/2014/main" id="{81E6D232-6E8C-956E-23DB-AA85A7A509E1}"/>
              </a:ext>
            </a:extLst>
          </p:cNvPr>
          <p:cNvSpPr txBox="1"/>
          <p:nvPr/>
        </p:nvSpPr>
        <p:spPr>
          <a:xfrm>
            <a:off x="0" y="5277724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cxnSp>
        <p:nvCxnSpPr>
          <p:cNvPr id="102" name="カギ線コネクタ 101">
            <a:extLst>
              <a:ext uri="{FF2B5EF4-FFF2-40B4-BE49-F238E27FC236}">
                <a16:creationId xmlns:a16="http://schemas.microsoft.com/office/drawing/2014/main" id="{418747AA-9803-2A04-8F7B-E2C673C6E93A}"/>
              </a:ext>
            </a:extLst>
          </p:cNvPr>
          <p:cNvCxnSpPr>
            <a:cxnSpLocks/>
            <a:endCxn id="10" idx="1"/>
          </p:cNvCxnSpPr>
          <p:nvPr/>
        </p:nvCxnSpPr>
        <p:spPr>
          <a:xfrm rot="5400000" flipH="1" flipV="1">
            <a:off x="152122" y="3989264"/>
            <a:ext cx="2006648" cy="5702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カギ線コネクタ 104">
            <a:extLst>
              <a:ext uri="{FF2B5EF4-FFF2-40B4-BE49-F238E27FC236}">
                <a16:creationId xmlns:a16="http://schemas.microsoft.com/office/drawing/2014/main" id="{862E868E-524A-497B-718E-A18D846DCD8E}"/>
              </a:ext>
            </a:extLst>
          </p:cNvPr>
          <p:cNvCxnSpPr>
            <a:cxnSpLocks/>
            <a:endCxn id="89" idx="1"/>
          </p:cNvCxnSpPr>
          <p:nvPr/>
        </p:nvCxnSpPr>
        <p:spPr>
          <a:xfrm rot="5400000" flipH="1" flipV="1">
            <a:off x="-513495" y="3323646"/>
            <a:ext cx="2728830" cy="1179326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DD29F60-BCF0-65B6-37F5-9CA3C6BF2E45}"/>
                  </a:ext>
                </a:extLst>
              </p:cNvPr>
              <p:cNvSpPr txBox="1"/>
              <p:nvPr/>
            </p:nvSpPr>
            <p:spPr>
              <a:xfrm>
                <a:off x="3735430" y="4483511"/>
                <a:ext cx="2798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6DD29F60-BCF0-65B6-37F5-9CA3C6BF2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430" y="4483511"/>
                <a:ext cx="279820" cy="276999"/>
              </a:xfrm>
              <a:prstGeom prst="rect">
                <a:avLst/>
              </a:prstGeom>
              <a:blipFill>
                <a:blip r:embed="rId20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9E7C8B2-640C-0797-D75F-E13F67158B0C}"/>
                  </a:ext>
                </a:extLst>
              </p:cNvPr>
              <p:cNvSpPr txBox="1"/>
              <p:nvPr/>
            </p:nvSpPr>
            <p:spPr>
              <a:xfrm>
                <a:off x="5473884" y="4489559"/>
                <a:ext cx="27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B9E7C8B2-640C-0797-D75F-E13F67158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884" y="4489559"/>
                <a:ext cx="279820" cy="276999"/>
              </a:xfrm>
              <a:prstGeom prst="rect">
                <a:avLst/>
              </a:prstGeom>
              <a:blipFill>
                <a:blip r:embed="rId21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D77ABC13-8FD4-5F89-DA86-F8150EFBE044}"/>
                  </a:ext>
                </a:extLst>
              </p:cNvPr>
              <p:cNvSpPr txBox="1"/>
              <p:nvPr/>
            </p:nvSpPr>
            <p:spPr>
              <a:xfrm>
                <a:off x="7172447" y="4503731"/>
                <a:ext cx="27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8" name="テキスト ボックス 127">
                <a:extLst>
                  <a:ext uri="{FF2B5EF4-FFF2-40B4-BE49-F238E27FC236}">
                    <a16:creationId xmlns:a16="http://schemas.microsoft.com/office/drawing/2014/main" id="{D77ABC13-8FD4-5F89-DA86-F8150EFB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447" y="4503731"/>
                <a:ext cx="279820" cy="276999"/>
              </a:xfrm>
              <a:prstGeom prst="rect">
                <a:avLst/>
              </a:prstGeom>
              <a:blipFill>
                <a:blip r:embed="rId22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ADB2A44-DDF2-7ED7-2400-7FFE4ADDFE11}"/>
                  </a:ext>
                </a:extLst>
              </p:cNvPr>
              <p:cNvSpPr txBox="1"/>
              <p:nvPr/>
            </p:nvSpPr>
            <p:spPr>
              <a:xfrm>
                <a:off x="8927286" y="4524000"/>
                <a:ext cx="27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FADB2A44-DDF2-7ED7-2400-7FFE4ADD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286" y="4524000"/>
                <a:ext cx="279820" cy="276999"/>
              </a:xfrm>
              <a:prstGeom prst="rect">
                <a:avLst/>
              </a:prstGeom>
              <a:blipFill>
                <a:blip r:embed="rId23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5D34C69-AC6D-FE94-A002-218D42275F45}"/>
                  </a:ext>
                </a:extLst>
              </p:cNvPr>
              <p:cNvSpPr txBox="1"/>
              <p:nvPr/>
            </p:nvSpPr>
            <p:spPr>
              <a:xfrm>
                <a:off x="10609464" y="4530048"/>
                <a:ext cx="2798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45D34C69-AC6D-FE94-A002-218D42275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464" y="4530048"/>
                <a:ext cx="279820" cy="276999"/>
              </a:xfrm>
              <a:prstGeom prst="rect">
                <a:avLst/>
              </a:prstGeom>
              <a:blipFill>
                <a:blip r:embed="rId24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FDA8E20C-AA19-330B-D70C-6D0DA45937EE}"/>
                  </a:ext>
                </a:extLst>
              </p:cNvPr>
              <p:cNvSpPr txBox="1"/>
              <p:nvPr/>
            </p:nvSpPr>
            <p:spPr>
              <a:xfrm>
                <a:off x="897532" y="4616201"/>
                <a:ext cx="126723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sz="280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sz="1600">
                    <a:latin typeface="Cambria Math" panose="02040503050406030204" pitchFamily="18" charset="0"/>
                  </a:rPr>
                  <a:t>最後の隠れ状態</a:t>
                </a:r>
              </a:p>
            </p:txBody>
          </p:sp>
        </mc:Choice>
        <mc:Fallback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FDA8E20C-AA19-330B-D70C-6D0DA4593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32" y="4616201"/>
                <a:ext cx="1267238" cy="677108"/>
              </a:xfrm>
              <a:prstGeom prst="rect">
                <a:avLst/>
              </a:prstGeom>
              <a:blipFill>
                <a:blip r:embed="rId25"/>
                <a:stretch>
                  <a:fillRect l="-9901" t="-5556" r="-3960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51324EB8-69E7-256E-AA10-6B2771B05555}"/>
                  </a:ext>
                </a:extLst>
              </p:cNvPr>
              <p:cNvSpPr txBox="1"/>
              <p:nvPr/>
            </p:nvSpPr>
            <p:spPr>
              <a:xfrm>
                <a:off x="269939" y="2558904"/>
                <a:ext cx="121988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hs</m:t>
                    </m:r>
                    <m:r>
                      <a:rPr kumimoji="1" lang="en-US" altLang="ja-JP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kumimoji="1" lang="ja-JP" altLang="en-US" sz="28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ja-JP" altLang="en-US" sz="16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各時点</a:t>
                </a:r>
                <a:br>
                  <a:rPr lang="en-US" altLang="ja-JP" sz="16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:r>
                  <a:rPr kumimoji="1" lang="ja-JP" altLang="en-US" sz="160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の隠れ状態</a:t>
                </a:r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51324EB8-69E7-256E-AA10-6B2771B05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39" y="2558904"/>
                <a:ext cx="1219886" cy="677108"/>
              </a:xfrm>
              <a:prstGeom prst="rect">
                <a:avLst/>
              </a:prstGeom>
              <a:blipFill>
                <a:blip r:embed="rId26"/>
                <a:stretch>
                  <a:fillRect l="-10309" t="-5556" r="-927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カギ線コネクタ 147">
            <a:extLst>
              <a:ext uri="{FF2B5EF4-FFF2-40B4-BE49-F238E27FC236}">
                <a16:creationId xmlns:a16="http://schemas.microsoft.com/office/drawing/2014/main" id="{E4D1F6D4-6F96-AE06-BC16-1B1D94EB0F89}"/>
              </a:ext>
            </a:extLst>
          </p:cNvPr>
          <p:cNvCxnSpPr>
            <a:cxnSpLocks/>
            <a:stCxn id="144" idx="0"/>
          </p:cNvCxnSpPr>
          <p:nvPr/>
        </p:nvCxnSpPr>
        <p:spPr>
          <a:xfrm rot="5400000" flipH="1" flipV="1">
            <a:off x="5168772" y="-2127394"/>
            <a:ext cx="397408" cy="8975188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カギ線コネクタ 150">
            <a:extLst>
              <a:ext uri="{FF2B5EF4-FFF2-40B4-BE49-F238E27FC236}">
                <a16:creationId xmlns:a16="http://schemas.microsoft.com/office/drawing/2014/main" id="{481BB5E1-09F7-D5E9-88DF-3F03E742F37F}"/>
              </a:ext>
            </a:extLst>
          </p:cNvPr>
          <p:cNvCxnSpPr>
            <a:endCxn id="92" idx="1"/>
          </p:cNvCxnSpPr>
          <p:nvPr/>
        </p:nvCxnSpPr>
        <p:spPr>
          <a:xfrm rot="16200000" flipH="1">
            <a:off x="2860320" y="2228092"/>
            <a:ext cx="385122" cy="2519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カギ線コネクタ 151">
            <a:extLst>
              <a:ext uri="{FF2B5EF4-FFF2-40B4-BE49-F238E27FC236}">
                <a16:creationId xmlns:a16="http://schemas.microsoft.com/office/drawing/2014/main" id="{0B5A27FC-56B4-498C-D455-8BE3CEC16C52}"/>
              </a:ext>
            </a:extLst>
          </p:cNvPr>
          <p:cNvCxnSpPr/>
          <p:nvPr/>
        </p:nvCxnSpPr>
        <p:spPr>
          <a:xfrm rot="16200000" flipH="1">
            <a:off x="4612819" y="2240786"/>
            <a:ext cx="385122" cy="2519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カギ線コネクタ 152">
            <a:extLst>
              <a:ext uri="{FF2B5EF4-FFF2-40B4-BE49-F238E27FC236}">
                <a16:creationId xmlns:a16="http://schemas.microsoft.com/office/drawing/2014/main" id="{E87BDF20-0F4C-463A-9C93-1055C0C68F2F}"/>
              </a:ext>
            </a:extLst>
          </p:cNvPr>
          <p:cNvCxnSpPr/>
          <p:nvPr/>
        </p:nvCxnSpPr>
        <p:spPr>
          <a:xfrm rot="16200000" flipH="1">
            <a:off x="6331178" y="2240786"/>
            <a:ext cx="385122" cy="2519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4" name="カギ線コネクタ 153">
            <a:extLst>
              <a:ext uri="{FF2B5EF4-FFF2-40B4-BE49-F238E27FC236}">
                <a16:creationId xmlns:a16="http://schemas.microsoft.com/office/drawing/2014/main" id="{632A17A8-5C52-B1FF-E859-524C08FA4E1A}"/>
              </a:ext>
            </a:extLst>
          </p:cNvPr>
          <p:cNvCxnSpPr/>
          <p:nvPr/>
        </p:nvCxnSpPr>
        <p:spPr>
          <a:xfrm rot="16200000" flipH="1">
            <a:off x="8025408" y="2230369"/>
            <a:ext cx="385122" cy="25192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5" name="カギ線コネクタ 154">
            <a:extLst>
              <a:ext uri="{FF2B5EF4-FFF2-40B4-BE49-F238E27FC236}">
                <a16:creationId xmlns:a16="http://schemas.microsoft.com/office/drawing/2014/main" id="{6C0239EE-BEA3-B093-E74B-D230D3053B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80461" y="2243879"/>
            <a:ext cx="423821" cy="232641"/>
          </a:xfrm>
          <a:prstGeom prst="bentConnector3">
            <a:avLst>
              <a:gd name="adj1" fmla="val 99248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54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308172" y="38354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吾輩は猫である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654328" y="187364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 am a cat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7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2574800" y="2754959"/>
            <a:ext cx="1267238" cy="49730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Encoder</a:t>
            </a:r>
          </a:p>
        </p:txBody>
      </p:sp>
      <p:sp>
        <p:nvSpPr>
          <p:cNvPr id="2" name="Google Shape;5409;p53">
            <a:extLst>
              <a:ext uri="{FF2B5EF4-FFF2-40B4-BE49-F238E27FC236}">
                <a16:creationId xmlns:a16="http://schemas.microsoft.com/office/drawing/2014/main" id="{2AEDA961-6421-3A05-8DE9-3905F44C5D61}"/>
              </a:ext>
            </a:extLst>
          </p:cNvPr>
          <p:cNvSpPr txBox="1"/>
          <p:nvPr/>
        </p:nvSpPr>
        <p:spPr>
          <a:xfrm>
            <a:off x="4556000" y="2754958"/>
            <a:ext cx="1267238" cy="497303"/>
          </a:xfrm>
          <a:prstGeom prst="rect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Decoder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AE1E69-D699-7862-C3A5-8D4C2E1D960E}"/>
              </a:ext>
            </a:extLst>
          </p:cNvPr>
          <p:cNvSpPr txBox="1"/>
          <p:nvPr/>
        </p:nvSpPr>
        <p:spPr>
          <a:xfrm>
            <a:off x="2063105" y="3878185"/>
            <a:ext cx="22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John bought a book.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AC84CD-4097-7145-B928-0511466CA105}"/>
              </a:ext>
            </a:extLst>
          </p:cNvPr>
          <p:cNvSpPr txBox="1"/>
          <p:nvPr/>
        </p:nvSpPr>
        <p:spPr>
          <a:xfrm>
            <a:off x="4003539" y="188038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ジョンは本を買った。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4880706-9636-721A-A085-B39307B1D451}"/>
              </a:ext>
            </a:extLst>
          </p:cNvPr>
          <p:cNvCxnSpPr>
            <a:stCxn id="5" idx="0"/>
            <a:endCxn id="31" idx="2"/>
          </p:cNvCxnSpPr>
          <p:nvPr/>
        </p:nvCxnSpPr>
        <p:spPr>
          <a:xfrm flipV="1">
            <a:off x="3208419" y="3252262"/>
            <a:ext cx="0" cy="625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E52239A-367E-D6AE-9B49-01D7DCC34D98}"/>
              </a:ext>
            </a:extLst>
          </p:cNvPr>
          <p:cNvCxnSpPr/>
          <p:nvPr/>
        </p:nvCxnSpPr>
        <p:spPr>
          <a:xfrm flipV="1">
            <a:off x="5189619" y="2171820"/>
            <a:ext cx="0" cy="5831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7B5135D-6F91-14DF-4055-FC1256DC34C1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3842038" y="3003610"/>
            <a:ext cx="7139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52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8A52014-C3BA-1F3C-4FD9-0801061E2644}"/>
              </a:ext>
            </a:extLst>
          </p:cNvPr>
          <p:cNvGrpSpPr/>
          <p:nvPr/>
        </p:nvGrpSpPr>
        <p:grpSpPr>
          <a:xfrm>
            <a:off x="982134" y="1228128"/>
            <a:ext cx="6666906" cy="4547971"/>
            <a:chOff x="982134" y="1228128"/>
            <a:chExt cx="6666906" cy="4547971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7CD7F85-E5EC-D112-7012-0DDA4C050D05}"/>
                </a:ext>
              </a:extLst>
            </p:cNvPr>
            <p:cNvSpPr/>
            <p:nvPr/>
          </p:nvSpPr>
          <p:spPr>
            <a:xfrm>
              <a:off x="1820333" y="2032000"/>
              <a:ext cx="4673600" cy="31665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81FDDB-F0F6-EB5D-A211-5167E2586B02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664950" y="3429000"/>
              <a:ext cx="1586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/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blipFill>
                  <a:blip r:embed="rId3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/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C47C288-E6BA-8ADD-B107-7A012A8D45D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2458075" y="2399100"/>
              <a:ext cx="1054792" cy="7682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/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/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blipFill>
                  <a:blip r:embed="rId6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182342EC-92D2-A601-81E2-B9AFD0B614A3}"/>
                </a:ext>
              </a:extLst>
            </p:cNvPr>
            <p:cNvCxnSpPr>
              <a:stCxn id="12" idx="3"/>
              <a:endCxn id="14" idx="4"/>
            </p:cNvCxnSpPr>
            <p:nvPr/>
          </p:nvCxnSpPr>
          <p:spPr>
            <a:xfrm flipV="1">
              <a:off x="2458075" y="4320402"/>
              <a:ext cx="1054791" cy="6271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/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4A4489F-AEE2-596B-B9FF-21CBF2858476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3774533" y="3429000"/>
              <a:ext cx="531456" cy="2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606C0D0-B863-8EF7-B0A2-3E27BA2F800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774532" y="3693699"/>
              <a:ext cx="531457" cy="36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/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C5EB342-CA35-23AB-2C45-F926602E3BE9}"/>
                </a:ext>
              </a:extLst>
            </p:cNvPr>
            <p:cNvCxnSpPr>
              <a:cxnSpLocks/>
              <a:stCxn id="17" idx="6"/>
              <a:endCxn id="46" idx="2"/>
            </p:cNvCxnSpPr>
            <p:nvPr/>
          </p:nvCxnSpPr>
          <p:spPr>
            <a:xfrm>
              <a:off x="4829322" y="3693699"/>
              <a:ext cx="531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/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F511EBE-D61B-7401-5684-40EBEEAA3016}"/>
                </a:ext>
              </a:extLst>
            </p:cNvPr>
            <p:cNvCxnSpPr>
              <a:stCxn id="50" idx="0"/>
              <a:endCxn id="46" idx="4"/>
            </p:cNvCxnSpPr>
            <p:nvPr/>
          </p:nvCxnSpPr>
          <p:spPr>
            <a:xfrm flipV="1">
              <a:off x="5622444" y="3955365"/>
              <a:ext cx="1" cy="47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6E40486-0AF7-75A4-5D82-C717BB321449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5615080" y="2748296"/>
              <a:ext cx="0" cy="68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/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/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9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A628D61F-C5B6-DCDA-6FA1-D8116013A15F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512865" y="4320402"/>
              <a:ext cx="0" cy="1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/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5EF6FB5-1D81-7814-9114-6D7ACE27EC7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5622444" y="1505127"/>
              <a:ext cx="0" cy="71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/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F0F2BD2-BC16-3D12-050D-3520F28461E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5622444" y="1849613"/>
              <a:ext cx="1748058" cy="1625554"/>
            </a:xfrm>
            <a:prstGeom prst="bentConnector3">
              <a:avLst>
                <a:gd name="adj1" fmla="val 703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866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44EF1919-60E9-D738-CC31-1B9000BC4C38}"/>
              </a:ext>
            </a:extLst>
          </p:cNvPr>
          <p:cNvGrpSpPr/>
          <p:nvPr/>
        </p:nvGrpSpPr>
        <p:grpSpPr>
          <a:xfrm>
            <a:off x="1617134" y="1414395"/>
            <a:ext cx="6666906" cy="4547971"/>
            <a:chOff x="982134" y="1228128"/>
            <a:chExt cx="6666906" cy="4547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9AD0D25-BC77-5900-D270-E6BC6F3C2ACE}"/>
                </a:ext>
              </a:extLst>
            </p:cNvPr>
            <p:cNvGrpSpPr/>
            <p:nvPr/>
          </p:nvGrpSpPr>
          <p:grpSpPr>
            <a:xfrm>
              <a:off x="1633744" y="1228128"/>
              <a:ext cx="6015296" cy="4547971"/>
              <a:chOff x="1633744" y="1228128"/>
              <a:chExt cx="6015296" cy="4547971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7CD7F85-E5EC-D112-7012-0DDA4C050D05}"/>
                  </a:ext>
                </a:extLst>
              </p:cNvPr>
              <p:cNvSpPr/>
              <p:nvPr/>
            </p:nvSpPr>
            <p:spPr>
              <a:xfrm>
                <a:off x="1820333" y="2032000"/>
                <a:ext cx="4673600" cy="31665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81FDDB-F0F6-EB5D-A211-5167E2586B02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1664950" y="3429000"/>
                <a:ext cx="158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/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カギ線コネクタ 10">
                <a:extLst>
                  <a:ext uri="{FF2B5EF4-FFF2-40B4-BE49-F238E27FC236}">
                    <a16:creationId xmlns:a16="http://schemas.microsoft.com/office/drawing/2014/main" id="{4C47C288-E6BA-8ADD-B107-7A012A8D45D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>
                <a:off x="2458075" y="2399100"/>
                <a:ext cx="1054792" cy="7682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/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カギ線コネクタ 15">
                <a:extLst>
                  <a:ext uri="{FF2B5EF4-FFF2-40B4-BE49-F238E27FC236}">
                    <a16:creationId xmlns:a16="http://schemas.microsoft.com/office/drawing/2014/main" id="{182342EC-92D2-A601-81E2-B9AFD0B614A3}"/>
                  </a:ext>
                </a:extLst>
              </p:cNvPr>
              <p:cNvCxnSpPr>
                <a:stCxn id="12" idx="3"/>
                <a:endCxn id="14" idx="4"/>
              </p:cNvCxnSpPr>
              <p:nvPr/>
            </p:nvCxnSpPr>
            <p:spPr>
              <a:xfrm flipV="1">
                <a:off x="2458075" y="4320402"/>
                <a:ext cx="1054791" cy="6271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/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4A4489F-AEE2-596B-B9FF-21CBF2858476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774533" y="3429000"/>
                <a:ext cx="531456" cy="264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B606C0D0-B863-8EF7-B0A2-3E27BA2F8002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3774532" y="3693699"/>
                <a:ext cx="531457" cy="365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/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C5EB342-CA35-23AB-2C45-F926602E3BE9}"/>
                  </a:ext>
                </a:extLst>
              </p:cNvPr>
              <p:cNvCxnSpPr>
                <a:cxnSpLocks/>
                <a:stCxn id="17" idx="6"/>
                <a:endCxn id="46" idx="2"/>
              </p:cNvCxnSpPr>
              <p:nvPr/>
            </p:nvCxnSpPr>
            <p:spPr>
              <a:xfrm>
                <a:off x="4829322" y="3693699"/>
                <a:ext cx="53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r="-25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4F511EBE-D61B-7401-5684-40EBEEAA3016}"/>
                  </a:ext>
                </a:extLst>
              </p:cNvPr>
              <p:cNvCxnSpPr>
                <a:stCxn id="50" idx="0"/>
                <a:endCxn id="46" idx="4"/>
              </p:cNvCxnSpPr>
              <p:nvPr/>
            </p:nvCxnSpPr>
            <p:spPr>
              <a:xfrm flipV="1">
                <a:off x="5622444" y="3955365"/>
                <a:ext cx="1" cy="472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6E40486-0AF7-75A4-5D82-C717BB321449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 flipV="1">
                <a:off x="5615080" y="2748296"/>
                <a:ext cx="0" cy="683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/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628D61F-C5B6-DCDA-6FA1-D8116013A15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3512865" y="4320402"/>
                <a:ext cx="0" cy="1178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391" r="-4348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5EF6FB5-1D81-7814-9114-6D7ACE27EC7B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22444" y="1505127"/>
                <a:ext cx="0" cy="71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カギ線コネクタ 74">
                <a:extLst>
                  <a:ext uri="{FF2B5EF4-FFF2-40B4-BE49-F238E27FC236}">
                    <a16:creationId xmlns:a16="http://schemas.microsoft.com/office/drawing/2014/main" id="{7F0F2BD2-BC16-3D12-050D-3520F28461EF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5622444" y="1849613"/>
                <a:ext cx="1748058" cy="1625554"/>
              </a:xfrm>
              <a:prstGeom prst="bentConnector3">
                <a:avLst>
                  <a:gd name="adj1" fmla="val 703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370AD78-597B-B874-7571-3A0610D8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752" y="1505127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>
                <a:extLst>
                  <a:ext uri="{FF2B5EF4-FFF2-40B4-BE49-F238E27FC236}">
                    <a16:creationId xmlns:a16="http://schemas.microsoft.com/office/drawing/2014/main" id="{9295496C-6A50-8624-2D4F-7A8F155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61" y="1942384"/>
                <a:ext cx="1652304" cy="1621382"/>
              </a:xfrm>
              <a:prstGeom prst="bentConnector3">
                <a:avLst>
                  <a:gd name="adj1" fmla="val 61273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DC6FF60B-6B2A-25FA-70D6-4826BF01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4037" y="2730246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ECF4F308-68E1-10B9-7749-5949E960D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87" y="3955365"/>
                <a:ext cx="0" cy="472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9CD6EEF-CCC7-532D-2399-75FCBFD6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322" y="3795553"/>
                <a:ext cx="521947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ECEF133C-026C-8A00-C1AA-75A0976E7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042" y="3795553"/>
                <a:ext cx="521947" cy="37324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B117362F-6101-1DA4-A8D0-51B43CB4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869" y="3325630"/>
                <a:ext cx="519932" cy="254094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カギ線コネクタ 71">
                <a:extLst>
                  <a:ext uri="{FF2B5EF4-FFF2-40B4-BE49-F238E27FC236}">
                    <a16:creationId xmlns:a16="http://schemas.microsoft.com/office/drawing/2014/main" id="{2D12CBC9-D04A-39A8-80CA-D402CE5FA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3424" y="2467246"/>
                <a:ext cx="1230769" cy="767872"/>
              </a:xfrm>
              <a:prstGeom prst="bentConnector2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73">
                <a:extLst>
                  <a:ext uri="{FF2B5EF4-FFF2-40B4-BE49-F238E27FC236}">
                    <a16:creationId xmlns:a16="http://schemas.microsoft.com/office/drawing/2014/main" id="{0F35D9F3-BD3D-F385-130D-28EFDA8E0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948" y="4370451"/>
                <a:ext cx="1017045" cy="495492"/>
              </a:xfrm>
              <a:prstGeom prst="bentConnector3">
                <a:avLst>
                  <a:gd name="adj1" fmla="val 100781"/>
                </a:avLst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A426055-A22C-1C6C-02E5-F86639C5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251" y="4336420"/>
                <a:ext cx="0" cy="117869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C9926AA5-199E-3EB3-77C7-DB342E534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744" y="3561349"/>
                <a:ext cx="1617455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52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r="-24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12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r="-1071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6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53191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/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blipFill>
                <a:blip r:embed="rId2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C578D94-B5B7-D644-5E79-CD0BFFFD0760}"/>
              </a:ext>
            </a:extLst>
          </p:cNvPr>
          <p:cNvSpPr/>
          <p:nvPr/>
        </p:nvSpPr>
        <p:spPr>
          <a:xfrm>
            <a:off x="918543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9185AB-4361-ECCA-E8AB-20AB5C07DE96}"/>
              </a:ext>
            </a:extLst>
          </p:cNvPr>
          <p:cNvSpPr/>
          <p:nvPr/>
        </p:nvSpPr>
        <p:spPr>
          <a:xfrm>
            <a:off x="918543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A9AA2D-D5DD-38B0-B7A1-B718FC7381DC}"/>
              </a:ext>
            </a:extLst>
          </p:cNvPr>
          <p:cNvSpPr/>
          <p:nvPr/>
        </p:nvSpPr>
        <p:spPr>
          <a:xfrm>
            <a:off x="918543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3103B-99F3-C1EF-42FE-B87D52C79747}"/>
              </a:ext>
            </a:extLst>
          </p:cNvPr>
          <p:cNvSpPr/>
          <p:nvPr/>
        </p:nvSpPr>
        <p:spPr>
          <a:xfrm>
            <a:off x="918543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54B8E7B-8C01-EDE6-3871-A0128D283CAC}"/>
              </a:ext>
            </a:extLst>
          </p:cNvPr>
          <p:cNvGrpSpPr/>
          <p:nvPr/>
        </p:nvGrpSpPr>
        <p:grpSpPr>
          <a:xfrm>
            <a:off x="853948" y="131700"/>
            <a:ext cx="1998467" cy="1760244"/>
            <a:chOff x="8122278" y="2396067"/>
            <a:chExt cx="3282322" cy="2940357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38D02A1-EF71-0BB0-76BC-091BD1C1D6C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BDB3919-61E6-A0FC-2538-15C44A88087C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52" name="Google Shape;6034;p58">
                <a:extLst>
                  <a:ext uri="{FF2B5EF4-FFF2-40B4-BE49-F238E27FC236}">
                    <a16:creationId xmlns:a16="http://schemas.microsoft.com/office/drawing/2014/main" id="{8669EC69-8136-1C31-C1FD-C8AFBF66E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59" name="Google Shape;6035;p58">
                <a:extLst>
                  <a:ext uri="{FF2B5EF4-FFF2-40B4-BE49-F238E27FC236}">
                    <a16:creationId xmlns:a16="http://schemas.microsoft.com/office/drawing/2014/main" id="{877166A5-F645-6B6C-4D10-B68F5ED78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E4220795-5F01-C484-B061-2EC8ACBE6BE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24B48DE-8962-F56F-2360-16B1CA892257}"/>
                  </a:ext>
                </a:extLst>
              </p:cNvPr>
              <p:cNvSpPr/>
              <p:nvPr/>
            </p:nvSpPr>
            <p:spPr>
              <a:xfrm>
                <a:off x="8749797" y="2802475"/>
                <a:ext cx="304800" cy="1455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E873E77-4D78-20A8-D34B-F71B675F087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61C4537-B60A-32FB-1003-A838681A9EF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D372F86-771D-1C27-8F12-0E4B69CBC610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7CB8C6F-A496-65E2-64D4-2B99683B928A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EA40473-DFB5-75AD-D816-766D46F01EFE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5DA4740-714C-F756-FCED-299FEE8A8127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8381882-1A10-3C12-AF38-B3B0A11A12E8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CFF90B-692E-EEC7-2C29-BFC2BFF11887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8598781-1105-6960-F86F-B57681D67B1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F7AE37C-A232-E76F-727A-3369E85ADF2C}"/>
              </a:ext>
            </a:extLst>
          </p:cNvPr>
          <p:cNvCxnSpPr>
            <a:endCxn id="41" idx="2"/>
          </p:cNvCxnSpPr>
          <p:nvPr/>
        </p:nvCxnSpPr>
        <p:spPr>
          <a:xfrm flipV="1">
            <a:off x="1673774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AADD90-3FFA-D2A8-F4FA-A163625953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673774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7077652-4F33-0A64-E9A4-9871D45D02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1672275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ECE33E2-E66B-A6DA-D16F-9BE5326118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673774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3067CCF-623D-21A9-A7E7-A651BEA95D07}"/>
              </a:ext>
            </a:extLst>
          </p:cNvPr>
          <p:cNvCxnSpPr>
            <a:cxnSpLocks/>
          </p:cNvCxnSpPr>
          <p:nvPr/>
        </p:nvCxnSpPr>
        <p:spPr>
          <a:xfrm flipV="1">
            <a:off x="1672275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/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 l="-1379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88A4E5C-1922-BA15-E79F-5C3C2215B77C}"/>
              </a:ext>
            </a:extLst>
          </p:cNvPr>
          <p:cNvSpPr/>
          <p:nvPr/>
        </p:nvSpPr>
        <p:spPr>
          <a:xfrm>
            <a:off x="3476148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07F8A5-C6E2-A7F6-EC38-1807F6D065AB}"/>
              </a:ext>
            </a:extLst>
          </p:cNvPr>
          <p:cNvSpPr/>
          <p:nvPr/>
        </p:nvSpPr>
        <p:spPr>
          <a:xfrm>
            <a:off x="3476148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5E2DA9-E60E-3213-4BCD-E73F2D1159C4}"/>
              </a:ext>
            </a:extLst>
          </p:cNvPr>
          <p:cNvSpPr/>
          <p:nvPr/>
        </p:nvSpPr>
        <p:spPr>
          <a:xfrm>
            <a:off x="3476148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BC8E984-B7DA-B448-ECF1-33AB763857E8}"/>
              </a:ext>
            </a:extLst>
          </p:cNvPr>
          <p:cNvSpPr/>
          <p:nvPr/>
        </p:nvSpPr>
        <p:spPr>
          <a:xfrm>
            <a:off x="3476148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3F6C194-F7DF-DA74-9D80-711FD3A6679F}"/>
              </a:ext>
            </a:extLst>
          </p:cNvPr>
          <p:cNvGrpSpPr/>
          <p:nvPr/>
        </p:nvGrpSpPr>
        <p:grpSpPr>
          <a:xfrm>
            <a:off x="3411553" y="131700"/>
            <a:ext cx="1998467" cy="1760244"/>
            <a:chOff x="8122278" y="2396067"/>
            <a:chExt cx="3282322" cy="294035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D9855883-8374-6B48-2D02-278F454BEB1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2D1BDA89-E48E-8BB4-5676-44D3FEF218EE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12" name="Google Shape;6034;p58">
                <a:extLst>
                  <a:ext uri="{FF2B5EF4-FFF2-40B4-BE49-F238E27FC236}">
                    <a16:creationId xmlns:a16="http://schemas.microsoft.com/office/drawing/2014/main" id="{43AD5C67-305F-E720-5BEA-0C3A925BA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13" name="Google Shape;6035;p58">
                <a:extLst>
                  <a:ext uri="{FF2B5EF4-FFF2-40B4-BE49-F238E27FC236}">
                    <a16:creationId xmlns:a16="http://schemas.microsoft.com/office/drawing/2014/main" id="{8786887D-92AC-AB1C-0E22-D73F7F37B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692B562-ADA1-7FD1-1E7C-6DE05DE55DD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1F6C70A7-D77D-B995-55DE-A7322F264577}"/>
                  </a:ext>
                </a:extLst>
              </p:cNvPr>
              <p:cNvSpPr/>
              <p:nvPr/>
            </p:nvSpPr>
            <p:spPr>
              <a:xfrm>
                <a:off x="8749797" y="3924473"/>
                <a:ext cx="287325" cy="33345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D32FF46F-D306-4439-5381-67DB178F9DB0}"/>
                  </a:ext>
                </a:extLst>
              </p:cNvPr>
              <p:cNvSpPr/>
              <p:nvPr/>
            </p:nvSpPr>
            <p:spPr>
              <a:xfrm>
                <a:off x="9345033" y="2802475"/>
                <a:ext cx="277876" cy="14554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30E1FBB8-BDF1-3F94-1FDB-257B7093DEA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79E78751-DEC9-0653-067E-0C2F8C3DF21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00EF92E-1472-9F06-E66A-DBC988ED4DD5}"/>
                  </a:ext>
                </a:extLst>
              </p:cNvPr>
              <p:cNvSpPr/>
              <p:nvPr/>
            </p:nvSpPr>
            <p:spPr>
              <a:xfrm>
                <a:off x="10871201" y="3425802"/>
                <a:ext cx="299893" cy="83213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B52850D-998F-D3CC-8933-904A1BE30A5A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D9988B4-D93F-9BB2-8EEE-4FC1B0676113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663B487-D52D-2E23-BCBD-5BEC6BB17AA1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9F11125D-48DE-1525-823D-BFF731FBB77F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52CF531-3FF2-BE14-14BD-F3BE7F924D9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0C801B5-95E7-E942-AB26-09BB571693D3}"/>
              </a:ext>
            </a:extLst>
          </p:cNvPr>
          <p:cNvCxnSpPr>
            <a:endCxn id="105" idx="2"/>
          </p:cNvCxnSpPr>
          <p:nvPr/>
        </p:nvCxnSpPr>
        <p:spPr>
          <a:xfrm flipV="1">
            <a:off x="4231379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93831A16-8CEC-F942-D592-0E3A66B5383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231379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B30E0D0-62D9-EA2F-6DC9-A0C2DB3E2366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229880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4EC8126-27C8-ACB7-5813-0256E4263C56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V="1">
            <a:off x="4231379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AAC2A4F-6246-E3BF-6906-21FCB590AC30}"/>
              </a:ext>
            </a:extLst>
          </p:cNvPr>
          <p:cNvCxnSpPr>
            <a:cxnSpLocks/>
          </p:cNvCxnSpPr>
          <p:nvPr/>
        </p:nvCxnSpPr>
        <p:spPr>
          <a:xfrm flipV="1">
            <a:off x="4229880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/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blipFill>
                <a:blip r:embed="rId4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9A58BE9-815F-838E-BE75-4CAE13026EBE}"/>
              </a:ext>
            </a:extLst>
          </p:cNvPr>
          <p:cNvSpPr/>
          <p:nvPr/>
        </p:nvSpPr>
        <p:spPr>
          <a:xfrm>
            <a:off x="6221695" y="5077690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E44870-9474-B9A5-2984-6F4E45F7AFFC}"/>
              </a:ext>
            </a:extLst>
          </p:cNvPr>
          <p:cNvSpPr/>
          <p:nvPr/>
        </p:nvSpPr>
        <p:spPr>
          <a:xfrm>
            <a:off x="6221695" y="4118263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7E03858-9F40-BFD2-C98A-533A2B555191}"/>
              </a:ext>
            </a:extLst>
          </p:cNvPr>
          <p:cNvSpPr/>
          <p:nvPr/>
        </p:nvSpPr>
        <p:spPr>
          <a:xfrm>
            <a:off x="6221695" y="3246966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08D67D8-F3FB-2E88-6DF5-A386F756D02B}"/>
              </a:ext>
            </a:extLst>
          </p:cNvPr>
          <p:cNvSpPr/>
          <p:nvPr/>
        </p:nvSpPr>
        <p:spPr>
          <a:xfrm>
            <a:off x="6221695" y="2287539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941A98E-D167-EE88-5366-7671ACAF6CAB}"/>
              </a:ext>
            </a:extLst>
          </p:cNvPr>
          <p:cNvGrpSpPr/>
          <p:nvPr/>
        </p:nvGrpSpPr>
        <p:grpSpPr>
          <a:xfrm>
            <a:off x="6157100" y="120538"/>
            <a:ext cx="1998467" cy="1760244"/>
            <a:chOff x="8122278" y="2396067"/>
            <a:chExt cx="3282322" cy="2940357"/>
          </a:xfrm>
        </p:grpSpPr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05AA4BCA-6E62-1D20-9D48-7B23C818839A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C798186-3855-7881-68D8-74825F4E1CE0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38" name="Google Shape;6034;p58">
                <a:extLst>
                  <a:ext uri="{FF2B5EF4-FFF2-40B4-BE49-F238E27FC236}">
                    <a16:creationId xmlns:a16="http://schemas.microsoft.com/office/drawing/2014/main" id="{92E33EF0-67E2-E873-B9F7-C82232CF9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39" name="Google Shape;6035;p58">
                <a:extLst>
                  <a:ext uri="{FF2B5EF4-FFF2-40B4-BE49-F238E27FC236}">
                    <a16:creationId xmlns:a16="http://schemas.microsoft.com/office/drawing/2014/main" id="{5FBBAFAF-2D04-9BC7-7138-97C668E1C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CDF44799-5DC1-6409-6ADA-1FB9E23B357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D06202AE-9C78-3C16-3484-7DED94AD60C0}"/>
                  </a:ext>
                </a:extLst>
              </p:cNvPr>
              <p:cNvSpPr/>
              <p:nvPr/>
            </p:nvSpPr>
            <p:spPr>
              <a:xfrm>
                <a:off x="8749797" y="4128582"/>
                <a:ext cx="304799" cy="129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DAE30A61-AABA-BB99-A184-CBDC5EDF1A70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687A0DAF-B497-05CD-A8E1-1EF678F33DA1}"/>
                  </a:ext>
                </a:extLst>
              </p:cNvPr>
              <p:cNvSpPr/>
              <p:nvPr/>
            </p:nvSpPr>
            <p:spPr>
              <a:xfrm>
                <a:off x="9888275" y="3179446"/>
                <a:ext cx="338163" cy="107849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55C49A11-BDE4-3AAE-D849-DAA7E72F7034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4709FF9-97DF-460C-1D65-A360E7A4E578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A85B926E-8483-86DA-D4DE-661214D82BDD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2878E7C8-21E2-0223-B18D-28C691CE992F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2D3C62-6147-110A-6D74-4C4D72E37692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566A4-F9C1-48CE-0340-B282B268FE49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AE77360-3054-AC7D-C17B-CD8DB9E865D7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45268ED2-960D-721C-11E5-ECE51F71DDAF}"/>
              </a:ext>
            </a:extLst>
          </p:cNvPr>
          <p:cNvCxnSpPr>
            <a:endCxn id="131" idx="2"/>
          </p:cNvCxnSpPr>
          <p:nvPr/>
        </p:nvCxnSpPr>
        <p:spPr>
          <a:xfrm flipV="1">
            <a:off x="6976926" y="5441757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7F67626-FC11-544F-190D-831CF179BBE5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976926" y="4482330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9801207-BE33-560D-BCFD-AAF535F43DCF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6975427" y="3611033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E30F3CF-33EC-6AF7-E833-8606E46ACCAE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flipV="1">
            <a:off x="6976926" y="2651606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08153890-299F-0021-019A-9C7027A36C25}"/>
              </a:ext>
            </a:extLst>
          </p:cNvPr>
          <p:cNvCxnSpPr>
            <a:cxnSpLocks/>
          </p:cNvCxnSpPr>
          <p:nvPr/>
        </p:nvCxnSpPr>
        <p:spPr>
          <a:xfrm flipV="1">
            <a:off x="6975427" y="1954242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/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 l="-13333" r="-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48092452-D99B-38FF-D8F8-69939AF6EAEC}"/>
              </a:ext>
            </a:extLst>
          </p:cNvPr>
          <p:cNvSpPr/>
          <p:nvPr/>
        </p:nvSpPr>
        <p:spPr>
          <a:xfrm>
            <a:off x="10166066" y="500025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75377584-8A1D-0AAE-5A27-03136C56195B}"/>
              </a:ext>
            </a:extLst>
          </p:cNvPr>
          <p:cNvSpPr/>
          <p:nvPr/>
        </p:nvSpPr>
        <p:spPr>
          <a:xfrm>
            <a:off x="10166066" y="40408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87EA45B9-7135-030B-44F9-6DDEB2495B62}"/>
              </a:ext>
            </a:extLst>
          </p:cNvPr>
          <p:cNvSpPr/>
          <p:nvPr/>
        </p:nvSpPr>
        <p:spPr>
          <a:xfrm>
            <a:off x="10166066" y="316953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1E97E47-9AB5-08F5-B2E2-51CF497F3B36}"/>
              </a:ext>
            </a:extLst>
          </p:cNvPr>
          <p:cNvSpPr/>
          <p:nvPr/>
        </p:nvSpPr>
        <p:spPr>
          <a:xfrm>
            <a:off x="10166066" y="2210104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FA17B501-52ED-C82D-1CFD-4EF694B3861A}"/>
              </a:ext>
            </a:extLst>
          </p:cNvPr>
          <p:cNvGrpSpPr/>
          <p:nvPr/>
        </p:nvGrpSpPr>
        <p:grpSpPr>
          <a:xfrm>
            <a:off x="10101471" y="43103"/>
            <a:ext cx="1998467" cy="1760244"/>
            <a:chOff x="8122278" y="2396067"/>
            <a:chExt cx="3282322" cy="294035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11D5533E-D331-B85D-AAA9-9CD27AD44E24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71DC6A40-7B62-9C27-B05D-C6FF8A256606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64" name="Google Shape;6034;p58">
                <a:extLst>
                  <a:ext uri="{FF2B5EF4-FFF2-40B4-BE49-F238E27FC236}">
                    <a16:creationId xmlns:a16="http://schemas.microsoft.com/office/drawing/2014/main" id="{B7B2ED69-95C1-2C85-DEEB-1FEA4E2EF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5" name="Google Shape;6035;p58">
                <a:extLst>
                  <a:ext uri="{FF2B5EF4-FFF2-40B4-BE49-F238E27FC236}">
                    <a16:creationId xmlns:a16="http://schemas.microsoft.com/office/drawing/2014/main" id="{266BD2C3-1038-8D1C-3602-CAE2002A6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CDBDAB96-AEFB-CC2B-976B-5362CD3A7F8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07520BFB-0A87-A632-0A90-0FFAB7189B56}"/>
                  </a:ext>
                </a:extLst>
              </p:cNvPr>
              <p:cNvSpPr/>
              <p:nvPr/>
            </p:nvSpPr>
            <p:spPr>
              <a:xfrm>
                <a:off x="8749797" y="3942934"/>
                <a:ext cx="304787" cy="31499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2AE24900-A522-B752-60E1-1E963628751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C1D3BDF-1FCC-62B5-1E23-E86303861E61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C4129AF4-535F-89D3-0E62-A34CAF2CB48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79AF2C67-E2B1-E914-9F2F-697DB9BFFDC7}"/>
                  </a:ext>
                </a:extLst>
              </p:cNvPr>
              <p:cNvSpPr/>
              <p:nvPr/>
            </p:nvSpPr>
            <p:spPr>
              <a:xfrm>
                <a:off x="10871201" y="3142599"/>
                <a:ext cx="304771" cy="11153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4F9E15C-7305-4C5B-412D-60E1624D6263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CADC2115-6C29-FA67-02A5-FD4EBC53B212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0B1F3936-062D-FEDA-39BA-93C9ADEEAFA0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64E34606-6B61-0FA0-8E52-525ABD41F37D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CAFD2D69-5852-4338-D6B2-B3C4FE3A418A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A4F077D-70A7-4D5E-D161-4511C56849F3}"/>
              </a:ext>
            </a:extLst>
          </p:cNvPr>
          <p:cNvCxnSpPr>
            <a:endCxn id="157" idx="2"/>
          </p:cNvCxnSpPr>
          <p:nvPr/>
        </p:nvCxnSpPr>
        <p:spPr>
          <a:xfrm flipV="1">
            <a:off x="10921297" y="5364322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69A0514-F723-76D1-22B8-00B08118B2C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921297" y="4404895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5A3D3A9-7280-76E8-6FBA-2327EED1A222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10919798" y="3533598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EA8166B-03FA-1AD3-54E4-6F63DB8A03CC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>
          <a:xfrm flipV="1">
            <a:off x="10921297" y="2574171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3B272D42-08DC-3F46-8368-05614CF695FC}"/>
              </a:ext>
            </a:extLst>
          </p:cNvPr>
          <p:cNvCxnSpPr>
            <a:cxnSpLocks/>
          </p:cNvCxnSpPr>
          <p:nvPr/>
        </p:nvCxnSpPr>
        <p:spPr>
          <a:xfrm flipV="1">
            <a:off x="10919798" y="1876807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カギ線コネクタ 182">
            <a:extLst>
              <a:ext uri="{FF2B5EF4-FFF2-40B4-BE49-F238E27FC236}">
                <a16:creationId xmlns:a16="http://schemas.microsoft.com/office/drawing/2014/main" id="{CC473BE5-4465-CDCB-AF3C-60713E576479}"/>
              </a:ext>
            </a:extLst>
          </p:cNvPr>
          <p:cNvCxnSpPr>
            <a:endCxn id="106" idx="1"/>
          </p:cNvCxnSpPr>
          <p:nvPr/>
        </p:nvCxnSpPr>
        <p:spPr>
          <a:xfrm>
            <a:off x="1672275" y="3896591"/>
            <a:ext cx="1803873" cy="414868"/>
          </a:xfrm>
          <a:prstGeom prst="bentConnector3">
            <a:avLst>
              <a:gd name="adj1" fmla="val 6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カギ線コネクタ 184">
            <a:extLst>
              <a:ext uri="{FF2B5EF4-FFF2-40B4-BE49-F238E27FC236}">
                <a16:creationId xmlns:a16="http://schemas.microsoft.com/office/drawing/2014/main" id="{75D385EA-582F-89D4-1F0C-C10930B08D4F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40630" y="3895354"/>
            <a:ext cx="1981065" cy="404943"/>
          </a:xfrm>
          <a:prstGeom prst="bentConnector3">
            <a:avLst>
              <a:gd name="adj1" fmla="val 68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カギ線コネクタ 188">
            <a:extLst>
              <a:ext uri="{FF2B5EF4-FFF2-40B4-BE49-F238E27FC236}">
                <a16:creationId xmlns:a16="http://schemas.microsoft.com/office/drawing/2014/main" id="{532A9629-5950-31FA-BE8E-469E156235E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6967675" y="3864648"/>
            <a:ext cx="3198391" cy="358214"/>
          </a:xfrm>
          <a:prstGeom prst="bentConnector3">
            <a:avLst>
              <a:gd name="adj1" fmla="val 698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19B9CC-EEE1-2A99-C45B-F792467E4527}"/>
              </a:ext>
            </a:extLst>
          </p:cNvPr>
          <p:cNvSpPr txBox="1"/>
          <p:nvPr/>
        </p:nvSpPr>
        <p:spPr>
          <a:xfrm>
            <a:off x="135686" y="6356968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単語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FD00E8-6E8E-FD25-27A2-D45F5C88B021}"/>
              </a:ext>
            </a:extLst>
          </p:cNvPr>
          <p:cNvSpPr txBox="1"/>
          <p:nvPr/>
        </p:nvSpPr>
        <p:spPr>
          <a:xfrm>
            <a:off x="1214670" y="6307666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you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E6E998C-971E-FE97-6537-5A54950455AA}"/>
              </a:ext>
            </a:extLst>
          </p:cNvPr>
          <p:cNvSpPr txBox="1"/>
          <p:nvPr/>
        </p:nvSpPr>
        <p:spPr>
          <a:xfrm>
            <a:off x="3807139" y="6306743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C1AE98C-A9D4-041A-3F58-847F2F67CE86}"/>
              </a:ext>
            </a:extLst>
          </p:cNvPr>
          <p:cNvSpPr txBox="1"/>
          <p:nvPr/>
        </p:nvSpPr>
        <p:spPr>
          <a:xfrm>
            <a:off x="6366830" y="6304881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goodbye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B4C8799E-249C-69D3-346C-ABBBA3526302}"/>
              </a:ext>
            </a:extLst>
          </p:cNvPr>
          <p:cNvSpPr txBox="1"/>
          <p:nvPr/>
        </p:nvSpPr>
        <p:spPr>
          <a:xfrm>
            <a:off x="10312644" y="6252845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5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4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52E2FE9-7DC1-B077-2469-D484515F953A}"/>
              </a:ext>
            </a:extLst>
          </p:cNvPr>
          <p:cNvSpPr txBox="1"/>
          <p:nvPr/>
        </p:nvSpPr>
        <p:spPr>
          <a:xfrm>
            <a:off x="11590317" y="323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11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21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2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8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4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B6FBB"/>
                          </a:solidFill>
                          <a:highlight>
                            <a:srgbClr val="3B6FBB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>
                  <a:solidFill>
                    <a:srgbClr val="3B6FBB"/>
                  </a:solidFill>
                  <a:highlight>
                    <a:srgbClr val="3B6FBB"/>
                  </a:highlight>
                </a:endParaRPr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0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2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9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4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30590</TotalTime>
  <Words>1048</Words>
  <Application>Microsoft Macintosh PowerPoint</Application>
  <PresentationFormat>ワイド画面</PresentationFormat>
  <Paragraphs>628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5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16</cp:revision>
  <dcterms:created xsi:type="dcterms:W3CDTF">2023-10-25T02:36:51Z</dcterms:created>
  <dcterms:modified xsi:type="dcterms:W3CDTF">2023-12-19T06:28:15Z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