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6" autoAdjust="0"/>
    <p:restoredTop sz="94660"/>
  </p:normalViewPr>
  <p:slideViewPr>
    <p:cSldViewPr snapToGrid="0">
      <p:cViewPr>
        <p:scale>
          <a:sx n="147" d="100"/>
          <a:sy n="147" d="100"/>
        </p:scale>
        <p:origin x="30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34</TotalTime>
  <Words>408</Words>
  <Application>Microsoft Macintosh PowerPoint</Application>
  <PresentationFormat>ワイド画面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</cp:revision>
  <dcterms:created xsi:type="dcterms:W3CDTF">2023-10-25T02:36:51Z</dcterms:created>
  <dcterms:modified xsi:type="dcterms:W3CDTF">2023-10-25T03:11:47Z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