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16" r:id="rId2"/>
    <p:sldId id="326" r:id="rId3"/>
    <p:sldId id="410" r:id="rId4"/>
    <p:sldId id="329" r:id="rId5"/>
    <p:sldId id="327" r:id="rId6"/>
    <p:sldId id="318" r:id="rId7"/>
    <p:sldId id="344" r:id="rId8"/>
    <p:sldId id="345" r:id="rId9"/>
    <p:sldId id="342" r:id="rId10"/>
    <p:sldId id="341" r:id="rId11"/>
    <p:sldId id="339" r:id="rId12"/>
    <p:sldId id="353" r:id="rId13"/>
    <p:sldId id="352" r:id="rId14"/>
    <p:sldId id="411" r:id="rId15"/>
    <p:sldId id="355" r:id="rId16"/>
    <p:sldId id="351" r:id="rId17"/>
    <p:sldId id="361" r:id="rId18"/>
    <p:sldId id="413" r:id="rId19"/>
    <p:sldId id="360" r:id="rId20"/>
    <p:sldId id="359" r:id="rId21"/>
    <p:sldId id="358" r:id="rId22"/>
    <p:sldId id="414" r:id="rId23"/>
    <p:sldId id="363" r:id="rId24"/>
    <p:sldId id="350" r:id="rId25"/>
    <p:sldId id="368" r:id="rId26"/>
    <p:sldId id="349" r:id="rId27"/>
    <p:sldId id="348" r:id="rId28"/>
    <p:sldId id="369" r:id="rId29"/>
    <p:sldId id="371" r:id="rId30"/>
    <p:sldId id="375" r:id="rId31"/>
    <p:sldId id="374" r:id="rId32"/>
    <p:sldId id="373" r:id="rId33"/>
    <p:sldId id="372" r:id="rId34"/>
    <p:sldId id="376" r:id="rId35"/>
    <p:sldId id="320" r:id="rId36"/>
    <p:sldId id="322" r:id="rId37"/>
    <p:sldId id="324" r:id="rId38"/>
    <p:sldId id="32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99FF"/>
    <a:srgbClr val="00FF00"/>
    <a:srgbClr val="33CC33"/>
    <a:srgbClr val="66FF66"/>
    <a:srgbClr val="00FF99"/>
    <a:srgbClr val="FF6699"/>
    <a:srgbClr val="FFBFBF"/>
    <a:srgbClr val="DBDFE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9"/>
    <p:restoredTop sz="84794" autoAdjust="0"/>
  </p:normalViewPr>
  <p:slideViewPr>
    <p:cSldViewPr snapToGrid="0">
      <p:cViewPr varScale="1">
        <p:scale>
          <a:sx n="148" d="100"/>
          <a:sy n="148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2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4A032-E261-4094-A6F7-7E2E07D36F2B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5A77A-A220-4CD2-9DB4-6E4D80263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9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25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67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96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32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47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51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49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92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12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68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4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62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345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224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685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我们会发现这个</a:t>
            </a:r>
            <a:r>
              <a:rPr lang="en-US" altLang="zh-CN" dirty="0"/>
              <a:t>A</a:t>
            </a:r>
            <a:r>
              <a:rPr lang="zh-CN" altLang="en-US" dirty="0"/>
              <a:t>它是个正方形，每一列代表</a:t>
            </a:r>
            <a:r>
              <a:rPr lang="en-US" altLang="zh-CN" dirty="0"/>
              <a:t>q</a:t>
            </a:r>
            <a:r>
              <a:rPr lang="zh-CN" altLang="en-US" dirty="0"/>
              <a:t>的一次查询，有多少</a:t>
            </a:r>
            <a:r>
              <a:rPr lang="en-US" altLang="zh-CN" dirty="0"/>
              <a:t>q</a:t>
            </a:r>
            <a:r>
              <a:rPr lang="zh-CN" altLang="en-US" dirty="0"/>
              <a:t>就有多少列，有多少</a:t>
            </a:r>
            <a:r>
              <a:rPr lang="en-US" altLang="zh-CN" dirty="0"/>
              <a:t>k</a:t>
            </a:r>
            <a:r>
              <a:rPr lang="zh-CN" altLang="en-US" dirty="0"/>
              <a:t>就有多少行，因为每个</a:t>
            </a:r>
            <a:r>
              <a:rPr lang="en-US" altLang="zh-CN" dirty="0"/>
              <a:t>x</a:t>
            </a:r>
            <a:r>
              <a:rPr lang="zh-CN" altLang="en-US" dirty="0"/>
              <a:t>都会产生一个</a:t>
            </a:r>
            <a:r>
              <a:rPr lang="en-US" altLang="zh-CN" dirty="0" err="1"/>
              <a:t>qkv</a:t>
            </a:r>
            <a:r>
              <a:rPr lang="zh-CN" altLang="en-US" dirty="0"/>
              <a:t>，因此行数等于列数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88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对查询的结果做一个</a:t>
            </a:r>
            <a:r>
              <a:rPr lang="en-US" altLang="zh-CN" dirty="0" err="1"/>
              <a:t>softmax</a:t>
            </a:r>
            <a:endParaRPr lang="en-US" altLang="zh-CN" dirty="0"/>
          </a:p>
          <a:p>
            <a:r>
              <a:rPr lang="zh-CN" altLang="en-US" dirty="0"/>
              <a:t>有几次查询就有几次</a:t>
            </a:r>
            <a:r>
              <a:rPr lang="en-US" altLang="zh-CN" dirty="0" err="1"/>
              <a:t>softmax</a:t>
            </a:r>
            <a:r>
              <a:rPr lang="zh-CN" altLang="en-US" dirty="0"/>
              <a:t>激活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078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对查询的结果做一个</a:t>
            </a:r>
            <a:r>
              <a:rPr lang="en-US" altLang="zh-CN" dirty="0" err="1"/>
              <a:t>softmax</a:t>
            </a:r>
            <a:endParaRPr lang="en-US" altLang="zh-CN" dirty="0"/>
          </a:p>
          <a:p>
            <a:r>
              <a:rPr lang="zh-CN" altLang="en-US" dirty="0"/>
              <a:t>有几次查询就有几次</a:t>
            </a:r>
            <a:r>
              <a:rPr lang="en-US" altLang="zh-CN" dirty="0" err="1"/>
              <a:t>softmax</a:t>
            </a:r>
            <a:r>
              <a:rPr lang="zh-CN" altLang="en-US" dirty="0"/>
              <a:t>激活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66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512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56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CN" dirty="0"/>
              <a:t>Α</a:t>
            </a:r>
            <a:r>
              <a:rPr lang="zh-CN" altLang="en-US" dirty="0"/>
              <a:t>是一个数</a:t>
            </a:r>
            <a:endParaRPr lang="en-US" altLang="zh-CN" dirty="0"/>
          </a:p>
          <a:p>
            <a:r>
              <a:rPr lang="en-US" altLang="zh-CN" dirty="0"/>
              <a:t>V1v2v3v4</a:t>
            </a:r>
            <a:r>
              <a:rPr lang="zh-CN" altLang="en-US" dirty="0"/>
              <a:t>是向量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686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CN" dirty="0"/>
              <a:t>Α</a:t>
            </a:r>
            <a:r>
              <a:rPr lang="zh-CN" altLang="en-US" dirty="0"/>
              <a:t>是一个数</a:t>
            </a:r>
            <a:endParaRPr lang="en-US" altLang="zh-CN" dirty="0"/>
          </a:p>
          <a:p>
            <a:r>
              <a:rPr lang="en-US" altLang="zh-CN" dirty="0"/>
              <a:t>V1v2v3v4</a:t>
            </a:r>
            <a:r>
              <a:rPr lang="zh-CN" altLang="en-US" dirty="0"/>
              <a:t>是向量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34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43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08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216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567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763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9001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681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043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8899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6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51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031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708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07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525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7B4A-D408-4016-A186-5A739FE71E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13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F697E-09CC-3A5C-3D19-BA5B5EC9D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66871B-C77C-A119-FBBA-B93142F64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7F6DA-8D5E-E502-90DA-E145F40B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5B-473F-43A6-8831-4E6072A4BE9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FEAD7-C570-A885-F62B-DF28E2F5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30013-1AC9-276B-34DB-C6B46356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2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0B746-4D6D-B7E0-C0CB-987E6FC7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D194BD-78C3-42D0-3E93-418E87521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46AAC-6522-F67A-E65B-B298BAF4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5B-473F-43A6-8831-4E6072A4BE9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63772-DC38-3BF6-9867-78312F2B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8CD2E-0B5A-608D-579B-602AB4C8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9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0DCDC2-6BFA-6BFE-ED45-F3453E985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AEE463-7C8F-64C5-803A-BBB59F95A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BAA3F-D901-9386-B6C0-D944DE9E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5B-473F-43A6-8831-4E6072A4BE9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2C1C9-4248-376E-F206-5EAF909A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6A47B-B180-7DDC-B200-EF2F56FD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93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E38CA-23E0-F483-35EE-97FF2754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A9DBF-7B5A-9864-4810-5D194F1E4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2280D-CFFD-510E-26B3-5BC3BF4A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5B-473F-43A6-8831-4E6072A4BE9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3B154-7D12-3B45-C6F2-AD70FE93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B50E4-C0B6-2D1A-29BF-20986D74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76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91437-709C-9833-2A72-8DC73D52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A6037-92E2-8B56-A540-75B2FEB3D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65354-54B0-D714-56ED-09FA549D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5B-473F-43A6-8831-4E6072A4BE9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0088F-2828-7E65-4E1A-D0242C7C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5D1B4-CB8B-820B-A6EB-38A9DB9D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99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1106C-E622-90CF-8A44-A17D2307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CA28C-731F-800C-741A-31E8E6CFB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3E8B3-D429-41D6-F5BF-B5467676F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056C27-00B7-5AB9-FEBD-EB61C073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5B-473F-43A6-8831-4E6072A4BE9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F4C1EF-080C-1AEC-9B0A-9BAABFB3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7F488-D1DA-3FD6-D42F-15C8C5CD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5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94696-907E-927F-14F8-05F0271B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9019DE-BFD1-D82C-4068-93ADB250C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7E64B5-DA15-14C9-A932-DE3EEA2B1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E9DAF3-A6D2-0958-FD47-1FCF57991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7F76E7-7586-0B30-928A-D25F05E8A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C8A71B-B4C0-EA45-18EB-3E18561F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5B-473F-43A6-8831-4E6072A4BE9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5DAB39-48DA-9073-FCD9-A500AD45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56EC82-49EE-4F0A-B74B-AD03EB05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DEDD1-4AA8-EA4A-52AB-00F26D80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08A876-4EB0-197B-7431-8BB6E4F2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5B-473F-43A6-8831-4E6072A4BE9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29F934-FD9A-E2C3-5636-F890D023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573AC6-F213-25F5-CE30-61FB4D74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66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21E995-C34E-7C38-F73E-4773EC9D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5B-473F-43A6-8831-4E6072A4BE9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4392D1-F488-A3E6-C396-4F917A70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3802FA-A7D8-2522-CF79-D59E3AAA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21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035B2-F682-2FB6-2123-2CB21600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35D57-4621-7661-84CC-7BECB4506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E9745-DE36-DCA6-EAEB-3AEB915F3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71CBB9-06F2-D15C-9DBA-89B2F805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5B-473F-43A6-8831-4E6072A4BE9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69ED2-B871-B20F-F56E-53AF6FDE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F34B2-66AA-2F8E-D5FE-291AF606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1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7B065-FE20-80DA-0D98-1F447572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E7C44F-1C21-8A77-C170-AE3DBBC39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036273-7E89-8D32-B777-DA2F423D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FD1ED-5AB8-B17F-B618-B6B6E912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1A5B-473F-43A6-8831-4E6072A4BE9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60A7B4-97CD-8BB6-1DD0-79066681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2FAF5F-A9B9-D5B4-14E4-9589938D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1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34CFDA-391A-E7E0-7FAA-CCDD70C1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636933-916B-5641-9744-7626D108E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E1101-AA61-372C-AD4F-1099199EA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E1A5B-473F-43A6-8831-4E6072A4BE9F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66286-59E6-B726-C97D-E7572639D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090A3-6B2E-9A13-8573-748C850D5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DF5FB-56B7-4A82-B011-F8A1F659E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6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24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23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3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3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43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41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51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31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43.png"/><Relationship Id="rId39" Type="http://schemas.openxmlformats.org/officeDocument/2006/relationships/image" Target="../media/image81.png"/><Relationship Id="rId21" Type="http://schemas.openxmlformats.org/officeDocument/2006/relationships/image" Target="../media/image39.png"/><Relationship Id="rId34" Type="http://schemas.openxmlformats.org/officeDocument/2006/relationships/image" Target="../media/image76.png"/><Relationship Id="rId42" Type="http://schemas.openxmlformats.org/officeDocument/2006/relationships/image" Target="../media/image84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46.png"/><Relationship Id="rId41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41.png"/><Relationship Id="rId32" Type="http://schemas.openxmlformats.org/officeDocument/2006/relationships/image" Target="../media/image33.png"/><Relationship Id="rId37" Type="http://schemas.openxmlformats.org/officeDocument/2006/relationships/image" Target="../media/image79.png"/><Relationship Id="rId40" Type="http://schemas.openxmlformats.org/officeDocument/2006/relationships/image" Target="../media/image82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36" Type="http://schemas.openxmlformats.org/officeDocument/2006/relationships/image" Target="../media/image78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51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31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35" Type="http://schemas.openxmlformats.org/officeDocument/2006/relationships/image" Target="../media/image77.png"/><Relationship Id="rId43" Type="http://schemas.openxmlformats.org/officeDocument/2006/relationships/image" Target="../media/image85.png"/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42.png"/><Relationship Id="rId33" Type="http://schemas.openxmlformats.org/officeDocument/2006/relationships/image" Target="../media/image34.png"/><Relationship Id="rId38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89.png"/><Relationship Id="rId39" Type="http://schemas.openxmlformats.org/officeDocument/2006/relationships/image" Target="../media/image102.png"/><Relationship Id="rId21" Type="http://schemas.openxmlformats.org/officeDocument/2006/relationships/image" Target="../media/image39.png"/><Relationship Id="rId34" Type="http://schemas.openxmlformats.org/officeDocument/2006/relationships/image" Target="../media/image97.png"/><Relationship Id="rId42" Type="http://schemas.openxmlformats.org/officeDocument/2006/relationships/image" Target="../media/image105.png"/><Relationship Id="rId47" Type="http://schemas.openxmlformats.org/officeDocument/2006/relationships/image" Target="../media/image110.png"/><Relationship Id="rId50" Type="http://schemas.openxmlformats.org/officeDocument/2006/relationships/image" Target="../media/image113.png"/><Relationship Id="rId55" Type="http://schemas.openxmlformats.org/officeDocument/2006/relationships/image" Target="../media/image11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1.png"/><Relationship Id="rId29" Type="http://schemas.openxmlformats.org/officeDocument/2006/relationships/image" Target="../media/image92.png"/><Relationship Id="rId11" Type="http://schemas.openxmlformats.org/officeDocument/2006/relationships/image" Target="../media/image56.png"/><Relationship Id="rId24" Type="http://schemas.openxmlformats.org/officeDocument/2006/relationships/image" Target="../media/image87.png"/><Relationship Id="rId32" Type="http://schemas.openxmlformats.org/officeDocument/2006/relationships/image" Target="../media/image95.png"/><Relationship Id="rId37" Type="http://schemas.openxmlformats.org/officeDocument/2006/relationships/image" Target="../media/image100.png"/><Relationship Id="rId40" Type="http://schemas.openxmlformats.org/officeDocument/2006/relationships/image" Target="../media/image103.png"/><Relationship Id="rId45" Type="http://schemas.openxmlformats.org/officeDocument/2006/relationships/image" Target="../media/image108.png"/><Relationship Id="rId53" Type="http://schemas.openxmlformats.org/officeDocument/2006/relationships/image" Target="../media/image11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94.png"/><Relationship Id="rId44" Type="http://schemas.openxmlformats.org/officeDocument/2006/relationships/image" Target="../media/image107.png"/><Relationship Id="rId52" Type="http://schemas.openxmlformats.org/officeDocument/2006/relationships/image" Target="../media/image11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31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98.png"/><Relationship Id="rId43" Type="http://schemas.openxmlformats.org/officeDocument/2006/relationships/image" Target="../media/image106.png"/><Relationship Id="rId48" Type="http://schemas.openxmlformats.org/officeDocument/2006/relationships/image" Target="../media/image111.png"/><Relationship Id="rId56" Type="http://schemas.openxmlformats.org/officeDocument/2006/relationships/image" Target="../media/image119.png"/><Relationship Id="rId8" Type="http://schemas.openxmlformats.org/officeDocument/2006/relationships/image" Target="../media/image53.png"/><Relationship Id="rId51" Type="http://schemas.openxmlformats.org/officeDocument/2006/relationships/image" Target="../media/image114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88.png"/><Relationship Id="rId33" Type="http://schemas.openxmlformats.org/officeDocument/2006/relationships/image" Target="../media/image96.png"/><Relationship Id="rId38" Type="http://schemas.openxmlformats.org/officeDocument/2006/relationships/image" Target="../media/image101.png"/><Relationship Id="rId46" Type="http://schemas.openxmlformats.org/officeDocument/2006/relationships/image" Target="../media/image109.png"/><Relationship Id="rId20" Type="http://schemas.openxmlformats.org/officeDocument/2006/relationships/image" Target="../media/image38.png"/><Relationship Id="rId41" Type="http://schemas.openxmlformats.org/officeDocument/2006/relationships/image" Target="../media/image104.png"/><Relationship Id="rId54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5" Type="http://schemas.openxmlformats.org/officeDocument/2006/relationships/image" Target="../media/image60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36" Type="http://schemas.openxmlformats.org/officeDocument/2006/relationships/image" Target="../media/image99.png"/><Relationship Id="rId49" Type="http://schemas.openxmlformats.org/officeDocument/2006/relationships/image" Target="../media/image11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20.png"/><Relationship Id="rId39" Type="http://schemas.openxmlformats.org/officeDocument/2006/relationships/image" Target="../media/image133.png"/><Relationship Id="rId21" Type="http://schemas.openxmlformats.org/officeDocument/2006/relationships/image" Target="../media/image39.png"/><Relationship Id="rId34" Type="http://schemas.openxmlformats.org/officeDocument/2006/relationships/image" Target="../media/image12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23.png"/><Relationship Id="rId41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126.png"/><Relationship Id="rId37" Type="http://schemas.openxmlformats.org/officeDocument/2006/relationships/image" Target="../media/image131.png"/><Relationship Id="rId40" Type="http://schemas.openxmlformats.org/officeDocument/2006/relationships/image" Target="../media/image134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22.png"/><Relationship Id="rId36" Type="http://schemas.openxmlformats.org/officeDocument/2006/relationships/image" Target="../media/image130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2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21.png"/><Relationship Id="rId30" Type="http://schemas.openxmlformats.org/officeDocument/2006/relationships/image" Target="../media/image124.png"/><Relationship Id="rId35" Type="http://schemas.openxmlformats.org/officeDocument/2006/relationships/image" Target="../media/image129.png"/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127.png"/><Relationship Id="rId38" Type="http://schemas.openxmlformats.org/officeDocument/2006/relationships/image" Target="../media/image132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36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144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14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142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38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41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35" Type="http://schemas.openxmlformats.org/officeDocument/2006/relationships/image" Target="../media/image145.png"/><Relationship Id="rId8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36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144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14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142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38.png"/><Relationship Id="rId36" Type="http://schemas.openxmlformats.org/officeDocument/2006/relationships/image" Target="../media/image146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41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35" Type="http://schemas.openxmlformats.org/officeDocument/2006/relationships/image" Target="../media/image145.png"/><Relationship Id="rId8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36.png"/><Relationship Id="rId39" Type="http://schemas.openxmlformats.org/officeDocument/2006/relationships/image" Target="../media/image149.png"/><Relationship Id="rId21" Type="http://schemas.openxmlformats.org/officeDocument/2006/relationships/image" Target="../media/image39.png"/><Relationship Id="rId34" Type="http://schemas.openxmlformats.org/officeDocument/2006/relationships/image" Target="../media/image143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142.png"/><Relationship Id="rId38" Type="http://schemas.openxmlformats.org/officeDocument/2006/relationships/image" Target="../media/image148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1460.png"/><Relationship Id="rId37" Type="http://schemas.openxmlformats.org/officeDocument/2006/relationships/image" Target="../media/image147.png"/><Relationship Id="rId40" Type="http://schemas.openxmlformats.org/officeDocument/2006/relationships/image" Target="../media/image150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38.png"/><Relationship Id="rId36" Type="http://schemas.openxmlformats.org/officeDocument/2006/relationships/image" Target="../media/image145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41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35" Type="http://schemas.openxmlformats.org/officeDocument/2006/relationships/image" Target="../media/image144.png"/><Relationship Id="rId8" Type="http://schemas.openxmlformats.org/officeDocument/2006/relationships/image" Target="../media/image53.png"/><Relationship Id="rId3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00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36.png"/><Relationship Id="rId39" Type="http://schemas.openxmlformats.org/officeDocument/2006/relationships/image" Target="../media/image148.png"/><Relationship Id="rId21" Type="http://schemas.openxmlformats.org/officeDocument/2006/relationships/image" Target="../media/image39.png"/><Relationship Id="rId34" Type="http://schemas.openxmlformats.org/officeDocument/2006/relationships/image" Target="../media/image142.png"/><Relationship Id="rId42" Type="http://schemas.openxmlformats.org/officeDocument/2006/relationships/image" Target="../media/image152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1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1460.png"/><Relationship Id="rId37" Type="http://schemas.openxmlformats.org/officeDocument/2006/relationships/image" Target="../media/image145.png"/><Relationship Id="rId40" Type="http://schemas.openxmlformats.org/officeDocument/2006/relationships/image" Target="../media/image149.png"/><Relationship Id="rId45" Type="http://schemas.openxmlformats.org/officeDocument/2006/relationships/image" Target="../media/image155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38.png"/><Relationship Id="rId36" Type="http://schemas.openxmlformats.org/officeDocument/2006/relationships/image" Target="../media/image144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41.png"/><Relationship Id="rId44" Type="http://schemas.openxmlformats.org/officeDocument/2006/relationships/image" Target="../media/image15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35" Type="http://schemas.openxmlformats.org/officeDocument/2006/relationships/image" Target="../media/image143.png"/><Relationship Id="rId43" Type="http://schemas.openxmlformats.org/officeDocument/2006/relationships/image" Target="../media/image153.png"/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151.png"/><Relationship Id="rId38" Type="http://schemas.openxmlformats.org/officeDocument/2006/relationships/image" Target="../media/image147.png"/><Relationship Id="rId20" Type="http://schemas.openxmlformats.org/officeDocument/2006/relationships/image" Target="../media/image38.png"/><Relationship Id="rId41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36.png"/><Relationship Id="rId39" Type="http://schemas.openxmlformats.org/officeDocument/2006/relationships/image" Target="../media/image142.png"/><Relationship Id="rId21" Type="http://schemas.openxmlformats.org/officeDocument/2006/relationships/image" Target="../media/image39.png"/><Relationship Id="rId34" Type="http://schemas.openxmlformats.org/officeDocument/2006/relationships/image" Target="../media/image160.png"/><Relationship Id="rId42" Type="http://schemas.openxmlformats.org/officeDocument/2006/relationships/image" Target="../media/image145.png"/><Relationship Id="rId47" Type="http://schemas.openxmlformats.org/officeDocument/2006/relationships/image" Target="../media/image152.png"/><Relationship Id="rId50" Type="http://schemas.openxmlformats.org/officeDocument/2006/relationships/image" Target="../media/image155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1.png"/><Relationship Id="rId29" Type="http://schemas.openxmlformats.org/officeDocument/2006/relationships/image" Target="../media/image138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158.png"/><Relationship Id="rId37" Type="http://schemas.openxmlformats.org/officeDocument/2006/relationships/image" Target="../media/image1460.png"/><Relationship Id="rId40" Type="http://schemas.openxmlformats.org/officeDocument/2006/relationships/image" Target="../media/image143.png"/><Relationship Id="rId45" Type="http://schemas.openxmlformats.org/officeDocument/2006/relationships/image" Target="../media/image149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37.png"/><Relationship Id="rId36" Type="http://schemas.openxmlformats.org/officeDocument/2006/relationships/image" Target="../media/image141.png"/><Relationship Id="rId49" Type="http://schemas.openxmlformats.org/officeDocument/2006/relationships/image" Target="../media/image154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57.png"/><Relationship Id="rId44" Type="http://schemas.openxmlformats.org/officeDocument/2006/relationships/image" Target="../media/image148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56.png"/><Relationship Id="rId30" Type="http://schemas.openxmlformats.org/officeDocument/2006/relationships/image" Target="../media/image139.png"/><Relationship Id="rId35" Type="http://schemas.openxmlformats.org/officeDocument/2006/relationships/image" Target="../media/image140.png"/><Relationship Id="rId43" Type="http://schemas.openxmlformats.org/officeDocument/2006/relationships/image" Target="../media/image147.png"/><Relationship Id="rId48" Type="http://schemas.openxmlformats.org/officeDocument/2006/relationships/image" Target="../media/image153.png"/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159.png"/><Relationship Id="rId38" Type="http://schemas.openxmlformats.org/officeDocument/2006/relationships/image" Target="../media/image151.png"/><Relationship Id="rId46" Type="http://schemas.openxmlformats.org/officeDocument/2006/relationships/image" Target="../media/image150.png"/><Relationship Id="rId20" Type="http://schemas.openxmlformats.org/officeDocument/2006/relationships/image" Target="../media/image38.png"/><Relationship Id="rId41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36.png"/><Relationship Id="rId39" Type="http://schemas.openxmlformats.org/officeDocument/2006/relationships/image" Target="../media/image142.png"/><Relationship Id="rId21" Type="http://schemas.openxmlformats.org/officeDocument/2006/relationships/image" Target="../media/image39.png"/><Relationship Id="rId34" Type="http://schemas.openxmlformats.org/officeDocument/2006/relationships/image" Target="../media/image160.png"/><Relationship Id="rId42" Type="http://schemas.openxmlformats.org/officeDocument/2006/relationships/image" Target="../media/image145.png"/><Relationship Id="rId47" Type="http://schemas.openxmlformats.org/officeDocument/2006/relationships/image" Target="../media/image152.png"/><Relationship Id="rId50" Type="http://schemas.openxmlformats.org/officeDocument/2006/relationships/image" Target="../media/image155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61.png"/><Relationship Id="rId29" Type="http://schemas.openxmlformats.org/officeDocument/2006/relationships/image" Target="../media/image138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158.png"/><Relationship Id="rId37" Type="http://schemas.openxmlformats.org/officeDocument/2006/relationships/image" Target="../media/image1460.png"/><Relationship Id="rId40" Type="http://schemas.openxmlformats.org/officeDocument/2006/relationships/image" Target="../media/image143.png"/><Relationship Id="rId45" Type="http://schemas.openxmlformats.org/officeDocument/2006/relationships/image" Target="../media/image149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37.png"/><Relationship Id="rId36" Type="http://schemas.openxmlformats.org/officeDocument/2006/relationships/image" Target="../media/image141.png"/><Relationship Id="rId49" Type="http://schemas.openxmlformats.org/officeDocument/2006/relationships/image" Target="../media/image154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57.png"/><Relationship Id="rId44" Type="http://schemas.openxmlformats.org/officeDocument/2006/relationships/image" Target="../media/image148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56.png"/><Relationship Id="rId30" Type="http://schemas.openxmlformats.org/officeDocument/2006/relationships/image" Target="../media/image139.png"/><Relationship Id="rId35" Type="http://schemas.openxmlformats.org/officeDocument/2006/relationships/image" Target="../media/image140.png"/><Relationship Id="rId43" Type="http://schemas.openxmlformats.org/officeDocument/2006/relationships/image" Target="../media/image147.png"/><Relationship Id="rId48" Type="http://schemas.openxmlformats.org/officeDocument/2006/relationships/image" Target="../media/image153.png"/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159.png"/><Relationship Id="rId38" Type="http://schemas.openxmlformats.org/officeDocument/2006/relationships/image" Target="../media/image151.png"/><Relationship Id="rId46" Type="http://schemas.openxmlformats.org/officeDocument/2006/relationships/image" Target="../media/image150.png"/><Relationship Id="rId20" Type="http://schemas.openxmlformats.org/officeDocument/2006/relationships/image" Target="../media/image38.png"/><Relationship Id="rId41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36.png"/><Relationship Id="rId39" Type="http://schemas.openxmlformats.org/officeDocument/2006/relationships/image" Target="../media/image142.png"/><Relationship Id="rId21" Type="http://schemas.openxmlformats.org/officeDocument/2006/relationships/image" Target="../media/image39.png"/><Relationship Id="rId34" Type="http://schemas.openxmlformats.org/officeDocument/2006/relationships/image" Target="../media/image160.png"/><Relationship Id="rId42" Type="http://schemas.openxmlformats.org/officeDocument/2006/relationships/image" Target="../media/image145.png"/><Relationship Id="rId47" Type="http://schemas.openxmlformats.org/officeDocument/2006/relationships/image" Target="../media/image152.png"/><Relationship Id="rId50" Type="http://schemas.openxmlformats.org/officeDocument/2006/relationships/image" Target="../media/image155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61.png"/><Relationship Id="rId29" Type="http://schemas.openxmlformats.org/officeDocument/2006/relationships/image" Target="../media/image138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158.png"/><Relationship Id="rId37" Type="http://schemas.openxmlformats.org/officeDocument/2006/relationships/image" Target="../media/image1460.png"/><Relationship Id="rId40" Type="http://schemas.openxmlformats.org/officeDocument/2006/relationships/image" Target="../media/image143.png"/><Relationship Id="rId45" Type="http://schemas.openxmlformats.org/officeDocument/2006/relationships/image" Target="../media/image149.png"/><Relationship Id="rId53" Type="http://schemas.openxmlformats.org/officeDocument/2006/relationships/image" Target="../media/image163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57.png"/><Relationship Id="rId44" Type="http://schemas.openxmlformats.org/officeDocument/2006/relationships/image" Target="../media/image148.png"/><Relationship Id="rId52" Type="http://schemas.openxmlformats.org/officeDocument/2006/relationships/image" Target="../media/image162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56.png"/><Relationship Id="rId30" Type="http://schemas.openxmlformats.org/officeDocument/2006/relationships/image" Target="../media/image139.png"/><Relationship Id="rId35" Type="http://schemas.openxmlformats.org/officeDocument/2006/relationships/image" Target="../media/image140.png"/><Relationship Id="rId43" Type="http://schemas.openxmlformats.org/officeDocument/2006/relationships/image" Target="../media/image147.png"/><Relationship Id="rId48" Type="http://schemas.openxmlformats.org/officeDocument/2006/relationships/image" Target="../media/image153.png"/><Relationship Id="rId8" Type="http://schemas.openxmlformats.org/officeDocument/2006/relationships/image" Target="../media/image53.png"/><Relationship Id="rId51" Type="http://schemas.openxmlformats.org/officeDocument/2006/relationships/image" Target="../media/image161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159.png"/><Relationship Id="rId38" Type="http://schemas.openxmlformats.org/officeDocument/2006/relationships/image" Target="../media/image151.png"/><Relationship Id="rId46" Type="http://schemas.openxmlformats.org/officeDocument/2006/relationships/image" Target="../media/image150.png"/><Relationship Id="rId20" Type="http://schemas.openxmlformats.org/officeDocument/2006/relationships/image" Target="../media/image38.png"/><Relationship Id="rId41" Type="http://schemas.openxmlformats.org/officeDocument/2006/relationships/image" Target="../media/image144.png"/><Relationship Id="rId54" Type="http://schemas.openxmlformats.org/officeDocument/2006/relationships/image" Target="../media/image1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37.png"/><Relationship Id="rId36" Type="http://schemas.openxmlformats.org/officeDocument/2006/relationships/image" Target="../media/image141.png"/><Relationship Id="rId49" Type="http://schemas.openxmlformats.org/officeDocument/2006/relationships/image" Target="../media/image154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170.png"/><Relationship Id="rId39" Type="http://schemas.openxmlformats.org/officeDocument/2006/relationships/image" Target="../media/image176.png"/><Relationship Id="rId21" Type="http://schemas.openxmlformats.org/officeDocument/2006/relationships/image" Target="../media/image167.png"/><Relationship Id="rId34" Type="http://schemas.openxmlformats.org/officeDocument/2006/relationships/image" Target="../media/image171.png"/><Relationship Id="rId42" Type="http://schemas.openxmlformats.org/officeDocument/2006/relationships/image" Target="../media/image179.png"/><Relationship Id="rId47" Type="http://schemas.openxmlformats.org/officeDocument/2006/relationships/image" Target="../media/image184.png"/><Relationship Id="rId50" Type="http://schemas.openxmlformats.org/officeDocument/2006/relationships/image" Target="../media/image187.png"/><Relationship Id="rId55" Type="http://schemas.openxmlformats.org/officeDocument/2006/relationships/image" Target="../media/image192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61.png"/><Relationship Id="rId29" Type="http://schemas.openxmlformats.org/officeDocument/2006/relationships/image" Target="../media/image120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169.png"/><Relationship Id="rId37" Type="http://schemas.openxmlformats.org/officeDocument/2006/relationships/image" Target="../media/image174.png"/><Relationship Id="rId40" Type="http://schemas.openxmlformats.org/officeDocument/2006/relationships/image" Target="../media/image177.png"/><Relationship Id="rId45" Type="http://schemas.openxmlformats.org/officeDocument/2006/relationships/image" Target="../media/image182.png"/><Relationship Id="rId53" Type="http://schemas.openxmlformats.org/officeDocument/2006/relationships/image" Target="../media/image190.png"/><Relationship Id="rId58" Type="http://schemas.openxmlformats.org/officeDocument/2006/relationships/image" Target="../media/image195.png"/><Relationship Id="rId5" Type="http://schemas.openxmlformats.org/officeDocument/2006/relationships/image" Target="../media/image50.png"/><Relationship Id="rId61" Type="http://schemas.openxmlformats.org/officeDocument/2006/relationships/image" Target="../media/image198.png"/><Relationship Id="rId19" Type="http://schemas.openxmlformats.org/officeDocument/2006/relationships/image" Target="../media/image165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180.png"/><Relationship Id="rId30" Type="http://schemas.openxmlformats.org/officeDocument/2006/relationships/image" Target="../media/image71.png"/><Relationship Id="rId35" Type="http://schemas.openxmlformats.org/officeDocument/2006/relationships/image" Target="../media/image172.png"/><Relationship Id="rId43" Type="http://schemas.openxmlformats.org/officeDocument/2006/relationships/image" Target="../media/image180.png"/><Relationship Id="rId48" Type="http://schemas.openxmlformats.org/officeDocument/2006/relationships/image" Target="../media/image185.png"/><Relationship Id="rId56" Type="http://schemas.openxmlformats.org/officeDocument/2006/relationships/image" Target="../media/image193.png"/><Relationship Id="rId8" Type="http://schemas.openxmlformats.org/officeDocument/2006/relationships/image" Target="../media/image53.png"/><Relationship Id="rId51" Type="http://schemas.openxmlformats.org/officeDocument/2006/relationships/image" Target="../media/image188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170.png"/><Relationship Id="rId38" Type="http://schemas.openxmlformats.org/officeDocument/2006/relationships/image" Target="../media/image175.png"/><Relationship Id="rId46" Type="http://schemas.openxmlformats.org/officeDocument/2006/relationships/image" Target="../media/image183.png"/><Relationship Id="rId59" Type="http://schemas.openxmlformats.org/officeDocument/2006/relationships/image" Target="../media/image196.png"/><Relationship Id="rId20" Type="http://schemas.openxmlformats.org/officeDocument/2006/relationships/image" Target="../media/image166.png"/><Relationship Id="rId41" Type="http://schemas.openxmlformats.org/officeDocument/2006/relationships/image" Target="../media/image178.png"/><Relationship Id="rId54" Type="http://schemas.openxmlformats.org/officeDocument/2006/relationships/image" Target="../media/image191.png"/><Relationship Id="rId62" Type="http://schemas.openxmlformats.org/officeDocument/2006/relationships/image" Target="../media/image1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190.png"/><Relationship Id="rId36" Type="http://schemas.openxmlformats.org/officeDocument/2006/relationships/image" Target="../media/image173.png"/><Relationship Id="rId49" Type="http://schemas.openxmlformats.org/officeDocument/2006/relationships/image" Target="../media/image186.png"/><Relationship Id="rId57" Type="http://schemas.openxmlformats.org/officeDocument/2006/relationships/image" Target="../media/image194.png"/><Relationship Id="rId10" Type="http://schemas.openxmlformats.org/officeDocument/2006/relationships/image" Target="../media/image55.png"/><Relationship Id="rId31" Type="http://schemas.openxmlformats.org/officeDocument/2006/relationships/image" Target="../media/image168.png"/><Relationship Id="rId44" Type="http://schemas.openxmlformats.org/officeDocument/2006/relationships/image" Target="../media/image181.png"/><Relationship Id="rId52" Type="http://schemas.openxmlformats.org/officeDocument/2006/relationships/image" Target="../media/image189.png"/><Relationship Id="rId60" Type="http://schemas.openxmlformats.org/officeDocument/2006/relationships/image" Target="../media/image197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70.png"/><Relationship Id="rId21" Type="http://schemas.openxmlformats.org/officeDocument/2006/relationships/image" Target="../media/image39.png"/><Relationship Id="rId34" Type="http://schemas.openxmlformats.org/officeDocument/2006/relationships/image" Target="../media/image171.png"/><Relationship Id="rId42" Type="http://schemas.openxmlformats.org/officeDocument/2006/relationships/image" Target="../media/image179.png"/><Relationship Id="rId47" Type="http://schemas.openxmlformats.org/officeDocument/2006/relationships/image" Target="../media/image200.png"/><Relationship Id="rId50" Type="http://schemas.openxmlformats.org/officeDocument/2006/relationships/image" Target="../media/image203.png"/><Relationship Id="rId55" Type="http://schemas.openxmlformats.org/officeDocument/2006/relationships/image" Target="../media/image208.png"/><Relationship Id="rId63" Type="http://schemas.openxmlformats.org/officeDocument/2006/relationships/image" Target="../media/image216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61.png"/><Relationship Id="rId29" Type="http://schemas.openxmlformats.org/officeDocument/2006/relationships/image" Target="../media/image120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169.png"/><Relationship Id="rId37" Type="http://schemas.openxmlformats.org/officeDocument/2006/relationships/image" Target="../media/image174.png"/><Relationship Id="rId40" Type="http://schemas.openxmlformats.org/officeDocument/2006/relationships/image" Target="../media/image177.png"/><Relationship Id="rId45" Type="http://schemas.openxmlformats.org/officeDocument/2006/relationships/image" Target="../media/image182.png"/><Relationship Id="rId53" Type="http://schemas.openxmlformats.org/officeDocument/2006/relationships/image" Target="../media/image206.png"/><Relationship Id="rId58" Type="http://schemas.openxmlformats.org/officeDocument/2006/relationships/image" Target="../media/image211.png"/><Relationship Id="rId5" Type="http://schemas.openxmlformats.org/officeDocument/2006/relationships/image" Target="../media/image50.png"/><Relationship Id="rId61" Type="http://schemas.openxmlformats.org/officeDocument/2006/relationships/image" Target="../media/image214.png"/><Relationship Id="rId19" Type="http://schemas.openxmlformats.org/officeDocument/2006/relationships/image" Target="../media/image37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180.png"/><Relationship Id="rId30" Type="http://schemas.openxmlformats.org/officeDocument/2006/relationships/image" Target="../media/image71.png"/><Relationship Id="rId35" Type="http://schemas.openxmlformats.org/officeDocument/2006/relationships/image" Target="../media/image172.png"/><Relationship Id="rId43" Type="http://schemas.openxmlformats.org/officeDocument/2006/relationships/image" Target="../media/image180.png"/><Relationship Id="rId48" Type="http://schemas.openxmlformats.org/officeDocument/2006/relationships/image" Target="../media/image201.png"/><Relationship Id="rId56" Type="http://schemas.openxmlformats.org/officeDocument/2006/relationships/image" Target="../media/image209.png"/><Relationship Id="rId64" Type="http://schemas.openxmlformats.org/officeDocument/2006/relationships/image" Target="../media/image217.png"/><Relationship Id="rId8" Type="http://schemas.openxmlformats.org/officeDocument/2006/relationships/image" Target="../media/image53.png"/><Relationship Id="rId51" Type="http://schemas.openxmlformats.org/officeDocument/2006/relationships/image" Target="../media/image204.png"/><Relationship Id="rId3" Type="http://schemas.openxmlformats.org/officeDocument/2006/relationships/image" Target="../media/image4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170.png"/><Relationship Id="rId38" Type="http://schemas.openxmlformats.org/officeDocument/2006/relationships/image" Target="../media/image175.png"/><Relationship Id="rId46" Type="http://schemas.openxmlformats.org/officeDocument/2006/relationships/image" Target="../media/image183.png"/><Relationship Id="rId59" Type="http://schemas.openxmlformats.org/officeDocument/2006/relationships/image" Target="../media/image212.png"/><Relationship Id="rId20" Type="http://schemas.openxmlformats.org/officeDocument/2006/relationships/image" Target="../media/image38.png"/><Relationship Id="rId41" Type="http://schemas.openxmlformats.org/officeDocument/2006/relationships/image" Target="../media/image178.png"/><Relationship Id="rId54" Type="http://schemas.openxmlformats.org/officeDocument/2006/relationships/image" Target="../media/image207.png"/><Relationship Id="rId62" Type="http://schemas.openxmlformats.org/officeDocument/2006/relationships/image" Target="../media/image2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190.png"/><Relationship Id="rId36" Type="http://schemas.openxmlformats.org/officeDocument/2006/relationships/image" Target="../media/image173.png"/><Relationship Id="rId49" Type="http://schemas.openxmlformats.org/officeDocument/2006/relationships/image" Target="../media/image202.png"/><Relationship Id="rId57" Type="http://schemas.openxmlformats.org/officeDocument/2006/relationships/image" Target="../media/image210.png"/><Relationship Id="rId10" Type="http://schemas.openxmlformats.org/officeDocument/2006/relationships/image" Target="../media/image55.png"/><Relationship Id="rId31" Type="http://schemas.openxmlformats.org/officeDocument/2006/relationships/image" Target="../media/image168.png"/><Relationship Id="rId44" Type="http://schemas.openxmlformats.org/officeDocument/2006/relationships/image" Target="../media/image181.png"/><Relationship Id="rId52" Type="http://schemas.openxmlformats.org/officeDocument/2006/relationships/image" Target="../media/image205.png"/><Relationship Id="rId60" Type="http://schemas.openxmlformats.org/officeDocument/2006/relationships/image" Target="../media/image213.png"/><Relationship Id="rId65" Type="http://schemas.openxmlformats.org/officeDocument/2006/relationships/image" Target="../media/image218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9" Type="http://schemas.openxmlformats.org/officeDocument/2006/relationships/image" Target="../media/image17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170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190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218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1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170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2180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190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21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180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170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22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219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2180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190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21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180.png"/><Relationship Id="rId30" Type="http://schemas.openxmlformats.org/officeDocument/2006/relationships/image" Target="../media/image71.png"/><Relationship Id="rId35" Type="http://schemas.openxmlformats.org/officeDocument/2006/relationships/image" Target="../media/image221.png"/><Relationship Id="rId8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1170.png"/><Relationship Id="rId3" Type="http://schemas.openxmlformats.org/officeDocument/2006/relationships/image" Target="../media/image48.png"/><Relationship Id="rId21" Type="http://schemas.openxmlformats.org/officeDocument/2006/relationships/image" Target="../media/image39.png"/><Relationship Id="rId34" Type="http://schemas.openxmlformats.org/officeDocument/2006/relationships/image" Target="../media/image220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60.png"/><Relationship Id="rId33" Type="http://schemas.openxmlformats.org/officeDocument/2006/relationships/image" Target="../media/image219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61.png"/><Relationship Id="rId20" Type="http://schemas.openxmlformats.org/officeDocument/2006/relationships/image" Target="../media/image38.png"/><Relationship Id="rId29" Type="http://schemas.openxmlformats.org/officeDocument/2006/relationships/image" Target="../media/image1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1150.png"/><Relationship Id="rId32" Type="http://schemas.openxmlformats.org/officeDocument/2006/relationships/image" Target="../media/image2180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1140.png"/><Relationship Id="rId28" Type="http://schemas.openxmlformats.org/officeDocument/2006/relationships/image" Target="../media/image1190.png"/><Relationship Id="rId36" Type="http://schemas.openxmlformats.org/officeDocument/2006/relationships/image" Target="../media/image223.png"/><Relationship Id="rId10" Type="http://schemas.openxmlformats.org/officeDocument/2006/relationships/image" Target="../media/image55.png"/><Relationship Id="rId19" Type="http://schemas.openxmlformats.org/officeDocument/2006/relationships/image" Target="../media/image37.png"/><Relationship Id="rId31" Type="http://schemas.openxmlformats.org/officeDocument/2006/relationships/image" Target="../media/image121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1130.png"/><Relationship Id="rId27" Type="http://schemas.openxmlformats.org/officeDocument/2006/relationships/image" Target="../media/image1180.png"/><Relationship Id="rId30" Type="http://schemas.openxmlformats.org/officeDocument/2006/relationships/image" Target="../media/image71.png"/><Relationship Id="rId35" Type="http://schemas.openxmlformats.org/officeDocument/2006/relationships/image" Target="../media/image222.png"/><Relationship Id="rId8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1160.png"/><Relationship Id="rId39" Type="http://schemas.openxmlformats.org/officeDocument/2006/relationships/image" Target="../media/image233.png"/><Relationship Id="rId21" Type="http://schemas.openxmlformats.org/officeDocument/2006/relationships/image" Target="../media/image226.png"/><Relationship Id="rId42" Type="http://schemas.openxmlformats.org/officeDocument/2006/relationships/image" Target="../media/image228.png"/><Relationship Id="rId55" Type="http://schemas.openxmlformats.org/officeDocument/2006/relationships/image" Target="../media/image24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60.png"/><Relationship Id="rId20" Type="http://schemas.openxmlformats.org/officeDocument/2006/relationships/image" Target="../media/image225.png"/><Relationship Id="rId29" Type="http://schemas.openxmlformats.org/officeDocument/2006/relationships/image" Target="../media/image1190.png"/><Relationship Id="rId41" Type="http://schemas.openxmlformats.org/officeDocument/2006/relationships/image" Target="../media/image2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1140.png"/><Relationship Id="rId32" Type="http://schemas.openxmlformats.org/officeDocument/2006/relationships/image" Target="../media/image1210.png"/><Relationship Id="rId40" Type="http://schemas.openxmlformats.org/officeDocument/2006/relationships/image" Target="../media/image234.png"/><Relationship Id="rId45" Type="http://schemas.openxmlformats.org/officeDocument/2006/relationships/image" Target="../media/image231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1130.png"/><Relationship Id="rId28" Type="http://schemas.openxmlformats.org/officeDocument/2006/relationships/image" Target="../media/image1180.png"/><Relationship Id="rId57" Type="http://schemas.openxmlformats.org/officeDocument/2006/relationships/image" Target="../media/image237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1.png"/><Relationship Id="rId44" Type="http://schemas.openxmlformats.org/officeDocument/2006/relationships/image" Target="../media/image230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227.png"/><Relationship Id="rId27" Type="http://schemas.openxmlformats.org/officeDocument/2006/relationships/image" Target="../media/image1170.png"/><Relationship Id="rId30" Type="http://schemas.openxmlformats.org/officeDocument/2006/relationships/image" Target="../media/image1200.png"/><Relationship Id="rId43" Type="http://schemas.openxmlformats.org/officeDocument/2006/relationships/image" Target="../media/image229.png"/><Relationship Id="rId56" Type="http://schemas.openxmlformats.org/officeDocument/2006/relationships/image" Target="../media/image236.png"/><Relationship Id="rId8" Type="http://schemas.openxmlformats.org/officeDocument/2006/relationships/image" Target="../media/image52.png"/><Relationship Id="rId3" Type="http://schemas.openxmlformats.org/officeDocument/2006/relationships/image" Target="../media/image224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1150.png"/><Relationship Id="rId33" Type="http://schemas.openxmlformats.org/officeDocument/2006/relationships/image" Target="../media/image2180.png"/><Relationship Id="rId38" Type="http://schemas.openxmlformats.org/officeDocument/2006/relationships/image" Target="../media/image232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1160.png"/><Relationship Id="rId39" Type="http://schemas.openxmlformats.org/officeDocument/2006/relationships/image" Target="../media/image233.png"/><Relationship Id="rId21" Type="http://schemas.openxmlformats.org/officeDocument/2006/relationships/image" Target="../media/image226.png"/><Relationship Id="rId42" Type="http://schemas.openxmlformats.org/officeDocument/2006/relationships/image" Target="../media/image2360.png"/><Relationship Id="rId47" Type="http://schemas.openxmlformats.org/officeDocument/2006/relationships/image" Target="../media/image229.png"/><Relationship Id="rId55" Type="http://schemas.openxmlformats.org/officeDocument/2006/relationships/image" Target="../media/image24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60.png"/><Relationship Id="rId29" Type="http://schemas.openxmlformats.org/officeDocument/2006/relationships/image" Target="../media/image1190.png"/><Relationship Id="rId11" Type="http://schemas.openxmlformats.org/officeDocument/2006/relationships/image" Target="../media/image55.png"/><Relationship Id="rId24" Type="http://schemas.openxmlformats.org/officeDocument/2006/relationships/image" Target="../media/image1140.png"/><Relationship Id="rId32" Type="http://schemas.openxmlformats.org/officeDocument/2006/relationships/image" Target="../media/image1210.png"/><Relationship Id="rId40" Type="http://schemas.openxmlformats.org/officeDocument/2006/relationships/image" Target="../media/image234.png"/><Relationship Id="rId45" Type="http://schemas.openxmlformats.org/officeDocument/2006/relationships/image" Target="../media/image239.png"/><Relationship Id="rId58" Type="http://schemas.openxmlformats.org/officeDocument/2006/relationships/image" Target="../media/image241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1130.png"/><Relationship Id="rId28" Type="http://schemas.openxmlformats.org/officeDocument/2006/relationships/image" Target="../media/image1180.png"/><Relationship Id="rId49" Type="http://schemas.openxmlformats.org/officeDocument/2006/relationships/image" Target="../media/image231.png"/><Relationship Id="rId57" Type="http://schemas.openxmlformats.org/officeDocument/2006/relationships/image" Target="../media/image240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1.png"/><Relationship Id="rId44" Type="http://schemas.openxmlformats.org/officeDocument/2006/relationships/image" Target="../media/image238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227.png"/><Relationship Id="rId27" Type="http://schemas.openxmlformats.org/officeDocument/2006/relationships/image" Target="../media/image1170.png"/><Relationship Id="rId30" Type="http://schemas.openxmlformats.org/officeDocument/2006/relationships/image" Target="../media/image1200.png"/><Relationship Id="rId43" Type="http://schemas.openxmlformats.org/officeDocument/2006/relationships/image" Target="../media/image2370.png"/><Relationship Id="rId48" Type="http://schemas.openxmlformats.org/officeDocument/2006/relationships/image" Target="../media/image230.png"/><Relationship Id="rId56" Type="http://schemas.openxmlformats.org/officeDocument/2006/relationships/image" Target="../media/image250.png"/><Relationship Id="rId8" Type="http://schemas.openxmlformats.org/officeDocument/2006/relationships/image" Target="../media/image52.png"/><Relationship Id="rId3" Type="http://schemas.openxmlformats.org/officeDocument/2006/relationships/image" Target="../media/image224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1150.png"/><Relationship Id="rId33" Type="http://schemas.openxmlformats.org/officeDocument/2006/relationships/image" Target="../media/image2180.png"/><Relationship Id="rId38" Type="http://schemas.openxmlformats.org/officeDocument/2006/relationships/image" Target="../media/image232.png"/><Relationship Id="rId46" Type="http://schemas.openxmlformats.org/officeDocument/2006/relationships/image" Target="../media/image228.png"/><Relationship Id="rId20" Type="http://schemas.openxmlformats.org/officeDocument/2006/relationships/image" Target="../media/image225.png"/><Relationship Id="rId41" Type="http://schemas.openxmlformats.org/officeDocument/2006/relationships/image" Target="../media/image2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1160.png"/><Relationship Id="rId39" Type="http://schemas.openxmlformats.org/officeDocument/2006/relationships/image" Target="../media/image233.png"/><Relationship Id="rId21" Type="http://schemas.openxmlformats.org/officeDocument/2006/relationships/image" Target="../media/image226.png"/><Relationship Id="rId42" Type="http://schemas.openxmlformats.org/officeDocument/2006/relationships/image" Target="../media/image2360.png"/><Relationship Id="rId47" Type="http://schemas.openxmlformats.org/officeDocument/2006/relationships/image" Target="../media/image2410.png"/><Relationship Id="rId50" Type="http://schemas.openxmlformats.org/officeDocument/2006/relationships/image" Target="../media/image228.png"/><Relationship Id="rId55" Type="http://schemas.openxmlformats.org/officeDocument/2006/relationships/image" Target="../media/image24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60.png"/><Relationship Id="rId29" Type="http://schemas.openxmlformats.org/officeDocument/2006/relationships/image" Target="../media/image1190.png"/><Relationship Id="rId11" Type="http://schemas.openxmlformats.org/officeDocument/2006/relationships/image" Target="../media/image55.png"/><Relationship Id="rId24" Type="http://schemas.openxmlformats.org/officeDocument/2006/relationships/image" Target="../media/image1140.png"/><Relationship Id="rId32" Type="http://schemas.openxmlformats.org/officeDocument/2006/relationships/image" Target="../media/image1210.png"/><Relationship Id="rId40" Type="http://schemas.openxmlformats.org/officeDocument/2006/relationships/image" Target="../media/image234.png"/><Relationship Id="rId45" Type="http://schemas.openxmlformats.org/officeDocument/2006/relationships/image" Target="../media/image239.png"/><Relationship Id="rId53" Type="http://schemas.openxmlformats.org/officeDocument/2006/relationships/image" Target="../media/image231.png"/><Relationship Id="rId58" Type="http://schemas.openxmlformats.org/officeDocument/2006/relationships/image" Target="../media/image244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1.png"/><Relationship Id="rId44" Type="http://schemas.openxmlformats.org/officeDocument/2006/relationships/image" Target="../media/image238.png"/><Relationship Id="rId52" Type="http://schemas.openxmlformats.org/officeDocument/2006/relationships/image" Target="../media/image230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227.png"/><Relationship Id="rId27" Type="http://schemas.openxmlformats.org/officeDocument/2006/relationships/image" Target="../media/image1170.png"/><Relationship Id="rId30" Type="http://schemas.openxmlformats.org/officeDocument/2006/relationships/image" Target="../media/image1200.png"/><Relationship Id="rId43" Type="http://schemas.openxmlformats.org/officeDocument/2006/relationships/image" Target="../media/image2370.png"/><Relationship Id="rId48" Type="http://schemas.openxmlformats.org/officeDocument/2006/relationships/image" Target="../media/image242.png"/><Relationship Id="rId56" Type="http://schemas.openxmlformats.org/officeDocument/2006/relationships/image" Target="../media/image250.png"/><Relationship Id="rId8" Type="http://schemas.openxmlformats.org/officeDocument/2006/relationships/image" Target="../media/image52.png"/><Relationship Id="rId51" Type="http://schemas.openxmlformats.org/officeDocument/2006/relationships/image" Target="../media/image229.png"/><Relationship Id="rId3" Type="http://schemas.openxmlformats.org/officeDocument/2006/relationships/image" Target="../media/image224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1150.png"/><Relationship Id="rId33" Type="http://schemas.openxmlformats.org/officeDocument/2006/relationships/image" Target="../media/image2180.png"/><Relationship Id="rId38" Type="http://schemas.openxmlformats.org/officeDocument/2006/relationships/image" Target="../media/image232.png"/><Relationship Id="rId46" Type="http://schemas.openxmlformats.org/officeDocument/2006/relationships/image" Target="../media/image2400.png"/><Relationship Id="rId59" Type="http://schemas.openxmlformats.org/officeDocument/2006/relationships/image" Target="../media/image245.png"/><Relationship Id="rId20" Type="http://schemas.openxmlformats.org/officeDocument/2006/relationships/image" Target="../media/image225.png"/><Relationship Id="rId41" Type="http://schemas.openxmlformats.org/officeDocument/2006/relationships/image" Target="../media/image2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5" Type="http://schemas.openxmlformats.org/officeDocument/2006/relationships/image" Target="../media/image59.png"/><Relationship Id="rId23" Type="http://schemas.openxmlformats.org/officeDocument/2006/relationships/image" Target="../media/image1130.png"/><Relationship Id="rId28" Type="http://schemas.openxmlformats.org/officeDocument/2006/relationships/image" Target="../media/image1180.png"/><Relationship Id="rId49" Type="http://schemas.openxmlformats.org/officeDocument/2006/relationships/image" Target="../media/image243.png"/><Relationship Id="rId57" Type="http://schemas.openxmlformats.org/officeDocument/2006/relationships/image" Target="../media/image251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1160.png"/><Relationship Id="rId39" Type="http://schemas.openxmlformats.org/officeDocument/2006/relationships/image" Target="../media/image233.png"/><Relationship Id="rId21" Type="http://schemas.openxmlformats.org/officeDocument/2006/relationships/image" Target="../media/image226.png"/><Relationship Id="rId34" Type="http://schemas.openxmlformats.org/officeDocument/2006/relationships/image" Target="../media/image2280.png"/><Relationship Id="rId42" Type="http://schemas.openxmlformats.org/officeDocument/2006/relationships/image" Target="../media/image2360.png"/><Relationship Id="rId47" Type="http://schemas.openxmlformats.org/officeDocument/2006/relationships/image" Target="../media/image2410.png"/><Relationship Id="rId55" Type="http://schemas.openxmlformats.org/officeDocument/2006/relationships/image" Target="../media/image24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60.png"/><Relationship Id="rId29" Type="http://schemas.openxmlformats.org/officeDocument/2006/relationships/image" Target="../media/image1190.png"/><Relationship Id="rId11" Type="http://schemas.openxmlformats.org/officeDocument/2006/relationships/image" Target="../media/image55.png"/><Relationship Id="rId24" Type="http://schemas.openxmlformats.org/officeDocument/2006/relationships/image" Target="../media/image1140.png"/><Relationship Id="rId32" Type="http://schemas.openxmlformats.org/officeDocument/2006/relationships/image" Target="../media/image1210.png"/><Relationship Id="rId37" Type="http://schemas.openxmlformats.org/officeDocument/2006/relationships/image" Target="../media/image2310.png"/><Relationship Id="rId40" Type="http://schemas.openxmlformats.org/officeDocument/2006/relationships/image" Target="../media/image234.png"/><Relationship Id="rId45" Type="http://schemas.openxmlformats.org/officeDocument/2006/relationships/image" Target="../media/image239.png"/><Relationship Id="rId58" Type="http://schemas.openxmlformats.org/officeDocument/2006/relationships/image" Target="../media/image246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1.png"/><Relationship Id="rId44" Type="http://schemas.openxmlformats.org/officeDocument/2006/relationships/image" Target="../media/image238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227.png"/><Relationship Id="rId27" Type="http://schemas.openxmlformats.org/officeDocument/2006/relationships/image" Target="../media/image1170.png"/><Relationship Id="rId30" Type="http://schemas.openxmlformats.org/officeDocument/2006/relationships/image" Target="../media/image1200.png"/><Relationship Id="rId35" Type="http://schemas.openxmlformats.org/officeDocument/2006/relationships/image" Target="../media/image2290.png"/><Relationship Id="rId43" Type="http://schemas.openxmlformats.org/officeDocument/2006/relationships/image" Target="../media/image2370.png"/><Relationship Id="rId48" Type="http://schemas.openxmlformats.org/officeDocument/2006/relationships/image" Target="../media/image242.png"/><Relationship Id="rId56" Type="http://schemas.openxmlformats.org/officeDocument/2006/relationships/image" Target="../media/image250.png"/><Relationship Id="rId8" Type="http://schemas.openxmlformats.org/officeDocument/2006/relationships/image" Target="../media/image52.png"/><Relationship Id="rId3" Type="http://schemas.openxmlformats.org/officeDocument/2006/relationships/image" Target="../media/image224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1150.png"/><Relationship Id="rId33" Type="http://schemas.openxmlformats.org/officeDocument/2006/relationships/image" Target="../media/image2180.png"/><Relationship Id="rId38" Type="http://schemas.openxmlformats.org/officeDocument/2006/relationships/image" Target="../media/image232.png"/><Relationship Id="rId46" Type="http://schemas.openxmlformats.org/officeDocument/2006/relationships/image" Target="../media/image2400.png"/><Relationship Id="rId59" Type="http://schemas.openxmlformats.org/officeDocument/2006/relationships/image" Target="../media/image247.png"/><Relationship Id="rId20" Type="http://schemas.openxmlformats.org/officeDocument/2006/relationships/image" Target="../media/image225.png"/><Relationship Id="rId41" Type="http://schemas.openxmlformats.org/officeDocument/2006/relationships/image" Target="../media/image235.png"/><Relationship Id="rId54" Type="http://schemas.openxmlformats.org/officeDocument/2006/relationships/image" Target="../media/image2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5" Type="http://schemas.openxmlformats.org/officeDocument/2006/relationships/image" Target="../media/image59.png"/><Relationship Id="rId23" Type="http://schemas.openxmlformats.org/officeDocument/2006/relationships/image" Target="../media/image1130.png"/><Relationship Id="rId28" Type="http://schemas.openxmlformats.org/officeDocument/2006/relationships/image" Target="../media/image1180.png"/><Relationship Id="rId36" Type="http://schemas.openxmlformats.org/officeDocument/2006/relationships/image" Target="../media/image2300.png"/><Relationship Id="rId49" Type="http://schemas.openxmlformats.org/officeDocument/2006/relationships/image" Target="../media/image243.png"/><Relationship Id="rId57" Type="http://schemas.openxmlformats.org/officeDocument/2006/relationships/image" Target="../media/image251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1160.png"/><Relationship Id="rId39" Type="http://schemas.openxmlformats.org/officeDocument/2006/relationships/image" Target="../media/image233.png"/><Relationship Id="rId21" Type="http://schemas.openxmlformats.org/officeDocument/2006/relationships/image" Target="../media/image226.png"/><Relationship Id="rId34" Type="http://schemas.openxmlformats.org/officeDocument/2006/relationships/image" Target="../media/image2280.png"/><Relationship Id="rId42" Type="http://schemas.openxmlformats.org/officeDocument/2006/relationships/image" Target="../media/image2360.png"/><Relationship Id="rId47" Type="http://schemas.openxmlformats.org/officeDocument/2006/relationships/image" Target="../media/image2410.png"/><Relationship Id="rId55" Type="http://schemas.openxmlformats.org/officeDocument/2006/relationships/image" Target="../media/image249.png"/><Relationship Id="rId63" Type="http://schemas.openxmlformats.org/officeDocument/2006/relationships/image" Target="../media/image257.png"/><Relationship Id="rId68" Type="http://schemas.openxmlformats.org/officeDocument/2006/relationships/image" Target="../media/image26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60.png"/><Relationship Id="rId29" Type="http://schemas.openxmlformats.org/officeDocument/2006/relationships/image" Target="../media/image1190.png"/><Relationship Id="rId11" Type="http://schemas.openxmlformats.org/officeDocument/2006/relationships/image" Target="../media/image55.png"/><Relationship Id="rId24" Type="http://schemas.openxmlformats.org/officeDocument/2006/relationships/image" Target="../media/image1140.png"/><Relationship Id="rId32" Type="http://schemas.openxmlformats.org/officeDocument/2006/relationships/image" Target="../media/image1210.png"/><Relationship Id="rId37" Type="http://schemas.openxmlformats.org/officeDocument/2006/relationships/image" Target="../media/image2310.png"/><Relationship Id="rId40" Type="http://schemas.openxmlformats.org/officeDocument/2006/relationships/image" Target="../media/image234.png"/><Relationship Id="rId45" Type="http://schemas.openxmlformats.org/officeDocument/2006/relationships/image" Target="../media/image239.png"/><Relationship Id="rId58" Type="http://schemas.openxmlformats.org/officeDocument/2006/relationships/image" Target="../media/image252.png"/><Relationship Id="rId66" Type="http://schemas.openxmlformats.org/officeDocument/2006/relationships/image" Target="../media/image259.png"/><Relationship Id="rId5" Type="http://schemas.openxmlformats.org/officeDocument/2006/relationships/image" Target="../media/image49.png"/><Relationship Id="rId19" Type="http://schemas.openxmlformats.org/officeDocument/2006/relationships/image" Target="../media/image63.png"/><Relationship Id="rId14" Type="http://schemas.openxmlformats.org/officeDocument/2006/relationships/image" Target="../media/image58.png"/><Relationship Id="rId22" Type="http://schemas.openxmlformats.org/officeDocument/2006/relationships/image" Target="../media/image227.png"/><Relationship Id="rId27" Type="http://schemas.openxmlformats.org/officeDocument/2006/relationships/image" Target="../media/image1170.png"/><Relationship Id="rId30" Type="http://schemas.openxmlformats.org/officeDocument/2006/relationships/image" Target="../media/image1200.png"/><Relationship Id="rId35" Type="http://schemas.openxmlformats.org/officeDocument/2006/relationships/image" Target="../media/image2290.png"/><Relationship Id="rId43" Type="http://schemas.openxmlformats.org/officeDocument/2006/relationships/image" Target="../media/image2370.png"/><Relationship Id="rId48" Type="http://schemas.openxmlformats.org/officeDocument/2006/relationships/image" Target="../media/image242.png"/><Relationship Id="rId56" Type="http://schemas.openxmlformats.org/officeDocument/2006/relationships/image" Target="../media/image250.png"/><Relationship Id="rId64" Type="http://schemas.openxmlformats.org/officeDocument/2006/relationships/image" Target="../media/image255.png"/><Relationship Id="rId8" Type="http://schemas.openxmlformats.org/officeDocument/2006/relationships/image" Target="../media/image52.png"/><Relationship Id="rId3" Type="http://schemas.openxmlformats.org/officeDocument/2006/relationships/image" Target="../media/image224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1150.png"/><Relationship Id="rId33" Type="http://schemas.openxmlformats.org/officeDocument/2006/relationships/image" Target="../media/image2180.png"/><Relationship Id="rId38" Type="http://schemas.openxmlformats.org/officeDocument/2006/relationships/image" Target="../media/image232.png"/><Relationship Id="rId46" Type="http://schemas.openxmlformats.org/officeDocument/2006/relationships/image" Target="../media/image2400.png"/><Relationship Id="rId59" Type="http://schemas.openxmlformats.org/officeDocument/2006/relationships/image" Target="../media/image253.png"/><Relationship Id="rId67" Type="http://schemas.openxmlformats.org/officeDocument/2006/relationships/image" Target="../media/image260.png"/><Relationship Id="rId20" Type="http://schemas.openxmlformats.org/officeDocument/2006/relationships/image" Target="../media/image225.png"/><Relationship Id="rId41" Type="http://schemas.openxmlformats.org/officeDocument/2006/relationships/image" Target="../media/image235.png"/><Relationship Id="rId54" Type="http://schemas.openxmlformats.org/officeDocument/2006/relationships/image" Target="../media/image248.png"/><Relationship Id="rId62" Type="http://schemas.openxmlformats.org/officeDocument/2006/relationships/image" Target="../media/image2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5" Type="http://schemas.openxmlformats.org/officeDocument/2006/relationships/image" Target="../media/image59.png"/><Relationship Id="rId23" Type="http://schemas.openxmlformats.org/officeDocument/2006/relationships/image" Target="../media/image1130.png"/><Relationship Id="rId28" Type="http://schemas.openxmlformats.org/officeDocument/2006/relationships/image" Target="../media/image1180.png"/><Relationship Id="rId36" Type="http://schemas.openxmlformats.org/officeDocument/2006/relationships/image" Target="../media/image2300.png"/><Relationship Id="rId49" Type="http://schemas.openxmlformats.org/officeDocument/2006/relationships/image" Target="../media/image243.png"/><Relationship Id="rId57" Type="http://schemas.openxmlformats.org/officeDocument/2006/relationships/image" Target="../media/image251.png"/><Relationship Id="rId10" Type="http://schemas.openxmlformats.org/officeDocument/2006/relationships/image" Target="../media/image54.png"/><Relationship Id="rId31" Type="http://schemas.openxmlformats.org/officeDocument/2006/relationships/image" Target="../media/image71.png"/><Relationship Id="rId44" Type="http://schemas.openxmlformats.org/officeDocument/2006/relationships/image" Target="../media/image238.png"/><Relationship Id="rId60" Type="http://schemas.openxmlformats.org/officeDocument/2006/relationships/image" Target="../media/image254.png"/><Relationship Id="rId65" Type="http://schemas.openxmlformats.org/officeDocument/2006/relationships/image" Target="../media/image258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0" Type="http://schemas.openxmlformats.org/officeDocument/2006/relationships/image" Target="../media/image2421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25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0.png"/><Relationship Id="rId5" Type="http://schemas.openxmlformats.org/officeDocument/2006/relationships/image" Target="../media/image24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40.png"/><Relationship Id="rId5" Type="http://schemas.openxmlformats.org/officeDocument/2006/relationships/image" Target="../media/image420.png"/><Relationship Id="rId4" Type="http://schemas.openxmlformats.org/officeDocument/2006/relationships/image" Target="../media/image24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24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2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32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8866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0D65A0-A45E-DAD7-E03E-CCCA407FAD7A}"/>
              </a:ext>
            </a:extLst>
          </p:cNvPr>
          <p:cNvSpPr txBox="1"/>
          <p:nvPr/>
        </p:nvSpPr>
        <p:spPr>
          <a:xfrm>
            <a:off x="3047104" y="3247023"/>
            <a:ext cx="60942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4472C4"/>
                </a:solidFill>
              </a:rPr>
              <a:t>Attention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3642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4815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4815" r="-74074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4815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1C638F5-B1D1-7EA9-9AAD-6DA7FA7CEBCD}"/>
              </a:ext>
            </a:extLst>
          </p:cNvPr>
          <p:cNvCxnSpPr>
            <a:stCxn id="70" idx="0"/>
            <a:endCxn id="108" idx="3"/>
          </p:cNvCxnSpPr>
          <p:nvPr/>
        </p:nvCxnSpPr>
        <p:spPr>
          <a:xfrm flipV="1">
            <a:off x="1673153" y="3465277"/>
            <a:ext cx="442807" cy="5133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0BB3266-F774-AC33-FE18-E50C7C71EC46}"/>
              </a:ext>
            </a:extLst>
          </p:cNvPr>
          <p:cNvCxnSpPr>
            <a:stCxn id="70" idx="0"/>
            <a:endCxn id="113" idx="4"/>
          </p:cNvCxnSpPr>
          <p:nvPr/>
        </p:nvCxnSpPr>
        <p:spPr>
          <a:xfrm flipV="1">
            <a:off x="1673153" y="3489384"/>
            <a:ext cx="3092854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C048B2F-EE1E-B8C8-17D1-ADBE1F2E58F9}"/>
              </a:ext>
            </a:extLst>
          </p:cNvPr>
          <p:cNvCxnSpPr>
            <a:stCxn id="70" idx="0"/>
            <a:endCxn id="114" idx="3"/>
          </p:cNvCxnSpPr>
          <p:nvPr/>
        </p:nvCxnSpPr>
        <p:spPr>
          <a:xfrm flipV="1">
            <a:off x="1673153" y="3465277"/>
            <a:ext cx="5636291" cy="5133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C970812-8591-6CB9-C47F-D0C2A4B50272}"/>
              </a:ext>
            </a:extLst>
          </p:cNvPr>
          <p:cNvCxnSpPr>
            <a:stCxn id="70" idx="0"/>
            <a:endCxn id="115" idx="3"/>
          </p:cNvCxnSpPr>
          <p:nvPr/>
        </p:nvCxnSpPr>
        <p:spPr>
          <a:xfrm flipV="1">
            <a:off x="1673153" y="3482305"/>
            <a:ext cx="8180357" cy="49630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4815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30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26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87F66A3-6145-2E6A-068D-25815D0E7EB9}"/>
                  </a:ext>
                </a:extLst>
              </p:cNvPr>
              <p:cNvSpPr txBox="1"/>
              <p:nvPr/>
            </p:nvSpPr>
            <p:spPr>
              <a:xfrm>
                <a:off x="102145" y="1521713"/>
                <a:ext cx="1571006" cy="700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87F66A3-6145-2E6A-068D-25815D0E7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5" y="1521713"/>
                <a:ext cx="1571006" cy="7003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0852BC8-96B5-07E4-F733-03F71CB5CA30}"/>
                  </a:ext>
                </a:extLst>
              </p:cNvPr>
              <p:cNvSpPr txBox="1"/>
              <p:nvPr/>
            </p:nvSpPr>
            <p:spPr>
              <a:xfrm>
                <a:off x="2434076" y="1492457"/>
                <a:ext cx="3661923" cy="5965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0852BC8-96B5-07E4-F733-03F71CB5C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076" y="1492457"/>
                <a:ext cx="3661923" cy="596510"/>
              </a:xfrm>
              <a:prstGeom prst="rect">
                <a:avLst/>
              </a:prstGeom>
              <a:blipFill>
                <a:blip r:embed="rId32"/>
                <a:stretch>
                  <a:fillRect r="-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22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4815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4815" r="-74074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4815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1C638F5-B1D1-7EA9-9AAD-6DA7FA7CEBCD}"/>
              </a:ext>
            </a:extLst>
          </p:cNvPr>
          <p:cNvCxnSpPr>
            <a:stCxn id="70" idx="0"/>
            <a:endCxn id="108" idx="3"/>
          </p:cNvCxnSpPr>
          <p:nvPr/>
        </p:nvCxnSpPr>
        <p:spPr>
          <a:xfrm flipV="1">
            <a:off x="1673153" y="3465277"/>
            <a:ext cx="442807" cy="5133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0BB3266-F774-AC33-FE18-E50C7C71EC46}"/>
              </a:ext>
            </a:extLst>
          </p:cNvPr>
          <p:cNvCxnSpPr>
            <a:stCxn id="70" idx="0"/>
            <a:endCxn id="113" idx="4"/>
          </p:cNvCxnSpPr>
          <p:nvPr/>
        </p:nvCxnSpPr>
        <p:spPr>
          <a:xfrm flipV="1">
            <a:off x="1673153" y="3489384"/>
            <a:ext cx="3092854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C048B2F-EE1E-B8C8-17D1-ADBE1F2E58F9}"/>
              </a:ext>
            </a:extLst>
          </p:cNvPr>
          <p:cNvCxnSpPr>
            <a:stCxn id="70" idx="0"/>
            <a:endCxn id="114" idx="3"/>
          </p:cNvCxnSpPr>
          <p:nvPr/>
        </p:nvCxnSpPr>
        <p:spPr>
          <a:xfrm flipV="1">
            <a:off x="1673153" y="3465277"/>
            <a:ext cx="5636291" cy="5133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C970812-8591-6CB9-C47F-D0C2A4B50272}"/>
              </a:ext>
            </a:extLst>
          </p:cNvPr>
          <p:cNvCxnSpPr>
            <a:stCxn id="70" idx="0"/>
            <a:endCxn id="115" idx="3"/>
          </p:cNvCxnSpPr>
          <p:nvPr/>
        </p:nvCxnSpPr>
        <p:spPr>
          <a:xfrm flipV="1">
            <a:off x="1673153" y="3482305"/>
            <a:ext cx="8180357" cy="49630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4815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30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25408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860" y="1346171"/>
                <a:ext cx="186124" cy="612428"/>
              </a:xfrm>
              <a:prstGeom prst="rect">
                <a:avLst/>
              </a:prstGeom>
              <a:blipFill>
                <a:blip r:embed="rId31"/>
                <a:stretch>
                  <a:fillRect l="-68750" r="-15625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H="1" flipV="1">
            <a:off x="2633922" y="1958599"/>
            <a:ext cx="4206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H="1" flipV="1">
            <a:off x="2633922" y="1958599"/>
            <a:ext cx="2628202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2633922" y="1958599"/>
            <a:ext cx="52325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2633922" y="1958599"/>
            <a:ext cx="78216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C36C8CE-55C2-310B-4688-9E5A3185E7CF}"/>
                  </a:ext>
                </a:extLst>
              </p:cNvPr>
              <p:cNvSpPr txBox="1"/>
              <p:nvPr/>
            </p:nvSpPr>
            <p:spPr>
              <a:xfrm>
                <a:off x="121320" y="1552492"/>
                <a:ext cx="2008114" cy="746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0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C36C8CE-55C2-310B-4688-9E5A3185E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0" y="1552492"/>
                <a:ext cx="2008114" cy="74674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0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F5DBC9-6F53-146A-3A39-E7CD4EB43152}"/>
                  </a:ext>
                </a:extLst>
              </p:cNvPr>
              <p:cNvSpPr/>
              <p:nvPr/>
            </p:nvSpPr>
            <p:spPr>
              <a:xfrm>
                <a:off x="2081719" y="5352646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F5DBC9-6F53-146A-3A39-E7CD4EB43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719" y="5352646"/>
                <a:ext cx="175098" cy="890081"/>
              </a:xfrm>
              <a:prstGeom prst="rect">
                <a:avLst/>
              </a:prstGeom>
              <a:blipFill>
                <a:blip r:embed="rId3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B217878-92D3-3A4E-8100-E7B05773A602}"/>
                  </a:ext>
                </a:extLst>
              </p:cNvPr>
              <p:cNvSpPr/>
              <p:nvPr/>
            </p:nvSpPr>
            <p:spPr>
              <a:xfrm>
                <a:off x="4678465" y="5352646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B217878-92D3-3A4E-8100-E7B05773A6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65" y="5352646"/>
                <a:ext cx="175098" cy="890081"/>
              </a:xfrm>
              <a:prstGeom prst="rect">
                <a:avLst/>
              </a:prstGeom>
              <a:blipFill>
                <a:blip r:embed="rId4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DE7F102F-0D43-6738-60AD-CDDD87498F8E}"/>
                  </a:ext>
                </a:extLst>
              </p:cNvPr>
              <p:cNvSpPr/>
              <p:nvPr/>
            </p:nvSpPr>
            <p:spPr>
              <a:xfrm>
                <a:off x="7275211" y="5352646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DE7F102F-0D43-6738-60AD-CDDD87498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211" y="5352646"/>
                <a:ext cx="175098" cy="890081"/>
              </a:xfrm>
              <a:prstGeom prst="rect">
                <a:avLst/>
              </a:prstGeom>
              <a:blipFill>
                <a:blip r:embed="rId5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84A203A-5E0B-6198-F28D-B8DAD6DDFA3C}"/>
                  </a:ext>
                </a:extLst>
              </p:cNvPr>
              <p:cNvSpPr/>
              <p:nvPr/>
            </p:nvSpPr>
            <p:spPr>
              <a:xfrm>
                <a:off x="9871956" y="5352646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84A203A-5E0B-6198-F28D-B8DAD6DDF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956" y="5352646"/>
                <a:ext cx="175098" cy="890081"/>
              </a:xfrm>
              <a:prstGeom prst="rect">
                <a:avLst/>
              </a:prstGeom>
              <a:blipFill>
                <a:blip r:embed="rId6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56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000DF69-0E14-7754-D369-C9D9927F8529}"/>
                  </a:ext>
                </a:extLst>
              </p:cNvPr>
              <p:cNvSpPr txBox="1"/>
              <p:nvPr/>
            </p:nvSpPr>
            <p:spPr>
              <a:xfrm>
                <a:off x="228600" y="1598113"/>
                <a:ext cx="1245213" cy="98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000DF69-0E14-7754-D369-C9D9927F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98113"/>
                <a:ext cx="1245213" cy="981744"/>
              </a:xfrm>
              <a:prstGeom prst="rect">
                <a:avLst/>
              </a:prstGeom>
              <a:blipFill>
                <a:blip r:embed="rId22"/>
                <a:stretch>
                  <a:fillRect l="-4412" r="-1471" b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2947D57-1683-118A-622A-0FD0C3B0E759}"/>
                  </a:ext>
                </a:extLst>
              </p:cNvPr>
              <p:cNvSpPr/>
              <p:nvPr/>
            </p:nvSpPr>
            <p:spPr>
              <a:xfrm>
                <a:off x="3587608" y="1928371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2947D57-1683-118A-622A-0FD0C3B0E7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608" y="1928371"/>
                <a:ext cx="180000" cy="360000"/>
              </a:xfrm>
              <a:prstGeom prst="rect">
                <a:avLst/>
              </a:prstGeom>
              <a:blipFill>
                <a:blip r:embed="rId23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D195F95-241C-2AE4-B6E8-AA4FBDC32C87}"/>
                  </a:ext>
                </a:extLst>
              </p:cNvPr>
              <p:cNvSpPr/>
              <p:nvPr/>
            </p:nvSpPr>
            <p:spPr>
              <a:xfrm>
                <a:off x="7161220" y="1748371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D195F95-241C-2AE4-B6E8-AA4FBDC32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20" y="1748371"/>
                <a:ext cx="180000" cy="720000"/>
              </a:xfrm>
              <a:prstGeom prst="rect">
                <a:avLst/>
              </a:prstGeom>
              <a:blipFill>
                <a:blip r:embed="rId24"/>
                <a:stretch>
                  <a:fillRect l="-61290" r="-22581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08383D4-B204-D6F9-6C65-DE778EE4C771}"/>
                  </a:ext>
                </a:extLst>
              </p:cNvPr>
              <p:cNvSpPr/>
              <p:nvPr/>
            </p:nvSpPr>
            <p:spPr>
              <a:xfrm>
                <a:off x="6096000" y="1928371"/>
                <a:ext cx="72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08383D4-B204-D6F9-6C65-DE778EE4C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28371"/>
                <a:ext cx="720000" cy="360000"/>
              </a:xfrm>
              <a:prstGeom prst="rect">
                <a:avLst/>
              </a:prstGeom>
              <a:blipFill>
                <a:blip r:embed="rId25"/>
                <a:stretch>
                  <a:fillRect b="-819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EBD9491E-81D6-9023-5C18-EB17F843EAEC}"/>
              </a:ext>
            </a:extLst>
          </p:cNvPr>
          <p:cNvSpPr txBox="1"/>
          <p:nvPr/>
        </p:nvSpPr>
        <p:spPr>
          <a:xfrm>
            <a:off x="5206990" y="1908316"/>
            <a:ext cx="5739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CDBFC38-378D-62B1-7B9D-409BC287C765}"/>
                  </a:ext>
                </a:extLst>
              </p:cNvPr>
              <p:cNvSpPr/>
              <p:nvPr/>
            </p:nvSpPr>
            <p:spPr>
              <a:xfrm>
                <a:off x="7456055" y="1748371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CDBFC38-378D-62B1-7B9D-409BC287C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055" y="1748371"/>
                <a:ext cx="180000" cy="720000"/>
              </a:xfrm>
              <a:prstGeom prst="rect">
                <a:avLst/>
              </a:prstGeom>
              <a:blipFill>
                <a:blip r:embed="rId26"/>
                <a:stretch>
                  <a:fillRect l="-59375" r="-21875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3DE2DA0-BFC9-75F3-42DA-FD9F1625FDA7}"/>
                  </a:ext>
                </a:extLst>
              </p:cNvPr>
              <p:cNvSpPr/>
              <p:nvPr/>
            </p:nvSpPr>
            <p:spPr>
              <a:xfrm>
                <a:off x="7750890" y="1748371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3DE2DA0-BFC9-75F3-42DA-FD9F1625F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890" y="1748371"/>
                <a:ext cx="180000" cy="720000"/>
              </a:xfrm>
              <a:prstGeom prst="rect">
                <a:avLst/>
              </a:prstGeom>
              <a:blipFill>
                <a:blip r:embed="rId27"/>
                <a:stretch>
                  <a:fillRect l="-59375" r="-21875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1DC60A8-DF62-1083-0BC7-220413F3AF40}"/>
                  </a:ext>
                </a:extLst>
              </p:cNvPr>
              <p:cNvSpPr/>
              <p:nvPr/>
            </p:nvSpPr>
            <p:spPr>
              <a:xfrm>
                <a:off x="8045725" y="1748371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1DC60A8-DF62-1083-0BC7-220413F3A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725" y="1748371"/>
                <a:ext cx="180000" cy="720000"/>
              </a:xfrm>
              <a:prstGeom prst="rect">
                <a:avLst/>
              </a:prstGeom>
              <a:blipFill>
                <a:blip r:embed="rId28"/>
                <a:stretch>
                  <a:fillRect l="-61290" r="-22581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3776236-1189-6502-D1A5-8F4359117E36}"/>
                  </a:ext>
                </a:extLst>
              </p:cNvPr>
              <p:cNvSpPr/>
              <p:nvPr/>
            </p:nvSpPr>
            <p:spPr>
              <a:xfrm>
                <a:off x="3921227" y="1928371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3776236-1189-6502-D1A5-8F4359117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27" y="1928371"/>
                <a:ext cx="180000" cy="360000"/>
              </a:xfrm>
              <a:prstGeom prst="rect">
                <a:avLst/>
              </a:prstGeom>
              <a:blipFill>
                <a:blip r:embed="rId29"/>
                <a:stretch>
                  <a:fillRect l="-71875" r="-18750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E09CC43-BF93-9BFB-A43B-A1DAEA883C90}"/>
                  </a:ext>
                </a:extLst>
              </p:cNvPr>
              <p:cNvSpPr/>
              <p:nvPr/>
            </p:nvSpPr>
            <p:spPr>
              <a:xfrm>
                <a:off x="4254846" y="1928371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E09CC43-BF93-9BFB-A43B-A1DAEA883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846" y="1928371"/>
                <a:ext cx="180000" cy="360000"/>
              </a:xfrm>
              <a:prstGeom prst="rect">
                <a:avLst/>
              </a:prstGeom>
              <a:blipFill>
                <a:blip r:embed="rId30"/>
                <a:stretch>
                  <a:fillRect l="-71875" r="-18750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406D430-C8FD-1C88-ADEE-BB98774A7510}"/>
                  </a:ext>
                </a:extLst>
              </p:cNvPr>
              <p:cNvSpPr/>
              <p:nvPr/>
            </p:nvSpPr>
            <p:spPr>
              <a:xfrm>
                <a:off x="4588465" y="1928371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406D430-C8FD-1C88-ADEE-BB98774A75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65" y="1928371"/>
                <a:ext cx="180000" cy="360000"/>
              </a:xfrm>
              <a:prstGeom prst="rect">
                <a:avLst/>
              </a:prstGeom>
              <a:blipFill>
                <a:blip r:embed="rId31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98339BF8-E189-5860-D12D-260D09FBAA3C}"/>
              </a:ext>
            </a:extLst>
          </p:cNvPr>
          <p:cNvSpPr txBox="1"/>
          <p:nvPr/>
        </p:nvSpPr>
        <p:spPr>
          <a:xfrm>
            <a:off x="3417751" y="2429292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2*1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301533-6E72-64FB-F196-F83D38431F76}"/>
              </a:ext>
            </a:extLst>
          </p:cNvPr>
          <p:cNvSpPr txBox="1"/>
          <p:nvPr/>
        </p:nvSpPr>
        <p:spPr>
          <a:xfrm>
            <a:off x="6146468" y="2429292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2*3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B1A5D5-9147-4115-2B47-778A95C1D987}"/>
              </a:ext>
            </a:extLst>
          </p:cNvPr>
          <p:cNvSpPr txBox="1"/>
          <p:nvPr/>
        </p:nvSpPr>
        <p:spPr>
          <a:xfrm>
            <a:off x="6965679" y="2429292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3*1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9233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29" grpId="0" animBg="1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000DF69-0E14-7754-D369-C9D9927F8529}"/>
                  </a:ext>
                </a:extLst>
              </p:cNvPr>
              <p:cNvSpPr txBox="1"/>
              <p:nvPr/>
            </p:nvSpPr>
            <p:spPr>
              <a:xfrm>
                <a:off x="228600" y="1598113"/>
                <a:ext cx="1245213" cy="98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000DF69-0E14-7754-D369-C9D9927F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98113"/>
                <a:ext cx="1245213" cy="981744"/>
              </a:xfrm>
              <a:prstGeom prst="rect">
                <a:avLst/>
              </a:prstGeom>
              <a:blipFill>
                <a:blip r:embed="rId22"/>
                <a:stretch>
                  <a:fillRect l="-4412" r="-1471" b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2947D57-1683-118A-622A-0FD0C3B0E759}"/>
                  </a:ext>
                </a:extLst>
              </p:cNvPr>
              <p:cNvSpPr/>
              <p:nvPr/>
            </p:nvSpPr>
            <p:spPr>
              <a:xfrm>
                <a:off x="3587608" y="1928371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2947D57-1683-118A-622A-0FD0C3B0E7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608" y="1928371"/>
                <a:ext cx="180000" cy="360000"/>
              </a:xfrm>
              <a:prstGeom prst="rect">
                <a:avLst/>
              </a:prstGeom>
              <a:blipFill>
                <a:blip r:embed="rId23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D195F95-241C-2AE4-B6E8-AA4FBDC32C87}"/>
                  </a:ext>
                </a:extLst>
              </p:cNvPr>
              <p:cNvSpPr/>
              <p:nvPr/>
            </p:nvSpPr>
            <p:spPr>
              <a:xfrm>
                <a:off x="7161220" y="1748371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D195F95-241C-2AE4-B6E8-AA4FBDC32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20" y="1748371"/>
                <a:ext cx="180000" cy="720000"/>
              </a:xfrm>
              <a:prstGeom prst="rect">
                <a:avLst/>
              </a:prstGeom>
              <a:blipFill>
                <a:blip r:embed="rId24"/>
                <a:stretch>
                  <a:fillRect l="-61290" r="-22581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08383D4-B204-D6F9-6C65-DE778EE4C771}"/>
                  </a:ext>
                </a:extLst>
              </p:cNvPr>
              <p:cNvSpPr/>
              <p:nvPr/>
            </p:nvSpPr>
            <p:spPr>
              <a:xfrm>
                <a:off x="6096000" y="1928371"/>
                <a:ext cx="72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08383D4-B204-D6F9-6C65-DE778EE4C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28371"/>
                <a:ext cx="720000" cy="360000"/>
              </a:xfrm>
              <a:prstGeom prst="rect">
                <a:avLst/>
              </a:prstGeom>
              <a:blipFill>
                <a:blip r:embed="rId25"/>
                <a:stretch>
                  <a:fillRect b="-819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EBD9491E-81D6-9023-5C18-EB17F843EAEC}"/>
              </a:ext>
            </a:extLst>
          </p:cNvPr>
          <p:cNvSpPr txBox="1"/>
          <p:nvPr/>
        </p:nvSpPr>
        <p:spPr>
          <a:xfrm>
            <a:off x="5206990" y="1908316"/>
            <a:ext cx="5739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CDBFC38-378D-62B1-7B9D-409BC287C765}"/>
                  </a:ext>
                </a:extLst>
              </p:cNvPr>
              <p:cNvSpPr/>
              <p:nvPr/>
            </p:nvSpPr>
            <p:spPr>
              <a:xfrm>
                <a:off x="7456055" y="1748371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CDBFC38-378D-62B1-7B9D-409BC287C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055" y="1748371"/>
                <a:ext cx="180000" cy="720000"/>
              </a:xfrm>
              <a:prstGeom prst="rect">
                <a:avLst/>
              </a:prstGeom>
              <a:blipFill>
                <a:blip r:embed="rId26"/>
                <a:stretch>
                  <a:fillRect l="-59375" r="-21875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3DE2DA0-BFC9-75F3-42DA-FD9F1625FDA7}"/>
                  </a:ext>
                </a:extLst>
              </p:cNvPr>
              <p:cNvSpPr/>
              <p:nvPr/>
            </p:nvSpPr>
            <p:spPr>
              <a:xfrm>
                <a:off x="7750890" y="1748371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3DE2DA0-BFC9-75F3-42DA-FD9F1625F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890" y="1748371"/>
                <a:ext cx="180000" cy="720000"/>
              </a:xfrm>
              <a:prstGeom prst="rect">
                <a:avLst/>
              </a:prstGeom>
              <a:blipFill>
                <a:blip r:embed="rId27"/>
                <a:stretch>
                  <a:fillRect l="-59375" r="-21875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1DC60A8-DF62-1083-0BC7-220413F3AF40}"/>
                  </a:ext>
                </a:extLst>
              </p:cNvPr>
              <p:cNvSpPr/>
              <p:nvPr/>
            </p:nvSpPr>
            <p:spPr>
              <a:xfrm>
                <a:off x="8045725" y="1748371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1DC60A8-DF62-1083-0BC7-220413F3A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725" y="1748371"/>
                <a:ext cx="180000" cy="720000"/>
              </a:xfrm>
              <a:prstGeom prst="rect">
                <a:avLst/>
              </a:prstGeom>
              <a:blipFill>
                <a:blip r:embed="rId28"/>
                <a:stretch>
                  <a:fillRect l="-61290" r="-22581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3776236-1189-6502-D1A5-8F4359117E36}"/>
                  </a:ext>
                </a:extLst>
              </p:cNvPr>
              <p:cNvSpPr/>
              <p:nvPr/>
            </p:nvSpPr>
            <p:spPr>
              <a:xfrm>
                <a:off x="3921227" y="1928371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3776236-1189-6502-D1A5-8F4359117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27" y="1928371"/>
                <a:ext cx="180000" cy="360000"/>
              </a:xfrm>
              <a:prstGeom prst="rect">
                <a:avLst/>
              </a:prstGeom>
              <a:blipFill>
                <a:blip r:embed="rId29"/>
                <a:stretch>
                  <a:fillRect l="-71875" r="-18750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E09CC43-BF93-9BFB-A43B-A1DAEA883C90}"/>
                  </a:ext>
                </a:extLst>
              </p:cNvPr>
              <p:cNvSpPr/>
              <p:nvPr/>
            </p:nvSpPr>
            <p:spPr>
              <a:xfrm>
                <a:off x="4254846" y="1928371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E09CC43-BF93-9BFB-A43B-A1DAEA883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846" y="1928371"/>
                <a:ext cx="180000" cy="360000"/>
              </a:xfrm>
              <a:prstGeom prst="rect">
                <a:avLst/>
              </a:prstGeom>
              <a:blipFill>
                <a:blip r:embed="rId30"/>
                <a:stretch>
                  <a:fillRect l="-71875" r="-18750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406D430-C8FD-1C88-ADEE-BB98774A7510}"/>
                  </a:ext>
                </a:extLst>
              </p:cNvPr>
              <p:cNvSpPr/>
              <p:nvPr/>
            </p:nvSpPr>
            <p:spPr>
              <a:xfrm>
                <a:off x="4588465" y="1928371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406D430-C8FD-1C88-ADEE-BB98774A75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65" y="1928371"/>
                <a:ext cx="180000" cy="360000"/>
              </a:xfrm>
              <a:prstGeom prst="rect">
                <a:avLst/>
              </a:prstGeom>
              <a:blipFill>
                <a:blip r:embed="rId31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E23EEE0-63E7-6450-9CC0-13ECFDF5AE64}"/>
                  </a:ext>
                </a:extLst>
              </p:cNvPr>
              <p:cNvSpPr/>
              <p:nvPr/>
            </p:nvSpPr>
            <p:spPr>
              <a:xfrm>
                <a:off x="3509494" y="1925230"/>
                <a:ext cx="1331128" cy="369332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E23EEE0-63E7-6450-9CC0-13ECFDF5AE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494" y="1925230"/>
                <a:ext cx="1331128" cy="369332"/>
              </a:xfrm>
              <a:prstGeom prst="rect">
                <a:avLst/>
              </a:prstGeom>
              <a:blipFill>
                <a:blip r:embed="rId32"/>
                <a:stretch>
                  <a:fillRect b="-967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D419DB6-6CFB-952E-B377-7E494DA3D3E6}"/>
                  </a:ext>
                </a:extLst>
              </p:cNvPr>
              <p:cNvSpPr/>
              <p:nvPr/>
            </p:nvSpPr>
            <p:spPr>
              <a:xfrm>
                <a:off x="7106347" y="1741991"/>
                <a:ext cx="1167700" cy="732573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D419DB6-6CFB-952E-B377-7E494DA3D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347" y="1741991"/>
                <a:ext cx="1167700" cy="73257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3C5361E-94FD-B230-8CDE-B28E6C2F31CF}"/>
                  </a:ext>
                </a:extLst>
              </p:cNvPr>
              <p:cNvSpPr txBox="1"/>
              <p:nvPr/>
            </p:nvSpPr>
            <p:spPr>
              <a:xfrm>
                <a:off x="5888376" y="3051667"/>
                <a:ext cx="113524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3C5361E-94FD-B230-8CDE-B28E6C2F3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376" y="3051667"/>
                <a:ext cx="1135246" cy="46192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CC09924-BB44-5222-0298-797514231B8F}"/>
                  </a:ext>
                </a:extLst>
              </p:cNvPr>
              <p:cNvSpPr txBox="1"/>
              <p:nvPr/>
            </p:nvSpPr>
            <p:spPr>
              <a:xfrm>
                <a:off x="7045509" y="2917239"/>
                <a:ext cx="472117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CC09924-BB44-5222-0298-79751423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509" y="2917239"/>
                <a:ext cx="472117" cy="730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17DF6AB-57A0-5A7E-4263-633D4470D35C}"/>
                  </a:ext>
                </a:extLst>
              </p:cNvPr>
              <p:cNvSpPr txBox="1"/>
              <p:nvPr/>
            </p:nvSpPr>
            <p:spPr>
              <a:xfrm>
                <a:off x="7934347" y="2916341"/>
                <a:ext cx="53463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17DF6AB-57A0-5A7E-4263-633D4470D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347" y="2916341"/>
                <a:ext cx="534634" cy="73257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4AB25AE-AF1E-ED7C-2BB8-538B7B30AAB6}"/>
                  </a:ext>
                </a:extLst>
              </p:cNvPr>
              <p:cNvSpPr txBox="1"/>
              <p:nvPr/>
            </p:nvSpPr>
            <p:spPr>
              <a:xfrm>
                <a:off x="7447075" y="2917239"/>
                <a:ext cx="589670" cy="730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4AB25AE-AF1E-ED7C-2BB8-538B7B30A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075" y="2917239"/>
                <a:ext cx="589670" cy="73077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57A729-003C-3A20-8156-4A7A2A2F1B96}"/>
                  </a:ext>
                </a:extLst>
              </p:cNvPr>
              <p:cNvSpPr txBox="1"/>
              <p:nvPr/>
            </p:nvSpPr>
            <p:spPr>
              <a:xfrm>
                <a:off x="8453466" y="2916341"/>
                <a:ext cx="534634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57A729-003C-3A20-8156-4A7A2A2F1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466" y="2916341"/>
                <a:ext cx="534634" cy="732573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EAE189-291E-D621-1A41-E12D47446E67}"/>
                  </a:ext>
                </a:extLst>
              </p:cNvPr>
              <p:cNvSpPr txBox="1"/>
              <p:nvPr/>
            </p:nvSpPr>
            <p:spPr>
              <a:xfrm>
                <a:off x="3385195" y="3052564"/>
                <a:ext cx="190758" cy="460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EAE189-291E-D621-1A41-E12D47446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95" y="3052564"/>
                <a:ext cx="190758" cy="460126"/>
              </a:xfrm>
              <a:prstGeom prst="rect">
                <a:avLst/>
              </a:prstGeom>
              <a:blipFill>
                <a:blip r:embed="rId39"/>
                <a:stretch>
                  <a:fillRect r="-10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B0EF9D3-85B2-3367-9020-DBC42E2FD669}"/>
                  </a:ext>
                </a:extLst>
              </p:cNvPr>
              <p:cNvSpPr txBox="1"/>
              <p:nvPr/>
            </p:nvSpPr>
            <p:spPr>
              <a:xfrm>
                <a:off x="3772803" y="3052564"/>
                <a:ext cx="479618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B0EF9D3-85B2-3367-9020-DBC42E2FD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03" y="3052564"/>
                <a:ext cx="479618" cy="46012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6C3C93D-AC76-0097-E536-FE5A67719398}"/>
                  </a:ext>
                </a:extLst>
              </p:cNvPr>
              <p:cNvSpPr txBox="1"/>
              <p:nvPr/>
            </p:nvSpPr>
            <p:spPr>
              <a:xfrm>
                <a:off x="4172644" y="3051667"/>
                <a:ext cx="479618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6C3C93D-AC76-0097-E536-FE5A67719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644" y="3051667"/>
                <a:ext cx="479618" cy="461921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7319294-3BB3-5DFD-EFA9-59FBFFF56CBB}"/>
                  </a:ext>
                </a:extLst>
              </p:cNvPr>
              <p:cNvSpPr txBox="1"/>
              <p:nvPr/>
            </p:nvSpPr>
            <p:spPr>
              <a:xfrm>
                <a:off x="4588465" y="3051667"/>
                <a:ext cx="417101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7319294-3BB3-5DFD-EFA9-59FBFFF56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65" y="3051667"/>
                <a:ext cx="417101" cy="461921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4F2F3C6C-BF2E-E512-3613-3E337C560481}"/>
              </a:ext>
            </a:extLst>
          </p:cNvPr>
          <p:cNvSpPr txBox="1"/>
          <p:nvPr/>
        </p:nvSpPr>
        <p:spPr>
          <a:xfrm>
            <a:off x="5217899" y="3066513"/>
            <a:ext cx="5739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4795055-71AF-6384-EC8D-CB82220F223C}"/>
                  </a:ext>
                </a:extLst>
              </p:cNvPr>
              <p:cNvSpPr txBox="1"/>
              <p:nvPr/>
            </p:nvSpPr>
            <p:spPr>
              <a:xfrm>
                <a:off x="6795618" y="1911107"/>
                <a:ext cx="6096000" cy="394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1800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4795055-71AF-6384-EC8D-CB82220F2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618" y="1911107"/>
                <a:ext cx="6096000" cy="394339"/>
              </a:xfrm>
              <a:prstGeom prst="rect">
                <a:avLst/>
              </a:prstGeom>
              <a:blipFill>
                <a:blip r:embed="rId4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2901B313-6333-7F57-2B31-9B117218B1DC}"/>
              </a:ext>
            </a:extLst>
          </p:cNvPr>
          <p:cNvSpPr txBox="1"/>
          <p:nvPr/>
        </p:nvSpPr>
        <p:spPr>
          <a:xfrm>
            <a:off x="3417751" y="2429292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2*4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2999B70-6280-E6C3-6E95-E2E748339426}"/>
              </a:ext>
            </a:extLst>
          </p:cNvPr>
          <p:cNvSpPr txBox="1"/>
          <p:nvPr/>
        </p:nvSpPr>
        <p:spPr>
          <a:xfrm>
            <a:off x="6146468" y="2429292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2*3</a:t>
            </a:r>
            <a:endParaRPr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029DEFB-4D66-0FE4-1444-8F89DAC7C1E8}"/>
              </a:ext>
            </a:extLst>
          </p:cNvPr>
          <p:cNvSpPr txBox="1"/>
          <p:nvPr/>
        </p:nvSpPr>
        <p:spPr>
          <a:xfrm>
            <a:off x="6965679" y="2429292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3*4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080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000DF69-0E14-7754-D369-C9D9927F8529}"/>
                  </a:ext>
                </a:extLst>
              </p:cNvPr>
              <p:cNvSpPr txBox="1"/>
              <p:nvPr/>
            </p:nvSpPr>
            <p:spPr>
              <a:xfrm>
                <a:off x="228600" y="1598113"/>
                <a:ext cx="1245213" cy="98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000DF69-0E14-7754-D369-C9D9927F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98113"/>
                <a:ext cx="1245213" cy="981744"/>
              </a:xfrm>
              <a:prstGeom prst="rect">
                <a:avLst/>
              </a:prstGeom>
              <a:blipFill>
                <a:blip r:embed="rId22"/>
                <a:stretch>
                  <a:fillRect l="-4412" r="-1471" b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A9ACD70F-9D63-6B7F-308E-89761F916286}"/>
              </a:ext>
            </a:extLst>
          </p:cNvPr>
          <p:cNvGrpSpPr/>
          <p:nvPr/>
        </p:nvGrpSpPr>
        <p:grpSpPr>
          <a:xfrm>
            <a:off x="3587608" y="1338796"/>
            <a:ext cx="4638117" cy="720000"/>
            <a:chOff x="3587608" y="1748371"/>
            <a:chExt cx="4638117" cy="72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02947D57-1683-118A-622A-0FD0C3B0E759}"/>
                    </a:ext>
                  </a:extLst>
                </p:cNvPr>
                <p:cNvSpPr/>
                <p:nvPr/>
              </p:nvSpPr>
              <p:spPr>
                <a:xfrm>
                  <a:off x="3587608" y="1928371"/>
                  <a:ext cx="180000" cy="360000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02947D57-1683-118A-622A-0FD0C3B0E7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608" y="1928371"/>
                  <a:ext cx="180000" cy="360000"/>
                </a:xfrm>
                <a:prstGeom prst="rect">
                  <a:avLst/>
                </a:prstGeom>
                <a:blipFill>
                  <a:blip r:embed="rId23"/>
                  <a:stretch>
                    <a:fillRect l="-74194" r="-19355" b="-6557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7D195F95-241C-2AE4-B6E8-AA4FBDC32C87}"/>
                    </a:ext>
                  </a:extLst>
                </p:cNvPr>
                <p:cNvSpPr/>
                <p:nvPr/>
              </p:nvSpPr>
              <p:spPr>
                <a:xfrm>
                  <a:off x="7161220" y="1748371"/>
                  <a:ext cx="180000" cy="720000"/>
                </a:xfrm>
                <a:prstGeom prst="rect">
                  <a:avLst/>
                </a:prstGeom>
                <a:solidFill>
                  <a:srgbClr val="66CCFF"/>
                </a:solidFill>
                <a:ln>
                  <a:solidFill>
                    <a:srgbClr val="66CC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7D195F95-241C-2AE4-B6E8-AA4FBDC32C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220" y="1748371"/>
                  <a:ext cx="180000" cy="720000"/>
                </a:xfrm>
                <a:prstGeom prst="rect">
                  <a:avLst/>
                </a:prstGeom>
                <a:blipFill>
                  <a:blip r:embed="rId24"/>
                  <a:stretch>
                    <a:fillRect l="-61290" r="-22581"/>
                  </a:stretch>
                </a:blipFill>
                <a:ln>
                  <a:solidFill>
                    <a:srgbClr val="66CC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08383D4-B204-D6F9-6C65-DE778EE4C771}"/>
                    </a:ext>
                  </a:extLst>
                </p:cNvPr>
                <p:cNvSpPr/>
                <p:nvPr/>
              </p:nvSpPr>
              <p:spPr>
                <a:xfrm>
                  <a:off x="6096000" y="1928371"/>
                  <a:ext cx="720000" cy="3600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08383D4-B204-D6F9-6C65-DE778EE4C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928371"/>
                  <a:ext cx="720000" cy="360000"/>
                </a:xfrm>
                <a:prstGeom prst="rect">
                  <a:avLst/>
                </a:prstGeom>
                <a:blipFill>
                  <a:blip r:embed="rId25"/>
                  <a:stretch>
                    <a:fillRect b="-6557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BD9491E-81D6-9023-5C18-EB17F843EAEC}"/>
                </a:ext>
              </a:extLst>
            </p:cNvPr>
            <p:cNvSpPr txBox="1"/>
            <p:nvPr/>
          </p:nvSpPr>
          <p:spPr>
            <a:xfrm>
              <a:off x="5206990" y="1908316"/>
              <a:ext cx="573932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2000" b="1" dirty="0"/>
                <a:t>=</a:t>
              </a:r>
              <a:endParaRPr lang="zh-CN" alt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CDBFC38-378D-62B1-7B9D-409BC287C765}"/>
                    </a:ext>
                  </a:extLst>
                </p:cNvPr>
                <p:cNvSpPr/>
                <p:nvPr/>
              </p:nvSpPr>
              <p:spPr>
                <a:xfrm>
                  <a:off x="7456055" y="1748371"/>
                  <a:ext cx="180000" cy="720000"/>
                </a:xfrm>
                <a:prstGeom prst="rect">
                  <a:avLst/>
                </a:prstGeom>
                <a:solidFill>
                  <a:srgbClr val="66CCFF"/>
                </a:solidFill>
                <a:ln>
                  <a:solidFill>
                    <a:srgbClr val="66CC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CDBFC38-378D-62B1-7B9D-409BC287C7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055" y="1748371"/>
                  <a:ext cx="180000" cy="720000"/>
                </a:xfrm>
                <a:prstGeom prst="rect">
                  <a:avLst/>
                </a:prstGeom>
                <a:blipFill>
                  <a:blip r:embed="rId26"/>
                  <a:stretch>
                    <a:fillRect l="-59375" r="-21875"/>
                  </a:stretch>
                </a:blipFill>
                <a:ln>
                  <a:solidFill>
                    <a:srgbClr val="66CC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33DE2DA0-BFC9-75F3-42DA-FD9F1625FDA7}"/>
                    </a:ext>
                  </a:extLst>
                </p:cNvPr>
                <p:cNvSpPr/>
                <p:nvPr/>
              </p:nvSpPr>
              <p:spPr>
                <a:xfrm>
                  <a:off x="7750890" y="1748371"/>
                  <a:ext cx="180000" cy="720000"/>
                </a:xfrm>
                <a:prstGeom prst="rect">
                  <a:avLst/>
                </a:prstGeom>
                <a:solidFill>
                  <a:srgbClr val="66CCFF"/>
                </a:solidFill>
                <a:ln>
                  <a:solidFill>
                    <a:srgbClr val="66CC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33DE2DA0-BFC9-75F3-42DA-FD9F1625F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0890" y="1748371"/>
                  <a:ext cx="180000" cy="720000"/>
                </a:xfrm>
                <a:prstGeom prst="rect">
                  <a:avLst/>
                </a:prstGeom>
                <a:blipFill>
                  <a:blip r:embed="rId27"/>
                  <a:stretch>
                    <a:fillRect l="-59375" r="-21875"/>
                  </a:stretch>
                </a:blipFill>
                <a:ln>
                  <a:solidFill>
                    <a:srgbClr val="66CC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1DC60A8-DF62-1083-0BC7-220413F3AF40}"/>
                    </a:ext>
                  </a:extLst>
                </p:cNvPr>
                <p:cNvSpPr/>
                <p:nvPr/>
              </p:nvSpPr>
              <p:spPr>
                <a:xfrm>
                  <a:off x="8045725" y="1748371"/>
                  <a:ext cx="180000" cy="720000"/>
                </a:xfrm>
                <a:prstGeom prst="rect">
                  <a:avLst/>
                </a:prstGeom>
                <a:solidFill>
                  <a:srgbClr val="66CCFF"/>
                </a:solidFill>
                <a:ln>
                  <a:solidFill>
                    <a:srgbClr val="66CC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1DC60A8-DF62-1083-0BC7-220413F3AF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5725" y="1748371"/>
                  <a:ext cx="180000" cy="720000"/>
                </a:xfrm>
                <a:prstGeom prst="rect">
                  <a:avLst/>
                </a:prstGeom>
                <a:blipFill>
                  <a:blip r:embed="rId28"/>
                  <a:stretch>
                    <a:fillRect l="-61290" r="-22581"/>
                  </a:stretch>
                </a:blipFill>
                <a:ln>
                  <a:solidFill>
                    <a:srgbClr val="66CC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C3776236-1189-6502-D1A5-8F4359117E36}"/>
                    </a:ext>
                  </a:extLst>
                </p:cNvPr>
                <p:cNvSpPr/>
                <p:nvPr/>
              </p:nvSpPr>
              <p:spPr>
                <a:xfrm>
                  <a:off x="3921227" y="1928371"/>
                  <a:ext cx="180000" cy="360000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C3776236-1189-6502-D1A5-8F4359117E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227" y="1928371"/>
                  <a:ext cx="180000" cy="360000"/>
                </a:xfrm>
                <a:prstGeom prst="rect">
                  <a:avLst/>
                </a:prstGeom>
                <a:blipFill>
                  <a:blip r:embed="rId29"/>
                  <a:stretch>
                    <a:fillRect l="-71875" r="-18750" b="-6557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9E09CC43-BF93-9BFB-A43B-A1DAEA883C90}"/>
                    </a:ext>
                  </a:extLst>
                </p:cNvPr>
                <p:cNvSpPr/>
                <p:nvPr/>
              </p:nvSpPr>
              <p:spPr>
                <a:xfrm>
                  <a:off x="4254846" y="1928371"/>
                  <a:ext cx="180000" cy="360000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9E09CC43-BF93-9BFB-A43B-A1DAEA883C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4846" y="1928371"/>
                  <a:ext cx="180000" cy="360000"/>
                </a:xfrm>
                <a:prstGeom prst="rect">
                  <a:avLst/>
                </a:prstGeom>
                <a:blipFill>
                  <a:blip r:embed="rId30"/>
                  <a:stretch>
                    <a:fillRect l="-71875" r="-18750" b="-6557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D406D430-C8FD-1C88-ADEE-BB98774A7510}"/>
                    </a:ext>
                  </a:extLst>
                </p:cNvPr>
                <p:cNvSpPr/>
                <p:nvPr/>
              </p:nvSpPr>
              <p:spPr>
                <a:xfrm>
                  <a:off x="4588465" y="1928371"/>
                  <a:ext cx="180000" cy="360000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D406D430-C8FD-1C88-ADEE-BB98774A75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8465" y="1928371"/>
                  <a:ext cx="180000" cy="360000"/>
                </a:xfrm>
                <a:prstGeom prst="rect">
                  <a:avLst/>
                </a:prstGeom>
                <a:blipFill>
                  <a:blip r:embed="rId31"/>
                  <a:stretch>
                    <a:fillRect l="-74194" r="-19355" b="-6557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59EA812-D96E-03C0-963A-5BD428F51D3A}"/>
                  </a:ext>
                </a:extLst>
              </p:cNvPr>
              <p:cNvSpPr/>
              <p:nvPr/>
            </p:nvSpPr>
            <p:spPr>
              <a:xfrm>
                <a:off x="3587608" y="2385287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59EA812-D96E-03C0-963A-5BD428F51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608" y="2385287"/>
                <a:ext cx="180000" cy="360000"/>
              </a:xfrm>
              <a:prstGeom prst="rect">
                <a:avLst/>
              </a:prstGeom>
              <a:blipFill>
                <a:blip r:embed="rId32"/>
                <a:stretch>
                  <a:fillRect l="-74194" r="-2258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B879A03-343B-E3C6-083A-835E12E1752D}"/>
                  </a:ext>
                </a:extLst>
              </p:cNvPr>
              <p:cNvSpPr/>
              <p:nvPr/>
            </p:nvSpPr>
            <p:spPr>
              <a:xfrm>
                <a:off x="7161220" y="2205287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B879A03-343B-E3C6-083A-835E12E17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20" y="2205287"/>
                <a:ext cx="180000" cy="720000"/>
              </a:xfrm>
              <a:prstGeom prst="rect">
                <a:avLst/>
              </a:prstGeom>
              <a:blipFill>
                <a:blip r:embed="rId33"/>
                <a:stretch>
                  <a:fillRect l="-61290" r="-22581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E2EAF5E-BB69-6E29-FFA5-683D6B329CD9}"/>
                  </a:ext>
                </a:extLst>
              </p:cNvPr>
              <p:cNvSpPr/>
              <p:nvPr/>
            </p:nvSpPr>
            <p:spPr>
              <a:xfrm>
                <a:off x="6096000" y="2385287"/>
                <a:ext cx="720000" cy="36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E2EAF5E-BB69-6E29-FFA5-683D6B329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85287"/>
                <a:ext cx="720000" cy="36000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BE6E4B84-4C04-2A7B-0A31-6109493EF742}"/>
              </a:ext>
            </a:extLst>
          </p:cNvPr>
          <p:cNvSpPr txBox="1"/>
          <p:nvPr/>
        </p:nvSpPr>
        <p:spPr>
          <a:xfrm>
            <a:off x="5206990" y="2365232"/>
            <a:ext cx="5739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23CE5CA-D2F0-3B06-B04F-45520EACD053}"/>
                  </a:ext>
                </a:extLst>
              </p:cNvPr>
              <p:cNvSpPr/>
              <p:nvPr/>
            </p:nvSpPr>
            <p:spPr>
              <a:xfrm>
                <a:off x="7456055" y="2205287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23CE5CA-D2F0-3B06-B04F-45520EACD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055" y="2205287"/>
                <a:ext cx="180000" cy="720000"/>
              </a:xfrm>
              <a:prstGeom prst="rect">
                <a:avLst/>
              </a:prstGeom>
              <a:blipFill>
                <a:blip r:embed="rId35"/>
                <a:stretch>
                  <a:fillRect l="-59375" r="-21875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57661C-F989-98EB-50D3-63594C4DC746}"/>
                  </a:ext>
                </a:extLst>
              </p:cNvPr>
              <p:cNvSpPr/>
              <p:nvPr/>
            </p:nvSpPr>
            <p:spPr>
              <a:xfrm>
                <a:off x="7750890" y="2205287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E57661C-F989-98EB-50D3-63594C4DC7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890" y="2205287"/>
                <a:ext cx="180000" cy="720000"/>
              </a:xfrm>
              <a:prstGeom prst="rect">
                <a:avLst/>
              </a:prstGeom>
              <a:blipFill>
                <a:blip r:embed="rId36"/>
                <a:stretch>
                  <a:fillRect l="-59375" r="-21875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EBE51B7-51C9-6273-EB68-80F07A9F3EA4}"/>
                  </a:ext>
                </a:extLst>
              </p:cNvPr>
              <p:cNvSpPr/>
              <p:nvPr/>
            </p:nvSpPr>
            <p:spPr>
              <a:xfrm>
                <a:off x="8045725" y="2205287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EBE51B7-51C9-6273-EB68-80F07A9F3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725" y="2205287"/>
                <a:ext cx="180000" cy="720000"/>
              </a:xfrm>
              <a:prstGeom prst="rect">
                <a:avLst/>
              </a:prstGeom>
              <a:blipFill>
                <a:blip r:embed="rId37"/>
                <a:stretch>
                  <a:fillRect l="-61290" r="-22581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C25960F-1FF9-1EBA-BC51-C2E9D1C77A45}"/>
                  </a:ext>
                </a:extLst>
              </p:cNvPr>
              <p:cNvSpPr/>
              <p:nvPr/>
            </p:nvSpPr>
            <p:spPr>
              <a:xfrm>
                <a:off x="3921227" y="2385287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C25960F-1FF9-1EBA-BC51-C2E9D1C77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27" y="2385287"/>
                <a:ext cx="180000" cy="360000"/>
              </a:xfrm>
              <a:prstGeom prst="rect">
                <a:avLst/>
              </a:prstGeom>
              <a:blipFill>
                <a:blip r:embed="rId38"/>
                <a:stretch>
                  <a:fillRect l="-71875" r="-25000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1FA7B0B-E701-BD19-2893-1CB4297FEE81}"/>
                  </a:ext>
                </a:extLst>
              </p:cNvPr>
              <p:cNvSpPr/>
              <p:nvPr/>
            </p:nvSpPr>
            <p:spPr>
              <a:xfrm>
                <a:off x="4254846" y="2385287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1FA7B0B-E701-BD19-2893-1CB4297FE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846" y="2385287"/>
                <a:ext cx="180000" cy="360000"/>
              </a:xfrm>
              <a:prstGeom prst="rect">
                <a:avLst/>
              </a:prstGeom>
              <a:blipFill>
                <a:blip r:embed="rId39"/>
                <a:stretch>
                  <a:fillRect l="-71875" r="-21875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95A5C86-724C-D14E-D6EA-5FF6C2B09F99}"/>
                  </a:ext>
                </a:extLst>
              </p:cNvPr>
              <p:cNvSpPr/>
              <p:nvPr/>
            </p:nvSpPr>
            <p:spPr>
              <a:xfrm>
                <a:off x="4588465" y="2385287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95A5C86-724C-D14E-D6EA-5FF6C2B09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65" y="2385287"/>
                <a:ext cx="180000" cy="360000"/>
              </a:xfrm>
              <a:prstGeom prst="rect">
                <a:avLst/>
              </a:prstGeom>
              <a:blipFill>
                <a:blip r:embed="rId40"/>
                <a:stretch>
                  <a:fillRect l="-77419" r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F7A17C9-5084-C9A2-E49A-DB30003CF7B0}"/>
                  </a:ext>
                </a:extLst>
              </p:cNvPr>
              <p:cNvSpPr/>
              <p:nvPr/>
            </p:nvSpPr>
            <p:spPr>
              <a:xfrm>
                <a:off x="3587608" y="3251778"/>
                <a:ext cx="180000" cy="36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F7A17C9-5084-C9A2-E49A-DB30003CF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608" y="3251778"/>
                <a:ext cx="180000" cy="360000"/>
              </a:xfrm>
              <a:prstGeom prst="rect">
                <a:avLst/>
              </a:prstGeom>
              <a:blipFill>
                <a:blip r:embed="rId41"/>
                <a:stretch>
                  <a:fillRect l="-61290" r="-22581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2A422FC-D353-E2E1-044D-5E28ACD43EDB}"/>
                  </a:ext>
                </a:extLst>
              </p:cNvPr>
              <p:cNvSpPr/>
              <p:nvPr/>
            </p:nvSpPr>
            <p:spPr>
              <a:xfrm>
                <a:off x="7161220" y="3071778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2A422FC-D353-E2E1-044D-5E28ACD43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20" y="3071778"/>
                <a:ext cx="180000" cy="720000"/>
              </a:xfrm>
              <a:prstGeom prst="rect">
                <a:avLst/>
              </a:prstGeom>
              <a:blipFill>
                <a:blip r:embed="rId42"/>
                <a:stretch>
                  <a:fillRect l="-61290" r="-22581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B20C1CE-C3EE-EF06-4ED4-A180F66CAD3D}"/>
                  </a:ext>
                </a:extLst>
              </p:cNvPr>
              <p:cNvSpPr/>
              <p:nvPr/>
            </p:nvSpPr>
            <p:spPr>
              <a:xfrm>
                <a:off x="6096000" y="3251778"/>
                <a:ext cx="720000" cy="36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B20C1CE-C3EE-EF06-4ED4-A180F66CA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51778"/>
                <a:ext cx="720000" cy="36000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3A6D820C-E876-597D-6271-DA256ACC5B07}"/>
              </a:ext>
            </a:extLst>
          </p:cNvPr>
          <p:cNvSpPr txBox="1"/>
          <p:nvPr/>
        </p:nvSpPr>
        <p:spPr>
          <a:xfrm>
            <a:off x="5206990" y="3231723"/>
            <a:ext cx="5739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74F1642-3CB5-57BE-B5F1-F0BB3ED96FB1}"/>
                  </a:ext>
                </a:extLst>
              </p:cNvPr>
              <p:cNvSpPr/>
              <p:nvPr/>
            </p:nvSpPr>
            <p:spPr>
              <a:xfrm>
                <a:off x="7456055" y="3071778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74F1642-3CB5-57BE-B5F1-F0BB3ED96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055" y="3071778"/>
                <a:ext cx="180000" cy="720000"/>
              </a:xfrm>
              <a:prstGeom prst="rect">
                <a:avLst/>
              </a:prstGeom>
              <a:blipFill>
                <a:blip r:embed="rId44"/>
                <a:stretch>
                  <a:fillRect l="-59375" r="-21875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B96D2C50-313A-381A-2AAB-DF676C6A0085}"/>
                  </a:ext>
                </a:extLst>
              </p:cNvPr>
              <p:cNvSpPr/>
              <p:nvPr/>
            </p:nvSpPr>
            <p:spPr>
              <a:xfrm>
                <a:off x="7750890" y="3071778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B96D2C50-313A-381A-2AAB-DF676C6A0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890" y="3071778"/>
                <a:ext cx="180000" cy="720000"/>
              </a:xfrm>
              <a:prstGeom prst="rect">
                <a:avLst/>
              </a:prstGeom>
              <a:blipFill>
                <a:blip r:embed="rId45"/>
                <a:stretch>
                  <a:fillRect l="-59375" r="-21875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677D50E-4585-5E9B-4A34-F7A7CD99BA49}"/>
                  </a:ext>
                </a:extLst>
              </p:cNvPr>
              <p:cNvSpPr/>
              <p:nvPr/>
            </p:nvSpPr>
            <p:spPr>
              <a:xfrm>
                <a:off x="8045725" y="3071778"/>
                <a:ext cx="1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677D50E-4585-5E9B-4A34-F7A7CD99B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725" y="3071778"/>
                <a:ext cx="180000" cy="720000"/>
              </a:xfrm>
              <a:prstGeom prst="rect">
                <a:avLst/>
              </a:prstGeom>
              <a:blipFill>
                <a:blip r:embed="rId46"/>
                <a:stretch>
                  <a:fillRect l="-61290" r="-22581"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DA1B4D0-2266-F0BB-0472-0817EAF3D984}"/>
                  </a:ext>
                </a:extLst>
              </p:cNvPr>
              <p:cNvSpPr/>
              <p:nvPr/>
            </p:nvSpPr>
            <p:spPr>
              <a:xfrm>
                <a:off x="3921227" y="3251778"/>
                <a:ext cx="180000" cy="36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DA1B4D0-2266-F0BB-0472-0817EAF3D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27" y="3251778"/>
                <a:ext cx="180000" cy="360000"/>
              </a:xfrm>
              <a:prstGeom prst="rect">
                <a:avLst/>
              </a:prstGeom>
              <a:blipFill>
                <a:blip r:embed="rId47"/>
                <a:stretch>
                  <a:fillRect l="-59375" r="-2187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3DE8E44E-B9C9-1C72-7F79-F5014114B9B3}"/>
                  </a:ext>
                </a:extLst>
              </p:cNvPr>
              <p:cNvSpPr/>
              <p:nvPr/>
            </p:nvSpPr>
            <p:spPr>
              <a:xfrm>
                <a:off x="4254846" y="3251778"/>
                <a:ext cx="180000" cy="36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3DE8E44E-B9C9-1C72-7F79-F5014114B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846" y="3251778"/>
                <a:ext cx="180000" cy="360000"/>
              </a:xfrm>
              <a:prstGeom prst="rect">
                <a:avLst/>
              </a:prstGeom>
              <a:blipFill>
                <a:blip r:embed="rId48"/>
                <a:stretch>
                  <a:fillRect l="-59375" r="-2187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9F27430-97D0-F1EE-BCAB-B1373158BFF1}"/>
                  </a:ext>
                </a:extLst>
              </p:cNvPr>
              <p:cNvSpPr/>
              <p:nvPr/>
            </p:nvSpPr>
            <p:spPr>
              <a:xfrm>
                <a:off x="4588465" y="3251778"/>
                <a:ext cx="180000" cy="36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9F27430-97D0-F1EE-BCAB-B1373158B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65" y="3251778"/>
                <a:ext cx="180000" cy="360000"/>
              </a:xfrm>
              <a:prstGeom prst="rect">
                <a:avLst/>
              </a:prstGeom>
              <a:blipFill>
                <a:blip r:embed="rId49"/>
                <a:stretch>
                  <a:fillRect l="-64516" r="-25806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ACAB994-B70C-F939-4420-A76775019F16}"/>
                  </a:ext>
                </a:extLst>
              </p:cNvPr>
              <p:cNvSpPr/>
              <p:nvPr/>
            </p:nvSpPr>
            <p:spPr>
              <a:xfrm>
                <a:off x="3461173" y="1518796"/>
                <a:ext cx="1331128" cy="359995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ACAB994-B70C-F939-4420-A76775019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173" y="1518796"/>
                <a:ext cx="1331128" cy="359995"/>
              </a:xfrm>
              <a:prstGeom prst="rect">
                <a:avLst/>
              </a:prstGeom>
              <a:blipFill>
                <a:blip r:embed="rId50"/>
                <a:stretch>
                  <a:fillRect b="-9836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5850A79-E62A-63FC-F8DF-36D43810880C}"/>
                  </a:ext>
                </a:extLst>
              </p:cNvPr>
              <p:cNvSpPr/>
              <p:nvPr/>
            </p:nvSpPr>
            <p:spPr>
              <a:xfrm>
                <a:off x="3461173" y="2381250"/>
                <a:ext cx="1331128" cy="357721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5850A79-E62A-63FC-F8DF-36D438108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173" y="2381250"/>
                <a:ext cx="1331128" cy="357721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985D8F5-BE08-F22A-6CDB-619700EDCB72}"/>
                  </a:ext>
                </a:extLst>
              </p:cNvPr>
              <p:cNvSpPr/>
              <p:nvPr/>
            </p:nvSpPr>
            <p:spPr>
              <a:xfrm>
                <a:off x="3461173" y="3244720"/>
                <a:ext cx="1331128" cy="37478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985D8F5-BE08-F22A-6CDB-619700EDC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173" y="3244720"/>
                <a:ext cx="1331128" cy="37478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C3EE5F1-AC5A-4B03-B5E2-381D407BDD2D}"/>
                  </a:ext>
                </a:extLst>
              </p:cNvPr>
              <p:cNvSpPr/>
              <p:nvPr/>
            </p:nvSpPr>
            <p:spPr>
              <a:xfrm>
                <a:off x="7058026" y="1338796"/>
                <a:ext cx="1167700" cy="719998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C3EE5F1-AC5A-4B03-B5E2-381D407BD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026" y="1338796"/>
                <a:ext cx="1167700" cy="719998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A85F9FE-E0DB-534C-2221-A7F596816D10}"/>
                  </a:ext>
                </a:extLst>
              </p:cNvPr>
              <p:cNvSpPr/>
              <p:nvPr/>
            </p:nvSpPr>
            <p:spPr>
              <a:xfrm>
                <a:off x="7058026" y="2200111"/>
                <a:ext cx="1167700" cy="719998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A85F9FE-E0DB-534C-2221-A7F596816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026" y="2200111"/>
                <a:ext cx="1167700" cy="719998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2F2361A-0A80-8EFE-E8B5-149ECDC53EBD}"/>
                  </a:ext>
                </a:extLst>
              </p:cNvPr>
              <p:cNvSpPr/>
              <p:nvPr/>
            </p:nvSpPr>
            <p:spPr>
              <a:xfrm>
                <a:off x="7058026" y="3070949"/>
                <a:ext cx="1167700" cy="719998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2F2361A-0A80-8EFE-E8B5-149ECDC53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026" y="3070949"/>
                <a:ext cx="1167700" cy="719998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60A13CF-C31F-A367-069A-C31C5C0AF04B}"/>
                  </a:ext>
                </a:extLst>
              </p:cNvPr>
              <p:cNvSpPr txBox="1"/>
              <p:nvPr/>
            </p:nvSpPr>
            <p:spPr>
              <a:xfrm>
                <a:off x="6411080" y="1768043"/>
                <a:ext cx="6094070" cy="948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1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dirty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18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1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18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60A13CF-C31F-A367-069A-C31C5C0AF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080" y="1768043"/>
                <a:ext cx="6094070" cy="948337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00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DBF79A-25CF-846C-7407-B7D414112D5E}"/>
                  </a:ext>
                </a:extLst>
              </p:cNvPr>
              <p:cNvSpPr/>
              <p:nvPr/>
            </p:nvSpPr>
            <p:spPr>
              <a:xfrm rot="5400000">
                <a:off x="1989261" y="1950422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DBF79A-25CF-846C-7407-B7D414112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989261" y="1950422"/>
                <a:ext cx="180000" cy="360000"/>
              </a:xfrm>
              <a:prstGeom prst="rect">
                <a:avLst/>
              </a:prstGeom>
              <a:blipFill>
                <a:blip r:embed="rId26"/>
                <a:stretch>
                  <a:fillRect t="-74194" b="-22581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23831CB-6819-404C-F59C-73D25B8A3308}"/>
                  </a:ext>
                </a:extLst>
              </p:cNvPr>
              <p:cNvSpPr/>
              <p:nvPr/>
            </p:nvSpPr>
            <p:spPr>
              <a:xfrm>
                <a:off x="2412880" y="203985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23831CB-6819-404C-F59C-73D25B8A3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880" y="2039857"/>
                <a:ext cx="180000" cy="360000"/>
              </a:xfrm>
              <a:prstGeom prst="rect">
                <a:avLst/>
              </a:prstGeom>
              <a:blipFill>
                <a:blip r:embed="rId27"/>
                <a:stretch>
                  <a:fillRect l="-74194" r="-22581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9EC55E5-B70D-3D8C-DFCF-303118620D75}"/>
                  </a:ext>
                </a:extLst>
              </p:cNvPr>
              <p:cNvSpPr txBox="1"/>
              <p:nvPr/>
            </p:nvSpPr>
            <p:spPr>
              <a:xfrm>
                <a:off x="1080129" y="1956248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9EC55E5-B70D-3D8C-DFCF-303118620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29" y="1956248"/>
                <a:ext cx="180000" cy="180000"/>
              </a:xfrm>
              <a:prstGeom prst="rect">
                <a:avLst/>
              </a:prstGeom>
              <a:blipFill>
                <a:blip r:embed="rId28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993E51D-CD28-3B0B-98B5-7E8E5441C576}"/>
                  </a:ext>
                </a:extLst>
              </p:cNvPr>
              <p:cNvSpPr/>
              <p:nvPr/>
            </p:nvSpPr>
            <p:spPr>
              <a:xfrm rot="5400000">
                <a:off x="4760408" y="1950422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993E51D-CD28-3B0B-98B5-7E8E5441C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760408" y="1950422"/>
                <a:ext cx="180000" cy="360000"/>
              </a:xfrm>
              <a:prstGeom prst="rect">
                <a:avLst/>
              </a:prstGeom>
              <a:blipFill>
                <a:blip r:embed="rId29"/>
                <a:stretch>
                  <a:fillRect t="-77419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B7CB67A-2828-1F27-20B5-2A916ABFA48D}"/>
                  </a:ext>
                </a:extLst>
              </p:cNvPr>
              <p:cNvSpPr/>
              <p:nvPr/>
            </p:nvSpPr>
            <p:spPr>
              <a:xfrm>
                <a:off x="5184027" y="203985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B7CB67A-2828-1F27-20B5-2A916ABFA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027" y="2039857"/>
                <a:ext cx="180000" cy="360000"/>
              </a:xfrm>
              <a:prstGeom prst="rect">
                <a:avLst/>
              </a:prstGeom>
              <a:blipFill>
                <a:blip r:embed="rId30"/>
                <a:stretch>
                  <a:fillRect l="-68750" r="-18750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A50E3F8-803F-162F-FE83-FC89063949A9}"/>
                  </a:ext>
                </a:extLst>
              </p:cNvPr>
              <p:cNvSpPr txBox="1"/>
              <p:nvPr/>
            </p:nvSpPr>
            <p:spPr>
              <a:xfrm>
                <a:off x="3851276" y="1956248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A50E3F8-803F-162F-FE83-FC8906394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276" y="1956248"/>
                <a:ext cx="180000" cy="180000"/>
              </a:xfrm>
              <a:prstGeom prst="rect">
                <a:avLst/>
              </a:prstGeom>
              <a:blipFill>
                <a:blip r:embed="rId31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62A3D42-D4B8-D5DA-0B07-B4525305E167}"/>
                  </a:ext>
                </a:extLst>
              </p:cNvPr>
              <p:cNvSpPr/>
              <p:nvPr/>
            </p:nvSpPr>
            <p:spPr>
              <a:xfrm rot="5400000">
                <a:off x="7439663" y="1932861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62A3D42-D4B8-D5DA-0B07-B4525305E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439663" y="1932861"/>
                <a:ext cx="180000" cy="360000"/>
              </a:xfrm>
              <a:prstGeom prst="rect">
                <a:avLst/>
              </a:prstGeom>
              <a:blipFill>
                <a:blip r:embed="rId32"/>
                <a:stretch>
                  <a:fillRect t="-74194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1A6E4A3-C51D-F27C-9E54-CC42D2CEF4BE}"/>
                  </a:ext>
                </a:extLst>
              </p:cNvPr>
              <p:cNvSpPr/>
              <p:nvPr/>
            </p:nvSpPr>
            <p:spPr>
              <a:xfrm>
                <a:off x="7863282" y="2022296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1A6E4A3-C51D-F27C-9E54-CC42D2CEF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282" y="2022296"/>
                <a:ext cx="180000" cy="360000"/>
              </a:xfrm>
              <a:prstGeom prst="rect">
                <a:avLst/>
              </a:prstGeom>
              <a:blipFill>
                <a:blip r:embed="rId33"/>
                <a:stretch>
                  <a:fillRect l="-74194" r="-22581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79AAFA-7262-301A-5A53-EBA94133DA39}"/>
                  </a:ext>
                </a:extLst>
              </p:cNvPr>
              <p:cNvSpPr txBox="1"/>
              <p:nvPr/>
            </p:nvSpPr>
            <p:spPr>
              <a:xfrm>
                <a:off x="6530531" y="193868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79AAFA-7262-301A-5A53-EBA94133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531" y="1938687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37ADDEC-1386-7738-239E-B0B6A65F730E}"/>
                  </a:ext>
                </a:extLst>
              </p:cNvPr>
              <p:cNvSpPr/>
              <p:nvPr/>
            </p:nvSpPr>
            <p:spPr>
              <a:xfrm rot="5400000">
                <a:off x="10059571" y="1939422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37ADDEC-1386-7738-239E-B0B6A65F7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059571" y="1939422"/>
                <a:ext cx="180000" cy="360000"/>
              </a:xfrm>
              <a:prstGeom prst="rect">
                <a:avLst/>
              </a:prstGeom>
              <a:blipFill>
                <a:blip r:embed="rId35"/>
                <a:stretch>
                  <a:fillRect t="-74194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E6FB43B-1831-AB79-A597-DBD9C2AC59A8}"/>
                  </a:ext>
                </a:extLst>
              </p:cNvPr>
              <p:cNvSpPr/>
              <p:nvPr/>
            </p:nvSpPr>
            <p:spPr>
              <a:xfrm>
                <a:off x="10483190" y="202885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E6FB43B-1831-AB79-A597-DBD9C2AC59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3190" y="2028857"/>
                <a:ext cx="180000" cy="360000"/>
              </a:xfrm>
              <a:prstGeom prst="rect">
                <a:avLst/>
              </a:prstGeom>
              <a:blipFill>
                <a:blip r:embed="rId36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9BF7DC-61C2-F461-1A48-499B72708059}"/>
                  </a:ext>
                </a:extLst>
              </p:cNvPr>
              <p:cNvSpPr txBox="1"/>
              <p:nvPr/>
            </p:nvSpPr>
            <p:spPr>
              <a:xfrm>
                <a:off x="9150439" y="1945248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9BF7DC-61C2-F461-1A48-499B72708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439" y="1945248"/>
                <a:ext cx="180000" cy="180000"/>
              </a:xfrm>
              <a:prstGeom prst="rect">
                <a:avLst/>
              </a:prstGeom>
              <a:blipFill>
                <a:blip r:embed="rId37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DC67ACB-D063-6713-5DC6-6B239E6462DE}"/>
                  </a:ext>
                </a:extLst>
              </p:cNvPr>
              <p:cNvSpPr txBox="1"/>
              <p:nvPr/>
            </p:nvSpPr>
            <p:spPr>
              <a:xfrm>
                <a:off x="1450864" y="1956742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DC67ACB-D063-6713-5DC6-6B239E646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864" y="1956742"/>
                <a:ext cx="262892" cy="307777"/>
              </a:xfrm>
              <a:prstGeom prst="rect">
                <a:avLst/>
              </a:prstGeom>
              <a:blipFill>
                <a:blip r:embed="rId38"/>
                <a:stretch>
                  <a:fillRect l="-6977" r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0944B9D-1B9B-6D72-67DE-85A2705BA52A}"/>
                  </a:ext>
                </a:extLst>
              </p:cNvPr>
              <p:cNvSpPr txBox="1"/>
              <p:nvPr/>
            </p:nvSpPr>
            <p:spPr>
              <a:xfrm>
                <a:off x="4269898" y="1997273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0944B9D-1B9B-6D72-67DE-85A2705BA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898" y="1997273"/>
                <a:ext cx="262892" cy="307777"/>
              </a:xfrm>
              <a:prstGeom prst="rect">
                <a:avLst/>
              </a:prstGeom>
              <a:blipFill>
                <a:blip r:embed="rId39"/>
                <a:stretch>
                  <a:fillRect l="-6818" r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53309C3-B8AB-020E-466B-E6E71A2ED1EE}"/>
                  </a:ext>
                </a:extLst>
              </p:cNvPr>
              <p:cNvSpPr txBox="1"/>
              <p:nvPr/>
            </p:nvSpPr>
            <p:spPr>
              <a:xfrm>
                <a:off x="6915366" y="1956742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53309C3-B8AB-020E-466B-E6E71A2ED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366" y="1956742"/>
                <a:ext cx="262892" cy="307777"/>
              </a:xfrm>
              <a:prstGeom prst="rect">
                <a:avLst/>
              </a:prstGeom>
              <a:blipFill>
                <a:blip r:embed="rId40"/>
                <a:stretch>
                  <a:fillRect l="-6818" r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17FA607-B809-B1DA-E873-20FBB9831831}"/>
                  </a:ext>
                </a:extLst>
              </p:cNvPr>
              <p:cNvSpPr txBox="1"/>
              <p:nvPr/>
            </p:nvSpPr>
            <p:spPr>
              <a:xfrm>
                <a:off x="9642916" y="1964798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17FA607-B809-B1DA-E873-20FBB983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916" y="1964798"/>
                <a:ext cx="262892" cy="307777"/>
              </a:xfrm>
              <a:prstGeom prst="rect">
                <a:avLst/>
              </a:prstGeom>
              <a:blipFill>
                <a:blip r:embed="rId41"/>
                <a:stretch>
                  <a:fillRect l="-9302" r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D7223B4-33D0-373D-5BC3-9222E420D2BD}"/>
              </a:ext>
            </a:extLst>
          </p:cNvPr>
          <p:cNvSpPr txBox="1"/>
          <p:nvPr/>
        </p:nvSpPr>
        <p:spPr>
          <a:xfrm>
            <a:off x="965418" y="2455905"/>
            <a:ext cx="58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1*1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ACE003-3B3E-6FB6-5EEB-A76DE09DB103}"/>
              </a:ext>
            </a:extLst>
          </p:cNvPr>
          <p:cNvSpPr txBox="1"/>
          <p:nvPr/>
        </p:nvSpPr>
        <p:spPr>
          <a:xfrm>
            <a:off x="1784348" y="2455905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1*2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F791D0-84C2-39A9-26A4-16722B848540}"/>
              </a:ext>
            </a:extLst>
          </p:cNvPr>
          <p:cNvSpPr txBox="1"/>
          <p:nvPr/>
        </p:nvSpPr>
        <p:spPr>
          <a:xfrm>
            <a:off x="2355846" y="2455905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8279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6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6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/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blipFill>
                <a:blip r:embed="rId26"/>
                <a:stretch>
                  <a:fillRect t="-71875" b="-21875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/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blipFill>
                <a:blip r:embed="rId27"/>
                <a:stretch>
                  <a:fillRect t="-77419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/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blipFill>
                <a:blip r:embed="rId28"/>
                <a:stretch>
                  <a:fillRect t="-74194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/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blipFill>
                <a:blip r:embed="rId29"/>
                <a:stretch>
                  <a:fillRect t="-71875" b="-25000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/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blipFill>
                <a:blip r:embed="rId30"/>
                <a:stretch>
                  <a:fillRect l="-9302" r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/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blipFill>
                <a:blip r:embed="rId31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/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blipFill>
                <a:blip r:embed="rId32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/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blipFill>
                <a:blip r:embed="rId33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/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/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blipFill>
                <a:blip r:embed="rId35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320AEDF-794B-6C08-0689-7EAADEBC3036}"/>
              </a:ext>
            </a:extLst>
          </p:cNvPr>
          <p:cNvSpPr txBox="1"/>
          <p:nvPr/>
        </p:nvSpPr>
        <p:spPr>
          <a:xfrm>
            <a:off x="822776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4*1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4699DD-7E44-63C4-06E9-8AA57F21B8FE}"/>
              </a:ext>
            </a:extLst>
          </p:cNvPr>
          <p:cNvSpPr txBox="1"/>
          <p:nvPr/>
        </p:nvSpPr>
        <p:spPr>
          <a:xfrm>
            <a:off x="2910050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4*2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F53710-3EFB-EE94-5C80-A62E8C31043C}"/>
              </a:ext>
            </a:extLst>
          </p:cNvPr>
          <p:cNvSpPr txBox="1"/>
          <p:nvPr/>
        </p:nvSpPr>
        <p:spPr>
          <a:xfrm>
            <a:off x="3884981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51997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/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blipFill>
                <a:blip r:embed="rId26"/>
                <a:stretch>
                  <a:fillRect t="-71875" b="-21875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/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blipFill>
                <a:blip r:embed="rId27"/>
                <a:stretch>
                  <a:fillRect t="-77419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/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blipFill>
                <a:blip r:embed="rId28"/>
                <a:stretch>
                  <a:fillRect t="-74194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/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blipFill>
                <a:blip r:embed="rId29"/>
                <a:stretch>
                  <a:fillRect t="-71875" b="-25000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/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blipFill>
                <a:blip r:embed="rId30"/>
                <a:stretch>
                  <a:fillRect l="-9302" r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/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blipFill>
                <a:blip r:embed="rId31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/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blipFill>
                <a:blip r:embed="rId32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/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blipFill>
                <a:blip r:embed="rId33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/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/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blipFill>
                <a:blip r:embed="rId35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62BFE2-8942-675E-776A-0075C89F2298}"/>
                  </a:ext>
                </a:extLst>
              </p:cNvPr>
              <p:cNvSpPr txBox="1"/>
              <p:nvPr/>
            </p:nvSpPr>
            <p:spPr>
              <a:xfrm>
                <a:off x="2931416" y="3124487"/>
                <a:ext cx="611828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62BFE2-8942-675E-776A-0075C89F2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16" y="3124487"/>
                <a:ext cx="611828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B69483A5-D94E-9BD7-602A-5FB031C2D7DC}"/>
              </a:ext>
            </a:extLst>
          </p:cNvPr>
          <p:cNvSpPr txBox="1"/>
          <p:nvPr/>
        </p:nvSpPr>
        <p:spPr>
          <a:xfrm>
            <a:off x="822776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4*1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3B00E2-0721-7174-1DC7-17BF2BAEAACF}"/>
              </a:ext>
            </a:extLst>
          </p:cNvPr>
          <p:cNvSpPr txBox="1"/>
          <p:nvPr/>
        </p:nvSpPr>
        <p:spPr>
          <a:xfrm>
            <a:off x="2910050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4*2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09179C8-2608-5960-1611-6B968C411C7C}"/>
              </a:ext>
            </a:extLst>
          </p:cNvPr>
          <p:cNvSpPr txBox="1"/>
          <p:nvPr/>
        </p:nvSpPr>
        <p:spPr>
          <a:xfrm>
            <a:off x="3884981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468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/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blipFill>
                <a:blip r:embed="rId26"/>
                <a:stretch>
                  <a:fillRect t="-71875" b="-21875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/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blipFill>
                <a:blip r:embed="rId27"/>
                <a:stretch>
                  <a:fillRect t="-77419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/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blipFill>
                <a:blip r:embed="rId28"/>
                <a:stretch>
                  <a:fillRect t="-74194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/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blipFill>
                <a:blip r:embed="rId29"/>
                <a:stretch>
                  <a:fillRect t="-71875" b="-25000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/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blipFill>
                <a:blip r:embed="rId30"/>
                <a:stretch>
                  <a:fillRect l="-9302" r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/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blipFill>
                <a:blip r:embed="rId31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3FDF60-78D7-0398-24F7-1687EFA06E15}"/>
                  </a:ext>
                </a:extLst>
              </p:cNvPr>
              <p:cNvSpPr/>
              <p:nvPr/>
            </p:nvSpPr>
            <p:spPr>
              <a:xfrm>
                <a:off x="43202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3FDF60-78D7-0398-24F7-1687EFA06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28" y="1968267"/>
                <a:ext cx="180000" cy="360000"/>
              </a:xfrm>
              <a:prstGeom prst="rect">
                <a:avLst/>
              </a:prstGeom>
              <a:blipFill>
                <a:blip r:embed="rId32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/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blipFill>
                <a:blip r:embed="rId33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/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/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blipFill>
                <a:blip r:embed="rId35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/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blipFill>
                <a:blip r:embed="rId36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32CB00-4FDF-5AE1-1146-089C7BE48422}"/>
                  </a:ext>
                </a:extLst>
              </p:cNvPr>
              <p:cNvSpPr txBox="1"/>
              <p:nvPr/>
            </p:nvSpPr>
            <p:spPr>
              <a:xfrm>
                <a:off x="1344417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32CB00-4FDF-5AE1-1146-089C7BE48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1458266"/>
                <a:ext cx="180000" cy="289182"/>
              </a:xfrm>
              <a:prstGeom prst="rect">
                <a:avLst/>
              </a:prstGeom>
              <a:blipFill>
                <a:blip r:embed="rId37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8F7293E-0F87-16A5-FE3F-C34178E1E94D}"/>
                  </a:ext>
                </a:extLst>
              </p:cNvPr>
              <p:cNvSpPr txBox="1"/>
              <p:nvPr/>
            </p:nvSpPr>
            <p:spPr>
              <a:xfrm>
                <a:off x="1344417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8F7293E-0F87-16A5-FE3F-C34178E1E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1822743"/>
                <a:ext cx="180000" cy="180000"/>
              </a:xfrm>
              <a:prstGeom prst="rect">
                <a:avLst/>
              </a:prstGeom>
              <a:blipFill>
                <a:blip r:embed="rId38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04106C0-7AA0-DAD6-3967-8A3075E9F038}"/>
                  </a:ext>
                </a:extLst>
              </p:cNvPr>
              <p:cNvSpPr txBox="1"/>
              <p:nvPr/>
            </p:nvSpPr>
            <p:spPr>
              <a:xfrm>
                <a:off x="1344417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04106C0-7AA0-DAD6-3967-8A3075E9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2191057"/>
                <a:ext cx="180000" cy="180000"/>
              </a:xfrm>
              <a:prstGeom prst="rect">
                <a:avLst/>
              </a:prstGeom>
              <a:blipFill>
                <a:blip r:embed="rId39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CB64FE-276D-B931-E529-5E07D0789409}"/>
                  </a:ext>
                </a:extLst>
              </p:cNvPr>
              <p:cNvSpPr txBox="1"/>
              <p:nvPr/>
            </p:nvSpPr>
            <p:spPr>
              <a:xfrm>
                <a:off x="1344417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CB64FE-276D-B931-E529-5E07D0789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2535743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7690D11-60FE-069D-E591-9663F0FCB13C}"/>
              </a:ext>
            </a:extLst>
          </p:cNvPr>
          <p:cNvSpPr txBox="1"/>
          <p:nvPr/>
        </p:nvSpPr>
        <p:spPr>
          <a:xfrm>
            <a:off x="822776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4*2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95EBEB-5BB1-97F2-E5E9-2BF165BCA19F}"/>
              </a:ext>
            </a:extLst>
          </p:cNvPr>
          <p:cNvSpPr txBox="1"/>
          <p:nvPr/>
        </p:nvSpPr>
        <p:spPr>
          <a:xfrm>
            <a:off x="2910050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4*2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563112-1A0B-8A23-A6AB-51B4FF3CFA41}"/>
              </a:ext>
            </a:extLst>
          </p:cNvPr>
          <p:cNvSpPr txBox="1"/>
          <p:nvPr/>
        </p:nvSpPr>
        <p:spPr>
          <a:xfrm>
            <a:off x="3884981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2*2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FC21382-D79F-C137-2E22-8745F60F5D54}"/>
                  </a:ext>
                </a:extLst>
              </p:cNvPr>
              <p:cNvSpPr txBox="1"/>
              <p:nvPr/>
            </p:nvSpPr>
            <p:spPr>
              <a:xfrm>
                <a:off x="2931416" y="3124487"/>
                <a:ext cx="611828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FC21382-D79F-C137-2E22-8745F60F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16" y="3124487"/>
                <a:ext cx="611828" cy="37427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F0EC55A0-2BEE-8158-F981-09A0C1A0BECE}"/>
              </a:ext>
            </a:extLst>
          </p:cNvPr>
          <p:cNvSpPr/>
          <p:nvPr/>
        </p:nvSpPr>
        <p:spPr>
          <a:xfrm>
            <a:off x="1250731" y="1458266"/>
            <a:ext cx="485649" cy="1359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RNN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30DBA2D-C2E9-2270-2E6F-9C6038A564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3"/>
          <a:stretch/>
        </p:blipFill>
        <p:spPr>
          <a:xfrm>
            <a:off x="4257227" y="2549240"/>
            <a:ext cx="7759961" cy="29428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5411A3C-FB21-7211-EBFE-E946DAB03885}"/>
                  </a:ext>
                </a:extLst>
              </p:cNvPr>
              <p:cNvSpPr txBox="1"/>
              <p:nvPr/>
            </p:nvSpPr>
            <p:spPr>
              <a:xfrm>
                <a:off x="-61899" y="3467567"/>
                <a:ext cx="6631816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𝒂𝒂</m:t>
                        </m:r>
                      </m:sub>
                    </m:sSub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altLang="zh-CN" sz="2000" b="1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𝒂𝒙</m:t>
                        </m:r>
                      </m:sub>
                    </m:sSub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5411A3C-FB21-7211-EBFE-E946DAB03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899" y="3467567"/>
                <a:ext cx="6631816" cy="407099"/>
              </a:xfrm>
              <a:prstGeom prst="rect">
                <a:avLst/>
              </a:prstGeom>
              <a:blipFill>
                <a:blip r:embed="rId4"/>
                <a:stretch>
                  <a:fillRect t="-7463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CF16AD-CC23-4A5A-61E1-D0B02E174F4B}"/>
                  </a:ext>
                </a:extLst>
              </p:cNvPr>
              <p:cNvSpPr txBox="1"/>
              <p:nvPr/>
            </p:nvSpPr>
            <p:spPr>
              <a:xfrm>
                <a:off x="-4675" y="4073124"/>
                <a:ext cx="2791726" cy="3373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CF16AD-CC23-4A5A-61E1-D0B02E174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75" y="4073124"/>
                <a:ext cx="2791726" cy="337336"/>
              </a:xfrm>
              <a:prstGeom prst="rect">
                <a:avLst/>
              </a:prstGeom>
              <a:blipFill>
                <a:blip r:embed="rId5"/>
                <a:stretch>
                  <a:fillRect l="-1747" t="-19643" r="-2838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041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/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blipFill>
                <a:blip r:embed="rId26"/>
                <a:stretch>
                  <a:fillRect t="-71875" b="-21875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/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blipFill>
                <a:blip r:embed="rId27"/>
                <a:stretch>
                  <a:fillRect t="-77419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/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blipFill>
                <a:blip r:embed="rId28"/>
                <a:stretch>
                  <a:fillRect t="-74194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/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blipFill>
                <a:blip r:embed="rId29"/>
                <a:stretch>
                  <a:fillRect t="-71875" b="-25000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/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blipFill>
                <a:blip r:embed="rId30"/>
                <a:stretch>
                  <a:fillRect l="-9302" r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/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blipFill>
                <a:blip r:embed="rId31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3FDF60-78D7-0398-24F7-1687EFA06E15}"/>
                  </a:ext>
                </a:extLst>
              </p:cNvPr>
              <p:cNvSpPr/>
              <p:nvPr/>
            </p:nvSpPr>
            <p:spPr>
              <a:xfrm>
                <a:off x="43202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3FDF60-78D7-0398-24F7-1687EFA06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28" y="1968267"/>
                <a:ext cx="180000" cy="360000"/>
              </a:xfrm>
              <a:prstGeom prst="rect">
                <a:avLst/>
              </a:prstGeom>
              <a:blipFill>
                <a:blip r:embed="rId32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DFDDF5-79C8-F390-FCAD-C6B1E156BBAD}"/>
                  </a:ext>
                </a:extLst>
              </p:cNvPr>
              <p:cNvSpPr/>
              <p:nvPr/>
            </p:nvSpPr>
            <p:spPr>
              <a:xfrm>
                <a:off x="46504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DFDDF5-79C8-F390-FCAD-C6B1E156BB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28" y="1968267"/>
                <a:ext cx="180000" cy="360000"/>
              </a:xfrm>
              <a:prstGeom prst="rect">
                <a:avLst/>
              </a:prstGeom>
              <a:blipFill>
                <a:blip r:embed="rId33"/>
                <a:stretch>
                  <a:fillRect l="-74194" r="-22581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/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/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blipFill>
                <a:blip r:embed="rId35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/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blipFill>
                <a:blip r:embed="rId36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/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blipFill>
                <a:blip r:embed="rId37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32CB00-4FDF-5AE1-1146-089C7BE48422}"/>
                  </a:ext>
                </a:extLst>
              </p:cNvPr>
              <p:cNvSpPr txBox="1"/>
              <p:nvPr/>
            </p:nvSpPr>
            <p:spPr>
              <a:xfrm>
                <a:off x="1344417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32CB00-4FDF-5AE1-1146-089C7BE48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1458266"/>
                <a:ext cx="180000" cy="289182"/>
              </a:xfrm>
              <a:prstGeom prst="rect">
                <a:avLst/>
              </a:prstGeom>
              <a:blipFill>
                <a:blip r:embed="rId38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8F7293E-0F87-16A5-FE3F-C34178E1E94D}"/>
                  </a:ext>
                </a:extLst>
              </p:cNvPr>
              <p:cNvSpPr txBox="1"/>
              <p:nvPr/>
            </p:nvSpPr>
            <p:spPr>
              <a:xfrm>
                <a:off x="1344417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8F7293E-0F87-16A5-FE3F-C34178E1E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1822743"/>
                <a:ext cx="180000" cy="180000"/>
              </a:xfrm>
              <a:prstGeom prst="rect">
                <a:avLst/>
              </a:prstGeom>
              <a:blipFill>
                <a:blip r:embed="rId39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04106C0-7AA0-DAD6-3967-8A3075E9F038}"/>
                  </a:ext>
                </a:extLst>
              </p:cNvPr>
              <p:cNvSpPr txBox="1"/>
              <p:nvPr/>
            </p:nvSpPr>
            <p:spPr>
              <a:xfrm>
                <a:off x="1344417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04106C0-7AA0-DAD6-3967-8A3075E9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2191057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CB64FE-276D-B931-E529-5E07D0789409}"/>
                  </a:ext>
                </a:extLst>
              </p:cNvPr>
              <p:cNvSpPr txBox="1"/>
              <p:nvPr/>
            </p:nvSpPr>
            <p:spPr>
              <a:xfrm>
                <a:off x="1344417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CB64FE-276D-B931-E529-5E07D0789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2535743"/>
                <a:ext cx="180000" cy="180000"/>
              </a:xfrm>
              <a:prstGeom prst="rect">
                <a:avLst/>
              </a:prstGeom>
              <a:blipFill>
                <a:blip r:embed="rId41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F7DDC94-E192-56C2-FAB3-0BA8C733EC80}"/>
                  </a:ext>
                </a:extLst>
              </p:cNvPr>
              <p:cNvSpPr txBox="1"/>
              <p:nvPr/>
            </p:nvSpPr>
            <p:spPr>
              <a:xfrm>
                <a:off x="1736527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F7DDC94-E192-56C2-FAB3-0BA8C733E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1458266"/>
                <a:ext cx="180000" cy="289182"/>
              </a:xfrm>
              <a:prstGeom prst="rect">
                <a:avLst/>
              </a:prstGeom>
              <a:blipFill>
                <a:blip r:embed="rId42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869A632-6154-8F1B-945F-0A2884913A81}"/>
                  </a:ext>
                </a:extLst>
              </p:cNvPr>
              <p:cNvSpPr txBox="1"/>
              <p:nvPr/>
            </p:nvSpPr>
            <p:spPr>
              <a:xfrm>
                <a:off x="1736527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869A632-6154-8F1B-945F-0A288491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1822743"/>
                <a:ext cx="180000" cy="180000"/>
              </a:xfrm>
              <a:prstGeom prst="rect">
                <a:avLst/>
              </a:prstGeom>
              <a:blipFill>
                <a:blip r:embed="rId43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74E1606-8045-2A34-E623-C8153F13685D}"/>
                  </a:ext>
                </a:extLst>
              </p:cNvPr>
              <p:cNvSpPr txBox="1"/>
              <p:nvPr/>
            </p:nvSpPr>
            <p:spPr>
              <a:xfrm>
                <a:off x="1736527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74E1606-8045-2A34-E623-C8153F136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2191057"/>
                <a:ext cx="180000" cy="180000"/>
              </a:xfrm>
              <a:prstGeom prst="rect">
                <a:avLst/>
              </a:prstGeom>
              <a:blipFill>
                <a:blip r:embed="rId44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D263F3-EA48-2356-2EE5-85C1C251F61D}"/>
                  </a:ext>
                </a:extLst>
              </p:cNvPr>
              <p:cNvSpPr txBox="1"/>
              <p:nvPr/>
            </p:nvSpPr>
            <p:spPr>
              <a:xfrm>
                <a:off x="1736527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D263F3-EA48-2356-2EE5-85C1C251F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2535743"/>
                <a:ext cx="180000" cy="180000"/>
              </a:xfrm>
              <a:prstGeom prst="rect">
                <a:avLst/>
              </a:prstGeom>
              <a:blipFill>
                <a:blip r:embed="rId45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8A88D93D-9B5C-83BB-ABA5-31CC13A5B70A}"/>
              </a:ext>
            </a:extLst>
          </p:cNvPr>
          <p:cNvSpPr txBox="1"/>
          <p:nvPr/>
        </p:nvSpPr>
        <p:spPr>
          <a:xfrm>
            <a:off x="822776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4*3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D1C7B2-299E-9559-79FD-54015914AE30}"/>
              </a:ext>
            </a:extLst>
          </p:cNvPr>
          <p:cNvSpPr txBox="1"/>
          <p:nvPr/>
        </p:nvSpPr>
        <p:spPr>
          <a:xfrm>
            <a:off x="2910050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4*2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FE039E8-BB61-6C72-08E3-C8A11DD40A06}"/>
              </a:ext>
            </a:extLst>
          </p:cNvPr>
          <p:cNvSpPr txBox="1"/>
          <p:nvPr/>
        </p:nvSpPr>
        <p:spPr>
          <a:xfrm>
            <a:off x="3884981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2*3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0003565-36D3-EE50-FCC1-F12A0DFB7EA4}"/>
                  </a:ext>
                </a:extLst>
              </p:cNvPr>
              <p:cNvSpPr txBox="1"/>
              <p:nvPr/>
            </p:nvSpPr>
            <p:spPr>
              <a:xfrm>
                <a:off x="2931416" y="3124487"/>
                <a:ext cx="611828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0003565-36D3-EE50-FCC1-F12A0DFB7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16" y="3124487"/>
                <a:ext cx="611828" cy="37427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BB76130D-021A-A489-72D0-9B4039F1BAE3}"/>
              </a:ext>
            </a:extLst>
          </p:cNvPr>
          <p:cNvSpPr/>
          <p:nvPr/>
        </p:nvSpPr>
        <p:spPr>
          <a:xfrm>
            <a:off x="1639612" y="1458266"/>
            <a:ext cx="485649" cy="1359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/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blipFill>
                <a:blip r:embed="rId26"/>
                <a:stretch>
                  <a:fillRect t="-71875" b="-21875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118B272-678F-ADC9-BDCD-BDA5B4614B24}"/>
                  </a:ext>
                </a:extLst>
              </p:cNvPr>
              <p:cNvSpPr/>
              <p:nvPr/>
            </p:nvSpPr>
            <p:spPr>
              <a:xfrm>
                <a:off x="36598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118B272-678F-ADC9-BDCD-BDA5B4614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828" y="1968267"/>
                <a:ext cx="180000" cy="360000"/>
              </a:xfrm>
              <a:prstGeom prst="rect">
                <a:avLst/>
              </a:prstGeom>
              <a:blipFill>
                <a:blip r:embed="rId27"/>
                <a:stretch>
                  <a:fillRect l="-68750" r="-18750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/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blipFill>
                <a:blip r:embed="rId28"/>
                <a:stretch>
                  <a:fillRect t="-77419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/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blipFill>
                <a:blip r:embed="rId29"/>
                <a:stretch>
                  <a:fillRect t="-74194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/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blipFill>
                <a:blip r:embed="rId30"/>
                <a:stretch>
                  <a:fillRect t="-71875" b="-25000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90F2C-66EE-9D1E-CD7B-5C374481555D}"/>
                  </a:ext>
                </a:extLst>
              </p:cNvPr>
              <p:cNvSpPr txBox="1"/>
              <p:nvPr/>
            </p:nvSpPr>
            <p:spPr>
              <a:xfrm>
                <a:off x="560199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90F2C-66EE-9D1E-CD7B-5C3744815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1458266"/>
                <a:ext cx="180000" cy="289182"/>
              </a:xfrm>
              <a:prstGeom prst="rect">
                <a:avLst/>
              </a:prstGeom>
              <a:blipFill>
                <a:blip r:embed="rId31"/>
                <a:stretch>
                  <a:fillRect l="-29032" r="-122581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9AC36D-84D6-4649-0DDA-DD71FE2C0128}"/>
                  </a:ext>
                </a:extLst>
              </p:cNvPr>
              <p:cNvSpPr txBox="1"/>
              <p:nvPr/>
            </p:nvSpPr>
            <p:spPr>
              <a:xfrm>
                <a:off x="560199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9AC36D-84D6-4649-0DDA-DD71FE2C0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1822743"/>
                <a:ext cx="180000" cy="180000"/>
              </a:xfrm>
              <a:prstGeom prst="rect">
                <a:avLst/>
              </a:prstGeom>
              <a:blipFill>
                <a:blip r:embed="rId32"/>
                <a:stretch>
                  <a:fillRect l="-29032" r="-122581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A628F8B-F53A-B19C-A426-D05066269E84}"/>
                  </a:ext>
                </a:extLst>
              </p:cNvPr>
              <p:cNvSpPr txBox="1"/>
              <p:nvPr/>
            </p:nvSpPr>
            <p:spPr>
              <a:xfrm>
                <a:off x="560199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A628F8B-F53A-B19C-A426-D05066269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2191057"/>
                <a:ext cx="180000" cy="180000"/>
              </a:xfrm>
              <a:prstGeom prst="rect">
                <a:avLst/>
              </a:prstGeom>
              <a:blipFill>
                <a:blip r:embed="rId33"/>
                <a:stretch>
                  <a:fillRect l="-29032" r="-122581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68554E-627C-C4AD-923D-AD92C875CA60}"/>
                  </a:ext>
                </a:extLst>
              </p:cNvPr>
              <p:cNvSpPr txBox="1"/>
              <p:nvPr/>
            </p:nvSpPr>
            <p:spPr>
              <a:xfrm>
                <a:off x="560199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68554E-627C-C4AD-923D-AD92C875C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2535743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9032" r="-122581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/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blipFill>
                <a:blip r:embed="rId35"/>
                <a:stretch>
                  <a:fillRect l="-9302" r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/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blipFill>
                <a:blip r:embed="rId36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3FDF60-78D7-0398-24F7-1687EFA06E15}"/>
                  </a:ext>
                </a:extLst>
              </p:cNvPr>
              <p:cNvSpPr/>
              <p:nvPr/>
            </p:nvSpPr>
            <p:spPr>
              <a:xfrm>
                <a:off x="43202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3FDF60-78D7-0398-24F7-1687EFA06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28" y="1968267"/>
                <a:ext cx="180000" cy="360000"/>
              </a:xfrm>
              <a:prstGeom prst="rect">
                <a:avLst/>
              </a:prstGeom>
              <a:blipFill>
                <a:blip r:embed="rId37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DFDDF5-79C8-F390-FCAD-C6B1E156BBAD}"/>
                  </a:ext>
                </a:extLst>
              </p:cNvPr>
              <p:cNvSpPr/>
              <p:nvPr/>
            </p:nvSpPr>
            <p:spPr>
              <a:xfrm>
                <a:off x="46504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DFDDF5-79C8-F390-FCAD-C6B1E156BB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28" y="1968267"/>
                <a:ext cx="180000" cy="360000"/>
              </a:xfrm>
              <a:prstGeom prst="rect">
                <a:avLst/>
              </a:prstGeom>
              <a:blipFill>
                <a:blip r:embed="rId38"/>
                <a:stretch>
                  <a:fillRect l="-74194" r="-22581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/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blipFill>
                <a:blip r:embed="rId39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/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/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blipFill>
                <a:blip r:embed="rId41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/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blipFill>
                <a:blip r:embed="rId42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32CB00-4FDF-5AE1-1146-089C7BE48422}"/>
                  </a:ext>
                </a:extLst>
              </p:cNvPr>
              <p:cNvSpPr txBox="1"/>
              <p:nvPr/>
            </p:nvSpPr>
            <p:spPr>
              <a:xfrm>
                <a:off x="1344417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32CB00-4FDF-5AE1-1146-089C7BE48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1458266"/>
                <a:ext cx="180000" cy="289182"/>
              </a:xfrm>
              <a:prstGeom prst="rect">
                <a:avLst/>
              </a:prstGeom>
              <a:blipFill>
                <a:blip r:embed="rId43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8F7293E-0F87-16A5-FE3F-C34178E1E94D}"/>
                  </a:ext>
                </a:extLst>
              </p:cNvPr>
              <p:cNvSpPr txBox="1"/>
              <p:nvPr/>
            </p:nvSpPr>
            <p:spPr>
              <a:xfrm>
                <a:off x="1344417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8F7293E-0F87-16A5-FE3F-C34178E1E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1822743"/>
                <a:ext cx="180000" cy="180000"/>
              </a:xfrm>
              <a:prstGeom prst="rect">
                <a:avLst/>
              </a:prstGeom>
              <a:blipFill>
                <a:blip r:embed="rId44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04106C0-7AA0-DAD6-3967-8A3075E9F038}"/>
                  </a:ext>
                </a:extLst>
              </p:cNvPr>
              <p:cNvSpPr txBox="1"/>
              <p:nvPr/>
            </p:nvSpPr>
            <p:spPr>
              <a:xfrm>
                <a:off x="1344417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04106C0-7AA0-DAD6-3967-8A3075E9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2191057"/>
                <a:ext cx="180000" cy="180000"/>
              </a:xfrm>
              <a:prstGeom prst="rect">
                <a:avLst/>
              </a:prstGeom>
              <a:blipFill>
                <a:blip r:embed="rId45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CB64FE-276D-B931-E529-5E07D0789409}"/>
                  </a:ext>
                </a:extLst>
              </p:cNvPr>
              <p:cNvSpPr txBox="1"/>
              <p:nvPr/>
            </p:nvSpPr>
            <p:spPr>
              <a:xfrm>
                <a:off x="1344417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CB64FE-276D-B931-E529-5E07D0789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2535743"/>
                <a:ext cx="180000" cy="180000"/>
              </a:xfrm>
              <a:prstGeom prst="rect">
                <a:avLst/>
              </a:prstGeom>
              <a:blipFill>
                <a:blip r:embed="rId46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F7DDC94-E192-56C2-FAB3-0BA8C733EC80}"/>
                  </a:ext>
                </a:extLst>
              </p:cNvPr>
              <p:cNvSpPr txBox="1"/>
              <p:nvPr/>
            </p:nvSpPr>
            <p:spPr>
              <a:xfrm>
                <a:off x="1736527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F7DDC94-E192-56C2-FAB3-0BA8C733E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1458266"/>
                <a:ext cx="180000" cy="289182"/>
              </a:xfrm>
              <a:prstGeom prst="rect">
                <a:avLst/>
              </a:prstGeom>
              <a:blipFill>
                <a:blip r:embed="rId47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869A632-6154-8F1B-945F-0A2884913A81}"/>
                  </a:ext>
                </a:extLst>
              </p:cNvPr>
              <p:cNvSpPr txBox="1"/>
              <p:nvPr/>
            </p:nvSpPr>
            <p:spPr>
              <a:xfrm>
                <a:off x="1736527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869A632-6154-8F1B-945F-0A288491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1822743"/>
                <a:ext cx="180000" cy="180000"/>
              </a:xfrm>
              <a:prstGeom prst="rect">
                <a:avLst/>
              </a:prstGeom>
              <a:blipFill>
                <a:blip r:embed="rId48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74E1606-8045-2A34-E623-C8153F13685D}"/>
                  </a:ext>
                </a:extLst>
              </p:cNvPr>
              <p:cNvSpPr txBox="1"/>
              <p:nvPr/>
            </p:nvSpPr>
            <p:spPr>
              <a:xfrm>
                <a:off x="1736527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74E1606-8045-2A34-E623-C8153F136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2191057"/>
                <a:ext cx="180000" cy="180000"/>
              </a:xfrm>
              <a:prstGeom prst="rect">
                <a:avLst/>
              </a:prstGeom>
              <a:blipFill>
                <a:blip r:embed="rId49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D263F3-EA48-2356-2EE5-85C1C251F61D}"/>
                  </a:ext>
                </a:extLst>
              </p:cNvPr>
              <p:cNvSpPr txBox="1"/>
              <p:nvPr/>
            </p:nvSpPr>
            <p:spPr>
              <a:xfrm>
                <a:off x="1736527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D263F3-EA48-2356-2EE5-85C1C251F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2535743"/>
                <a:ext cx="180000" cy="180000"/>
              </a:xfrm>
              <a:prstGeom prst="rect">
                <a:avLst/>
              </a:prstGeom>
              <a:blipFill>
                <a:blip r:embed="rId50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28875E99-B4BB-E1BA-F0F5-1582515515BD}"/>
              </a:ext>
            </a:extLst>
          </p:cNvPr>
          <p:cNvSpPr txBox="1"/>
          <p:nvPr/>
        </p:nvSpPr>
        <p:spPr>
          <a:xfrm>
            <a:off x="822776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4*4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D21F423-E654-7BAA-A1A2-E641B3677E24}"/>
              </a:ext>
            </a:extLst>
          </p:cNvPr>
          <p:cNvSpPr txBox="1"/>
          <p:nvPr/>
        </p:nvSpPr>
        <p:spPr>
          <a:xfrm>
            <a:off x="2910050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4*2</a:t>
            </a:r>
            <a:endParaRPr lang="zh-CN" altLang="en-US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DE8038F-ECAF-F00A-1008-9060330F00F7}"/>
              </a:ext>
            </a:extLst>
          </p:cNvPr>
          <p:cNvSpPr txBox="1"/>
          <p:nvPr/>
        </p:nvSpPr>
        <p:spPr>
          <a:xfrm>
            <a:off x="3884981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2*4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5E4D978-CA01-B3F0-FC24-C5FADC5C303B}"/>
                  </a:ext>
                </a:extLst>
              </p:cNvPr>
              <p:cNvSpPr txBox="1"/>
              <p:nvPr/>
            </p:nvSpPr>
            <p:spPr>
              <a:xfrm>
                <a:off x="2931416" y="3124487"/>
                <a:ext cx="611828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5E4D978-CA01-B3F0-FC24-C5FADC5C3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16" y="3124487"/>
                <a:ext cx="611828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>
            <a:extLst>
              <a:ext uri="{FF2B5EF4-FFF2-40B4-BE49-F238E27FC236}">
                <a16:creationId xmlns:a16="http://schemas.microsoft.com/office/drawing/2014/main" id="{E5EA23AC-6A34-E2ED-D570-BAEA859D2C9E}"/>
              </a:ext>
            </a:extLst>
          </p:cNvPr>
          <p:cNvSpPr/>
          <p:nvPr/>
        </p:nvSpPr>
        <p:spPr>
          <a:xfrm>
            <a:off x="420416" y="1458266"/>
            <a:ext cx="485649" cy="1359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381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/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blipFill>
                <a:blip r:embed="rId26"/>
                <a:stretch>
                  <a:fillRect t="-71875" b="-21875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118B272-678F-ADC9-BDCD-BDA5B4614B24}"/>
                  </a:ext>
                </a:extLst>
              </p:cNvPr>
              <p:cNvSpPr/>
              <p:nvPr/>
            </p:nvSpPr>
            <p:spPr>
              <a:xfrm>
                <a:off x="36598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118B272-678F-ADC9-BDCD-BDA5B4614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828" y="1968267"/>
                <a:ext cx="180000" cy="360000"/>
              </a:xfrm>
              <a:prstGeom prst="rect">
                <a:avLst/>
              </a:prstGeom>
              <a:blipFill>
                <a:blip r:embed="rId27"/>
                <a:stretch>
                  <a:fillRect l="-68750" r="-18750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/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blipFill>
                <a:blip r:embed="rId28"/>
                <a:stretch>
                  <a:fillRect t="-77419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/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blipFill>
                <a:blip r:embed="rId29"/>
                <a:stretch>
                  <a:fillRect t="-74194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/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blipFill>
                <a:blip r:embed="rId30"/>
                <a:stretch>
                  <a:fillRect t="-71875" b="-25000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90F2C-66EE-9D1E-CD7B-5C374481555D}"/>
                  </a:ext>
                </a:extLst>
              </p:cNvPr>
              <p:cNvSpPr txBox="1"/>
              <p:nvPr/>
            </p:nvSpPr>
            <p:spPr>
              <a:xfrm>
                <a:off x="560199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90F2C-66EE-9D1E-CD7B-5C3744815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1458266"/>
                <a:ext cx="180000" cy="289182"/>
              </a:xfrm>
              <a:prstGeom prst="rect">
                <a:avLst/>
              </a:prstGeom>
              <a:blipFill>
                <a:blip r:embed="rId31"/>
                <a:stretch>
                  <a:fillRect l="-29032" r="-122581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9AC36D-84D6-4649-0DDA-DD71FE2C0128}"/>
                  </a:ext>
                </a:extLst>
              </p:cNvPr>
              <p:cNvSpPr txBox="1"/>
              <p:nvPr/>
            </p:nvSpPr>
            <p:spPr>
              <a:xfrm>
                <a:off x="560199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9AC36D-84D6-4649-0DDA-DD71FE2C0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1822743"/>
                <a:ext cx="180000" cy="180000"/>
              </a:xfrm>
              <a:prstGeom prst="rect">
                <a:avLst/>
              </a:prstGeom>
              <a:blipFill>
                <a:blip r:embed="rId32"/>
                <a:stretch>
                  <a:fillRect l="-29032" r="-122581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A628F8B-F53A-B19C-A426-D05066269E84}"/>
                  </a:ext>
                </a:extLst>
              </p:cNvPr>
              <p:cNvSpPr txBox="1"/>
              <p:nvPr/>
            </p:nvSpPr>
            <p:spPr>
              <a:xfrm>
                <a:off x="560199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A628F8B-F53A-B19C-A426-D05066269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2191057"/>
                <a:ext cx="180000" cy="180000"/>
              </a:xfrm>
              <a:prstGeom prst="rect">
                <a:avLst/>
              </a:prstGeom>
              <a:blipFill>
                <a:blip r:embed="rId33"/>
                <a:stretch>
                  <a:fillRect l="-29032" r="-122581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68554E-627C-C4AD-923D-AD92C875CA60}"/>
                  </a:ext>
                </a:extLst>
              </p:cNvPr>
              <p:cNvSpPr txBox="1"/>
              <p:nvPr/>
            </p:nvSpPr>
            <p:spPr>
              <a:xfrm>
                <a:off x="560199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68554E-627C-C4AD-923D-AD92C875C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2535743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9032" r="-122581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/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blipFill>
                <a:blip r:embed="rId35"/>
                <a:stretch>
                  <a:fillRect l="-9302" r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/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blipFill>
                <a:blip r:embed="rId36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3FDF60-78D7-0398-24F7-1687EFA06E15}"/>
                  </a:ext>
                </a:extLst>
              </p:cNvPr>
              <p:cNvSpPr/>
              <p:nvPr/>
            </p:nvSpPr>
            <p:spPr>
              <a:xfrm>
                <a:off x="43202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3FDF60-78D7-0398-24F7-1687EFA06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28" y="1968267"/>
                <a:ext cx="180000" cy="360000"/>
              </a:xfrm>
              <a:prstGeom prst="rect">
                <a:avLst/>
              </a:prstGeom>
              <a:blipFill>
                <a:blip r:embed="rId37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DFDDF5-79C8-F390-FCAD-C6B1E156BBAD}"/>
                  </a:ext>
                </a:extLst>
              </p:cNvPr>
              <p:cNvSpPr/>
              <p:nvPr/>
            </p:nvSpPr>
            <p:spPr>
              <a:xfrm>
                <a:off x="46504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DFDDF5-79C8-F390-FCAD-C6B1E156BB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28" y="1968267"/>
                <a:ext cx="180000" cy="360000"/>
              </a:xfrm>
              <a:prstGeom prst="rect">
                <a:avLst/>
              </a:prstGeom>
              <a:blipFill>
                <a:blip r:embed="rId38"/>
                <a:stretch>
                  <a:fillRect l="-74194" r="-22581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/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blipFill>
                <a:blip r:embed="rId39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/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/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blipFill>
                <a:blip r:embed="rId41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/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blipFill>
                <a:blip r:embed="rId42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32CB00-4FDF-5AE1-1146-089C7BE48422}"/>
                  </a:ext>
                </a:extLst>
              </p:cNvPr>
              <p:cNvSpPr txBox="1"/>
              <p:nvPr/>
            </p:nvSpPr>
            <p:spPr>
              <a:xfrm>
                <a:off x="1344417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32CB00-4FDF-5AE1-1146-089C7BE48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1458266"/>
                <a:ext cx="180000" cy="289182"/>
              </a:xfrm>
              <a:prstGeom prst="rect">
                <a:avLst/>
              </a:prstGeom>
              <a:blipFill>
                <a:blip r:embed="rId43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8F7293E-0F87-16A5-FE3F-C34178E1E94D}"/>
                  </a:ext>
                </a:extLst>
              </p:cNvPr>
              <p:cNvSpPr txBox="1"/>
              <p:nvPr/>
            </p:nvSpPr>
            <p:spPr>
              <a:xfrm>
                <a:off x="1344417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8F7293E-0F87-16A5-FE3F-C34178E1E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1822743"/>
                <a:ext cx="180000" cy="180000"/>
              </a:xfrm>
              <a:prstGeom prst="rect">
                <a:avLst/>
              </a:prstGeom>
              <a:blipFill>
                <a:blip r:embed="rId44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04106C0-7AA0-DAD6-3967-8A3075E9F038}"/>
                  </a:ext>
                </a:extLst>
              </p:cNvPr>
              <p:cNvSpPr txBox="1"/>
              <p:nvPr/>
            </p:nvSpPr>
            <p:spPr>
              <a:xfrm>
                <a:off x="1344417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04106C0-7AA0-DAD6-3967-8A3075E9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2191057"/>
                <a:ext cx="180000" cy="180000"/>
              </a:xfrm>
              <a:prstGeom prst="rect">
                <a:avLst/>
              </a:prstGeom>
              <a:blipFill>
                <a:blip r:embed="rId45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CB64FE-276D-B931-E529-5E07D0789409}"/>
                  </a:ext>
                </a:extLst>
              </p:cNvPr>
              <p:cNvSpPr txBox="1"/>
              <p:nvPr/>
            </p:nvSpPr>
            <p:spPr>
              <a:xfrm>
                <a:off x="1344417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CB64FE-276D-B931-E529-5E07D0789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2535743"/>
                <a:ext cx="180000" cy="180000"/>
              </a:xfrm>
              <a:prstGeom prst="rect">
                <a:avLst/>
              </a:prstGeom>
              <a:blipFill>
                <a:blip r:embed="rId46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F7DDC94-E192-56C2-FAB3-0BA8C733EC80}"/>
                  </a:ext>
                </a:extLst>
              </p:cNvPr>
              <p:cNvSpPr txBox="1"/>
              <p:nvPr/>
            </p:nvSpPr>
            <p:spPr>
              <a:xfrm>
                <a:off x="1736527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F7DDC94-E192-56C2-FAB3-0BA8C733E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1458266"/>
                <a:ext cx="180000" cy="289182"/>
              </a:xfrm>
              <a:prstGeom prst="rect">
                <a:avLst/>
              </a:prstGeom>
              <a:blipFill>
                <a:blip r:embed="rId47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869A632-6154-8F1B-945F-0A2884913A81}"/>
                  </a:ext>
                </a:extLst>
              </p:cNvPr>
              <p:cNvSpPr txBox="1"/>
              <p:nvPr/>
            </p:nvSpPr>
            <p:spPr>
              <a:xfrm>
                <a:off x="1736527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869A632-6154-8F1B-945F-0A288491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1822743"/>
                <a:ext cx="180000" cy="180000"/>
              </a:xfrm>
              <a:prstGeom prst="rect">
                <a:avLst/>
              </a:prstGeom>
              <a:blipFill>
                <a:blip r:embed="rId48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74E1606-8045-2A34-E623-C8153F13685D}"/>
                  </a:ext>
                </a:extLst>
              </p:cNvPr>
              <p:cNvSpPr txBox="1"/>
              <p:nvPr/>
            </p:nvSpPr>
            <p:spPr>
              <a:xfrm>
                <a:off x="1736527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74E1606-8045-2A34-E623-C8153F136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2191057"/>
                <a:ext cx="180000" cy="180000"/>
              </a:xfrm>
              <a:prstGeom prst="rect">
                <a:avLst/>
              </a:prstGeom>
              <a:blipFill>
                <a:blip r:embed="rId49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D263F3-EA48-2356-2EE5-85C1C251F61D}"/>
                  </a:ext>
                </a:extLst>
              </p:cNvPr>
              <p:cNvSpPr txBox="1"/>
              <p:nvPr/>
            </p:nvSpPr>
            <p:spPr>
              <a:xfrm>
                <a:off x="1736527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D263F3-EA48-2356-2EE5-85C1C251F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2535743"/>
                <a:ext cx="180000" cy="180000"/>
              </a:xfrm>
              <a:prstGeom prst="rect">
                <a:avLst/>
              </a:prstGeom>
              <a:blipFill>
                <a:blip r:embed="rId50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28875E99-B4BB-E1BA-F0F5-1582515515BD}"/>
              </a:ext>
            </a:extLst>
          </p:cNvPr>
          <p:cNvSpPr txBox="1"/>
          <p:nvPr/>
        </p:nvSpPr>
        <p:spPr>
          <a:xfrm>
            <a:off x="822776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4*4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D21F423-E654-7BAA-A1A2-E641B3677E24}"/>
              </a:ext>
            </a:extLst>
          </p:cNvPr>
          <p:cNvSpPr txBox="1"/>
          <p:nvPr/>
        </p:nvSpPr>
        <p:spPr>
          <a:xfrm>
            <a:off x="2910050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4*2</a:t>
            </a:r>
            <a:endParaRPr lang="zh-CN" altLang="en-US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DE8038F-ECAF-F00A-1008-9060330F00F7}"/>
              </a:ext>
            </a:extLst>
          </p:cNvPr>
          <p:cNvSpPr txBox="1"/>
          <p:nvPr/>
        </p:nvSpPr>
        <p:spPr>
          <a:xfrm>
            <a:off x="3884981" y="2818104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2*4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5E4D978-CA01-B3F0-FC24-C5FADC5C303B}"/>
                  </a:ext>
                </a:extLst>
              </p:cNvPr>
              <p:cNvSpPr txBox="1"/>
              <p:nvPr/>
            </p:nvSpPr>
            <p:spPr>
              <a:xfrm>
                <a:off x="2931416" y="3124487"/>
                <a:ext cx="611828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5E4D978-CA01-B3F0-FC24-C5FADC5C3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16" y="3124487"/>
                <a:ext cx="611828" cy="37427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3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/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36D73-14E7-3517-C9BA-A23105106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409650"/>
                <a:ext cx="180000" cy="360000"/>
              </a:xfrm>
              <a:prstGeom prst="rect">
                <a:avLst/>
              </a:prstGeom>
              <a:blipFill>
                <a:blip r:embed="rId26"/>
                <a:stretch>
                  <a:fillRect t="-71875" b="-21875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118B272-678F-ADC9-BDCD-BDA5B4614B24}"/>
                  </a:ext>
                </a:extLst>
              </p:cNvPr>
              <p:cNvSpPr/>
              <p:nvPr/>
            </p:nvSpPr>
            <p:spPr>
              <a:xfrm>
                <a:off x="36598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118B272-678F-ADC9-BDCD-BDA5B4614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828" y="1968267"/>
                <a:ext cx="180000" cy="360000"/>
              </a:xfrm>
              <a:prstGeom prst="rect">
                <a:avLst/>
              </a:prstGeom>
              <a:blipFill>
                <a:blip r:embed="rId27"/>
                <a:stretch>
                  <a:fillRect l="-68750" r="-18750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/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826E26-DB51-600E-8CC7-71EEE10D3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1761067"/>
                <a:ext cx="180000" cy="360000"/>
              </a:xfrm>
              <a:prstGeom prst="rect">
                <a:avLst/>
              </a:prstGeom>
              <a:blipFill>
                <a:blip r:embed="rId28"/>
                <a:stretch>
                  <a:fillRect t="-77419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/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ECAED3-1C7C-D2A0-A7AB-7C1DD6532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115480"/>
                <a:ext cx="180000" cy="360000"/>
              </a:xfrm>
              <a:prstGeom prst="rect">
                <a:avLst/>
              </a:prstGeom>
              <a:blipFill>
                <a:blip r:embed="rId29"/>
                <a:stretch>
                  <a:fillRect t="-74194" b="-2580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/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D47DCE4-96AA-C7D4-B7DF-7595FB831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12384" y="2448971"/>
                <a:ext cx="180000" cy="360000"/>
              </a:xfrm>
              <a:prstGeom prst="rect">
                <a:avLst/>
              </a:prstGeom>
              <a:blipFill>
                <a:blip r:embed="rId30"/>
                <a:stretch>
                  <a:fillRect t="-71875" b="-25000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90F2C-66EE-9D1E-CD7B-5C374481555D}"/>
                  </a:ext>
                </a:extLst>
              </p:cNvPr>
              <p:cNvSpPr txBox="1"/>
              <p:nvPr/>
            </p:nvSpPr>
            <p:spPr>
              <a:xfrm>
                <a:off x="560199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6090F2C-66EE-9D1E-CD7B-5C3744815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1458266"/>
                <a:ext cx="180000" cy="289182"/>
              </a:xfrm>
              <a:prstGeom prst="rect">
                <a:avLst/>
              </a:prstGeom>
              <a:blipFill>
                <a:blip r:embed="rId31"/>
                <a:stretch>
                  <a:fillRect l="-29032" r="-122581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9AC36D-84D6-4649-0DDA-DD71FE2C0128}"/>
                  </a:ext>
                </a:extLst>
              </p:cNvPr>
              <p:cNvSpPr txBox="1"/>
              <p:nvPr/>
            </p:nvSpPr>
            <p:spPr>
              <a:xfrm>
                <a:off x="560199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9AC36D-84D6-4649-0DDA-DD71FE2C0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1822743"/>
                <a:ext cx="180000" cy="180000"/>
              </a:xfrm>
              <a:prstGeom prst="rect">
                <a:avLst/>
              </a:prstGeom>
              <a:blipFill>
                <a:blip r:embed="rId32"/>
                <a:stretch>
                  <a:fillRect l="-29032" r="-122581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A628F8B-F53A-B19C-A426-D05066269E84}"/>
                  </a:ext>
                </a:extLst>
              </p:cNvPr>
              <p:cNvSpPr txBox="1"/>
              <p:nvPr/>
            </p:nvSpPr>
            <p:spPr>
              <a:xfrm>
                <a:off x="560199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A628F8B-F53A-B19C-A426-D05066269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2191057"/>
                <a:ext cx="180000" cy="180000"/>
              </a:xfrm>
              <a:prstGeom prst="rect">
                <a:avLst/>
              </a:prstGeom>
              <a:blipFill>
                <a:blip r:embed="rId33"/>
                <a:stretch>
                  <a:fillRect l="-29032" r="-122581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68554E-627C-C4AD-923D-AD92C875CA60}"/>
                  </a:ext>
                </a:extLst>
              </p:cNvPr>
              <p:cNvSpPr txBox="1"/>
              <p:nvPr/>
            </p:nvSpPr>
            <p:spPr>
              <a:xfrm>
                <a:off x="560199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68554E-627C-C4AD-923D-AD92C875C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9" y="2535743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9032" r="-122581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/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0E3B45-E0AC-19AD-EF86-DA5643ED2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64" y="1956742"/>
                <a:ext cx="262892" cy="307777"/>
              </a:xfrm>
              <a:prstGeom prst="rect">
                <a:avLst/>
              </a:prstGeom>
              <a:blipFill>
                <a:blip r:embed="rId35"/>
                <a:stretch>
                  <a:fillRect l="-9302" r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/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7B42B2B-9BD2-FF0A-F523-2D3A315EC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028" y="1968267"/>
                <a:ext cx="180000" cy="360000"/>
              </a:xfrm>
              <a:prstGeom prst="rect">
                <a:avLst/>
              </a:prstGeom>
              <a:blipFill>
                <a:blip r:embed="rId36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3FDF60-78D7-0398-24F7-1687EFA06E15}"/>
                  </a:ext>
                </a:extLst>
              </p:cNvPr>
              <p:cNvSpPr/>
              <p:nvPr/>
            </p:nvSpPr>
            <p:spPr>
              <a:xfrm>
                <a:off x="43202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C3FDF60-78D7-0398-24F7-1687EFA06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228" y="1968267"/>
                <a:ext cx="180000" cy="360000"/>
              </a:xfrm>
              <a:prstGeom prst="rect">
                <a:avLst/>
              </a:prstGeom>
              <a:blipFill>
                <a:blip r:embed="rId37"/>
                <a:stretch>
                  <a:fillRect l="-74194" r="-19355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DFDDF5-79C8-F390-FCAD-C6B1E156BBAD}"/>
                  </a:ext>
                </a:extLst>
              </p:cNvPr>
              <p:cNvSpPr/>
              <p:nvPr/>
            </p:nvSpPr>
            <p:spPr>
              <a:xfrm>
                <a:off x="4650428" y="1968267"/>
                <a:ext cx="1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5DFDDF5-79C8-F390-FCAD-C6B1E156BB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28" y="1968267"/>
                <a:ext cx="180000" cy="360000"/>
              </a:xfrm>
              <a:prstGeom prst="rect">
                <a:avLst/>
              </a:prstGeom>
              <a:blipFill>
                <a:blip r:embed="rId38"/>
                <a:stretch>
                  <a:fillRect l="-74194" r="-22581" b="-6557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/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4D2CF2-5294-4681-E1B9-40D3FE169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458266"/>
                <a:ext cx="180000" cy="180000"/>
              </a:xfrm>
              <a:prstGeom prst="rect">
                <a:avLst/>
              </a:prstGeom>
              <a:blipFill>
                <a:blip r:embed="rId39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/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65F1554-CE3F-1D86-EA9B-C0A983841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1822743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/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3B0A5BB-8994-B208-5924-2DC12BF3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191057"/>
                <a:ext cx="180000" cy="180000"/>
              </a:xfrm>
              <a:prstGeom prst="rect">
                <a:avLst/>
              </a:prstGeom>
              <a:blipFill>
                <a:blip r:embed="rId41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/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7ED108-1E29-9338-291D-E394F80D0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8" y="2535743"/>
                <a:ext cx="180000" cy="180000"/>
              </a:xfrm>
              <a:prstGeom prst="rect">
                <a:avLst/>
              </a:prstGeom>
              <a:blipFill>
                <a:blip r:embed="rId42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32CB00-4FDF-5AE1-1146-089C7BE48422}"/>
                  </a:ext>
                </a:extLst>
              </p:cNvPr>
              <p:cNvSpPr txBox="1"/>
              <p:nvPr/>
            </p:nvSpPr>
            <p:spPr>
              <a:xfrm>
                <a:off x="1344417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32CB00-4FDF-5AE1-1146-089C7BE48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1458266"/>
                <a:ext cx="180000" cy="289182"/>
              </a:xfrm>
              <a:prstGeom prst="rect">
                <a:avLst/>
              </a:prstGeom>
              <a:blipFill>
                <a:blip r:embed="rId43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8F7293E-0F87-16A5-FE3F-C34178E1E94D}"/>
                  </a:ext>
                </a:extLst>
              </p:cNvPr>
              <p:cNvSpPr txBox="1"/>
              <p:nvPr/>
            </p:nvSpPr>
            <p:spPr>
              <a:xfrm>
                <a:off x="1344417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8F7293E-0F87-16A5-FE3F-C34178E1E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1822743"/>
                <a:ext cx="180000" cy="180000"/>
              </a:xfrm>
              <a:prstGeom prst="rect">
                <a:avLst/>
              </a:prstGeom>
              <a:blipFill>
                <a:blip r:embed="rId44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04106C0-7AA0-DAD6-3967-8A3075E9F038}"/>
                  </a:ext>
                </a:extLst>
              </p:cNvPr>
              <p:cNvSpPr txBox="1"/>
              <p:nvPr/>
            </p:nvSpPr>
            <p:spPr>
              <a:xfrm>
                <a:off x="1344417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04106C0-7AA0-DAD6-3967-8A3075E9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2191057"/>
                <a:ext cx="180000" cy="180000"/>
              </a:xfrm>
              <a:prstGeom prst="rect">
                <a:avLst/>
              </a:prstGeom>
              <a:blipFill>
                <a:blip r:embed="rId45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CB64FE-276D-B931-E529-5E07D0789409}"/>
                  </a:ext>
                </a:extLst>
              </p:cNvPr>
              <p:cNvSpPr txBox="1"/>
              <p:nvPr/>
            </p:nvSpPr>
            <p:spPr>
              <a:xfrm>
                <a:off x="1344417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CB64FE-276D-B931-E529-5E07D0789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17" y="2535743"/>
                <a:ext cx="180000" cy="180000"/>
              </a:xfrm>
              <a:prstGeom prst="rect">
                <a:avLst/>
              </a:prstGeom>
              <a:blipFill>
                <a:blip r:embed="rId46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F7DDC94-E192-56C2-FAB3-0BA8C733EC80}"/>
                  </a:ext>
                </a:extLst>
              </p:cNvPr>
              <p:cNvSpPr txBox="1"/>
              <p:nvPr/>
            </p:nvSpPr>
            <p:spPr>
              <a:xfrm>
                <a:off x="1736527" y="1458266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F7DDC94-E192-56C2-FAB3-0BA8C733E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1458266"/>
                <a:ext cx="180000" cy="289182"/>
              </a:xfrm>
              <a:prstGeom prst="rect">
                <a:avLst/>
              </a:prstGeom>
              <a:blipFill>
                <a:blip r:embed="rId47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869A632-6154-8F1B-945F-0A2884913A81}"/>
                  </a:ext>
                </a:extLst>
              </p:cNvPr>
              <p:cNvSpPr txBox="1"/>
              <p:nvPr/>
            </p:nvSpPr>
            <p:spPr>
              <a:xfrm>
                <a:off x="1736527" y="1822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869A632-6154-8F1B-945F-0A288491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1822743"/>
                <a:ext cx="180000" cy="180000"/>
              </a:xfrm>
              <a:prstGeom prst="rect">
                <a:avLst/>
              </a:prstGeom>
              <a:blipFill>
                <a:blip r:embed="rId48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74E1606-8045-2A34-E623-C8153F13685D}"/>
                  </a:ext>
                </a:extLst>
              </p:cNvPr>
              <p:cNvSpPr txBox="1"/>
              <p:nvPr/>
            </p:nvSpPr>
            <p:spPr>
              <a:xfrm>
                <a:off x="1736527" y="2191057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74E1606-8045-2A34-E623-C8153F136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2191057"/>
                <a:ext cx="180000" cy="180000"/>
              </a:xfrm>
              <a:prstGeom prst="rect">
                <a:avLst/>
              </a:prstGeom>
              <a:blipFill>
                <a:blip r:embed="rId49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D263F3-EA48-2356-2EE5-85C1C251F61D}"/>
                  </a:ext>
                </a:extLst>
              </p:cNvPr>
              <p:cNvSpPr txBox="1"/>
              <p:nvPr/>
            </p:nvSpPr>
            <p:spPr>
              <a:xfrm>
                <a:off x="1736527" y="25357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D263F3-EA48-2356-2EE5-85C1C251F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27" y="2535743"/>
                <a:ext cx="180000" cy="180000"/>
              </a:xfrm>
              <a:prstGeom prst="rect">
                <a:avLst/>
              </a:prstGeom>
              <a:blipFill>
                <a:blip r:embed="rId50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C08C050-5F50-0D65-E334-A79F4BD01887}"/>
              </a:ext>
            </a:extLst>
          </p:cNvPr>
          <p:cNvCxnSpPr>
            <a:stCxn id="9" idx="0"/>
            <a:endCxn id="22" idx="2"/>
          </p:cNvCxnSpPr>
          <p:nvPr/>
        </p:nvCxnSpPr>
        <p:spPr>
          <a:xfrm>
            <a:off x="650199" y="1458266"/>
            <a:ext cx="0" cy="125747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7C02FD8-9D25-7593-C06E-42BB2065CCAD}"/>
              </a:ext>
            </a:extLst>
          </p:cNvPr>
          <p:cNvCxnSpPr/>
          <p:nvPr/>
        </p:nvCxnSpPr>
        <p:spPr>
          <a:xfrm>
            <a:off x="1050249" y="1458266"/>
            <a:ext cx="0" cy="125747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46E9068-0974-F7F4-02AD-C48504A11EB7}"/>
              </a:ext>
            </a:extLst>
          </p:cNvPr>
          <p:cNvCxnSpPr/>
          <p:nvPr/>
        </p:nvCxnSpPr>
        <p:spPr>
          <a:xfrm>
            <a:off x="1440774" y="1458266"/>
            <a:ext cx="0" cy="125747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0DE7708-1E4E-BE61-DA5B-7FE1FCBC6817}"/>
              </a:ext>
            </a:extLst>
          </p:cNvPr>
          <p:cNvCxnSpPr/>
          <p:nvPr/>
        </p:nvCxnSpPr>
        <p:spPr>
          <a:xfrm>
            <a:off x="1831299" y="1443589"/>
            <a:ext cx="0" cy="125747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F17B11-3841-1E65-9D1D-FE2D64ECA636}"/>
                  </a:ext>
                </a:extLst>
              </p:cNvPr>
              <p:cNvSpPr/>
              <p:nvPr/>
            </p:nvSpPr>
            <p:spPr>
              <a:xfrm>
                <a:off x="3554835" y="1966186"/>
                <a:ext cx="1573200" cy="359995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F17B11-3841-1E65-9D1D-FE2D64ECA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835" y="1966186"/>
                <a:ext cx="1573200" cy="359995"/>
              </a:xfrm>
              <a:prstGeom prst="rect">
                <a:avLst/>
              </a:prstGeom>
              <a:blipFill>
                <a:blip r:embed="rId51"/>
                <a:stretch>
                  <a:fillRect b="-9836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C5F86BA-8E69-F627-ADB5-59F807A9CC97}"/>
                  </a:ext>
                </a:extLst>
              </p:cNvPr>
              <p:cNvSpPr/>
              <p:nvPr/>
            </p:nvSpPr>
            <p:spPr>
              <a:xfrm>
                <a:off x="3022384" y="1417108"/>
                <a:ext cx="382250" cy="15732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C5F86BA-8E69-F627-ADB5-59F807A9C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384" y="1417108"/>
                <a:ext cx="382250" cy="1573200"/>
              </a:xfrm>
              <a:prstGeom prst="rect">
                <a:avLst/>
              </a:prstGeom>
              <a:blipFill>
                <a:blip r:embed="rId52"/>
                <a:stretch>
                  <a:fillRect l="-13846"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7797DEB-3BC9-F459-B1A7-8557A23974F4}"/>
                  </a:ext>
                </a:extLst>
              </p:cNvPr>
              <p:cNvSpPr/>
              <p:nvPr/>
            </p:nvSpPr>
            <p:spPr>
              <a:xfrm>
                <a:off x="519552" y="1417108"/>
                <a:ext cx="1574327" cy="15732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7797DEB-3BC9-F459-B1A7-8557A2397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52" y="1417108"/>
                <a:ext cx="1574327" cy="157320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48F09D4-4E4E-5342-4D5C-B726D21B8A5F}"/>
                  </a:ext>
                </a:extLst>
              </p:cNvPr>
              <p:cNvSpPr txBox="1"/>
              <p:nvPr/>
            </p:nvSpPr>
            <p:spPr>
              <a:xfrm>
                <a:off x="4424773" y="1960702"/>
                <a:ext cx="609407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altLang="zh-CN" sz="1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48F09D4-4E4E-5342-4D5C-B726D21B8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773" y="1960702"/>
                <a:ext cx="6094070" cy="374270"/>
              </a:xfrm>
              <a:prstGeom prst="rect">
                <a:avLst/>
              </a:prstGeom>
              <a:blipFill>
                <a:blip r:embed="rId5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80AE540A-1ADC-8BDD-F4D8-6CC757D3BEFF}"/>
              </a:ext>
            </a:extLst>
          </p:cNvPr>
          <p:cNvSpPr txBox="1"/>
          <p:nvPr/>
        </p:nvSpPr>
        <p:spPr>
          <a:xfrm>
            <a:off x="822776" y="2975756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4*1</a:t>
            </a:r>
            <a:endParaRPr lang="zh-CN" altLang="en-US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4781ACB-EF66-5F58-0F3C-0E3BED5F7066}"/>
              </a:ext>
            </a:extLst>
          </p:cNvPr>
          <p:cNvSpPr txBox="1"/>
          <p:nvPr/>
        </p:nvSpPr>
        <p:spPr>
          <a:xfrm>
            <a:off x="2910050" y="2975756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4*2</a:t>
            </a:r>
            <a:endParaRPr lang="zh-CN" altLang="en-US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A29E2CF-F59B-F534-B871-D9C4C5203B12}"/>
              </a:ext>
            </a:extLst>
          </p:cNvPr>
          <p:cNvSpPr txBox="1"/>
          <p:nvPr/>
        </p:nvSpPr>
        <p:spPr>
          <a:xfrm>
            <a:off x="3884981" y="2975756"/>
            <a:ext cx="6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2*1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8506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5" grpId="0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1515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cxnSpLocks/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6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0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25E1667E-30FA-5212-6D34-E76F742CDC6C}"/>
              </a:ext>
            </a:extLst>
          </p:cNvPr>
          <p:cNvSpPr/>
          <p:nvPr/>
        </p:nvSpPr>
        <p:spPr>
          <a:xfrm>
            <a:off x="973754" y="3667267"/>
            <a:ext cx="10380043" cy="2930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6E9EC5-12DD-1903-BDA3-CBA0A2C9ED3C}"/>
                  </a:ext>
                </a:extLst>
              </p:cNvPr>
              <p:cNvSpPr txBox="1"/>
              <p:nvPr/>
            </p:nvSpPr>
            <p:spPr>
              <a:xfrm>
                <a:off x="7272107" y="4788243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6E9EC5-12DD-1903-BDA3-CBA0A2C9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07" y="4788243"/>
                <a:ext cx="180000" cy="289182"/>
              </a:xfrm>
              <a:prstGeom prst="rect">
                <a:avLst/>
              </a:prstGeom>
              <a:blipFill>
                <a:blip r:embed="rId31"/>
                <a:stretch>
                  <a:fillRect l="-29032" r="-122581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82F0137-E206-DCFA-A22D-E63D52E22AB9}"/>
                  </a:ext>
                </a:extLst>
              </p:cNvPr>
              <p:cNvSpPr txBox="1"/>
              <p:nvPr/>
            </p:nvSpPr>
            <p:spPr>
              <a:xfrm>
                <a:off x="7272107" y="5152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82F0137-E206-DCFA-A22D-E63D52E2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07" y="5152720"/>
                <a:ext cx="180000" cy="180000"/>
              </a:xfrm>
              <a:prstGeom prst="rect">
                <a:avLst/>
              </a:prstGeom>
              <a:blipFill>
                <a:blip r:embed="rId32"/>
                <a:stretch>
                  <a:fillRect l="-29032" r="-122581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141AB6D-76B6-FC89-30B5-BCEC300BAC91}"/>
                  </a:ext>
                </a:extLst>
              </p:cNvPr>
              <p:cNvSpPr txBox="1"/>
              <p:nvPr/>
            </p:nvSpPr>
            <p:spPr>
              <a:xfrm>
                <a:off x="7272107" y="5521034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141AB6D-76B6-FC89-30B5-BCEC300B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07" y="5521034"/>
                <a:ext cx="180000" cy="180000"/>
              </a:xfrm>
              <a:prstGeom prst="rect">
                <a:avLst/>
              </a:prstGeom>
              <a:blipFill>
                <a:blip r:embed="rId33"/>
                <a:stretch>
                  <a:fillRect l="-29032" r="-122581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6BA5081-EA70-43CF-979F-F87B364A3163}"/>
                  </a:ext>
                </a:extLst>
              </p:cNvPr>
              <p:cNvSpPr txBox="1"/>
              <p:nvPr/>
            </p:nvSpPr>
            <p:spPr>
              <a:xfrm>
                <a:off x="7272107" y="5865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6BA5081-EA70-43CF-979F-F87B364A3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07" y="5865720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9032" r="-122581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323D95E-EECF-C181-89FA-41421A4780B9}"/>
                  </a:ext>
                </a:extLst>
              </p:cNvPr>
              <p:cNvSpPr txBox="1"/>
              <p:nvPr/>
            </p:nvSpPr>
            <p:spPr>
              <a:xfrm>
                <a:off x="7664216" y="47882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323D95E-EECF-C181-89FA-41421A478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16" y="4788243"/>
                <a:ext cx="180000" cy="180000"/>
              </a:xfrm>
              <a:prstGeom prst="rect">
                <a:avLst/>
              </a:prstGeom>
              <a:blipFill>
                <a:blip r:embed="rId35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18E3C8E-42C4-E8A5-AD43-C7CE948B2B6C}"/>
                  </a:ext>
                </a:extLst>
              </p:cNvPr>
              <p:cNvSpPr txBox="1"/>
              <p:nvPr/>
            </p:nvSpPr>
            <p:spPr>
              <a:xfrm>
                <a:off x="7664216" y="5152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18E3C8E-42C4-E8A5-AD43-C7CE948B2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16" y="5152720"/>
                <a:ext cx="180000" cy="180000"/>
              </a:xfrm>
              <a:prstGeom prst="rect">
                <a:avLst/>
              </a:prstGeom>
              <a:blipFill>
                <a:blip r:embed="rId36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6FEE772-CC66-4F50-3677-1C5BB2D51A55}"/>
                  </a:ext>
                </a:extLst>
              </p:cNvPr>
              <p:cNvSpPr txBox="1"/>
              <p:nvPr/>
            </p:nvSpPr>
            <p:spPr>
              <a:xfrm>
                <a:off x="7664216" y="5521034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6FEE772-CC66-4F50-3677-1C5BB2D51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16" y="5521034"/>
                <a:ext cx="180000" cy="180000"/>
              </a:xfrm>
              <a:prstGeom prst="rect">
                <a:avLst/>
              </a:prstGeom>
              <a:blipFill>
                <a:blip r:embed="rId37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495889F-A17C-AFAF-266A-80F4BC899032}"/>
                  </a:ext>
                </a:extLst>
              </p:cNvPr>
              <p:cNvSpPr txBox="1"/>
              <p:nvPr/>
            </p:nvSpPr>
            <p:spPr>
              <a:xfrm>
                <a:off x="7664216" y="5865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495889F-A17C-AFAF-266A-80F4BC899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16" y="5865720"/>
                <a:ext cx="180000" cy="180000"/>
              </a:xfrm>
              <a:prstGeom prst="rect">
                <a:avLst/>
              </a:prstGeom>
              <a:blipFill>
                <a:blip r:embed="rId38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F6A79CC-A3DC-09DE-6D83-5C23527504BF}"/>
                  </a:ext>
                </a:extLst>
              </p:cNvPr>
              <p:cNvSpPr txBox="1"/>
              <p:nvPr/>
            </p:nvSpPr>
            <p:spPr>
              <a:xfrm>
                <a:off x="8056325" y="4788243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F6A79CC-A3DC-09DE-6D83-5C2352750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325" y="4788243"/>
                <a:ext cx="180000" cy="289182"/>
              </a:xfrm>
              <a:prstGeom prst="rect">
                <a:avLst/>
              </a:prstGeom>
              <a:blipFill>
                <a:blip r:embed="rId39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F2CBF87-5561-48B7-9EEA-01565DDBF30C}"/>
                  </a:ext>
                </a:extLst>
              </p:cNvPr>
              <p:cNvSpPr txBox="1"/>
              <p:nvPr/>
            </p:nvSpPr>
            <p:spPr>
              <a:xfrm>
                <a:off x="8056325" y="5152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F2CBF87-5561-48B7-9EEA-01565DDBF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325" y="5152720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0F01A9B-54B4-0BB6-3D9D-8D1989AB20B8}"/>
                  </a:ext>
                </a:extLst>
              </p:cNvPr>
              <p:cNvSpPr txBox="1"/>
              <p:nvPr/>
            </p:nvSpPr>
            <p:spPr>
              <a:xfrm>
                <a:off x="8056325" y="5521034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0F01A9B-54B4-0BB6-3D9D-8D1989AB2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325" y="5521034"/>
                <a:ext cx="180000" cy="180000"/>
              </a:xfrm>
              <a:prstGeom prst="rect">
                <a:avLst/>
              </a:prstGeom>
              <a:blipFill>
                <a:blip r:embed="rId41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EAF8BDA-CD30-61E1-8B6B-E3ADB3B083AC}"/>
                  </a:ext>
                </a:extLst>
              </p:cNvPr>
              <p:cNvSpPr txBox="1"/>
              <p:nvPr/>
            </p:nvSpPr>
            <p:spPr>
              <a:xfrm>
                <a:off x="8056325" y="5865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EAF8BDA-CD30-61E1-8B6B-E3ADB3B08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325" y="5865720"/>
                <a:ext cx="180000" cy="180000"/>
              </a:xfrm>
              <a:prstGeom prst="rect">
                <a:avLst/>
              </a:prstGeom>
              <a:blipFill>
                <a:blip r:embed="rId42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7B0DBDE-368E-966E-1DE7-318B53A0D4BC}"/>
                  </a:ext>
                </a:extLst>
              </p:cNvPr>
              <p:cNvSpPr txBox="1"/>
              <p:nvPr/>
            </p:nvSpPr>
            <p:spPr>
              <a:xfrm>
                <a:off x="8448435" y="4788243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7B0DBDE-368E-966E-1DE7-318B53A0D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435" y="4788243"/>
                <a:ext cx="180000" cy="289182"/>
              </a:xfrm>
              <a:prstGeom prst="rect">
                <a:avLst/>
              </a:prstGeom>
              <a:blipFill>
                <a:blip r:embed="rId43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FFDFB1E-D40D-3E1B-DD88-2DC91CE8DAA5}"/>
                  </a:ext>
                </a:extLst>
              </p:cNvPr>
              <p:cNvSpPr txBox="1"/>
              <p:nvPr/>
            </p:nvSpPr>
            <p:spPr>
              <a:xfrm>
                <a:off x="8448435" y="5152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FFDFB1E-D40D-3E1B-DD88-2DC91CE8D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435" y="5152720"/>
                <a:ext cx="180000" cy="180000"/>
              </a:xfrm>
              <a:prstGeom prst="rect">
                <a:avLst/>
              </a:prstGeom>
              <a:blipFill>
                <a:blip r:embed="rId44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894C2C8-B294-A12C-1705-8F4F15B77B08}"/>
                  </a:ext>
                </a:extLst>
              </p:cNvPr>
              <p:cNvSpPr txBox="1"/>
              <p:nvPr/>
            </p:nvSpPr>
            <p:spPr>
              <a:xfrm>
                <a:off x="8448435" y="5521034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894C2C8-B294-A12C-1705-8F4F15B77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435" y="5521034"/>
                <a:ext cx="180000" cy="180000"/>
              </a:xfrm>
              <a:prstGeom prst="rect">
                <a:avLst/>
              </a:prstGeom>
              <a:blipFill>
                <a:blip r:embed="rId45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C35A487-B4CB-46DA-B053-39758C7C3B72}"/>
                  </a:ext>
                </a:extLst>
              </p:cNvPr>
              <p:cNvSpPr txBox="1"/>
              <p:nvPr/>
            </p:nvSpPr>
            <p:spPr>
              <a:xfrm>
                <a:off x="8448435" y="5865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C35A487-B4CB-46DA-B053-39758C7C3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435" y="5865720"/>
                <a:ext cx="180000" cy="180000"/>
              </a:xfrm>
              <a:prstGeom prst="rect">
                <a:avLst/>
              </a:prstGeom>
              <a:blipFill>
                <a:blip r:embed="rId46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46441F12-780F-9103-C047-2512922B8559}"/>
              </a:ext>
            </a:extLst>
          </p:cNvPr>
          <p:cNvSpPr txBox="1"/>
          <p:nvPr/>
        </p:nvSpPr>
        <p:spPr>
          <a:xfrm>
            <a:off x="7156906" y="3695292"/>
            <a:ext cx="461665" cy="2706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err="1"/>
              <a:t>Softmax</a:t>
            </a:r>
            <a:r>
              <a:rPr lang="en-US" altLang="zh-CN" b="1" dirty="0"/>
              <a:t>(                         )</a:t>
            </a:r>
            <a:endParaRPr lang="zh-CN" altLang="en-US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6C9CADD-687F-C0FE-C0C8-647DCC1A3D0F}"/>
              </a:ext>
            </a:extLst>
          </p:cNvPr>
          <p:cNvSpPr txBox="1"/>
          <p:nvPr/>
        </p:nvSpPr>
        <p:spPr>
          <a:xfrm>
            <a:off x="7548918" y="3695292"/>
            <a:ext cx="461665" cy="2706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err="1"/>
              <a:t>Softmax</a:t>
            </a:r>
            <a:r>
              <a:rPr lang="en-US" altLang="zh-CN" b="1" dirty="0"/>
              <a:t>(                         )</a:t>
            </a:r>
            <a:endParaRPr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6229B38-10D5-5BB4-4335-BED978EDD818}"/>
              </a:ext>
            </a:extLst>
          </p:cNvPr>
          <p:cNvSpPr txBox="1"/>
          <p:nvPr/>
        </p:nvSpPr>
        <p:spPr>
          <a:xfrm>
            <a:off x="7940930" y="3695292"/>
            <a:ext cx="461665" cy="2706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err="1"/>
              <a:t>Softmax</a:t>
            </a:r>
            <a:r>
              <a:rPr lang="en-US" altLang="zh-CN" b="1" dirty="0"/>
              <a:t>(                         )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BCF265E-B737-3990-10F9-9044A30DB655}"/>
              </a:ext>
            </a:extLst>
          </p:cNvPr>
          <p:cNvSpPr txBox="1"/>
          <p:nvPr/>
        </p:nvSpPr>
        <p:spPr>
          <a:xfrm>
            <a:off x="8332942" y="3695292"/>
            <a:ext cx="461665" cy="2706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err="1"/>
              <a:t>Softmax</a:t>
            </a:r>
            <a:r>
              <a:rPr lang="en-US" altLang="zh-CN" b="1" dirty="0"/>
              <a:t>(                         )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A0364EE-2D3D-B5A9-4975-0D4AB1E6C57F}"/>
              </a:ext>
            </a:extLst>
          </p:cNvPr>
          <p:cNvSpPr txBox="1"/>
          <p:nvPr/>
        </p:nvSpPr>
        <p:spPr>
          <a:xfrm>
            <a:off x="5974840" y="5154456"/>
            <a:ext cx="668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1157BBF-C6E3-DA2B-AC85-8389F530A9A0}"/>
                  </a:ext>
                </a:extLst>
              </p:cNvPr>
              <p:cNvSpPr txBox="1"/>
              <p:nvPr/>
            </p:nvSpPr>
            <p:spPr>
              <a:xfrm>
                <a:off x="3626286" y="4746289"/>
                <a:ext cx="180000" cy="293285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1157BBF-C6E3-DA2B-AC85-8389F530A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286" y="4746289"/>
                <a:ext cx="180000" cy="293285"/>
              </a:xfrm>
              <a:prstGeom prst="rect">
                <a:avLst/>
              </a:prstGeom>
              <a:blipFill>
                <a:blip r:embed="rId47"/>
                <a:stretch>
                  <a:fillRect l="-29032" r="-122581" b="-10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33CD81D-DE49-010E-15AA-2D94804CE5B8}"/>
                  </a:ext>
                </a:extLst>
              </p:cNvPr>
              <p:cNvSpPr txBox="1"/>
              <p:nvPr/>
            </p:nvSpPr>
            <p:spPr>
              <a:xfrm>
                <a:off x="3626286" y="5110766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33CD81D-DE49-010E-15AA-2D94804CE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286" y="5110766"/>
                <a:ext cx="180000" cy="180000"/>
              </a:xfrm>
              <a:prstGeom prst="rect">
                <a:avLst/>
              </a:prstGeom>
              <a:blipFill>
                <a:blip r:embed="rId48"/>
                <a:stretch>
                  <a:fillRect l="-29032" r="-122581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D637737-EC33-4A82-D0FC-250F6129D23C}"/>
                  </a:ext>
                </a:extLst>
              </p:cNvPr>
              <p:cNvSpPr txBox="1"/>
              <p:nvPr/>
            </p:nvSpPr>
            <p:spPr>
              <a:xfrm>
                <a:off x="3626286" y="5479080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D637737-EC33-4A82-D0FC-250F6129D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286" y="5479080"/>
                <a:ext cx="180000" cy="180000"/>
              </a:xfrm>
              <a:prstGeom prst="rect">
                <a:avLst/>
              </a:prstGeom>
              <a:blipFill>
                <a:blip r:embed="rId49"/>
                <a:stretch>
                  <a:fillRect l="-29032" r="-122581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B585DF4-12EE-7C5F-9073-D212269D369E}"/>
                  </a:ext>
                </a:extLst>
              </p:cNvPr>
              <p:cNvSpPr txBox="1"/>
              <p:nvPr/>
            </p:nvSpPr>
            <p:spPr>
              <a:xfrm>
                <a:off x="3626286" y="5823766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B585DF4-12EE-7C5F-9073-D212269D3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286" y="5823766"/>
                <a:ext cx="180000" cy="180000"/>
              </a:xfrm>
              <a:prstGeom prst="rect">
                <a:avLst/>
              </a:prstGeom>
              <a:blipFill>
                <a:blip r:embed="rId50"/>
                <a:stretch>
                  <a:fillRect l="-29032" r="-122581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F9AFB1C-02E6-1854-1243-0FCE646657A9}"/>
                  </a:ext>
                </a:extLst>
              </p:cNvPr>
              <p:cNvSpPr txBox="1"/>
              <p:nvPr/>
            </p:nvSpPr>
            <p:spPr>
              <a:xfrm>
                <a:off x="4018395" y="474628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F9AFB1C-02E6-1854-1243-0FCE64665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395" y="4746289"/>
                <a:ext cx="180000" cy="180000"/>
              </a:xfrm>
              <a:prstGeom prst="rect">
                <a:avLst/>
              </a:prstGeom>
              <a:blipFill>
                <a:blip r:embed="rId51"/>
                <a:stretch>
                  <a:fillRect l="-28125" r="-121875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0E27D13-2419-815E-A12F-B970546F8D0E}"/>
                  </a:ext>
                </a:extLst>
              </p:cNvPr>
              <p:cNvSpPr txBox="1"/>
              <p:nvPr/>
            </p:nvSpPr>
            <p:spPr>
              <a:xfrm>
                <a:off x="4018395" y="5110766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0E27D13-2419-815E-A12F-B970546F8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395" y="5110766"/>
                <a:ext cx="180000" cy="180000"/>
              </a:xfrm>
              <a:prstGeom prst="rect">
                <a:avLst/>
              </a:prstGeom>
              <a:blipFill>
                <a:blip r:embed="rId52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A4DA2E6-4765-36AA-1D45-A943F7823C4F}"/>
                  </a:ext>
                </a:extLst>
              </p:cNvPr>
              <p:cNvSpPr txBox="1"/>
              <p:nvPr/>
            </p:nvSpPr>
            <p:spPr>
              <a:xfrm>
                <a:off x="4018395" y="5479080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A4DA2E6-4765-36AA-1D45-A943F7823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395" y="5479080"/>
                <a:ext cx="180000" cy="180000"/>
              </a:xfrm>
              <a:prstGeom prst="rect">
                <a:avLst/>
              </a:prstGeom>
              <a:blipFill>
                <a:blip r:embed="rId53"/>
                <a:stretch>
                  <a:fillRect l="-28125" r="-121875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2795419-00A5-BF75-ABEE-7B5E9B707590}"/>
                  </a:ext>
                </a:extLst>
              </p:cNvPr>
              <p:cNvSpPr txBox="1"/>
              <p:nvPr/>
            </p:nvSpPr>
            <p:spPr>
              <a:xfrm>
                <a:off x="4018395" y="5823766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2795419-00A5-BF75-ABEE-7B5E9B707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395" y="5823766"/>
                <a:ext cx="180000" cy="180000"/>
              </a:xfrm>
              <a:prstGeom prst="rect">
                <a:avLst/>
              </a:prstGeom>
              <a:blipFill>
                <a:blip r:embed="rId54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C6F62C3-DA14-4D65-8EBB-60BD04FD7A8A}"/>
                  </a:ext>
                </a:extLst>
              </p:cNvPr>
              <p:cNvSpPr txBox="1"/>
              <p:nvPr/>
            </p:nvSpPr>
            <p:spPr>
              <a:xfrm>
                <a:off x="4410504" y="474628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C6F62C3-DA14-4D65-8EBB-60BD04FD7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04" y="4746289"/>
                <a:ext cx="180000" cy="180000"/>
              </a:xfrm>
              <a:prstGeom prst="rect">
                <a:avLst/>
              </a:prstGeom>
              <a:blipFill>
                <a:blip r:embed="rId55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6C6A9CF-6736-7A0E-0FCD-A499E86C1395}"/>
                  </a:ext>
                </a:extLst>
              </p:cNvPr>
              <p:cNvSpPr txBox="1"/>
              <p:nvPr/>
            </p:nvSpPr>
            <p:spPr>
              <a:xfrm>
                <a:off x="4410504" y="5110766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6C6A9CF-6736-7A0E-0FCD-A499E86C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04" y="5110766"/>
                <a:ext cx="180000" cy="180000"/>
              </a:xfrm>
              <a:prstGeom prst="rect">
                <a:avLst/>
              </a:prstGeom>
              <a:blipFill>
                <a:blip r:embed="rId56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267B49D-26F0-3082-9B3B-249718C25F12}"/>
                  </a:ext>
                </a:extLst>
              </p:cNvPr>
              <p:cNvSpPr txBox="1"/>
              <p:nvPr/>
            </p:nvSpPr>
            <p:spPr>
              <a:xfrm>
                <a:off x="4410504" y="5479080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267B49D-26F0-3082-9B3B-249718C25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04" y="5479080"/>
                <a:ext cx="180000" cy="180000"/>
              </a:xfrm>
              <a:prstGeom prst="rect">
                <a:avLst/>
              </a:prstGeom>
              <a:blipFill>
                <a:blip r:embed="rId57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F64E582-48FF-6AA4-B946-D67CB2076316}"/>
                  </a:ext>
                </a:extLst>
              </p:cNvPr>
              <p:cNvSpPr txBox="1"/>
              <p:nvPr/>
            </p:nvSpPr>
            <p:spPr>
              <a:xfrm>
                <a:off x="4410504" y="5823766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F64E582-48FF-6AA4-B946-D67CB2076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04" y="5823766"/>
                <a:ext cx="180000" cy="180000"/>
              </a:xfrm>
              <a:prstGeom prst="rect">
                <a:avLst/>
              </a:prstGeom>
              <a:blipFill>
                <a:blip r:embed="rId58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EA728AA-23DC-4ED7-851B-464E5699961F}"/>
                  </a:ext>
                </a:extLst>
              </p:cNvPr>
              <p:cNvSpPr txBox="1"/>
              <p:nvPr/>
            </p:nvSpPr>
            <p:spPr>
              <a:xfrm>
                <a:off x="4802614" y="474628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EA728AA-23DC-4ED7-851B-464E56999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14" y="4746289"/>
                <a:ext cx="180000" cy="180000"/>
              </a:xfrm>
              <a:prstGeom prst="rect">
                <a:avLst/>
              </a:prstGeom>
              <a:blipFill>
                <a:blip r:embed="rId59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2F329A0-863E-834F-952F-51391F631AB4}"/>
                  </a:ext>
                </a:extLst>
              </p:cNvPr>
              <p:cNvSpPr txBox="1"/>
              <p:nvPr/>
            </p:nvSpPr>
            <p:spPr>
              <a:xfrm>
                <a:off x="4802614" y="5110766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2F329A0-863E-834F-952F-51391F631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14" y="5110766"/>
                <a:ext cx="180000" cy="180000"/>
              </a:xfrm>
              <a:prstGeom prst="rect">
                <a:avLst/>
              </a:prstGeom>
              <a:blipFill>
                <a:blip r:embed="rId60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91079E0-5962-7114-BA9E-1D814BEAF59B}"/>
                  </a:ext>
                </a:extLst>
              </p:cNvPr>
              <p:cNvSpPr txBox="1"/>
              <p:nvPr/>
            </p:nvSpPr>
            <p:spPr>
              <a:xfrm>
                <a:off x="4802614" y="5479080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91079E0-5962-7114-BA9E-1D814BEAF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14" y="5479080"/>
                <a:ext cx="180000" cy="180000"/>
              </a:xfrm>
              <a:prstGeom prst="rect">
                <a:avLst/>
              </a:prstGeom>
              <a:blipFill>
                <a:blip r:embed="rId61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FF1C121-FCF7-FC94-D8B6-45497E2C3052}"/>
                  </a:ext>
                </a:extLst>
              </p:cNvPr>
              <p:cNvSpPr txBox="1"/>
              <p:nvPr/>
            </p:nvSpPr>
            <p:spPr>
              <a:xfrm>
                <a:off x="4802614" y="5823766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FF1C121-FCF7-FC94-D8B6-45497E2C3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14" y="5823766"/>
                <a:ext cx="180000" cy="180000"/>
              </a:xfrm>
              <a:prstGeom prst="rect">
                <a:avLst/>
              </a:prstGeom>
              <a:blipFill>
                <a:blip r:embed="rId62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457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cxnSpLocks/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6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0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25E1667E-30FA-5212-6D34-E76F742CDC6C}"/>
              </a:ext>
            </a:extLst>
          </p:cNvPr>
          <p:cNvSpPr/>
          <p:nvPr/>
        </p:nvSpPr>
        <p:spPr>
          <a:xfrm>
            <a:off x="973754" y="3667267"/>
            <a:ext cx="10380043" cy="29302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6E9EC5-12DD-1903-BDA3-CBA0A2C9ED3C}"/>
                  </a:ext>
                </a:extLst>
              </p:cNvPr>
              <p:cNvSpPr txBox="1"/>
              <p:nvPr/>
            </p:nvSpPr>
            <p:spPr>
              <a:xfrm>
                <a:off x="7272107" y="4788243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86E9EC5-12DD-1903-BDA3-CBA0A2C9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07" y="4788243"/>
                <a:ext cx="180000" cy="289182"/>
              </a:xfrm>
              <a:prstGeom prst="rect">
                <a:avLst/>
              </a:prstGeom>
              <a:blipFill>
                <a:blip r:embed="rId31"/>
                <a:stretch>
                  <a:fillRect l="-29032" r="-122581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82F0137-E206-DCFA-A22D-E63D52E22AB9}"/>
                  </a:ext>
                </a:extLst>
              </p:cNvPr>
              <p:cNvSpPr txBox="1"/>
              <p:nvPr/>
            </p:nvSpPr>
            <p:spPr>
              <a:xfrm>
                <a:off x="7272107" y="5152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82F0137-E206-DCFA-A22D-E63D52E2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07" y="5152720"/>
                <a:ext cx="180000" cy="180000"/>
              </a:xfrm>
              <a:prstGeom prst="rect">
                <a:avLst/>
              </a:prstGeom>
              <a:blipFill>
                <a:blip r:embed="rId32"/>
                <a:stretch>
                  <a:fillRect l="-29032" r="-122581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141AB6D-76B6-FC89-30B5-BCEC300BAC91}"/>
                  </a:ext>
                </a:extLst>
              </p:cNvPr>
              <p:cNvSpPr txBox="1"/>
              <p:nvPr/>
            </p:nvSpPr>
            <p:spPr>
              <a:xfrm>
                <a:off x="7272107" y="5521034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141AB6D-76B6-FC89-30B5-BCEC300B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07" y="5521034"/>
                <a:ext cx="180000" cy="180000"/>
              </a:xfrm>
              <a:prstGeom prst="rect">
                <a:avLst/>
              </a:prstGeom>
              <a:blipFill>
                <a:blip r:embed="rId33"/>
                <a:stretch>
                  <a:fillRect l="-29032" r="-122581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6BA5081-EA70-43CF-979F-F87B364A3163}"/>
                  </a:ext>
                </a:extLst>
              </p:cNvPr>
              <p:cNvSpPr txBox="1"/>
              <p:nvPr/>
            </p:nvSpPr>
            <p:spPr>
              <a:xfrm>
                <a:off x="7272107" y="5865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6BA5081-EA70-43CF-979F-F87B364A3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107" y="5865720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9032" r="-122581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323D95E-EECF-C181-89FA-41421A4780B9}"/>
                  </a:ext>
                </a:extLst>
              </p:cNvPr>
              <p:cNvSpPr txBox="1"/>
              <p:nvPr/>
            </p:nvSpPr>
            <p:spPr>
              <a:xfrm>
                <a:off x="7664216" y="4788243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323D95E-EECF-C181-89FA-41421A478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16" y="4788243"/>
                <a:ext cx="180000" cy="180000"/>
              </a:xfrm>
              <a:prstGeom prst="rect">
                <a:avLst/>
              </a:prstGeom>
              <a:blipFill>
                <a:blip r:embed="rId35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18E3C8E-42C4-E8A5-AD43-C7CE948B2B6C}"/>
                  </a:ext>
                </a:extLst>
              </p:cNvPr>
              <p:cNvSpPr txBox="1"/>
              <p:nvPr/>
            </p:nvSpPr>
            <p:spPr>
              <a:xfrm>
                <a:off x="7664216" y="5152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18E3C8E-42C4-E8A5-AD43-C7CE948B2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16" y="5152720"/>
                <a:ext cx="180000" cy="180000"/>
              </a:xfrm>
              <a:prstGeom prst="rect">
                <a:avLst/>
              </a:prstGeom>
              <a:blipFill>
                <a:blip r:embed="rId36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6FEE772-CC66-4F50-3677-1C5BB2D51A55}"/>
                  </a:ext>
                </a:extLst>
              </p:cNvPr>
              <p:cNvSpPr txBox="1"/>
              <p:nvPr/>
            </p:nvSpPr>
            <p:spPr>
              <a:xfrm>
                <a:off x="7664216" y="5521034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6FEE772-CC66-4F50-3677-1C5BB2D51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16" y="5521034"/>
                <a:ext cx="180000" cy="180000"/>
              </a:xfrm>
              <a:prstGeom prst="rect">
                <a:avLst/>
              </a:prstGeom>
              <a:blipFill>
                <a:blip r:embed="rId37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495889F-A17C-AFAF-266A-80F4BC899032}"/>
                  </a:ext>
                </a:extLst>
              </p:cNvPr>
              <p:cNvSpPr txBox="1"/>
              <p:nvPr/>
            </p:nvSpPr>
            <p:spPr>
              <a:xfrm>
                <a:off x="7664216" y="5865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495889F-A17C-AFAF-266A-80F4BC899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16" y="5865720"/>
                <a:ext cx="180000" cy="180000"/>
              </a:xfrm>
              <a:prstGeom prst="rect">
                <a:avLst/>
              </a:prstGeom>
              <a:blipFill>
                <a:blip r:embed="rId38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F6A79CC-A3DC-09DE-6D83-5C23527504BF}"/>
                  </a:ext>
                </a:extLst>
              </p:cNvPr>
              <p:cNvSpPr txBox="1"/>
              <p:nvPr/>
            </p:nvSpPr>
            <p:spPr>
              <a:xfrm>
                <a:off x="8056325" y="4788243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F6A79CC-A3DC-09DE-6D83-5C2352750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325" y="4788243"/>
                <a:ext cx="180000" cy="289182"/>
              </a:xfrm>
              <a:prstGeom prst="rect">
                <a:avLst/>
              </a:prstGeom>
              <a:blipFill>
                <a:blip r:embed="rId39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F2CBF87-5561-48B7-9EEA-01565DDBF30C}"/>
                  </a:ext>
                </a:extLst>
              </p:cNvPr>
              <p:cNvSpPr txBox="1"/>
              <p:nvPr/>
            </p:nvSpPr>
            <p:spPr>
              <a:xfrm>
                <a:off x="8056325" y="5152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F2CBF87-5561-48B7-9EEA-01565DDBF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325" y="5152720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0F01A9B-54B4-0BB6-3D9D-8D1989AB20B8}"/>
                  </a:ext>
                </a:extLst>
              </p:cNvPr>
              <p:cNvSpPr txBox="1"/>
              <p:nvPr/>
            </p:nvSpPr>
            <p:spPr>
              <a:xfrm>
                <a:off x="8056325" y="5521034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0F01A9B-54B4-0BB6-3D9D-8D1989AB2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325" y="5521034"/>
                <a:ext cx="180000" cy="180000"/>
              </a:xfrm>
              <a:prstGeom prst="rect">
                <a:avLst/>
              </a:prstGeom>
              <a:blipFill>
                <a:blip r:embed="rId41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EAF8BDA-CD30-61E1-8B6B-E3ADB3B083AC}"/>
                  </a:ext>
                </a:extLst>
              </p:cNvPr>
              <p:cNvSpPr txBox="1"/>
              <p:nvPr/>
            </p:nvSpPr>
            <p:spPr>
              <a:xfrm>
                <a:off x="8056325" y="5865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EAF8BDA-CD30-61E1-8B6B-E3ADB3B08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325" y="5865720"/>
                <a:ext cx="180000" cy="180000"/>
              </a:xfrm>
              <a:prstGeom prst="rect">
                <a:avLst/>
              </a:prstGeom>
              <a:blipFill>
                <a:blip r:embed="rId42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7B0DBDE-368E-966E-1DE7-318B53A0D4BC}"/>
                  </a:ext>
                </a:extLst>
              </p:cNvPr>
              <p:cNvSpPr txBox="1"/>
              <p:nvPr/>
            </p:nvSpPr>
            <p:spPr>
              <a:xfrm>
                <a:off x="8448435" y="4788243"/>
                <a:ext cx="180000" cy="289182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7B0DBDE-368E-966E-1DE7-318B53A0D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435" y="4788243"/>
                <a:ext cx="180000" cy="289182"/>
              </a:xfrm>
              <a:prstGeom prst="rect">
                <a:avLst/>
              </a:prstGeom>
              <a:blipFill>
                <a:blip r:embed="rId43"/>
                <a:stretch>
                  <a:fillRect l="-29032" r="-125806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FFDFB1E-D40D-3E1B-DD88-2DC91CE8DAA5}"/>
                  </a:ext>
                </a:extLst>
              </p:cNvPr>
              <p:cNvSpPr txBox="1"/>
              <p:nvPr/>
            </p:nvSpPr>
            <p:spPr>
              <a:xfrm>
                <a:off x="8448435" y="5152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FFDFB1E-D40D-3E1B-DD88-2DC91CE8D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435" y="5152720"/>
                <a:ext cx="180000" cy="180000"/>
              </a:xfrm>
              <a:prstGeom prst="rect">
                <a:avLst/>
              </a:prstGeom>
              <a:blipFill>
                <a:blip r:embed="rId44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894C2C8-B294-A12C-1705-8F4F15B77B08}"/>
                  </a:ext>
                </a:extLst>
              </p:cNvPr>
              <p:cNvSpPr txBox="1"/>
              <p:nvPr/>
            </p:nvSpPr>
            <p:spPr>
              <a:xfrm>
                <a:off x="8448435" y="5521034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894C2C8-B294-A12C-1705-8F4F15B77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435" y="5521034"/>
                <a:ext cx="180000" cy="180000"/>
              </a:xfrm>
              <a:prstGeom prst="rect">
                <a:avLst/>
              </a:prstGeom>
              <a:blipFill>
                <a:blip r:embed="rId45"/>
                <a:stretch>
                  <a:fillRect l="-29032" r="-125806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C35A487-B4CB-46DA-B053-39758C7C3B72}"/>
                  </a:ext>
                </a:extLst>
              </p:cNvPr>
              <p:cNvSpPr txBox="1"/>
              <p:nvPr/>
            </p:nvSpPr>
            <p:spPr>
              <a:xfrm>
                <a:off x="8448435" y="586572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C35A487-B4CB-46DA-B053-39758C7C3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435" y="5865720"/>
                <a:ext cx="180000" cy="180000"/>
              </a:xfrm>
              <a:prstGeom prst="rect">
                <a:avLst/>
              </a:prstGeom>
              <a:blipFill>
                <a:blip r:embed="rId46"/>
                <a:stretch>
                  <a:fillRect l="-29032" r="-125806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>
            <a:extLst>
              <a:ext uri="{FF2B5EF4-FFF2-40B4-BE49-F238E27FC236}">
                <a16:creationId xmlns:a16="http://schemas.microsoft.com/office/drawing/2014/main" id="{46441F12-780F-9103-C047-2512922B8559}"/>
              </a:ext>
            </a:extLst>
          </p:cNvPr>
          <p:cNvSpPr txBox="1"/>
          <p:nvPr/>
        </p:nvSpPr>
        <p:spPr>
          <a:xfrm>
            <a:off x="7156906" y="3695292"/>
            <a:ext cx="461665" cy="2706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err="1"/>
              <a:t>Softmax</a:t>
            </a:r>
            <a:r>
              <a:rPr lang="en-US" altLang="zh-CN" b="1" dirty="0"/>
              <a:t>(                         )</a:t>
            </a:r>
            <a:endParaRPr lang="zh-CN" altLang="en-US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6C9CADD-687F-C0FE-C0C8-647DCC1A3D0F}"/>
              </a:ext>
            </a:extLst>
          </p:cNvPr>
          <p:cNvSpPr txBox="1"/>
          <p:nvPr/>
        </p:nvSpPr>
        <p:spPr>
          <a:xfrm>
            <a:off x="7548918" y="3695292"/>
            <a:ext cx="461665" cy="2706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err="1"/>
              <a:t>Softmax</a:t>
            </a:r>
            <a:r>
              <a:rPr lang="en-US" altLang="zh-CN" b="1" dirty="0"/>
              <a:t>(                         )</a:t>
            </a:r>
            <a:endParaRPr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6229B38-10D5-5BB4-4335-BED978EDD818}"/>
              </a:ext>
            </a:extLst>
          </p:cNvPr>
          <p:cNvSpPr txBox="1"/>
          <p:nvPr/>
        </p:nvSpPr>
        <p:spPr>
          <a:xfrm>
            <a:off x="7940930" y="3695292"/>
            <a:ext cx="461665" cy="2706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err="1"/>
              <a:t>Softmax</a:t>
            </a:r>
            <a:r>
              <a:rPr lang="en-US" altLang="zh-CN" b="1" dirty="0"/>
              <a:t>(                         )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BCF265E-B737-3990-10F9-9044A30DB655}"/>
              </a:ext>
            </a:extLst>
          </p:cNvPr>
          <p:cNvSpPr txBox="1"/>
          <p:nvPr/>
        </p:nvSpPr>
        <p:spPr>
          <a:xfrm>
            <a:off x="8332942" y="3695292"/>
            <a:ext cx="461665" cy="2706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err="1"/>
              <a:t>Softmax</a:t>
            </a:r>
            <a:r>
              <a:rPr lang="en-US" altLang="zh-CN" b="1" dirty="0"/>
              <a:t>(                         )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A0364EE-2D3D-B5A9-4975-0D4AB1E6C57F}"/>
              </a:ext>
            </a:extLst>
          </p:cNvPr>
          <p:cNvSpPr txBox="1"/>
          <p:nvPr/>
        </p:nvSpPr>
        <p:spPr>
          <a:xfrm>
            <a:off x="5974840" y="5154456"/>
            <a:ext cx="668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1157BBF-C6E3-DA2B-AC85-8389F530A9A0}"/>
                  </a:ext>
                </a:extLst>
              </p:cNvPr>
              <p:cNvSpPr txBox="1"/>
              <p:nvPr/>
            </p:nvSpPr>
            <p:spPr>
              <a:xfrm>
                <a:off x="3626286" y="4746289"/>
                <a:ext cx="180000" cy="293285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1157BBF-C6E3-DA2B-AC85-8389F530A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286" y="4746289"/>
                <a:ext cx="180000" cy="293285"/>
              </a:xfrm>
              <a:prstGeom prst="rect">
                <a:avLst/>
              </a:prstGeom>
              <a:blipFill>
                <a:blip r:embed="rId47"/>
                <a:stretch>
                  <a:fillRect l="-29032" r="-122581" b="-10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33CD81D-DE49-010E-15AA-2D94804CE5B8}"/>
                  </a:ext>
                </a:extLst>
              </p:cNvPr>
              <p:cNvSpPr txBox="1"/>
              <p:nvPr/>
            </p:nvSpPr>
            <p:spPr>
              <a:xfrm>
                <a:off x="3626286" y="51107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33CD81D-DE49-010E-15AA-2D94804CE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286" y="5110766"/>
                <a:ext cx="180000" cy="180000"/>
              </a:xfrm>
              <a:prstGeom prst="rect">
                <a:avLst/>
              </a:prstGeom>
              <a:blipFill>
                <a:blip r:embed="rId48"/>
                <a:stretch>
                  <a:fillRect l="-29032" r="-122581" b="-75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D637737-EC33-4A82-D0FC-250F6129D23C}"/>
                  </a:ext>
                </a:extLst>
              </p:cNvPr>
              <p:cNvSpPr txBox="1"/>
              <p:nvPr/>
            </p:nvSpPr>
            <p:spPr>
              <a:xfrm>
                <a:off x="3626286" y="547908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D637737-EC33-4A82-D0FC-250F6129D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286" y="5479080"/>
                <a:ext cx="180000" cy="180000"/>
              </a:xfrm>
              <a:prstGeom prst="rect">
                <a:avLst/>
              </a:prstGeom>
              <a:blipFill>
                <a:blip r:embed="rId49"/>
                <a:stretch>
                  <a:fillRect l="-29032" r="-122581" b="-77419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B585DF4-12EE-7C5F-9073-D212269D369E}"/>
                  </a:ext>
                </a:extLst>
              </p:cNvPr>
              <p:cNvSpPr txBox="1"/>
              <p:nvPr/>
            </p:nvSpPr>
            <p:spPr>
              <a:xfrm>
                <a:off x="3626286" y="58237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B585DF4-12EE-7C5F-9073-D212269D3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286" y="5823766"/>
                <a:ext cx="180000" cy="180000"/>
              </a:xfrm>
              <a:prstGeom prst="rect">
                <a:avLst/>
              </a:prstGeom>
              <a:blipFill>
                <a:blip r:embed="rId50"/>
                <a:stretch>
                  <a:fillRect l="-29032" r="-122581" b="-75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F9AFB1C-02E6-1854-1243-0FCE646657A9}"/>
                  </a:ext>
                </a:extLst>
              </p:cNvPr>
              <p:cNvSpPr txBox="1"/>
              <p:nvPr/>
            </p:nvSpPr>
            <p:spPr>
              <a:xfrm>
                <a:off x="4018395" y="4746289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F9AFB1C-02E6-1854-1243-0FCE64665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395" y="4746289"/>
                <a:ext cx="180000" cy="180000"/>
              </a:xfrm>
              <a:prstGeom prst="rect">
                <a:avLst/>
              </a:prstGeom>
              <a:blipFill>
                <a:blip r:embed="rId51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0E27D13-2419-815E-A12F-B970546F8D0E}"/>
                  </a:ext>
                </a:extLst>
              </p:cNvPr>
              <p:cNvSpPr txBox="1"/>
              <p:nvPr/>
            </p:nvSpPr>
            <p:spPr>
              <a:xfrm>
                <a:off x="4018395" y="51107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0E27D13-2419-815E-A12F-B970546F8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395" y="5110766"/>
                <a:ext cx="180000" cy="180000"/>
              </a:xfrm>
              <a:prstGeom prst="rect">
                <a:avLst/>
              </a:prstGeom>
              <a:blipFill>
                <a:blip r:embed="rId52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A4DA2E6-4765-36AA-1D45-A943F7823C4F}"/>
                  </a:ext>
                </a:extLst>
              </p:cNvPr>
              <p:cNvSpPr txBox="1"/>
              <p:nvPr/>
            </p:nvSpPr>
            <p:spPr>
              <a:xfrm>
                <a:off x="4018395" y="547908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A4DA2E6-4765-36AA-1D45-A943F7823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395" y="5479080"/>
                <a:ext cx="180000" cy="180000"/>
              </a:xfrm>
              <a:prstGeom prst="rect">
                <a:avLst/>
              </a:prstGeom>
              <a:blipFill>
                <a:blip r:embed="rId53"/>
                <a:stretch>
                  <a:fillRect l="-28125" r="-121875" b="-7419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2795419-00A5-BF75-ABEE-7B5E9B707590}"/>
                  </a:ext>
                </a:extLst>
              </p:cNvPr>
              <p:cNvSpPr txBox="1"/>
              <p:nvPr/>
            </p:nvSpPr>
            <p:spPr>
              <a:xfrm>
                <a:off x="4018395" y="58237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2795419-00A5-BF75-ABEE-7B5E9B707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395" y="5823766"/>
                <a:ext cx="180000" cy="180000"/>
              </a:xfrm>
              <a:prstGeom prst="rect">
                <a:avLst/>
              </a:prstGeom>
              <a:blipFill>
                <a:blip r:embed="rId54"/>
                <a:stretch>
                  <a:fillRect l="-28125" r="-121875" b="-71875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C6F62C3-DA14-4D65-8EBB-60BD04FD7A8A}"/>
                  </a:ext>
                </a:extLst>
              </p:cNvPr>
              <p:cNvSpPr txBox="1"/>
              <p:nvPr/>
            </p:nvSpPr>
            <p:spPr>
              <a:xfrm>
                <a:off x="4410504" y="4746289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C6F62C3-DA14-4D65-8EBB-60BD04FD7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04" y="4746289"/>
                <a:ext cx="180000" cy="180000"/>
              </a:xfrm>
              <a:prstGeom prst="rect">
                <a:avLst/>
              </a:prstGeom>
              <a:blipFill>
                <a:blip r:embed="rId55"/>
                <a:stretch>
                  <a:fillRect l="-29032" r="-125806" b="-77419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6C6A9CF-6736-7A0E-0FCD-A499E86C1395}"/>
                  </a:ext>
                </a:extLst>
              </p:cNvPr>
              <p:cNvSpPr txBox="1"/>
              <p:nvPr/>
            </p:nvSpPr>
            <p:spPr>
              <a:xfrm>
                <a:off x="4410504" y="51107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6C6A9CF-6736-7A0E-0FCD-A499E86C1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04" y="5110766"/>
                <a:ext cx="180000" cy="180000"/>
              </a:xfrm>
              <a:prstGeom prst="rect">
                <a:avLst/>
              </a:prstGeom>
              <a:blipFill>
                <a:blip r:embed="rId56"/>
                <a:stretch>
                  <a:fillRect l="-29032" r="-125806" b="-75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267B49D-26F0-3082-9B3B-249718C25F12}"/>
                  </a:ext>
                </a:extLst>
              </p:cNvPr>
              <p:cNvSpPr txBox="1"/>
              <p:nvPr/>
            </p:nvSpPr>
            <p:spPr>
              <a:xfrm>
                <a:off x="4410504" y="547908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267B49D-26F0-3082-9B3B-249718C25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04" y="5479080"/>
                <a:ext cx="180000" cy="180000"/>
              </a:xfrm>
              <a:prstGeom prst="rect">
                <a:avLst/>
              </a:prstGeom>
              <a:blipFill>
                <a:blip r:embed="rId57"/>
                <a:stretch>
                  <a:fillRect l="-29032" r="-125806" b="-77419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F64E582-48FF-6AA4-B946-D67CB2076316}"/>
                  </a:ext>
                </a:extLst>
              </p:cNvPr>
              <p:cNvSpPr txBox="1"/>
              <p:nvPr/>
            </p:nvSpPr>
            <p:spPr>
              <a:xfrm>
                <a:off x="4410504" y="58237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F64E582-48FF-6AA4-B946-D67CB2076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04" y="5823766"/>
                <a:ext cx="180000" cy="180000"/>
              </a:xfrm>
              <a:prstGeom prst="rect">
                <a:avLst/>
              </a:prstGeom>
              <a:blipFill>
                <a:blip r:embed="rId58"/>
                <a:stretch>
                  <a:fillRect l="-29032" r="-125806" b="-75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EA728AA-23DC-4ED7-851B-464E5699961F}"/>
                  </a:ext>
                </a:extLst>
              </p:cNvPr>
              <p:cNvSpPr txBox="1"/>
              <p:nvPr/>
            </p:nvSpPr>
            <p:spPr>
              <a:xfrm>
                <a:off x="4802614" y="4746289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EA728AA-23DC-4ED7-851B-464E56999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14" y="4746289"/>
                <a:ext cx="180000" cy="180000"/>
              </a:xfrm>
              <a:prstGeom prst="rect">
                <a:avLst/>
              </a:prstGeom>
              <a:blipFill>
                <a:blip r:embed="rId59"/>
                <a:stretch>
                  <a:fillRect l="-29032" r="-125806" b="-77419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2F329A0-863E-834F-952F-51391F631AB4}"/>
                  </a:ext>
                </a:extLst>
              </p:cNvPr>
              <p:cNvSpPr txBox="1"/>
              <p:nvPr/>
            </p:nvSpPr>
            <p:spPr>
              <a:xfrm>
                <a:off x="4802614" y="51107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2F329A0-863E-834F-952F-51391F631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14" y="5110766"/>
                <a:ext cx="180000" cy="180000"/>
              </a:xfrm>
              <a:prstGeom prst="rect">
                <a:avLst/>
              </a:prstGeom>
              <a:blipFill>
                <a:blip r:embed="rId60"/>
                <a:stretch>
                  <a:fillRect l="-29032" r="-125806" b="-75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91079E0-5962-7114-BA9E-1D814BEAF59B}"/>
                  </a:ext>
                </a:extLst>
              </p:cNvPr>
              <p:cNvSpPr txBox="1"/>
              <p:nvPr/>
            </p:nvSpPr>
            <p:spPr>
              <a:xfrm>
                <a:off x="4802614" y="5479080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91079E0-5962-7114-BA9E-1D814BEAF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14" y="5479080"/>
                <a:ext cx="180000" cy="180000"/>
              </a:xfrm>
              <a:prstGeom prst="rect">
                <a:avLst/>
              </a:prstGeom>
              <a:blipFill>
                <a:blip r:embed="rId61"/>
                <a:stretch>
                  <a:fillRect l="-29032" r="-125806" b="-77419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FF1C121-FCF7-FC94-D8B6-45497E2C3052}"/>
                  </a:ext>
                </a:extLst>
              </p:cNvPr>
              <p:cNvSpPr txBox="1"/>
              <p:nvPr/>
            </p:nvSpPr>
            <p:spPr>
              <a:xfrm>
                <a:off x="4802614" y="5823766"/>
                <a:ext cx="180000" cy="1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FF1C121-FCF7-FC94-D8B6-45497E2C3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14" y="5823766"/>
                <a:ext cx="180000" cy="180000"/>
              </a:xfrm>
              <a:prstGeom prst="rect">
                <a:avLst/>
              </a:prstGeom>
              <a:blipFill>
                <a:blip r:embed="rId62"/>
                <a:stretch>
                  <a:fillRect l="-29032" r="-125806" b="-75000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C7880CE-3E3C-DCDB-80DB-9C9DEF517777}"/>
                  </a:ext>
                </a:extLst>
              </p:cNvPr>
              <p:cNvSpPr/>
              <p:nvPr/>
            </p:nvSpPr>
            <p:spPr>
              <a:xfrm>
                <a:off x="7209142" y="4680284"/>
                <a:ext cx="1574327" cy="15732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C7880CE-3E3C-DCDB-80DB-9C9DEF517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42" y="4680284"/>
                <a:ext cx="1574327" cy="157320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8159E30-C0A8-A45C-5DD7-18743AB64E4B}"/>
                  </a:ext>
                </a:extLst>
              </p:cNvPr>
              <p:cNvSpPr/>
              <p:nvPr/>
            </p:nvSpPr>
            <p:spPr>
              <a:xfrm>
                <a:off x="3609124" y="4645227"/>
                <a:ext cx="1574327" cy="15732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8159E30-C0A8-A45C-5DD7-18743AB64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24" y="4645227"/>
                <a:ext cx="1574327" cy="157320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62025A-BA89-E78F-96FD-1010B0C49B7E}"/>
                  </a:ext>
                </a:extLst>
              </p:cNvPr>
              <p:cNvSpPr txBox="1"/>
              <p:nvPr/>
            </p:nvSpPr>
            <p:spPr>
              <a:xfrm>
                <a:off x="-890896" y="517049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𝒔𝒐𝒇𝒕𝒎𝒂𝒙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62025A-BA89-E78F-96FD-1010B0C49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0896" y="5170497"/>
                <a:ext cx="6096000" cy="369332"/>
              </a:xfrm>
              <a:prstGeom prst="rect">
                <a:avLst/>
              </a:prstGeom>
              <a:blipFill>
                <a:blip r:embed="rId6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3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6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24BB0D7-91FC-2710-4D56-73491FE1192E}"/>
                  </a:ext>
                </a:extLst>
              </p:cNvPr>
              <p:cNvSpPr txBox="1"/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0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24BB0D7-91FC-2710-4D56-73491FE11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82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6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1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/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0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91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6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0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1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/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0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071AE632-8966-7EF4-43FD-3137A6F286EB}"/>
              </a:ext>
            </a:extLst>
          </p:cNvPr>
          <p:cNvSpPr/>
          <p:nvPr/>
        </p:nvSpPr>
        <p:spPr>
          <a:xfrm>
            <a:off x="973754" y="3667267"/>
            <a:ext cx="10380043" cy="2930296"/>
          </a:xfrm>
          <a:prstGeom prst="rect">
            <a:avLst/>
          </a:prstGeom>
          <a:solidFill>
            <a:schemeClr val="bg1">
              <a:lumMod val="95000"/>
              <a:alpha val="97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BDB3FFE-1B76-B5B4-E0F0-455EB1F622FE}"/>
                  </a:ext>
                </a:extLst>
              </p:cNvPr>
              <p:cNvSpPr txBox="1"/>
              <p:nvPr/>
            </p:nvSpPr>
            <p:spPr>
              <a:xfrm>
                <a:off x="3428003" y="3935562"/>
                <a:ext cx="3871701" cy="299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BDB3FFE-1B76-B5B4-E0F0-455EB1F62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003" y="3935562"/>
                <a:ext cx="3871701" cy="299056"/>
              </a:xfrm>
              <a:prstGeom prst="rect">
                <a:avLst/>
              </a:prstGeom>
              <a:blipFill>
                <a:blip r:embed="rId33"/>
                <a:stretch>
                  <a:fillRect l="-945" r="-157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CC312E4-D072-876B-BE03-3D060AF1E167}"/>
                  </a:ext>
                </a:extLst>
              </p:cNvPr>
              <p:cNvSpPr txBox="1"/>
              <p:nvPr/>
            </p:nvSpPr>
            <p:spPr>
              <a:xfrm>
                <a:off x="3230002" y="4299988"/>
                <a:ext cx="452848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+0.2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+0.3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+0.4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CC312E4-D072-876B-BE03-3D060AF1E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002" y="4299988"/>
                <a:ext cx="4528484" cy="62235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C398AE5-913D-8850-7C46-69198103CABE}"/>
                  </a:ext>
                </a:extLst>
              </p:cNvPr>
              <p:cNvSpPr txBox="1"/>
              <p:nvPr/>
            </p:nvSpPr>
            <p:spPr>
              <a:xfrm>
                <a:off x="3249043" y="4961513"/>
                <a:ext cx="3126177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C398AE5-913D-8850-7C46-69198103C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043" y="4961513"/>
                <a:ext cx="3126177" cy="103464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6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993" y="4650369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75" y="4671785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03" y="4671785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6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0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1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/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0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071AE632-8966-7EF4-43FD-3137A6F286EB}"/>
              </a:ext>
            </a:extLst>
          </p:cNvPr>
          <p:cNvSpPr/>
          <p:nvPr/>
        </p:nvSpPr>
        <p:spPr>
          <a:xfrm>
            <a:off x="973754" y="3667267"/>
            <a:ext cx="10380043" cy="2930296"/>
          </a:xfrm>
          <a:prstGeom prst="rect">
            <a:avLst/>
          </a:prstGeom>
          <a:solidFill>
            <a:schemeClr val="bg1">
              <a:lumMod val="95000"/>
              <a:alpha val="97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BDB3FFE-1B76-B5B4-E0F0-455EB1F622FE}"/>
                  </a:ext>
                </a:extLst>
              </p:cNvPr>
              <p:cNvSpPr txBox="1"/>
              <p:nvPr/>
            </p:nvSpPr>
            <p:spPr>
              <a:xfrm>
                <a:off x="3428003" y="3935562"/>
                <a:ext cx="3871701" cy="299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BDB3FFE-1B76-B5B4-E0F0-455EB1F62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003" y="3935562"/>
                <a:ext cx="3871701" cy="299056"/>
              </a:xfrm>
              <a:prstGeom prst="rect">
                <a:avLst/>
              </a:prstGeom>
              <a:blipFill>
                <a:blip r:embed="rId33"/>
                <a:stretch>
                  <a:fillRect l="-945" r="-157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CC312E4-D072-876B-BE03-3D060AF1E167}"/>
                  </a:ext>
                </a:extLst>
              </p:cNvPr>
              <p:cNvSpPr txBox="1"/>
              <p:nvPr/>
            </p:nvSpPr>
            <p:spPr>
              <a:xfrm>
                <a:off x="3230002" y="4299988"/>
                <a:ext cx="452848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+0.2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+0.3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+0.4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CC312E4-D072-876B-BE03-3D060AF1E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002" y="4299988"/>
                <a:ext cx="4528484" cy="62235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E8FB8C2-F458-B8AE-4E8D-03C90078BA46}"/>
                  </a:ext>
                </a:extLst>
              </p:cNvPr>
              <p:cNvSpPr txBox="1"/>
              <p:nvPr/>
            </p:nvSpPr>
            <p:spPr>
              <a:xfrm>
                <a:off x="3281599" y="5005184"/>
                <a:ext cx="2870337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E8FB8C2-F458-B8AE-4E8D-03C90078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99" y="5005184"/>
                <a:ext cx="2870337" cy="103464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38E133-E0A9-E2B0-FDD8-C30C9D8A33D1}"/>
                  </a:ext>
                </a:extLst>
              </p:cNvPr>
              <p:cNvSpPr txBox="1"/>
              <p:nvPr/>
            </p:nvSpPr>
            <p:spPr>
              <a:xfrm>
                <a:off x="6667355" y="4943434"/>
                <a:ext cx="3221779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2,4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38E133-E0A9-E2B0-FDD8-C30C9D8A3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55" y="4943434"/>
                <a:ext cx="3221779" cy="131504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30DBA2D-C2E9-2270-2E6F-9C6038A564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r="6312"/>
          <a:stretch/>
        </p:blipFill>
        <p:spPr>
          <a:xfrm>
            <a:off x="5507664" y="2549240"/>
            <a:ext cx="6509524" cy="29428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BF60FD-570D-6950-42FA-8C042A8A8998}"/>
                  </a:ext>
                </a:extLst>
              </p:cNvPr>
              <p:cNvSpPr txBox="1"/>
              <p:nvPr/>
            </p:nvSpPr>
            <p:spPr>
              <a:xfrm>
                <a:off x="927620" y="2912491"/>
                <a:ext cx="2091150" cy="1879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𝒔𝒐𝒇𝒕𝒎𝒂𝒙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CBF60FD-570D-6950-42FA-8C042A8A8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20" y="2912491"/>
                <a:ext cx="2091150" cy="1879810"/>
              </a:xfrm>
              <a:prstGeom prst="rect">
                <a:avLst/>
              </a:prstGeom>
              <a:blipFill>
                <a:blip r:embed="rId4"/>
                <a:stretch>
                  <a:fillRect l="-2332" r="-4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FBC7E7B3-E180-C657-F280-540E757ED9AE}"/>
              </a:ext>
            </a:extLst>
          </p:cNvPr>
          <p:cNvSpPr/>
          <p:nvPr/>
        </p:nvSpPr>
        <p:spPr>
          <a:xfrm>
            <a:off x="5507664" y="3232298"/>
            <a:ext cx="6060559" cy="1435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Attention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6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FE37EA-6EEF-DA80-D774-7AAD0FC91296}"/>
                  </a:ext>
                </a:extLst>
              </p:cNvPr>
              <p:cNvSpPr/>
              <p:nvPr/>
            </p:nvSpPr>
            <p:spPr>
              <a:xfrm>
                <a:off x="7614594" y="4636387"/>
                <a:ext cx="1574327" cy="15732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FE37EA-6EEF-DA80-D774-7AAD0FC91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594" y="4636387"/>
                <a:ext cx="1574327" cy="157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4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7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8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1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2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5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6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9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7847556" y="4674038"/>
                <a:ext cx="513154" cy="39074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556" y="4674038"/>
                <a:ext cx="513154" cy="390748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8378638" y="4695454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638" y="4695454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8854366" y="4695454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366" y="4695454"/>
                <a:ext cx="51315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6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30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1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2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/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0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071AE632-8966-7EF4-43FD-3137A6F286EB}"/>
              </a:ext>
            </a:extLst>
          </p:cNvPr>
          <p:cNvSpPr/>
          <p:nvPr/>
        </p:nvSpPr>
        <p:spPr>
          <a:xfrm>
            <a:off x="973754" y="1493778"/>
            <a:ext cx="10380043" cy="5092209"/>
          </a:xfrm>
          <a:prstGeom prst="rect">
            <a:avLst/>
          </a:prstGeom>
          <a:solidFill>
            <a:schemeClr val="bg1">
              <a:lumMod val="95000"/>
              <a:alpha val="97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177CDC-7D0C-0AAF-EC38-6D5A37D31E0D}"/>
                  </a:ext>
                </a:extLst>
              </p:cNvPr>
              <p:cNvSpPr txBox="1"/>
              <p:nvPr/>
            </p:nvSpPr>
            <p:spPr>
              <a:xfrm>
                <a:off x="8045958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177CDC-7D0C-0AAF-EC38-6D5A37D31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4769958"/>
                <a:ext cx="180000" cy="180000"/>
              </a:xfrm>
              <a:prstGeom prst="rect">
                <a:avLst/>
              </a:prstGeom>
              <a:blipFill>
                <a:blip r:embed="rId38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654E410-36EB-0E89-96B3-0A0821C449CE}"/>
                  </a:ext>
                </a:extLst>
              </p:cNvPr>
              <p:cNvSpPr txBox="1"/>
              <p:nvPr/>
            </p:nvSpPr>
            <p:spPr>
              <a:xfrm>
                <a:off x="8045958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654E410-36EB-0E89-96B3-0A0821C44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134435"/>
                <a:ext cx="180000" cy="180000"/>
              </a:xfrm>
              <a:prstGeom prst="rect">
                <a:avLst/>
              </a:prstGeom>
              <a:blipFill>
                <a:blip r:embed="rId39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355706-F062-FB4F-22B5-D9A354718C12}"/>
                  </a:ext>
                </a:extLst>
              </p:cNvPr>
              <p:cNvSpPr txBox="1"/>
              <p:nvPr/>
            </p:nvSpPr>
            <p:spPr>
              <a:xfrm>
                <a:off x="8045958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355706-F062-FB4F-22B5-D9A354718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502749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6F907A1-625D-11AE-9F46-F200298F2DC1}"/>
                  </a:ext>
                </a:extLst>
              </p:cNvPr>
              <p:cNvSpPr txBox="1"/>
              <p:nvPr/>
            </p:nvSpPr>
            <p:spPr>
              <a:xfrm>
                <a:off x="8045958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6F907A1-625D-11AE-9F46-F200298F2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847435"/>
                <a:ext cx="180000" cy="180000"/>
              </a:xfrm>
              <a:prstGeom prst="rect">
                <a:avLst/>
              </a:prstGeom>
              <a:blipFill>
                <a:blip r:embed="rId41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1C8077-7A31-5559-12AC-6056A573736D}"/>
                  </a:ext>
                </a:extLst>
              </p:cNvPr>
              <p:cNvSpPr/>
              <p:nvPr/>
            </p:nvSpPr>
            <p:spPr>
              <a:xfrm>
                <a:off x="5851429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1C8077-7A31-5559-12AC-6056A5737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429" y="5003310"/>
                <a:ext cx="180000" cy="720000"/>
              </a:xfrm>
              <a:prstGeom prst="rect">
                <a:avLst/>
              </a:prstGeom>
              <a:blipFill>
                <a:blip r:embed="rId42"/>
                <a:stretch>
                  <a:fillRect l="-58065" r="-1935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0C35F43-0BB5-F138-EA06-5EBC21A2D0E6}"/>
                  </a:ext>
                </a:extLst>
              </p:cNvPr>
              <p:cNvSpPr/>
              <p:nvPr/>
            </p:nvSpPr>
            <p:spPr>
              <a:xfrm>
                <a:off x="6257740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0C35F43-0BB5-F138-EA06-5EBC21A2D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40" y="5003310"/>
                <a:ext cx="180000" cy="720000"/>
              </a:xfrm>
              <a:prstGeom prst="rect">
                <a:avLst/>
              </a:prstGeom>
              <a:blipFill>
                <a:blip r:embed="rId43"/>
                <a:stretch>
                  <a:fillRect l="-61290" r="-1935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AA5B1B-508D-B81D-3303-70214DDCD493}"/>
                  </a:ext>
                </a:extLst>
              </p:cNvPr>
              <p:cNvSpPr/>
              <p:nvPr/>
            </p:nvSpPr>
            <p:spPr>
              <a:xfrm>
                <a:off x="6664051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AA5B1B-508D-B81D-3303-70214DDCD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051" y="5003310"/>
                <a:ext cx="180000" cy="720000"/>
              </a:xfrm>
              <a:prstGeom prst="rect">
                <a:avLst/>
              </a:prstGeom>
              <a:blipFill>
                <a:blip r:embed="rId44"/>
                <a:stretch>
                  <a:fillRect l="-56250" r="-1562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1069C94-8822-53AC-52FE-1C0287408B03}"/>
                  </a:ext>
                </a:extLst>
              </p:cNvPr>
              <p:cNvSpPr/>
              <p:nvPr/>
            </p:nvSpPr>
            <p:spPr>
              <a:xfrm>
                <a:off x="7070362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1069C94-8822-53AC-52FE-1C0287408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62" y="5003310"/>
                <a:ext cx="180000" cy="720000"/>
              </a:xfrm>
              <a:prstGeom prst="rect">
                <a:avLst/>
              </a:prstGeom>
              <a:blipFill>
                <a:blip r:embed="rId45"/>
                <a:stretch>
                  <a:fillRect l="-61290" r="-25806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704F8366-3C50-171A-DA5F-54ECB7B6DC1F}"/>
              </a:ext>
            </a:extLst>
          </p:cNvPr>
          <p:cNvSpPr txBox="1"/>
          <p:nvPr/>
        </p:nvSpPr>
        <p:spPr>
          <a:xfrm>
            <a:off x="5133955" y="5152591"/>
            <a:ext cx="53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7AB02F4-4821-69BD-4024-F4F9B5E6260F}"/>
                  </a:ext>
                </a:extLst>
              </p:cNvPr>
              <p:cNvSpPr/>
              <p:nvPr/>
            </p:nvSpPr>
            <p:spPr>
              <a:xfrm>
                <a:off x="3644185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7AB02F4-4821-69BD-4024-F4F9B5E62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85" y="4982183"/>
                <a:ext cx="180000" cy="720000"/>
              </a:xfrm>
              <a:prstGeom prst="rect">
                <a:avLst/>
              </a:prstGeom>
              <a:blipFill>
                <a:blip r:embed="rId55"/>
                <a:stretch>
                  <a:fillRect l="-77419" r="-2580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18619E7-C511-B893-2CD7-71CC3AFB7D25}"/>
                  </a:ext>
                </a:extLst>
              </p:cNvPr>
              <p:cNvSpPr txBox="1"/>
              <p:nvPr/>
            </p:nvSpPr>
            <p:spPr>
              <a:xfrm>
                <a:off x="4690781" y="1797950"/>
                <a:ext cx="2870338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18619E7-C511-B893-2CD7-71CC3AFB7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781" y="1797950"/>
                <a:ext cx="2870338" cy="1034642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407AA4-BA0F-1CC9-8633-D77EEBBDA0EB}"/>
                  </a:ext>
                </a:extLst>
              </p:cNvPr>
              <p:cNvSpPr txBox="1"/>
              <p:nvPr/>
            </p:nvSpPr>
            <p:spPr>
              <a:xfrm>
                <a:off x="4917478" y="3151433"/>
                <a:ext cx="3234603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2,4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407AA4-BA0F-1CC9-8633-D77EEBBD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78" y="3151433"/>
                <a:ext cx="3234603" cy="131504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039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FE37EA-6EEF-DA80-D774-7AAD0FC91296}"/>
                  </a:ext>
                </a:extLst>
              </p:cNvPr>
              <p:cNvSpPr/>
              <p:nvPr/>
            </p:nvSpPr>
            <p:spPr>
              <a:xfrm>
                <a:off x="7614594" y="4636387"/>
                <a:ext cx="1574327" cy="15732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FE37EA-6EEF-DA80-D774-7AAD0FC91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594" y="4636387"/>
                <a:ext cx="1574327" cy="157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4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7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8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1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2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5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6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9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7847556" y="4674038"/>
                <a:ext cx="513154" cy="39074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556" y="4674038"/>
                <a:ext cx="513154" cy="390748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8378638" y="4695454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638" y="4695454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8854366" y="4695454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366" y="4695454"/>
                <a:ext cx="51315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6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30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1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2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/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0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071AE632-8966-7EF4-43FD-3137A6F286EB}"/>
              </a:ext>
            </a:extLst>
          </p:cNvPr>
          <p:cNvSpPr/>
          <p:nvPr/>
        </p:nvSpPr>
        <p:spPr>
          <a:xfrm>
            <a:off x="973754" y="1493778"/>
            <a:ext cx="10380043" cy="5092209"/>
          </a:xfrm>
          <a:prstGeom prst="rect">
            <a:avLst/>
          </a:prstGeom>
          <a:solidFill>
            <a:schemeClr val="bg1">
              <a:lumMod val="95000"/>
              <a:alpha val="97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177CDC-7D0C-0AAF-EC38-6D5A37D31E0D}"/>
                  </a:ext>
                </a:extLst>
              </p:cNvPr>
              <p:cNvSpPr txBox="1"/>
              <p:nvPr/>
            </p:nvSpPr>
            <p:spPr>
              <a:xfrm>
                <a:off x="8045958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177CDC-7D0C-0AAF-EC38-6D5A37D31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4769958"/>
                <a:ext cx="180000" cy="180000"/>
              </a:xfrm>
              <a:prstGeom prst="rect">
                <a:avLst/>
              </a:prstGeom>
              <a:blipFill>
                <a:blip r:embed="rId38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654E410-36EB-0E89-96B3-0A0821C449CE}"/>
                  </a:ext>
                </a:extLst>
              </p:cNvPr>
              <p:cNvSpPr txBox="1"/>
              <p:nvPr/>
            </p:nvSpPr>
            <p:spPr>
              <a:xfrm>
                <a:off x="8045958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654E410-36EB-0E89-96B3-0A0821C44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134435"/>
                <a:ext cx="180000" cy="180000"/>
              </a:xfrm>
              <a:prstGeom prst="rect">
                <a:avLst/>
              </a:prstGeom>
              <a:blipFill>
                <a:blip r:embed="rId39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355706-F062-FB4F-22B5-D9A354718C12}"/>
                  </a:ext>
                </a:extLst>
              </p:cNvPr>
              <p:cNvSpPr txBox="1"/>
              <p:nvPr/>
            </p:nvSpPr>
            <p:spPr>
              <a:xfrm>
                <a:off x="8045958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355706-F062-FB4F-22B5-D9A354718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502749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6F907A1-625D-11AE-9F46-F200298F2DC1}"/>
                  </a:ext>
                </a:extLst>
              </p:cNvPr>
              <p:cNvSpPr txBox="1"/>
              <p:nvPr/>
            </p:nvSpPr>
            <p:spPr>
              <a:xfrm>
                <a:off x="8045958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6F907A1-625D-11AE-9F46-F200298F2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847435"/>
                <a:ext cx="180000" cy="180000"/>
              </a:xfrm>
              <a:prstGeom prst="rect">
                <a:avLst/>
              </a:prstGeom>
              <a:blipFill>
                <a:blip r:embed="rId41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02C6E0-45CF-E597-80E2-6435D9CD6606}"/>
                  </a:ext>
                </a:extLst>
              </p:cNvPr>
              <p:cNvSpPr txBox="1"/>
              <p:nvPr/>
            </p:nvSpPr>
            <p:spPr>
              <a:xfrm>
                <a:off x="8438067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02C6E0-45CF-E597-80E2-6435D9CD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4769958"/>
                <a:ext cx="180000" cy="180000"/>
              </a:xfrm>
              <a:prstGeom prst="rect">
                <a:avLst/>
              </a:prstGeom>
              <a:blipFill>
                <a:blip r:embed="rId42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097D93F-FC0F-8027-4325-652856B09593}"/>
                  </a:ext>
                </a:extLst>
              </p:cNvPr>
              <p:cNvSpPr txBox="1"/>
              <p:nvPr/>
            </p:nvSpPr>
            <p:spPr>
              <a:xfrm>
                <a:off x="8438067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097D93F-FC0F-8027-4325-652856B09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134435"/>
                <a:ext cx="180000" cy="180000"/>
              </a:xfrm>
              <a:prstGeom prst="rect">
                <a:avLst/>
              </a:prstGeom>
              <a:blipFill>
                <a:blip r:embed="rId43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60FA3A0-91FD-6F6F-BAE8-AE4E6BE6CEBD}"/>
                  </a:ext>
                </a:extLst>
              </p:cNvPr>
              <p:cNvSpPr txBox="1"/>
              <p:nvPr/>
            </p:nvSpPr>
            <p:spPr>
              <a:xfrm>
                <a:off x="8438067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60FA3A0-91FD-6F6F-BAE8-AE4E6BE6C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502749"/>
                <a:ext cx="180000" cy="180000"/>
              </a:xfrm>
              <a:prstGeom prst="rect">
                <a:avLst/>
              </a:prstGeom>
              <a:blipFill>
                <a:blip r:embed="rId44"/>
                <a:stretch>
                  <a:fillRect l="-28125" r="-121875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586E0B6-A6A8-2A13-3337-A77A4D42E5AF}"/>
                  </a:ext>
                </a:extLst>
              </p:cNvPr>
              <p:cNvSpPr txBox="1"/>
              <p:nvPr/>
            </p:nvSpPr>
            <p:spPr>
              <a:xfrm>
                <a:off x="8438067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586E0B6-A6A8-2A13-3337-A77A4D42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847435"/>
                <a:ext cx="180000" cy="180000"/>
              </a:xfrm>
              <a:prstGeom prst="rect">
                <a:avLst/>
              </a:prstGeom>
              <a:blipFill>
                <a:blip r:embed="rId45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1C8077-7A31-5559-12AC-6056A573736D}"/>
                  </a:ext>
                </a:extLst>
              </p:cNvPr>
              <p:cNvSpPr/>
              <p:nvPr/>
            </p:nvSpPr>
            <p:spPr>
              <a:xfrm>
                <a:off x="5851429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1C8077-7A31-5559-12AC-6056A5737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429" y="5003310"/>
                <a:ext cx="180000" cy="720000"/>
              </a:xfrm>
              <a:prstGeom prst="rect">
                <a:avLst/>
              </a:prstGeom>
              <a:blipFill>
                <a:blip r:embed="rId46"/>
                <a:stretch>
                  <a:fillRect l="-58065" r="-1935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0C35F43-0BB5-F138-EA06-5EBC21A2D0E6}"/>
                  </a:ext>
                </a:extLst>
              </p:cNvPr>
              <p:cNvSpPr/>
              <p:nvPr/>
            </p:nvSpPr>
            <p:spPr>
              <a:xfrm>
                <a:off x="6257740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0C35F43-0BB5-F138-EA06-5EBC21A2D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40" y="5003310"/>
                <a:ext cx="180000" cy="720000"/>
              </a:xfrm>
              <a:prstGeom prst="rect">
                <a:avLst/>
              </a:prstGeom>
              <a:blipFill>
                <a:blip r:embed="rId47"/>
                <a:stretch>
                  <a:fillRect l="-61290" r="-1935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AA5B1B-508D-B81D-3303-70214DDCD493}"/>
                  </a:ext>
                </a:extLst>
              </p:cNvPr>
              <p:cNvSpPr/>
              <p:nvPr/>
            </p:nvSpPr>
            <p:spPr>
              <a:xfrm>
                <a:off x="6664051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AA5B1B-508D-B81D-3303-70214DDCD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051" y="5003310"/>
                <a:ext cx="180000" cy="720000"/>
              </a:xfrm>
              <a:prstGeom prst="rect">
                <a:avLst/>
              </a:prstGeom>
              <a:blipFill>
                <a:blip r:embed="rId48"/>
                <a:stretch>
                  <a:fillRect l="-56250" r="-1562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1069C94-8822-53AC-52FE-1C0287408B03}"/>
                  </a:ext>
                </a:extLst>
              </p:cNvPr>
              <p:cNvSpPr/>
              <p:nvPr/>
            </p:nvSpPr>
            <p:spPr>
              <a:xfrm>
                <a:off x="7070362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1069C94-8822-53AC-52FE-1C0287408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62" y="5003310"/>
                <a:ext cx="180000" cy="720000"/>
              </a:xfrm>
              <a:prstGeom prst="rect">
                <a:avLst/>
              </a:prstGeom>
              <a:blipFill>
                <a:blip r:embed="rId49"/>
                <a:stretch>
                  <a:fillRect l="-61290" r="-25806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704F8366-3C50-171A-DA5F-54ECB7B6DC1F}"/>
              </a:ext>
            </a:extLst>
          </p:cNvPr>
          <p:cNvSpPr txBox="1"/>
          <p:nvPr/>
        </p:nvSpPr>
        <p:spPr>
          <a:xfrm>
            <a:off x="5133955" y="5152591"/>
            <a:ext cx="53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7AB02F4-4821-69BD-4024-F4F9B5E6260F}"/>
                  </a:ext>
                </a:extLst>
              </p:cNvPr>
              <p:cNvSpPr/>
              <p:nvPr/>
            </p:nvSpPr>
            <p:spPr>
              <a:xfrm>
                <a:off x="3644185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7AB02F4-4821-69BD-4024-F4F9B5E62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85" y="4982183"/>
                <a:ext cx="180000" cy="720000"/>
              </a:xfrm>
              <a:prstGeom prst="rect">
                <a:avLst/>
              </a:prstGeom>
              <a:blipFill>
                <a:blip r:embed="rId55"/>
                <a:stretch>
                  <a:fillRect l="-77419" r="-2580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71A8D2D-97DD-3DA3-99CC-6615B44A395A}"/>
                  </a:ext>
                </a:extLst>
              </p:cNvPr>
              <p:cNvSpPr/>
              <p:nvPr/>
            </p:nvSpPr>
            <p:spPr>
              <a:xfrm>
                <a:off x="4050496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71A8D2D-97DD-3DA3-99CC-6615B44A3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496" y="4982183"/>
                <a:ext cx="180000" cy="720000"/>
              </a:xfrm>
              <a:prstGeom prst="rect">
                <a:avLst/>
              </a:prstGeom>
              <a:blipFill>
                <a:blip r:embed="rId56"/>
                <a:stretch>
                  <a:fillRect l="-71875" r="-2187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18619E7-C511-B893-2CD7-71CC3AFB7D25}"/>
                  </a:ext>
                </a:extLst>
              </p:cNvPr>
              <p:cNvSpPr txBox="1"/>
              <p:nvPr/>
            </p:nvSpPr>
            <p:spPr>
              <a:xfrm>
                <a:off x="4389838" y="1797950"/>
                <a:ext cx="3858942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0.9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18619E7-C511-B893-2CD7-71CC3AFB7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838" y="1797950"/>
                <a:ext cx="3858942" cy="1034642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407AA4-BA0F-1CC9-8633-D77EEBBDA0EB}"/>
                  </a:ext>
                </a:extLst>
              </p:cNvPr>
              <p:cNvSpPr txBox="1"/>
              <p:nvPr/>
            </p:nvSpPr>
            <p:spPr>
              <a:xfrm>
                <a:off x="4674403" y="3151433"/>
                <a:ext cx="4254050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2,4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407AA4-BA0F-1CC9-8633-D77EEBBD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403" y="3151433"/>
                <a:ext cx="4254050" cy="1315040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0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FE37EA-6EEF-DA80-D774-7AAD0FC91296}"/>
                  </a:ext>
                </a:extLst>
              </p:cNvPr>
              <p:cNvSpPr/>
              <p:nvPr/>
            </p:nvSpPr>
            <p:spPr>
              <a:xfrm>
                <a:off x="7614594" y="4636387"/>
                <a:ext cx="1574327" cy="15732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FE37EA-6EEF-DA80-D774-7AAD0FC91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594" y="4636387"/>
                <a:ext cx="1574327" cy="157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4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7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8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1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2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5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6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9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7847556" y="4674038"/>
                <a:ext cx="513154" cy="39074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556" y="4674038"/>
                <a:ext cx="513154" cy="390748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8378638" y="4695454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638" y="4695454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8854366" y="4695454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366" y="4695454"/>
                <a:ext cx="51315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6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30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1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2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/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0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071AE632-8966-7EF4-43FD-3137A6F286EB}"/>
              </a:ext>
            </a:extLst>
          </p:cNvPr>
          <p:cNvSpPr/>
          <p:nvPr/>
        </p:nvSpPr>
        <p:spPr>
          <a:xfrm>
            <a:off x="973754" y="1493778"/>
            <a:ext cx="10380043" cy="5092209"/>
          </a:xfrm>
          <a:prstGeom prst="rect">
            <a:avLst/>
          </a:prstGeom>
          <a:solidFill>
            <a:schemeClr val="bg1">
              <a:lumMod val="95000"/>
              <a:alpha val="97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177CDC-7D0C-0AAF-EC38-6D5A37D31E0D}"/>
                  </a:ext>
                </a:extLst>
              </p:cNvPr>
              <p:cNvSpPr txBox="1"/>
              <p:nvPr/>
            </p:nvSpPr>
            <p:spPr>
              <a:xfrm>
                <a:off x="8045958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177CDC-7D0C-0AAF-EC38-6D5A37D31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4769958"/>
                <a:ext cx="180000" cy="180000"/>
              </a:xfrm>
              <a:prstGeom prst="rect">
                <a:avLst/>
              </a:prstGeom>
              <a:blipFill>
                <a:blip r:embed="rId38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654E410-36EB-0E89-96B3-0A0821C449CE}"/>
                  </a:ext>
                </a:extLst>
              </p:cNvPr>
              <p:cNvSpPr txBox="1"/>
              <p:nvPr/>
            </p:nvSpPr>
            <p:spPr>
              <a:xfrm>
                <a:off x="8045958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654E410-36EB-0E89-96B3-0A0821C44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134435"/>
                <a:ext cx="180000" cy="180000"/>
              </a:xfrm>
              <a:prstGeom prst="rect">
                <a:avLst/>
              </a:prstGeom>
              <a:blipFill>
                <a:blip r:embed="rId39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355706-F062-FB4F-22B5-D9A354718C12}"/>
                  </a:ext>
                </a:extLst>
              </p:cNvPr>
              <p:cNvSpPr txBox="1"/>
              <p:nvPr/>
            </p:nvSpPr>
            <p:spPr>
              <a:xfrm>
                <a:off x="8045958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355706-F062-FB4F-22B5-D9A354718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502749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6F907A1-625D-11AE-9F46-F200298F2DC1}"/>
                  </a:ext>
                </a:extLst>
              </p:cNvPr>
              <p:cNvSpPr txBox="1"/>
              <p:nvPr/>
            </p:nvSpPr>
            <p:spPr>
              <a:xfrm>
                <a:off x="8045958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6F907A1-625D-11AE-9F46-F200298F2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847435"/>
                <a:ext cx="180000" cy="180000"/>
              </a:xfrm>
              <a:prstGeom prst="rect">
                <a:avLst/>
              </a:prstGeom>
              <a:blipFill>
                <a:blip r:embed="rId41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02C6E0-45CF-E597-80E2-6435D9CD6606}"/>
                  </a:ext>
                </a:extLst>
              </p:cNvPr>
              <p:cNvSpPr txBox="1"/>
              <p:nvPr/>
            </p:nvSpPr>
            <p:spPr>
              <a:xfrm>
                <a:off x="8438067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02C6E0-45CF-E597-80E2-6435D9CD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4769958"/>
                <a:ext cx="180000" cy="180000"/>
              </a:xfrm>
              <a:prstGeom prst="rect">
                <a:avLst/>
              </a:prstGeom>
              <a:blipFill>
                <a:blip r:embed="rId42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097D93F-FC0F-8027-4325-652856B09593}"/>
                  </a:ext>
                </a:extLst>
              </p:cNvPr>
              <p:cNvSpPr txBox="1"/>
              <p:nvPr/>
            </p:nvSpPr>
            <p:spPr>
              <a:xfrm>
                <a:off x="8438067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097D93F-FC0F-8027-4325-652856B09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134435"/>
                <a:ext cx="180000" cy="180000"/>
              </a:xfrm>
              <a:prstGeom prst="rect">
                <a:avLst/>
              </a:prstGeom>
              <a:blipFill>
                <a:blip r:embed="rId43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60FA3A0-91FD-6F6F-BAE8-AE4E6BE6CEBD}"/>
                  </a:ext>
                </a:extLst>
              </p:cNvPr>
              <p:cNvSpPr txBox="1"/>
              <p:nvPr/>
            </p:nvSpPr>
            <p:spPr>
              <a:xfrm>
                <a:off x="8438067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60FA3A0-91FD-6F6F-BAE8-AE4E6BE6C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502749"/>
                <a:ext cx="180000" cy="180000"/>
              </a:xfrm>
              <a:prstGeom prst="rect">
                <a:avLst/>
              </a:prstGeom>
              <a:blipFill>
                <a:blip r:embed="rId44"/>
                <a:stretch>
                  <a:fillRect l="-28125" r="-121875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586E0B6-A6A8-2A13-3337-A77A4D42E5AF}"/>
                  </a:ext>
                </a:extLst>
              </p:cNvPr>
              <p:cNvSpPr txBox="1"/>
              <p:nvPr/>
            </p:nvSpPr>
            <p:spPr>
              <a:xfrm>
                <a:off x="8438067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586E0B6-A6A8-2A13-3337-A77A4D42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847435"/>
                <a:ext cx="180000" cy="180000"/>
              </a:xfrm>
              <a:prstGeom prst="rect">
                <a:avLst/>
              </a:prstGeom>
              <a:blipFill>
                <a:blip r:embed="rId45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D3E645D-873C-9C62-46B9-B213701EEF3A}"/>
                  </a:ext>
                </a:extLst>
              </p:cNvPr>
              <p:cNvSpPr txBox="1"/>
              <p:nvPr/>
            </p:nvSpPr>
            <p:spPr>
              <a:xfrm>
                <a:off x="8830177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D3E645D-873C-9C62-46B9-B213701EE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4769958"/>
                <a:ext cx="180000" cy="180000"/>
              </a:xfrm>
              <a:prstGeom prst="rect">
                <a:avLst/>
              </a:prstGeom>
              <a:blipFill>
                <a:blip r:embed="rId46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14240E6-F15D-6B8F-547E-CFCECC2E84EB}"/>
                  </a:ext>
                </a:extLst>
              </p:cNvPr>
              <p:cNvSpPr txBox="1"/>
              <p:nvPr/>
            </p:nvSpPr>
            <p:spPr>
              <a:xfrm>
                <a:off x="8830177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14240E6-F15D-6B8F-547E-CFCECC2E8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5134435"/>
                <a:ext cx="180000" cy="180000"/>
              </a:xfrm>
              <a:prstGeom prst="rect">
                <a:avLst/>
              </a:prstGeom>
              <a:blipFill>
                <a:blip r:embed="rId47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31E7917-2579-0D26-5074-79862026747F}"/>
                  </a:ext>
                </a:extLst>
              </p:cNvPr>
              <p:cNvSpPr txBox="1"/>
              <p:nvPr/>
            </p:nvSpPr>
            <p:spPr>
              <a:xfrm>
                <a:off x="8830177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31E7917-2579-0D26-5074-798620267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5502749"/>
                <a:ext cx="180000" cy="180000"/>
              </a:xfrm>
              <a:prstGeom prst="rect">
                <a:avLst/>
              </a:prstGeom>
              <a:blipFill>
                <a:blip r:embed="rId48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93FBD46-F624-CC07-E47A-A9050A3B6FE8}"/>
                  </a:ext>
                </a:extLst>
              </p:cNvPr>
              <p:cNvSpPr txBox="1"/>
              <p:nvPr/>
            </p:nvSpPr>
            <p:spPr>
              <a:xfrm>
                <a:off x="8830177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93FBD46-F624-CC07-E47A-A9050A3B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5847435"/>
                <a:ext cx="180000" cy="180000"/>
              </a:xfrm>
              <a:prstGeom prst="rect">
                <a:avLst/>
              </a:prstGeom>
              <a:blipFill>
                <a:blip r:embed="rId49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1C8077-7A31-5559-12AC-6056A573736D}"/>
                  </a:ext>
                </a:extLst>
              </p:cNvPr>
              <p:cNvSpPr/>
              <p:nvPr/>
            </p:nvSpPr>
            <p:spPr>
              <a:xfrm>
                <a:off x="5851429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1C8077-7A31-5559-12AC-6056A5737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429" y="5003310"/>
                <a:ext cx="180000" cy="720000"/>
              </a:xfrm>
              <a:prstGeom prst="rect">
                <a:avLst/>
              </a:prstGeom>
              <a:blipFill>
                <a:blip r:embed="rId50"/>
                <a:stretch>
                  <a:fillRect l="-58065" r="-1935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0C35F43-0BB5-F138-EA06-5EBC21A2D0E6}"/>
                  </a:ext>
                </a:extLst>
              </p:cNvPr>
              <p:cNvSpPr/>
              <p:nvPr/>
            </p:nvSpPr>
            <p:spPr>
              <a:xfrm>
                <a:off x="6257740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0C35F43-0BB5-F138-EA06-5EBC21A2D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40" y="5003310"/>
                <a:ext cx="180000" cy="720000"/>
              </a:xfrm>
              <a:prstGeom prst="rect">
                <a:avLst/>
              </a:prstGeom>
              <a:blipFill>
                <a:blip r:embed="rId51"/>
                <a:stretch>
                  <a:fillRect l="-61290" r="-1935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AA5B1B-508D-B81D-3303-70214DDCD493}"/>
                  </a:ext>
                </a:extLst>
              </p:cNvPr>
              <p:cNvSpPr/>
              <p:nvPr/>
            </p:nvSpPr>
            <p:spPr>
              <a:xfrm>
                <a:off x="6664051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AA5B1B-508D-B81D-3303-70214DDCD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051" y="5003310"/>
                <a:ext cx="180000" cy="720000"/>
              </a:xfrm>
              <a:prstGeom prst="rect">
                <a:avLst/>
              </a:prstGeom>
              <a:blipFill>
                <a:blip r:embed="rId52"/>
                <a:stretch>
                  <a:fillRect l="-56250" r="-1562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1069C94-8822-53AC-52FE-1C0287408B03}"/>
                  </a:ext>
                </a:extLst>
              </p:cNvPr>
              <p:cNvSpPr/>
              <p:nvPr/>
            </p:nvSpPr>
            <p:spPr>
              <a:xfrm>
                <a:off x="7070362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1069C94-8822-53AC-52FE-1C0287408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62" y="5003310"/>
                <a:ext cx="180000" cy="720000"/>
              </a:xfrm>
              <a:prstGeom prst="rect">
                <a:avLst/>
              </a:prstGeom>
              <a:blipFill>
                <a:blip r:embed="rId53"/>
                <a:stretch>
                  <a:fillRect l="-61290" r="-25806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704F8366-3C50-171A-DA5F-54ECB7B6DC1F}"/>
              </a:ext>
            </a:extLst>
          </p:cNvPr>
          <p:cNvSpPr txBox="1"/>
          <p:nvPr/>
        </p:nvSpPr>
        <p:spPr>
          <a:xfrm>
            <a:off x="5133955" y="5152591"/>
            <a:ext cx="53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7AB02F4-4821-69BD-4024-F4F9B5E6260F}"/>
                  </a:ext>
                </a:extLst>
              </p:cNvPr>
              <p:cNvSpPr/>
              <p:nvPr/>
            </p:nvSpPr>
            <p:spPr>
              <a:xfrm>
                <a:off x="3644185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7AB02F4-4821-69BD-4024-F4F9B5E62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85" y="4982183"/>
                <a:ext cx="180000" cy="720000"/>
              </a:xfrm>
              <a:prstGeom prst="rect">
                <a:avLst/>
              </a:prstGeom>
              <a:blipFill>
                <a:blip r:embed="rId55"/>
                <a:stretch>
                  <a:fillRect l="-77419" r="-2580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71A8D2D-97DD-3DA3-99CC-6615B44A395A}"/>
                  </a:ext>
                </a:extLst>
              </p:cNvPr>
              <p:cNvSpPr/>
              <p:nvPr/>
            </p:nvSpPr>
            <p:spPr>
              <a:xfrm>
                <a:off x="4050496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71A8D2D-97DD-3DA3-99CC-6615B44A3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496" y="4982183"/>
                <a:ext cx="180000" cy="720000"/>
              </a:xfrm>
              <a:prstGeom prst="rect">
                <a:avLst/>
              </a:prstGeom>
              <a:blipFill>
                <a:blip r:embed="rId56"/>
                <a:stretch>
                  <a:fillRect l="-71875" r="-2187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564DB0F-8139-A141-8680-8222CEBB684F}"/>
                  </a:ext>
                </a:extLst>
              </p:cNvPr>
              <p:cNvSpPr/>
              <p:nvPr/>
            </p:nvSpPr>
            <p:spPr>
              <a:xfrm>
                <a:off x="4456807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564DB0F-8139-A141-8680-8222CEBB6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807" y="4982183"/>
                <a:ext cx="180000" cy="720000"/>
              </a:xfrm>
              <a:prstGeom prst="rect">
                <a:avLst/>
              </a:prstGeom>
              <a:blipFill>
                <a:blip r:embed="rId57"/>
                <a:stretch>
                  <a:fillRect l="-71875" r="-2187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18619E7-C511-B893-2CD7-71CC3AFB7D25}"/>
                  </a:ext>
                </a:extLst>
              </p:cNvPr>
              <p:cNvSpPr txBox="1"/>
              <p:nvPr/>
            </p:nvSpPr>
            <p:spPr>
              <a:xfrm>
                <a:off x="3973149" y="1797950"/>
                <a:ext cx="5002780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1.6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18619E7-C511-B893-2CD7-71CC3AFB7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149" y="1797950"/>
                <a:ext cx="5002780" cy="103464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407AA4-BA0F-1CC9-8633-D77EEBBDA0EB}"/>
                  </a:ext>
                </a:extLst>
              </p:cNvPr>
              <p:cNvSpPr txBox="1"/>
              <p:nvPr/>
            </p:nvSpPr>
            <p:spPr>
              <a:xfrm>
                <a:off x="4454489" y="3151433"/>
                <a:ext cx="5273495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2,4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407AA4-BA0F-1CC9-8633-D77EEBBD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89" y="3151433"/>
                <a:ext cx="5273495" cy="1315040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77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FE37EA-6EEF-DA80-D774-7AAD0FC91296}"/>
                  </a:ext>
                </a:extLst>
              </p:cNvPr>
              <p:cNvSpPr/>
              <p:nvPr/>
            </p:nvSpPr>
            <p:spPr>
              <a:xfrm>
                <a:off x="7614594" y="4636387"/>
                <a:ext cx="1574327" cy="15732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FE37EA-6EEF-DA80-D774-7AAD0FC91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594" y="4636387"/>
                <a:ext cx="1574327" cy="157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4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7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8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1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2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5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6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9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7847556" y="4674038"/>
                <a:ext cx="513154" cy="39074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556" y="4674038"/>
                <a:ext cx="513154" cy="390748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8378638" y="4695454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638" y="4695454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8854366" y="4695454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366" y="4695454"/>
                <a:ext cx="51315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6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30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1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2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/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0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071AE632-8966-7EF4-43FD-3137A6F286EB}"/>
              </a:ext>
            </a:extLst>
          </p:cNvPr>
          <p:cNvSpPr/>
          <p:nvPr/>
        </p:nvSpPr>
        <p:spPr>
          <a:xfrm>
            <a:off x="973754" y="1493778"/>
            <a:ext cx="10380043" cy="509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30A981B-D18B-4A37-AE4B-2659BF1C77EF}"/>
                  </a:ext>
                </a:extLst>
              </p:cNvPr>
              <p:cNvSpPr txBox="1"/>
              <p:nvPr/>
            </p:nvSpPr>
            <p:spPr>
              <a:xfrm>
                <a:off x="7653849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30A981B-D18B-4A37-AE4B-2659BF1C7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49" y="4769958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9032" r="-122581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49ABF2A-41AA-4E12-47FF-1C2611590BB1}"/>
                  </a:ext>
                </a:extLst>
              </p:cNvPr>
              <p:cNvSpPr txBox="1"/>
              <p:nvPr/>
            </p:nvSpPr>
            <p:spPr>
              <a:xfrm>
                <a:off x="7653849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49ABF2A-41AA-4E12-47FF-1C2611590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49" y="5134435"/>
                <a:ext cx="180000" cy="180000"/>
              </a:xfrm>
              <a:prstGeom prst="rect">
                <a:avLst/>
              </a:prstGeom>
              <a:blipFill>
                <a:blip r:embed="rId35"/>
                <a:stretch>
                  <a:fillRect l="-29032" r="-122581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9B17088-594B-ECC6-27DC-D377274D6FAA}"/>
                  </a:ext>
                </a:extLst>
              </p:cNvPr>
              <p:cNvSpPr txBox="1"/>
              <p:nvPr/>
            </p:nvSpPr>
            <p:spPr>
              <a:xfrm>
                <a:off x="7653849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9B17088-594B-ECC6-27DC-D377274D6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49" y="5502749"/>
                <a:ext cx="180000" cy="180000"/>
              </a:xfrm>
              <a:prstGeom prst="rect">
                <a:avLst/>
              </a:prstGeom>
              <a:blipFill>
                <a:blip r:embed="rId36"/>
                <a:stretch>
                  <a:fillRect l="-29032" r="-122581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D3F2E3D-907C-241C-9EE9-A6FC6625211E}"/>
                  </a:ext>
                </a:extLst>
              </p:cNvPr>
              <p:cNvSpPr txBox="1"/>
              <p:nvPr/>
            </p:nvSpPr>
            <p:spPr>
              <a:xfrm>
                <a:off x="7653849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D3F2E3D-907C-241C-9EE9-A6FC66252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49" y="5847435"/>
                <a:ext cx="180000" cy="180000"/>
              </a:xfrm>
              <a:prstGeom prst="rect">
                <a:avLst/>
              </a:prstGeom>
              <a:blipFill>
                <a:blip r:embed="rId37"/>
                <a:stretch>
                  <a:fillRect l="-29032" r="-122581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177CDC-7D0C-0AAF-EC38-6D5A37D31E0D}"/>
                  </a:ext>
                </a:extLst>
              </p:cNvPr>
              <p:cNvSpPr txBox="1"/>
              <p:nvPr/>
            </p:nvSpPr>
            <p:spPr>
              <a:xfrm>
                <a:off x="8045958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177CDC-7D0C-0AAF-EC38-6D5A37D31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4769958"/>
                <a:ext cx="180000" cy="180000"/>
              </a:xfrm>
              <a:prstGeom prst="rect">
                <a:avLst/>
              </a:prstGeom>
              <a:blipFill>
                <a:blip r:embed="rId38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654E410-36EB-0E89-96B3-0A0821C449CE}"/>
                  </a:ext>
                </a:extLst>
              </p:cNvPr>
              <p:cNvSpPr txBox="1"/>
              <p:nvPr/>
            </p:nvSpPr>
            <p:spPr>
              <a:xfrm>
                <a:off x="8045958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654E410-36EB-0E89-96B3-0A0821C44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134435"/>
                <a:ext cx="180000" cy="180000"/>
              </a:xfrm>
              <a:prstGeom prst="rect">
                <a:avLst/>
              </a:prstGeom>
              <a:blipFill>
                <a:blip r:embed="rId39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355706-F062-FB4F-22B5-D9A354718C12}"/>
                  </a:ext>
                </a:extLst>
              </p:cNvPr>
              <p:cNvSpPr txBox="1"/>
              <p:nvPr/>
            </p:nvSpPr>
            <p:spPr>
              <a:xfrm>
                <a:off x="8045958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355706-F062-FB4F-22B5-D9A354718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502749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6F907A1-625D-11AE-9F46-F200298F2DC1}"/>
                  </a:ext>
                </a:extLst>
              </p:cNvPr>
              <p:cNvSpPr txBox="1"/>
              <p:nvPr/>
            </p:nvSpPr>
            <p:spPr>
              <a:xfrm>
                <a:off x="8045958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6F907A1-625D-11AE-9F46-F200298F2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847435"/>
                <a:ext cx="180000" cy="180000"/>
              </a:xfrm>
              <a:prstGeom prst="rect">
                <a:avLst/>
              </a:prstGeom>
              <a:blipFill>
                <a:blip r:embed="rId41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02C6E0-45CF-E597-80E2-6435D9CD6606}"/>
                  </a:ext>
                </a:extLst>
              </p:cNvPr>
              <p:cNvSpPr txBox="1"/>
              <p:nvPr/>
            </p:nvSpPr>
            <p:spPr>
              <a:xfrm>
                <a:off x="8438067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02C6E0-45CF-E597-80E2-6435D9CD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4769958"/>
                <a:ext cx="180000" cy="180000"/>
              </a:xfrm>
              <a:prstGeom prst="rect">
                <a:avLst/>
              </a:prstGeom>
              <a:blipFill>
                <a:blip r:embed="rId42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097D93F-FC0F-8027-4325-652856B09593}"/>
                  </a:ext>
                </a:extLst>
              </p:cNvPr>
              <p:cNvSpPr txBox="1"/>
              <p:nvPr/>
            </p:nvSpPr>
            <p:spPr>
              <a:xfrm>
                <a:off x="8438067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097D93F-FC0F-8027-4325-652856B09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134435"/>
                <a:ext cx="180000" cy="180000"/>
              </a:xfrm>
              <a:prstGeom prst="rect">
                <a:avLst/>
              </a:prstGeom>
              <a:blipFill>
                <a:blip r:embed="rId43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60FA3A0-91FD-6F6F-BAE8-AE4E6BE6CEBD}"/>
                  </a:ext>
                </a:extLst>
              </p:cNvPr>
              <p:cNvSpPr txBox="1"/>
              <p:nvPr/>
            </p:nvSpPr>
            <p:spPr>
              <a:xfrm>
                <a:off x="8438067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60FA3A0-91FD-6F6F-BAE8-AE4E6BE6C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502749"/>
                <a:ext cx="180000" cy="180000"/>
              </a:xfrm>
              <a:prstGeom prst="rect">
                <a:avLst/>
              </a:prstGeom>
              <a:blipFill>
                <a:blip r:embed="rId44"/>
                <a:stretch>
                  <a:fillRect l="-28125" r="-121875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586E0B6-A6A8-2A13-3337-A77A4D42E5AF}"/>
                  </a:ext>
                </a:extLst>
              </p:cNvPr>
              <p:cNvSpPr txBox="1"/>
              <p:nvPr/>
            </p:nvSpPr>
            <p:spPr>
              <a:xfrm>
                <a:off x="8438067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586E0B6-A6A8-2A13-3337-A77A4D42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847435"/>
                <a:ext cx="180000" cy="180000"/>
              </a:xfrm>
              <a:prstGeom prst="rect">
                <a:avLst/>
              </a:prstGeom>
              <a:blipFill>
                <a:blip r:embed="rId45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D3E645D-873C-9C62-46B9-B213701EEF3A}"/>
                  </a:ext>
                </a:extLst>
              </p:cNvPr>
              <p:cNvSpPr txBox="1"/>
              <p:nvPr/>
            </p:nvSpPr>
            <p:spPr>
              <a:xfrm>
                <a:off x="8830177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D3E645D-873C-9C62-46B9-B213701EE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4769958"/>
                <a:ext cx="180000" cy="180000"/>
              </a:xfrm>
              <a:prstGeom prst="rect">
                <a:avLst/>
              </a:prstGeom>
              <a:blipFill>
                <a:blip r:embed="rId46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14240E6-F15D-6B8F-547E-CFCECC2E84EB}"/>
                  </a:ext>
                </a:extLst>
              </p:cNvPr>
              <p:cNvSpPr txBox="1"/>
              <p:nvPr/>
            </p:nvSpPr>
            <p:spPr>
              <a:xfrm>
                <a:off x="8830177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14240E6-F15D-6B8F-547E-CFCECC2E8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5134435"/>
                <a:ext cx="180000" cy="180000"/>
              </a:xfrm>
              <a:prstGeom prst="rect">
                <a:avLst/>
              </a:prstGeom>
              <a:blipFill>
                <a:blip r:embed="rId47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31E7917-2579-0D26-5074-79862026747F}"/>
                  </a:ext>
                </a:extLst>
              </p:cNvPr>
              <p:cNvSpPr txBox="1"/>
              <p:nvPr/>
            </p:nvSpPr>
            <p:spPr>
              <a:xfrm>
                <a:off x="8830177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31E7917-2579-0D26-5074-798620267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5502749"/>
                <a:ext cx="180000" cy="180000"/>
              </a:xfrm>
              <a:prstGeom prst="rect">
                <a:avLst/>
              </a:prstGeom>
              <a:blipFill>
                <a:blip r:embed="rId48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93FBD46-F624-CC07-E47A-A9050A3B6FE8}"/>
                  </a:ext>
                </a:extLst>
              </p:cNvPr>
              <p:cNvSpPr txBox="1"/>
              <p:nvPr/>
            </p:nvSpPr>
            <p:spPr>
              <a:xfrm>
                <a:off x="8830177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93FBD46-F624-CC07-E47A-A9050A3B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5847435"/>
                <a:ext cx="180000" cy="180000"/>
              </a:xfrm>
              <a:prstGeom prst="rect">
                <a:avLst/>
              </a:prstGeom>
              <a:blipFill>
                <a:blip r:embed="rId49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1C8077-7A31-5559-12AC-6056A573736D}"/>
                  </a:ext>
                </a:extLst>
              </p:cNvPr>
              <p:cNvSpPr/>
              <p:nvPr/>
            </p:nvSpPr>
            <p:spPr>
              <a:xfrm>
                <a:off x="5851429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F1C8077-7A31-5559-12AC-6056A5737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429" y="5003310"/>
                <a:ext cx="180000" cy="720000"/>
              </a:xfrm>
              <a:prstGeom prst="rect">
                <a:avLst/>
              </a:prstGeom>
              <a:blipFill>
                <a:blip r:embed="rId34"/>
                <a:stretch>
                  <a:fillRect l="-58065" r="-1935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0C35F43-0BB5-F138-EA06-5EBC21A2D0E6}"/>
                  </a:ext>
                </a:extLst>
              </p:cNvPr>
              <p:cNvSpPr/>
              <p:nvPr/>
            </p:nvSpPr>
            <p:spPr>
              <a:xfrm>
                <a:off x="6257740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0C35F43-0BB5-F138-EA06-5EBC21A2D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40" y="5003310"/>
                <a:ext cx="180000" cy="720000"/>
              </a:xfrm>
              <a:prstGeom prst="rect">
                <a:avLst/>
              </a:prstGeom>
              <a:blipFill>
                <a:blip r:embed="rId35"/>
                <a:stretch>
                  <a:fillRect l="-61290" r="-1935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AA5B1B-508D-B81D-3303-70214DDCD493}"/>
                  </a:ext>
                </a:extLst>
              </p:cNvPr>
              <p:cNvSpPr/>
              <p:nvPr/>
            </p:nvSpPr>
            <p:spPr>
              <a:xfrm>
                <a:off x="6664051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AA5B1B-508D-B81D-3303-70214DDCD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051" y="5003310"/>
                <a:ext cx="180000" cy="720000"/>
              </a:xfrm>
              <a:prstGeom prst="rect">
                <a:avLst/>
              </a:prstGeom>
              <a:blipFill>
                <a:blip r:embed="rId36"/>
                <a:stretch>
                  <a:fillRect l="-56250" r="-1562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1069C94-8822-53AC-52FE-1C0287408B03}"/>
                  </a:ext>
                </a:extLst>
              </p:cNvPr>
              <p:cNvSpPr/>
              <p:nvPr/>
            </p:nvSpPr>
            <p:spPr>
              <a:xfrm>
                <a:off x="7070362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1069C94-8822-53AC-52FE-1C0287408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62" y="5003310"/>
                <a:ext cx="180000" cy="720000"/>
              </a:xfrm>
              <a:prstGeom prst="rect">
                <a:avLst/>
              </a:prstGeom>
              <a:blipFill>
                <a:blip r:embed="rId37"/>
                <a:stretch>
                  <a:fillRect l="-61290" r="-25806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704F8366-3C50-171A-DA5F-54ECB7B6DC1F}"/>
              </a:ext>
            </a:extLst>
          </p:cNvPr>
          <p:cNvSpPr txBox="1"/>
          <p:nvPr/>
        </p:nvSpPr>
        <p:spPr>
          <a:xfrm>
            <a:off x="5133955" y="5152591"/>
            <a:ext cx="53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7547B70-A5B8-1BD9-D7FC-870E5CAAC3FD}"/>
                  </a:ext>
                </a:extLst>
              </p:cNvPr>
              <p:cNvSpPr/>
              <p:nvPr/>
            </p:nvSpPr>
            <p:spPr>
              <a:xfrm>
                <a:off x="3237874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7547B70-A5B8-1BD9-D7FC-870E5CAAC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74" y="4982183"/>
                <a:ext cx="180000" cy="720000"/>
              </a:xfrm>
              <a:prstGeom prst="rect">
                <a:avLst/>
              </a:prstGeom>
              <a:blipFill>
                <a:blip r:embed="rId54"/>
                <a:stretch>
                  <a:fillRect l="-71875" r="-2187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7AB02F4-4821-69BD-4024-F4F9B5E6260F}"/>
                  </a:ext>
                </a:extLst>
              </p:cNvPr>
              <p:cNvSpPr/>
              <p:nvPr/>
            </p:nvSpPr>
            <p:spPr>
              <a:xfrm>
                <a:off x="3644185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7AB02F4-4821-69BD-4024-F4F9B5E62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85" y="4982183"/>
                <a:ext cx="180000" cy="720000"/>
              </a:xfrm>
              <a:prstGeom prst="rect">
                <a:avLst/>
              </a:prstGeom>
              <a:blipFill>
                <a:blip r:embed="rId55"/>
                <a:stretch>
                  <a:fillRect l="-77419" r="-2580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71A8D2D-97DD-3DA3-99CC-6615B44A395A}"/>
                  </a:ext>
                </a:extLst>
              </p:cNvPr>
              <p:cNvSpPr/>
              <p:nvPr/>
            </p:nvSpPr>
            <p:spPr>
              <a:xfrm>
                <a:off x="4050496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71A8D2D-97DD-3DA3-99CC-6615B44A3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496" y="4982183"/>
                <a:ext cx="180000" cy="720000"/>
              </a:xfrm>
              <a:prstGeom prst="rect">
                <a:avLst/>
              </a:prstGeom>
              <a:blipFill>
                <a:blip r:embed="rId56"/>
                <a:stretch>
                  <a:fillRect l="-71875" r="-2187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564DB0F-8139-A141-8680-8222CEBB684F}"/>
                  </a:ext>
                </a:extLst>
              </p:cNvPr>
              <p:cNvSpPr/>
              <p:nvPr/>
            </p:nvSpPr>
            <p:spPr>
              <a:xfrm>
                <a:off x="4456807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564DB0F-8139-A141-8680-8222CEBB6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807" y="4982183"/>
                <a:ext cx="180000" cy="720000"/>
              </a:xfrm>
              <a:prstGeom prst="rect">
                <a:avLst/>
              </a:prstGeom>
              <a:blipFill>
                <a:blip r:embed="rId57"/>
                <a:stretch>
                  <a:fillRect l="-71875" r="-2187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18619E7-C511-B893-2CD7-71CC3AFB7D25}"/>
                  </a:ext>
                </a:extLst>
              </p:cNvPr>
              <p:cNvSpPr txBox="1"/>
              <p:nvPr/>
            </p:nvSpPr>
            <p:spPr>
              <a:xfrm>
                <a:off x="3579612" y="1797950"/>
                <a:ext cx="6128729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1.6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18619E7-C511-B893-2CD7-71CC3AFB7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612" y="1797950"/>
                <a:ext cx="6128729" cy="103464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407AA4-BA0F-1CC9-8633-D77EEBBDA0EB}"/>
                  </a:ext>
                </a:extLst>
              </p:cNvPr>
              <p:cNvSpPr txBox="1"/>
              <p:nvPr/>
            </p:nvSpPr>
            <p:spPr>
              <a:xfrm>
                <a:off x="4234569" y="3151433"/>
                <a:ext cx="6305124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2,4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407AA4-BA0F-1CC9-8633-D77EEBBD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569" y="3151433"/>
                <a:ext cx="6305124" cy="1315040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5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FE37EA-6EEF-DA80-D774-7AAD0FC91296}"/>
                  </a:ext>
                </a:extLst>
              </p:cNvPr>
              <p:cNvSpPr/>
              <p:nvPr/>
            </p:nvSpPr>
            <p:spPr>
              <a:xfrm>
                <a:off x="7614594" y="4636387"/>
                <a:ext cx="1574327" cy="15732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6FE37EA-6EEF-DA80-D774-7AAD0FC91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594" y="4636387"/>
                <a:ext cx="1574327" cy="157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4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7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8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1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2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5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6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9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7847556" y="4674038"/>
                <a:ext cx="513154" cy="390748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556" y="4674038"/>
                <a:ext cx="513154" cy="390748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8378638" y="4695454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638" y="4695454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8854366" y="4695454"/>
                <a:ext cx="513154" cy="369332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366" y="4695454"/>
                <a:ext cx="51315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8519" r="-77778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7778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6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7D7E980-25D2-777A-4740-D2E0CA501C28}"/>
              </a:ext>
            </a:extLst>
          </p:cNvPr>
          <p:cNvGrpSpPr/>
          <p:nvPr/>
        </p:nvGrpSpPr>
        <p:grpSpPr>
          <a:xfrm>
            <a:off x="2081719" y="2304856"/>
            <a:ext cx="150770" cy="1031731"/>
            <a:chOff x="2081719" y="2304856"/>
            <a:chExt cx="150770" cy="1031731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CE15CFC2-4F95-AE58-3DBD-9A4CDF59A25C}"/>
                </a:ext>
              </a:extLst>
            </p:cNvPr>
            <p:cNvCxnSpPr>
              <a:stCxn id="108" idx="0"/>
            </p:cNvCxnSpPr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AD7E3FC-4145-0175-E8B8-B39132D03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7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13AFC520-6354-7B41-B149-95EE1A563D60}"/>
              </a:ext>
            </a:extLst>
          </p:cNvPr>
          <p:cNvGrpSpPr/>
          <p:nvPr/>
        </p:nvGrpSpPr>
        <p:grpSpPr>
          <a:xfrm>
            <a:off x="4676033" y="2305869"/>
            <a:ext cx="150770" cy="1031731"/>
            <a:chOff x="2081719" y="2304856"/>
            <a:chExt cx="150770" cy="1031731"/>
          </a:xfrm>
        </p:grpSpPr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47D71C74-9AF3-6A17-CB91-F56D027CDD1E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74EEC259-EFE2-C2C8-C3A0-CFFA0EEA63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8"/>
                  <a:stretch>
                    <a:fillRect l="-118519" t="-22222" r="-77778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EB76F588-7EB6-DBE0-DD4C-1FB811F5E02B}"/>
              </a:ext>
            </a:extLst>
          </p:cNvPr>
          <p:cNvGrpSpPr/>
          <p:nvPr/>
        </p:nvGrpSpPr>
        <p:grpSpPr>
          <a:xfrm>
            <a:off x="7265378" y="2304856"/>
            <a:ext cx="150770" cy="1031731"/>
            <a:chOff x="2081719" y="2304856"/>
            <a:chExt cx="150770" cy="1031731"/>
          </a:xfrm>
        </p:grpSpPr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3728B262-49A9-7B17-85E5-2205088293C1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82FCC42D-9E76-B419-9EEB-3A4D6B65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29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886DB632-3CF1-21D1-2120-CCE05AEBE72D}"/>
              </a:ext>
            </a:extLst>
          </p:cNvPr>
          <p:cNvGrpSpPr/>
          <p:nvPr/>
        </p:nvGrpSpPr>
        <p:grpSpPr>
          <a:xfrm>
            <a:off x="9808728" y="2312043"/>
            <a:ext cx="150770" cy="1031731"/>
            <a:chOff x="2081719" y="2304856"/>
            <a:chExt cx="150770" cy="1031731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61E8B0A-4A99-F526-DCEA-75C8643B0662}"/>
                </a:ext>
              </a:extLst>
            </p:cNvPr>
            <p:cNvCxnSpPr/>
            <p:nvPr/>
          </p:nvCxnSpPr>
          <p:spPr>
            <a:xfrm flipH="1" flipV="1">
              <a:off x="2169262" y="2461098"/>
              <a:ext cx="3" cy="875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/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椭圆 148">
                  <a:extLst>
                    <a:ext uri="{FF2B5EF4-FFF2-40B4-BE49-F238E27FC236}">
                      <a16:creationId xmlns:a16="http://schemas.microsoft.com/office/drawing/2014/main" id="{059A5736-D9C0-904E-11E7-105800712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2304856"/>
                  <a:ext cx="150770" cy="150770"/>
                </a:xfrm>
                <a:prstGeom prst="ellipse">
                  <a:avLst/>
                </a:prstGeom>
                <a:blipFill>
                  <a:blip r:embed="rId30"/>
                  <a:stretch>
                    <a:fillRect l="-118519" t="-22222" r="-74074" b="-62963"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/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DA33A60-64A6-DA18-015B-E26ED2767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56" y="2694562"/>
                <a:ext cx="8261121" cy="417281"/>
              </a:xfrm>
              <a:prstGeom prst="rect">
                <a:avLst/>
              </a:prstGeom>
              <a:blipFill>
                <a:blip r:embed="rId31"/>
                <a:stretch>
                  <a:fillRect b="-5714"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6E9B38A-786B-FCD4-0D64-E565BD8F637C}"/>
              </a:ext>
            </a:extLst>
          </p:cNvPr>
          <p:cNvSpPr/>
          <p:nvPr/>
        </p:nvSpPr>
        <p:spPr>
          <a:xfrm>
            <a:off x="2547649" y="2287424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F076B-CE66-798F-B78A-4049F0FB1044}"/>
              </a:ext>
            </a:extLst>
          </p:cNvPr>
          <p:cNvSpPr/>
          <p:nvPr/>
        </p:nvSpPr>
        <p:spPr>
          <a:xfrm>
            <a:off x="5171645" y="229635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13B94F-3445-A45D-D579-BB1B9281E08E}"/>
              </a:ext>
            </a:extLst>
          </p:cNvPr>
          <p:cNvSpPr/>
          <p:nvPr/>
        </p:nvSpPr>
        <p:spPr>
          <a:xfrm>
            <a:off x="7775988" y="2295331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A8520-6D32-0865-77A4-4F8CD8C92421}"/>
              </a:ext>
            </a:extLst>
          </p:cNvPr>
          <p:cNvSpPr/>
          <p:nvPr/>
        </p:nvSpPr>
        <p:spPr>
          <a:xfrm>
            <a:off x="10365136" y="2300819"/>
            <a:ext cx="180957" cy="180957"/>
          </a:xfrm>
          <a:prstGeom prst="rect">
            <a:avLst/>
          </a:prstGeom>
          <a:solidFill>
            <a:srgbClr val="B8B8B8"/>
          </a:solidFill>
          <a:ln>
            <a:solidFill>
              <a:srgbClr val="B8B8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*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F36AD6-8C8A-31F7-59C6-500E89CB9C48}"/>
              </a:ext>
            </a:extLst>
          </p:cNvPr>
          <p:cNvCxnSpPr>
            <a:stCxn id="139" idx="6"/>
            <a:endCxn id="4" idx="1"/>
          </p:cNvCxnSpPr>
          <p:nvPr/>
        </p:nvCxnSpPr>
        <p:spPr>
          <a:xfrm flipV="1">
            <a:off x="2232489" y="2377903"/>
            <a:ext cx="315160" cy="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4C572AA-E97D-9DA0-4848-28AFECAA038E}"/>
              </a:ext>
            </a:extLst>
          </p:cNvPr>
          <p:cNvCxnSpPr>
            <a:stCxn id="143" idx="6"/>
            <a:endCxn id="6" idx="1"/>
          </p:cNvCxnSpPr>
          <p:nvPr/>
        </p:nvCxnSpPr>
        <p:spPr>
          <a:xfrm>
            <a:off x="4826803" y="2381254"/>
            <a:ext cx="344842" cy="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6731DCE-531A-303E-FFE8-FD5FBBE348A7}"/>
              </a:ext>
            </a:extLst>
          </p:cNvPr>
          <p:cNvCxnSpPr>
            <a:stCxn id="146" idx="6"/>
            <a:endCxn id="8" idx="1"/>
          </p:cNvCxnSpPr>
          <p:nvPr/>
        </p:nvCxnSpPr>
        <p:spPr>
          <a:xfrm>
            <a:off x="7416148" y="2380241"/>
            <a:ext cx="359840" cy="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C3EC1E6-CE39-319B-EBC5-C05A014E4AB1}"/>
              </a:ext>
            </a:extLst>
          </p:cNvPr>
          <p:cNvCxnSpPr>
            <a:stCxn id="149" idx="6"/>
            <a:endCxn id="9" idx="1"/>
          </p:cNvCxnSpPr>
          <p:nvPr/>
        </p:nvCxnSpPr>
        <p:spPr>
          <a:xfrm>
            <a:off x="9959498" y="2387428"/>
            <a:ext cx="405638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B2C3BF4-27D3-28C5-3674-0B84F2420CD3}"/>
              </a:ext>
            </a:extLst>
          </p:cNvPr>
          <p:cNvCxnSpPr>
            <a:stCxn id="73" idx="0"/>
            <a:endCxn id="4" idx="2"/>
          </p:cNvCxnSpPr>
          <p:nvPr/>
        </p:nvCxnSpPr>
        <p:spPr>
          <a:xfrm flipH="1" flipV="1">
            <a:off x="2638128" y="2468381"/>
            <a:ext cx="27251" cy="151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728A15-C0C9-9809-2D85-7D254F4CFCFF}"/>
              </a:ext>
            </a:extLst>
          </p:cNvPr>
          <p:cNvCxnSpPr>
            <a:stCxn id="84" idx="0"/>
            <a:endCxn id="6" idx="2"/>
          </p:cNvCxnSpPr>
          <p:nvPr/>
        </p:nvCxnSpPr>
        <p:spPr>
          <a:xfrm flipH="1" flipV="1">
            <a:off x="5262124" y="2477316"/>
            <a:ext cx="1" cy="150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2CD7836-3BCC-D2C1-4D17-3146B58A0B06}"/>
              </a:ext>
            </a:extLst>
          </p:cNvPr>
          <p:cNvCxnSpPr>
            <a:stCxn id="94" idx="0"/>
            <a:endCxn id="8" idx="2"/>
          </p:cNvCxnSpPr>
          <p:nvPr/>
        </p:nvCxnSpPr>
        <p:spPr>
          <a:xfrm flipV="1">
            <a:off x="7858871" y="2476288"/>
            <a:ext cx="7596" cy="150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5E86EA-5451-E605-AE8E-65DED0FEB214}"/>
              </a:ext>
            </a:extLst>
          </p:cNvPr>
          <p:cNvCxnSpPr>
            <a:stCxn id="104" idx="0"/>
            <a:endCxn id="9" idx="2"/>
          </p:cNvCxnSpPr>
          <p:nvPr/>
        </p:nvCxnSpPr>
        <p:spPr>
          <a:xfrm flipH="1" flipV="1">
            <a:off x="10455615" y="2481776"/>
            <a:ext cx="1" cy="14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/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6887F2F-317A-F27B-A766-CD374EFD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760" y="1346171"/>
                <a:ext cx="186124" cy="612428"/>
              </a:xfrm>
              <a:prstGeom prst="rect">
                <a:avLst/>
              </a:prstGeom>
              <a:blipFill>
                <a:blip r:embed="rId32"/>
                <a:stretch>
                  <a:fillRect l="-66667" r="-1515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8D9157A-E870-7A42-7F22-80B53F8982F7}"/>
              </a:ext>
            </a:extLst>
          </p:cNvPr>
          <p:cNvCxnSpPr>
            <a:stCxn id="4" idx="0"/>
            <a:endCxn id="31" idx="2"/>
          </p:cNvCxnSpPr>
          <p:nvPr/>
        </p:nvCxnSpPr>
        <p:spPr>
          <a:xfrm flipV="1">
            <a:off x="2638128" y="1958599"/>
            <a:ext cx="2624694" cy="32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64D457-6EE0-7A65-1FA4-B540B8AA6DD9}"/>
              </a:ext>
            </a:extLst>
          </p:cNvPr>
          <p:cNvCxnSpPr>
            <a:stCxn id="6" idx="0"/>
            <a:endCxn id="31" idx="2"/>
          </p:cNvCxnSpPr>
          <p:nvPr/>
        </p:nvCxnSpPr>
        <p:spPr>
          <a:xfrm flipV="1">
            <a:off x="5262124" y="1958599"/>
            <a:ext cx="698" cy="33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8A8BED-F74D-71FF-1789-A1D836CD9C7B}"/>
              </a:ext>
            </a:extLst>
          </p:cNvPr>
          <p:cNvCxnSpPr>
            <a:stCxn id="8" idx="0"/>
            <a:endCxn id="31" idx="2"/>
          </p:cNvCxnSpPr>
          <p:nvPr/>
        </p:nvCxnSpPr>
        <p:spPr>
          <a:xfrm flipH="1" flipV="1">
            <a:off x="5262822" y="1958599"/>
            <a:ext cx="2603645" cy="33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2F81F1C-9A31-7BF5-8019-DF330FFCD05D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flipH="1" flipV="1">
            <a:off x="5262822" y="1958599"/>
            <a:ext cx="5192793" cy="3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C1610B-360A-D2A0-B700-95C0DA175B5D}"/>
              </a:ext>
            </a:extLst>
          </p:cNvPr>
          <p:cNvCxnSpPr>
            <a:stCxn id="82" idx="0"/>
            <a:endCxn id="108" idx="4"/>
          </p:cNvCxnSpPr>
          <p:nvPr/>
        </p:nvCxnSpPr>
        <p:spPr>
          <a:xfrm flipH="1" flipV="1">
            <a:off x="2169265" y="3487357"/>
            <a:ext cx="2100634" cy="49125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D95DEE5-3BCF-3D8B-4A1A-EE9B8FBF69BB}"/>
              </a:ext>
            </a:extLst>
          </p:cNvPr>
          <p:cNvCxnSpPr>
            <a:stCxn id="82" idx="0"/>
            <a:endCxn id="113" idx="4"/>
          </p:cNvCxnSpPr>
          <p:nvPr/>
        </p:nvCxnSpPr>
        <p:spPr>
          <a:xfrm flipV="1">
            <a:off x="4269899" y="3489384"/>
            <a:ext cx="496108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9CC8A7-D9B5-8649-0C4D-47673A65B9E5}"/>
              </a:ext>
            </a:extLst>
          </p:cNvPr>
          <p:cNvCxnSpPr>
            <a:stCxn id="82" idx="0"/>
            <a:endCxn id="114" idx="2"/>
          </p:cNvCxnSpPr>
          <p:nvPr/>
        </p:nvCxnSpPr>
        <p:spPr>
          <a:xfrm flipV="1">
            <a:off x="4269899" y="3411972"/>
            <a:ext cx="3017465" cy="56664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FCC6E02-3286-FAD0-BB0A-B22002107F07}"/>
              </a:ext>
            </a:extLst>
          </p:cNvPr>
          <p:cNvCxnSpPr>
            <a:stCxn id="82" idx="0"/>
            <a:endCxn id="115" idx="2"/>
          </p:cNvCxnSpPr>
          <p:nvPr/>
        </p:nvCxnSpPr>
        <p:spPr>
          <a:xfrm flipV="1">
            <a:off x="4269899" y="3429000"/>
            <a:ext cx="5561531" cy="549613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/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20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E86DF3E-641B-6B11-A24C-AE3D5A43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20" y="1552492"/>
                <a:ext cx="1927964" cy="7861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071AE632-8966-7EF4-43FD-3137A6F286EB}"/>
              </a:ext>
            </a:extLst>
          </p:cNvPr>
          <p:cNvSpPr/>
          <p:nvPr/>
        </p:nvSpPr>
        <p:spPr>
          <a:xfrm>
            <a:off x="973754" y="1493778"/>
            <a:ext cx="10380043" cy="5092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30A981B-D18B-4A37-AE4B-2659BF1C77EF}"/>
                  </a:ext>
                </a:extLst>
              </p:cNvPr>
              <p:cNvSpPr txBox="1"/>
              <p:nvPr/>
            </p:nvSpPr>
            <p:spPr>
              <a:xfrm>
                <a:off x="7653849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30A981B-D18B-4A37-AE4B-2659BF1C7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49" y="4769958"/>
                <a:ext cx="180000" cy="180000"/>
              </a:xfrm>
              <a:prstGeom prst="rect">
                <a:avLst/>
              </a:prstGeom>
              <a:blipFill>
                <a:blip r:embed="rId34"/>
                <a:stretch>
                  <a:fillRect l="-29032" r="-122581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49ABF2A-41AA-4E12-47FF-1C2611590BB1}"/>
                  </a:ext>
                </a:extLst>
              </p:cNvPr>
              <p:cNvSpPr txBox="1"/>
              <p:nvPr/>
            </p:nvSpPr>
            <p:spPr>
              <a:xfrm>
                <a:off x="7653849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49ABF2A-41AA-4E12-47FF-1C2611590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49" y="5134435"/>
                <a:ext cx="180000" cy="180000"/>
              </a:xfrm>
              <a:prstGeom prst="rect">
                <a:avLst/>
              </a:prstGeom>
              <a:blipFill>
                <a:blip r:embed="rId35"/>
                <a:stretch>
                  <a:fillRect l="-29032" r="-122581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9B17088-594B-ECC6-27DC-D377274D6FAA}"/>
                  </a:ext>
                </a:extLst>
              </p:cNvPr>
              <p:cNvSpPr txBox="1"/>
              <p:nvPr/>
            </p:nvSpPr>
            <p:spPr>
              <a:xfrm>
                <a:off x="7653849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9B17088-594B-ECC6-27DC-D377274D6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49" y="5502749"/>
                <a:ext cx="180000" cy="180000"/>
              </a:xfrm>
              <a:prstGeom prst="rect">
                <a:avLst/>
              </a:prstGeom>
              <a:blipFill>
                <a:blip r:embed="rId36"/>
                <a:stretch>
                  <a:fillRect l="-29032" r="-122581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D3F2E3D-907C-241C-9EE9-A6FC6625211E}"/>
                  </a:ext>
                </a:extLst>
              </p:cNvPr>
              <p:cNvSpPr txBox="1"/>
              <p:nvPr/>
            </p:nvSpPr>
            <p:spPr>
              <a:xfrm>
                <a:off x="7653849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D3F2E3D-907C-241C-9EE9-A6FC66252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849" y="5847435"/>
                <a:ext cx="180000" cy="180000"/>
              </a:xfrm>
              <a:prstGeom prst="rect">
                <a:avLst/>
              </a:prstGeom>
              <a:blipFill>
                <a:blip r:embed="rId37"/>
                <a:stretch>
                  <a:fillRect l="-29032" r="-122581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177CDC-7D0C-0AAF-EC38-6D5A37D31E0D}"/>
                  </a:ext>
                </a:extLst>
              </p:cNvPr>
              <p:cNvSpPr txBox="1"/>
              <p:nvPr/>
            </p:nvSpPr>
            <p:spPr>
              <a:xfrm>
                <a:off x="8045958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177CDC-7D0C-0AAF-EC38-6D5A37D31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4769958"/>
                <a:ext cx="180000" cy="180000"/>
              </a:xfrm>
              <a:prstGeom prst="rect">
                <a:avLst/>
              </a:prstGeom>
              <a:blipFill>
                <a:blip r:embed="rId38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654E410-36EB-0E89-96B3-0A0821C449CE}"/>
                  </a:ext>
                </a:extLst>
              </p:cNvPr>
              <p:cNvSpPr txBox="1"/>
              <p:nvPr/>
            </p:nvSpPr>
            <p:spPr>
              <a:xfrm>
                <a:off x="8045958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654E410-36EB-0E89-96B3-0A0821C44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134435"/>
                <a:ext cx="180000" cy="180000"/>
              </a:xfrm>
              <a:prstGeom prst="rect">
                <a:avLst/>
              </a:prstGeom>
              <a:blipFill>
                <a:blip r:embed="rId39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355706-F062-FB4F-22B5-D9A354718C12}"/>
                  </a:ext>
                </a:extLst>
              </p:cNvPr>
              <p:cNvSpPr txBox="1"/>
              <p:nvPr/>
            </p:nvSpPr>
            <p:spPr>
              <a:xfrm>
                <a:off x="8045958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2355706-F062-FB4F-22B5-D9A354718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502749"/>
                <a:ext cx="180000" cy="180000"/>
              </a:xfrm>
              <a:prstGeom prst="rect">
                <a:avLst/>
              </a:prstGeom>
              <a:blipFill>
                <a:blip r:embed="rId40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6F907A1-625D-11AE-9F46-F200298F2DC1}"/>
                  </a:ext>
                </a:extLst>
              </p:cNvPr>
              <p:cNvSpPr txBox="1"/>
              <p:nvPr/>
            </p:nvSpPr>
            <p:spPr>
              <a:xfrm>
                <a:off x="8045958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6F907A1-625D-11AE-9F46-F200298F2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8" y="5847435"/>
                <a:ext cx="180000" cy="180000"/>
              </a:xfrm>
              <a:prstGeom prst="rect">
                <a:avLst/>
              </a:prstGeom>
              <a:blipFill>
                <a:blip r:embed="rId41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02C6E0-45CF-E597-80E2-6435D9CD6606}"/>
                  </a:ext>
                </a:extLst>
              </p:cNvPr>
              <p:cNvSpPr txBox="1"/>
              <p:nvPr/>
            </p:nvSpPr>
            <p:spPr>
              <a:xfrm>
                <a:off x="8438067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902C6E0-45CF-E597-80E2-6435D9CD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4769958"/>
                <a:ext cx="180000" cy="180000"/>
              </a:xfrm>
              <a:prstGeom prst="rect">
                <a:avLst/>
              </a:prstGeom>
              <a:blipFill>
                <a:blip r:embed="rId42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097D93F-FC0F-8027-4325-652856B09593}"/>
                  </a:ext>
                </a:extLst>
              </p:cNvPr>
              <p:cNvSpPr txBox="1"/>
              <p:nvPr/>
            </p:nvSpPr>
            <p:spPr>
              <a:xfrm>
                <a:off x="8438067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097D93F-FC0F-8027-4325-652856B09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134435"/>
                <a:ext cx="180000" cy="180000"/>
              </a:xfrm>
              <a:prstGeom prst="rect">
                <a:avLst/>
              </a:prstGeom>
              <a:blipFill>
                <a:blip r:embed="rId43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60FA3A0-91FD-6F6F-BAE8-AE4E6BE6CEBD}"/>
                  </a:ext>
                </a:extLst>
              </p:cNvPr>
              <p:cNvSpPr txBox="1"/>
              <p:nvPr/>
            </p:nvSpPr>
            <p:spPr>
              <a:xfrm>
                <a:off x="8438067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60FA3A0-91FD-6F6F-BAE8-AE4E6BE6C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502749"/>
                <a:ext cx="180000" cy="180000"/>
              </a:xfrm>
              <a:prstGeom prst="rect">
                <a:avLst/>
              </a:prstGeom>
              <a:blipFill>
                <a:blip r:embed="rId44"/>
                <a:stretch>
                  <a:fillRect l="-28125" r="-121875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586E0B6-A6A8-2A13-3337-A77A4D42E5AF}"/>
                  </a:ext>
                </a:extLst>
              </p:cNvPr>
              <p:cNvSpPr txBox="1"/>
              <p:nvPr/>
            </p:nvSpPr>
            <p:spPr>
              <a:xfrm>
                <a:off x="8438067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586E0B6-A6A8-2A13-3337-A77A4D42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67" y="5847435"/>
                <a:ext cx="180000" cy="180000"/>
              </a:xfrm>
              <a:prstGeom prst="rect">
                <a:avLst/>
              </a:prstGeom>
              <a:blipFill>
                <a:blip r:embed="rId45"/>
                <a:stretch>
                  <a:fillRect l="-28125" r="-121875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D3E645D-873C-9C62-46B9-B213701EEF3A}"/>
                  </a:ext>
                </a:extLst>
              </p:cNvPr>
              <p:cNvSpPr txBox="1"/>
              <p:nvPr/>
            </p:nvSpPr>
            <p:spPr>
              <a:xfrm>
                <a:off x="8830177" y="4769958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D3E645D-873C-9C62-46B9-B213701EE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4769958"/>
                <a:ext cx="180000" cy="180000"/>
              </a:xfrm>
              <a:prstGeom prst="rect">
                <a:avLst/>
              </a:prstGeom>
              <a:blipFill>
                <a:blip r:embed="rId46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14240E6-F15D-6B8F-547E-CFCECC2E84EB}"/>
                  </a:ext>
                </a:extLst>
              </p:cNvPr>
              <p:cNvSpPr txBox="1"/>
              <p:nvPr/>
            </p:nvSpPr>
            <p:spPr>
              <a:xfrm>
                <a:off x="8830177" y="5134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14240E6-F15D-6B8F-547E-CFCECC2E8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5134435"/>
                <a:ext cx="180000" cy="180000"/>
              </a:xfrm>
              <a:prstGeom prst="rect">
                <a:avLst/>
              </a:prstGeom>
              <a:blipFill>
                <a:blip r:embed="rId47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31E7917-2579-0D26-5074-79862026747F}"/>
                  </a:ext>
                </a:extLst>
              </p:cNvPr>
              <p:cNvSpPr txBox="1"/>
              <p:nvPr/>
            </p:nvSpPr>
            <p:spPr>
              <a:xfrm>
                <a:off x="8830177" y="5502749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4,3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31E7917-2579-0D26-5074-798620267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5502749"/>
                <a:ext cx="180000" cy="180000"/>
              </a:xfrm>
              <a:prstGeom prst="rect">
                <a:avLst/>
              </a:prstGeom>
              <a:blipFill>
                <a:blip r:embed="rId48"/>
                <a:stretch>
                  <a:fillRect l="-29032" r="-125806" b="-77419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93FBD46-F624-CC07-E47A-A9050A3B6FE8}"/>
                  </a:ext>
                </a:extLst>
              </p:cNvPr>
              <p:cNvSpPr txBox="1"/>
              <p:nvPr/>
            </p:nvSpPr>
            <p:spPr>
              <a:xfrm>
                <a:off x="8830177" y="5847435"/>
                <a:ext cx="180000" cy="1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4,4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93FBD46-F624-CC07-E47A-A9050A3B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177" y="5847435"/>
                <a:ext cx="180000" cy="180000"/>
              </a:xfrm>
              <a:prstGeom prst="rect">
                <a:avLst/>
              </a:prstGeom>
              <a:blipFill>
                <a:blip r:embed="rId49"/>
                <a:stretch>
                  <a:fillRect l="-29032" r="-125806" b="-75000"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704F8366-3C50-171A-DA5F-54ECB7B6DC1F}"/>
              </a:ext>
            </a:extLst>
          </p:cNvPr>
          <p:cNvSpPr txBox="1"/>
          <p:nvPr/>
        </p:nvSpPr>
        <p:spPr>
          <a:xfrm>
            <a:off x="5133955" y="5152591"/>
            <a:ext cx="53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7547B70-A5B8-1BD9-D7FC-870E5CAAC3FD}"/>
                  </a:ext>
                </a:extLst>
              </p:cNvPr>
              <p:cNvSpPr/>
              <p:nvPr/>
            </p:nvSpPr>
            <p:spPr>
              <a:xfrm>
                <a:off x="3237874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7547B70-A5B8-1BD9-D7FC-870E5CAAC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74" y="4982183"/>
                <a:ext cx="180000" cy="720000"/>
              </a:xfrm>
              <a:prstGeom prst="rect">
                <a:avLst/>
              </a:prstGeom>
              <a:blipFill>
                <a:blip r:embed="rId54"/>
                <a:stretch>
                  <a:fillRect l="-71875" r="-2187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7AB02F4-4821-69BD-4024-F4F9B5E6260F}"/>
                  </a:ext>
                </a:extLst>
              </p:cNvPr>
              <p:cNvSpPr/>
              <p:nvPr/>
            </p:nvSpPr>
            <p:spPr>
              <a:xfrm>
                <a:off x="3644185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7AB02F4-4821-69BD-4024-F4F9B5E62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85" y="4982183"/>
                <a:ext cx="180000" cy="720000"/>
              </a:xfrm>
              <a:prstGeom prst="rect">
                <a:avLst/>
              </a:prstGeom>
              <a:blipFill>
                <a:blip r:embed="rId55"/>
                <a:stretch>
                  <a:fillRect l="-77419" r="-2580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71A8D2D-97DD-3DA3-99CC-6615B44A395A}"/>
                  </a:ext>
                </a:extLst>
              </p:cNvPr>
              <p:cNvSpPr/>
              <p:nvPr/>
            </p:nvSpPr>
            <p:spPr>
              <a:xfrm>
                <a:off x="4050496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71A8D2D-97DD-3DA3-99CC-6615B44A3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496" y="4982183"/>
                <a:ext cx="180000" cy="720000"/>
              </a:xfrm>
              <a:prstGeom prst="rect">
                <a:avLst/>
              </a:prstGeom>
              <a:blipFill>
                <a:blip r:embed="rId56"/>
                <a:stretch>
                  <a:fillRect l="-71875" r="-2187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564DB0F-8139-A141-8680-8222CEBB684F}"/>
                  </a:ext>
                </a:extLst>
              </p:cNvPr>
              <p:cNvSpPr/>
              <p:nvPr/>
            </p:nvSpPr>
            <p:spPr>
              <a:xfrm>
                <a:off x="4456807" y="4982183"/>
                <a:ext cx="180000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564DB0F-8139-A141-8680-8222CEBB6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807" y="4982183"/>
                <a:ext cx="180000" cy="720000"/>
              </a:xfrm>
              <a:prstGeom prst="rect">
                <a:avLst/>
              </a:prstGeom>
              <a:blipFill>
                <a:blip r:embed="rId57"/>
                <a:stretch>
                  <a:fillRect l="-71875" r="-2187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18619E7-C511-B893-2CD7-71CC3AFB7D25}"/>
                  </a:ext>
                </a:extLst>
              </p:cNvPr>
              <p:cNvSpPr txBox="1"/>
              <p:nvPr/>
            </p:nvSpPr>
            <p:spPr>
              <a:xfrm>
                <a:off x="3185723" y="1821348"/>
                <a:ext cx="6044283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18619E7-C511-B893-2CD7-71CC3AFB7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723" y="1821348"/>
                <a:ext cx="6044283" cy="103464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407AA4-BA0F-1CC9-8633-D77EEBBDA0EB}"/>
                  </a:ext>
                </a:extLst>
              </p:cNvPr>
              <p:cNvSpPr txBox="1"/>
              <p:nvPr/>
            </p:nvSpPr>
            <p:spPr>
              <a:xfrm>
                <a:off x="4177095" y="3244170"/>
                <a:ext cx="5724516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2,4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3,4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407AA4-BA0F-1CC9-8633-D77EEBBD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095" y="3244170"/>
                <a:ext cx="5724516" cy="1315040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3A63A7ED-B59A-F98F-00A1-D834B5138DED}"/>
                  </a:ext>
                </a:extLst>
              </p:cNvPr>
              <p:cNvSpPr/>
              <p:nvPr/>
            </p:nvSpPr>
            <p:spPr>
              <a:xfrm>
                <a:off x="7604519" y="4647662"/>
                <a:ext cx="1574327" cy="15732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3A63A7ED-B59A-F98F-00A1-D834B5138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519" y="4647662"/>
                <a:ext cx="1574327" cy="157320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F68379-9997-FCAD-D336-B5E2F41E3E2A}"/>
                  </a:ext>
                </a:extLst>
              </p:cNvPr>
              <p:cNvSpPr/>
              <p:nvPr/>
            </p:nvSpPr>
            <p:spPr>
              <a:xfrm>
                <a:off x="3175053" y="4981070"/>
                <a:ext cx="1485438" cy="72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F68379-9997-FCAD-D336-B5E2F41E3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53" y="4981070"/>
                <a:ext cx="1485438" cy="72000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E3FF8D4-A19D-C7C9-FFD2-41C196CB544B}"/>
                  </a:ext>
                </a:extLst>
              </p:cNvPr>
              <p:cNvSpPr txBox="1"/>
              <p:nvPr/>
            </p:nvSpPr>
            <p:spPr>
              <a:xfrm>
                <a:off x="-1160018" y="5214816"/>
                <a:ext cx="62168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1800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E3FF8D4-A19D-C7C9-FFD2-41C196CB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0018" y="5214816"/>
                <a:ext cx="6216868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6A2DEC1-81F7-51BA-8789-1091A7E3BFC2}"/>
                  </a:ext>
                </a:extLst>
              </p:cNvPr>
              <p:cNvSpPr/>
              <p:nvPr/>
            </p:nvSpPr>
            <p:spPr>
              <a:xfrm>
                <a:off x="5851429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6A2DEC1-81F7-51BA-8789-1091A7E3B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429" y="5003310"/>
                <a:ext cx="180000" cy="720000"/>
              </a:xfrm>
              <a:prstGeom prst="rect">
                <a:avLst/>
              </a:prstGeom>
              <a:blipFill>
                <a:blip r:embed="rId64"/>
                <a:stretch>
                  <a:fillRect l="-58065" r="-1935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3EED625-CDB1-0E0F-DD26-9CE68ACE2297}"/>
                  </a:ext>
                </a:extLst>
              </p:cNvPr>
              <p:cNvSpPr/>
              <p:nvPr/>
            </p:nvSpPr>
            <p:spPr>
              <a:xfrm>
                <a:off x="6257740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3EED625-CDB1-0E0F-DD26-9CE68ACE2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40" y="5003310"/>
                <a:ext cx="180000" cy="720000"/>
              </a:xfrm>
              <a:prstGeom prst="rect">
                <a:avLst/>
              </a:prstGeom>
              <a:blipFill>
                <a:blip r:embed="rId65"/>
                <a:stretch>
                  <a:fillRect l="-61290" r="-1935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997B902-1A96-B181-5230-7BF32DFBA764}"/>
                  </a:ext>
                </a:extLst>
              </p:cNvPr>
              <p:cNvSpPr/>
              <p:nvPr/>
            </p:nvSpPr>
            <p:spPr>
              <a:xfrm>
                <a:off x="6664051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997B902-1A96-B181-5230-7BF32DFBA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051" y="5003310"/>
                <a:ext cx="180000" cy="720000"/>
              </a:xfrm>
              <a:prstGeom prst="rect">
                <a:avLst/>
              </a:prstGeom>
              <a:blipFill>
                <a:blip r:embed="rId66"/>
                <a:stretch>
                  <a:fillRect l="-56250" r="-15625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E9A05CB-29C2-AB4C-576B-33690695713B}"/>
                  </a:ext>
                </a:extLst>
              </p:cNvPr>
              <p:cNvSpPr/>
              <p:nvPr/>
            </p:nvSpPr>
            <p:spPr>
              <a:xfrm>
                <a:off x="7070362" y="5003310"/>
                <a:ext cx="180000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E9A05CB-29C2-AB4C-576B-336906957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62" y="5003310"/>
                <a:ext cx="180000" cy="720000"/>
              </a:xfrm>
              <a:prstGeom prst="rect">
                <a:avLst/>
              </a:prstGeom>
              <a:blipFill>
                <a:blip r:embed="rId67"/>
                <a:stretch>
                  <a:fillRect l="-61290" r="-25806"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A1C81513-2F04-AD84-679E-AC3A6940F8FD}"/>
                  </a:ext>
                </a:extLst>
              </p:cNvPr>
              <p:cNvSpPr/>
              <p:nvPr/>
            </p:nvSpPr>
            <p:spPr>
              <a:xfrm>
                <a:off x="5778631" y="5003311"/>
                <a:ext cx="1485438" cy="72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rgbClr val="C5E0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A1C81513-2F04-AD84-679E-AC3A6940F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631" y="5003311"/>
                <a:ext cx="1485438" cy="720000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  <a:ln>
                <a:solidFill>
                  <a:srgbClr val="C5E0B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8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527D1A-2270-FB3E-6229-46BCCD301F08}"/>
                  </a:ext>
                </a:extLst>
              </p:cNvPr>
              <p:cNvSpPr txBox="1"/>
              <p:nvPr/>
            </p:nvSpPr>
            <p:spPr>
              <a:xfrm>
                <a:off x="318171" y="4932767"/>
                <a:ext cx="1156599" cy="950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527D1A-2270-FB3E-6229-46BCCD301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" y="4932767"/>
                <a:ext cx="1156599" cy="950966"/>
              </a:xfrm>
              <a:prstGeom prst="rect">
                <a:avLst/>
              </a:prstGeom>
              <a:blipFill>
                <a:blip r:embed="rId3"/>
                <a:stretch>
                  <a:fillRect l="-5789" r="-4737" b="-3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DE4EC48-3BE4-27A9-22A6-1D3636A5EB82}"/>
                  </a:ext>
                </a:extLst>
              </p:cNvPr>
              <p:cNvSpPr/>
              <p:nvPr/>
            </p:nvSpPr>
            <p:spPr>
              <a:xfrm>
                <a:off x="1786095" y="1925233"/>
                <a:ext cx="28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DE4EC48-3BE4-27A9-22A6-1D3636A5E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095" y="1925233"/>
                <a:ext cx="2880000" cy="360000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E110787-8FD2-8647-2D9A-F68992068C91}"/>
                  </a:ext>
                </a:extLst>
              </p:cNvPr>
              <p:cNvSpPr/>
              <p:nvPr/>
            </p:nvSpPr>
            <p:spPr>
              <a:xfrm>
                <a:off x="7161220" y="1748371"/>
                <a:ext cx="28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E110787-8FD2-8647-2D9A-F68992068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20" y="1748371"/>
                <a:ext cx="2880000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48D97D8-C60B-E9C1-D5C9-5CA7AFF02DBD}"/>
                  </a:ext>
                </a:extLst>
              </p:cNvPr>
              <p:cNvSpPr/>
              <p:nvPr/>
            </p:nvSpPr>
            <p:spPr>
              <a:xfrm>
                <a:off x="6096000" y="1925233"/>
                <a:ext cx="720000" cy="36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48D97D8-C60B-E9C1-D5C9-5CA7AFF02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25233"/>
                <a:ext cx="720000" cy="360000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DB9919E-4A01-360D-EE23-667B17DFDB82}"/>
                  </a:ext>
                </a:extLst>
              </p:cNvPr>
              <p:cNvSpPr/>
              <p:nvPr/>
            </p:nvSpPr>
            <p:spPr>
              <a:xfrm>
                <a:off x="1786095" y="3138285"/>
                <a:ext cx="2880000" cy="360000"/>
              </a:xfrm>
              <a:prstGeom prst="rect">
                <a:avLst/>
              </a:prstGeom>
              <a:solidFill>
                <a:srgbClr val="FFFF66"/>
              </a:solidFill>
              <a:ln>
                <a:solidFill>
                  <a:srgbClr val="FF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DB9919E-4A01-360D-EE23-667B17DFD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095" y="3138285"/>
                <a:ext cx="288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FF6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F6AE1EF-B9EC-F126-19B7-B9CBD3D78C15}"/>
                  </a:ext>
                </a:extLst>
              </p:cNvPr>
              <p:cNvSpPr/>
              <p:nvPr/>
            </p:nvSpPr>
            <p:spPr>
              <a:xfrm>
                <a:off x="7161220" y="2961423"/>
                <a:ext cx="28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F6AE1EF-B9EC-F126-19B7-B9CBD3D78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20" y="2961423"/>
                <a:ext cx="2880000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F54EF71-A489-E579-15A1-105C7405DA0A}"/>
                  </a:ext>
                </a:extLst>
              </p:cNvPr>
              <p:cNvSpPr/>
              <p:nvPr/>
            </p:nvSpPr>
            <p:spPr>
              <a:xfrm>
                <a:off x="6096000" y="3138285"/>
                <a:ext cx="720000" cy="36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F54EF71-A489-E579-15A1-105C7405D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8285"/>
                <a:ext cx="72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A0FED5D-DDAA-8339-9CB4-B005E1751D52}"/>
                  </a:ext>
                </a:extLst>
              </p:cNvPr>
              <p:cNvSpPr/>
              <p:nvPr/>
            </p:nvSpPr>
            <p:spPr>
              <a:xfrm>
                <a:off x="1786095" y="4375193"/>
                <a:ext cx="2880000" cy="360000"/>
              </a:xfrm>
              <a:prstGeom prst="rect">
                <a:avLst/>
              </a:prstGeom>
              <a:solidFill>
                <a:srgbClr val="C5E0B4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A0FED5D-DDAA-8339-9CB4-B005E1751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095" y="4375193"/>
                <a:ext cx="288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5C5550-503A-5BB6-BB4D-3BA7FE5F5908}"/>
                  </a:ext>
                </a:extLst>
              </p:cNvPr>
              <p:cNvSpPr/>
              <p:nvPr/>
            </p:nvSpPr>
            <p:spPr>
              <a:xfrm>
                <a:off x="7161220" y="4198331"/>
                <a:ext cx="2880000" cy="720000"/>
              </a:xfrm>
              <a:prstGeom prst="rect">
                <a:avLst/>
              </a:prstGeom>
              <a:solidFill>
                <a:srgbClr val="66CCFF"/>
              </a:solidFill>
              <a:ln>
                <a:solidFill>
                  <a:srgbClr val="66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5C5550-503A-5BB6-BB4D-3BA7FE5F5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20" y="4198331"/>
                <a:ext cx="2880000" cy="72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66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58C7507-9C1D-058F-AEC9-B8909B540994}"/>
                  </a:ext>
                </a:extLst>
              </p:cNvPr>
              <p:cNvSpPr/>
              <p:nvPr/>
            </p:nvSpPr>
            <p:spPr>
              <a:xfrm>
                <a:off x="6096000" y="4375193"/>
                <a:ext cx="720000" cy="36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58C7507-9C1D-058F-AEC9-B8909B540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75193"/>
                <a:ext cx="72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14CD0B7-B03D-1EC3-EF41-3C08AF8B610B}"/>
              </a:ext>
            </a:extLst>
          </p:cNvPr>
          <p:cNvSpPr txBox="1"/>
          <p:nvPr/>
        </p:nvSpPr>
        <p:spPr>
          <a:xfrm>
            <a:off x="5206990" y="1905178"/>
            <a:ext cx="5739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7FF731F-C448-4DA4-2CCF-8EC2BBA9FBBE}"/>
              </a:ext>
            </a:extLst>
          </p:cNvPr>
          <p:cNvSpPr txBox="1"/>
          <p:nvPr/>
        </p:nvSpPr>
        <p:spPr>
          <a:xfrm>
            <a:off x="5206990" y="3138285"/>
            <a:ext cx="5739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CC6644-8E36-4BB4-F5BF-EDF69E9E6A50}"/>
              </a:ext>
            </a:extLst>
          </p:cNvPr>
          <p:cNvSpPr txBox="1"/>
          <p:nvPr/>
        </p:nvSpPr>
        <p:spPr>
          <a:xfrm>
            <a:off x="5206990" y="4375193"/>
            <a:ext cx="5739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C84C742-041D-4248-D270-FD65C899A9D3}"/>
              </a:ext>
            </a:extLst>
          </p:cNvPr>
          <p:cNvSpPr txBox="1"/>
          <p:nvPr/>
        </p:nvSpPr>
        <p:spPr>
          <a:xfrm>
            <a:off x="8154054" y="5139236"/>
            <a:ext cx="18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200*800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3DECE2C-B2A4-98D4-3603-8F73ED5451D4}"/>
              </a:ext>
            </a:extLst>
          </p:cNvPr>
          <p:cNvSpPr txBox="1"/>
          <p:nvPr/>
        </p:nvSpPr>
        <p:spPr>
          <a:xfrm>
            <a:off x="5919434" y="5139236"/>
            <a:ext cx="18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100*200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6D868A2-4908-EC03-6D53-15ECA81B09A5}"/>
              </a:ext>
            </a:extLst>
          </p:cNvPr>
          <p:cNvSpPr txBox="1"/>
          <p:nvPr/>
        </p:nvSpPr>
        <p:spPr>
          <a:xfrm>
            <a:off x="2577483" y="5139236"/>
            <a:ext cx="18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100*800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50518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DE4EC48-3BE4-27A9-22A6-1D3636A5EB82}"/>
                  </a:ext>
                </a:extLst>
              </p:cNvPr>
              <p:cNvSpPr/>
              <p:nvPr/>
            </p:nvSpPr>
            <p:spPr>
              <a:xfrm>
                <a:off x="7054623" y="3429000"/>
                <a:ext cx="2880000" cy="360000"/>
              </a:xfrm>
              <a:prstGeom prst="rect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DE4EC48-3BE4-27A9-22A6-1D3636A5E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623" y="3429000"/>
                <a:ext cx="2880000" cy="360000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  <a:ln>
                <a:solidFill>
                  <a:srgbClr val="FF66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0DB9919E-4A01-360D-EE23-667B17DFDB82}"/>
              </a:ext>
            </a:extLst>
          </p:cNvPr>
          <p:cNvSpPr/>
          <p:nvPr/>
        </p:nvSpPr>
        <p:spPr>
          <a:xfrm rot="16200000">
            <a:off x="4840792" y="3429000"/>
            <a:ext cx="2880000" cy="360000"/>
          </a:xfrm>
          <a:prstGeom prst="rect">
            <a:avLst/>
          </a:prstGeom>
          <a:solidFill>
            <a:srgbClr val="FFFF66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9AC5E22-16CD-D6B1-A656-6BA826366DAD}"/>
                  </a:ext>
                </a:extLst>
              </p:cNvPr>
              <p:cNvSpPr/>
              <p:nvPr/>
            </p:nvSpPr>
            <p:spPr>
              <a:xfrm>
                <a:off x="2021131" y="2169000"/>
                <a:ext cx="2880000" cy="28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9AC5E22-16CD-D6B1-A656-6BA826366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131" y="2169000"/>
                <a:ext cx="2880000" cy="288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6F3B6EF-EDC7-048C-FEDC-24E9934E1228}"/>
              </a:ext>
            </a:extLst>
          </p:cNvPr>
          <p:cNvSpPr txBox="1"/>
          <p:nvPr/>
        </p:nvSpPr>
        <p:spPr>
          <a:xfrm>
            <a:off x="5068320" y="3408944"/>
            <a:ext cx="5739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5B225B8-EF3D-20B4-622E-2D5E0E312461}"/>
                  </a:ext>
                </a:extLst>
              </p:cNvPr>
              <p:cNvSpPr txBox="1"/>
              <p:nvPr/>
            </p:nvSpPr>
            <p:spPr>
              <a:xfrm>
                <a:off x="-1609735" y="5573949"/>
                <a:ext cx="6094378" cy="651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altLang="zh-CN" sz="18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𝒔𝒐𝒇𝒕𝒎𝒂𝒙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5B225B8-EF3D-20B4-622E-2D5E0E312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9735" y="5573949"/>
                <a:ext cx="6094378" cy="651269"/>
              </a:xfrm>
              <a:prstGeom prst="rect">
                <a:avLst/>
              </a:prstGeom>
              <a:blipFill>
                <a:blip r:embed="rId6"/>
                <a:stretch>
                  <a:fillRect b="-8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2B1D26A6-A575-C864-F7E1-A05B20D94EF0}"/>
              </a:ext>
            </a:extLst>
          </p:cNvPr>
          <p:cNvSpPr txBox="1"/>
          <p:nvPr/>
        </p:nvSpPr>
        <p:spPr>
          <a:xfrm>
            <a:off x="5722688" y="5203087"/>
            <a:ext cx="111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800*100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8DD6818-AF26-636F-959C-64AF506AA56E}"/>
              </a:ext>
            </a:extLst>
          </p:cNvPr>
          <p:cNvSpPr txBox="1"/>
          <p:nvPr/>
        </p:nvSpPr>
        <p:spPr>
          <a:xfrm>
            <a:off x="7936519" y="5203087"/>
            <a:ext cx="111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100*800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3B212D-E325-C55A-6BEA-AD444F30FEA8}"/>
              </a:ext>
            </a:extLst>
          </p:cNvPr>
          <p:cNvSpPr txBox="1"/>
          <p:nvPr/>
        </p:nvSpPr>
        <p:spPr>
          <a:xfrm>
            <a:off x="2773638" y="5203087"/>
            <a:ext cx="18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800*800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3BD7B40-D2E4-BAEB-3278-AC711CA987B9}"/>
                  </a:ext>
                </a:extLst>
              </p:cNvPr>
              <p:cNvSpPr txBox="1"/>
              <p:nvPr/>
            </p:nvSpPr>
            <p:spPr>
              <a:xfrm>
                <a:off x="6064470" y="3408944"/>
                <a:ext cx="35735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3BD7B40-D2E4-BAEB-3278-AC711CA98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470" y="3408944"/>
                <a:ext cx="357352" cy="374270"/>
              </a:xfrm>
              <a:prstGeom prst="rect">
                <a:avLst/>
              </a:prstGeom>
              <a:blipFill>
                <a:blip r:embed="rId7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107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97814EC-2E8A-13DD-3395-5EEE255FF696}"/>
                  </a:ext>
                </a:extLst>
              </p:cNvPr>
              <p:cNvSpPr txBox="1"/>
              <p:nvPr/>
            </p:nvSpPr>
            <p:spPr>
              <a:xfrm>
                <a:off x="5484936" y="3408944"/>
                <a:ext cx="2324769" cy="40011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𝒔𝒐𝒇𝒕𝒎𝒂𝒙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                                                               )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97814EC-2E8A-13DD-3395-5EEE255FF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936" y="3408944"/>
                <a:ext cx="2324769" cy="400110"/>
              </a:xfrm>
              <a:prstGeom prst="rect">
                <a:avLst/>
              </a:prstGeom>
              <a:blipFill>
                <a:blip r:embed="rId3"/>
                <a:stretch>
                  <a:fillRect l="-1312" r="-11443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9AC5E22-16CD-D6B1-A656-6BA826366DAD}"/>
                  </a:ext>
                </a:extLst>
              </p:cNvPr>
              <p:cNvSpPr/>
              <p:nvPr/>
            </p:nvSpPr>
            <p:spPr>
              <a:xfrm>
                <a:off x="6995630" y="2168999"/>
                <a:ext cx="2880000" cy="2880000"/>
              </a:xfrm>
              <a:prstGeom prst="rect">
                <a:avLst/>
              </a:prstGeom>
              <a:solidFill>
                <a:srgbClr val="CC99FF"/>
              </a:solidFill>
              <a:ln>
                <a:solidFill>
                  <a:srgbClr val="CC99FF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9AC5E22-16CD-D6B1-A656-6BA826366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630" y="2168999"/>
                <a:ext cx="2880000" cy="288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C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5B225B8-EF3D-20B4-622E-2D5E0E312461}"/>
                  </a:ext>
                </a:extLst>
              </p:cNvPr>
              <p:cNvSpPr txBox="1"/>
              <p:nvPr/>
            </p:nvSpPr>
            <p:spPr>
              <a:xfrm>
                <a:off x="-1609735" y="5573949"/>
                <a:ext cx="6094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𝒔𝒐𝒇𝒕𝒎𝒂𝒙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5B225B8-EF3D-20B4-622E-2D5E0E312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9735" y="5573949"/>
                <a:ext cx="609437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28DD6818-AF26-636F-959C-64AF506AA56E}"/>
              </a:ext>
            </a:extLst>
          </p:cNvPr>
          <p:cNvSpPr txBox="1"/>
          <p:nvPr/>
        </p:nvSpPr>
        <p:spPr>
          <a:xfrm>
            <a:off x="7905159" y="5203087"/>
            <a:ext cx="106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800*800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3B212D-E325-C55A-6BEA-AD444F30FEA8}"/>
              </a:ext>
            </a:extLst>
          </p:cNvPr>
          <p:cNvSpPr txBox="1"/>
          <p:nvPr/>
        </p:nvSpPr>
        <p:spPr>
          <a:xfrm>
            <a:off x="2314608" y="5203087"/>
            <a:ext cx="106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800*800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40D6ADE-3A38-3513-C899-7D3E5916E076}"/>
                  </a:ext>
                </a:extLst>
              </p:cNvPr>
              <p:cNvSpPr/>
              <p:nvPr/>
            </p:nvSpPr>
            <p:spPr>
              <a:xfrm>
                <a:off x="1405079" y="2115764"/>
                <a:ext cx="2880000" cy="28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40D6ADE-3A38-3513-C899-7D3E5916E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79" y="2115764"/>
                <a:ext cx="2880000" cy="288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BDD1A33-9227-B6B0-D65A-42EC1E9D36C0}"/>
              </a:ext>
            </a:extLst>
          </p:cNvPr>
          <p:cNvSpPr txBox="1"/>
          <p:nvPr/>
        </p:nvSpPr>
        <p:spPr>
          <a:xfrm>
            <a:off x="5068320" y="3408944"/>
            <a:ext cx="5739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05417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A0FED5D-DDAA-8339-9CB4-B005E1751D52}"/>
                  </a:ext>
                </a:extLst>
              </p:cNvPr>
              <p:cNvSpPr/>
              <p:nvPr/>
            </p:nvSpPr>
            <p:spPr>
              <a:xfrm>
                <a:off x="4643098" y="3249000"/>
                <a:ext cx="2880000" cy="36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A0FED5D-DDAA-8339-9CB4-B005E1751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098" y="3249000"/>
                <a:ext cx="288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3352D81-2583-5893-5AB5-9BEFB5492E49}"/>
                  </a:ext>
                </a:extLst>
              </p:cNvPr>
              <p:cNvSpPr/>
              <p:nvPr/>
            </p:nvSpPr>
            <p:spPr>
              <a:xfrm>
                <a:off x="7955633" y="1989000"/>
                <a:ext cx="2880000" cy="2880000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CCCCFF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3352D81-2583-5893-5AB5-9BEFB5492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633" y="1989000"/>
                <a:ext cx="2880000" cy="288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CCC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F3EFDB2-8914-4FAF-CBCB-B8C434ACA6FA}"/>
                  </a:ext>
                </a:extLst>
              </p:cNvPr>
              <p:cNvSpPr txBox="1"/>
              <p:nvPr/>
            </p:nvSpPr>
            <p:spPr>
              <a:xfrm>
                <a:off x="-1699909" y="5676900"/>
                <a:ext cx="6094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18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F3EFDB2-8914-4FAF-CBCB-B8C434ACA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9909" y="5676900"/>
                <a:ext cx="6094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57D1237-D2C5-A5F4-EB77-C026F9910C69}"/>
                  </a:ext>
                </a:extLst>
              </p:cNvPr>
              <p:cNvSpPr/>
              <p:nvPr/>
            </p:nvSpPr>
            <p:spPr>
              <a:xfrm>
                <a:off x="808676" y="3249000"/>
                <a:ext cx="2880000" cy="360000"/>
              </a:xfrm>
              <a:prstGeom prst="rect">
                <a:avLst/>
              </a:prstGeom>
              <a:solidFill>
                <a:srgbClr val="FFCC99"/>
              </a:solidFill>
              <a:ln>
                <a:solidFill>
                  <a:srgbClr val="FFCC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57D1237-D2C5-A5F4-EB77-C026F9910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76" y="3249000"/>
                <a:ext cx="288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CC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28C36011-1FBF-A680-58E0-1306A88278FE}"/>
              </a:ext>
            </a:extLst>
          </p:cNvPr>
          <p:cNvSpPr txBox="1"/>
          <p:nvPr/>
        </p:nvSpPr>
        <p:spPr>
          <a:xfrm>
            <a:off x="5419894" y="4869000"/>
            <a:ext cx="18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100*800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89E8F2C-95CB-880D-C186-1C00A9C044ED}"/>
              </a:ext>
            </a:extLst>
          </p:cNvPr>
          <p:cNvSpPr txBox="1"/>
          <p:nvPr/>
        </p:nvSpPr>
        <p:spPr>
          <a:xfrm>
            <a:off x="8773460" y="4900762"/>
            <a:ext cx="18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800*800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A7FBF12-C6FF-B1FE-8D0E-F934E94557A0}"/>
              </a:ext>
            </a:extLst>
          </p:cNvPr>
          <p:cNvSpPr txBox="1"/>
          <p:nvPr/>
        </p:nvSpPr>
        <p:spPr>
          <a:xfrm>
            <a:off x="1442745" y="4900762"/>
            <a:ext cx="188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100*800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E152EC4-C70F-E68C-7F11-05328031B5C2}"/>
              </a:ext>
            </a:extLst>
          </p:cNvPr>
          <p:cNvSpPr txBox="1"/>
          <p:nvPr/>
        </p:nvSpPr>
        <p:spPr>
          <a:xfrm>
            <a:off x="3949402" y="3249000"/>
            <a:ext cx="573932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 b="1" dirty="0"/>
              <a:t>=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84153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88397" y="34960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F5DBC9-6F53-146A-3A39-E7CD4EB43152}"/>
                  </a:ext>
                </a:extLst>
              </p:cNvPr>
              <p:cNvSpPr/>
              <p:nvPr/>
            </p:nvSpPr>
            <p:spPr>
              <a:xfrm>
                <a:off x="3608961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F5DBC9-6F53-146A-3A39-E7CD4EB43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961" y="2457923"/>
                <a:ext cx="175098" cy="890081"/>
              </a:xfrm>
              <a:prstGeom prst="rect">
                <a:avLst/>
              </a:prstGeom>
              <a:blipFill>
                <a:blip r:embed="rId3"/>
                <a:stretch>
                  <a:fillRect l="-61290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912C7D-75D6-1C47-1B48-57573FBD6FEC}"/>
                  </a:ext>
                </a:extLst>
              </p:cNvPr>
              <p:cNvSpPr/>
              <p:nvPr/>
            </p:nvSpPr>
            <p:spPr>
              <a:xfrm>
                <a:off x="4080428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912C7D-75D6-1C47-1B48-57573FBD6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428" y="2457923"/>
                <a:ext cx="175098" cy="890081"/>
              </a:xfrm>
              <a:prstGeom prst="rect">
                <a:avLst/>
              </a:prstGeom>
              <a:blipFill>
                <a:blip r:embed="rId4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D514558-FC74-70BD-BA55-4DCC34E7D359}"/>
                  </a:ext>
                </a:extLst>
              </p:cNvPr>
              <p:cNvSpPr/>
              <p:nvPr/>
            </p:nvSpPr>
            <p:spPr>
              <a:xfrm>
                <a:off x="5023362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D514558-FC74-70BD-BA55-4DCC34E7D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362" y="2457923"/>
                <a:ext cx="175098" cy="890081"/>
              </a:xfrm>
              <a:prstGeom prst="rect">
                <a:avLst/>
              </a:prstGeom>
              <a:blipFill>
                <a:blip r:embed="rId5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CDEA31B-906D-AAC3-E8E6-9E29E1020901}"/>
                  </a:ext>
                </a:extLst>
              </p:cNvPr>
              <p:cNvSpPr/>
              <p:nvPr/>
            </p:nvSpPr>
            <p:spPr>
              <a:xfrm>
                <a:off x="5966296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CDEA31B-906D-AAC3-E8E6-9E29E1020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96" y="2457923"/>
                <a:ext cx="175098" cy="890081"/>
              </a:xfrm>
              <a:prstGeom prst="rect">
                <a:avLst/>
              </a:prstGeom>
              <a:blipFill>
                <a:blip r:embed="rId6"/>
                <a:stretch>
                  <a:fillRect l="-66667" r="-26667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A8B25C38-C19E-7291-4890-9E02379297AC}"/>
              </a:ext>
            </a:extLst>
          </p:cNvPr>
          <p:cNvSpPr/>
          <p:nvPr/>
        </p:nvSpPr>
        <p:spPr>
          <a:xfrm>
            <a:off x="6909230" y="2457923"/>
            <a:ext cx="175098" cy="890081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902F0B-6F8C-1793-C462-A4C1BC4D29B4}"/>
              </a:ext>
            </a:extLst>
          </p:cNvPr>
          <p:cNvSpPr/>
          <p:nvPr/>
        </p:nvSpPr>
        <p:spPr>
          <a:xfrm>
            <a:off x="7852164" y="2457923"/>
            <a:ext cx="175098" cy="890081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59E27C8-2892-E3CB-83F7-689BCB41BBAF}"/>
                  </a:ext>
                </a:extLst>
              </p:cNvPr>
              <p:cNvSpPr/>
              <p:nvPr/>
            </p:nvSpPr>
            <p:spPr>
              <a:xfrm>
                <a:off x="4551895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59E27C8-2892-E3CB-83F7-689BCB41B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895" y="2457923"/>
                <a:ext cx="175098" cy="890081"/>
              </a:xfrm>
              <a:prstGeom prst="rect">
                <a:avLst/>
              </a:prstGeom>
              <a:blipFill>
                <a:blip r:embed="rId7"/>
                <a:stretch>
                  <a:fillRect l="-66667" r="-26667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C0F42C4-BE9C-7EBE-798D-F7BF9DCB499E}"/>
                  </a:ext>
                </a:extLst>
              </p:cNvPr>
              <p:cNvSpPr/>
              <p:nvPr/>
            </p:nvSpPr>
            <p:spPr>
              <a:xfrm>
                <a:off x="5494829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C0F42C4-BE9C-7EBE-798D-F7BF9DCB4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829" y="2457923"/>
                <a:ext cx="175098" cy="890081"/>
              </a:xfrm>
              <a:prstGeom prst="rect">
                <a:avLst/>
              </a:prstGeom>
              <a:blipFill>
                <a:blip r:embed="rId8"/>
                <a:stretch>
                  <a:fillRect l="-61290" r="-25806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FB5CFE-D118-00E3-F865-069737560CA5}"/>
                  </a:ext>
                </a:extLst>
              </p:cNvPr>
              <p:cNvSpPr/>
              <p:nvPr/>
            </p:nvSpPr>
            <p:spPr>
              <a:xfrm>
                <a:off x="6437763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FB5CFE-D118-00E3-F865-069737560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763" y="2457923"/>
                <a:ext cx="175098" cy="890081"/>
              </a:xfrm>
              <a:prstGeom prst="rect">
                <a:avLst/>
              </a:prstGeom>
              <a:blipFill>
                <a:blip r:embed="rId9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FDE146CD-BEE1-9E69-0CE2-83FC4A086D0D}"/>
              </a:ext>
            </a:extLst>
          </p:cNvPr>
          <p:cNvSpPr/>
          <p:nvPr/>
        </p:nvSpPr>
        <p:spPr>
          <a:xfrm>
            <a:off x="7380697" y="2457923"/>
            <a:ext cx="175098" cy="890081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2E7DC62-2CFD-6FC8-B9DB-D74A75476FCE}"/>
                  </a:ext>
                </a:extLst>
              </p:cNvPr>
              <p:cNvSpPr/>
              <p:nvPr/>
            </p:nvSpPr>
            <p:spPr>
              <a:xfrm>
                <a:off x="8323635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2E7DC62-2CFD-6FC8-B9DB-D74A75476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635" y="2457923"/>
                <a:ext cx="175098" cy="890081"/>
              </a:xfrm>
              <a:prstGeom prst="rect">
                <a:avLst/>
              </a:prstGeom>
              <a:blipFill>
                <a:blip r:embed="rId10"/>
                <a:stretch>
                  <a:fillRect l="-87097" r="-32258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B4417D7B-4BDC-1922-37FA-EA86143F3729}"/>
              </a:ext>
            </a:extLst>
          </p:cNvPr>
          <p:cNvSpPr txBox="1"/>
          <p:nvPr/>
        </p:nvSpPr>
        <p:spPr>
          <a:xfrm>
            <a:off x="3297677" y="3348004"/>
            <a:ext cx="95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200*1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B1E6374-E352-9A84-E2D2-02BE354A1E15}"/>
                  </a:ext>
                </a:extLst>
              </p:cNvPr>
              <p:cNvSpPr/>
              <p:nvPr/>
            </p:nvSpPr>
            <p:spPr>
              <a:xfrm>
                <a:off x="3597935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B1E6374-E352-9A84-E2D2-02BE354A1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935" y="4931924"/>
                <a:ext cx="186124" cy="612428"/>
              </a:xfrm>
              <a:prstGeom prst="rect">
                <a:avLst/>
              </a:prstGeom>
              <a:blipFill>
                <a:blip r:embed="rId12"/>
                <a:stretch>
                  <a:fillRect l="-63636" r="-12121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CDF6B08-9D85-B167-96B0-60BCC17CB00B}"/>
                  </a:ext>
                </a:extLst>
              </p:cNvPr>
              <p:cNvSpPr/>
              <p:nvPr/>
            </p:nvSpPr>
            <p:spPr>
              <a:xfrm>
                <a:off x="4069402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CDF6B08-9D85-B167-96B0-60BCC17CB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402" y="4931924"/>
                <a:ext cx="186124" cy="612428"/>
              </a:xfrm>
              <a:prstGeom prst="rect">
                <a:avLst/>
              </a:prstGeom>
              <a:blipFill>
                <a:blip r:embed="rId13"/>
                <a:stretch>
                  <a:fillRect l="-71875" r="-21875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3E8EBAC-8118-E0B2-4958-FF7D50E8D3D9}"/>
                  </a:ext>
                </a:extLst>
              </p:cNvPr>
              <p:cNvSpPr/>
              <p:nvPr/>
            </p:nvSpPr>
            <p:spPr>
              <a:xfrm>
                <a:off x="5012336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3E8EBAC-8118-E0B2-4958-FF7D50E8D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36" y="4931924"/>
                <a:ext cx="186124" cy="612428"/>
              </a:xfrm>
              <a:prstGeom prst="rect">
                <a:avLst/>
              </a:prstGeom>
              <a:blipFill>
                <a:blip r:embed="rId14"/>
                <a:stretch>
                  <a:fillRect l="-69697" r="-2121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86DB795-1853-B99E-5730-A7A9A6D5493C}"/>
                  </a:ext>
                </a:extLst>
              </p:cNvPr>
              <p:cNvSpPr/>
              <p:nvPr/>
            </p:nvSpPr>
            <p:spPr>
              <a:xfrm>
                <a:off x="5955270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86DB795-1853-B99E-5730-A7A9A6D54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270" y="4931924"/>
                <a:ext cx="186124" cy="612428"/>
              </a:xfrm>
              <a:prstGeom prst="rect">
                <a:avLst/>
              </a:prstGeom>
              <a:blipFill>
                <a:blip r:embed="rId15"/>
                <a:stretch>
                  <a:fillRect l="-71875" r="-21875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505AA798-5844-69DA-F398-3262BB1F705D}"/>
              </a:ext>
            </a:extLst>
          </p:cNvPr>
          <p:cNvSpPr/>
          <p:nvPr/>
        </p:nvSpPr>
        <p:spPr>
          <a:xfrm>
            <a:off x="6898204" y="4931924"/>
            <a:ext cx="186124" cy="61242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E619E7F-C01E-A91E-2FD3-1D69B16356A3}"/>
              </a:ext>
            </a:extLst>
          </p:cNvPr>
          <p:cNvSpPr/>
          <p:nvPr/>
        </p:nvSpPr>
        <p:spPr>
          <a:xfrm>
            <a:off x="7841138" y="4931924"/>
            <a:ext cx="186124" cy="61242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084E232-3815-72C1-D59C-3E505ED22B2F}"/>
                  </a:ext>
                </a:extLst>
              </p:cNvPr>
              <p:cNvSpPr/>
              <p:nvPr/>
            </p:nvSpPr>
            <p:spPr>
              <a:xfrm>
                <a:off x="4540869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084E232-3815-72C1-D59C-3E505ED22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869" y="4931924"/>
                <a:ext cx="186124" cy="612428"/>
              </a:xfrm>
              <a:prstGeom prst="rect">
                <a:avLst/>
              </a:prstGeom>
              <a:blipFill>
                <a:blip r:embed="rId16"/>
                <a:stretch>
                  <a:fillRect l="-71875" r="-21875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4A1230F-D2B2-E235-EEBF-9C6200A8B309}"/>
                  </a:ext>
                </a:extLst>
              </p:cNvPr>
              <p:cNvSpPr/>
              <p:nvPr/>
            </p:nvSpPr>
            <p:spPr>
              <a:xfrm>
                <a:off x="5483803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4A1230F-D2B2-E235-EEBF-9C6200A8B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803" y="4931924"/>
                <a:ext cx="186124" cy="612428"/>
              </a:xfrm>
              <a:prstGeom prst="rect">
                <a:avLst/>
              </a:prstGeom>
              <a:blipFill>
                <a:blip r:embed="rId17"/>
                <a:stretch>
                  <a:fillRect l="-71875" r="-25000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C762425-6645-E90B-E555-4238DE1CADCB}"/>
                  </a:ext>
                </a:extLst>
              </p:cNvPr>
              <p:cNvSpPr/>
              <p:nvPr/>
            </p:nvSpPr>
            <p:spPr>
              <a:xfrm>
                <a:off x="6426737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C762425-6645-E90B-E555-4238DE1CA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737" y="4931924"/>
                <a:ext cx="186124" cy="612428"/>
              </a:xfrm>
              <a:prstGeom prst="rect">
                <a:avLst/>
              </a:prstGeom>
              <a:blipFill>
                <a:blip r:embed="rId18"/>
                <a:stretch>
                  <a:fillRect l="-69697" r="-2121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CFC2CAD4-D7CD-BAF1-6423-529702C17C43}"/>
              </a:ext>
            </a:extLst>
          </p:cNvPr>
          <p:cNvSpPr/>
          <p:nvPr/>
        </p:nvSpPr>
        <p:spPr>
          <a:xfrm>
            <a:off x="7369671" y="4931924"/>
            <a:ext cx="186124" cy="61242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F1BA195-4F6C-A901-0A5F-A68D3E77F74E}"/>
                  </a:ext>
                </a:extLst>
              </p:cNvPr>
              <p:cNvSpPr/>
              <p:nvPr/>
            </p:nvSpPr>
            <p:spPr>
              <a:xfrm>
                <a:off x="8312609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F1BA195-4F6C-A901-0A5F-A68D3E77F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09" y="4931924"/>
                <a:ext cx="186124" cy="612428"/>
              </a:xfrm>
              <a:prstGeom prst="rect">
                <a:avLst/>
              </a:prstGeom>
              <a:blipFill>
                <a:blip r:embed="rId19"/>
                <a:stretch>
                  <a:fillRect l="-96875" r="-40625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F6E9D333-FAAA-DE91-F441-1986B8818841}"/>
              </a:ext>
            </a:extLst>
          </p:cNvPr>
          <p:cNvSpPr txBox="1"/>
          <p:nvPr/>
        </p:nvSpPr>
        <p:spPr>
          <a:xfrm>
            <a:off x="3305136" y="5515897"/>
            <a:ext cx="95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100*1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22254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110787-8FD2-8647-2D9A-F68992068C91}"/>
              </a:ext>
            </a:extLst>
          </p:cNvPr>
          <p:cNvSpPr/>
          <p:nvPr/>
        </p:nvSpPr>
        <p:spPr>
          <a:xfrm>
            <a:off x="3216000" y="2182963"/>
            <a:ext cx="5760000" cy="1440000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F5DBC9-6F53-146A-3A39-E7CD4EB43152}"/>
                  </a:ext>
                </a:extLst>
              </p:cNvPr>
              <p:cNvSpPr/>
              <p:nvPr/>
            </p:nvSpPr>
            <p:spPr>
              <a:xfrm>
                <a:off x="3608961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F5DBC9-6F53-146A-3A39-E7CD4EB43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961" y="2457923"/>
                <a:ext cx="175098" cy="890081"/>
              </a:xfrm>
              <a:prstGeom prst="rect">
                <a:avLst/>
              </a:prstGeom>
              <a:blipFill>
                <a:blip r:embed="rId3"/>
                <a:stretch>
                  <a:fillRect l="-61290" r="-19355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912C7D-75D6-1C47-1B48-57573FBD6FEC}"/>
                  </a:ext>
                </a:extLst>
              </p:cNvPr>
              <p:cNvSpPr/>
              <p:nvPr/>
            </p:nvSpPr>
            <p:spPr>
              <a:xfrm>
                <a:off x="4080428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912C7D-75D6-1C47-1B48-57573FBD6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428" y="2457923"/>
                <a:ext cx="175098" cy="890081"/>
              </a:xfrm>
              <a:prstGeom prst="rect">
                <a:avLst/>
              </a:prstGeom>
              <a:blipFill>
                <a:blip r:embed="rId4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D514558-FC74-70BD-BA55-4DCC34E7D359}"/>
                  </a:ext>
                </a:extLst>
              </p:cNvPr>
              <p:cNvSpPr/>
              <p:nvPr/>
            </p:nvSpPr>
            <p:spPr>
              <a:xfrm>
                <a:off x="5023362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D514558-FC74-70BD-BA55-4DCC34E7D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362" y="2457923"/>
                <a:ext cx="175098" cy="890081"/>
              </a:xfrm>
              <a:prstGeom prst="rect">
                <a:avLst/>
              </a:prstGeom>
              <a:blipFill>
                <a:blip r:embed="rId5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CDEA31B-906D-AAC3-E8E6-9E29E1020901}"/>
                  </a:ext>
                </a:extLst>
              </p:cNvPr>
              <p:cNvSpPr/>
              <p:nvPr/>
            </p:nvSpPr>
            <p:spPr>
              <a:xfrm>
                <a:off x="5966296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CDEA31B-906D-AAC3-E8E6-9E29E1020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96" y="2457923"/>
                <a:ext cx="175098" cy="890081"/>
              </a:xfrm>
              <a:prstGeom prst="rect">
                <a:avLst/>
              </a:prstGeom>
              <a:blipFill>
                <a:blip r:embed="rId6"/>
                <a:stretch>
                  <a:fillRect l="-66667" r="-26667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A8B25C38-C19E-7291-4890-9E02379297AC}"/>
              </a:ext>
            </a:extLst>
          </p:cNvPr>
          <p:cNvSpPr/>
          <p:nvPr/>
        </p:nvSpPr>
        <p:spPr>
          <a:xfrm>
            <a:off x="6909230" y="2457923"/>
            <a:ext cx="175098" cy="890081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902F0B-6F8C-1793-C462-A4C1BC4D29B4}"/>
              </a:ext>
            </a:extLst>
          </p:cNvPr>
          <p:cNvSpPr/>
          <p:nvPr/>
        </p:nvSpPr>
        <p:spPr>
          <a:xfrm>
            <a:off x="7852164" y="2457923"/>
            <a:ext cx="175098" cy="890081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59E27C8-2892-E3CB-83F7-689BCB41BBAF}"/>
                  </a:ext>
                </a:extLst>
              </p:cNvPr>
              <p:cNvSpPr/>
              <p:nvPr/>
            </p:nvSpPr>
            <p:spPr>
              <a:xfrm>
                <a:off x="4551895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59E27C8-2892-E3CB-83F7-689BCB41B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895" y="2457923"/>
                <a:ext cx="175098" cy="890081"/>
              </a:xfrm>
              <a:prstGeom prst="rect">
                <a:avLst/>
              </a:prstGeom>
              <a:blipFill>
                <a:blip r:embed="rId7"/>
                <a:stretch>
                  <a:fillRect l="-66667" r="-26667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C0F42C4-BE9C-7EBE-798D-F7BF9DCB499E}"/>
                  </a:ext>
                </a:extLst>
              </p:cNvPr>
              <p:cNvSpPr/>
              <p:nvPr/>
            </p:nvSpPr>
            <p:spPr>
              <a:xfrm>
                <a:off x="5494829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C0F42C4-BE9C-7EBE-798D-F7BF9DCB4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829" y="2457923"/>
                <a:ext cx="175098" cy="890081"/>
              </a:xfrm>
              <a:prstGeom prst="rect">
                <a:avLst/>
              </a:prstGeom>
              <a:blipFill>
                <a:blip r:embed="rId8"/>
                <a:stretch>
                  <a:fillRect l="-61290" r="-25806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FB5CFE-D118-00E3-F865-069737560CA5}"/>
                  </a:ext>
                </a:extLst>
              </p:cNvPr>
              <p:cNvSpPr/>
              <p:nvPr/>
            </p:nvSpPr>
            <p:spPr>
              <a:xfrm>
                <a:off x="6437763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CFB5CFE-D118-00E3-F865-069737560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763" y="2457923"/>
                <a:ext cx="175098" cy="890081"/>
              </a:xfrm>
              <a:prstGeom prst="rect">
                <a:avLst/>
              </a:prstGeom>
              <a:blipFill>
                <a:blip r:embed="rId9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FDE146CD-BEE1-9E69-0CE2-83FC4A086D0D}"/>
              </a:ext>
            </a:extLst>
          </p:cNvPr>
          <p:cNvSpPr/>
          <p:nvPr/>
        </p:nvSpPr>
        <p:spPr>
          <a:xfrm>
            <a:off x="7380697" y="2457923"/>
            <a:ext cx="175098" cy="890081"/>
          </a:xfrm>
          <a:prstGeom prst="rect">
            <a:avLst/>
          </a:prstGeom>
          <a:solidFill>
            <a:srgbClr val="6699FF"/>
          </a:solidFill>
          <a:ln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2E7DC62-2CFD-6FC8-B9DB-D74A75476FCE}"/>
                  </a:ext>
                </a:extLst>
              </p:cNvPr>
              <p:cNvSpPr/>
              <p:nvPr/>
            </p:nvSpPr>
            <p:spPr>
              <a:xfrm>
                <a:off x="8323635" y="2457923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2E7DC62-2CFD-6FC8-B9DB-D74A75476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635" y="2457923"/>
                <a:ext cx="175098" cy="890081"/>
              </a:xfrm>
              <a:prstGeom prst="rect">
                <a:avLst/>
              </a:prstGeom>
              <a:blipFill>
                <a:blip r:embed="rId10"/>
                <a:stretch>
                  <a:fillRect l="-87097" r="-32258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98A3533-3028-F5BD-DFAC-F554413F6C4E}"/>
                  </a:ext>
                </a:extLst>
              </p:cNvPr>
              <p:cNvSpPr txBox="1"/>
              <p:nvPr/>
            </p:nvSpPr>
            <p:spPr>
              <a:xfrm>
                <a:off x="3048811" y="1766445"/>
                <a:ext cx="6094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98A3533-3028-F5BD-DFAC-F554413F6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811" y="1766445"/>
                <a:ext cx="609437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84E9CA8B-8E76-955F-0382-732A3177C11F}"/>
              </a:ext>
            </a:extLst>
          </p:cNvPr>
          <p:cNvSpPr txBox="1"/>
          <p:nvPr/>
        </p:nvSpPr>
        <p:spPr>
          <a:xfrm>
            <a:off x="5645119" y="3717336"/>
            <a:ext cx="109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200*800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565CD75-16F7-CD2B-D363-70377D4A3C97}"/>
                  </a:ext>
                </a:extLst>
              </p:cNvPr>
              <p:cNvSpPr/>
              <p:nvPr/>
            </p:nvSpPr>
            <p:spPr>
              <a:xfrm>
                <a:off x="3216000" y="4882302"/>
                <a:ext cx="5760000" cy="720000"/>
              </a:xfrm>
              <a:prstGeom prst="rect">
                <a:avLst/>
              </a:prstGeom>
              <a:solidFill>
                <a:srgbClr val="FFCC99"/>
              </a:solidFill>
              <a:ln>
                <a:solidFill>
                  <a:srgbClr val="FFCC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565CD75-16F7-CD2B-D363-70377D4A3C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000" y="4882302"/>
                <a:ext cx="5760000" cy="72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FFCC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A20D188E-EFA1-CE97-DD4C-387B16A45009}"/>
              </a:ext>
            </a:extLst>
          </p:cNvPr>
          <p:cNvSpPr txBox="1"/>
          <p:nvPr/>
        </p:nvSpPr>
        <p:spPr>
          <a:xfrm>
            <a:off x="5625176" y="5676900"/>
            <a:ext cx="113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100*800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B1E6374-E352-9A84-E2D2-02BE354A1E15}"/>
                  </a:ext>
                </a:extLst>
              </p:cNvPr>
              <p:cNvSpPr/>
              <p:nvPr/>
            </p:nvSpPr>
            <p:spPr>
              <a:xfrm>
                <a:off x="3597935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B1E6374-E352-9A84-E2D2-02BE354A1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935" y="4931924"/>
                <a:ext cx="186124" cy="612428"/>
              </a:xfrm>
              <a:prstGeom prst="rect">
                <a:avLst/>
              </a:prstGeom>
              <a:blipFill>
                <a:blip r:embed="rId13"/>
                <a:stretch>
                  <a:fillRect l="-63636" r="-12121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CDF6B08-9D85-B167-96B0-60BCC17CB00B}"/>
                  </a:ext>
                </a:extLst>
              </p:cNvPr>
              <p:cNvSpPr/>
              <p:nvPr/>
            </p:nvSpPr>
            <p:spPr>
              <a:xfrm>
                <a:off x="4069402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CDF6B08-9D85-B167-96B0-60BCC17CB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402" y="4931924"/>
                <a:ext cx="186124" cy="612428"/>
              </a:xfrm>
              <a:prstGeom prst="rect">
                <a:avLst/>
              </a:prstGeom>
              <a:blipFill>
                <a:blip r:embed="rId14"/>
                <a:stretch>
                  <a:fillRect l="-71875" r="-21875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3E8EBAC-8118-E0B2-4958-FF7D50E8D3D9}"/>
                  </a:ext>
                </a:extLst>
              </p:cNvPr>
              <p:cNvSpPr/>
              <p:nvPr/>
            </p:nvSpPr>
            <p:spPr>
              <a:xfrm>
                <a:off x="5012336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3E8EBAC-8118-E0B2-4958-FF7D50E8D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36" y="4931924"/>
                <a:ext cx="186124" cy="612428"/>
              </a:xfrm>
              <a:prstGeom prst="rect">
                <a:avLst/>
              </a:prstGeom>
              <a:blipFill>
                <a:blip r:embed="rId15"/>
                <a:stretch>
                  <a:fillRect l="-69697" r="-2121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86DB795-1853-B99E-5730-A7A9A6D5493C}"/>
                  </a:ext>
                </a:extLst>
              </p:cNvPr>
              <p:cNvSpPr/>
              <p:nvPr/>
            </p:nvSpPr>
            <p:spPr>
              <a:xfrm>
                <a:off x="5955270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86DB795-1853-B99E-5730-A7A9A6D54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270" y="4931924"/>
                <a:ext cx="186124" cy="612428"/>
              </a:xfrm>
              <a:prstGeom prst="rect">
                <a:avLst/>
              </a:prstGeom>
              <a:blipFill>
                <a:blip r:embed="rId16"/>
                <a:stretch>
                  <a:fillRect l="-71875" r="-21875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505AA798-5844-69DA-F398-3262BB1F705D}"/>
              </a:ext>
            </a:extLst>
          </p:cNvPr>
          <p:cNvSpPr/>
          <p:nvPr/>
        </p:nvSpPr>
        <p:spPr>
          <a:xfrm>
            <a:off x="6898204" y="4931924"/>
            <a:ext cx="186124" cy="61242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E619E7F-C01E-A91E-2FD3-1D69B16356A3}"/>
              </a:ext>
            </a:extLst>
          </p:cNvPr>
          <p:cNvSpPr/>
          <p:nvPr/>
        </p:nvSpPr>
        <p:spPr>
          <a:xfrm>
            <a:off x="7841138" y="4931924"/>
            <a:ext cx="186124" cy="61242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084E232-3815-72C1-D59C-3E505ED22B2F}"/>
                  </a:ext>
                </a:extLst>
              </p:cNvPr>
              <p:cNvSpPr/>
              <p:nvPr/>
            </p:nvSpPr>
            <p:spPr>
              <a:xfrm>
                <a:off x="4540869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084E232-3815-72C1-D59C-3E505ED22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869" y="4931924"/>
                <a:ext cx="186124" cy="612428"/>
              </a:xfrm>
              <a:prstGeom prst="rect">
                <a:avLst/>
              </a:prstGeom>
              <a:blipFill>
                <a:blip r:embed="rId17"/>
                <a:stretch>
                  <a:fillRect l="-71875" r="-21875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4A1230F-D2B2-E235-EEBF-9C6200A8B309}"/>
                  </a:ext>
                </a:extLst>
              </p:cNvPr>
              <p:cNvSpPr/>
              <p:nvPr/>
            </p:nvSpPr>
            <p:spPr>
              <a:xfrm>
                <a:off x="5483803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4A1230F-D2B2-E235-EEBF-9C6200A8B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803" y="4931924"/>
                <a:ext cx="186124" cy="612428"/>
              </a:xfrm>
              <a:prstGeom prst="rect">
                <a:avLst/>
              </a:prstGeom>
              <a:blipFill>
                <a:blip r:embed="rId18"/>
                <a:stretch>
                  <a:fillRect l="-71875" r="-25000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C762425-6645-E90B-E555-4238DE1CADCB}"/>
                  </a:ext>
                </a:extLst>
              </p:cNvPr>
              <p:cNvSpPr/>
              <p:nvPr/>
            </p:nvSpPr>
            <p:spPr>
              <a:xfrm>
                <a:off x="6426737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C762425-6645-E90B-E555-4238DE1CA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737" y="4931924"/>
                <a:ext cx="186124" cy="612428"/>
              </a:xfrm>
              <a:prstGeom prst="rect">
                <a:avLst/>
              </a:prstGeom>
              <a:blipFill>
                <a:blip r:embed="rId19"/>
                <a:stretch>
                  <a:fillRect l="-69697" r="-21212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CFC2CAD4-D7CD-BAF1-6423-529702C17C43}"/>
              </a:ext>
            </a:extLst>
          </p:cNvPr>
          <p:cNvSpPr/>
          <p:nvPr/>
        </p:nvSpPr>
        <p:spPr>
          <a:xfrm>
            <a:off x="7369671" y="4931924"/>
            <a:ext cx="186124" cy="612428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F1BA195-4F6C-A901-0A5F-A68D3E77F74E}"/>
                  </a:ext>
                </a:extLst>
              </p:cNvPr>
              <p:cNvSpPr/>
              <p:nvPr/>
            </p:nvSpPr>
            <p:spPr>
              <a:xfrm>
                <a:off x="8312609" y="4931924"/>
                <a:ext cx="186124" cy="612428"/>
              </a:xfrm>
              <a:prstGeom prst="rect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F1BA195-4F6C-A901-0A5F-A68D3E77F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09" y="4931924"/>
                <a:ext cx="186124" cy="612428"/>
              </a:xfrm>
              <a:prstGeom prst="rect">
                <a:avLst/>
              </a:prstGeom>
              <a:blipFill>
                <a:blip r:embed="rId20"/>
                <a:stretch>
                  <a:fillRect l="-96875" r="-40625"/>
                </a:stretch>
              </a:blipFill>
              <a:ln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74DBBC6-0779-9822-41D6-DA2DA4C08500}"/>
                  </a:ext>
                </a:extLst>
              </p:cNvPr>
              <p:cNvSpPr txBox="1"/>
              <p:nvPr/>
            </p:nvSpPr>
            <p:spPr>
              <a:xfrm>
                <a:off x="3001143" y="4515466"/>
                <a:ext cx="6094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74DBBC6-0779-9822-41D6-DA2DA4C08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143" y="4515466"/>
                <a:ext cx="609437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3D59F26C-1A51-10E7-8C71-219F531AE085}"/>
              </a:ext>
            </a:extLst>
          </p:cNvPr>
          <p:cNvSpPr txBox="1"/>
          <p:nvPr/>
        </p:nvSpPr>
        <p:spPr>
          <a:xfrm>
            <a:off x="3297677" y="3348004"/>
            <a:ext cx="95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200*1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C988A1-C39F-AE43-5A30-FA551DA29F0D}"/>
              </a:ext>
            </a:extLst>
          </p:cNvPr>
          <p:cNvSpPr txBox="1"/>
          <p:nvPr/>
        </p:nvSpPr>
        <p:spPr>
          <a:xfrm>
            <a:off x="3305136" y="5515897"/>
            <a:ext cx="95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100*1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A46604-1B6A-8857-1059-6A264CE0FAD1}"/>
              </a:ext>
            </a:extLst>
          </p:cNvPr>
          <p:cNvSpPr txBox="1"/>
          <p:nvPr/>
        </p:nvSpPr>
        <p:spPr>
          <a:xfrm>
            <a:off x="588397" y="349609"/>
            <a:ext cx="7334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  <a:p>
            <a:r>
              <a:rPr lang="zh-CN" altLang="en-US" sz="2000" b="1" dirty="0">
                <a:solidFill>
                  <a:srgbClr val="4472C4"/>
                </a:solidFill>
              </a:rPr>
              <a:t>向量矩阵化</a:t>
            </a:r>
            <a:endParaRPr lang="en-US" altLang="zh-CN" sz="2000" b="1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246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527D1A-2270-FB3E-6229-46BCCD301F08}"/>
                  </a:ext>
                </a:extLst>
              </p:cNvPr>
              <p:cNvSpPr txBox="1"/>
              <p:nvPr/>
            </p:nvSpPr>
            <p:spPr>
              <a:xfrm>
                <a:off x="4510792" y="2965653"/>
                <a:ext cx="2091150" cy="1879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𝒔𝒐𝒇𝒕𝒎𝒂𝒙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527D1A-2270-FB3E-6229-46BCCD301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792" y="2965653"/>
                <a:ext cx="2091150" cy="1879810"/>
              </a:xfrm>
              <a:prstGeom prst="rect">
                <a:avLst/>
              </a:prstGeom>
              <a:blipFill>
                <a:blip r:embed="rId3"/>
                <a:stretch>
                  <a:fillRect l="-2624" r="-4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176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F5DBC9-6F53-146A-3A39-E7CD4EB43152}"/>
                  </a:ext>
                </a:extLst>
              </p:cNvPr>
              <p:cNvSpPr/>
              <p:nvPr/>
            </p:nvSpPr>
            <p:spPr>
              <a:xfrm>
                <a:off x="2081719" y="5352646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8F5DBC9-6F53-146A-3A39-E7CD4EB43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719" y="5352646"/>
                <a:ext cx="175098" cy="890081"/>
              </a:xfrm>
              <a:prstGeom prst="rect">
                <a:avLst/>
              </a:prstGeom>
              <a:blipFill>
                <a:blip r:embed="rId3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B217878-92D3-3A4E-8100-E7B05773A602}"/>
                  </a:ext>
                </a:extLst>
              </p:cNvPr>
              <p:cNvSpPr/>
              <p:nvPr/>
            </p:nvSpPr>
            <p:spPr>
              <a:xfrm>
                <a:off x="4678465" y="5352646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B217878-92D3-3A4E-8100-E7B05773A6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65" y="5352646"/>
                <a:ext cx="175098" cy="890081"/>
              </a:xfrm>
              <a:prstGeom prst="rect">
                <a:avLst/>
              </a:prstGeom>
              <a:blipFill>
                <a:blip r:embed="rId4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DE7F102F-0D43-6738-60AD-CDDD87498F8E}"/>
                  </a:ext>
                </a:extLst>
              </p:cNvPr>
              <p:cNvSpPr/>
              <p:nvPr/>
            </p:nvSpPr>
            <p:spPr>
              <a:xfrm>
                <a:off x="7275211" y="5352646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DE7F102F-0D43-6738-60AD-CDDD87498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211" y="5352646"/>
                <a:ext cx="175098" cy="890081"/>
              </a:xfrm>
              <a:prstGeom prst="rect">
                <a:avLst/>
              </a:prstGeom>
              <a:blipFill>
                <a:blip r:embed="rId5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84A203A-5E0B-6198-F28D-B8DAD6DDFA3C}"/>
                  </a:ext>
                </a:extLst>
              </p:cNvPr>
              <p:cNvSpPr/>
              <p:nvPr/>
            </p:nvSpPr>
            <p:spPr>
              <a:xfrm>
                <a:off x="9871956" y="5352646"/>
                <a:ext cx="175098" cy="890081"/>
              </a:xfrm>
              <a:prstGeom prst="rect">
                <a:avLst/>
              </a:prstGeom>
              <a:solidFill>
                <a:srgbClr val="6699FF"/>
              </a:solidFill>
              <a:ln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84A203A-5E0B-6198-F28D-B8DAD6DDF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956" y="5352646"/>
                <a:ext cx="175098" cy="890081"/>
              </a:xfrm>
              <a:prstGeom prst="rect">
                <a:avLst/>
              </a:prstGeom>
              <a:blipFill>
                <a:blip r:embed="rId6"/>
                <a:stretch>
                  <a:fillRect l="-61290" r="-22581"/>
                </a:stretch>
              </a:blipFill>
              <a:ln>
                <a:solidFill>
                  <a:srgbClr val="66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348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4B0C6E2-3940-A5D4-5450-605A344E8932}"/>
                  </a:ext>
                </a:extLst>
              </p:cNvPr>
              <p:cNvSpPr txBox="1"/>
              <p:nvPr/>
            </p:nvSpPr>
            <p:spPr>
              <a:xfrm>
                <a:off x="228600" y="1598113"/>
                <a:ext cx="1245213" cy="98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4B0C6E2-3940-A5D4-5450-605A344E8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98113"/>
                <a:ext cx="1245213" cy="981744"/>
              </a:xfrm>
              <a:prstGeom prst="rect">
                <a:avLst/>
              </a:prstGeom>
              <a:blipFill>
                <a:blip r:embed="rId22"/>
                <a:stretch>
                  <a:fillRect l="-4412" r="-1471" b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5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AAA1DCA-90C4-901A-847B-0140597555CC}"/>
              </a:ext>
            </a:extLst>
          </p:cNvPr>
          <p:cNvCxnSpPr/>
          <p:nvPr/>
        </p:nvCxnSpPr>
        <p:spPr>
          <a:xfrm>
            <a:off x="228600" y="1181100"/>
            <a:ext cx="93821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1C01E3-C72A-BE04-C807-8E8D7A2E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C6092-E74F-4F41-8FB4-B588247F9C9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86D36-2BA9-B52B-4594-7322EA1FB75E}"/>
              </a:ext>
            </a:extLst>
          </p:cNvPr>
          <p:cNvSpPr txBox="1"/>
          <p:nvPr/>
        </p:nvSpPr>
        <p:spPr>
          <a:xfrm>
            <a:off x="590102" y="559529"/>
            <a:ext cx="733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4472C4"/>
                </a:solidFill>
              </a:rPr>
              <a:t>Attention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877B267-8BBC-87F2-382E-9E399DE1BF12}"/>
              </a:ext>
            </a:extLst>
          </p:cNvPr>
          <p:cNvGrpSpPr/>
          <p:nvPr/>
        </p:nvGrpSpPr>
        <p:grpSpPr>
          <a:xfrm>
            <a:off x="1609925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F8F5DBC9-6F53-146A-3A39-E7CD4EB43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3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30A3F6B-7D0F-9088-A663-21C6527F47C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5A19753-FF50-06E0-3CD8-1AC379AD7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D467E26-0C54-A0EB-2C79-35AB196F7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F8EF51-EBEF-9956-4793-1650809D8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91EA2C4-3B93-F303-6B9C-B40C800E2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4B9D0C0-D365-919D-5EA5-A3703AD4C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4"/>
                  <a:stretch>
                    <a:fillRect l="-113043" r="-43478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EC84ED4-7347-46A8-3912-335D8255C7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5"/>
                  <a:stretch>
                    <a:fillRect l="-113043" r="-43478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3D98C28-7D95-147F-3865-26CE4E6612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47826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F9CD1F-CD44-8BD1-8559-CEB20C365A7B}"/>
              </a:ext>
            </a:extLst>
          </p:cNvPr>
          <p:cNvGrpSpPr/>
          <p:nvPr/>
        </p:nvGrpSpPr>
        <p:grpSpPr>
          <a:xfrm>
            <a:off x="4206671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4B217878-92D3-3A4E-8100-E7B05773A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7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2CAD60-DBA4-D6B0-F5F9-1103D9732BA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BC5AD5E-9652-C534-7837-6E0E772B093E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9587FFC-1A4D-FB10-CB10-9D9D49F13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A5F9100-77DB-FC75-EF32-240FE888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DE2E027-1342-641C-6DAE-E067DEAE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865B046-EEFA-9DC9-5EB6-D30C18B460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8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287957C4-51C0-6FA7-599A-F71E97A7D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9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900E2FD-111D-B102-0AE9-C893EA7AD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0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DB0BF98-A091-0566-2F8E-6E76CE2DB958}"/>
              </a:ext>
            </a:extLst>
          </p:cNvPr>
          <p:cNvGrpSpPr/>
          <p:nvPr/>
        </p:nvGrpSpPr>
        <p:grpSpPr>
          <a:xfrm>
            <a:off x="6803417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E7F102F-0D43-6738-60AD-CDDD87498F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1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43760B-10F2-CEF0-8793-7C745738683B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16C9BFB-8A3A-4095-59BA-1566BDA316ED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2A990F9-9437-2CFD-F197-30295EC06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E479A3-0C60-F543-CCEF-313066F0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EEBE84C-F4AA-384D-D797-432B80198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D05027F4-34F0-254D-D16B-42F64DC59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2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3CEFBF51-9566-769E-993A-DA9A9FE48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3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17D1DEB-8D11-D1D8-1D30-06EA47C849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4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9D73C18-EF99-7CC1-9643-6BCA54D68041}"/>
              </a:ext>
            </a:extLst>
          </p:cNvPr>
          <p:cNvGrpSpPr/>
          <p:nvPr/>
        </p:nvGrpSpPr>
        <p:grpSpPr>
          <a:xfrm>
            <a:off x="9400162" y="3978613"/>
            <a:ext cx="1118681" cy="2264114"/>
            <a:chOff x="1609925" y="3978613"/>
            <a:chExt cx="1118681" cy="2264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/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solidFill>
                  <a:srgbClr val="6699FF"/>
                </a:solidFill>
                <a:ln>
                  <a:solidFill>
                    <a:srgbClr val="6699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984A203A-5E0B-6198-F28D-B8DAD6DDF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719" y="5352646"/>
                  <a:ext cx="175098" cy="890081"/>
                </a:xfrm>
                <a:prstGeom prst="rect">
                  <a:avLst/>
                </a:prstGeom>
                <a:blipFill>
                  <a:blip r:embed="rId15"/>
                  <a:stretch>
                    <a:fillRect l="-61290" r="-22581"/>
                  </a:stretch>
                </a:blipFill>
                <a:ln>
                  <a:solidFill>
                    <a:srgbClr val="6699FF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01235A6-B84C-2E11-F031-D4F33E54A988}"/>
                </a:ext>
              </a:extLst>
            </p:cNvPr>
            <p:cNvCxnSpPr>
              <a:cxnSpLocks/>
            </p:cNvCxnSpPr>
            <p:nvPr/>
          </p:nvCxnSpPr>
          <p:spPr>
            <a:xfrm>
              <a:off x="2169268" y="4982183"/>
              <a:ext cx="0" cy="370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1F06C8D3-8C76-1C11-45A5-8A8C5963763C}"/>
                </a:ext>
              </a:extLst>
            </p:cNvPr>
            <p:cNvCxnSpPr>
              <a:cxnSpLocks/>
            </p:cNvCxnSpPr>
            <p:nvPr/>
          </p:nvCxnSpPr>
          <p:spPr>
            <a:xfrm>
              <a:off x="1673157" y="4982183"/>
              <a:ext cx="992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A266BB3-56FF-48F7-4788-66C978F64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152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3A47DFAD-C4C7-6A31-178D-3C418AA72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268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B41EC0B-C06B-1462-3F6F-BA72B0569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5379" y="4583349"/>
              <a:ext cx="0" cy="398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/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solidFill>
                  <a:srgbClr val="FF6699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20262BC-3E65-C598-D132-79429E1491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25" y="3978613"/>
                  <a:ext cx="126455" cy="604734"/>
                </a:xfrm>
                <a:prstGeom prst="rect">
                  <a:avLst/>
                </a:prstGeom>
                <a:blipFill>
                  <a:blip r:embed="rId16"/>
                  <a:stretch>
                    <a:fillRect l="-117391" r="-47826"/>
                  </a:stretch>
                </a:blipFill>
                <a:ln>
                  <a:solidFill>
                    <a:srgbClr val="FF6699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/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solidFill>
                  <a:srgbClr val="FFFF66"/>
                </a:solidFill>
                <a:ln>
                  <a:solidFill>
                    <a:srgbClr val="FFFF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C7D6A-FFF3-2D3D-380D-8516C090B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034" y="3978613"/>
                  <a:ext cx="126455" cy="604734"/>
                </a:xfrm>
                <a:prstGeom prst="rect">
                  <a:avLst/>
                </a:prstGeom>
                <a:blipFill>
                  <a:blip r:embed="rId17"/>
                  <a:stretch>
                    <a:fillRect l="-117391" r="-47826"/>
                  </a:stretch>
                </a:blipFill>
                <a:ln>
                  <a:solidFill>
                    <a:srgbClr val="FFFF6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/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solidFill>
                  <a:srgbClr val="C5E0B4"/>
                </a:solidFill>
                <a:ln>
                  <a:solidFill>
                    <a:srgbClr val="C5E0B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7E50BA6B-209C-EB27-676A-978484001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151" y="3978613"/>
                  <a:ext cx="126455" cy="604734"/>
                </a:xfrm>
                <a:prstGeom prst="rect">
                  <a:avLst/>
                </a:prstGeom>
                <a:blipFill>
                  <a:blip r:embed="rId18"/>
                  <a:stretch>
                    <a:fillRect l="-104348" r="-52174"/>
                  </a:stretch>
                </a:blipFill>
                <a:ln>
                  <a:solidFill>
                    <a:srgbClr val="C5E0B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/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B8005EA-D097-AFAF-BDFE-6FE6421D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70" y="4591435"/>
                <a:ext cx="513154" cy="390748"/>
              </a:xfrm>
              <a:prstGeom prst="rect">
                <a:avLst/>
              </a:prstGeom>
              <a:blipFill>
                <a:blip r:embed="rId1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/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6BC3449-CF7A-F1BA-E884-2718F191C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52" y="4594292"/>
                <a:ext cx="51315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/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FF14C23-EB17-E7F3-2666-FEA9A1448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080" y="4587392"/>
                <a:ext cx="5131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/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A33F362-B920-4F46-18C2-8B61BB2F3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880" y="3336587"/>
                <a:ext cx="150770" cy="150770"/>
              </a:xfrm>
              <a:prstGeom prst="ellipse">
                <a:avLst/>
              </a:prstGeom>
              <a:blipFill>
                <a:blip r:embed="rId22"/>
                <a:stretch>
                  <a:fillRect l="-114815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/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BBF82070-770E-E84B-EA47-B91D37082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22" y="3338614"/>
                <a:ext cx="150770" cy="150770"/>
              </a:xfrm>
              <a:prstGeom prst="ellipse">
                <a:avLst/>
              </a:prstGeom>
              <a:blipFill>
                <a:blip r:embed="rId23"/>
                <a:stretch>
                  <a:fillRect l="-114815" r="-74074" b="-6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/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92705A4-6F1C-69D1-4CB5-D7C6533E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64" y="3336587"/>
                <a:ext cx="150770" cy="150770"/>
              </a:xfrm>
              <a:prstGeom prst="ellipse">
                <a:avLst/>
              </a:prstGeom>
              <a:blipFill>
                <a:blip r:embed="rId24"/>
                <a:stretch>
                  <a:fillRect l="-114815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/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2D949A9-B31D-85A4-F875-1C9E49336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30" y="3353615"/>
                <a:ext cx="150770" cy="150770"/>
              </a:xfrm>
              <a:prstGeom prst="ellipse">
                <a:avLst/>
              </a:prstGeom>
              <a:blipFill>
                <a:blip r:embed="rId25"/>
                <a:stretch>
                  <a:fillRect l="-118519" r="-74074" b="-6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1C638F5-B1D1-7EA9-9AAD-6DA7FA7CEBCD}"/>
              </a:ext>
            </a:extLst>
          </p:cNvPr>
          <p:cNvCxnSpPr>
            <a:stCxn id="70" idx="0"/>
            <a:endCxn id="108" idx="3"/>
          </p:cNvCxnSpPr>
          <p:nvPr/>
        </p:nvCxnSpPr>
        <p:spPr>
          <a:xfrm flipV="1">
            <a:off x="1673153" y="3465277"/>
            <a:ext cx="442807" cy="5133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A0BB3266-F774-AC33-FE18-E50C7C71EC46}"/>
              </a:ext>
            </a:extLst>
          </p:cNvPr>
          <p:cNvCxnSpPr>
            <a:stCxn id="70" idx="0"/>
            <a:endCxn id="113" idx="4"/>
          </p:cNvCxnSpPr>
          <p:nvPr/>
        </p:nvCxnSpPr>
        <p:spPr>
          <a:xfrm flipV="1">
            <a:off x="1673153" y="3489384"/>
            <a:ext cx="3092854" cy="48922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AC048B2F-EE1E-B8C8-17D1-ADBE1F2E58F9}"/>
              </a:ext>
            </a:extLst>
          </p:cNvPr>
          <p:cNvCxnSpPr>
            <a:stCxn id="70" idx="0"/>
            <a:endCxn id="114" idx="3"/>
          </p:cNvCxnSpPr>
          <p:nvPr/>
        </p:nvCxnSpPr>
        <p:spPr>
          <a:xfrm flipV="1">
            <a:off x="1673153" y="3465277"/>
            <a:ext cx="5636291" cy="5133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C970812-8591-6CB9-C47F-D0C2A4B50272}"/>
              </a:ext>
            </a:extLst>
          </p:cNvPr>
          <p:cNvCxnSpPr>
            <a:stCxn id="70" idx="0"/>
            <a:endCxn id="115" idx="3"/>
          </p:cNvCxnSpPr>
          <p:nvPr/>
        </p:nvCxnSpPr>
        <p:spPr>
          <a:xfrm flipV="1">
            <a:off x="1673153" y="3482305"/>
            <a:ext cx="8180357" cy="496308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913CF94-10AF-4576-C310-D6B5EB96C81C}"/>
              </a:ext>
            </a:extLst>
          </p:cNvPr>
          <p:cNvCxnSpPr>
            <a:stCxn id="72" idx="0"/>
            <a:endCxn id="108" idx="4"/>
          </p:cNvCxnSpPr>
          <p:nvPr/>
        </p:nvCxnSpPr>
        <p:spPr>
          <a:xfrm flipV="1">
            <a:off x="2169262" y="3487357"/>
            <a:ext cx="3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221E82D-64CE-B9C6-193A-C8E893196205}"/>
              </a:ext>
            </a:extLst>
          </p:cNvPr>
          <p:cNvCxnSpPr>
            <a:stCxn id="83" idx="0"/>
            <a:endCxn id="113" idx="4"/>
          </p:cNvCxnSpPr>
          <p:nvPr/>
        </p:nvCxnSpPr>
        <p:spPr>
          <a:xfrm flipH="1" flipV="1">
            <a:off x="4766007" y="3489384"/>
            <a:ext cx="1" cy="48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E3FF1D0A-66CC-CE61-0CA9-FFCE466037F7}"/>
              </a:ext>
            </a:extLst>
          </p:cNvPr>
          <p:cNvCxnSpPr>
            <a:stCxn id="93" idx="0"/>
            <a:endCxn id="114" idx="5"/>
          </p:cNvCxnSpPr>
          <p:nvPr/>
        </p:nvCxnSpPr>
        <p:spPr>
          <a:xfrm flipH="1" flipV="1">
            <a:off x="7362749" y="3487357"/>
            <a:ext cx="5" cy="49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A5E92E-1BCC-D6FB-D53B-61684154D941}"/>
              </a:ext>
            </a:extLst>
          </p:cNvPr>
          <p:cNvCxnSpPr>
            <a:stCxn id="103" idx="0"/>
            <a:endCxn id="115" idx="5"/>
          </p:cNvCxnSpPr>
          <p:nvPr/>
        </p:nvCxnSpPr>
        <p:spPr>
          <a:xfrm flipV="1">
            <a:off x="9959499" y="3482305"/>
            <a:ext cx="621" cy="49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926488B-EE68-99BA-7765-392E93985998}"/>
                  </a:ext>
                </a:extLst>
              </p:cNvPr>
              <p:cNvSpPr txBox="1"/>
              <p:nvPr/>
            </p:nvSpPr>
            <p:spPr>
              <a:xfrm>
                <a:off x="343204" y="1670330"/>
                <a:ext cx="1428148" cy="351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926488B-EE68-99BA-7765-392E93985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04" y="1670330"/>
                <a:ext cx="1428148" cy="351891"/>
              </a:xfrm>
              <a:prstGeom prst="rect">
                <a:avLst/>
              </a:prstGeom>
              <a:blipFill>
                <a:blip r:embed="rId26"/>
                <a:stretch>
                  <a:fillRect l="-1702" t="-1724" r="-2553" b="-25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83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3" grpId="0" animBg="1"/>
      <p:bldP spid="114" grpId="0" animBg="1"/>
      <p:bldP spid="1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1817</Words>
  <Application>Microsoft Macintosh PowerPoint</Application>
  <PresentationFormat>ワイド画面</PresentationFormat>
  <Paragraphs>1416</Paragraphs>
  <Slides>38</Slides>
  <Notes>38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3" baseType="lpstr">
      <vt:lpstr>等线</vt:lpstr>
      <vt:lpstr>等线 Light</vt:lpstr>
      <vt:lpstr>Arial</vt:lpstr>
      <vt:lpstr>Cambria Math</vt:lpstr>
      <vt:lpstr>Office 主题​​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time river</dc:creator>
  <cp:lastModifiedBy>ＬＹＵ　ＺＥＹＵ</cp:lastModifiedBy>
  <cp:revision>333</cp:revision>
  <dcterms:created xsi:type="dcterms:W3CDTF">2022-12-31T02:17:59Z</dcterms:created>
  <dcterms:modified xsi:type="dcterms:W3CDTF">2023-12-20T03:03:10Z</dcterms:modified>
</cp:coreProperties>
</file>