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  <p:sldId id="308" r:id="rId16"/>
    <p:sldId id="310" r:id="rId17"/>
    <p:sldId id="309" r:id="rId18"/>
    <p:sldId id="311" r:id="rId19"/>
    <p:sldId id="315" r:id="rId20"/>
    <p:sldId id="323" r:id="rId21"/>
    <p:sldId id="324" r:id="rId22"/>
    <p:sldId id="312" r:id="rId23"/>
    <p:sldId id="313" r:id="rId24"/>
    <p:sldId id="314" r:id="rId25"/>
    <p:sldId id="316" r:id="rId26"/>
    <p:sldId id="317" r:id="rId27"/>
    <p:sldId id="318" r:id="rId28"/>
    <p:sldId id="320" r:id="rId29"/>
    <p:sldId id="321" r:id="rId30"/>
    <p:sldId id="322" r:id="rId31"/>
    <p:sldId id="319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FBB"/>
    <a:srgbClr val="FF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0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21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0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0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6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94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98.png"/><Relationship Id="rId25" Type="http://schemas.openxmlformats.org/officeDocument/2006/relationships/image" Target="../media/image92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97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90.png"/><Relationship Id="rId27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8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107.png"/><Relationship Id="rId2" Type="http://schemas.openxmlformats.org/officeDocument/2006/relationships/image" Target="../media/image101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73.png"/><Relationship Id="rId25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11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75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68399" y="2641601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743422" y="2929752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76522" y="364081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234267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512733" y="3191933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84318" y="3324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70133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122278" y="4258000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126622" y="2396067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58545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801789" y="2802476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345033" y="4140206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88277" y="3945477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412916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71201" y="4140205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80112" y="4351868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801789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700254" y="4351866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817452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334483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92768" y="4351867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13808" y="2682545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688831" y="297069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21931" y="368175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179676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458142" y="3232877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29727" y="3364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15542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067687" y="4298944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072031" y="2437011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03954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747198" y="2843420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290442" y="4181150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33686" y="3986421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358325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16610" y="4181149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25521" y="4392812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747198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645663" y="4392810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762861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279892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38177" y="4392811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6BBF82-70B3-BC1E-D443-75917292F1F0}"/>
              </a:ext>
            </a:extLst>
          </p:cNvPr>
          <p:cNvSpPr txBox="1"/>
          <p:nvPr/>
        </p:nvSpPr>
        <p:spPr>
          <a:xfrm>
            <a:off x="8978030" y="1258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確率分布</a:t>
            </a:r>
          </a:p>
        </p:txBody>
      </p:sp>
    </p:spTree>
    <p:extLst>
      <p:ext uri="{BB962C8B-B14F-4D97-AF65-F5344CB8AC3E}">
        <p14:creationId xmlns:p14="http://schemas.microsoft.com/office/powerpoint/2010/main" val="7933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80" y="287936"/>
            <a:ext cx="11455400" cy="469900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A6D00A0-A8AB-2B5F-91A2-A0142AAB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2801"/>
              </p:ext>
            </p:extLst>
          </p:nvPr>
        </p:nvGraphicFramePr>
        <p:xfrm>
          <a:off x="2132484" y="2873478"/>
          <a:ext cx="7202435" cy="180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2">
                  <a:extLst>
                    <a:ext uri="{9D8B030D-6E8A-4147-A177-3AD203B41FA5}">
                      <a16:colId xmlns:a16="http://schemas.microsoft.com/office/drawing/2014/main" val="62243078"/>
                    </a:ext>
                  </a:extLst>
                </a:gridCol>
                <a:gridCol w="1506114">
                  <a:extLst>
                    <a:ext uri="{9D8B030D-6E8A-4147-A177-3AD203B41FA5}">
                      <a16:colId xmlns:a16="http://schemas.microsoft.com/office/drawing/2014/main" val="4158025376"/>
                    </a:ext>
                  </a:extLst>
                </a:gridCol>
                <a:gridCol w="3295509">
                  <a:extLst>
                    <a:ext uri="{9D8B030D-6E8A-4147-A177-3AD203B41FA5}">
                      <a16:colId xmlns:a16="http://schemas.microsoft.com/office/drawing/2014/main" val="3126776777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one-hot</a:t>
                      </a:r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表現</a:t>
                      </a:r>
                      <a:endParaRPr kumimoji="1" lang="en-US" altLang="ja-JP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6928"/>
                  </a:ext>
                </a:extLst>
              </a:tr>
              <a:tr h="13523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2387"/>
                  </a:ext>
                </a:extLst>
              </a:tr>
            </a:tbl>
          </a:graphicData>
        </a:graphic>
      </p:graphicFrame>
      <p:sp>
        <p:nvSpPr>
          <p:cNvPr id="3" name="大かっこ 2">
            <a:extLst>
              <a:ext uri="{FF2B5EF4-FFF2-40B4-BE49-F238E27FC236}">
                <a16:creationId xmlns:a16="http://schemas.microsoft.com/office/drawing/2014/main" id="{8001D27E-C213-246D-89D2-1EC618A0F059}"/>
              </a:ext>
            </a:extLst>
          </p:cNvPr>
          <p:cNvSpPr/>
          <p:nvPr/>
        </p:nvSpPr>
        <p:spPr>
          <a:xfrm>
            <a:off x="2295212" y="3650064"/>
            <a:ext cx="1929283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7A409B-AA5D-F05D-CB68-86F46F669839}"/>
              </a:ext>
            </a:extLst>
          </p:cNvPr>
          <p:cNvSpPr txBox="1"/>
          <p:nvPr/>
        </p:nvSpPr>
        <p:spPr>
          <a:xfrm>
            <a:off x="2477755" y="3639653"/>
            <a:ext cx="16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/>
              <a:t>ou</a:t>
            </a:r>
          </a:p>
          <a:p>
            <a:pPr algn="ctr"/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31" name="大かっこ 30">
            <a:extLst>
              <a:ext uri="{FF2B5EF4-FFF2-40B4-BE49-F238E27FC236}">
                <a16:creationId xmlns:a16="http://schemas.microsoft.com/office/drawing/2014/main" id="{2F5527BF-2096-C54A-FA7B-95AF7C3B2520}"/>
              </a:ext>
            </a:extLst>
          </p:cNvPr>
          <p:cNvSpPr/>
          <p:nvPr/>
        </p:nvSpPr>
        <p:spPr>
          <a:xfrm>
            <a:off x="4884613" y="3650064"/>
            <a:ext cx="849088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A71A49-0090-F9BD-5DB9-00712632F611}"/>
              </a:ext>
            </a:extLst>
          </p:cNvPr>
          <p:cNvSpPr txBox="1"/>
          <p:nvPr/>
        </p:nvSpPr>
        <p:spPr>
          <a:xfrm>
            <a:off x="5053760" y="3667286"/>
            <a:ext cx="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</a:t>
            </a:r>
            <a:endParaRPr kumimoji="1" lang="en-US" altLang="ja-JP" dirty="0"/>
          </a:p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D0B83CC5-C9AE-8ACE-7B86-72D742E049C1}"/>
              </a:ext>
            </a:extLst>
          </p:cNvPr>
          <p:cNvSpPr/>
          <p:nvPr/>
        </p:nvSpPr>
        <p:spPr>
          <a:xfrm>
            <a:off x="6695004" y="3650064"/>
            <a:ext cx="2148112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5DDA25-A56E-DD46-5253-C3B801D9A5CB}"/>
              </a:ext>
            </a:extLst>
          </p:cNvPr>
          <p:cNvSpPr txBox="1"/>
          <p:nvPr/>
        </p:nvSpPr>
        <p:spPr>
          <a:xfrm>
            <a:off x="6752781" y="3664050"/>
            <a:ext cx="20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b="1" dirty="0"/>
              <a:t>1</a:t>
            </a:r>
            <a:r>
              <a:rPr lang="en-US" altLang="ja-JP" dirty="0"/>
              <a:t>, 0, 0, 0, 0, 0, 0)</a:t>
            </a:r>
            <a:endParaRPr kumimoji="1" lang="en-US" altLang="ja-JP" dirty="0"/>
          </a:p>
          <a:p>
            <a:pPr algn="ctr"/>
            <a:r>
              <a:rPr lang="en-US" altLang="ja-JP" dirty="0"/>
              <a:t>(0, 0, </a:t>
            </a:r>
            <a:r>
              <a:rPr lang="en-US" altLang="ja-JP" b="1" dirty="0"/>
              <a:t>1</a:t>
            </a:r>
            <a:r>
              <a:rPr lang="en-US" altLang="ja-JP" dirty="0"/>
              <a:t>, 0, 0, 0, 0)</a:t>
            </a:r>
          </a:p>
        </p:txBody>
      </p:sp>
    </p:spTree>
    <p:extLst>
      <p:ext uri="{BB962C8B-B14F-4D97-AF65-F5344CB8AC3E}">
        <p14:creationId xmlns:p14="http://schemas.microsoft.com/office/powerpoint/2010/main" val="531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09;p53">
            <a:extLst>
              <a:ext uri="{FF2B5EF4-FFF2-40B4-BE49-F238E27FC236}">
                <a16:creationId xmlns:a16="http://schemas.microsoft.com/office/drawing/2014/main" id="{E44FD3C6-D287-C910-8C39-1B073A8D3B0D}"/>
              </a:ext>
            </a:extLst>
          </p:cNvPr>
          <p:cNvSpPr txBox="1"/>
          <p:nvPr/>
        </p:nvSpPr>
        <p:spPr>
          <a:xfrm>
            <a:off x="1664811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/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blipFill>
                <a:blip r:embed="rId2"/>
                <a:stretch>
                  <a:fillRect l="-1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/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blipFill>
                <a:blip r:embed="rId3"/>
                <a:stretch>
                  <a:fillRect l="-1739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>
            <a:extLst>
              <a:ext uri="{FF2B5EF4-FFF2-40B4-BE49-F238E27FC236}">
                <a16:creationId xmlns:a16="http://schemas.microsoft.com/office/drawing/2014/main" id="{BE4241D6-FDA1-5FDA-1AF8-B33C69075ED4}"/>
              </a:ext>
            </a:extLst>
          </p:cNvPr>
          <p:cNvSpPr/>
          <p:nvPr/>
        </p:nvSpPr>
        <p:spPr>
          <a:xfrm>
            <a:off x="2799824" y="3183646"/>
            <a:ext cx="960130" cy="33020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430376C-809E-D389-86DA-EFB796377EA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017739" y="358278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EB3D799-E39C-E819-260D-3EF1319B0AFC}"/>
              </a:ext>
            </a:extLst>
          </p:cNvPr>
          <p:cNvCxnSpPr/>
          <p:nvPr/>
        </p:nvCxnSpPr>
        <p:spPr>
          <a:xfrm flipV="1">
            <a:off x="2009943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2A2FCF9-1284-2315-6069-FF18A74AED60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924047" y="2880645"/>
            <a:ext cx="532516" cy="360724"/>
          </a:xfrm>
          <a:prstGeom prst="bentConnector4">
            <a:avLst>
              <a:gd name="adj1" fmla="val 26008"/>
              <a:gd name="adj2" fmla="val 163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5409;p53">
            <a:extLst>
              <a:ext uri="{FF2B5EF4-FFF2-40B4-BE49-F238E27FC236}">
                <a16:creationId xmlns:a16="http://schemas.microsoft.com/office/drawing/2014/main" id="{D84EBF5F-96BF-EA92-39D3-7F90AF8D514F}"/>
              </a:ext>
            </a:extLst>
          </p:cNvPr>
          <p:cNvSpPr txBox="1"/>
          <p:nvPr/>
        </p:nvSpPr>
        <p:spPr>
          <a:xfrm>
            <a:off x="3895393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/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/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7B48657-D9BB-115E-0915-DD9C4D7A0E3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H="1" flipV="1">
            <a:off x="4248321" y="3582782"/>
            <a:ext cx="9778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B385C1-3223-5669-CDD3-090654B34987}"/>
              </a:ext>
            </a:extLst>
          </p:cNvPr>
          <p:cNvCxnSpPr/>
          <p:nvPr/>
        </p:nvCxnSpPr>
        <p:spPr>
          <a:xfrm flipV="1">
            <a:off x="4240525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34231B29-5833-D9C3-274E-A582B8C9FC6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40525" y="2897849"/>
            <a:ext cx="940307" cy="42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5409;p53">
            <a:extLst>
              <a:ext uri="{FF2B5EF4-FFF2-40B4-BE49-F238E27FC236}">
                <a16:creationId xmlns:a16="http://schemas.microsoft.com/office/drawing/2014/main" id="{1F632A93-A9D3-D1F9-DCD8-A9B206AB7FD4}"/>
              </a:ext>
            </a:extLst>
          </p:cNvPr>
          <p:cNvSpPr txBox="1"/>
          <p:nvPr/>
        </p:nvSpPr>
        <p:spPr>
          <a:xfrm>
            <a:off x="5180832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/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/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A614133-8D2F-FAD4-5462-9ECB15467667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H="1" flipV="1">
            <a:off x="5533760" y="3582782"/>
            <a:ext cx="7117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D65DE8-6076-5C3A-6412-3040AAE40320}"/>
              </a:ext>
            </a:extLst>
          </p:cNvPr>
          <p:cNvCxnSpPr/>
          <p:nvPr/>
        </p:nvCxnSpPr>
        <p:spPr>
          <a:xfrm flipV="1">
            <a:off x="5525964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5409;p53">
            <a:extLst>
              <a:ext uri="{FF2B5EF4-FFF2-40B4-BE49-F238E27FC236}">
                <a16:creationId xmlns:a16="http://schemas.microsoft.com/office/drawing/2014/main" id="{4A0DB546-07D2-9A68-5720-0E9269E70DD9}"/>
              </a:ext>
            </a:extLst>
          </p:cNvPr>
          <p:cNvSpPr txBox="1"/>
          <p:nvPr/>
        </p:nvSpPr>
        <p:spPr>
          <a:xfrm>
            <a:off x="6450099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/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/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A443CEF-8881-3EF4-1AA1-2E525AF080DC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6803027" y="3604264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ADB845D-4875-EF08-59E7-A5CC2AB8565C}"/>
              </a:ext>
            </a:extLst>
          </p:cNvPr>
          <p:cNvCxnSpPr/>
          <p:nvPr/>
        </p:nvCxnSpPr>
        <p:spPr>
          <a:xfrm flipV="1">
            <a:off x="6792442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6ABC7A0E-BBAA-855C-4F5F-3CACDC388E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21776" y="2897849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6A6584A7-EEDF-B687-1347-8A8E887F6B2E}"/>
              </a:ext>
            </a:extLst>
          </p:cNvPr>
          <p:cNvCxnSpPr>
            <a:cxnSpLocks/>
          </p:cNvCxnSpPr>
          <p:nvPr/>
        </p:nvCxnSpPr>
        <p:spPr>
          <a:xfrm>
            <a:off x="6803027" y="2925356"/>
            <a:ext cx="928323" cy="45089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0138D283-6464-F3F3-D81F-7BE8A59D11D4}"/>
              </a:ext>
            </a:extLst>
          </p:cNvPr>
          <p:cNvSpPr txBox="1"/>
          <p:nvPr/>
        </p:nvSpPr>
        <p:spPr>
          <a:xfrm>
            <a:off x="7758980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/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4BA3559-A85A-B313-8AAE-520EC59ECE48}"/>
              </a:ext>
            </a:extLst>
          </p:cNvPr>
          <p:cNvCxnSpPr>
            <a:cxnSpLocks/>
          </p:cNvCxnSpPr>
          <p:nvPr/>
        </p:nvCxnSpPr>
        <p:spPr>
          <a:xfrm flipH="1" flipV="1">
            <a:off x="8102130" y="3598067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4B3DB68-D02B-AC04-FFF0-8A8D5A36B517}"/>
              </a:ext>
            </a:extLst>
          </p:cNvPr>
          <p:cNvCxnSpPr/>
          <p:nvPr/>
        </p:nvCxnSpPr>
        <p:spPr>
          <a:xfrm flipV="1">
            <a:off x="8089219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/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blipFill>
                <a:blip r:embed="rId11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B61A0CDD-4C27-0D7D-6066-64D615E17CE9}"/>
              </a:ext>
            </a:extLst>
          </p:cNvPr>
          <p:cNvCxnSpPr>
            <a:cxnSpLocks/>
          </p:cNvCxnSpPr>
          <p:nvPr/>
        </p:nvCxnSpPr>
        <p:spPr>
          <a:xfrm>
            <a:off x="8093312" y="2925356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/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blipFill>
                <a:blip r:embed="rId12"/>
                <a:stretch>
                  <a:fillRect l="-22727" r="-4545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1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8DEE54-5129-B812-3207-CA5F57AB42E9}"/>
              </a:ext>
            </a:extLst>
          </p:cNvPr>
          <p:cNvGrpSpPr/>
          <p:nvPr/>
        </p:nvGrpSpPr>
        <p:grpSpPr>
          <a:xfrm>
            <a:off x="990797" y="2446950"/>
            <a:ext cx="3687382" cy="3160893"/>
            <a:chOff x="990797" y="2446951"/>
            <a:chExt cx="2053884" cy="1760628"/>
          </a:xfrm>
        </p:grpSpPr>
        <p:sp>
          <p:nvSpPr>
            <p:cNvPr id="5" name="Google Shape;5409;p53">
              <a:extLst>
                <a:ext uri="{FF2B5EF4-FFF2-40B4-BE49-F238E27FC236}">
                  <a16:creationId xmlns:a16="http://schemas.microsoft.com/office/drawing/2014/main" id="{E44FD3C6-D287-C910-8C39-1B073A8D3B0D}"/>
                </a:ext>
              </a:extLst>
            </p:cNvPr>
            <p:cNvSpPr txBox="1"/>
            <p:nvPr/>
          </p:nvSpPr>
          <p:spPr>
            <a:xfrm>
              <a:off x="1664811" y="3071748"/>
              <a:ext cx="705856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RNN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/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/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430376C-809E-D389-86DA-EFB796377EA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017739" y="3582782"/>
              <a:ext cx="0" cy="347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Google Shape;5409;p53">
              <a:extLst>
                <a:ext uri="{FF2B5EF4-FFF2-40B4-BE49-F238E27FC236}">
                  <a16:creationId xmlns:a16="http://schemas.microsoft.com/office/drawing/2014/main" id="{E08CF535-A369-FCC7-C085-806F51AE7347}"/>
                </a:ext>
              </a:extLst>
            </p:cNvPr>
            <p:cNvSpPr txBox="1"/>
            <p:nvPr/>
          </p:nvSpPr>
          <p:spPr>
            <a:xfrm>
              <a:off x="990797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" name="Google Shape;5409;p53">
              <a:extLst>
                <a:ext uri="{FF2B5EF4-FFF2-40B4-BE49-F238E27FC236}">
                  <a16:creationId xmlns:a16="http://schemas.microsoft.com/office/drawing/2014/main" id="{DD87A777-424B-4BF3-1F23-459B0FFF6407}"/>
                </a:ext>
              </a:extLst>
            </p:cNvPr>
            <p:cNvSpPr txBox="1"/>
            <p:nvPr/>
          </p:nvSpPr>
          <p:spPr>
            <a:xfrm>
              <a:off x="2755436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D63B00A-55D9-AB26-2D80-220AEE06235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370667" y="3327265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AE9057DA-DDFF-1C9B-D99A-DFA1F017FB3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V="1">
              <a:off x="1977168" y="2769875"/>
              <a:ext cx="598653" cy="5068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5738266-8AC0-499A-90E7-29E8EA510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80042" y="3310924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/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/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663AB68-CE36-E858-8CA9-F0F373E7A6D2}"/>
              </a:ext>
            </a:extLst>
          </p:cNvPr>
          <p:cNvGrpSpPr/>
          <p:nvPr/>
        </p:nvGrpSpPr>
        <p:grpSpPr>
          <a:xfrm>
            <a:off x="5426129" y="2446950"/>
            <a:ext cx="3687382" cy="3160893"/>
            <a:chOff x="6202804" y="2446950"/>
            <a:chExt cx="3687382" cy="3160893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7412876" y="3568661"/>
              <a:ext cx="126723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/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>
            <a:xfrm flipV="1">
              <a:off x="8046495" y="4486132"/>
              <a:ext cx="0" cy="62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5409;p53">
              <a:extLst>
                <a:ext uri="{FF2B5EF4-FFF2-40B4-BE49-F238E27FC236}">
                  <a16:creationId xmlns:a16="http://schemas.microsoft.com/office/drawing/2014/main" id="{84577B50-B3B8-C02D-6629-AAA07A34681B}"/>
                </a:ext>
              </a:extLst>
            </p:cNvPr>
            <p:cNvSpPr txBox="1"/>
            <p:nvPr/>
          </p:nvSpPr>
          <p:spPr>
            <a:xfrm>
              <a:off x="6202804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8" name="Google Shape;5409;p53">
              <a:extLst>
                <a:ext uri="{FF2B5EF4-FFF2-40B4-BE49-F238E27FC236}">
                  <a16:creationId xmlns:a16="http://schemas.microsoft.com/office/drawing/2014/main" id="{B86BBCDF-74E6-8FD6-6333-C2B983058023}"/>
                </a:ext>
              </a:extLst>
            </p:cNvPr>
            <p:cNvSpPr txBox="1"/>
            <p:nvPr/>
          </p:nvSpPr>
          <p:spPr>
            <a:xfrm>
              <a:off x="9370898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4F6C0ECA-E91F-B3A8-B72A-B5A3519379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4319581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1C5B9582-51D1-648C-CDF9-A7FDDAB20DE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6200000" flipV="1">
              <a:off x="7821090" y="3179270"/>
              <a:ext cx="1369408" cy="899371"/>
            </a:xfrm>
            <a:prstGeom prst="bentConnector3">
              <a:avLst>
                <a:gd name="adj1" fmla="val 608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238799B-E46B-F03B-F032-D75AA6D1B8B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4332843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/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/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75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14E54F9-8FC3-2996-F62F-3AD03AAD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/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263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AD84528-A6A3-05CB-2F54-C435978266F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/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5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25EC3D23-70B6-9224-B576-BD340ECF043B}"/>
              </a:ext>
            </a:extLst>
          </p:cNvPr>
          <p:cNvGrpSpPr/>
          <p:nvPr/>
        </p:nvGrpSpPr>
        <p:grpSpPr>
          <a:xfrm>
            <a:off x="926673" y="116186"/>
            <a:ext cx="10289408" cy="5792096"/>
            <a:chOff x="926673" y="116186"/>
            <a:chExt cx="10289408" cy="579209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69993A1-B77C-F3D3-4B41-74F4A0BCA9CD}"/>
                </a:ext>
              </a:extLst>
            </p:cNvPr>
            <p:cNvSpPr/>
            <p:nvPr/>
          </p:nvSpPr>
          <p:spPr>
            <a:xfrm>
              <a:off x="926673" y="3358259"/>
              <a:ext cx="10289407" cy="489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2618994-6AF1-79CC-6103-E41414CFC392}"/>
                </a:ext>
              </a:extLst>
            </p:cNvPr>
            <p:cNvSpPr/>
            <p:nvPr/>
          </p:nvSpPr>
          <p:spPr>
            <a:xfrm>
              <a:off x="926674" y="3922824"/>
              <a:ext cx="10289407" cy="48964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/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A438C2B1-E128-385E-133D-C06AC9D86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16" y="5631283"/>
                  <a:ext cx="3588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0345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681A66D7-2EF3-3B30-E5BF-29E5A9ADAB7E}"/>
                </a:ext>
              </a:extLst>
            </p:cNvPr>
            <p:cNvSpPr/>
            <p:nvPr/>
          </p:nvSpPr>
          <p:spPr>
            <a:xfrm>
              <a:off x="1413493" y="4778459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5FE51B1-52F0-8715-93A9-D67AC9261673}"/>
                </a:ext>
              </a:extLst>
            </p:cNvPr>
            <p:cNvSpPr/>
            <p:nvPr/>
          </p:nvSpPr>
          <p:spPr>
            <a:xfrm>
              <a:off x="1160816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0EB2658-A957-9CE3-007A-DDDA4766B3EA}"/>
                </a:ext>
              </a:extLst>
            </p:cNvPr>
            <p:cNvCxnSpPr>
              <a:endCxn id="3" idx="2"/>
            </p:cNvCxnSpPr>
            <p:nvPr/>
          </p:nvCxnSpPr>
          <p:spPr>
            <a:xfrm flipV="1">
              <a:off x="2168724" y="5142526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F84A84E6-DEFF-8E9B-9A9D-51CEE1B3C26D}"/>
                </a:ext>
              </a:extLst>
            </p:cNvPr>
            <p:cNvCxnSpPr>
              <a:cxnSpLocks/>
              <a:stCxn id="3" idx="0"/>
              <a:endCxn id="4" idx="2"/>
            </p:cNvCxnSpPr>
            <p:nvPr/>
          </p:nvCxnSpPr>
          <p:spPr>
            <a:xfrm flipH="1" flipV="1">
              <a:off x="1664770" y="4347167"/>
              <a:ext cx="503954" cy="4312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80EB853-F62B-4CE8-6518-EBD863D0926E}"/>
                </a:ext>
              </a:extLst>
            </p:cNvPr>
            <p:cNvSpPr/>
            <p:nvPr/>
          </p:nvSpPr>
          <p:spPr>
            <a:xfrm>
              <a:off x="2337987" y="3435991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C047DFD7-3663-9814-1F97-FB41FCFFBF04}"/>
                </a:ext>
              </a:extLst>
            </p:cNvPr>
            <p:cNvCxnSpPr>
              <a:cxnSpLocks/>
              <a:stCxn id="3" idx="0"/>
              <a:endCxn id="12" idx="2"/>
            </p:cNvCxnSpPr>
            <p:nvPr/>
          </p:nvCxnSpPr>
          <p:spPr>
            <a:xfrm flipV="1">
              <a:off x="2168724" y="3800058"/>
              <a:ext cx="673217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/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BF328060-117D-450F-DCCB-CFAC00079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948" y="5617301"/>
                  <a:ext cx="35349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3793" r="-34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94FA600-2E22-6B18-0E6B-D3787E49E05A}"/>
                </a:ext>
              </a:extLst>
            </p:cNvPr>
            <p:cNvSpPr/>
            <p:nvPr/>
          </p:nvSpPr>
          <p:spPr>
            <a:xfrm>
              <a:off x="378812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CFB01C16-5533-0CFC-3B42-690D580BF5DE}"/>
                </a:ext>
              </a:extLst>
            </p:cNvPr>
            <p:cNvSpPr/>
            <p:nvPr/>
          </p:nvSpPr>
          <p:spPr>
            <a:xfrm>
              <a:off x="3535448" y="3985099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2AF7385E-699B-1B58-2F89-A5A7B656C716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454335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CF63D36E-B98A-7AA4-D17A-0A4223258AAF}"/>
                </a:ext>
              </a:extLst>
            </p:cNvPr>
            <p:cNvCxnSpPr>
              <a:cxnSpLocks/>
              <a:stCxn id="18" idx="0"/>
              <a:endCxn id="19" idx="2"/>
            </p:cNvCxnSpPr>
            <p:nvPr/>
          </p:nvCxnSpPr>
          <p:spPr>
            <a:xfrm flipH="1" flipV="1">
              <a:off x="4039402" y="4349166"/>
              <a:ext cx="503954" cy="41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FAB661A-5525-3EF5-737D-E0AE1F3EA74B}"/>
                </a:ext>
              </a:extLst>
            </p:cNvPr>
            <p:cNvSpPr/>
            <p:nvPr/>
          </p:nvSpPr>
          <p:spPr>
            <a:xfrm>
              <a:off x="4722764" y="3429962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0A5C7605-2BD7-5C59-4C35-D7413A227055}"/>
                </a:ext>
              </a:extLst>
            </p:cNvPr>
            <p:cNvCxnSpPr>
              <a:cxnSpLocks/>
              <a:stCxn id="18" idx="0"/>
              <a:endCxn id="25" idx="2"/>
            </p:cNvCxnSpPr>
            <p:nvPr/>
          </p:nvCxnSpPr>
          <p:spPr>
            <a:xfrm flipV="1">
              <a:off x="4543356" y="3794029"/>
              <a:ext cx="683362" cy="970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/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5C97B5A7-2B03-09A9-A70D-74110E82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2318" y="5617301"/>
                  <a:ext cx="3588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000" r="-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F806AA68-8542-A840-0AF2-81B8220A4DE7}"/>
                </a:ext>
              </a:extLst>
            </p:cNvPr>
            <p:cNvSpPr/>
            <p:nvPr/>
          </p:nvSpPr>
          <p:spPr>
            <a:xfrm>
              <a:off x="630649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9BD29A3E-ACEE-7CB1-BE2C-B373A06D12D8}"/>
                </a:ext>
              </a:extLst>
            </p:cNvPr>
            <p:cNvSpPr/>
            <p:nvPr/>
          </p:nvSpPr>
          <p:spPr>
            <a:xfrm>
              <a:off x="6045500" y="398310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AA87196F-AE86-2BAC-1E92-071B84A13F8C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706172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E81F35BB-56BF-0504-758F-D8E0083E624D}"/>
                </a:ext>
              </a:extLst>
            </p:cNvPr>
            <p:cNvCxnSpPr>
              <a:cxnSpLocks/>
              <a:stCxn id="28" idx="0"/>
              <a:endCxn id="30" idx="2"/>
            </p:cNvCxnSpPr>
            <p:nvPr/>
          </p:nvCxnSpPr>
          <p:spPr>
            <a:xfrm flipH="1" flipV="1">
              <a:off x="6549454" y="4347167"/>
              <a:ext cx="512272" cy="4173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01EFD2E-FE94-57F3-6FC0-22296455E95C}"/>
                </a:ext>
              </a:extLst>
            </p:cNvPr>
            <p:cNvSpPr/>
            <p:nvPr/>
          </p:nvSpPr>
          <p:spPr>
            <a:xfrm>
              <a:off x="724113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15BF5712-E80C-88E8-715C-82D291AA774A}"/>
                </a:ext>
              </a:extLst>
            </p:cNvPr>
            <p:cNvCxnSpPr>
              <a:cxnSpLocks/>
              <a:stCxn id="28" idx="0"/>
              <a:endCxn id="34" idx="2"/>
            </p:cNvCxnSpPr>
            <p:nvPr/>
          </p:nvCxnSpPr>
          <p:spPr>
            <a:xfrm flipV="1">
              <a:off x="706172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/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83807B54-6AE9-76CE-7B22-08E57AD2B8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0688" y="5617301"/>
                  <a:ext cx="3392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428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C513D4C6-95D7-2E32-B5B6-E874D120DB2C}"/>
                </a:ext>
              </a:extLst>
            </p:cNvPr>
            <p:cNvSpPr/>
            <p:nvPr/>
          </p:nvSpPr>
          <p:spPr>
            <a:xfrm>
              <a:off x="8824865" y="476447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Embedding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355832F-4FB9-AC12-244F-43BF6503A9CA}"/>
                </a:ext>
              </a:extLst>
            </p:cNvPr>
            <p:cNvSpPr/>
            <p:nvPr/>
          </p:nvSpPr>
          <p:spPr>
            <a:xfrm>
              <a:off x="8550300" y="3981110"/>
              <a:ext cx="1007908" cy="3640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042F98E4-48C6-7BEC-64F6-7E3310C65173}"/>
                </a:ext>
              </a:extLst>
            </p:cNvPr>
            <p:cNvCxnSpPr>
              <a:endCxn id="37" idx="2"/>
            </p:cNvCxnSpPr>
            <p:nvPr/>
          </p:nvCxnSpPr>
          <p:spPr>
            <a:xfrm flipV="1">
              <a:off x="9580096" y="5128544"/>
              <a:ext cx="0" cy="3659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BB5BCB10-C70E-3171-26BC-D44BB126597E}"/>
                </a:ext>
              </a:extLst>
            </p:cNvPr>
            <p:cNvCxnSpPr>
              <a:cxnSpLocks/>
              <a:stCxn id="37" idx="0"/>
              <a:endCxn id="38" idx="2"/>
            </p:cNvCxnSpPr>
            <p:nvPr/>
          </p:nvCxnSpPr>
          <p:spPr>
            <a:xfrm flipH="1" flipV="1">
              <a:off x="9054254" y="4345177"/>
              <a:ext cx="525842" cy="419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F9568D4-D21A-A60A-24E3-A99E8F0EE047}"/>
                </a:ext>
              </a:extLst>
            </p:cNvPr>
            <p:cNvSpPr/>
            <p:nvPr/>
          </p:nvSpPr>
          <p:spPr>
            <a:xfrm>
              <a:off x="9759504" y="3422009"/>
              <a:ext cx="1007908" cy="36406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LSTM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3B61D114-8813-C8E3-D71E-59EE03B1DB49}"/>
                </a:ext>
              </a:extLst>
            </p:cNvPr>
            <p:cNvCxnSpPr>
              <a:cxnSpLocks/>
              <a:stCxn id="37" idx="0"/>
              <a:endCxn id="41" idx="2"/>
            </p:cNvCxnSpPr>
            <p:nvPr/>
          </p:nvCxnSpPr>
          <p:spPr>
            <a:xfrm flipV="1">
              <a:off x="9580096" y="3786076"/>
              <a:ext cx="683362" cy="9784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41FE6C35-587E-62C5-7EFF-BC190247748B}"/>
                </a:ext>
              </a:extLst>
            </p:cNvPr>
            <p:cNvCxnSpPr>
              <a:stCxn id="4" idx="3"/>
              <a:endCxn id="19" idx="1"/>
            </p:cNvCxnSpPr>
            <p:nvPr/>
          </p:nvCxnSpPr>
          <p:spPr>
            <a:xfrm>
              <a:off x="2168724" y="4165134"/>
              <a:ext cx="136672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67C2D4A0-777D-833A-AF12-166ECD6D6B19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 flipV="1">
              <a:off x="4543356" y="4165134"/>
              <a:ext cx="1502144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C3ED129D-E095-2584-A0C9-389B3F6115D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7053408" y="4165134"/>
              <a:ext cx="1496892" cy="199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2C41D650-F740-FBF8-FCB5-DFB95E55BB5E}"/>
                </a:ext>
              </a:extLst>
            </p:cNvPr>
            <p:cNvCxnSpPr>
              <a:stCxn id="41" idx="1"/>
              <a:endCxn id="34" idx="3"/>
            </p:cNvCxnSpPr>
            <p:nvPr/>
          </p:nvCxnSpPr>
          <p:spPr>
            <a:xfrm flipH="1">
              <a:off x="8249042" y="3604043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8AA7BCD3-D5FA-1010-14A0-5B241D9AEF65}"/>
                </a:ext>
              </a:extLst>
            </p:cNvPr>
            <p:cNvCxnSpPr/>
            <p:nvPr/>
          </p:nvCxnSpPr>
          <p:spPr>
            <a:xfrm flipH="1">
              <a:off x="5730672" y="3599421"/>
              <a:ext cx="151046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9FE8813-8325-ADFA-6C00-DFC9C06F4D1E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>
              <a:off x="3345895" y="3611996"/>
              <a:ext cx="1376869" cy="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/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6" name="正方形/長方形 65">
                  <a:extLst>
                    <a:ext uri="{FF2B5EF4-FFF2-40B4-BE49-F238E27FC236}">
                      <a16:creationId xmlns:a16="http://schemas.microsoft.com/office/drawing/2014/main" id="{8FB33FFF-18B2-0415-568F-DB631F46C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390" y="2505435"/>
                  <a:ext cx="1007908" cy="364067"/>
                </a:xfrm>
                <a:prstGeom prst="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201B0BC5-26CD-CCC8-F179-9D5F673796B5}"/>
                </a:ext>
              </a:extLst>
            </p:cNvPr>
            <p:cNvCxnSpPr>
              <a:cxnSpLocks/>
              <a:stCxn id="4" idx="0"/>
              <a:endCxn id="66" idx="2"/>
            </p:cNvCxnSpPr>
            <p:nvPr/>
          </p:nvCxnSpPr>
          <p:spPr>
            <a:xfrm flipV="1">
              <a:off x="1664770" y="2869502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/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1" name="正方形/長方形 70">
                  <a:extLst>
                    <a:ext uri="{FF2B5EF4-FFF2-40B4-BE49-F238E27FC236}">
                      <a16:creationId xmlns:a16="http://schemas.microsoft.com/office/drawing/2014/main" id="{1450C078-EEFA-C962-FA69-322F1D886F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831" y="2505434"/>
                  <a:ext cx="1007908" cy="364067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/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8" name="正方形/長方形 77">
                  <a:extLst>
                    <a:ext uri="{FF2B5EF4-FFF2-40B4-BE49-F238E27FC236}">
                      <a16:creationId xmlns:a16="http://schemas.microsoft.com/office/drawing/2014/main" id="{BE96D26A-2A44-64F6-6DA3-D923BD8DE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500" y="2505433"/>
                  <a:ext cx="1007908" cy="364067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/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02EF61EC-378D-0CD5-9E48-343B662E7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2410" y="2505432"/>
                  <a:ext cx="1007908" cy="364067"/>
                </a:xfrm>
                <a:prstGeom prst="rect">
                  <a:avLst/>
                </a:prstGeom>
                <a:blipFill>
                  <a:blip r:embed="rId9"/>
                  <a:stretch>
                    <a:fillRect b="-12903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直線矢印コネクタ 79">
              <a:extLst>
                <a:ext uri="{FF2B5EF4-FFF2-40B4-BE49-F238E27FC236}">
                  <a16:creationId xmlns:a16="http://schemas.microsoft.com/office/drawing/2014/main" id="{A98FE284-4E68-39AE-64EB-4094239B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6763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線矢印コネクタ 80">
              <a:extLst>
                <a:ext uri="{FF2B5EF4-FFF2-40B4-BE49-F238E27FC236}">
                  <a16:creationId xmlns:a16="http://schemas.microsoft.com/office/drawing/2014/main" id="{D62AC4E9-A7BF-3181-76DE-9FE0CD759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6320" y="2865210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14293D20-53D9-B18F-D319-E0C57B71A8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930" y="287220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/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88217F72-1FAF-901F-178A-BCC9BBE80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0001" y="1927993"/>
                  <a:ext cx="1007908" cy="36406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/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4E945DF0-3B3B-6176-C27E-C83548D376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354" y="1928928"/>
                  <a:ext cx="1007908" cy="36406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/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AA695FCE-7F89-BAE7-7C22-BED3B59D4F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134" y="1927992"/>
                  <a:ext cx="1007908" cy="36406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/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𝑏h</m:t>
                            </m:r>
                          </m:e>
                          <m:sub>
                            <m:r>
                              <a:rPr lang="en-US" altLang="ja-JP" b="0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F223D058-F34F-9F5E-FD50-2992060660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504" y="1927991"/>
                  <a:ext cx="1007908" cy="36406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EF31DDEC-309C-FD77-2182-F5E5A7BF7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7743" y="2300175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48E5CDAB-9501-C7EA-A980-A7313D6D1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524" y="2292303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A01E9FB6-73CB-39C1-F1B7-A0813D772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6050" y="2270951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717893EF-82FB-67F6-180C-46CFA14F3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63610" y="2296617"/>
              <a:ext cx="18574" cy="1113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29F20397-1663-0845-97AD-CDBA0DDD54A7}"/>
                </a:ext>
              </a:extLst>
            </p:cNvPr>
            <p:cNvSpPr/>
            <p:nvPr/>
          </p:nvSpPr>
          <p:spPr>
            <a:xfrm>
              <a:off x="1582756" y="94971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139D8697-0FFE-903B-C1EA-F4C171C7DC74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 flipV="1">
              <a:off x="1683344" y="1313785"/>
              <a:ext cx="648976" cy="11916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7B8B878A-6807-4421-197B-18061EB6EBE7}"/>
                </a:ext>
              </a:extLst>
            </p:cNvPr>
            <p:cNvCxnSpPr>
              <a:cxnSpLocks/>
              <a:stCxn id="83" idx="0"/>
              <a:endCxn id="91" idx="2"/>
            </p:cNvCxnSpPr>
            <p:nvPr/>
          </p:nvCxnSpPr>
          <p:spPr>
            <a:xfrm flipH="1" flipV="1">
              <a:off x="2337987" y="1313785"/>
              <a:ext cx="585968" cy="6142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EA696E9-552F-14CC-0D9C-8400C31D358A}"/>
                </a:ext>
              </a:extLst>
            </p:cNvPr>
            <p:cNvSpPr/>
            <p:nvPr/>
          </p:nvSpPr>
          <p:spPr>
            <a:xfrm>
              <a:off x="3874349" y="951367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58CA8F0-C5AD-02DD-D679-53E2504B4E9A}"/>
                </a:ext>
              </a:extLst>
            </p:cNvPr>
            <p:cNvSpPr/>
            <p:nvPr/>
          </p:nvSpPr>
          <p:spPr>
            <a:xfrm>
              <a:off x="6335205" y="94922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50D8884A-1B63-9C49-8DCD-306F51D2BD20}"/>
                </a:ext>
              </a:extLst>
            </p:cNvPr>
            <p:cNvSpPr/>
            <p:nvPr/>
          </p:nvSpPr>
          <p:spPr>
            <a:xfrm>
              <a:off x="8815087" y="950358"/>
              <a:ext cx="1510462" cy="364067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bg1">
                  <a:lumMod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 err="1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concat</a:t>
              </a:r>
              <a:endParaRPr kumimoji="1" lang="ja-JP" altLang="en-US">
                <a:solidFill>
                  <a:sysClr val="windowText" lastClr="000000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75419F95-5069-C748-76B3-928182E82A41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V="1">
              <a:off x="4060785" y="1332166"/>
              <a:ext cx="571142" cy="1173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線矢印コネクタ 101">
              <a:extLst>
                <a:ext uri="{FF2B5EF4-FFF2-40B4-BE49-F238E27FC236}">
                  <a16:creationId xmlns:a16="http://schemas.microsoft.com/office/drawing/2014/main" id="{29B80F53-BE19-7FFA-5663-03A0BCDB980E}"/>
                </a:ext>
              </a:extLst>
            </p:cNvPr>
            <p:cNvCxnSpPr>
              <a:cxnSpLocks/>
              <a:stCxn id="84" idx="0"/>
              <a:endCxn id="97" idx="2"/>
            </p:cNvCxnSpPr>
            <p:nvPr/>
          </p:nvCxnSpPr>
          <p:spPr>
            <a:xfrm flipH="1" flipV="1">
              <a:off x="4629580" y="1315434"/>
              <a:ext cx="610728" cy="613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線矢印コネクタ 104">
              <a:extLst>
                <a:ext uri="{FF2B5EF4-FFF2-40B4-BE49-F238E27FC236}">
                  <a16:creationId xmlns:a16="http://schemas.microsoft.com/office/drawing/2014/main" id="{CC3C186C-7950-3EC4-CE15-5858D167DCF9}"/>
                </a:ext>
              </a:extLst>
            </p:cNvPr>
            <p:cNvCxnSpPr>
              <a:cxnSpLocks/>
              <a:stCxn id="78" idx="0"/>
              <a:endCxn id="98" idx="2"/>
            </p:cNvCxnSpPr>
            <p:nvPr/>
          </p:nvCxnSpPr>
          <p:spPr>
            <a:xfrm flipV="1">
              <a:off x="6549454" y="1313295"/>
              <a:ext cx="540982" cy="11921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945BEC4D-7EFB-C3E9-872D-9638D3662FB0}"/>
                </a:ext>
              </a:extLst>
            </p:cNvPr>
            <p:cNvCxnSpPr>
              <a:cxnSpLocks/>
              <a:stCxn id="85" idx="0"/>
              <a:endCxn id="98" idx="2"/>
            </p:cNvCxnSpPr>
            <p:nvPr/>
          </p:nvCxnSpPr>
          <p:spPr>
            <a:xfrm flipH="1" flipV="1">
              <a:off x="7090436" y="1313295"/>
              <a:ext cx="654652" cy="614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8B36E9A9-E0B4-B077-F0B0-55700FE1D9C4}"/>
                </a:ext>
              </a:extLst>
            </p:cNvPr>
            <p:cNvCxnSpPr>
              <a:cxnSpLocks/>
              <a:stCxn id="79" idx="0"/>
              <a:endCxn id="99" idx="2"/>
            </p:cNvCxnSpPr>
            <p:nvPr/>
          </p:nvCxnSpPr>
          <p:spPr>
            <a:xfrm flipV="1">
              <a:off x="9066364" y="1314425"/>
              <a:ext cx="503954" cy="1191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線矢印コネクタ 113">
              <a:extLst>
                <a:ext uri="{FF2B5EF4-FFF2-40B4-BE49-F238E27FC236}">
                  <a16:creationId xmlns:a16="http://schemas.microsoft.com/office/drawing/2014/main" id="{44964689-D353-5ABC-D176-D85570215352}"/>
                </a:ext>
              </a:extLst>
            </p:cNvPr>
            <p:cNvCxnSpPr>
              <a:cxnSpLocks/>
              <a:stCxn id="86" idx="0"/>
              <a:endCxn id="99" idx="2"/>
            </p:cNvCxnSpPr>
            <p:nvPr/>
          </p:nvCxnSpPr>
          <p:spPr>
            <a:xfrm flipH="1" flipV="1">
              <a:off x="9570318" y="1314425"/>
              <a:ext cx="693140" cy="613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/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7" name="正方形/長方形 116">
                  <a:extLst>
                    <a:ext uri="{FF2B5EF4-FFF2-40B4-BE49-F238E27FC236}">
                      <a16:creationId xmlns:a16="http://schemas.microsoft.com/office/drawing/2014/main" id="{F26CFD13-9C26-E152-21CF-67C3096BAE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7089" y="159237"/>
                  <a:ext cx="1510462" cy="36406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/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4303FAE7-846A-C621-B4B3-D4380C40E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4349" y="123449"/>
                  <a:ext cx="1510462" cy="36406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/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30AA66E-0972-7764-B71F-0723C870D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205" y="116186"/>
                  <a:ext cx="1510462" cy="36406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/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solidFill>
                  <a:schemeClr val="tx1">
                    <a:lumMod val="20000"/>
                    <a:lumOff val="80000"/>
                  </a:schemeClr>
                </a:solid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>
                    <a:solidFill>
                      <a:sysClr val="windowText" lastClr="00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E4767B03-CB70-AB1B-4D3F-E9974B334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283" y="122480"/>
                  <a:ext cx="1510462" cy="36406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線矢印コネクタ 120">
              <a:extLst>
                <a:ext uri="{FF2B5EF4-FFF2-40B4-BE49-F238E27FC236}">
                  <a16:creationId xmlns:a16="http://schemas.microsoft.com/office/drawing/2014/main" id="{9688B098-98D1-A15B-54CF-CA105778939E}"/>
                </a:ext>
              </a:extLst>
            </p:cNvPr>
            <p:cNvCxnSpPr>
              <a:cxnSpLocks/>
              <a:stCxn id="91" idx="0"/>
            </p:cNvCxnSpPr>
            <p:nvPr/>
          </p:nvCxnSpPr>
          <p:spPr>
            <a:xfrm flipH="1" flipV="1">
              <a:off x="2332320" y="520028"/>
              <a:ext cx="5667" cy="429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792C8380-C19C-7496-2F32-05998BCD3BD5}"/>
                </a:ext>
              </a:extLst>
            </p:cNvPr>
            <p:cNvCxnSpPr>
              <a:cxnSpLocks/>
              <a:stCxn id="97" idx="0"/>
              <a:endCxn id="118" idx="2"/>
            </p:cNvCxnSpPr>
            <p:nvPr/>
          </p:nvCxnSpPr>
          <p:spPr>
            <a:xfrm flipV="1">
              <a:off x="4629580" y="487516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50AE0BF-27C1-BB4F-C229-3F046BCE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0691" y="476433"/>
              <a:ext cx="0" cy="463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36AD18D7-F174-9CE0-605F-4E153F4BAE5B}"/>
                </a:ext>
              </a:extLst>
            </p:cNvPr>
            <p:cNvCxnSpPr>
              <a:cxnSpLocks/>
              <a:stCxn id="99" idx="0"/>
              <a:endCxn id="120" idx="2"/>
            </p:cNvCxnSpPr>
            <p:nvPr/>
          </p:nvCxnSpPr>
          <p:spPr>
            <a:xfrm flipV="1">
              <a:off x="9570318" y="486547"/>
              <a:ext cx="1196" cy="4638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81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5409;p53">
            <a:extLst>
              <a:ext uri="{FF2B5EF4-FFF2-40B4-BE49-F238E27FC236}">
                <a16:creationId xmlns:a16="http://schemas.microsoft.com/office/drawing/2014/main" id="{A374B6EF-0AA1-3BB2-B324-506335D0E3DA}"/>
              </a:ext>
            </a:extLst>
          </p:cNvPr>
          <p:cNvSpPr txBox="1"/>
          <p:nvPr/>
        </p:nvSpPr>
        <p:spPr>
          <a:xfrm>
            <a:off x="6636201" y="3988827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/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B81A0CF-A99A-2E71-4F01-039D72D5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75" y="5110541"/>
                <a:ext cx="519290" cy="4973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A5F0132-AEAD-39BD-2697-AF87CB587E40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7269820" y="4486130"/>
            <a:ext cx="0" cy="624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8113C7-1DD0-0F57-C94F-16F529CC062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263952" y="3564467"/>
            <a:ext cx="5868" cy="42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A6229AE-9849-5F9B-2678-CFB99B71967D}"/>
              </a:ext>
            </a:extLst>
          </p:cNvPr>
          <p:cNvCxnSpPr>
            <a:cxnSpLocks/>
          </p:cNvCxnSpPr>
          <p:nvPr/>
        </p:nvCxnSpPr>
        <p:spPr>
          <a:xfrm flipV="1">
            <a:off x="7263952" y="2754959"/>
            <a:ext cx="0" cy="31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Google Shape;5409;p53">
            <a:extLst>
              <a:ext uri="{FF2B5EF4-FFF2-40B4-BE49-F238E27FC236}">
                <a16:creationId xmlns:a16="http://schemas.microsoft.com/office/drawing/2014/main" id="{EB61F59C-3DF5-E290-F0DC-6E03725D41A4}"/>
              </a:ext>
            </a:extLst>
          </p:cNvPr>
          <p:cNvSpPr txBox="1"/>
          <p:nvPr/>
        </p:nvSpPr>
        <p:spPr>
          <a:xfrm>
            <a:off x="6630333" y="3067164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LSTM</a:t>
            </a:r>
          </a:p>
        </p:txBody>
      </p:sp>
      <p:sp>
        <p:nvSpPr>
          <p:cNvPr id="31" name="Google Shape;5409;p53">
            <a:extLst>
              <a:ext uri="{FF2B5EF4-FFF2-40B4-BE49-F238E27FC236}">
                <a16:creationId xmlns:a16="http://schemas.microsoft.com/office/drawing/2014/main" id="{E4A66CEF-CFC2-D5A8-99B3-B3F026C58935}"/>
              </a:ext>
            </a:extLst>
          </p:cNvPr>
          <p:cNvSpPr txBox="1"/>
          <p:nvPr/>
        </p:nvSpPr>
        <p:spPr>
          <a:xfrm>
            <a:off x="6630333" y="2257655"/>
            <a:ext cx="1267238" cy="497303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Dense</a:t>
            </a:r>
          </a:p>
        </p:txBody>
      </p:sp>
    </p:spTree>
    <p:extLst>
      <p:ext uri="{BB962C8B-B14F-4D97-AF65-F5344CB8AC3E}">
        <p14:creationId xmlns:p14="http://schemas.microsoft.com/office/powerpoint/2010/main" val="3211683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8A52014-C3BA-1F3C-4FD9-0801061E2644}"/>
              </a:ext>
            </a:extLst>
          </p:cNvPr>
          <p:cNvGrpSpPr/>
          <p:nvPr/>
        </p:nvGrpSpPr>
        <p:grpSpPr>
          <a:xfrm>
            <a:off x="982134" y="1228128"/>
            <a:ext cx="6666906" cy="4547971"/>
            <a:chOff x="982134" y="1228128"/>
            <a:chExt cx="6666906" cy="4547971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7CD7F85-E5EC-D112-7012-0DDA4C050D05}"/>
                </a:ext>
              </a:extLst>
            </p:cNvPr>
            <p:cNvSpPr/>
            <p:nvPr/>
          </p:nvSpPr>
          <p:spPr>
            <a:xfrm>
              <a:off x="1820333" y="2032000"/>
              <a:ext cx="4673600" cy="31665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81FDDB-F0F6-EB5D-A211-5167E2586B02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664950" y="3429000"/>
              <a:ext cx="1586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/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blipFill>
                  <a:blip r:embed="rId3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/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4C47C288-E6BA-8ADD-B107-7A012A8D45D0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2458075" y="2399100"/>
              <a:ext cx="1054792" cy="7682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/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/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blipFill>
                  <a:blip r:embed="rId6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182342EC-92D2-A601-81E2-B9AFD0B614A3}"/>
                </a:ext>
              </a:extLst>
            </p:cNvPr>
            <p:cNvCxnSpPr>
              <a:stCxn id="12" idx="3"/>
              <a:endCxn id="14" idx="4"/>
            </p:cNvCxnSpPr>
            <p:nvPr/>
          </p:nvCxnSpPr>
          <p:spPr>
            <a:xfrm flipV="1">
              <a:off x="2458075" y="4320402"/>
              <a:ext cx="1054791" cy="6271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/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4A4489F-AEE2-596B-B9FF-21CBF2858476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3774533" y="3429000"/>
              <a:ext cx="531456" cy="26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606C0D0-B863-8EF7-B0A2-3E27BA2F800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3774532" y="3693699"/>
              <a:ext cx="531457" cy="365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/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C5EB342-CA35-23AB-2C45-F926602E3BE9}"/>
                </a:ext>
              </a:extLst>
            </p:cNvPr>
            <p:cNvCxnSpPr>
              <a:cxnSpLocks/>
              <a:stCxn id="17" idx="6"/>
              <a:endCxn id="46" idx="2"/>
            </p:cNvCxnSpPr>
            <p:nvPr/>
          </p:nvCxnSpPr>
          <p:spPr>
            <a:xfrm>
              <a:off x="4829322" y="3693699"/>
              <a:ext cx="531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/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F511EBE-D61B-7401-5684-40EBEEAA3016}"/>
                </a:ext>
              </a:extLst>
            </p:cNvPr>
            <p:cNvCxnSpPr>
              <a:stCxn id="50" idx="0"/>
              <a:endCxn id="46" idx="4"/>
            </p:cNvCxnSpPr>
            <p:nvPr/>
          </p:nvCxnSpPr>
          <p:spPr>
            <a:xfrm flipV="1">
              <a:off x="5622444" y="3955365"/>
              <a:ext cx="1" cy="472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6E40486-0AF7-75A4-5D82-C717BB321449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5615080" y="2748296"/>
              <a:ext cx="0" cy="683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/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/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96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A628D61F-C5B6-DCDA-6FA1-D8116013A15F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512865" y="4320402"/>
              <a:ext cx="0" cy="1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/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5EF6FB5-1D81-7814-9114-6D7ACE27EC7B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5622444" y="1505127"/>
              <a:ext cx="0" cy="71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/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F0F2BD2-BC16-3D12-050D-3520F28461EF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5622444" y="1849613"/>
              <a:ext cx="1748058" cy="1625554"/>
            </a:xfrm>
            <a:prstGeom prst="bentConnector3">
              <a:avLst>
                <a:gd name="adj1" fmla="val 703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8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44EF1919-60E9-D738-CC31-1B9000BC4C38}"/>
              </a:ext>
            </a:extLst>
          </p:cNvPr>
          <p:cNvGrpSpPr/>
          <p:nvPr/>
        </p:nvGrpSpPr>
        <p:grpSpPr>
          <a:xfrm>
            <a:off x="1617134" y="1414395"/>
            <a:ext cx="6666906" cy="4547971"/>
            <a:chOff x="982134" y="1228128"/>
            <a:chExt cx="6666906" cy="45479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9AD0D25-BC77-5900-D270-E6BC6F3C2ACE}"/>
                </a:ext>
              </a:extLst>
            </p:cNvPr>
            <p:cNvGrpSpPr/>
            <p:nvPr/>
          </p:nvGrpSpPr>
          <p:grpSpPr>
            <a:xfrm>
              <a:off x="1633744" y="1228128"/>
              <a:ext cx="6015296" cy="4547971"/>
              <a:chOff x="1633744" y="1228128"/>
              <a:chExt cx="6015296" cy="4547971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7CD7F85-E5EC-D112-7012-0DDA4C050D05}"/>
                  </a:ext>
                </a:extLst>
              </p:cNvPr>
              <p:cNvSpPr/>
              <p:nvPr/>
            </p:nvSpPr>
            <p:spPr>
              <a:xfrm>
                <a:off x="1820333" y="2032000"/>
                <a:ext cx="4673600" cy="316653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681FDDB-F0F6-EB5D-A211-5167E2586B02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1664950" y="3429000"/>
                <a:ext cx="1586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/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カギ線コネクタ 10">
                <a:extLst>
                  <a:ext uri="{FF2B5EF4-FFF2-40B4-BE49-F238E27FC236}">
                    <a16:creationId xmlns:a16="http://schemas.microsoft.com/office/drawing/2014/main" id="{4C47C288-E6BA-8ADD-B107-7A012A8D45D0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>
                <a:off x="2458075" y="2399100"/>
                <a:ext cx="1054792" cy="7682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/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カギ線コネクタ 15">
                <a:extLst>
                  <a:ext uri="{FF2B5EF4-FFF2-40B4-BE49-F238E27FC236}">
                    <a16:creationId xmlns:a16="http://schemas.microsoft.com/office/drawing/2014/main" id="{182342EC-92D2-A601-81E2-B9AFD0B614A3}"/>
                  </a:ext>
                </a:extLst>
              </p:cNvPr>
              <p:cNvCxnSpPr>
                <a:stCxn id="12" idx="3"/>
                <a:endCxn id="14" idx="4"/>
              </p:cNvCxnSpPr>
              <p:nvPr/>
            </p:nvCxnSpPr>
            <p:spPr>
              <a:xfrm flipV="1">
                <a:off x="2458075" y="4320402"/>
                <a:ext cx="1054791" cy="6271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/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54A4489F-AEE2-596B-B9FF-21CBF2858476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>
                <a:off x="3774533" y="3429000"/>
                <a:ext cx="531456" cy="264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B606C0D0-B863-8EF7-B0A2-3E27BA2F8002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 flipV="1">
                <a:off x="3774532" y="3693699"/>
                <a:ext cx="531457" cy="365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/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2C5EB342-CA35-23AB-2C45-F926602E3BE9}"/>
                  </a:ext>
                </a:extLst>
              </p:cNvPr>
              <p:cNvCxnSpPr>
                <a:cxnSpLocks/>
                <a:stCxn id="17" idx="6"/>
                <a:endCxn id="46" idx="2"/>
              </p:cNvCxnSpPr>
              <p:nvPr/>
            </p:nvCxnSpPr>
            <p:spPr>
              <a:xfrm>
                <a:off x="4829322" y="3693699"/>
                <a:ext cx="531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r="-2500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4F511EBE-D61B-7401-5684-40EBEEAA3016}"/>
                  </a:ext>
                </a:extLst>
              </p:cNvPr>
              <p:cNvCxnSpPr>
                <a:stCxn id="50" idx="0"/>
                <a:endCxn id="46" idx="4"/>
              </p:cNvCxnSpPr>
              <p:nvPr/>
            </p:nvCxnSpPr>
            <p:spPr>
              <a:xfrm flipV="1">
                <a:off x="5622444" y="3955365"/>
                <a:ext cx="1" cy="472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6E40486-0AF7-75A4-5D82-C717BB321449}"/>
                  </a:ext>
                </a:extLst>
              </p:cNvPr>
              <p:cNvCxnSpPr>
                <a:cxnSpLocks/>
                <a:endCxn id="55" idx="4"/>
              </p:cNvCxnSpPr>
              <p:nvPr/>
            </p:nvCxnSpPr>
            <p:spPr>
              <a:xfrm flipV="1">
                <a:off x="5615080" y="2748296"/>
                <a:ext cx="0" cy="6837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/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A628D61F-C5B6-DCDA-6FA1-D8116013A15F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3512865" y="4320402"/>
                <a:ext cx="0" cy="1178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391" r="-4348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E5EF6FB5-1D81-7814-9114-6D7ACE27EC7B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V="1">
                <a:off x="5622444" y="1505127"/>
                <a:ext cx="0" cy="71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カギ線コネクタ 74">
                <a:extLst>
                  <a:ext uri="{FF2B5EF4-FFF2-40B4-BE49-F238E27FC236}">
                    <a16:creationId xmlns:a16="http://schemas.microsoft.com/office/drawing/2014/main" id="{7F0F2BD2-BC16-3D12-050D-3520F28461EF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5622444" y="1849613"/>
                <a:ext cx="1748058" cy="1625554"/>
              </a:xfrm>
              <a:prstGeom prst="bentConnector3">
                <a:avLst>
                  <a:gd name="adj1" fmla="val 703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9370AD78-597B-B874-7571-3A0610D8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8752" y="1505127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カギ線コネクタ 43">
                <a:extLst>
                  <a:ext uri="{FF2B5EF4-FFF2-40B4-BE49-F238E27FC236}">
                    <a16:creationId xmlns:a16="http://schemas.microsoft.com/office/drawing/2014/main" id="{9295496C-6A50-8624-2D4F-7A8F155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61" y="1942384"/>
                <a:ext cx="1652304" cy="1621382"/>
              </a:xfrm>
              <a:prstGeom prst="bentConnector3">
                <a:avLst>
                  <a:gd name="adj1" fmla="val 61273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DC6FF60B-6B2A-25FA-70D6-4826BF01F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4037" y="2730246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ECF4F308-68E1-10B9-7749-5949E960D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87" y="3955365"/>
                <a:ext cx="0" cy="47270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C9CD6EEF-CCC7-532D-2399-75FCBFD6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322" y="3795553"/>
                <a:ext cx="521947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ECEF133C-026C-8A00-C1AA-75A0976E7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042" y="3795553"/>
                <a:ext cx="521947" cy="37324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B117362F-6101-1DA4-A8D0-51B43CB4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8869" y="3325630"/>
                <a:ext cx="519932" cy="254094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カギ線コネクタ 71">
                <a:extLst>
                  <a:ext uri="{FF2B5EF4-FFF2-40B4-BE49-F238E27FC236}">
                    <a16:creationId xmlns:a16="http://schemas.microsoft.com/office/drawing/2014/main" id="{2D12CBC9-D04A-39A8-80CA-D402CE5FA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3424" y="2467246"/>
                <a:ext cx="1230769" cy="767872"/>
              </a:xfrm>
              <a:prstGeom prst="bentConnector2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カギ線コネクタ 73">
                <a:extLst>
                  <a:ext uri="{FF2B5EF4-FFF2-40B4-BE49-F238E27FC236}">
                    <a16:creationId xmlns:a16="http://schemas.microsoft.com/office/drawing/2014/main" id="{0F35D9F3-BD3D-F385-130D-28EFDA8E0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948" y="4370451"/>
                <a:ext cx="1017045" cy="495492"/>
              </a:xfrm>
              <a:prstGeom prst="bentConnector3">
                <a:avLst>
                  <a:gd name="adj1" fmla="val 100781"/>
                </a:avLst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A426055-A22C-1C6C-02E5-F86639C5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1251" y="4336420"/>
                <a:ext cx="0" cy="117869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C9926AA5-199E-3EB3-77C7-DB342E534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744" y="3561349"/>
                <a:ext cx="1617455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52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/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756" r="-24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12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r="-1071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76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5319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/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blipFill>
                <a:blip r:embed="rId2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C578D94-B5B7-D644-5E79-CD0BFFFD0760}"/>
              </a:ext>
            </a:extLst>
          </p:cNvPr>
          <p:cNvSpPr/>
          <p:nvPr/>
        </p:nvSpPr>
        <p:spPr>
          <a:xfrm>
            <a:off x="918543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9185AB-4361-ECCA-E8AB-20AB5C07DE96}"/>
              </a:ext>
            </a:extLst>
          </p:cNvPr>
          <p:cNvSpPr/>
          <p:nvPr/>
        </p:nvSpPr>
        <p:spPr>
          <a:xfrm>
            <a:off x="918543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A9AA2D-D5DD-38B0-B7A1-B718FC7381DC}"/>
              </a:ext>
            </a:extLst>
          </p:cNvPr>
          <p:cNvSpPr/>
          <p:nvPr/>
        </p:nvSpPr>
        <p:spPr>
          <a:xfrm>
            <a:off x="918543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3103B-99F3-C1EF-42FE-B87D52C79747}"/>
              </a:ext>
            </a:extLst>
          </p:cNvPr>
          <p:cNvSpPr/>
          <p:nvPr/>
        </p:nvSpPr>
        <p:spPr>
          <a:xfrm>
            <a:off x="918543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54B8E7B-8C01-EDE6-3871-A0128D283CAC}"/>
              </a:ext>
            </a:extLst>
          </p:cNvPr>
          <p:cNvGrpSpPr/>
          <p:nvPr/>
        </p:nvGrpSpPr>
        <p:grpSpPr>
          <a:xfrm>
            <a:off x="853948" y="131700"/>
            <a:ext cx="1998467" cy="1760244"/>
            <a:chOff x="8122278" y="2396067"/>
            <a:chExt cx="3282322" cy="2940357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38D02A1-EF71-0BB0-76BC-091BD1C1D6C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BDB3919-61E6-A0FC-2538-15C44A88087C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52" name="Google Shape;6034;p58">
                <a:extLst>
                  <a:ext uri="{FF2B5EF4-FFF2-40B4-BE49-F238E27FC236}">
                    <a16:creationId xmlns:a16="http://schemas.microsoft.com/office/drawing/2014/main" id="{8669EC69-8136-1C31-C1FD-C8AFBF66E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59" name="Google Shape;6035;p58">
                <a:extLst>
                  <a:ext uri="{FF2B5EF4-FFF2-40B4-BE49-F238E27FC236}">
                    <a16:creationId xmlns:a16="http://schemas.microsoft.com/office/drawing/2014/main" id="{877166A5-F645-6B6C-4D10-B68F5ED78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E4220795-5F01-C484-B061-2EC8ACBE6BE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F24B48DE-8962-F56F-2360-16B1CA892257}"/>
                  </a:ext>
                </a:extLst>
              </p:cNvPr>
              <p:cNvSpPr/>
              <p:nvPr/>
            </p:nvSpPr>
            <p:spPr>
              <a:xfrm>
                <a:off x="8749797" y="2802475"/>
                <a:ext cx="304800" cy="1455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8E873E77-4D78-20A8-D34B-F71B675F087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61C4537-B60A-32FB-1003-A838681A9EF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3D372F86-771D-1C27-8F12-0E4B69CBC610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7CB8C6F-A496-65E2-64D4-2B99683B928A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EA40473-DFB5-75AD-D816-766D46F01EFE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5DA4740-714C-F756-FCED-299FEE8A8127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8381882-1A10-3C12-AF38-B3B0A11A12E8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CCFF90B-692E-EEC7-2C29-BFC2BFF11887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8598781-1105-6960-F86F-B57681D67B1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F7AE37C-A232-E76F-727A-3369E85ADF2C}"/>
              </a:ext>
            </a:extLst>
          </p:cNvPr>
          <p:cNvCxnSpPr>
            <a:endCxn id="41" idx="2"/>
          </p:cNvCxnSpPr>
          <p:nvPr/>
        </p:nvCxnSpPr>
        <p:spPr>
          <a:xfrm flipV="1">
            <a:off x="1673774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AADD90-3FFA-D2A8-F4FA-A1636259539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673774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7077652-4F33-0A64-E9A4-9871D45D027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1672275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ECE33E2-E66B-A6DA-D16F-9BE5326118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1673774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F3067CCF-623D-21A9-A7E7-A651BEA95D07}"/>
              </a:ext>
            </a:extLst>
          </p:cNvPr>
          <p:cNvCxnSpPr>
            <a:cxnSpLocks/>
          </p:cNvCxnSpPr>
          <p:nvPr/>
        </p:nvCxnSpPr>
        <p:spPr>
          <a:xfrm flipV="1">
            <a:off x="1672275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/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 l="-1379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88A4E5C-1922-BA15-E79F-5C3C2215B77C}"/>
              </a:ext>
            </a:extLst>
          </p:cNvPr>
          <p:cNvSpPr/>
          <p:nvPr/>
        </p:nvSpPr>
        <p:spPr>
          <a:xfrm>
            <a:off x="3476148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07F8A5-C6E2-A7F6-EC38-1807F6D065AB}"/>
              </a:ext>
            </a:extLst>
          </p:cNvPr>
          <p:cNvSpPr/>
          <p:nvPr/>
        </p:nvSpPr>
        <p:spPr>
          <a:xfrm>
            <a:off x="3476148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45E2DA9-E60E-3213-4BCD-E73F2D1159C4}"/>
              </a:ext>
            </a:extLst>
          </p:cNvPr>
          <p:cNvSpPr/>
          <p:nvPr/>
        </p:nvSpPr>
        <p:spPr>
          <a:xfrm>
            <a:off x="3476148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BC8E984-B7DA-B448-ECF1-33AB763857E8}"/>
              </a:ext>
            </a:extLst>
          </p:cNvPr>
          <p:cNvSpPr/>
          <p:nvPr/>
        </p:nvSpPr>
        <p:spPr>
          <a:xfrm>
            <a:off x="3476148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3F6C194-F7DF-DA74-9D80-711FD3A6679F}"/>
              </a:ext>
            </a:extLst>
          </p:cNvPr>
          <p:cNvGrpSpPr/>
          <p:nvPr/>
        </p:nvGrpSpPr>
        <p:grpSpPr>
          <a:xfrm>
            <a:off x="3411553" y="131700"/>
            <a:ext cx="1998467" cy="1760244"/>
            <a:chOff x="8122278" y="2396067"/>
            <a:chExt cx="3282322" cy="294035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D9855883-8374-6B48-2D02-278F454BEB1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2D1BDA89-E48E-8BB4-5676-44D3FEF218EE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12" name="Google Shape;6034;p58">
                <a:extLst>
                  <a:ext uri="{FF2B5EF4-FFF2-40B4-BE49-F238E27FC236}">
                    <a16:creationId xmlns:a16="http://schemas.microsoft.com/office/drawing/2014/main" id="{43AD5C67-305F-E720-5BEA-0C3A925BA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13" name="Google Shape;6035;p58">
                <a:extLst>
                  <a:ext uri="{FF2B5EF4-FFF2-40B4-BE49-F238E27FC236}">
                    <a16:creationId xmlns:a16="http://schemas.microsoft.com/office/drawing/2014/main" id="{8786887D-92AC-AB1C-0E22-D73F7F37B6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692B562-ADA1-7FD1-1E7C-6DE05DE55DD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1F6C70A7-D77D-B995-55DE-A7322F264577}"/>
                  </a:ext>
                </a:extLst>
              </p:cNvPr>
              <p:cNvSpPr/>
              <p:nvPr/>
            </p:nvSpPr>
            <p:spPr>
              <a:xfrm>
                <a:off x="8749797" y="3924473"/>
                <a:ext cx="287325" cy="33345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D32FF46F-D306-4439-5381-67DB178F9DB0}"/>
                  </a:ext>
                </a:extLst>
              </p:cNvPr>
              <p:cNvSpPr/>
              <p:nvPr/>
            </p:nvSpPr>
            <p:spPr>
              <a:xfrm>
                <a:off x="9345033" y="2802475"/>
                <a:ext cx="277876" cy="14554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30E1FBB8-BDF1-3F94-1FDB-257B7093DEA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79E78751-DEC9-0653-067E-0C2F8C3DF21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00EF92E-1472-9F06-E66A-DBC988ED4DD5}"/>
                  </a:ext>
                </a:extLst>
              </p:cNvPr>
              <p:cNvSpPr/>
              <p:nvPr/>
            </p:nvSpPr>
            <p:spPr>
              <a:xfrm>
                <a:off x="10871201" y="3425802"/>
                <a:ext cx="299893" cy="83213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B52850D-998F-D3CC-8933-904A1BE30A5A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7D9988B4-D93F-9BB2-8EEE-4FC1B0676113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B663B487-D52D-2E23-BCBD-5BEC6BB17AA1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9F11125D-48DE-1525-823D-BFF731FBB77F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52CF531-3FF2-BE14-14BD-F3BE7F924D9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0C801B5-95E7-E942-AB26-09BB571693D3}"/>
              </a:ext>
            </a:extLst>
          </p:cNvPr>
          <p:cNvCxnSpPr>
            <a:endCxn id="105" idx="2"/>
          </p:cNvCxnSpPr>
          <p:nvPr/>
        </p:nvCxnSpPr>
        <p:spPr>
          <a:xfrm flipV="1">
            <a:off x="4231379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93831A16-8CEC-F942-D592-0E3A66B5383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231379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6B30E0D0-62D9-EA2F-6DC9-A0C2DB3E2366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4229880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4EC8126-27C8-ACB7-5813-0256E4263C56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V="1">
            <a:off x="4231379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AAC2A4F-6246-E3BF-6906-21FCB590AC30}"/>
              </a:ext>
            </a:extLst>
          </p:cNvPr>
          <p:cNvCxnSpPr>
            <a:cxnSpLocks/>
          </p:cNvCxnSpPr>
          <p:nvPr/>
        </p:nvCxnSpPr>
        <p:spPr>
          <a:xfrm flipV="1">
            <a:off x="4229880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/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blipFill>
                <a:blip r:embed="rId4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9A58BE9-815F-838E-BE75-4CAE13026EBE}"/>
              </a:ext>
            </a:extLst>
          </p:cNvPr>
          <p:cNvSpPr/>
          <p:nvPr/>
        </p:nvSpPr>
        <p:spPr>
          <a:xfrm>
            <a:off x="6221695" y="5077690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EE44870-9474-B9A5-2984-6F4E45F7AFFC}"/>
              </a:ext>
            </a:extLst>
          </p:cNvPr>
          <p:cNvSpPr/>
          <p:nvPr/>
        </p:nvSpPr>
        <p:spPr>
          <a:xfrm>
            <a:off x="6221695" y="4118263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7E03858-9F40-BFD2-C98A-533A2B555191}"/>
              </a:ext>
            </a:extLst>
          </p:cNvPr>
          <p:cNvSpPr/>
          <p:nvPr/>
        </p:nvSpPr>
        <p:spPr>
          <a:xfrm>
            <a:off x="6221695" y="3246966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08D67D8-F3FB-2E88-6DF5-A386F756D02B}"/>
              </a:ext>
            </a:extLst>
          </p:cNvPr>
          <p:cNvSpPr/>
          <p:nvPr/>
        </p:nvSpPr>
        <p:spPr>
          <a:xfrm>
            <a:off x="6221695" y="2287539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941A98E-D167-EE88-5366-7671ACAF6CAB}"/>
              </a:ext>
            </a:extLst>
          </p:cNvPr>
          <p:cNvGrpSpPr/>
          <p:nvPr/>
        </p:nvGrpSpPr>
        <p:grpSpPr>
          <a:xfrm>
            <a:off x="6157100" y="120538"/>
            <a:ext cx="1998467" cy="1760244"/>
            <a:chOff x="8122278" y="2396067"/>
            <a:chExt cx="3282322" cy="2940357"/>
          </a:xfrm>
        </p:grpSpPr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05AA4BCA-6E62-1D20-9D48-7B23C818839A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C798186-3855-7881-68D8-74825F4E1CE0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38" name="Google Shape;6034;p58">
                <a:extLst>
                  <a:ext uri="{FF2B5EF4-FFF2-40B4-BE49-F238E27FC236}">
                    <a16:creationId xmlns:a16="http://schemas.microsoft.com/office/drawing/2014/main" id="{92E33EF0-67E2-E873-B9F7-C82232CF9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39" name="Google Shape;6035;p58">
                <a:extLst>
                  <a:ext uri="{FF2B5EF4-FFF2-40B4-BE49-F238E27FC236}">
                    <a16:creationId xmlns:a16="http://schemas.microsoft.com/office/drawing/2014/main" id="{5FBBAFAF-2D04-9BC7-7138-97C668E1C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CDF44799-5DC1-6409-6ADA-1FB9E23B357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D06202AE-9C78-3C16-3484-7DED94AD60C0}"/>
                  </a:ext>
                </a:extLst>
              </p:cNvPr>
              <p:cNvSpPr/>
              <p:nvPr/>
            </p:nvSpPr>
            <p:spPr>
              <a:xfrm>
                <a:off x="8749797" y="4128582"/>
                <a:ext cx="304799" cy="129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DAE30A61-AABA-BB99-A184-CBDC5EDF1A70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687A0DAF-B497-05CD-A8E1-1EF678F33DA1}"/>
                  </a:ext>
                </a:extLst>
              </p:cNvPr>
              <p:cNvSpPr/>
              <p:nvPr/>
            </p:nvSpPr>
            <p:spPr>
              <a:xfrm>
                <a:off x="9888275" y="3179446"/>
                <a:ext cx="338163" cy="107849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55C49A11-BDE4-3AAE-D849-DAA7E72F7034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4709FF9-97DF-460C-1D65-A360E7A4E578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A85B926E-8483-86DA-D4DE-661214D82BDD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2878E7C8-21E2-0223-B18D-28C691CE992F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2D3C62-6147-110A-6D74-4C4D72E37692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566A4-F9C1-48CE-0340-B282B268FE49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AE77360-3054-AC7D-C17B-CD8DB9E865D7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45268ED2-960D-721C-11E5-ECE51F71DDAF}"/>
              </a:ext>
            </a:extLst>
          </p:cNvPr>
          <p:cNvCxnSpPr>
            <a:endCxn id="131" idx="2"/>
          </p:cNvCxnSpPr>
          <p:nvPr/>
        </p:nvCxnSpPr>
        <p:spPr>
          <a:xfrm flipV="1">
            <a:off x="6976926" y="5441757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7F67626-FC11-544F-190D-831CF179BBE5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6976926" y="4482330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9801207-BE33-560D-BCFD-AAF535F43DCF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6975427" y="3611033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E30F3CF-33EC-6AF7-E833-8606E46ACCAE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>
          <a:xfrm flipV="1">
            <a:off x="6976926" y="2651606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08153890-299F-0021-019A-9C7027A36C25}"/>
              </a:ext>
            </a:extLst>
          </p:cNvPr>
          <p:cNvCxnSpPr>
            <a:cxnSpLocks/>
          </p:cNvCxnSpPr>
          <p:nvPr/>
        </p:nvCxnSpPr>
        <p:spPr>
          <a:xfrm flipV="1">
            <a:off x="6975427" y="1954242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/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blipFill>
                <a:blip r:embed="rId5"/>
                <a:stretch>
                  <a:fillRect l="-13333" r="-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48092452-D99B-38FF-D8F8-69939AF6EAEC}"/>
              </a:ext>
            </a:extLst>
          </p:cNvPr>
          <p:cNvSpPr/>
          <p:nvPr/>
        </p:nvSpPr>
        <p:spPr>
          <a:xfrm>
            <a:off x="10166066" y="500025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75377584-8A1D-0AAE-5A27-03136C56195B}"/>
              </a:ext>
            </a:extLst>
          </p:cNvPr>
          <p:cNvSpPr/>
          <p:nvPr/>
        </p:nvSpPr>
        <p:spPr>
          <a:xfrm>
            <a:off x="10166066" y="40408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87EA45B9-7135-030B-44F9-6DDEB2495B62}"/>
              </a:ext>
            </a:extLst>
          </p:cNvPr>
          <p:cNvSpPr/>
          <p:nvPr/>
        </p:nvSpPr>
        <p:spPr>
          <a:xfrm>
            <a:off x="10166066" y="316953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B1E97E47-9AB5-08F5-B2E2-51CF497F3B36}"/>
              </a:ext>
            </a:extLst>
          </p:cNvPr>
          <p:cNvSpPr/>
          <p:nvPr/>
        </p:nvSpPr>
        <p:spPr>
          <a:xfrm>
            <a:off x="10166066" y="2210104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FA17B501-52ED-C82D-1CFD-4EF694B3861A}"/>
              </a:ext>
            </a:extLst>
          </p:cNvPr>
          <p:cNvGrpSpPr/>
          <p:nvPr/>
        </p:nvGrpSpPr>
        <p:grpSpPr>
          <a:xfrm>
            <a:off x="10101471" y="43103"/>
            <a:ext cx="1998467" cy="1760244"/>
            <a:chOff x="8122278" y="2396067"/>
            <a:chExt cx="3282322" cy="2940357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11D5533E-D331-B85D-AAA9-9CD27AD44E24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71DC6A40-7B62-9C27-B05D-C6FF8A256606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64" name="Google Shape;6034;p58">
                <a:extLst>
                  <a:ext uri="{FF2B5EF4-FFF2-40B4-BE49-F238E27FC236}">
                    <a16:creationId xmlns:a16="http://schemas.microsoft.com/office/drawing/2014/main" id="{B7B2ED69-95C1-2C85-DEEB-1FEA4E2EF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5" name="Google Shape;6035;p58">
                <a:extLst>
                  <a:ext uri="{FF2B5EF4-FFF2-40B4-BE49-F238E27FC236}">
                    <a16:creationId xmlns:a16="http://schemas.microsoft.com/office/drawing/2014/main" id="{266BD2C3-1038-8D1C-3602-CAE2002A6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CDBDAB96-AEFB-CC2B-976B-5362CD3A7F8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07520BFB-0A87-A632-0A90-0FFAB7189B56}"/>
                  </a:ext>
                </a:extLst>
              </p:cNvPr>
              <p:cNvSpPr/>
              <p:nvPr/>
            </p:nvSpPr>
            <p:spPr>
              <a:xfrm>
                <a:off x="8749797" y="3942934"/>
                <a:ext cx="304787" cy="31499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2AE24900-A522-B752-60E1-1E963628751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5C1D3BDF-1FCC-62B5-1E23-E86303861E61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C4129AF4-535F-89D3-0E62-A34CAF2CB48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79AF2C67-E2B1-E914-9F2F-697DB9BFFDC7}"/>
                  </a:ext>
                </a:extLst>
              </p:cNvPr>
              <p:cNvSpPr/>
              <p:nvPr/>
            </p:nvSpPr>
            <p:spPr>
              <a:xfrm>
                <a:off x="10871201" y="3142599"/>
                <a:ext cx="304771" cy="111533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4F9E15C-7305-4C5B-412D-60E1624D6263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CADC2115-6C29-FA67-02A5-FD4EBC53B212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0B1F3936-062D-FEDA-39BA-93C9ADEEAFA0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64E34606-6B61-0FA0-8E52-525ABD41F37D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CAFD2D69-5852-4338-D6B2-B3C4FE3A418A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FA4F077D-70A7-4D5E-D161-4511C56849F3}"/>
              </a:ext>
            </a:extLst>
          </p:cNvPr>
          <p:cNvCxnSpPr>
            <a:endCxn id="157" idx="2"/>
          </p:cNvCxnSpPr>
          <p:nvPr/>
        </p:nvCxnSpPr>
        <p:spPr>
          <a:xfrm flipV="1">
            <a:off x="10921297" y="5364322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69A0514-F723-76D1-22B8-00B08118B2C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921297" y="4404895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05A3D3A9-7280-76E8-6FBA-2327EED1A222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10919798" y="3533598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0EA8166B-03FA-1AD3-54E4-6F63DB8A03CC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>
          <a:xfrm flipV="1">
            <a:off x="10921297" y="2574171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3B272D42-08DC-3F46-8368-05614CF695FC}"/>
              </a:ext>
            </a:extLst>
          </p:cNvPr>
          <p:cNvCxnSpPr>
            <a:cxnSpLocks/>
          </p:cNvCxnSpPr>
          <p:nvPr/>
        </p:nvCxnSpPr>
        <p:spPr>
          <a:xfrm flipV="1">
            <a:off x="10919798" y="1876807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カギ線コネクタ 182">
            <a:extLst>
              <a:ext uri="{FF2B5EF4-FFF2-40B4-BE49-F238E27FC236}">
                <a16:creationId xmlns:a16="http://schemas.microsoft.com/office/drawing/2014/main" id="{CC473BE5-4465-CDCB-AF3C-60713E576479}"/>
              </a:ext>
            </a:extLst>
          </p:cNvPr>
          <p:cNvCxnSpPr>
            <a:endCxn id="106" idx="1"/>
          </p:cNvCxnSpPr>
          <p:nvPr/>
        </p:nvCxnSpPr>
        <p:spPr>
          <a:xfrm>
            <a:off x="1672275" y="3896591"/>
            <a:ext cx="1803873" cy="414868"/>
          </a:xfrm>
          <a:prstGeom prst="bentConnector3">
            <a:avLst>
              <a:gd name="adj1" fmla="val 6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カギ線コネクタ 184">
            <a:extLst>
              <a:ext uri="{FF2B5EF4-FFF2-40B4-BE49-F238E27FC236}">
                <a16:creationId xmlns:a16="http://schemas.microsoft.com/office/drawing/2014/main" id="{75D385EA-582F-89D4-1F0C-C10930B08D4F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240630" y="3895354"/>
            <a:ext cx="1981065" cy="404943"/>
          </a:xfrm>
          <a:prstGeom prst="bentConnector3">
            <a:avLst>
              <a:gd name="adj1" fmla="val 68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カギ線コネクタ 188">
            <a:extLst>
              <a:ext uri="{FF2B5EF4-FFF2-40B4-BE49-F238E27FC236}">
                <a16:creationId xmlns:a16="http://schemas.microsoft.com/office/drawing/2014/main" id="{532A9629-5950-31FA-BE8E-469E156235E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6967675" y="3864648"/>
            <a:ext cx="3198391" cy="358214"/>
          </a:xfrm>
          <a:prstGeom prst="bentConnector3">
            <a:avLst>
              <a:gd name="adj1" fmla="val 698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19B9CC-EEE1-2A99-C45B-F792467E4527}"/>
              </a:ext>
            </a:extLst>
          </p:cNvPr>
          <p:cNvSpPr txBox="1"/>
          <p:nvPr/>
        </p:nvSpPr>
        <p:spPr>
          <a:xfrm>
            <a:off x="135686" y="6356968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単語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FD00E8-6E8E-FD25-27A2-D45F5C88B021}"/>
              </a:ext>
            </a:extLst>
          </p:cNvPr>
          <p:cNvSpPr txBox="1"/>
          <p:nvPr/>
        </p:nvSpPr>
        <p:spPr>
          <a:xfrm>
            <a:off x="1214670" y="6307666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you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E6E998C-971E-FE97-6537-5A54950455AA}"/>
              </a:ext>
            </a:extLst>
          </p:cNvPr>
          <p:cNvSpPr txBox="1"/>
          <p:nvPr/>
        </p:nvSpPr>
        <p:spPr>
          <a:xfrm>
            <a:off x="3807139" y="6306743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EC1AE98C-A9D4-041A-3F58-847F2F67CE86}"/>
              </a:ext>
            </a:extLst>
          </p:cNvPr>
          <p:cNvSpPr txBox="1"/>
          <p:nvPr/>
        </p:nvSpPr>
        <p:spPr>
          <a:xfrm>
            <a:off x="6366830" y="6304881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goodbye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B4C8799E-249C-69D3-346C-ABBBA3526302}"/>
              </a:ext>
            </a:extLst>
          </p:cNvPr>
          <p:cNvSpPr txBox="1"/>
          <p:nvPr/>
        </p:nvSpPr>
        <p:spPr>
          <a:xfrm>
            <a:off x="10312644" y="6252845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95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50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4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52E2FE9-7DC1-B077-2469-D484515F953A}"/>
              </a:ext>
            </a:extLst>
          </p:cNvPr>
          <p:cNvSpPr txBox="1"/>
          <p:nvPr/>
        </p:nvSpPr>
        <p:spPr>
          <a:xfrm>
            <a:off x="11590317" y="323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11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21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2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8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34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B6FBB"/>
                          </a:solidFill>
                          <a:highlight>
                            <a:srgbClr val="3B6FBB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>
                  <a:solidFill>
                    <a:srgbClr val="3B6FBB"/>
                  </a:solidFill>
                  <a:highlight>
                    <a:srgbClr val="3B6FBB"/>
                  </a:highlight>
                </a:endParaRPr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500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2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9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 xmlns="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4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29110</TotalTime>
  <Words>831</Words>
  <Application>Microsoft Macintosh PowerPoint</Application>
  <PresentationFormat>ワイド画面</PresentationFormat>
  <Paragraphs>450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8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12</cp:revision>
  <dcterms:created xsi:type="dcterms:W3CDTF">2023-10-25T02:36:51Z</dcterms:created>
  <dcterms:modified xsi:type="dcterms:W3CDTF">2023-12-05T22:44:12Z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