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96" r:id="rId5"/>
    <p:sldId id="295" r:id="rId6"/>
    <p:sldId id="305" r:id="rId7"/>
    <p:sldId id="306" r:id="rId8"/>
    <p:sldId id="307" r:id="rId9"/>
    <p:sldId id="298" r:id="rId10"/>
    <p:sldId id="304" r:id="rId11"/>
    <p:sldId id="300" r:id="rId12"/>
    <p:sldId id="302" r:id="rId13"/>
    <p:sldId id="301" r:id="rId14"/>
    <p:sldId id="303" r:id="rId15"/>
    <p:sldId id="308" r:id="rId16"/>
    <p:sldId id="310" r:id="rId17"/>
    <p:sldId id="309" r:id="rId18"/>
    <p:sldId id="311" r:id="rId19"/>
    <p:sldId id="315" r:id="rId20"/>
    <p:sldId id="312" r:id="rId21"/>
    <p:sldId id="313" r:id="rId22"/>
    <p:sldId id="314" r:id="rId23"/>
    <p:sldId id="316" r:id="rId24"/>
    <p:sldId id="317" r:id="rId25"/>
    <p:sldId id="318" r:id="rId26"/>
    <p:sldId id="320" r:id="rId27"/>
    <p:sldId id="321" r:id="rId28"/>
    <p:sldId id="322" r:id="rId29"/>
    <p:sldId id="319" r:id="rId3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6FBB"/>
    <a:srgbClr val="FFFFFF"/>
    <a:srgbClr val="F8F8F8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08" autoAdjust="0"/>
    <p:restoredTop sz="94660"/>
  </p:normalViewPr>
  <p:slideViewPr>
    <p:cSldViewPr snapToGrid="0">
      <p:cViewPr>
        <p:scale>
          <a:sx n="155" d="100"/>
          <a:sy n="155" d="100"/>
        </p:scale>
        <p:origin x="-400" y="1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733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064B9691-87D6-48EF-9BFD-698344D045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86BE10E-3BBD-4023-B684-892AE173FF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2328F-004D-4D3A-9F80-6B7A705D1367}" type="datetimeFigureOut">
              <a:rPr kumimoji="1" lang="ja-JP" altLang="en-US" smtClean="0"/>
              <a:t>2023/12/3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6367B9F-A0B4-4348-9C4B-89D15EDCB2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2CC2C2F-D89E-474B-9003-7069E7D90C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CC25F-5D23-455B-B707-89EC30CA97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5749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0887C-0EF1-4AC1-9E9B-79863B12620D}" type="datetimeFigureOut">
              <a:rPr kumimoji="1" lang="ja-JP" altLang="en-US" smtClean="0"/>
              <a:t>2023/12/3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A420A-BDF0-4775-9670-07D3BFB5E9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9677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524000" y="2570163"/>
            <a:ext cx="9144000" cy="2387600"/>
          </a:xfrm>
        </p:spPr>
        <p:txBody>
          <a:bodyPr anchor="b">
            <a:noAutofit/>
          </a:bodyPr>
          <a:lstStyle>
            <a:lvl1pPr algn="l">
              <a:defRPr sz="4800" b="1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発表の内容と構成が想像できる</a:t>
            </a:r>
            <a:br>
              <a:rPr kumimoji="1" lang="en-US" altLang="ja-JP" dirty="0"/>
            </a:br>
            <a:r>
              <a:rPr kumimoji="1" lang="ja-JP" altLang="en-US" dirty="0"/>
              <a:t>発表題目をここに書く．</a:t>
            </a:r>
            <a:br>
              <a:rPr kumimoji="1" lang="en-US" altLang="ja-JP" dirty="0"/>
            </a:br>
            <a:r>
              <a:rPr kumimoji="1" lang="ja-JP" altLang="en-US" dirty="0"/>
              <a:t>単語の途中で改行しない．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524000" y="5110163"/>
            <a:ext cx="9144000" cy="561975"/>
          </a:xfrm>
        </p:spPr>
        <p:txBody>
          <a:bodyPr>
            <a:noAutofit/>
          </a:bodyPr>
          <a:lstStyle>
            <a:lvl1pPr marL="0" indent="0" algn="l">
              <a:buNone/>
              <a:defRPr sz="3600"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発表者名</a:t>
            </a:r>
            <a:endParaRPr kumimoji="1" lang="en-US" altLang="ja-JP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1" hasCustomPrompt="1"/>
          </p:nvPr>
        </p:nvSpPr>
        <p:spPr>
          <a:xfrm>
            <a:off x="1524000" y="5740400"/>
            <a:ext cx="9144000" cy="469900"/>
          </a:xfrm>
        </p:spPr>
        <p:txBody>
          <a:bodyPr/>
          <a:lstStyle>
            <a:lvl1pPr marL="0" indent="0" algn="l">
              <a:buNone/>
              <a:defRPr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pPr lvl="0"/>
            <a:r>
              <a:rPr kumimoji="1" lang="ja-JP" altLang="en-US" dirty="0"/>
              <a:t>身分や所属など．関連する</a:t>
            </a:r>
            <a:r>
              <a:rPr kumimoji="1" lang="en-US" altLang="ja-JP" dirty="0"/>
              <a:t>SNS</a:t>
            </a:r>
            <a:r>
              <a:rPr kumimoji="1" lang="ja-JP" altLang="en-US" dirty="0"/>
              <a:t>アカウントなども．</a:t>
            </a:r>
          </a:p>
        </p:txBody>
      </p:sp>
      <p:cxnSp>
        <p:nvCxnSpPr>
          <p:cNvPr id="13" name="直線コネクタ 12"/>
          <p:cNvCxnSpPr/>
          <p:nvPr userDrawn="1"/>
        </p:nvCxnSpPr>
        <p:spPr>
          <a:xfrm flipV="1">
            <a:off x="0" y="5029200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14"/>
          <p:cNvSpPr>
            <a:spLocks noGrp="1"/>
          </p:cNvSpPr>
          <p:nvPr>
            <p:ph type="body" sz="quarter" idx="12" hasCustomPrompt="1"/>
          </p:nvPr>
        </p:nvSpPr>
        <p:spPr>
          <a:xfrm>
            <a:off x="8420098" y="152399"/>
            <a:ext cx="3594101" cy="378541"/>
          </a:xfr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2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pPr lvl="0"/>
            <a:r>
              <a:rPr kumimoji="1" lang="ja-JP" altLang="en-US" dirty="0"/>
              <a:t>会議名と日程を書いておく</a:t>
            </a:r>
          </a:p>
        </p:txBody>
      </p:sp>
      <p:sp>
        <p:nvSpPr>
          <p:cNvPr id="17" name="図プレースホルダー 16"/>
          <p:cNvSpPr>
            <a:spLocks noGrp="1"/>
          </p:cNvSpPr>
          <p:nvPr>
            <p:ph type="pic" sz="quarter" idx="13" hasCustomPrompt="1"/>
          </p:nvPr>
        </p:nvSpPr>
        <p:spPr>
          <a:xfrm>
            <a:off x="1523999" y="647700"/>
            <a:ext cx="9144000" cy="1841500"/>
          </a:xfrm>
        </p:spPr>
        <p:txBody>
          <a:bodyPr/>
          <a:lstStyle>
            <a:lvl1pPr marL="0" indent="0">
              <a:buNone/>
              <a:defRPr>
                <a:solidFill>
                  <a:schemeClr val="bg2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r>
              <a:rPr kumimoji="1" lang="ja-JP" altLang="en-US" dirty="0"/>
              <a:t>題目の説明の助けになる図や動画があれば載せる．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12593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パラグラフ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58800" y="1015999"/>
            <a:ext cx="11099800" cy="938159"/>
          </a:xfrm>
        </p:spPr>
        <p:txBody>
          <a:bodyPr>
            <a:noAutofit/>
          </a:bodyPr>
          <a:lstStyle>
            <a:lvl1pPr>
              <a:defRPr sz="3600" b="1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話題について伝えるべきメッセージ（問いの答え）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558800" y="2013155"/>
            <a:ext cx="11099800" cy="4572000"/>
          </a:xfrm>
        </p:spPr>
        <p:txBody>
          <a:bodyPr/>
          <a:lstStyle>
            <a:lvl1pPr marL="457200" indent="-457200">
              <a:buFont typeface="Wingdings" panose="05000000000000000000" pitchFamily="2" charset="2"/>
              <a:buChar char="l"/>
              <a:defRPr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defRPr>
            </a:lvl1pPr>
            <a:lvl2pPr marL="800100" marR="0" indent="-3429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2pPr>
          </a:lstStyle>
          <a:p>
            <a:pPr lvl="0"/>
            <a:r>
              <a:rPr kumimoji="1" lang="ja-JP" altLang="en-US" dirty="0"/>
              <a:t>メッセージの補足説明（根拠／解説／具体例）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第２段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第３段</a:t>
            </a:r>
            <a:endParaRPr kumimoji="1" lang="en-US" altLang="ja-JP" dirty="0"/>
          </a:p>
          <a:p>
            <a:pPr lvl="3"/>
            <a:r>
              <a:rPr kumimoji="1" lang="ja-JP" altLang="en-US" dirty="0"/>
              <a:t>第４段</a:t>
            </a:r>
            <a:endParaRPr kumimoji="1" lang="en-US" altLang="ja-JP" dirty="0"/>
          </a:p>
          <a:p>
            <a:pPr lvl="4"/>
            <a:r>
              <a:rPr kumimoji="1" lang="ja-JP" altLang="en-US" dirty="0"/>
              <a:t>第５弾</a:t>
            </a:r>
            <a:endParaRPr kumimoji="1" lang="en-US" altLang="ja-JP" dirty="0"/>
          </a:p>
          <a:p>
            <a:pPr lvl="3"/>
            <a:endParaRPr kumimoji="1" lang="en-US" altLang="ja-JP" dirty="0"/>
          </a:p>
          <a:p>
            <a:pPr lvl="3"/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0"/>
            <a:endParaRPr kumimoji="1" lang="en-US" altLang="ja-JP" dirty="0"/>
          </a:p>
          <a:p>
            <a:pPr lvl="0"/>
            <a:endParaRPr kumimoji="1" lang="en-US" altLang="ja-JP" dirty="0"/>
          </a:p>
          <a:p>
            <a:pPr lvl="1"/>
            <a:endParaRPr kumimoji="1" lang="en-US" altLang="ja-JP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1" hasCustomPrompt="1"/>
          </p:nvPr>
        </p:nvSpPr>
        <p:spPr>
          <a:xfrm>
            <a:off x="210574" y="348226"/>
            <a:ext cx="11455400" cy="469900"/>
          </a:xfrm>
        </p:spPr>
        <p:txBody>
          <a:bodyPr/>
          <a:lstStyle>
            <a:lvl1pPr marL="0" indent="0">
              <a:buNone/>
              <a:defRPr b="0"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 dirty="0"/>
              <a:t>スライドの話題＝問い</a:t>
            </a:r>
            <a:r>
              <a:rPr kumimoji="1" lang="en-US" altLang="ja-JP" dirty="0"/>
              <a:t>=</a:t>
            </a:r>
            <a:r>
              <a:rPr kumimoji="1" lang="ja-JP" altLang="en-US" dirty="0"/>
              <a:t>論点</a:t>
            </a:r>
            <a:endParaRPr kumimoji="1" lang="en-US" altLang="ja-JP" dirty="0"/>
          </a:p>
        </p:txBody>
      </p:sp>
      <p:sp>
        <p:nvSpPr>
          <p:cNvPr id="23" name="テキスト ボックス 22"/>
          <p:cNvSpPr txBox="1"/>
          <p:nvPr userDrawn="1"/>
        </p:nvSpPr>
        <p:spPr>
          <a:xfrm>
            <a:off x="11493500" y="315648"/>
            <a:ext cx="561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6695743-78A6-41C5-8EC9-B94E39B9B94D}" type="slidenum">
              <a:rPr kumimoji="1" lang="ja-JP" altLang="en-US" sz="2400" smtClean="0">
                <a:solidFill>
                  <a:schemeClr val="tx1"/>
                </a:solidFill>
                <a:latin typeface="+mn-lt"/>
                <a:ea typeface="游ゴシック Medium" panose="020B0500000000000000" pitchFamily="50" charset="-128"/>
              </a:rPr>
              <a:t>‹#›</a:t>
            </a:fld>
            <a:endParaRPr kumimoji="1" lang="ja-JP" altLang="en-US" sz="2400" dirty="0">
              <a:solidFill>
                <a:schemeClr val="tx1"/>
              </a:solidFill>
              <a:latin typeface="+mn-lt"/>
              <a:ea typeface="游ゴシック Medium" panose="020B0500000000000000" pitchFamily="50" charset="-128"/>
            </a:endParaRPr>
          </a:p>
        </p:txBody>
      </p:sp>
      <p:cxnSp>
        <p:nvCxnSpPr>
          <p:cNvPr id="26" name="直線コネクタ 25"/>
          <p:cNvCxnSpPr/>
          <p:nvPr userDrawn="1"/>
        </p:nvCxnSpPr>
        <p:spPr>
          <a:xfrm>
            <a:off x="0" y="825500"/>
            <a:ext cx="12192000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984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カ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4638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AF030-86AC-4BA0-B9C6-3243C593BCFC}" type="datetimeFigureOut">
              <a:rPr kumimoji="1" lang="ja-JP" altLang="en-US" smtClean="0"/>
              <a:t>2023/12/3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B92D0-3845-473E-8E13-C70357A36C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34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6088" indent="-446088" algn="l" defTabSz="914400" rtl="0" eaLnBrk="1" latinLnBrk="0" hangingPunct="1">
        <a:lnSpc>
          <a:spcPct val="110000"/>
        </a:lnSpc>
        <a:spcBef>
          <a:spcPts val="1800"/>
        </a:spcBef>
        <a:buClr>
          <a:schemeClr val="accent4"/>
        </a:buClr>
        <a:buFont typeface="Wingdings" panose="05000000000000000000" pitchFamily="2" charset="2"/>
        <a:buChar char="l"/>
        <a:defRPr kumimoji="1" sz="2800" b="1" kern="1200">
          <a:solidFill>
            <a:schemeClr val="tx1"/>
          </a:solidFill>
          <a:latin typeface="游ゴシック" panose="020B0400000000000000" pitchFamily="50" charset="-128"/>
          <a:ea typeface="游ゴシック" panose="020B0400000000000000" pitchFamily="50" charset="-128"/>
          <a:cs typeface="+mn-cs"/>
        </a:defRPr>
      </a:lvl1pPr>
      <a:lvl2pPr marL="898525" indent="-441325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l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252538" indent="-338138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l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706563" indent="-334963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l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151063" indent="-322263" algn="l" defTabSz="914400" rtl="0" eaLnBrk="1" latinLnBrk="0" hangingPunct="1">
        <a:lnSpc>
          <a:spcPct val="110000"/>
        </a:lnSpc>
        <a:spcBef>
          <a:spcPts val="0"/>
        </a:spcBef>
        <a:buFont typeface="Wingdings" panose="05000000000000000000" pitchFamily="2" charset="2"/>
        <a:buChar char="l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image" Target="../media/image36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19" Type="http://schemas.openxmlformats.org/officeDocument/2006/relationships/image" Target="../media/image53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26" Type="http://schemas.openxmlformats.org/officeDocument/2006/relationships/image" Target="../media/image82.png"/><Relationship Id="rId3" Type="http://schemas.openxmlformats.org/officeDocument/2006/relationships/image" Target="../media/image59.png"/><Relationship Id="rId21" Type="http://schemas.openxmlformats.org/officeDocument/2006/relationships/image" Target="../media/image77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5" Type="http://schemas.openxmlformats.org/officeDocument/2006/relationships/image" Target="../media/image81.png"/><Relationship Id="rId2" Type="http://schemas.openxmlformats.org/officeDocument/2006/relationships/image" Target="../media/image58.png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24" Type="http://schemas.openxmlformats.org/officeDocument/2006/relationships/image" Target="../media/image80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23" Type="http://schemas.openxmlformats.org/officeDocument/2006/relationships/image" Target="../media/image79.png"/><Relationship Id="rId10" Type="http://schemas.openxmlformats.org/officeDocument/2006/relationships/image" Target="../media/image66.png"/><Relationship Id="rId19" Type="http://schemas.openxmlformats.org/officeDocument/2006/relationships/image" Target="../media/image75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Relationship Id="rId22" Type="http://schemas.openxmlformats.org/officeDocument/2006/relationships/image" Target="../media/image78.png"/><Relationship Id="rId27" Type="http://schemas.openxmlformats.org/officeDocument/2006/relationships/image" Target="../media/image8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86.png"/><Relationship Id="rId18" Type="http://schemas.openxmlformats.org/officeDocument/2006/relationships/image" Target="../media/image74.png"/><Relationship Id="rId26" Type="http://schemas.openxmlformats.org/officeDocument/2006/relationships/image" Target="../media/image93.png"/><Relationship Id="rId3" Type="http://schemas.openxmlformats.org/officeDocument/2006/relationships/image" Target="../media/image84.png"/><Relationship Id="rId21" Type="http://schemas.openxmlformats.org/officeDocument/2006/relationships/image" Target="../media/image90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5" Type="http://schemas.openxmlformats.org/officeDocument/2006/relationships/image" Target="../media/image81.png"/><Relationship Id="rId2" Type="http://schemas.openxmlformats.org/officeDocument/2006/relationships/image" Target="../media/image58.png"/><Relationship Id="rId16" Type="http://schemas.openxmlformats.org/officeDocument/2006/relationships/image" Target="../media/image87.png"/><Relationship Id="rId20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24" Type="http://schemas.openxmlformats.org/officeDocument/2006/relationships/image" Target="../media/image92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23" Type="http://schemas.openxmlformats.org/officeDocument/2006/relationships/image" Target="../media/image91.png"/><Relationship Id="rId10" Type="http://schemas.openxmlformats.org/officeDocument/2006/relationships/image" Target="../media/image85.png"/><Relationship Id="rId19" Type="http://schemas.openxmlformats.org/officeDocument/2006/relationships/image" Target="../media/image88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Relationship Id="rId22" Type="http://schemas.openxmlformats.org/officeDocument/2006/relationships/image" Target="../media/image78.png"/><Relationship Id="rId27" Type="http://schemas.openxmlformats.org/officeDocument/2006/relationships/image" Target="../media/image8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26" Type="http://schemas.openxmlformats.org/officeDocument/2006/relationships/image" Target="../media/image81.png"/><Relationship Id="rId3" Type="http://schemas.openxmlformats.org/officeDocument/2006/relationships/image" Target="../media/image94.png"/><Relationship Id="rId21" Type="http://schemas.openxmlformats.org/officeDocument/2006/relationships/image" Target="../media/image71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98.png"/><Relationship Id="rId25" Type="http://schemas.openxmlformats.org/officeDocument/2006/relationships/image" Target="../media/image92.png"/><Relationship Id="rId2" Type="http://schemas.openxmlformats.org/officeDocument/2006/relationships/image" Target="../media/image58.png"/><Relationship Id="rId16" Type="http://schemas.openxmlformats.org/officeDocument/2006/relationships/image" Target="../media/image87.png"/><Relationship Id="rId20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24" Type="http://schemas.openxmlformats.org/officeDocument/2006/relationships/image" Target="../media/image99.png"/><Relationship Id="rId5" Type="http://schemas.openxmlformats.org/officeDocument/2006/relationships/image" Target="../media/image61.png"/><Relationship Id="rId15" Type="http://schemas.openxmlformats.org/officeDocument/2006/relationships/image" Target="../media/image97.png"/><Relationship Id="rId23" Type="http://schemas.openxmlformats.org/officeDocument/2006/relationships/image" Target="../media/image78.png"/><Relationship Id="rId28" Type="http://schemas.openxmlformats.org/officeDocument/2006/relationships/image" Target="../media/image83.png"/><Relationship Id="rId10" Type="http://schemas.openxmlformats.org/officeDocument/2006/relationships/image" Target="../media/image96.png"/><Relationship Id="rId19" Type="http://schemas.openxmlformats.org/officeDocument/2006/relationships/image" Target="../media/image88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Relationship Id="rId22" Type="http://schemas.openxmlformats.org/officeDocument/2006/relationships/image" Target="../media/image90.png"/><Relationship Id="rId27" Type="http://schemas.openxmlformats.org/officeDocument/2006/relationships/image" Target="../media/image10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26" Type="http://schemas.openxmlformats.org/officeDocument/2006/relationships/image" Target="../media/image108.png"/><Relationship Id="rId3" Type="http://schemas.openxmlformats.org/officeDocument/2006/relationships/image" Target="../media/image84.png"/><Relationship Id="rId21" Type="http://schemas.openxmlformats.org/officeDocument/2006/relationships/image" Target="../media/image90.png"/><Relationship Id="rId7" Type="http://schemas.openxmlformats.org/officeDocument/2006/relationships/image" Target="../media/image63.png"/><Relationship Id="rId12" Type="http://schemas.openxmlformats.org/officeDocument/2006/relationships/image" Target="../media/image104.png"/><Relationship Id="rId17" Type="http://schemas.openxmlformats.org/officeDocument/2006/relationships/image" Target="../media/image98.png"/><Relationship Id="rId25" Type="http://schemas.openxmlformats.org/officeDocument/2006/relationships/image" Target="../media/image107.png"/><Relationship Id="rId2" Type="http://schemas.openxmlformats.org/officeDocument/2006/relationships/image" Target="../media/image101.png"/><Relationship Id="rId16" Type="http://schemas.openxmlformats.org/officeDocument/2006/relationships/image" Target="../media/image106.png"/><Relationship Id="rId20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1" Type="http://schemas.openxmlformats.org/officeDocument/2006/relationships/image" Target="../media/image67.png"/><Relationship Id="rId24" Type="http://schemas.openxmlformats.org/officeDocument/2006/relationships/image" Target="../media/image92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23" Type="http://schemas.openxmlformats.org/officeDocument/2006/relationships/image" Target="../media/image99.png"/><Relationship Id="rId10" Type="http://schemas.openxmlformats.org/officeDocument/2006/relationships/image" Target="../media/image85.png"/><Relationship Id="rId19" Type="http://schemas.openxmlformats.org/officeDocument/2006/relationships/image" Target="../media/image88.png"/><Relationship Id="rId4" Type="http://schemas.openxmlformats.org/officeDocument/2006/relationships/image" Target="../media/image102.png"/><Relationship Id="rId9" Type="http://schemas.openxmlformats.org/officeDocument/2006/relationships/image" Target="../media/image65.png"/><Relationship Id="rId14" Type="http://schemas.openxmlformats.org/officeDocument/2006/relationships/image" Target="../media/image105.png"/><Relationship Id="rId22" Type="http://schemas.openxmlformats.org/officeDocument/2006/relationships/image" Target="../media/image78.png"/><Relationship Id="rId27" Type="http://schemas.openxmlformats.org/officeDocument/2006/relationships/image" Target="../media/image10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26" Type="http://schemas.openxmlformats.org/officeDocument/2006/relationships/image" Target="../media/image100.png"/><Relationship Id="rId3" Type="http://schemas.openxmlformats.org/officeDocument/2006/relationships/image" Target="../media/image84.png"/><Relationship Id="rId21" Type="http://schemas.openxmlformats.org/officeDocument/2006/relationships/image" Target="../media/image90.png"/><Relationship Id="rId7" Type="http://schemas.openxmlformats.org/officeDocument/2006/relationships/image" Target="../media/image63.png"/><Relationship Id="rId12" Type="http://schemas.openxmlformats.org/officeDocument/2006/relationships/image" Target="../media/image104.png"/><Relationship Id="rId17" Type="http://schemas.openxmlformats.org/officeDocument/2006/relationships/image" Target="../media/image73.png"/><Relationship Id="rId25" Type="http://schemas.openxmlformats.org/officeDocument/2006/relationships/image" Target="../media/image111.png"/><Relationship Id="rId2" Type="http://schemas.openxmlformats.org/officeDocument/2006/relationships/image" Target="../media/image110.png"/><Relationship Id="rId16" Type="http://schemas.openxmlformats.org/officeDocument/2006/relationships/image" Target="../media/image106.png"/><Relationship Id="rId20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1" Type="http://schemas.openxmlformats.org/officeDocument/2006/relationships/image" Target="../media/image67.png"/><Relationship Id="rId24" Type="http://schemas.openxmlformats.org/officeDocument/2006/relationships/image" Target="../media/image92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23" Type="http://schemas.openxmlformats.org/officeDocument/2006/relationships/image" Target="../media/image91.png"/><Relationship Id="rId10" Type="http://schemas.openxmlformats.org/officeDocument/2006/relationships/image" Target="../media/image96.png"/><Relationship Id="rId19" Type="http://schemas.openxmlformats.org/officeDocument/2006/relationships/image" Target="../media/image88.png"/><Relationship Id="rId4" Type="http://schemas.openxmlformats.org/officeDocument/2006/relationships/image" Target="../media/image102.png"/><Relationship Id="rId9" Type="http://schemas.openxmlformats.org/officeDocument/2006/relationships/image" Target="../media/image65.png"/><Relationship Id="rId14" Type="http://schemas.openxmlformats.org/officeDocument/2006/relationships/image" Target="../media/image105.png"/><Relationship Id="rId22" Type="http://schemas.openxmlformats.org/officeDocument/2006/relationships/image" Target="../media/image78.png"/><Relationship Id="rId27" Type="http://schemas.openxmlformats.org/officeDocument/2006/relationships/image" Target="../media/image8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26" Type="http://schemas.openxmlformats.org/officeDocument/2006/relationships/image" Target="../media/image93.png"/><Relationship Id="rId3" Type="http://schemas.openxmlformats.org/officeDocument/2006/relationships/image" Target="../media/image84.png"/><Relationship Id="rId21" Type="http://schemas.openxmlformats.org/officeDocument/2006/relationships/image" Target="../media/image77.png"/><Relationship Id="rId7" Type="http://schemas.openxmlformats.org/officeDocument/2006/relationships/image" Target="../media/image63.png"/><Relationship Id="rId12" Type="http://schemas.openxmlformats.org/officeDocument/2006/relationships/image" Target="../media/image104.png"/><Relationship Id="rId17" Type="http://schemas.openxmlformats.org/officeDocument/2006/relationships/image" Target="../media/image98.png"/><Relationship Id="rId25" Type="http://schemas.openxmlformats.org/officeDocument/2006/relationships/image" Target="../media/image81.png"/><Relationship Id="rId2" Type="http://schemas.openxmlformats.org/officeDocument/2006/relationships/image" Target="../media/image58.png"/><Relationship Id="rId16" Type="http://schemas.openxmlformats.org/officeDocument/2006/relationships/image" Target="../media/image106.png"/><Relationship Id="rId20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1" Type="http://schemas.openxmlformats.org/officeDocument/2006/relationships/image" Target="../media/image67.png"/><Relationship Id="rId24" Type="http://schemas.openxmlformats.org/officeDocument/2006/relationships/image" Target="../media/image112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23" Type="http://schemas.openxmlformats.org/officeDocument/2006/relationships/image" Target="../media/image99.png"/><Relationship Id="rId10" Type="http://schemas.openxmlformats.org/officeDocument/2006/relationships/image" Target="../media/image96.png"/><Relationship Id="rId19" Type="http://schemas.openxmlformats.org/officeDocument/2006/relationships/image" Target="../media/image75.png"/><Relationship Id="rId4" Type="http://schemas.openxmlformats.org/officeDocument/2006/relationships/image" Target="../media/image102.png"/><Relationship Id="rId9" Type="http://schemas.openxmlformats.org/officeDocument/2006/relationships/image" Target="../media/image65.png"/><Relationship Id="rId14" Type="http://schemas.openxmlformats.org/officeDocument/2006/relationships/image" Target="../media/image105.png"/><Relationship Id="rId22" Type="http://schemas.openxmlformats.org/officeDocument/2006/relationships/image" Target="../media/image78.png"/><Relationship Id="rId27" Type="http://schemas.openxmlformats.org/officeDocument/2006/relationships/image" Target="../media/image8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26" Type="http://schemas.openxmlformats.org/officeDocument/2006/relationships/image" Target="../media/image100.png"/><Relationship Id="rId3" Type="http://schemas.openxmlformats.org/officeDocument/2006/relationships/image" Target="../media/image94.png"/><Relationship Id="rId21" Type="http://schemas.openxmlformats.org/officeDocument/2006/relationships/image" Target="../media/image90.png"/><Relationship Id="rId7" Type="http://schemas.openxmlformats.org/officeDocument/2006/relationships/image" Target="../media/image63.png"/><Relationship Id="rId12" Type="http://schemas.openxmlformats.org/officeDocument/2006/relationships/image" Target="../media/image104.png"/><Relationship Id="rId17" Type="http://schemas.openxmlformats.org/officeDocument/2006/relationships/image" Target="../media/image98.png"/><Relationship Id="rId25" Type="http://schemas.openxmlformats.org/officeDocument/2006/relationships/image" Target="../media/image81.png"/><Relationship Id="rId2" Type="http://schemas.openxmlformats.org/officeDocument/2006/relationships/image" Target="../media/image58.png"/><Relationship Id="rId16" Type="http://schemas.openxmlformats.org/officeDocument/2006/relationships/image" Target="../media/image106.png"/><Relationship Id="rId20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1" Type="http://schemas.openxmlformats.org/officeDocument/2006/relationships/image" Target="../media/image67.png"/><Relationship Id="rId24" Type="http://schemas.openxmlformats.org/officeDocument/2006/relationships/image" Target="../media/image92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23" Type="http://schemas.openxmlformats.org/officeDocument/2006/relationships/image" Target="../media/image99.png"/><Relationship Id="rId10" Type="http://schemas.openxmlformats.org/officeDocument/2006/relationships/image" Target="../media/image96.png"/><Relationship Id="rId19" Type="http://schemas.openxmlformats.org/officeDocument/2006/relationships/image" Target="../media/image88.png"/><Relationship Id="rId4" Type="http://schemas.openxmlformats.org/officeDocument/2006/relationships/image" Target="../media/image102.png"/><Relationship Id="rId9" Type="http://schemas.openxmlformats.org/officeDocument/2006/relationships/image" Target="../media/image65.png"/><Relationship Id="rId14" Type="http://schemas.openxmlformats.org/officeDocument/2006/relationships/image" Target="../media/image105.png"/><Relationship Id="rId22" Type="http://schemas.openxmlformats.org/officeDocument/2006/relationships/image" Target="../media/image78.png"/><Relationship Id="rId27" Type="http://schemas.openxmlformats.org/officeDocument/2006/relationships/image" Target="../media/image8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6F0535-4030-4C35-945F-92B4531071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2FD679A-CDD2-4005-984B-113143E13B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7B2A5E6-B11B-4CED-B03E-250BCC2703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endParaRPr kumimoji="1"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F08FD74-8A95-4CC4-8A3E-A416E77C6F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図プレースホルダー 5">
            <a:extLst>
              <a:ext uri="{FF2B5EF4-FFF2-40B4-BE49-F238E27FC236}">
                <a16:creationId xmlns:a16="http://schemas.microsoft.com/office/drawing/2014/main" id="{0AFE5A35-E172-4CE5-9706-822A88371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62107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E16C55-369C-4304-9852-55ED13ACD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799" y="1015999"/>
            <a:ext cx="11357897" cy="938159"/>
          </a:xfrm>
        </p:spPr>
        <p:txBody>
          <a:bodyPr/>
          <a:lstStyle/>
          <a:p>
            <a:r>
              <a:rPr lang="ja-JP" altLang="en-US" dirty="0"/>
              <a:t>カードの間隔やアスペクト比は適宜調整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B61A5A0-94BF-4998-8B9C-2A7D26AFF2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/>
              <a:t>４カードのレイアウトテンプレート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9C0D132-2F4B-4006-8549-232F72C8420E}"/>
              </a:ext>
            </a:extLst>
          </p:cNvPr>
          <p:cNvSpPr/>
          <p:nvPr/>
        </p:nvSpPr>
        <p:spPr>
          <a:xfrm>
            <a:off x="640876" y="1994510"/>
            <a:ext cx="5341676" cy="21940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841067-3C56-4306-BDEF-96AAF2CDC245}"/>
              </a:ext>
            </a:extLst>
          </p:cNvPr>
          <p:cNvSpPr txBox="1"/>
          <p:nvPr/>
        </p:nvSpPr>
        <p:spPr>
          <a:xfrm>
            <a:off x="700865" y="200659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①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D7ED84C-8E42-4B3F-9C8D-98BF1B9561CF}"/>
              </a:ext>
            </a:extLst>
          </p:cNvPr>
          <p:cNvSpPr txBox="1"/>
          <p:nvPr/>
        </p:nvSpPr>
        <p:spPr>
          <a:xfrm>
            <a:off x="649306" y="228037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32DDF0-95D5-460E-AA94-DC8D8DD0F064}"/>
              </a:ext>
            </a:extLst>
          </p:cNvPr>
          <p:cNvSpPr/>
          <p:nvPr/>
        </p:nvSpPr>
        <p:spPr>
          <a:xfrm>
            <a:off x="640876" y="4391123"/>
            <a:ext cx="5341676" cy="21940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202D58C-18EE-4E67-9AEF-1DB098633F06}"/>
              </a:ext>
            </a:extLst>
          </p:cNvPr>
          <p:cNvSpPr txBox="1"/>
          <p:nvPr/>
        </p:nvSpPr>
        <p:spPr>
          <a:xfrm>
            <a:off x="700865" y="440321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②</a:t>
            </a:r>
            <a:endParaRPr kumimoji="1" lang="ja-JP" altLang="en-US" b="1" dirty="0">
              <a:solidFill>
                <a:schemeClr val="tx2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43829EA-747F-4BA0-8F66-AFA3FDC010E5}"/>
              </a:ext>
            </a:extLst>
          </p:cNvPr>
          <p:cNvSpPr txBox="1"/>
          <p:nvPr/>
        </p:nvSpPr>
        <p:spPr>
          <a:xfrm>
            <a:off x="649306" y="4676985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F1A11E8-9C9F-4A77-8B31-57D3139B4012}"/>
              </a:ext>
            </a:extLst>
          </p:cNvPr>
          <p:cNvSpPr/>
          <p:nvPr/>
        </p:nvSpPr>
        <p:spPr>
          <a:xfrm>
            <a:off x="6201018" y="1994510"/>
            <a:ext cx="5341676" cy="21940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05F87C2-6D93-4EA3-9EEA-55D3CDA272FA}"/>
              </a:ext>
            </a:extLst>
          </p:cNvPr>
          <p:cNvSpPr txBox="1"/>
          <p:nvPr/>
        </p:nvSpPr>
        <p:spPr>
          <a:xfrm>
            <a:off x="6261007" y="200659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③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C663FC7-C1AA-4982-A767-1FF58FE96905}"/>
              </a:ext>
            </a:extLst>
          </p:cNvPr>
          <p:cNvSpPr txBox="1"/>
          <p:nvPr/>
        </p:nvSpPr>
        <p:spPr>
          <a:xfrm>
            <a:off x="6209448" y="228037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ACBC013-96B2-409F-A562-B589C1D0B1BD}"/>
              </a:ext>
            </a:extLst>
          </p:cNvPr>
          <p:cNvSpPr/>
          <p:nvPr/>
        </p:nvSpPr>
        <p:spPr>
          <a:xfrm>
            <a:off x="6201018" y="4391123"/>
            <a:ext cx="5341676" cy="21940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3373E90-C939-46D0-994B-AB3E8CD503F8}"/>
              </a:ext>
            </a:extLst>
          </p:cNvPr>
          <p:cNvSpPr txBox="1"/>
          <p:nvPr/>
        </p:nvSpPr>
        <p:spPr>
          <a:xfrm>
            <a:off x="6261007" y="440321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④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D3CB004-3604-4BD1-BEAE-D199DD31A9E0}"/>
              </a:ext>
            </a:extLst>
          </p:cNvPr>
          <p:cNvSpPr txBox="1"/>
          <p:nvPr/>
        </p:nvSpPr>
        <p:spPr>
          <a:xfrm>
            <a:off x="6209448" y="4676985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</p:spTree>
    <p:extLst>
      <p:ext uri="{BB962C8B-B14F-4D97-AF65-F5344CB8AC3E}">
        <p14:creationId xmlns:p14="http://schemas.microsoft.com/office/powerpoint/2010/main" val="3838289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F1A11E8-9C9F-4A77-8B31-57D3139B4012}"/>
              </a:ext>
            </a:extLst>
          </p:cNvPr>
          <p:cNvSpPr/>
          <p:nvPr/>
        </p:nvSpPr>
        <p:spPr>
          <a:xfrm>
            <a:off x="6201018" y="1994510"/>
            <a:ext cx="5341676" cy="21940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ACBC013-96B2-409F-A562-B589C1D0B1BD}"/>
              </a:ext>
            </a:extLst>
          </p:cNvPr>
          <p:cNvSpPr/>
          <p:nvPr/>
        </p:nvSpPr>
        <p:spPr>
          <a:xfrm>
            <a:off x="6201018" y="4391123"/>
            <a:ext cx="5341676" cy="21940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232DDF0-95D5-460E-AA94-DC8D8DD0F064}"/>
              </a:ext>
            </a:extLst>
          </p:cNvPr>
          <p:cNvSpPr/>
          <p:nvPr/>
        </p:nvSpPr>
        <p:spPr>
          <a:xfrm>
            <a:off x="640876" y="4391123"/>
            <a:ext cx="5341676" cy="21940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9C0D132-2F4B-4006-8549-232F72C8420E}"/>
              </a:ext>
            </a:extLst>
          </p:cNvPr>
          <p:cNvSpPr/>
          <p:nvPr/>
        </p:nvSpPr>
        <p:spPr>
          <a:xfrm>
            <a:off x="640876" y="1994510"/>
            <a:ext cx="5341676" cy="219403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DE16C55-369C-4304-9852-55ED13ACD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799" y="1015999"/>
            <a:ext cx="11357897" cy="938159"/>
          </a:xfrm>
        </p:spPr>
        <p:txBody>
          <a:bodyPr/>
          <a:lstStyle/>
          <a:p>
            <a:r>
              <a:rPr lang="ja-JP" altLang="en-US" dirty="0"/>
              <a:t>循環がある場合はこんな感じが良い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B61A5A0-94BF-4998-8B9C-2A7D26AFF2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/>
              <a:t>４カードのレイアウトテンプレートのアレンジ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841067-3C56-4306-BDEF-96AAF2CDC245}"/>
              </a:ext>
            </a:extLst>
          </p:cNvPr>
          <p:cNvSpPr txBox="1"/>
          <p:nvPr/>
        </p:nvSpPr>
        <p:spPr>
          <a:xfrm>
            <a:off x="700865" y="200659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①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D7ED84C-8E42-4B3F-9C8D-98BF1B9561CF}"/>
              </a:ext>
            </a:extLst>
          </p:cNvPr>
          <p:cNvSpPr txBox="1"/>
          <p:nvPr/>
        </p:nvSpPr>
        <p:spPr>
          <a:xfrm>
            <a:off x="649306" y="228037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202D58C-18EE-4E67-9AEF-1DB098633F06}"/>
              </a:ext>
            </a:extLst>
          </p:cNvPr>
          <p:cNvSpPr txBox="1"/>
          <p:nvPr/>
        </p:nvSpPr>
        <p:spPr>
          <a:xfrm>
            <a:off x="700865" y="440321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②</a:t>
            </a:r>
            <a:endParaRPr kumimoji="1" lang="ja-JP" altLang="en-US" b="1" dirty="0">
              <a:solidFill>
                <a:schemeClr val="tx2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43829EA-747F-4BA0-8F66-AFA3FDC010E5}"/>
              </a:ext>
            </a:extLst>
          </p:cNvPr>
          <p:cNvSpPr txBox="1"/>
          <p:nvPr/>
        </p:nvSpPr>
        <p:spPr>
          <a:xfrm>
            <a:off x="649306" y="4676985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05F87C2-6D93-4EA3-9EEA-55D3CDA272FA}"/>
              </a:ext>
            </a:extLst>
          </p:cNvPr>
          <p:cNvSpPr txBox="1"/>
          <p:nvPr/>
        </p:nvSpPr>
        <p:spPr>
          <a:xfrm>
            <a:off x="6261007" y="200659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③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C663FC7-C1AA-4982-A767-1FF58FE96905}"/>
              </a:ext>
            </a:extLst>
          </p:cNvPr>
          <p:cNvSpPr txBox="1"/>
          <p:nvPr/>
        </p:nvSpPr>
        <p:spPr>
          <a:xfrm>
            <a:off x="6209448" y="228037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3373E90-C939-46D0-994B-AB3E8CD503F8}"/>
              </a:ext>
            </a:extLst>
          </p:cNvPr>
          <p:cNvSpPr txBox="1"/>
          <p:nvPr/>
        </p:nvSpPr>
        <p:spPr>
          <a:xfrm>
            <a:off x="6261007" y="440321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④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D3CB004-3604-4BD1-BEAE-D199DD31A9E0}"/>
              </a:ext>
            </a:extLst>
          </p:cNvPr>
          <p:cNvSpPr txBox="1"/>
          <p:nvPr/>
        </p:nvSpPr>
        <p:spPr>
          <a:xfrm>
            <a:off x="6209448" y="4676985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F763E3EA-C838-48BF-92C8-FD155CD72C61}"/>
              </a:ext>
            </a:extLst>
          </p:cNvPr>
          <p:cNvGrpSpPr/>
          <p:nvPr/>
        </p:nvGrpSpPr>
        <p:grpSpPr>
          <a:xfrm>
            <a:off x="5963376" y="5058404"/>
            <a:ext cx="595261" cy="523221"/>
            <a:chOff x="1572269" y="4816089"/>
            <a:chExt cx="938304" cy="840658"/>
          </a:xfrm>
        </p:grpSpPr>
        <p:sp>
          <p:nvSpPr>
            <p:cNvPr id="39" name="二等辺三角形 38">
              <a:extLst>
                <a:ext uri="{FF2B5EF4-FFF2-40B4-BE49-F238E27FC236}">
                  <a16:creationId xmlns:a16="http://schemas.microsoft.com/office/drawing/2014/main" id="{857E573D-CBEA-4840-BB8D-12A43C05AF2C}"/>
                </a:ext>
              </a:extLst>
            </p:cNvPr>
            <p:cNvSpPr/>
            <p:nvPr/>
          </p:nvSpPr>
          <p:spPr>
            <a:xfrm rot="4051206">
              <a:off x="1854270" y="5000443"/>
              <a:ext cx="840658" cy="471949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" name="フリーフォーム: 図形 39">
              <a:extLst>
                <a:ext uri="{FF2B5EF4-FFF2-40B4-BE49-F238E27FC236}">
                  <a16:creationId xmlns:a16="http://schemas.microsoft.com/office/drawing/2014/main" id="{5EF6E50A-F8C0-4A0B-828C-3A1574F01379}"/>
                </a:ext>
              </a:extLst>
            </p:cNvPr>
            <p:cNvSpPr/>
            <p:nvPr/>
          </p:nvSpPr>
          <p:spPr>
            <a:xfrm rot="4134364">
              <a:off x="1636592" y="5135506"/>
              <a:ext cx="382670" cy="511315"/>
            </a:xfrm>
            <a:custGeom>
              <a:avLst/>
              <a:gdLst>
                <a:gd name="connsiteX0" fmla="*/ 75380 w 382670"/>
                <a:gd name="connsiteY0" fmla="*/ 0 h 511315"/>
                <a:gd name="connsiteX1" fmla="*/ 382670 w 382670"/>
                <a:gd name="connsiteY1" fmla="*/ 0 h 511315"/>
                <a:gd name="connsiteX2" fmla="*/ 378042 w 382670"/>
                <a:gd name="connsiteY2" fmla="*/ 97117 h 511315"/>
                <a:gd name="connsiteX3" fmla="*/ 283402 w 382670"/>
                <a:gd name="connsiteY3" fmla="*/ 439138 h 511315"/>
                <a:gd name="connsiteX4" fmla="*/ 241829 w 382670"/>
                <a:gd name="connsiteY4" fmla="*/ 511315 h 511315"/>
                <a:gd name="connsiteX5" fmla="*/ 0 w 382670"/>
                <a:gd name="connsiteY5" fmla="*/ 418030 h 511315"/>
                <a:gd name="connsiteX6" fmla="*/ 37613 w 382670"/>
                <a:gd name="connsiteY6" fmla="*/ 299636 h 511315"/>
                <a:gd name="connsiteX7" fmla="*/ 64463 w 382670"/>
                <a:gd name="connsiteY7" fmla="*/ 162145 h 51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2670" h="511315">
                  <a:moveTo>
                    <a:pt x="75380" y="0"/>
                  </a:moveTo>
                  <a:lnTo>
                    <a:pt x="382670" y="0"/>
                  </a:lnTo>
                  <a:lnTo>
                    <a:pt x="378042" y="97117"/>
                  </a:lnTo>
                  <a:cubicBezTo>
                    <a:pt x="366549" y="217204"/>
                    <a:pt x="333933" y="332132"/>
                    <a:pt x="283402" y="439138"/>
                  </a:cubicBezTo>
                  <a:lnTo>
                    <a:pt x="241829" y="511315"/>
                  </a:lnTo>
                  <a:lnTo>
                    <a:pt x="0" y="418030"/>
                  </a:lnTo>
                  <a:lnTo>
                    <a:pt x="37613" y="299636"/>
                  </a:lnTo>
                  <a:cubicBezTo>
                    <a:pt x="49158" y="254569"/>
                    <a:pt x="58153" y="208701"/>
                    <a:pt x="64463" y="1621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98959377-C979-4DBC-91B0-EE8A4B495524}"/>
              </a:ext>
            </a:extLst>
          </p:cNvPr>
          <p:cNvGrpSpPr/>
          <p:nvPr/>
        </p:nvGrpSpPr>
        <p:grpSpPr>
          <a:xfrm rot="16200000">
            <a:off x="6871061" y="3852436"/>
            <a:ext cx="595261" cy="523221"/>
            <a:chOff x="1572269" y="4816089"/>
            <a:chExt cx="938304" cy="840658"/>
          </a:xfrm>
        </p:grpSpPr>
        <p:sp>
          <p:nvSpPr>
            <p:cNvPr id="42" name="二等辺三角形 41">
              <a:extLst>
                <a:ext uri="{FF2B5EF4-FFF2-40B4-BE49-F238E27FC236}">
                  <a16:creationId xmlns:a16="http://schemas.microsoft.com/office/drawing/2014/main" id="{D24E386F-2924-40CC-9E36-E7C432F87F61}"/>
                </a:ext>
              </a:extLst>
            </p:cNvPr>
            <p:cNvSpPr/>
            <p:nvPr/>
          </p:nvSpPr>
          <p:spPr>
            <a:xfrm rot="4051206">
              <a:off x="1854270" y="5000443"/>
              <a:ext cx="840658" cy="471949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3" name="フリーフォーム: 図形 42">
              <a:extLst>
                <a:ext uri="{FF2B5EF4-FFF2-40B4-BE49-F238E27FC236}">
                  <a16:creationId xmlns:a16="http://schemas.microsoft.com/office/drawing/2014/main" id="{01947CE4-9925-438C-87B9-4BD670E28BBC}"/>
                </a:ext>
              </a:extLst>
            </p:cNvPr>
            <p:cNvSpPr/>
            <p:nvPr/>
          </p:nvSpPr>
          <p:spPr>
            <a:xfrm rot="4134364">
              <a:off x="1636592" y="5135506"/>
              <a:ext cx="382670" cy="511315"/>
            </a:xfrm>
            <a:custGeom>
              <a:avLst/>
              <a:gdLst>
                <a:gd name="connsiteX0" fmla="*/ 75380 w 382670"/>
                <a:gd name="connsiteY0" fmla="*/ 0 h 511315"/>
                <a:gd name="connsiteX1" fmla="*/ 382670 w 382670"/>
                <a:gd name="connsiteY1" fmla="*/ 0 h 511315"/>
                <a:gd name="connsiteX2" fmla="*/ 378042 w 382670"/>
                <a:gd name="connsiteY2" fmla="*/ 97117 h 511315"/>
                <a:gd name="connsiteX3" fmla="*/ 283402 w 382670"/>
                <a:gd name="connsiteY3" fmla="*/ 439138 h 511315"/>
                <a:gd name="connsiteX4" fmla="*/ 241829 w 382670"/>
                <a:gd name="connsiteY4" fmla="*/ 511315 h 511315"/>
                <a:gd name="connsiteX5" fmla="*/ 0 w 382670"/>
                <a:gd name="connsiteY5" fmla="*/ 418030 h 511315"/>
                <a:gd name="connsiteX6" fmla="*/ 37613 w 382670"/>
                <a:gd name="connsiteY6" fmla="*/ 299636 h 511315"/>
                <a:gd name="connsiteX7" fmla="*/ 64463 w 382670"/>
                <a:gd name="connsiteY7" fmla="*/ 162145 h 51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2670" h="511315">
                  <a:moveTo>
                    <a:pt x="75380" y="0"/>
                  </a:moveTo>
                  <a:lnTo>
                    <a:pt x="382670" y="0"/>
                  </a:lnTo>
                  <a:lnTo>
                    <a:pt x="378042" y="97117"/>
                  </a:lnTo>
                  <a:cubicBezTo>
                    <a:pt x="366549" y="217204"/>
                    <a:pt x="333933" y="332132"/>
                    <a:pt x="283402" y="439138"/>
                  </a:cubicBezTo>
                  <a:lnTo>
                    <a:pt x="241829" y="511315"/>
                  </a:lnTo>
                  <a:lnTo>
                    <a:pt x="0" y="418030"/>
                  </a:lnTo>
                  <a:lnTo>
                    <a:pt x="37613" y="299636"/>
                  </a:lnTo>
                  <a:cubicBezTo>
                    <a:pt x="49158" y="254569"/>
                    <a:pt x="58153" y="208701"/>
                    <a:pt x="64463" y="1621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3F72FAD5-5227-424C-B040-A021696E413C}"/>
              </a:ext>
            </a:extLst>
          </p:cNvPr>
          <p:cNvGrpSpPr/>
          <p:nvPr/>
        </p:nvGrpSpPr>
        <p:grpSpPr>
          <a:xfrm rot="10800000">
            <a:off x="5622654" y="3077138"/>
            <a:ext cx="595261" cy="523221"/>
            <a:chOff x="1572269" y="4816089"/>
            <a:chExt cx="938304" cy="840658"/>
          </a:xfrm>
        </p:grpSpPr>
        <p:sp>
          <p:nvSpPr>
            <p:cNvPr id="45" name="二等辺三角形 44">
              <a:extLst>
                <a:ext uri="{FF2B5EF4-FFF2-40B4-BE49-F238E27FC236}">
                  <a16:creationId xmlns:a16="http://schemas.microsoft.com/office/drawing/2014/main" id="{CC9CF80C-33A0-4CD9-A492-0F5FE96D7E9F}"/>
                </a:ext>
              </a:extLst>
            </p:cNvPr>
            <p:cNvSpPr/>
            <p:nvPr/>
          </p:nvSpPr>
          <p:spPr>
            <a:xfrm rot="4051206">
              <a:off x="1854270" y="5000443"/>
              <a:ext cx="840658" cy="471949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6" name="フリーフォーム: 図形 45">
              <a:extLst>
                <a:ext uri="{FF2B5EF4-FFF2-40B4-BE49-F238E27FC236}">
                  <a16:creationId xmlns:a16="http://schemas.microsoft.com/office/drawing/2014/main" id="{464BB2E2-722B-44B5-98C5-2E999D1E52E1}"/>
                </a:ext>
              </a:extLst>
            </p:cNvPr>
            <p:cNvSpPr/>
            <p:nvPr/>
          </p:nvSpPr>
          <p:spPr>
            <a:xfrm rot="4134364">
              <a:off x="1636592" y="5135506"/>
              <a:ext cx="382670" cy="511315"/>
            </a:xfrm>
            <a:custGeom>
              <a:avLst/>
              <a:gdLst>
                <a:gd name="connsiteX0" fmla="*/ 75380 w 382670"/>
                <a:gd name="connsiteY0" fmla="*/ 0 h 511315"/>
                <a:gd name="connsiteX1" fmla="*/ 382670 w 382670"/>
                <a:gd name="connsiteY1" fmla="*/ 0 h 511315"/>
                <a:gd name="connsiteX2" fmla="*/ 378042 w 382670"/>
                <a:gd name="connsiteY2" fmla="*/ 97117 h 511315"/>
                <a:gd name="connsiteX3" fmla="*/ 283402 w 382670"/>
                <a:gd name="connsiteY3" fmla="*/ 439138 h 511315"/>
                <a:gd name="connsiteX4" fmla="*/ 241829 w 382670"/>
                <a:gd name="connsiteY4" fmla="*/ 511315 h 511315"/>
                <a:gd name="connsiteX5" fmla="*/ 0 w 382670"/>
                <a:gd name="connsiteY5" fmla="*/ 418030 h 511315"/>
                <a:gd name="connsiteX6" fmla="*/ 37613 w 382670"/>
                <a:gd name="connsiteY6" fmla="*/ 299636 h 511315"/>
                <a:gd name="connsiteX7" fmla="*/ 64463 w 382670"/>
                <a:gd name="connsiteY7" fmla="*/ 162145 h 51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2670" h="511315">
                  <a:moveTo>
                    <a:pt x="75380" y="0"/>
                  </a:moveTo>
                  <a:lnTo>
                    <a:pt x="382670" y="0"/>
                  </a:lnTo>
                  <a:lnTo>
                    <a:pt x="378042" y="97117"/>
                  </a:lnTo>
                  <a:cubicBezTo>
                    <a:pt x="366549" y="217204"/>
                    <a:pt x="333933" y="332132"/>
                    <a:pt x="283402" y="439138"/>
                  </a:cubicBezTo>
                  <a:lnTo>
                    <a:pt x="241829" y="511315"/>
                  </a:lnTo>
                  <a:lnTo>
                    <a:pt x="0" y="418030"/>
                  </a:lnTo>
                  <a:lnTo>
                    <a:pt x="37613" y="299636"/>
                  </a:lnTo>
                  <a:cubicBezTo>
                    <a:pt x="49158" y="254569"/>
                    <a:pt x="58153" y="208701"/>
                    <a:pt x="64463" y="1621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DF776DC2-B0C8-4C4B-870E-11E5094A648C}"/>
              </a:ext>
            </a:extLst>
          </p:cNvPr>
          <p:cNvGrpSpPr/>
          <p:nvPr/>
        </p:nvGrpSpPr>
        <p:grpSpPr>
          <a:xfrm rot="5400000">
            <a:off x="4798844" y="4214160"/>
            <a:ext cx="595261" cy="523221"/>
            <a:chOff x="1572269" y="4816089"/>
            <a:chExt cx="938304" cy="840658"/>
          </a:xfrm>
        </p:grpSpPr>
        <p:sp>
          <p:nvSpPr>
            <p:cNvPr id="48" name="二等辺三角形 47">
              <a:extLst>
                <a:ext uri="{FF2B5EF4-FFF2-40B4-BE49-F238E27FC236}">
                  <a16:creationId xmlns:a16="http://schemas.microsoft.com/office/drawing/2014/main" id="{B73EA7B5-2C86-4BC2-927B-676AE8EE2F83}"/>
                </a:ext>
              </a:extLst>
            </p:cNvPr>
            <p:cNvSpPr/>
            <p:nvPr/>
          </p:nvSpPr>
          <p:spPr>
            <a:xfrm rot="4051206">
              <a:off x="1854270" y="5000443"/>
              <a:ext cx="840658" cy="471949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9" name="フリーフォーム: 図形 48">
              <a:extLst>
                <a:ext uri="{FF2B5EF4-FFF2-40B4-BE49-F238E27FC236}">
                  <a16:creationId xmlns:a16="http://schemas.microsoft.com/office/drawing/2014/main" id="{6394FB25-B87E-4AD3-80ED-6FD1473CADC2}"/>
                </a:ext>
              </a:extLst>
            </p:cNvPr>
            <p:cNvSpPr/>
            <p:nvPr/>
          </p:nvSpPr>
          <p:spPr>
            <a:xfrm rot="4134364">
              <a:off x="1636592" y="5135506"/>
              <a:ext cx="382670" cy="511315"/>
            </a:xfrm>
            <a:custGeom>
              <a:avLst/>
              <a:gdLst>
                <a:gd name="connsiteX0" fmla="*/ 75380 w 382670"/>
                <a:gd name="connsiteY0" fmla="*/ 0 h 511315"/>
                <a:gd name="connsiteX1" fmla="*/ 382670 w 382670"/>
                <a:gd name="connsiteY1" fmla="*/ 0 h 511315"/>
                <a:gd name="connsiteX2" fmla="*/ 378042 w 382670"/>
                <a:gd name="connsiteY2" fmla="*/ 97117 h 511315"/>
                <a:gd name="connsiteX3" fmla="*/ 283402 w 382670"/>
                <a:gd name="connsiteY3" fmla="*/ 439138 h 511315"/>
                <a:gd name="connsiteX4" fmla="*/ 241829 w 382670"/>
                <a:gd name="connsiteY4" fmla="*/ 511315 h 511315"/>
                <a:gd name="connsiteX5" fmla="*/ 0 w 382670"/>
                <a:gd name="connsiteY5" fmla="*/ 418030 h 511315"/>
                <a:gd name="connsiteX6" fmla="*/ 37613 w 382670"/>
                <a:gd name="connsiteY6" fmla="*/ 299636 h 511315"/>
                <a:gd name="connsiteX7" fmla="*/ 64463 w 382670"/>
                <a:gd name="connsiteY7" fmla="*/ 162145 h 51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2670" h="511315">
                  <a:moveTo>
                    <a:pt x="75380" y="0"/>
                  </a:moveTo>
                  <a:lnTo>
                    <a:pt x="382670" y="0"/>
                  </a:lnTo>
                  <a:lnTo>
                    <a:pt x="378042" y="97117"/>
                  </a:lnTo>
                  <a:cubicBezTo>
                    <a:pt x="366549" y="217204"/>
                    <a:pt x="333933" y="332132"/>
                    <a:pt x="283402" y="439138"/>
                  </a:cubicBezTo>
                  <a:lnTo>
                    <a:pt x="241829" y="511315"/>
                  </a:lnTo>
                  <a:lnTo>
                    <a:pt x="0" y="418030"/>
                  </a:lnTo>
                  <a:lnTo>
                    <a:pt x="37613" y="299636"/>
                  </a:lnTo>
                  <a:cubicBezTo>
                    <a:pt x="49158" y="254569"/>
                    <a:pt x="58153" y="208701"/>
                    <a:pt x="64463" y="1621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94194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FBA622E-F114-79BE-262C-6D9D324CF3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endParaRPr kumimoji="1" lang="ja-JP" altLang="en-US"/>
          </a:p>
        </p:txBody>
      </p:sp>
      <p:sp>
        <p:nvSpPr>
          <p:cNvPr id="5" name="大かっこ 4">
            <a:extLst>
              <a:ext uri="{FF2B5EF4-FFF2-40B4-BE49-F238E27FC236}">
                <a16:creationId xmlns:a16="http://schemas.microsoft.com/office/drawing/2014/main" id="{3732E731-C8A3-4A86-9DEB-3F282E0B2FCD}"/>
              </a:ext>
            </a:extLst>
          </p:cNvPr>
          <p:cNvSpPr/>
          <p:nvPr/>
        </p:nvSpPr>
        <p:spPr>
          <a:xfrm>
            <a:off x="1168399" y="2641601"/>
            <a:ext cx="1710267" cy="1710267"/>
          </a:xfrm>
          <a:prstGeom prst="bracketPair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A575567-37DB-CFE2-E659-153575B2D246}"/>
              </a:ext>
            </a:extLst>
          </p:cNvPr>
          <p:cNvSpPr txBox="1"/>
          <p:nvPr/>
        </p:nvSpPr>
        <p:spPr>
          <a:xfrm>
            <a:off x="1743422" y="2929752"/>
            <a:ext cx="560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you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EC4D4F4-2563-5B95-83B7-E04B33DB3062}"/>
              </a:ext>
            </a:extLst>
          </p:cNvPr>
          <p:cNvSpPr txBox="1"/>
          <p:nvPr/>
        </p:nvSpPr>
        <p:spPr>
          <a:xfrm>
            <a:off x="1476522" y="3640810"/>
            <a:ext cx="1094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goodbye</a:t>
            </a:r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E893E43-7E14-1032-5496-7ADC4FBB2058}"/>
              </a:ext>
            </a:extLst>
          </p:cNvPr>
          <p:cNvCxnSpPr/>
          <p:nvPr/>
        </p:nvCxnSpPr>
        <p:spPr>
          <a:xfrm>
            <a:off x="3234267" y="3479800"/>
            <a:ext cx="10498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F4422BD7-725E-FCBD-B2BF-BA9C157AD9CF}"/>
              </a:ext>
            </a:extLst>
          </p:cNvPr>
          <p:cNvSpPr/>
          <p:nvPr/>
        </p:nvSpPr>
        <p:spPr>
          <a:xfrm>
            <a:off x="4512733" y="3191933"/>
            <a:ext cx="1820334" cy="633543"/>
          </a:xfrm>
          <a:prstGeom prst="roundRect">
            <a:avLst/>
          </a:prstGeom>
          <a:noFill/>
          <a:ln w="28575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96DFFA5-692B-1964-DC07-A0F4D9DB98BF}"/>
              </a:ext>
            </a:extLst>
          </p:cNvPr>
          <p:cNvSpPr txBox="1"/>
          <p:nvPr/>
        </p:nvSpPr>
        <p:spPr>
          <a:xfrm>
            <a:off x="4984318" y="332403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モデル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CA567459-D6CD-0AFD-640B-64B2594F5044}"/>
              </a:ext>
            </a:extLst>
          </p:cNvPr>
          <p:cNvCxnSpPr/>
          <p:nvPr/>
        </p:nvCxnSpPr>
        <p:spPr>
          <a:xfrm>
            <a:off x="6570133" y="3479800"/>
            <a:ext cx="10498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oogle Shape;6034;p58">
            <a:extLst>
              <a:ext uri="{FF2B5EF4-FFF2-40B4-BE49-F238E27FC236}">
                <a16:creationId xmlns:a16="http://schemas.microsoft.com/office/drawing/2014/main" id="{65BFD4EF-3622-57AC-2D2C-E9D60A298C82}"/>
              </a:ext>
            </a:extLst>
          </p:cNvPr>
          <p:cNvCxnSpPr>
            <a:cxnSpLocks/>
          </p:cNvCxnSpPr>
          <p:nvPr/>
        </p:nvCxnSpPr>
        <p:spPr>
          <a:xfrm flipH="1">
            <a:off x="8122278" y="4258000"/>
            <a:ext cx="328232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14" name="Google Shape;6035;p58">
            <a:extLst>
              <a:ext uri="{FF2B5EF4-FFF2-40B4-BE49-F238E27FC236}">
                <a16:creationId xmlns:a16="http://schemas.microsoft.com/office/drawing/2014/main" id="{33BFCD46-4758-74D4-E3B1-04EF6E072AD0}"/>
              </a:ext>
            </a:extLst>
          </p:cNvPr>
          <p:cNvCxnSpPr>
            <a:cxnSpLocks/>
          </p:cNvCxnSpPr>
          <p:nvPr/>
        </p:nvCxnSpPr>
        <p:spPr>
          <a:xfrm flipV="1">
            <a:off x="8126622" y="2396067"/>
            <a:ext cx="0" cy="186186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450319E-8CD4-688D-C5F8-F268A3CA5DDD}"/>
              </a:ext>
            </a:extLst>
          </p:cNvPr>
          <p:cNvSpPr/>
          <p:nvPr/>
        </p:nvSpPr>
        <p:spPr>
          <a:xfrm>
            <a:off x="8258545" y="4072469"/>
            <a:ext cx="304800" cy="1854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874A44D-FF68-553E-B2F5-7BB51F2AB2F1}"/>
              </a:ext>
            </a:extLst>
          </p:cNvPr>
          <p:cNvSpPr/>
          <p:nvPr/>
        </p:nvSpPr>
        <p:spPr>
          <a:xfrm>
            <a:off x="8801789" y="2802476"/>
            <a:ext cx="304800" cy="14554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BEA0A553-F5D6-70E9-19BB-100E8DBA2976}"/>
              </a:ext>
            </a:extLst>
          </p:cNvPr>
          <p:cNvSpPr/>
          <p:nvPr/>
        </p:nvSpPr>
        <p:spPr>
          <a:xfrm>
            <a:off x="9345033" y="4140206"/>
            <a:ext cx="304800" cy="1177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175526F-FBF4-2F8E-9E0B-264A0D30152C}"/>
              </a:ext>
            </a:extLst>
          </p:cNvPr>
          <p:cNvSpPr/>
          <p:nvPr/>
        </p:nvSpPr>
        <p:spPr>
          <a:xfrm>
            <a:off x="9888277" y="3945477"/>
            <a:ext cx="304800" cy="3124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C0AE607-B959-3D83-19A6-968D6E0D35EA}"/>
              </a:ext>
            </a:extLst>
          </p:cNvPr>
          <p:cNvSpPr/>
          <p:nvPr/>
        </p:nvSpPr>
        <p:spPr>
          <a:xfrm>
            <a:off x="10412916" y="4072469"/>
            <a:ext cx="304800" cy="1854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FE1D905F-E9F0-99AF-1A92-0B2BE5C0883F}"/>
              </a:ext>
            </a:extLst>
          </p:cNvPr>
          <p:cNvSpPr/>
          <p:nvPr/>
        </p:nvSpPr>
        <p:spPr>
          <a:xfrm>
            <a:off x="10871201" y="4140205"/>
            <a:ext cx="304800" cy="1177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77779E1-DEA4-F5E3-2726-48C1171EE48C}"/>
              </a:ext>
            </a:extLst>
          </p:cNvPr>
          <p:cNvSpPr txBox="1"/>
          <p:nvPr/>
        </p:nvSpPr>
        <p:spPr>
          <a:xfrm>
            <a:off x="8180112" y="4351868"/>
            <a:ext cx="461665" cy="5511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dirty="0"/>
              <a:t>you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3161EF5-E54A-44AD-BDA3-8F7952823031}"/>
              </a:ext>
            </a:extLst>
          </p:cNvPr>
          <p:cNvSpPr txBox="1"/>
          <p:nvPr/>
        </p:nvSpPr>
        <p:spPr>
          <a:xfrm>
            <a:off x="8801789" y="4351867"/>
            <a:ext cx="461665" cy="5511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dirty="0"/>
              <a:t>say</a:t>
            </a:r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959BF88-CA5C-B235-E324-538ECBE2C4D5}"/>
              </a:ext>
            </a:extLst>
          </p:cNvPr>
          <p:cNvSpPr txBox="1"/>
          <p:nvPr/>
        </p:nvSpPr>
        <p:spPr>
          <a:xfrm>
            <a:off x="8700254" y="4351866"/>
            <a:ext cx="1015663" cy="171025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dirty="0"/>
              <a:t>goodbye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FD9EDEA-5C49-8F11-6A51-9447E0D9633D}"/>
              </a:ext>
            </a:extLst>
          </p:cNvPr>
          <p:cNvSpPr txBox="1"/>
          <p:nvPr/>
        </p:nvSpPr>
        <p:spPr>
          <a:xfrm>
            <a:off x="9817452" y="4351867"/>
            <a:ext cx="461665" cy="5511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dirty="0"/>
              <a:t>and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9CC1027-1BCB-CCFF-AD83-20DC370EF5BF}"/>
              </a:ext>
            </a:extLst>
          </p:cNvPr>
          <p:cNvSpPr txBox="1"/>
          <p:nvPr/>
        </p:nvSpPr>
        <p:spPr>
          <a:xfrm>
            <a:off x="10334483" y="4351867"/>
            <a:ext cx="461665" cy="5511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dirty="0"/>
              <a:t>I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3731842-B15F-CFF8-AEFD-B0955D3D6077}"/>
              </a:ext>
            </a:extLst>
          </p:cNvPr>
          <p:cNvSpPr txBox="1"/>
          <p:nvPr/>
        </p:nvSpPr>
        <p:spPr>
          <a:xfrm>
            <a:off x="10792768" y="4351867"/>
            <a:ext cx="461665" cy="7704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dirty="0"/>
              <a:t>hello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3743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FBA622E-F114-79BE-262C-6D9D324CF3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endParaRPr kumimoji="1" lang="ja-JP" altLang="en-US"/>
          </a:p>
        </p:txBody>
      </p:sp>
      <p:sp>
        <p:nvSpPr>
          <p:cNvPr id="5" name="大かっこ 4">
            <a:extLst>
              <a:ext uri="{FF2B5EF4-FFF2-40B4-BE49-F238E27FC236}">
                <a16:creationId xmlns:a16="http://schemas.microsoft.com/office/drawing/2014/main" id="{3732E731-C8A3-4A86-9DEB-3F282E0B2FCD}"/>
              </a:ext>
            </a:extLst>
          </p:cNvPr>
          <p:cNvSpPr/>
          <p:nvPr/>
        </p:nvSpPr>
        <p:spPr>
          <a:xfrm>
            <a:off x="1113808" y="2682545"/>
            <a:ext cx="1710267" cy="1710267"/>
          </a:xfrm>
          <a:prstGeom prst="bracketPair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A575567-37DB-CFE2-E659-153575B2D246}"/>
              </a:ext>
            </a:extLst>
          </p:cNvPr>
          <p:cNvSpPr txBox="1"/>
          <p:nvPr/>
        </p:nvSpPr>
        <p:spPr>
          <a:xfrm>
            <a:off x="1688831" y="2970696"/>
            <a:ext cx="560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you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EC4D4F4-2563-5B95-83B7-E04B33DB3062}"/>
              </a:ext>
            </a:extLst>
          </p:cNvPr>
          <p:cNvSpPr txBox="1"/>
          <p:nvPr/>
        </p:nvSpPr>
        <p:spPr>
          <a:xfrm>
            <a:off x="1421931" y="3681754"/>
            <a:ext cx="1094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goodbye</a:t>
            </a:r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E893E43-7E14-1032-5496-7ADC4FBB2058}"/>
              </a:ext>
            </a:extLst>
          </p:cNvPr>
          <p:cNvCxnSpPr/>
          <p:nvPr/>
        </p:nvCxnSpPr>
        <p:spPr>
          <a:xfrm>
            <a:off x="3179676" y="3520744"/>
            <a:ext cx="10498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F4422BD7-725E-FCBD-B2BF-BA9C157AD9CF}"/>
              </a:ext>
            </a:extLst>
          </p:cNvPr>
          <p:cNvSpPr/>
          <p:nvPr/>
        </p:nvSpPr>
        <p:spPr>
          <a:xfrm>
            <a:off x="4458142" y="3232877"/>
            <a:ext cx="1820334" cy="633543"/>
          </a:xfrm>
          <a:prstGeom prst="roundRect">
            <a:avLst/>
          </a:prstGeom>
          <a:noFill/>
          <a:ln w="28575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96DFFA5-692B-1964-DC07-A0F4D9DB98BF}"/>
              </a:ext>
            </a:extLst>
          </p:cNvPr>
          <p:cNvSpPr txBox="1"/>
          <p:nvPr/>
        </p:nvSpPr>
        <p:spPr>
          <a:xfrm>
            <a:off x="4929727" y="33649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モデル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CA567459-D6CD-0AFD-640B-64B2594F5044}"/>
              </a:ext>
            </a:extLst>
          </p:cNvPr>
          <p:cNvCxnSpPr/>
          <p:nvPr/>
        </p:nvCxnSpPr>
        <p:spPr>
          <a:xfrm>
            <a:off x="6515542" y="3520744"/>
            <a:ext cx="104986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oogle Shape;6034;p58">
            <a:extLst>
              <a:ext uri="{FF2B5EF4-FFF2-40B4-BE49-F238E27FC236}">
                <a16:creationId xmlns:a16="http://schemas.microsoft.com/office/drawing/2014/main" id="{65BFD4EF-3622-57AC-2D2C-E9D60A298C82}"/>
              </a:ext>
            </a:extLst>
          </p:cNvPr>
          <p:cNvCxnSpPr>
            <a:cxnSpLocks/>
          </p:cNvCxnSpPr>
          <p:nvPr/>
        </p:nvCxnSpPr>
        <p:spPr>
          <a:xfrm flipH="1">
            <a:off x="8067687" y="4298944"/>
            <a:ext cx="328232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14" name="Google Shape;6035;p58">
            <a:extLst>
              <a:ext uri="{FF2B5EF4-FFF2-40B4-BE49-F238E27FC236}">
                <a16:creationId xmlns:a16="http://schemas.microsoft.com/office/drawing/2014/main" id="{33BFCD46-4758-74D4-E3B1-04EF6E072AD0}"/>
              </a:ext>
            </a:extLst>
          </p:cNvPr>
          <p:cNvCxnSpPr>
            <a:cxnSpLocks/>
          </p:cNvCxnSpPr>
          <p:nvPr/>
        </p:nvCxnSpPr>
        <p:spPr>
          <a:xfrm flipV="1">
            <a:off x="8072031" y="2437011"/>
            <a:ext cx="0" cy="186186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450319E-8CD4-688D-C5F8-F268A3CA5DDD}"/>
              </a:ext>
            </a:extLst>
          </p:cNvPr>
          <p:cNvSpPr/>
          <p:nvPr/>
        </p:nvSpPr>
        <p:spPr>
          <a:xfrm>
            <a:off x="8203954" y="4113413"/>
            <a:ext cx="304800" cy="1854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874A44D-FF68-553E-B2F5-7BB51F2AB2F1}"/>
              </a:ext>
            </a:extLst>
          </p:cNvPr>
          <p:cNvSpPr/>
          <p:nvPr/>
        </p:nvSpPr>
        <p:spPr>
          <a:xfrm>
            <a:off x="8747198" y="2843420"/>
            <a:ext cx="304800" cy="14554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BEA0A553-F5D6-70E9-19BB-100E8DBA2976}"/>
              </a:ext>
            </a:extLst>
          </p:cNvPr>
          <p:cNvSpPr/>
          <p:nvPr/>
        </p:nvSpPr>
        <p:spPr>
          <a:xfrm>
            <a:off x="9290442" y="4181150"/>
            <a:ext cx="304800" cy="1177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175526F-FBF4-2F8E-9E0B-264A0D30152C}"/>
              </a:ext>
            </a:extLst>
          </p:cNvPr>
          <p:cNvSpPr/>
          <p:nvPr/>
        </p:nvSpPr>
        <p:spPr>
          <a:xfrm>
            <a:off x="9833686" y="3986421"/>
            <a:ext cx="304800" cy="3124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C0AE607-B959-3D83-19A6-968D6E0D35EA}"/>
              </a:ext>
            </a:extLst>
          </p:cNvPr>
          <p:cNvSpPr/>
          <p:nvPr/>
        </p:nvSpPr>
        <p:spPr>
          <a:xfrm>
            <a:off x="10358325" y="4113413"/>
            <a:ext cx="304800" cy="1854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FE1D905F-E9F0-99AF-1A92-0B2BE5C0883F}"/>
              </a:ext>
            </a:extLst>
          </p:cNvPr>
          <p:cNvSpPr/>
          <p:nvPr/>
        </p:nvSpPr>
        <p:spPr>
          <a:xfrm>
            <a:off x="10816610" y="4181149"/>
            <a:ext cx="304800" cy="1177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77779E1-DEA4-F5E3-2726-48C1171EE48C}"/>
              </a:ext>
            </a:extLst>
          </p:cNvPr>
          <p:cNvSpPr txBox="1"/>
          <p:nvPr/>
        </p:nvSpPr>
        <p:spPr>
          <a:xfrm>
            <a:off x="8125521" y="4392812"/>
            <a:ext cx="461665" cy="5511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dirty="0"/>
              <a:t>you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3161EF5-E54A-44AD-BDA3-8F7952823031}"/>
              </a:ext>
            </a:extLst>
          </p:cNvPr>
          <p:cNvSpPr txBox="1"/>
          <p:nvPr/>
        </p:nvSpPr>
        <p:spPr>
          <a:xfrm>
            <a:off x="8747198" y="4392811"/>
            <a:ext cx="461665" cy="5511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dirty="0"/>
              <a:t>say</a:t>
            </a:r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959BF88-CA5C-B235-E324-538ECBE2C4D5}"/>
              </a:ext>
            </a:extLst>
          </p:cNvPr>
          <p:cNvSpPr txBox="1"/>
          <p:nvPr/>
        </p:nvSpPr>
        <p:spPr>
          <a:xfrm>
            <a:off x="8645663" y="4392810"/>
            <a:ext cx="1015663" cy="171025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dirty="0"/>
              <a:t>goodbye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FD9EDEA-5C49-8F11-6A51-9447E0D9633D}"/>
              </a:ext>
            </a:extLst>
          </p:cNvPr>
          <p:cNvSpPr txBox="1"/>
          <p:nvPr/>
        </p:nvSpPr>
        <p:spPr>
          <a:xfrm>
            <a:off x="9762861" y="4392811"/>
            <a:ext cx="461665" cy="5511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dirty="0"/>
              <a:t>and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9CC1027-1BCB-CCFF-AD83-20DC370EF5BF}"/>
              </a:ext>
            </a:extLst>
          </p:cNvPr>
          <p:cNvSpPr txBox="1"/>
          <p:nvPr/>
        </p:nvSpPr>
        <p:spPr>
          <a:xfrm>
            <a:off x="10279892" y="4392811"/>
            <a:ext cx="461665" cy="5511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dirty="0"/>
              <a:t>I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3731842-B15F-CFF8-AEFD-B0955D3D6077}"/>
              </a:ext>
            </a:extLst>
          </p:cNvPr>
          <p:cNvSpPr txBox="1"/>
          <p:nvPr/>
        </p:nvSpPr>
        <p:spPr>
          <a:xfrm>
            <a:off x="10738177" y="4392811"/>
            <a:ext cx="461665" cy="7704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ja-JP" dirty="0"/>
              <a:t>hello</a:t>
            </a:r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76BBF82-70B3-BC1E-D443-75917292F1F0}"/>
              </a:ext>
            </a:extLst>
          </p:cNvPr>
          <p:cNvSpPr txBox="1"/>
          <p:nvPr/>
        </p:nvSpPr>
        <p:spPr>
          <a:xfrm>
            <a:off x="8978030" y="125823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確率分布</a:t>
            </a:r>
          </a:p>
        </p:txBody>
      </p:sp>
    </p:spTree>
    <p:extLst>
      <p:ext uri="{BB962C8B-B14F-4D97-AF65-F5344CB8AC3E}">
        <p14:creationId xmlns:p14="http://schemas.microsoft.com/office/powerpoint/2010/main" val="793362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FBA622E-F114-79BE-262C-6D9D324CF3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0380" y="287936"/>
            <a:ext cx="11455400" cy="469900"/>
          </a:xfrm>
        </p:spPr>
        <p:txBody>
          <a:bodyPr>
            <a:normAutofit fontScale="92500" lnSpcReduction="20000"/>
          </a:bodyPr>
          <a:lstStyle/>
          <a:p>
            <a:endParaRPr kumimoji="1" lang="ja-JP" altLang="en-US"/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EA6D00A0-A8AB-2B5F-91A2-A0142AAB98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792801"/>
              </p:ext>
            </p:extLst>
          </p:nvPr>
        </p:nvGraphicFramePr>
        <p:xfrm>
          <a:off x="2132484" y="2873478"/>
          <a:ext cx="7202435" cy="1804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0812">
                  <a:extLst>
                    <a:ext uri="{9D8B030D-6E8A-4147-A177-3AD203B41FA5}">
                      <a16:colId xmlns:a16="http://schemas.microsoft.com/office/drawing/2014/main" val="62243078"/>
                    </a:ext>
                  </a:extLst>
                </a:gridCol>
                <a:gridCol w="1506114">
                  <a:extLst>
                    <a:ext uri="{9D8B030D-6E8A-4147-A177-3AD203B41FA5}">
                      <a16:colId xmlns:a16="http://schemas.microsoft.com/office/drawing/2014/main" val="4158025376"/>
                    </a:ext>
                  </a:extLst>
                </a:gridCol>
                <a:gridCol w="3295509">
                  <a:extLst>
                    <a:ext uri="{9D8B030D-6E8A-4147-A177-3AD203B41FA5}">
                      <a16:colId xmlns:a16="http://schemas.microsoft.com/office/drawing/2014/main" val="3126776777"/>
                    </a:ext>
                  </a:extLst>
                </a:gridCol>
              </a:tblGrid>
              <a:tr h="45252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単語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単語</a:t>
                      </a:r>
                      <a:r>
                        <a:rPr kumimoji="1" lang="en-US" altLang="ja-JP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one-hot</a:t>
                      </a:r>
                      <a:r>
                        <a:rPr kumimoji="1" lang="ja-JP" altLang="en-US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表現</a:t>
                      </a:r>
                      <a:endParaRPr kumimoji="1" lang="en-US" altLang="ja-JP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756928"/>
                  </a:ext>
                </a:extLst>
              </a:tr>
              <a:tr h="1352371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402387"/>
                  </a:ext>
                </a:extLst>
              </a:tr>
            </a:tbl>
          </a:graphicData>
        </a:graphic>
      </p:graphicFrame>
      <p:sp>
        <p:nvSpPr>
          <p:cNvPr id="3" name="大かっこ 2">
            <a:extLst>
              <a:ext uri="{FF2B5EF4-FFF2-40B4-BE49-F238E27FC236}">
                <a16:creationId xmlns:a16="http://schemas.microsoft.com/office/drawing/2014/main" id="{8001D27E-C213-246D-89D2-1EC618A0F059}"/>
              </a:ext>
            </a:extLst>
          </p:cNvPr>
          <p:cNvSpPr/>
          <p:nvPr/>
        </p:nvSpPr>
        <p:spPr>
          <a:xfrm>
            <a:off x="2295212" y="3650064"/>
            <a:ext cx="1929283" cy="680776"/>
          </a:xfrm>
          <a:prstGeom prst="bracketPair">
            <a:avLst/>
          </a:prstGeom>
          <a:ln w="19050"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77A409B-AA5D-F05D-CB68-86F46F669839}"/>
              </a:ext>
            </a:extLst>
          </p:cNvPr>
          <p:cNvSpPr txBox="1"/>
          <p:nvPr/>
        </p:nvSpPr>
        <p:spPr>
          <a:xfrm>
            <a:off x="2477755" y="3639653"/>
            <a:ext cx="1627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y</a:t>
            </a:r>
            <a:r>
              <a:rPr kumimoji="1" lang="en-US" altLang="ja-JP" dirty="0"/>
              <a:t>ou</a:t>
            </a:r>
          </a:p>
          <a:p>
            <a:pPr algn="ctr"/>
            <a:r>
              <a:rPr lang="en-US" altLang="ja-JP" dirty="0"/>
              <a:t>goodbye</a:t>
            </a:r>
            <a:endParaRPr kumimoji="1" lang="ja-JP" altLang="en-US"/>
          </a:p>
        </p:txBody>
      </p:sp>
      <p:sp>
        <p:nvSpPr>
          <p:cNvPr id="31" name="大かっこ 30">
            <a:extLst>
              <a:ext uri="{FF2B5EF4-FFF2-40B4-BE49-F238E27FC236}">
                <a16:creationId xmlns:a16="http://schemas.microsoft.com/office/drawing/2014/main" id="{2F5527BF-2096-C54A-FA7B-95AF7C3B2520}"/>
              </a:ext>
            </a:extLst>
          </p:cNvPr>
          <p:cNvSpPr/>
          <p:nvPr/>
        </p:nvSpPr>
        <p:spPr>
          <a:xfrm>
            <a:off x="4884613" y="3650064"/>
            <a:ext cx="849088" cy="680776"/>
          </a:xfrm>
          <a:prstGeom prst="bracketPair">
            <a:avLst/>
          </a:prstGeom>
          <a:ln w="19050"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8A71A49-0090-F9BD-5DB9-00712632F611}"/>
              </a:ext>
            </a:extLst>
          </p:cNvPr>
          <p:cNvSpPr txBox="1"/>
          <p:nvPr/>
        </p:nvSpPr>
        <p:spPr>
          <a:xfrm>
            <a:off x="5053760" y="3667286"/>
            <a:ext cx="510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0</a:t>
            </a:r>
            <a:endParaRPr kumimoji="1" lang="en-US" altLang="ja-JP" dirty="0"/>
          </a:p>
          <a:p>
            <a:pPr algn="ctr"/>
            <a:r>
              <a:rPr lang="en-US" altLang="ja-JP" dirty="0"/>
              <a:t>2</a:t>
            </a:r>
            <a:endParaRPr kumimoji="1" lang="ja-JP" altLang="en-US"/>
          </a:p>
        </p:txBody>
      </p:sp>
      <p:sp>
        <p:nvSpPr>
          <p:cNvPr id="35" name="大かっこ 34">
            <a:extLst>
              <a:ext uri="{FF2B5EF4-FFF2-40B4-BE49-F238E27FC236}">
                <a16:creationId xmlns:a16="http://schemas.microsoft.com/office/drawing/2014/main" id="{D0B83CC5-C9AE-8ACE-7B86-72D742E049C1}"/>
              </a:ext>
            </a:extLst>
          </p:cNvPr>
          <p:cNvSpPr/>
          <p:nvPr/>
        </p:nvSpPr>
        <p:spPr>
          <a:xfrm>
            <a:off x="6695004" y="3650064"/>
            <a:ext cx="2148112" cy="680776"/>
          </a:xfrm>
          <a:prstGeom prst="bracketPair">
            <a:avLst/>
          </a:prstGeom>
          <a:ln w="19050"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FB5DDA25-A56E-DD46-5253-C3B801D9A5CB}"/>
              </a:ext>
            </a:extLst>
          </p:cNvPr>
          <p:cNvSpPr txBox="1"/>
          <p:nvPr/>
        </p:nvSpPr>
        <p:spPr>
          <a:xfrm>
            <a:off x="6752781" y="3664050"/>
            <a:ext cx="2032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(</a:t>
            </a:r>
            <a:r>
              <a:rPr lang="en-US" altLang="ja-JP" b="1" dirty="0"/>
              <a:t>1</a:t>
            </a:r>
            <a:r>
              <a:rPr lang="en-US" altLang="ja-JP" dirty="0"/>
              <a:t>, 0, 0, 0, 0, 0, 0)</a:t>
            </a:r>
            <a:endParaRPr kumimoji="1" lang="en-US" altLang="ja-JP" dirty="0"/>
          </a:p>
          <a:p>
            <a:pPr algn="ctr"/>
            <a:r>
              <a:rPr lang="en-US" altLang="ja-JP" dirty="0"/>
              <a:t>(0, 0, </a:t>
            </a:r>
            <a:r>
              <a:rPr lang="en-US" altLang="ja-JP" b="1" dirty="0"/>
              <a:t>1</a:t>
            </a:r>
            <a:r>
              <a:rPr lang="en-US" altLang="ja-JP" dirty="0"/>
              <a:t>, 0, 0, 0, 0)</a:t>
            </a:r>
          </a:p>
        </p:txBody>
      </p:sp>
    </p:spTree>
    <p:extLst>
      <p:ext uri="{BB962C8B-B14F-4D97-AF65-F5344CB8AC3E}">
        <p14:creationId xmlns:p14="http://schemas.microsoft.com/office/powerpoint/2010/main" val="531838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409;p53">
            <a:extLst>
              <a:ext uri="{FF2B5EF4-FFF2-40B4-BE49-F238E27FC236}">
                <a16:creationId xmlns:a16="http://schemas.microsoft.com/office/drawing/2014/main" id="{E44FD3C6-D287-C910-8C39-1B073A8D3B0D}"/>
              </a:ext>
            </a:extLst>
          </p:cNvPr>
          <p:cNvSpPr txBox="1"/>
          <p:nvPr/>
        </p:nvSpPr>
        <p:spPr>
          <a:xfrm>
            <a:off x="1664811" y="3071748"/>
            <a:ext cx="705856" cy="511034"/>
          </a:xfrm>
          <a:prstGeom prst="rect">
            <a:avLst/>
          </a:prstGeom>
          <a:solidFill>
            <a:srgbClr val="EFEFE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RNN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ECB7106-62DA-B390-FECC-8D7988758C17}"/>
                  </a:ext>
                </a:extLst>
              </p:cNvPr>
              <p:cNvSpPr txBox="1"/>
              <p:nvPr/>
            </p:nvSpPr>
            <p:spPr>
              <a:xfrm>
                <a:off x="1873116" y="3930580"/>
                <a:ext cx="2892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ECB7106-62DA-B390-FECC-8D7988758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116" y="3930580"/>
                <a:ext cx="289246" cy="276999"/>
              </a:xfrm>
              <a:prstGeom prst="rect">
                <a:avLst/>
              </a:prstGeom>
              <a:blipFill>
                <a:blip r:embed="rId2"/>
                <a:stretch>
                  <a:fillRect l="-12500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2B9B7544-08D8-9176-E1B9-25B5DD5A7A58}"/>
                  </a:ext>
                </a:extLst>
              </p:cNvPr>
              <p:cNvSpPr txBox="1"/>
              <p:nvPr/>
            </p:nvSpPr>
            <p:spPr>
              <a:xfrm>
                <a:off x="1883824" y="2446951"/>
                <a:ext cx="2785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2B9B7544-08D8-9176-E1B9-25B5DD5A7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824" y="2446951"/>
                <a:ext cx="278538" cy="276999"/>
              </a:xfrm>
              <a:prstGeom prst="rect">
                <a:avLst/>
              </a:prstGeom>
              <a:blipFill>
                <a:blip r:embed="rId3"/>
                <a:stretch>
                  <a:fillRect l="-17391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右矢印 12">
            <a:extLst>
              <a:ext uri="{FF2B5EF4-FFF2-40B4-BE49-F238E27FC236}">
                <a16:creationId xmlns:a16="http://schemas.microsoft.com/office/drawing/2014/main" id="{BE4241D6-FDA1-5FDA-1AF8-B33C69075ED4}"/>
              </a:ext>
            </a:extLst>
          </p:cNvPr>
          <p:cNvSpPr/>
          <p:nvPr/>
        </p:nvSpPr>
        <p:spPr>
          <a:xfrm>
            <a:off x="2799824" y="3183646"/>
            <a:ext cx="960130" cy="330202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1430376C-809E-D389-86DA-EFB796377EAA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2017739" y="3582782"/>
            <a:ext cx="0" cy="347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EEB3D799-E39C-E819-260D-3EF1319B0AFC}"/>
              </a:ext>
            </a:extLst>
          </p:cNvPr>
          <p:cNvCxnSpPr/>
          <p:nvPr/>
        </p:nvCxnSpPr>
        <p:spPr>
          <a:xfrm flipV="1">
            <a:off x="2009943" y="2723950"/>
            <a:ext cx="0" cy="347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カギ線コネクタ 24">
            <a:extLst>
              <a:ext uri="{FF2B5EF4-FFF2-40B4-BE49-F238E27FC236}">
                <a16:creationId xmlns:a16="http://schemas.microsoft.com/office/drawing/2014/main" id="{02A2FCF9-1284-2315-6069-FF18A74AED60}"/>
              </a:ext>
            </a:extLst>
          </p:cNvPr>
          <p:cNvCxnSpPr>
            <a:cxnSpLocks/>
            <a:endCxn id="5" idx="3"/>
          </p:cNvCxnSpPr>
          <p:nvPr/>
        </p:nvCxnSpPr>
        <p:spPr>
          <a:xfrm rot="16200000" flipH="1">
            <a:off x="1924047" y="2880645"/>
            <a:ext cx="532516" cy="360724"/>
          </a:xfrm>
          <a:prstGeom prst="bentConnector4">
            <a:avLst>
              <a:gd name="adj1" fmla="val 26008"/>
              <a:gd name="adj2" fmla="val 1633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Google Shape;5409;p53">
            <a:extLst>
              <a:ext uri="{FF2B5EF4-FFF2-40B4-BE49-F238E27FC236}">
                <a16:creationId xmlns:a16="http://schemas.microsoft.com/office/drawing/2014/main" id="{D84EBF5F-96BF-EA92-39D3-7F90AF8D514F}"/>
              </a:ext>
            </a:extLst>
          </p:cNvPr>
          <p:cNvSpPr txBox="1"/>
          <p:nvPr/>
        </p:nvSpPr>
        <p:spPr>
          <a:xfrm>
            <a:off x="3895393" y="3071748"/>
            <a:ext cx="705856" cy="511034"/>
          </a:xfrm>
          <a:prstGeom prst="rect">
            <a:avLst/>
          </a:prstGeom>
          <a:solidFill>
            <a:srgbClr val="EFEFE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RNN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2BDECCF6-1108-ED74-82C3-4C908E4C1E24}"/>
                  </a:ext>
                </a:extLst>
              </p:cNvPr>
              <p:cNvSpPr txBox="1"/>
              <p:nvPr/>
            </p:nvSpPr>
            <p:spPr>
              <a:xfrm>
                <a:off x="4103698" y="3930580"/>
                <a:ext cx="3088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2BDECCF6-1108-ED74-82C3-4C908E4C1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698" y="3930580"/>
                <a:ext cx="308802" cy="276999"/>
              </a:xfrm>
              <a:prstGeom prst="rect">
                <a:avLst/>
              </a:prstGeom>
              <a:blipFill>
                <a:blip r:embed="rId4"/>
                <a:stretch>
                  <a:fillRect l="-16000" r="-4000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282483E0-E325-37D9-C587-18A6FABD79A5}"/>
                  </a:ext>
                </a:extLst>
              </p:cNvPr>
              <p:cNvSpPr txBox="1"/>
              <p:nvPr/>
            </p:nvSpPr>
            <p:spPr>
              <a:xfrm>
                <a:off x="4114406" y="2446951"/>
                <a:ext cx="298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282483E0-E325-37D9-C587-18A6FABD7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406" y="2446951"/>
                <a:ext cx="298094" cy="276999"/>
              </a:xfrm>
              <a:prstGeom prst="rect">
                <a:avLst/>
              </a:prstGeom>
              <a:blipFill>
                <a:blip r:embed="rId5"/>
                <a:stretch>
                  <a:fillRect l="-20833" r="-4167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F7B48657-D9BB-115E-0915-DD9C4D7A0E34}"/>
              </a:ext>
            </a:extLst>
          </p:cNvPr>
          <p:cNvCxnSpPr>
            <a:stCxn id="28" idx="0"/>
            <a:endCxn id="27" idx="2"/>
          </p:cNvCxnSpPr>
          <p:nvPr/>
        </p:nvCxnSpPr>
        <p:spPr>
          <a:xfrm flipH="1" flipV="1">
            <a:off x="4248321" y="3582782"/>
            <a:ext cx="9778" cy="347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A7B385C1-3223-5669-CDD3-090654B34987}"/>
              </a:ext>
            </a:extLst>
          </p:cNvPr>
          <p:cNvCxnSpPr/>
          <p:nvPr/>
        </p:nvCxnSpPr>
        <p:spPr>
          <a:xfrm flipV="1">
            <a:off x="4240525" y="2723950"/>
            <a:ext cx="0" cy="347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カギ線コネクタ 31">
            <a:extLst>
              <a:ext uri="{FF2B5EF4-FFF2-40B4-BE49-F238E27FC236}">
                <a16:creationId xmlns:a16="http://schemas.microsoft.com/office/drawing/2014/main" id="{34231B29-5833-D9C3-274E-A582B8C9FC65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4240525" y="2897849"/>
            <a:ext cx="940307" cy="4294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Google Shape;5409;p53">
            <a:extLst>
              <a:ext uri="{FF2B5EF4-FFF2-40B4-BE49-F238E27FC236}">
                <a16:creationId xmlns:a16="http://schemas.microsoft.com/office/drawing/2014/main" id="{1F632A93-A9D3-D1F9-DCD8-A9B206AB7FD4}"/>
              </a:ext>
            </a:extLst>
          </p:cNvPr>
          <p:cNvSpPr txBox="1"/>
          <p:nvPr/>
        </p:nvSpPr>
        <p:spPr>
          <a:xfrm>
            <a:off x="5180832" y="3071748"/>
            <a:ext cx="705856" cy="511034"/>
          </a:xfrm>
          <a:prstGeom prst="rect">
            <a:avLst/>
          </a:prstGeom>
          <a:solidFill>
            <a:srgbClr val="EFEFE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RNN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8BF04F68-EB51-75BC-638B-43E92F7CE736}"/>
                  </a:ext>
                </a:extLst>
              </p:cNvPr>
              <p:cNvSpPr txBox="1"/>
              <p:nvPr/>
            </p:nvSpPr>
            <p:spPr>
              <a:xfrm>
                <a:off x="5389137" y="3930580"/>
                <a:ext cx="3034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8BF04F68-EB51-75BC-638B-43E92F7CE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9137" y="3930580"/>
                <a:ext cx="303480" cy="276999"/>
              </a:xfrm>
              <a:prstGeom prst="rect">
                <a:avLst/>
              </a:prstGeom>
              <a:blipFill>
                <a:blip r:embed="rId6"/>
                <a:stretch>
                  <a:fillRect l="-16000" r="-4000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E60EAFE5-5AEB-DD02-8FC8-86D00264A6F6}"/>
                  </a:ext>
                </a:extLst>
              </p:cNvPr>
              <p:cNvSpPr txBox="1"/>
              <p:nvPr/>
            </p:nvSpPr>
            <p:spPr>
              <a:xfrm>
                <a:off x="5399845" y="2446951"/>
                <a:ext cx="2927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E60EAFE5-5AEB-DD02-8FC8-86D00264A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845" y="2446951"/>
                <a:ext cx="292772" cy="276999"/>
              </a:xfrm>
              <a:prstGeom prst="rect">
                <a:avLst/>
              </a:prstGeom>
              <a:blipFill>
                <a:blip r:embed="rId7"/>
                <a:stretch>
                  <a:fillRect l="-20833" r="-4167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6A614133-8D2F-FAD4-5462-9ECB15467667}"/>
              </a:ext>
            </a:extLst>
          </p:cNvPr>
          <p:cNvCxnSpPr>
            <a:stCxn id="34" idx="0"/>
            <a:endCxn id="33" idx="2"/>
          </p:cNvCxnSpPr>
          <p:nvPr/>
        </p:nvCxnSpPr>
        <p:spPr>
          <a:xfrm flipH="1" flipV="1">
            <a:off x="5533760" y="3582782"/>
            <a:ext cx="7117" cy="347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E3D65DE8-6076-5C3A-6412-3040AAE40320}"/>
              </a:ext>
            </a:extLst>
          </p:cNvPr>
          <p:cNvCxnSpPr/>
          <p:nvPr/>
        </p:nvCxnSpPr>
        <p:spPr>
          <a:xfrm flipV="1">
            <a:off x="5525964" y="2723950"/>
            <a:ext cx="0" cy="347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Google Shape;5409;p53">
            <a:extLst>
              <a:ext uri="{FF2B5EF4-FFF2-40B4-BE49-F238E27FC236}">
                <a16:creationId xmlns:a16="http://schemas.microsoft.com/office/drawing/2014/main" id="{4A0DB546-07D2-9A68-5720-0E9269E70DD9}"/>
              </a:ext>
            </a:extLst>
          </p:cNvPr>
          <p:cNvSpPr txBox="1"/>
          <p:nvPr/>
        </p:nvSpPr>
        <p:spPr>
          <a:xfrm>
            <a:off x="6450099" y="3093230"/>
            <a:ext cx="705856" cy="511034"/>
          </a:xfrm>
          <a:prstGeom prst="rect">
            <a:avLst/>
          </a:prstGeom>
          <a:solidFill>
            <a:srgbClr val="EFEFE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RNN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37D55554-4747-DDAF-BE0B-5466F60DC2E5}"/>
                  </a:ext>
                </a:extLst>
              </p:cNvPr>
              <p:cNvSpPr txBox="1"/>
              <p:nvPr/>
            </p:nvSpPr>
            <p:spPr>
              <a:xfrm>
                <a:off x="6658404" y="3956979"/>
                <a:ext cx="3088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37D55554-4747-DDAF-BE0B-5466F60DC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404" y="3956979"/>
                <a:ext cx="308802" cy="276999"/>
              </a:xfrm>
              <a:prstGeom prst="rect">
                <a:avLst/>
              </a:prstGeom>
              <a:blipFill>
                <a:blip r:embed="rId8"/>
                <a:stretch>
                  <a:fillRect l="-16000" r="-4000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883875-8AA4-B694-53E9-54AE208FA71B}"/>
                  </a:ext>
                </a:extLst>
              </p:cNvPr>
              <p:cNvSpPr txBox="1"/>
              <p:nvPr/>
            </p:nvSpPr>
            <p:spPr>
              <a:xfrm>
                <a:off x="6672134" y="2446951"/>
                <a:ext cx="298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8883875-8AA4-B694-53E9-54AE208FA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134" y="2446951"/>
                <a:ext cx="298094" cy="276999"/>
              </a:xfrm>
              <a:prstGeom prst="rect">
                <a:avLst/>
              </a:prstGeom>
              <a:blipFill>
                <a:blip r:embed="rId9"/>
                <a:stretch>
                  <a:fillRect l="-16667" r="-4167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5A443CEF-8881-3EF4-1AA1-2E525AF080DC}"/>
              </a:ext>
            </a:extLst>
          </p:cNvPr>
          <p:cNvCxnSpPr>
            <a:cxnSpLocks/>
            <a:stCxn id="41" idx="0"/>
            <a:endCxn id="40" idx="2"/>
          </p:cNvCxnSpPr>
          <p:nvPr/>
        </p:nvCxnSpPr>
        <p:spPr>
          <a:xfrm flipH="1" flipV="1">
            <a:off x="6803027" y="3604264"/>
            <a:ext cx="9778" cy="352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EADB845D-4875-EF08-59E7-A5CC2AB8565C}"/>
              </a:ext>
            </a:extLst>
          </p:cNvPr>
          <p:cNvCxnSpPr/>
          <p:nvPr/>
        </p:nvCxnSpPr>
        <p:spPr>
          <a:xfrm flipV="1">
            <a:off x="6792442" y="2745432"/>
            <a:ext cx="0" cy="347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カギ線コネクタ 50">
            <a:extLst>
              <a:ext uri="{FF2B5EF4-FFF2-40B4-BE49-F238E27FC236}">
                <a16:creationId xmlns:a16="http://schemas.microsoft.com/office/drawing/2014/main" id="{6ABC7A0E-BBAA-855C-4F5F-3CACDC388E93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5521776" y="2897849"/>
            <a:ext cx="928323" cy="4508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カギ線コネクタ 61">
            <a:extLst>
              <a:ext uri="{FF2B5EF4-FFF2-40B4-BE49-F238E27FC236}">
                <a16:creationId xmlns:a16="http://schemas.microsoft.com/office/drawing/2014/main" id="{6A6584A7-EEDF-B687-1347-8A8E887F6B2E}"/>
              </a:ext>
            </a:extLst>
          </p:cNvPr>
          <p:cNvCxnSpPr>
            <a:cxnSpLocks/>
          </p:cNvCxnSpPr>
          <p:nvPr/>
        </p:nvCxnSpPr>
        <p:spPr>
          <a:xfrm>
            <a:off x="6803027" y="2925356"/>
            <a:ext cx="928323" cy="450898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Google Shape;5409;p53">
            <a:extLst>
              <a:ext uri="{FF2B5EF4-FFF2-40B4-BE49-F238E27FC236}">
                <a16:creationId xmlns:a16="http://schemas.microsoft.com/office/drawing/2014/main" id="{0138D283-6464-F3F3-D81F-7BE8A59D11D4}"/>
              </a:ext>
            </a:extLst>
          </p:cNvPr>
          <p:cNvSpPr txBox="1"/>
          <p:nvPr/>
        </p:nvSpPr>
        <p:spPr>
          <a:xfrm>
            <a:off x="7758980" y="3093230"/>
            <a:ext cx="705856" cy="511034"/>
          </a:xfrm>
          <a:prstGeom prst="rect">
            <a:avLst/>
          </a:prstGeom>
          <a:solidFill>
            <a:srgbClr val="EFEFE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rPr>
              <a:t>RNN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00F8D39B-28D7-84E0-6988-30F74425E031}"/>
                  </a:ext>
                </a:extLst>
              </p:cNvPr>
              <p:cNvSpPr txBox="1"/>
              <p:nvPr/>
            </p:nvSpPr>
            <p:spPr>
              <a:xfrm>
                <a:off x="7967285" y="3956979"/>
                <a:ext cx="2892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00F8D39B-28D7-84E0-6988-30F74425E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7285" y="3956979"/>
                <a:ext cx="289246" cy="276999"/>
              </a:xfrm>
              <a:prstGeom prst="rect">
                <a:avLst/>
              </a:prstGeom>
              <a:blipFill>
                <a:blip r:embed="rId10"/>
                <a:stretch>
                  <a:fillRect l="-17391" r="-4348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94BA3559-A85A-B313-8AAE-520EC59ECE48}"/>
              </a:ext>
            </a:extLst>
          </p:cNvPr>
          <p:cNvCxnSpPr>
            <a:cxnSpLocks/>
          </p:cNvCxnSpPr>
          <p:nvPr/>
        </p:nvCxnSpPr>
        <p:spPr>
          <a:xfrm flipH="1" flipV="1">
            <a:off x="8102130" y="3598067"/>
            <a:ext cx="9778" cy="352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84B3DB68-D02B-AC04-FFF0-8A8D5A36B517}"/>
              </a:ext>
            </a:extLst>
          </p:cNvPr>
          <p:cNvCxnSpPr/>
          <p:nvPr/>
        </p:nvCxnSpPr>
        <p:spPr>
          <a:xfrm flipV="1">
            <a:off x="8089219" y="2745432"/>
            <a:ext cx="0" cy="347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CC513458-A77B-8DD7-B36B-6134F71131CB}"/>
                  </a:ext>
                </a:extLst>
              </p:cNvPr>
              <p:cNvSpPr txBox="1"/>
              <p:nvPr/>
            </p:nvSpPr>
            <p:spPr>
              <a:xfrm>
                <a:off x="7949745" y="2462236"/>
                <a:ext cx="2785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CC513458-A77B-8DD7-B36B-6134F71131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9745" y="2462236"/>
                <a:ext cx="278538" cy="276999"/>
              </a:xfrm>
              <a:prstGeom prst="rect">
                <a:avLst/>
              </a:prstGeom>
              <a:blipFill>
                <a:blip r:embed="rId11"/>
                <a:stretch>
                  <a:fillRect l="-17391" r="-4348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カギ線コネクタ 71">
            <a:extLst>
              <a:ext uri="{FF2B5EF4-FFF2-40B4-BE49-F238E27FC236}">
                <a16:creationId xmlns:a16="http://schemas.microsoft.com/office/drawing/2014/main" id="{B61A0CDD-4C27-0D7D-6066-64D615E17CE9}"/>
              </a:ext>
            </a:extLst>
          </p:cNvPr>
          <p:cNvCxnSpPr>
            <a:cxnSpLocks/>
          </p:cNvCxnSpPr>
          <p:nvPr/>
        </p:nvCxnSpPr>
        <p:spPr>
          <a:xfrm>
            <a:off x="8093312" y="2925356"/>
            <a:ext cx="928323" cy="4508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68806BCE-19B5-52DD-48E8-7010F494D6C9}"/>
                  </a:ext>
                </a:extLst>
              </p:cNvPr>
              <p:cNvSpPr txBox="1"/>
              <p:nvPr/>
            </p:nvSpPr>
            <p:spPr>
              <a:xfrm>
                <a:off x="9067861" y="3210247"/>
                <a:ext cx="2785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68806BCE-19B5-52DD-48E8-7010F494D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7861" y="3210247"/>
                <a:ext cx="278538" cy="276999"/>
              </a:xfrm>
              <a:prstGeom prst="rect">
                <a:avLst/>
              </a:prstGeom>
              <a:blipFill>
                <a:blip r:embed="rId12"/>
                <a:stretch>
                  <a:fillRect l="-22727" r="-4545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8611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DD8DEE54-5129-B812-3207-CA5F57AB42E9}"/>
              </a:ext>
            </a:extLst>
          </p:cNvPr>
          <p:cNvGrpSpPr/>
          <p:nvPr/>
        </p:nvGrpSpPr>
        <p:grpSpPr>
          <a:xfrm>
            <a:off x="990797" y="2446950"/>
            <a:ext cx="3687382" cy="3160893"/>
            <a:chOff x="990797" y="2446951"/>
            <a:chExt cx="2053884" cy="1760628"/>
          </a:xfrm>
        </p:grpSpPr>
        <p:sp>
          <p:nvSpPr>
            <p:cNvPr id="5" name="Google Shape;5409;p53">
              <a:extLst>
                <a:ext uri="{FF2B5EF4-FFF2-40B4-BE49-F238E27FC236}">
                  <a16:creationId xmlns:a16="http://schemas.microsoft.com/office/drawing/2014/main" id="{E44FD3C6-D287-C910-8C39-1B073A8D3B0D}"/>
                </a:ext>
              </a:extLst>
            </p:cNvPr>
            <p:cNvSpPr txBox="1"/>
            <p:nvPr/>
          </p:nvSpPr>
          <p:spPr>
            <a:xfrm>
              <a:off x="1664811" y="3071748"/>
              <a:ext cx="705856" cy="511034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Cambria Math" panose="02040503050406030204" pitchFamily="18" charset="0"/>
                  <a:ea typeface="Cambria Math" panose="02040503050406030204" pitchFamily="18" charset="0"/>
                  <a:cs typeface="Consolas"/>
                  <a:sym typeface="Consolas"/>
                </a:rPr>
                <a:t>RNN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DECB7106-62DA-B390-FECC-8D7988758C17}"/>
                    </a:ext>
                  </a:extLst>
                </p:cNvPr>
                <p:cNvSpPr txBox="1"/>
                <p:nvPr/>
              </p:nvSpPr>
              <p:spPr>
                <a:xfrm>
                  <a:off x="1873116" y="3930580"/>
                  <a:ext cx="2892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DECB7106-62DA-B390-FECC-8D7988758C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3116" y="3930580"/>
                  <a:ext cx="289246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2B9B7544-08D8-9176-E1B9-25B5DD5A7A58}"/>
                    </a:ext>
                  </a:extLst>
                </p:cNvPr>
                <p:cNvSpPr txBox="1"/>
                <p:nvPr/>
              </p:nvSpPr>
              <p:spPr>
                <a:xfrm>
                  <a:off x="1883824" y="2446951"/>
                  <a:ext cx="2785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2B9B7544-08D8-9176-E1B9-25B5DD5A7A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3824" y="2446951"/>
                  <a:ext cx="278538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1430376C-809E-D389-86DA-EFB796377EAA}"/>
                </a:ext>
              </a:extLst>
            </p:cNvPr>
            <p:cNvCxnSpPr>
              <a:stCxn id="6" idx="0"/>
              <a:endCxn id="5" idx="2"/>
            </p:cNvCxnSpPr>
            <p:nvPr/>
          </p:nvCxnSpPr>
          <p:spPr>
            <a:xfrm flipV="1">
              <a:off x="2017739" y="3582782"/>
              <a:ext cx="0" cy="3477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" name="Google Shape;5409;p53">
              <a:extLst>
                <a:ext uri="{FF2B5EF4-FFF2-40B4-BE49-F238E27FC236}">
                  <a16:creationId xmlns:a16="http://schemas.microsoft.com/office/drawing/2014/main" id="{E08CF535-A369-FCC7-C085-806F51AE7347}"/>
                </a:ext>
              </a:extLst>
            </p:cNvPr>
            <p:cNvSpPr txBox="1"/>
            <p:nvPr/>
          </p:nvSpPr>
          <p:spPr>
            <a:xfrm>
              <a:off x="990797" y="3071748"/>
              <a:ext cx="289245" cy="511034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endParaRPr>
            </a:p>
          </p:txBody>
        </p:sp>
        <p:sp>
          <p:nvSpPr>
            <p:cNvPr id="3" name="Google Shape;5409;p53">
              <a:extLst>
                <a:ext uri="{FF2B5EF4-FFF2-40B4-BE49-F238E27FC236}">
                  <a16:creationId xmlns:a16="http://schemas.microsoft.com/office/drawing/2014/main" id="{DD87A777-424B-4BF3-1F23-459B0FFF6407}"/>
                </a:ext>
              </a:extLst>
            </p:cNvPr>
            <p:cNvSpPr txBox="1"/>
            <p:nvPr/>
          </p:nvSpPr>
          <p:spPr>
            <a:xfrm>
              <a:off x="2755436" y="3071748"/>
              <a:ext cx="289245" cy="511034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endParaRPr>
            </a:p>
          </p:txBody>
        </p: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FD63B00A-55D9-AB26-2D80-220AEE062359}"/>
                </a:ext>
              </a:extLst>
            </p:cNvPr>
            <p:cNvCxnSpPr>
              <a:cxnSpLocks/>
              <a:endCxn id="3" idx="1"/>
            </p:cNvCxnSpPr>
            <p:nvPr/>
          </p:nvCxnSpPr>
          <p:spPr>
            <a:xfrm>
              <a:off x="2370667" y="3327265"/>
              <a:ext cx="3847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カギ線コネクタ 10">
              <a:extLst>
                <a:ext uri="{FF2B5EF4-FFF2-40B4-BE49-F238E27FC236}">
                  <a16:creationId xmlns:a16="http://schemas.microsoft.com/office/drawing/2014/main" id="{AE9057DA-DDFF-1C9B-D99A-DFA1F017FB34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rot="16200000" flipV="1">
              <a:off x="1977168" y="2769875"/>
              <a:ext cx="598653" cy="50680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F5738266-8AC0-499A-90E7-29E8EA51065A}"/>
                </a:ext>
              </a:extLst>
            </p:cNvPr>
            <p:cNvCxnSpPr>
              <a:cxnSpLocks/>
            </p:cNvCxnSpPr>
            <p:nvPr/>
          </p:nvCxnSpPr>
          <p:spPr>
            <a:xfrm>
              <a:off x="1280042" y="3310924"/>
              <a:ext cx="3847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4493F8EB-C679-A7BA-32DA-BEE731A4C9EF}"/>
                    </a:ext>
                  </a:extLst>
                </p:cNvPr>
                <p:cNvSpPr txBox="1"/>
                <p:nvPr/>
              </p:nvSpPr>
              <p:spPr>
                <a:xfrm>
                  <a:off x="2447703" y="3322016"/>
                  <a:ext cx="2785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4493F8EB-C679-A7BA-32DA-BEE731A4C9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7703" y="3322016"/>
                  <a:ext cx="278538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43749CCB-F791-FC48-537A-22E7253FD333}"/>
                  </a:ext>
                </a:extLst>
              </p:cNvPr>
              <p:cNvSpPr txBox="1"/>
              <p:nvPr/>
            </p:nvSpPr>
            <p:spPr>
              <a:xfrm>
                <a:off x="1605444" y="4036661"/>
                <a:ext cx="4981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43749CCB-F791-FC48-537A-22E7253FD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444" y="4036661"/>
                <a:ext cx="498150" cy="276999"/>
              </a:xfrm>
              <a:prstGeom prst="rect">
                <a:avLst/>
              </a:prstGeom>
              <a:blipFill>
                <a:blip r:embed="rId5"/>
                <a:stretch>
                  <a:fillRect l="-10000" r="-2500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6663AB68-CE36-E858-8CA9-F0F373E7A6D2}"/>
              </a:ext>
            </a:extLst>
          </p:cNvPr>
          <p:cNvGrpSpPr/>
          <p:nvPr/>
        </p:nvGrpSpPr>
        <p:grpSpPr>
          <a:xfrm>
            <a:off x="5426129" y="2446950"/>
            <a:ext cx="3687382" cy="3160893"/>
            <a:chOff x="6202804" y="2446950"/>
            <a:chExt cx="3687382" cy="3160893"/>
          </a:xfrm>
        </p:grpSpPr>
        <p:sp>
          <p:nvSpPr>
            <p:cNvPr id="21" name="Google Shape;5409;p53">
              <a:extLst>
                <a:ext uri="{FF2B5EF4-FFF2-40B4-BE49-F238E27FC236}">
                  <a16:creationId xmlns:a16="http://schemas.microsoft.com/office/drawing/2014/main" id="{A374B6EF-0AA1-3BB2-B324-506335D0E3DA}"/>
                </a:ext>
              </a:extLst>
            </p:cNvPr>
            <p:cNvSpPr txBox="1"/>
            <p:nvPr/>
          </p:nvSpPr>
          <p:spPr>
            <a:xfrm>
              <a:off x="7412876" y="3568661"/>
              <a:ext cx="1267238" cy="917470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Cambria Math" panose="02040503050406030204" pitchFamily="18" charset="0"/>
                  <a:ea typeface="Cambria Math" panose="02040503050406030204" pitchFamily="18" charset="0"/>
                  <a:cs typeface="Consolas"/>
                  <a:sym typeface="Consolas"/>
                </a:rPr>
                <a:t>LSTM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1B81A0CF-A99A-2E71-4F01-039D72D50AEB}"/>
                    </a:ext>
                  </a:extLst>
                </p:cNvPr>
                <p:cNvSpPr txBox="1"/>
                <p:nvPr/>
              </p:nvSpPr>
              <p:spPr>
                <a:xfrm>
                  <a:off x="7786850" y="5110541"/>
                  <a:ext cx="519290" cy="497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1B81A0CF-A99A-2E71-4F01-039D72D50A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6850" y="5110541"/>
                  <a:ext cx="519290" cy="49730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9F0E6DCC-5E3D-903D-98C5-BE2C82C01901}"/>
                    </a:ext>
                  </a:extLst>
                </p:cNvPr>
                <p:cNvSpPr txBox="1"/>
                <p:nvPr/>
              </p:nvSpPr>
              <p:spPr>
                <a:xfrm>
                  <a:off x="7806075" y="2446950"/>
                  <a:ext cx="500065" cy="497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9F0E6DCC-5E3D-903D-98C5-BE2C82C019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6075" y="2446950"/>
                  <a:ext cx="500065" cy="49730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2A5F0132-AEAD-39BD-2697-AF87CB587E40}"/>
                </a:ext>
              </a:extLst>
            </p:cNvPr>
            <p:cNvCxnSpPr>
              <a:stCxn id="22" idx="0"/>
              <a:endCxn id="21" idx="2"/>
            </p:cNvCxnSpPr>
            <p:nvPr/>
          </p:nvCxnSpPr>
          <p:spPr>
            <a:xfrm flipV="1">
              <a:off x="8046495" y="4486132"/>
              <a:ext cx="0" cy="6244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Google Shape;5409;p53">
              <a:extLst>
                <a:ext uri="{FF2B5EF4-FFF2-40B4-BE49-F238E27FC236}">
                  <a16:creationId xmlns:a16="http://schemas.microsoft.com/office/drawing/2014/main" id="{84577B50-B3B8-C02D-6629-AAA07A34681B}"/>
                </a:ext>
              </a:extLst>
            </p:cNvPr>
            <p:cNvSpPr txBox="1"/>
            <p:nvPr/>
          </p:nvSpPr>
          <p:spPr>
            <a:xfrm>
              <a:off x="6202804" y="3568661"/>
              <a:ext cx="519288" cy="917470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endParaRPr>
            </a:p>
          </p:txBody>
        </p:sp>
        <p:sp>
          <p:nvSpPr>
            <p:cNvPr id="38" name="Google Shape;5409;p53">
              <a:extLst>
                <a:ext uri="{FF2B5EF4-FFF2-40B4-BE49-F238E27FC236}">
                  <a16:creationId xmlns:a16="http://schemas.microsoft.com/office/drawing/2014/main" id="{B86BBCDF-74E6-8FD6-6333-C2B983058023}"/>
                </a:ext>
              </a:extLst>
            </p:cNvPr>
            <p:cNvSpPr txBox="1"/>
            <p:nvPr/>
          </p:nvSpPr>
          <p:spPr>
            <a:xfrm>
              <a:off x="9370898" y="3568661"/>
              <a:ext cx="519288" cy="917470"/>
            </a:xfrm>
            <a:prstGeom prst="rect">
              <a:avLst/>
            </a:prstGeom>
            <a:solidFill>
              <a:srgbClr val="EFEFE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" dirty="0">
                <a:latin typeface="Cambria Math" panose="02040503050406030204" pitchFamily="18" charset="0"/>
                <a:ea typeface="Cambria Math" panose="02040503050406030204" pitchFamily="18" charset="0"/>
                <a:cs typeface="Consolas"/>
                <a:sym typeface="Consolas"/>
              </a:endParaRPr>
            </a:p>
          </p:txBody>
        </p: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4F6C0ECA-E91F-B3A8-B72A-B5A351937997}"/>
                </a:ext>
              </a:extLst>
            </p:cNvPr>
            <p:cNvCxnSpPr>
              <a:cxnSpLocks/>
            </p:cNvCxnSpPr>
            <p:nvPr/>
          </p:nvCxnSpPr>
          <p:spPr>
            <a:xfrm>
              <a:off x="8680114" y="4319581"/>
              <a:ext cx="6907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カギ線コネクタ 44">
              <a:extLst>
                <a:ext uri="{FF2B5EF4-FFF2-40B4-BE49-F238E27FC236}">
                  <a16:creationId xmlns:a16="http://schemas.microsoft.com/office/drawing/2014/main" id="{1C5B9582-51D1-648C-CDF9-A7FDDAB20DEB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 rot="16200000" flipV="1">
              <a:off x="7821090" y="3179270"/>
              <a:ext cx="1369408" cy="899371"/>
            </a:xfrm>
            <a:prstGeom prst="bentConnector3">
              <a:avLst>
                <a:gd name="adj1" fmla="val 6082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E238799B-E46B-F03B-F032-D75AA6D1B8B8}"/>
                </a:ext>
              </a:extLst>
            </p:cNvPr>
            <p:cNvCxnSpPr>
              <a:cxnSpLocks/>
            </p:cNvCxnSpPr>
            <p:nvPr/>
          </p:nvCxnSpPr>
          <p:spPr>
            <a:xfrm>
              <a:off x="6722092" y="4332843"/>
              <a:ext cx="6907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A6FFC162-4E25-7A34-2323-F66CBE8DF8EA}"/>
                    </a:ext>
                  </a:extLst>
                </p:cNvPr>
                <p:cNvSpPr txBox="1"/>
                <p:nvPr/>
              </p:nvSpPr>
              <p:spPr>
                <a:xfrm>
                  <a:off x="8956724" y="4375979"/>
                  <a:ext cx="500065" cy="497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A6FFC162-4E25-7A34-2323-F66CBE8DF8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56724" y="4375979"/>
                  <a:ext cx="500065" cy="49730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02464EA8-9E62-8EC2-9941-2829F04C927D}"/>
                    </a:ext>
                  </a:extLst>
                </p:cNvPr>
                <p:cNvSpPr txBox="1"/>
                <p:nvPr/>
              </p:nvSpPr>
              <p:spPr>
                <a:xfrm>
                  <a:off x="6818409" y="4347631"/>
                  <a:ext cx="4981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02464EA8-9E62-8EC2-9941-2829F04C92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8409" y="4347631"/>
                  <a:ext cx="498150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9756"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直線矢印コネクタ 52">
              <a:extLst>
                <a:ext uri="{FF2B5EF4-FFF2-40B4-BE49-F238E27FC236}">
                  <a16:creationId xmlns:a16="http://schemas.microsoft.com/office/drawing/2014/main" id="{714E54F9-8FC3-2996-F62F-3AD03AADDB42}"/>
                </a:ext>
              </a:extLst>
            </p:cNvPr>
            <p:cNvCxnSpPr>
              <a:cxnSpLocks/>
            </p:cNvCxnSpPr>
            <p:nvPr/>
          </p:nvCxnSpPr>
          <p:spPr>
            <a:xfrm>
              <a:off x="6722092" y="3780908"/>
              <a:ext cx="6907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C1666A1F-B6EC-4CB6-B6E3-B6FBDF5DAADC}"/>
                    </a:ext>
                  </a:extLst>
                </p:cNvPr>
                <p:cNvSpPr txBox="1"/>
                <p:nvPr/>
              </p:nvSpPr>
              <p:spPr>
                <a:xfrm>
                  <a:off x="6818409" y="3435021"/>
                  <a:ext cx="4700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C1666A1F-B6EC-4CB6-B6E3-B6FBDF5DAA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8409" y="3435021"/>
                  <a:ext cx="470064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5263" r="-2632"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AAD84528-A6A3-05CB-2F54-C435978266F0}"/>
                </a:ext>
              </a:extLst>
            </p:cNvPr>
            <p:cNvCxnSpPr>
              <a:cxnSpLocks/>
            </p:cNvCxnSpPr>
            <p:nvPr/>
          </p:nvCxnSpPr>
          <p:spPr>
            <a:xfrm>
              <a:off x="8680114" y="3780908"/>
              <a:ext cx="6907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DDB4311D-E83D-C364-007D-EC9F1BAE8383}"/>
                    </a:ext>
                  </a:extLst>
                </p:cNvPr>
                <p:cNvSpPr txBox="1"/>
                <p:nvPr/>
              </p:nvSpPr>
              <p:spPr>
                <a:xfrm>
                  <a:off x="9063652" y="3494635"/>
                  <a:ext cx="2504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DDB4311D-E83D-C364-007D-EC9F1BAE83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3652" y="3494635"/>
                  <a:ext cx="250453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0000" r="-5000"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45981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B8A52014-C3BA-1F3C-4FD9-0801061E2644}"/>
              </a:ext>
            </a:extLst>
          </p:cNvPr>
          <p:cNvGrpSpPr/>
          <p:nvPr/>
        </p:nvGrpSpPr>
        <p:grpSpPr>
          <a:xfrm>
            <a:off x="982134" y="1228128"/>
            <a:ext cx="6666906" cy="4547971"/>
            <a:chOff x="982134" y="1228128"/>
            <a:chExt cx="6666906" cy="4547971"/>
          </a:xfrm>
        </p:grpSpPr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47CD7F85-E5EC-D112-7012-0DDA4C050D05}"/>
                </a:ext>
              </a:extLst>
            </p:cNvPr>
            <p:cNvSpPr/>
            <p:nvPr/>
          </p:nvSpPr>
          <p:spPr>
            <a:xfrm>
              <a:off x="1820333" y="2032000"/>
              <a:ext cx="4673600" cy="316653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C8B0706F-7AE7-4D20-E656-61A9B86E495D}"/>
                    </a:ext>
                  </a:extLst>
                </p:cNvPr>
                <p:cNvSpPr txBox="1"/>
                <p:nvPr/>
              </p:nvSpPr>
              <p:spPr>
                <a:xfrm>
                  <a:off x="982134" y="3244334"/>
                  <a:ext cx="6828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C8B0706F-7AE7-4D20-E656-61A9B86E49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134" y="3244334"/>
                  <a:ext cx="682816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1681FDDB-F0F6-EB5D-A211-5167E2586B02}"/>
                </a:ext>
              </a:extLst>
            </p:cNvPr>
            <p:cNvCxnSpPr>
              <a:stCxn id="2" idx="3"/>
            </p:cNvCxnSpPr>
            <p:nvPr/>
          </p:nvCxnSpPr>
          <p:spPr>
            <a:xfrm>
              <a:off x="1664950" y="3429000"/>
              <a:ext cx="15862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円/楕円 7">
                  <a:extLst>
                    <a:ext uri="{FF2B5EF4-FFF2-40B4-BE49-F238E27FC236}">
                      <a16:creationId xmlns:a16="http://schemas.microsoft.com/office/drawing/2014/main" id="{FFBCB3C8-6C90-2575-5ADA-0E779D8D54FB}"/>
                    </a:ext>
                  </a:extLst>
                </p:cNvPr>
                <p:cNvSpPr/>
                <p:nvPr/>
              </p:nvSpPr>
              <p:spPr>
                <a:xfrm>
                  <a:off x="3251200" y="3167333"/>
                  <a:ext cx="523333" cy="523333"/>
                </a:xfrm>
                <a:prstGeom prst="ellipse">
                  <a:avLst/>
                </a:prstGeom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kumimoji="1" lang="en-US" altLang="ja-JP" sz="1000" b="0" i="1" smtClean="0">
                            <a:latin typeface="Cambria Math" panose="02040503050406030204" pitchFamily="18" charset="0"/>
                          </a:rPr>
                          <m:t>𝑀𝑎𝑡𝑀𝑢𝑙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8" name="円/楕円 7">
                  <a:extLst>
                    <a:ext uri="{FF2B5EF4-FFF2-40B4-BE49-F238E27FC236}">
                      <a16:creationId xmlns:a16="http://schemas.microsoft.com/office/drawing/2014/main" id="{FFBCB3C8-6C90-2575-5ADA-0E779D8D54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1200" y="3167333"/>
                  <a:ext cx="523333" cy="523333"/>
                </a:xfrm>
                <a:prstGeom prst="ellipse">
                  <a:avLst/>
                </a:prstGeom>
                <a:blipFill>
                  <a:blip r:embed="rId3"/>
                  <a:stretch>
                    <a:fillRect l="-13953" r="-4651"/>
                  </a:stretch>
                </a:blip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E17D6370-9813-32BF-631A-4B218A611DC5}"/>
                    </a:ext>
                  </a:extLst>
                </p:cNvPr>
                <p:cNvSpPr txBox="1"/>
                <p:nvPr/>
              </p:nvSpPr>
              <p:spPr>
                <a:xfrm>
                  <a:off x="2088550" y="2260600"/>
                  <a:ext cx="3695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E17D6370-9813-32BF-631A-4B218A611D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8550" y="2260600"/>
                  <a:ext cx="369525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3333" b="-2272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カギ線コネクタ 10">
              <a:extLst>
                <a:ext uri="{FF2B5EF4-FFF2-40B4-BE49-F238E27FC236}">
                  <a16:creationId xmlns:a16="http://schemas.microsoft.com/office/drawing/2014/main" id="{4C47C288-E6BA-8ADD-B107-7A012A8D45D0}"/>
                </a:ext>
              </a:extLst>
            </p:cNvPr>
            <p:cNvCxnSpPr>
              <a:stCxn id="9" idx="3"/>
              <a:endCxn id="8" idx="0"/>
            </p:cNvCxnSpPr>
            <p:nvPr/>
          </p:nvCxnSpPr>
          <p:spPr>
            <a:xfrm>
              <a:off x="2458075" y="2399100"/>
              <a:ext cx="1054792" cy="76823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41BF23B0-61CF-B941-3A13-6746BF2908E0}"/>
                    </a:ext>
                  </a:extLst>
                </p:cNvPr>
                <p:cNvSpPr txBox="1"/>
                <p:nvPr/>
              </p:nvSpPr>
              <p:spPr>
                <a:xfrm>
                  <a:off x="2088550" y="4809067"/>
                  <a:ext cx="3695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41BF23B0-61CF-B941-3A13-6746BF2908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8550" y="4809067"/>
                  <a:ext cx="36952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3333"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円/楕円 13">
                  <a:extLst>
                    <a:ext uri="{FF2B5EF4-FFF2-40B4-BE49-F238E27FC236}">
                      <a16:creationId xmlns:a16="http://schemas.microsoft.com/office/drawing/2014/main" id="{852D88DD-F313-7DA1-ED58-DA1DBA03A42C}"/>
                    </a:ext>
                  </a:extLst>
                </p:cNvPr>
                <p:cNvSpPr/>
                <p:nvPr/>
              </p:nvSpPr>
              <p:spPr>
                <a:xfrm>
                  <a:off x="3251199" y="3797069"/>
                  <a:ext cx="523333" cy="523333"/>
                </a:xfrm>
                <a:prstGeom prst="ellipse">
                  <a:avLst/>
                </a:prstGeom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kumimoji="1" lang="en-US" altLang="ja-JP" sz="1000" b="0" i="1" smtClean="0">
                            <a:latin typeface="Cambria Math" panose="02040503050406030204" pitchFamily="18" charset="0"/>
                          </a:rPr>
                          <m:t>𝑀𝑎𝑡𝑀𝑢𝑙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14" name="円/楕円 13">
                  <a:extLst>
                    <a:ext uri="{FF2B5EF4-FFF2-40B4-BE49-F238E27FC236}">
                      <a16:creationId xmlns:a16="http://schemas.microsoft.com/office/drawing/2014/main" id="{852D88DD-F313-7DA1-ED58-DA1DBA03A4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1199" y="3797069"/>
                  <a:ext cx="523333" cy="523333"/>
                </a:xfrm>
                <a:prstGeom prst="ellipse">
                  <a:avLst/>
                </a:prstGeom>
                <a:blipFill>
                  <a:blip r:embed="rId6"/>
                  <a:stretch>
                    <a:fillRect l="-13953" r="-4651"/>
                  </a:stretch>
                </a:blip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カギ線コネクタ 15">
              <a:extLst>
                <a:ext uri="{FF2B5EF4-FFF2-40B4-BE49-F238E27FC236}">
                  <a16:creationId xmlns:a16="http://schemas.microsoft.com/office/drawing/2014/main" id="{182342EC-92D2-A601-81E2-B9AFD0B614A3}"/>
                </a:ext>
              </a:extLst>
            </p:cNvPr>
            <p:cNvCxnSpPr>
              <a:stCxn id="12" idx="3"/>
              <a:endCxn id="14" idx="4"/>
            </p:cNvCxnSpPr>
            <p:nvPr/>
          </p:nvCxnSpPr>
          <p:spPr>
            <a:xfrm flipV="1">
              <a:off x="2458075" y="4320402"/>
              <a:ext cx="1054791" cy="62716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円/楕円 16">
                  <a:extLst>
                    <a:ext uri="{FF2B5EF4-FFF2-40B4-BE49-F238E27FC236}">
                      <a16:creationId xmlns:a16="http://schemas.microsoft.com/office/drawing/2014/main" id="{5585F8B4-ADE6-BE27-265C-C4895A745FDE}"/>
                    </a:ext>
                  </a:extLst>
                </p:cNvPr>
                <p:cNvSpPr/>
                <p:nvPr/>
              </p:nvSpPr>
              <p:spPr>
                <a:xfrm>
                  <a:off x="4305989" y="3432032"/>
                  <a:ext cx="523333" cy="523333"/>
                </a:xfrm>
                <a:prstGeom prst="ellipse">
                  <a:avLst/>
                </a:prstGeom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b="0" i="1" smtClean="0">
                            <a:latin typeface="Cambria Math" panose="02040503050406030204" pitchFamily="18" charset="0"/>
                          </a:rPr>
                          <m:t> +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17" name="円/楕円 16">
                  <a:extLst>
                    <a:ext uri="{FF2B5EF4-FFF2-40B4-BE49-F238E27FC236}">
                      <a16:creationId xmlns:a16="http://schemas.microsoft.com/office/drawing/2014/main" id="{5585F8B4-ADE6-BE27-265C-C4895A745F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5989" y="3432032"/>
                  <a:ext cx="523333" cy="52333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54A4489F-AEE2-596B-B9FF-21CBF2858476}"/>
                </a:ext>
              </a:extLst>
            </p:cNvPr>
            <p:cNvCxnSpPr>
              <a:stCxn id="8" idx="6"/>
              <a:endCxn id="17" idx="2"/>
            </p:cNvCxnSpPr>
            <p:nvPr/>
          </p:nvCxnSpPr>
          <p:spPr>
            <a:xfrm>
              <a:off x="3774533" y="3429000"/>
              <a:ext cx="531456" cy="2646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B606C0D0-B863-8EF7-B0A2-3E27BA2F8002}"/>
                </a:ext>
              </a:extLst>
            </p:cNvPr>
            <p:cNvCxnSpPr>
              <a:cxnSpLocks/>
              <a:stCxn id="14" idx="6"/>
              <a:endCxn id="17" idx="2"/>
            </p:cNvCxnSpPr>
            <p:nvPr/>
          </p:nvCxnSpPr>
          <p:spPr>
            <a:xfrm flipV="1">
              <a:off x="3774532" y="3693699"/>
              <a:ext cx="531457" cy="3650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円/楕円 45">
                  <a:extLst>
                    <a:ext uri="{FF2B5EF4-FFF2-40B4-BE49-F238E27FC236}">
                      <a16:creationId xmlns:a16="http://schemas.microsoft.com/office/drawing/2014/main" id="{6E13BCE4-6238-DE41-19EF-D80067244E49}"/>
                    </a:ext>
                  </a:extLst>
                </p:cNvPr>
                <p:cNvSpPr/>
                <p:nvPr/>
              </p:nvSpPr>
              <p:spPr>
                <a:xfrm>
                  <a:off x="5360778" y="3432032"/>
                  <a:ext cx="523333" cy="523333"/>
                </a:xfrm>
                <a:prstGeom prst="ellipse">
                  <a:avLst/>
                </a:prstGeom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b="0" i="1" smtClean="0">
                            <a:latin typeface="Cambria Math" panose="02040503050406030204" pitchFamily="18" charset="0"/>
                          </a:rPr>
                          <m:t> +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46" name="円/楕円 45">
                  <a:extLst>
                    <a:ext uri="{FF2B5EF4-FFF2-40B4-BE49-F238E27FC236}">
                      <a16:creationId xmlns:a16="http://schemas.microsoft.com/office/drawing/2014/main" id="{6E13BCE4-6238-DE41-19EF-D80067244E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0778" y="3432032"/>
                  <a:ext cx="523333" cy="52333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2C5EB342-CA35-23AB-2C45-F926602E3BE9}"/>
                </a:ext>
              </a:extLst>
            </p:cNvPr>
            <p:cNvCxnSpPr>
              <a:cxnSpLocks/>
              <a:stCxn id="17" idx="6"/>
              <a:endCxn id="46" idx="2"/>
            </p:cNvCxnSpPr>
            <p:nvPr/>
          </p:nvCxnSpPr>
          <p:spPr>
            <a:xfrm>
              <a:off x="4829322" y="3693699"/>
              <a:ext cx="5314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42347AF9-25BD-13A8-4538-4012ED365701}"/>
                    </a:ext>
                  </a:extLst>
                </p:cNvPr>
                <p:cNvSpPr txBox="1"/>
                <p:nvPr/>
              </p:nvSpPr>
              <p:spPr>
                <a:xfrm>
                  <a:off x="5526135" y="4428066"/>
                  <a:ext cx="1926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42347AF9-25BD-13A8-4538-4012ED3657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6135" y="4428066"/>
                  <a:ext cx="192617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5000" r="-25000"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直線矢印コネクタ 52">
              <a:extLst>
                <a:ext uri="{FF2B5EF4-FFF2-40B4-BE49-F238E27FC236}">
                  <a16:creationId xmlns:a16="http://schemas.microsoft.com/office/drawing/2014/main" id="{4F511EBE-D61B-7401-5684-40EBEEAA3016}"/>
                </a:ext>
              </a:extLst>
            </p:cNvPr>
            <p:cNvCxnSpPr>
              <a:stCxn id="50" idx="0"/>
              <a:endCxn id="46" idx="4"/>
            </p:cNvCxnSpPr>
            <p:nvPr/>
          </p:nvCxnSpPr>
          <p:spPr>
            <a:xfrm flipV="1">
              <a:off x="5622444" y="3955365"/>
              <a:ext cx="1" cy="4727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E6E40486-0AF7-75A4-5D82-C717BB321449}"/>
                </a:ext>
              </a:extLst>
            </p:cNvPr>
            <p:cNvCxnSpPr>
              <a:cxnSpLocks/>
              <a:endCxn id="55" idx="4"/>
            </p:cNvCxnSpPr>
            <p:nvPr/>
          </p:nvCxnSpPr>
          <p:spPr>
            <a:xfrm flipV="1">
              <a:off x="5615080" y="2748296"/>
              <a:ext cx="0" cy="6837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円/楕円 54">
                  <a:extLst>
                    <a:ext uri="{FF2B5EF4-FFF2-40B4-BE49-F238E27FC236}">
                      <a16:creationId xmlns:a16="http://schemas.microsoft.com/office/drawing/2014/main" id="{1089B0CF-E06F-D99F-205C-7B95897132BA}"/>
                    </a:ext>
                  </a:extLst>
                </p:cNvPr>
                <p:cNvSpPr/>
                <p:nvPr/>
              </p:nvSpPr>
              <p:spPr>
                <a:xfrm>
                  <a:off x="5353413" y="2224963"/>
                  <a:ext cx="523333" cy="523333"/>
                </a:xfrm>
                <a:prstGeom prst="ellipse">
                  <a:avLst/>
                </a:prstGeom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kumimoji="1" lang="en-US" altLang="ja-JP" sz="1000" b="0" i="1" smtClean="0">
                            <a:latin typeface="Cambria Math" panose="02040503050406030204" pitchFamily="18" charset="0"/>
                          </a:rPr>
                          <m:t>𝑡𝑎𝑛h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55" name="円/楕円 54">
                  <a:extLst>
                    <a:ext uri="{FF2B5EF4-FFF2-40B4-BE49-F238E27FC236}">
                      <a16:creationId xmlns:a16="http://schemas.microsoft.com/office/drawing/2014/main" id="{1089B0CF-E06F-D99F-205C-7B95897132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3413" y="2224963"/>
                  <a:ext cx="523333" cy="523333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bg1">
                      <a:lumMod val="1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753994B0-6BA7-61E6-28A0-37137EAD3B2E}"/>
                    </a:ext>
                  </a:extLst>
                </p:cNvPr>
                <p:cNvSpPr txBox="1"/>
                <p:nvPr/>
              </p:nvSpPr>
              <p:spPr>
                <a:xfrm>
                  <a:off x="3377122" y="5499100"/>
                  <a:ext cx="2714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753994B0-6BA7-61E6-28A0-37137EAD3B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7122" y="5499100"/>
                  <a:ext cx="271485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8696" b="-125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直線矢印コネクタ 59">
              <a:extLst>
                <a:ext uri="{FF2B5EF4-FFF2-40B4-BE49-F238E27FC236}">
                  <a16:creationId xmlns:a16="http://schemas.microsoft.com/office/drawing/2014/main" id="{A628D61F-C5B6-DCDA-6FA1-D8116013A15F}"/>
                </a:ext>
              </a:extLst>
            </p:cNvPr>
            <p:cNvCxnSpPr>
              <a:stCxn id="58" idx="0"/>
            </p:cNvCxnSpPr>
            <p:nvPr/>
          </p:nvCxnSpPr>
          <p:spPr>
            <a:xfrm flipV="1">
              <a:off x="3512865" y="4320402"/>
              <a:ext cx="0" cy="11786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テキスト ボックス 60">
                  <a:extLst>
                    <a:ext uri="{FF2B5EF4-FFF2-40B4-BE49-F238E27FC236}">
                      <a16:creationId xmlns:a16="http://schemas.microsoft.com/office/drawing/2014/main" id="{0E0ABB5A-627B-C661-69B0-B2095560AD94}"/>
                    </a:ext>
                  </a:extLst>
                </p:cNvPr>
                <p:cNvSpPr txBox="1"/>
                <p:nvPr/>
              </p:nvSpPr>
              <p:spPr>
                <a:xfrm>
                  <a:off x="5483175" y="1228128"/>
                  <a:ext cx="2785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61" name="テキスト ボックス 60">
                  <a:extLst>
                    <a:ext uri="{FF2B5EF4-FFF2-40B4-BE49-F238E27FC236}">
                      <a16:creationId xmlns:a16="http://schemas.microsoft.com/office/drawing/2014/main" id="{0E0ABB5A-627B-C661-69B0-B2095560AD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3175" y="1228128"/>
                  <a:ext cx="278538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7391" r="-4348"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直線矢印コネクタ 62">
              <a:extLst>
                <a:ext uri="{FF2B5EF4-FFF2-40B4-BE49-F238E27FC236}">
                  <a16:creationId xmlns:a16="http://schemas.microsoft.com/office/drawing/2014/main" id="{E5EF6FB5-1D81-7814-9114-6D7ACE27EC7B}"/>
                </a:ext>
              </a:extLst>
            </p:cNvPr>
            <p:cNvCxnSpPr>
              <a:cxnSpLocks/>
              <a:endCxn id="61" idx="2"/>
            </p:cNvCxnSpPr>
            <p:nvPr/>
          </p:nvCxnSpPr>
          <p:spPr>
            <a:xfrm flipV="1">
              <a:off x="5622444" y="1505127"/>
              <a:ext cx="0" cy="7198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テキスト ボックス 64">
                  <a:extLst>
                    <a:ext uri="{FF2B5EF4-FFF2-40B4-BE49-F238E27FC236}">
                      <a16:creationId xmlns:a16="http://schemas.microsoft.com/office/drawing/2014/main" id="{4E05FD5A-2634-07C2-52F5-97FD151AE7D4}"/>
                    </a:ext>
                  </a:extLst>
                </p:cNvPr>
                <p:cNvSpPr txBox="1"/>
                <p:nvPr/>
              </p:nvSpPr>
              <p:spPr>
                <a:xfrm>
                  <a:off x="7370502" y="3336667"/>
                  <a:ext cx="2785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65" name="テキスト ボックス 64">
                  <a:extLst>
                    <a:ext uri="{FF2B5EF4-FFF2-40B4-BE49-F238E27FC236}">
                      <a16:creationId xmlns:a16="http://schemas.microsoft.com/office/drawing/2014/main" id="{4E05FD5A-2634-07C2-52F5-97FD151AE7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0502" y="3336667"/>
                  <a:ext cx="278538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7391"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カギ線コネクタ 74">
              <a:extLst>
                <a:ext uri="{FF2B5EF4-FFF2-40B4-BE49-F238E27FC236}">
                  <a16:creationId xmlns:a16="http://schemas.microsoft.com/office/drawing/2014/main" id="{7F0F2BD2-BC16-3D12-050D-3520F28461EF}"/>
                </a:ext>
              </a:extLst>
            </p:cNvPr>
            <p:cNvCxnSpPr>
              <a:cxnSpLocks/>
              <a:endCxn id="65" idx="1"/>
            </p:cNvCxnSpPr>
            <p:nvPr/>
          </p:nvCxnSpPr>
          <p:spPr>
            <a:xfrm>
              <a:off x="5622444" y="1849613"/>
              <a:ext cx="1748058" cy="1625554"/>
            </a:xfrm>
            <a:prstGeom prst="bentConnector3">
              <a:avLst>
                <a:gd name="adj1" fmla="val 7034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7866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グループ化 94">
            <a:extLst>
              <a:ext uri="{FF2B5EF4-FFF2-40B4-BE49-F238E27FC236}">
                <a16:creationId xmlns:a16="http://schemas.microsoft.com/office/drawing/2014/main" id="{44EF1919-60E9-D738-CC31-1B9000BC4C38}"/>
              </a:ext>
            </a:extLst>
          </p:cNvPr>
          <p:cNvGrpSpPr/>
          <p:nvPr/>
        </p:nvGrpSpPr>
        <p:grpSpPr>
          <a:xfrm>
            <a:off x="1617134" y="1414395"/>
            <a:ext cx="6666906" cy="4547971"/>
            <a:chOff x="982134" y="1228128"/>
            <a:chExt cx="6666906" cy="454797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C8B0706F-7AE7-4D20-E656-61A9B86E495D}"/>
                    </a:ext>
                  </a:extLst>
                </p:cNvPr>
                <p:cNvSpPr txBox="1"/>
                <p:nvPr/>
              </p:nvSpPr>
              <p:spPr>
                <a:xfrm>
                  <a:off x="982134" y="3244334"/>
                  <a:ext cx="6828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C8B0706F-7AE7-4D20-E656-61A9B86E49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134" y="3244334"/>
                  <a:ext cx="682816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4" name="グループ化 93">
              <a:extLst>
                <a:ext uri="{FF2B5EF4-FFF2-40B4-BE49-F238E27FC236}">
                  <a16:creationId xmlns:a16="http://schemas.microsoft.com/office/drawing/2014/main" id="{39AD0D25-BC77-5900-D270-E6BC6F3C2ACE}"/>
                </a:ext>
              </a:extLst>
            </p:cNvPr>
            <p:cNvGrpSpPr/>
            <p:nvPr/>
          </p:nvGrpSpPr>
          <p:grpSpPr>
            <a:xfrm>
              <a:off x="1633744" y="1228128"/>
              <a:ext cx="6015296" cy="4547971"/>
              <a:chOff x="1633744" y="1228128"/>
              <a:chExt cx="6015296" cy="4547971"/>
            </a:xfrm>
          </p:grpSpPr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47CD7F85-E5EC-D112-7012-0DDA4C050D05}"/>
                  </a:ext>
                </a:extLst>
              </p:cNvPr>
              <p:cNvSpPr/>
              <p:nvPr/>
            </p:nvSpPr>
            <p:spPr>
              <a:xfrm>
                <a:off x="1820333" y="2032000"/>
                <a:ext cx="4673600" cy="3166534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" name="直線矢印コネクタ 3">
                <a:extLst>
                  <a:ext uri="{FF2B5EF4-FFF2-40B4-BE49-F238E27FC236}">
                    <a16:creationId xmlns:a16="http://schemas.microsoft.com/office/drawing/2014/main" id="{1681FDDB-F0F6-EB5D-A211-5167E2586B02}"/>
                  </a:ext>
                </a:extLst>
              </p:cNvPr>
              <p:cNvCxnSpPr>
                <a:stCxn id="2" idx="3"/>
              </p:cNvCxnSpPr>
              <p:nvPr/>
            </p:nvCxnSpPr>
            <p:spPr>
              <a:xfrm>
                <a:off x="1664950" y="3429000"/>
                <a:ext cx="158625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円/楕円 7">
                    <a:extLst>
                      <a:ext uri="{FF2B5EF4-FFF2-40B4-BE49-F238E27FC236}">
                        <a16:creationId xmlns:a16="http://schemas.microsoft.com/office/drawing/2014/main" id="{FFBCB3C8-6C90-2575-5ADA-0E779D8D54FB}"/>
                      </a:ext>
                    </a:extLst>
                  </p:cNvPr>
                  <p:cNvSpPr/>
                  <p:nvPr/>
                </p:nvSpPr>
                <p:spPr>
                  <a:xfrm>
                    <a:off x="3251200" y="3167333"/>
                    <a:ext cx="523333" cy="523333"/>
                  </a:xfrm>
                  <a:prstGeom prst="ellipse">
                    <a:avLst/>
                  </a:prstGeom>
                  <a:ln>
                    <a:solidFill>
                      <a:schemeClr val="bg1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kumimoji="1" lang="en-US" altLang="ja-JP" sz="1000" b="0" i="1" smtClean="0">
                              <a:latin typeface="Cambria Math" panose="02040503050406030204" pitchFamily="18" charset="0"/>
                            </a:rPr>
                            <m:t>𝑀𝑎𝑡𝑀𝑢𝑙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>
              <p:sp>
                <p:nvSpPr>
                  <p:cNvPr id="8" name="円/楕円 7">
                    <a:extLst>
                      <a:ext uri="{FF2B5EF4-FFF2-40B4-BE49-F238E27FC236}">
                        <a16:creationId xmlns:a16="http://schemas.microsoft.com/office/drawing/2014/main" id="{FFBCB3C8-6C90-2575-5ADA-0E779D8D54F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1200" y="3167333"/>
                    <a:ext cx="523333" cy="523333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 l="-11628" r="-2326"/>
                    </a:stretch>
                  </a:blipFill>
                  <a:ln>
                    <a:solidFill>
                      <a:schemeClr val="bg1">
                        <a:lumMod val="1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E17D6370-9813-32BF-631A-4B218A611DC5}"/>
                      </a:ext>
                    </a:extLst>
                  </p:cNvPr>
                  <p:cNvSpPr txBox="1"/>
                  <p:nvPr/>
                </p:nvSpPr>
                <p:spPr>
                  <a:xfrm>
                    <a:off x="2088550" y="2260600"/>
                    <a:ext cx="36952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E17D6370-9813-32BF-631A-4B218A611D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8550" y="2260600"/>
                    <a:ext cx="369525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3333" r="-3333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カギ線コネクタ 10">
                <a:extLst>
                  <a:ext uri="{FF2B5EF4-FFF2-40B4-BE49-F238E27FC236}">
                    <a16:creationId xmlns:a16="http://schemas.microsoft.com/office/drawing/2014/main" id="{4C47C288-E6BA-8ADD-B107-7A012A8D45D0}"/>
                  </a:ext>
                </a:extLst>
              </p:cNvPr>
              <p:cNvCxnSpPr>
                <a:stCxn id="9" idx="3"/>
                <a:endCxn id="8" idx="0"/>
              </p:cNvCxnSpPr>
              <p:nvPr/>
            </p:nvCxnSpPr>
            <p:spPr>
              <a:xfrm>
                <a:off x="2458075" y="2399100"/>
                <a:ext cx="1054792" cy="768233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テキスト ボックス 11">
                    <a:extLst>
                      <a:ext uri="{FF2B5EF4-FFF2-40B4-BE49-F238E27FC236}">
                        <a16:creationId xmlns:a16="http://schemas.microsoft.com/office/drawing/2014/main" id="{41BF23B0-61CF-B941-3A13-6746BF2908E0}"/>
                      </a:ext>
                    </a:extLst>
                  </p:cNvPr>
                  <p:cNvSpPr txBox="1"/>
                  <p:nvPr/>
                </p:nvSpPr>
                <p:spPr>
                  <a:xfrm>
                    <a:off x="2088550" y="4809067"/>
                    <a:ext cx="36952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>
              <p:sp>
                <p:nvSpPr>
                  <p:cNvPr id="12" name="テキスト ボックス 11">
                    <a:extLst>
                      <a:ext uri="{FF2B5EF4-FFF2-40B4-BE49-F238E27FC236}">
                        <a16:creationId xmlns:a16="http://schemas.microsoft.com/office/drawing/2014/main" id="{41BF23B0-61CF-B941-3A13-6746BF2908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8550" y="4809067"/>
                    <a:ext cx="369525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3333" r="-3333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円/楕円 13">
                    <a:extLst>
                      <a:ext uri="{FF2B5EF4-FFF2-40B4-BE49-F238E27FC236}">
                        <a16:creationId xmlns:a16="http://schemas.microsoft.com/office/drawing/2014/main" id="{852D88DD-F313-7DA1-ED58-DA1DBA03A42C}"/>
                      </a:ext>
                    </a:extLst>
                  </p:cNvPr>
                  <p:cNvSpPr/>
                  <p:nvPr/>
                </p:nvSpPr>
                <p:spPr>
                  <a:xfrm>
                    <a:off x="3251199" y="3797069"/>
                    <a:ext cx="523333" cy="523333"/>
                  </a:xfrm>
                  <a:prstGeom prst="ellipse">
                    <a:avLst/>
                  </a:prstGeom>
                  <a:ln>
                    <a:solidFill>
                      <a:schemeClr val="bg1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kumimoji="1" lang="en-US" altLang="ja-JP" sz="1000" b="0" i="1" smtClean="0">
                              <a:latin typeface="Cambria Math" panose="02040503050406030204" pitchFamily="18" charset="0"/>
                            </a:rPr>
                            <m:t>𝑀𝑎𝑡𝑀𝑢𝑙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>
              <p:sp>
                <p:nvSpPr>
                  <p:cNvPr id="14" name="円/楕円 13">
                    <a:extLst>
                      <a:ext uri="{FF2B5EF4-FFF2-40B4-BE49-F238E27FC236}">
                        <a16:creationId xmlns:a16="http://schemas.microsoft.com/office/drawing/2014/main" id="{852D88DD-F313-7DA1-ED58-DA1DBA03A42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1199" y="3797069"/>
                    <a:ext cx="523333" cy="523333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 l="-11628" r="-2326"/>
                    </a:stretch>
                  </a:blipFill>
                  <a:ln>
                    <a:solidFill>
                      <a:schemeClr val="bg1">
                        <a:lumMod val="1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カギ線コネクタ 15">
                <a:extLst>
                  <a:ext uri="{FF2B5EF4-FFF2-40B4-BE49-F238E27FC236}">
                    <a16:creationId xmlns:a16="http://schemas.microsoft.com/office/drawing/2014/main" id="{182342EC-92D2-A601-81E2-B9AFD0B614A3}"/>
                  </a:ext>
                </a:extLst>
              </p:cNvPr>
              <p:cNvCxnSpPr>
                <a:stCxn id="12" idx="3"/>
                <a:endCxn id="14" idx="4"/>
              </p:cNvCxnSpPr>
              <p:nvPr/>
            </p:nvCxnSpPr>
            <p:spPr>
              <a:xfrm flipV="1">
                <a:off x="2458075" y="4320402"/>
                <a:ext cx="1054791" cy="627165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円/楕円 16">
                    <a:extLst>
                      <a:ext uri="{FF2B5EF4-FFF2-40B4-BE49-F238E27FC236}">
                        <a16:creationId xmlns:a16="http://schemas.microsoft.com/office/drawing/2014/main" id="{5585F8B4-ADE6-BE27-265C-C4895A745FDE}"/>
                      </a:ext>
                    </a:extLst>
                  </p:cNvPr>
                  <p:cNvSpPr/>
                  <p:nvPr/>
                </p:nvSpPr>
                <p:spPr>
                  <a:xfrm>
                    <a:off x="4305989" y="3432032"/>
                    <a:ext cx="523333" cy="523333"/>
                  </a:xfrm>
                  <a:prstGeom prst="ellipse">
                    <a:avLst/>
                  </a:prstGeom>
                  <a:ln>
                    <a:solidFill>
                      <a:schemeClr val="bg1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b="0" i="1" smtClean="0">
                              <a:latin typeface="Cambria Math" panose="02040503050406030204" pitchFamily="18" charset="0"/>
                            </a:rPr>
                            <m:t> +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>
              <p:sp>
                <p:nvSpPr>
                  <p:cNvPr id="17" name="円/楕円 16">
                    <a:extLst>
                      <a:ext uri="{FF2B5EF4-FFF2-40B4-BE49-F238E27FC236}">
                        <a16:creationId xmlns:a16="http://schemas.microsoft.com/office/drawing/2014/main" id="{5585F8B4-ADE6-BE27-265C-C4895A745FD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5989" y="3432032"/>
                    <a:ext cx="523333" cy="523333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chemeClr val="bg1">
                        <a:lumMod val="1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直線矢印コネクタ 20">
                <a:extLst>
                  <a:ext uri="{FF2B5EF4-FFF2-40B4-BE49-F238E27FC236}">
                    <a16:creationId xmlns:a16="http://schemas.microsoft.com/office/drawing/2014/main" id="{54A4489F-AEE2-596B-B9FF-21CBF2858476}"/>
                  </a:ext>
                </a:extLst>
              </p:cNvPr>
              <p:cNvCxnSpPr>
                <a:stCxn id="8" idx="6"/>
                <a:endCxn id="17" idx="2"/>
              </p:cNvCxnSpPr>
              <p:nvPr/>
            </p:nvCxnSpPr>
            <p:spPr>
              <a:xfrm>
                <a:off x="3774533" y="3429000"/>
                <a:ext cx="531456" cy="2646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線矢印コネクタ 21">
                <a:extLst>
                  <a:ext uri="{FF2B5EF4-FFF2-40B4-BE49-F238E27FC236}">
                    <a16:creationId xmlns:a16="http://schemas.microsoft.com/office/drawing/2014/main" id="{B606C0D0-B863-8EF7-B0A2-3E27BA2F8002}"/>
                  </a:ext>
                </a:extLst>
              </p:cNvPr>
              <p:cNvCxnSpPr>
                <a:cxnSpLocks/>
                <a:stCxn id="14" idx="6"/>
                <a:endCxn id="17" idx="2"/>
              </p:cNvCxnSpPr>
              <p:nvPr/>
            </p:nvCxnSpPr>
            <p:spPr>
              <a:xfrm flipV="1">
                <a:off x="3774532" y="3693699"/>
                <a:ext cx="531457" cy="3650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" name="円/楕円 45">
                    <a:extLst>
                      <a:ext uri="{FF2B5EF4-FFF2-40B4-BE49-F238E27FC236}">
                        <a16:creationId xmlns:a16="http://schemas.microsoft.com/office/drawing/2014/main" id="{6E13BCE4-6238-DE41-19EF-D80067244E49}"/>
                      </a:ext>
                    </a:extLst>
                  </p:cNvPr>
                  <p:cNvSpPr/>
                  <p:nvPr/>
                </p:nvSpPr>
                <p:spPr>
                  <a:xfrm>
                    <a:off x="5360778" y="3432032"/>
                    <a:ext cx="523333" cy="523333"/>
                  </a:xfrm>
                  <a:prstGeom prst="ellipse">
                    <a:avLst/>
                  </a:prstGeom>
                  <a:ln>
                    <a:solidFill>
                      <a:schemeClr val="bg1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b="0" i="1" smtClean="0">
                              <a:latin typeface="Cambria Math" panose="02040503050406030204" pitchFamily="18" charset="0"/>
                            </a:rPr>
                            <m:t> +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>
              <p:sp>
                <p:nvSpPr>
                  <p:cNvPr id="46" name="円/楕円 45">
                    <a:extLst>
                      <a:ext uri="{FF2B5EF4-FFF2-40B4-BE49-F238E27FC236}">
                        <a16:creationId xmlns:a16="http://schemas.microsoft.com/office/drawing/2014/main" id="{6E13BCE4-6238-DE41-19EF-D80067244E4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60778" y="3432032"/>
                    <a:ext cx="523333" cy="523333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solidFill>
                      <a:schemeClr val="bg1">
                        <a:lumMod val="1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直線矢印コネクタ 46">
                <a:extLst>
                  <a:ext uri="{FF2B5EF4-FFF2-40B4-BE49-F238E27FC236}">
                    <a16:creationId xmlns:a16="http://schemas.microsoft.com/office/drawing/2014/main" id="{2C5EB342-CA35-23AB-2C45-F926602E3BE9}"/>
                  </a:ext>
                </a:extLst>
              </p:cNvPr>
              <p:cNvCxnSpPr>
                <a:cxnSpLocks/>
                <a:stCxn id="17" idx="6"/>
                <a:endCxn id="46" idx="2"/>
              </p:cNvCxnSpPr>
              <p:nvPr/>
            </p:nvCxnSpPr>
            <p:spPr>
              <a:xfrm>
                <a:off x="4829322" y="3693699"/>
                <a:ext cx="53145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0" name="テキスト ボックス 49">
                    <a:extLst>
                      <a:ext uri="{FF2B5EF4-FFF2-40B4-BE49-F238E27FC236}">
                        <a16:creationId xmlns:a16="http://schemas.microsoft.com/office/drawing/2014/main" id="{42347AF9-25BD-13A8-4538-4012ED365701}"/>
                      </a:ext>
                    </a:extLst>
                  </p:cNvPr>
                  <p:cNvSpPr txBox="1"/>
                  <p:nvPr/>
                </p:nvSpPr>
                <p:spPr>
                  <a:xfrm>
                    <a:off x="5526135" y="4428066"/>
                    <a:ext cx="19261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>
              <p:sp>
                <p:nvSpPr>
                  <p:cNvPr id="50" name="テキスト ボックス 49">
                    <a:extLst>
                      <a:ext uri="{FF2B5EF4-FFF2-40B4-BE49-F238E27FC236}">
                        <a16:creationId xmlns:a16="http://schemas.microsoft.com/office/drawing/2014/main" id="{42347AF9-25BD-13A8-4538-4012ED3657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6135" y="4428066"/>
                    <a:ext cx="192617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31250" r="-25000" b="-1363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3" name="直線矢印コネクタ 52">
                <a:extLst>
                  <a:ext uri="{FF2B5EF4-FFF2-40B4-BE49-F238E27FC236}">
                    <a16:creationId xmlns:a16="http://schemas.microsoft.com/office/drawing/2014/main" id="{4F511EBE-D61B-7401-5684-40EBEEAA3016}"/>
                  </a:ext>
                </a:extLst>
              </p:cNvPr>
              <p:cNvCxnSpPr>
                <a:stCxn id="50" idx="0"/>
                <a:endCxn id="46" idx="4"/>
              </p:cNvCxnSpPr>
              <p:nvPr/>
            </p:nvCxnSpPr>
            <p:spPr>
              <a:xfrm flipV="1">
                <a:off x="5622444" y="3955365"/>
                <a:ext cx="1" cy="4727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直線矢印コネクタ 53">
                <a:extLst>
                  <a:ext uri="{FF2B5EF4-FFF2-40B4-BE49-F238E27FC236}">
                    <a16:creationId xmlns:a16="http://schemas.microsoft.com/office/drawing/2014/main" id="{E6E40486-0AF7-75A4-5D82-C717BB321449}"/>
                  </a:ext>
                </a:extLst>
              </p:cNvPr>
              <p:cNvCxnSpPr>
                <a:cxnSpLocks/>
                <a:endCxn id="55" idx="4"/>
              </p:cNvCxnSpPr>
              <p:nvPr/>
            </p:nvCxnSpPr>
            <p:spPr>
              <a:xfrm flipV="1">
                <a:off x="5615080" y="2748296"/>
                <a:ext cx="0" cy="6837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5" name="円/楕円 54">
                    <a:extLst>
                      <a:ext uri="{FF2B5EF4-FFF2-40B4-BE49-F238E27FC236}">
                        <a16:creationId xmlns:a16="http://schemas.microsoft.com/office/drawing/2014/main" id="{1089B0CF-E06F-D99F-205C-7B95897132BA}"/>
                      </a:ext>
                    </a:extLst>
                  </p:cNvPr>
                  <p:cNvSpPr/>
                  <p:nvPr/>
                </p:nvSpPr>
                <p:spPr>
                  <a:xfrm>
                    <a:off x="5353413" y="2224963"/>
                    <a:ext cx="523333" cy="523333"/>
                  </a:xfrm>
                  <a:prstGeom prst="ellipse">
                    <a:avLst/>
                  </a:prstGeom>
                  <a:ln>
                    <a:solidFill>
                      <a:schemeClr val="bg1">
                        <a:lumMod val="10000"/>
                      </a:schemeClr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kumimoji="1" lang="en-US" altLang="ja-JP" sz="1000" b="0" i="1" smtClean="0">
                              <a:latin typeface="Cambria Math" panose="02040503050406030204" pitchFamily="18" charset="0"/>
                            </a:rPr>
                            <m:t>𝑡𝑎𝑛h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>
              <p:sp>
                <p:nvSpPr>
                  <p:cNvPr id="55" name="円/楕円 54">
                    <a:extLst>
                      <a:ext uri="{FF2B5EF4-FFF2-40B4-BE49-F238E27FC236}">
                        <a16:creationId xmlns:a16="http://schemas.microsoft.com/office/drawing/2014/main" id="{1089B0CF-E06F-D99F-205C-7B95897132B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53413" y="2224963"/>
                    <a:ext cx="523333" cy="523333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bg1">
                        <a:lumMod val="1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8" name="テキスト ボックス 57">
                    <a:extLst>
                      <a:ext uri="{FF2B5EF4-FFF2-40B4-BE49-F238E27FC236}">
                        <a16:creationId xmlns:a16="http://schemas.microsoft.com/office/drawing/2014/main" id="{753994B0-6BA7-61E6-28A0-37137EAD3B2E}"/>
                      </a:ext>
                    </a:extLst>
                  </p:cNvPr>
                  <p:cNvSpPr txBox="1"/>
                  <p:nvPr/>
                </p:nvSpPr>
                <p:spPr>
                  <a:xfrm>
                    <a:off x="3377122" y="5499100"/>
                    <a:ext cx="27148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>
              <p:sp>
                <p:nvSpPr>
                  <p:cNvPr id="58" name="テキスト ボックス 57">
                    <a:extLst>
                      <a:ext uri="{FF2B5EF4-FFF2-40B4-BE49-F238E27FC236}">
                        <a16:creationId xmlns:a16="http://schemas.microsoft.com/office/drawing/2014/main" id="{753994B0-6BA7-61E6-28A0-37137EAD3B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7122" y="5499100"/>
                    <a:ext cx="271485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8696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0" name="直線矢印コネクタ 59">
                <a:extLst>
                  <a:ext uri="{FF2B5EF4-FFF2-40B4-BE49-F238E27FC236}">
                    <a16:creationId xmlns:a16="http://schemas.microsoft.com/office/drawing/2014/main" id="{A628D61F-C5B6-DCDA-6FA1-D8116013A15F}"/>
                  </a:ext>
                </a:extLst>
              </p:cNvPr>
              <p:cNvCxnSpPr>
                <a:stCxn id="58" idx="0"/>
              </p:cNvCxnSpPr>
              <p:nvPr/>
            </p:nvCxnSpPr>
            <p:spPr>
              <a:xfrm flipV="1">
                <a:off x="3512865" y="4320402"/>
                <a:ext cx="0" cy="11786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1" name="テキスト ボックス 60">
                    <a:extLst>
                      <a:ext uri="{FF2B5EF4-FFF2-40B4-BE49-F238E27FC236}">
                        <a16:creationId xmlns:a16="http://schemas.microsoft.com/office/drawing/2014/main" id="{0E0ABB5A-627B-C661-69B0-B2095560AD94}"/>
                      </a:ext>
                    </a:extLst>
                  </p:cNvPr>
                  <p:cNvSpPr txBox="1"/>
                  <p:nvPr/>
                </p:nvSpPr>
                <p:spPr>
                  <a:xfrm>
                    <a:off x="5483175" y="1228128"/>
                    <a:ext cx="27853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>
              <p:sp>
                <p:nvSpPr>
                  <p:cNvPr id="61" name="テキスト ボックス 60">
                    <a:extLst>
                      <a:ext uri="{FF2B5EF4-FFF2-40B4-BE49-F238E27FC236}">
                        <a16:creationId xmlns:a16="http://schemas.microsoft.com/office/drawing/2014/main" id="{0E0ABB5A-627B-C661-69B0-B2095560AD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3175" y="1228128"/>
                    <a:ext cx="278538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7391" r="-4348" b="-2272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3" name="直線矢印コネクタ 62">
                <a:extLst>
                  <a:ext uri="{FF2B5EF4-FFF2-40B4-BE49-F238E27FC236}">
                    <a16:creationId xmlns:a16="http://schemas.microsoft.com/office/drawing/2014/main" id="{E5EF6FB5-1D81-7814-9114-6D7ACE27EC7B}"/>
                  </a:ext>
                </a:extLst>
              </p:cNvPr>
              <p:cNvCxnSpPr>
                <a:cxnSpLocks/>
                <a:endCxn id="61" idx="2"/>
              </p:cNvCxnSpPr>
              <p:nvPr/>
            </p:nvCxnSpPr>
            <p:spPr>
              <a:xfrm flipV="1">
                <a:off x="5622444" y="1505127"/>
                <a:ext cx="0" cy="7198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5" name="テキスト ボックス 64">
                    <a:extLst>
                      <a:ext uri="{FF2B5EF4-FFF2-40B4-BE49-F238E27FC236}">
                        <a16:creationId xmlns:a16="http://schemas.microsoft.com/office/drawing/2014/main" id="{4E05FD5A-2634-07C2-52F5-97FD151AE7D4}"/>
                      </a:ext>
                    </a:extLst>
                  </p:cNvPr>
                  <p:cNvSpPr txBox="1"/>
                  <p:nvPr/>
                </p:nvSpPr>
                <p:spPr>
                  <a:xfrm>
                    <a:off x="7370502" y="3336667"/>
                    <a:ext cx="27853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>
              <p:sp>
                <p:nvSpPr>
                  <p:cNvPr id="65" name="テキスト ボックス 64">
                    <a:extLst>
                      <a:ext uri="{FF2B5EF4-FFF2-40B4-BE49-F238E27FC236}">
                        <a16:creationId xmlns:a16="http://schemas.microsoft.com/office/drawing/2014/main" id="{4E05FD5A-2634-07C2-52F5-97FD151AE7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70502" y="3336667"/>
                    <a:ext cx="278538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1739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5" name="カギ線コネクタ 74">
                <a:extLst>
                  <a:ext uri="{FF2B5EF4-FFF2-40B4-BE49-F238E27FC236}">
                    <a16:creationId xmlns:a16="http://schemas.microsoft.com/office/drawing/2014/main" id="{7F0F2BD2-BC16-3D12-050D-3520F28461EF}"/>
                  </a:ext>
                </a:extLst>
              </p:cNvPr>
              <p:cNvCxnSpPr>
                <a:cxnSpLocks/>
                <a:endCxn id="65" idx="1"/>
              </p:cNvCxnSpPr>
              <p:nvPr/>
            </p:nvCxnSpPr>
            <p:spPr>
              <a:xfrm>
                <a:off x="5622444" y="1849613"/>
                <a:ext cx="1748058" cy="1625554"/>
              </a:xfrm>
              <a:prstGeom prst="bentConnector3">
                <a:avLst>
                  <a:gd name="adj1" fmla="val 70343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直線矢印コネクタ 6">
                <a:extLst>
                  <a:ext uri="{FF2B5EF4-FFF2-40B4-BE49-F238E27FC236}">
                    <a16:creationId xmlns:a16="http://schemas.microsoft.com/office/drawing/2014/main" id="{9370AD78-597B-B874-7571-3A0610D8C8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18752" y="1505127"/>
                <a:ext cx="0" cy="719836"/>
              </a:xfrm>
              <a:prstGeom prst="straightConnector1">
                <a:avLst/>
              </a:prstGeom>
              <a:ln w="19050">
                <a:headEnd type="triangl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4" name="カギ線コネクタ 43">
                <a:extLst>
                  <a:ext uri="{FF2B5EF4-FFF2-40B4-BE49-F238E27FC236}">
                    <a16:creationId xmlns:a16="http://schemas.microsoft.com/office/drawing/2014/main" id="{9295496C-6A50-8624-2D4F-7A8F155E58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5561" y="1942384"/>
                <a:ext cx="1652304" cy="1621382"/>
              </a:xfrm>
              <a:prstGeom prst="bentConnector3">
                <a:avLst>
                  <a:gd name="adj1" fmla="val 61273"/>
                </a:avLst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9" name="直線矢印コネクタ 48">
                <a:extLst>
                  <a:ext uri="{FF2B5EF4-FFF2-40B4-BE49-F238E27FC236}">
                    <a16:creationId xmlns:a16="http://schemas.microsoft.com/office/drawing/2014/main" id="{DC6FF60B-6B2A-25FA-70D6-4826BF01FD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14037" y="2730246"/>
                <a:ext cx="0" cy="719836"/>
              </a:xfrm>
              <a:prstGeom prst="straightConnector1">
                <a:avLst/>
              </a:prstGeom>
              <a:ln w="19050">
                <a:headEnd type="triangl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1" name="直線矢印コネクタ 50">
                <a:extLst>
                  <a:ext uri="{FF2B5EF4-FFF2-40B4-BE49-F238E27FC236}">
                    <a16:creationId xmlns:a16="http://schemas.microsoft.com/office/drawing/2014/main" id="{ECF4F308-68E1-10B9-7749-5949E960D1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8987" y="3955365"/>
                <a:ext cx="0" cy="472701"/>
              </a:xfrm>
              <a:prstGeom prst="straightConnector1">
                <a:avLst/>
              </a:prstGeom>
              <a:ln w="19050">
                <a:headEnd type="triangl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6" name="直線矢印コネクタ 55">
                <a:extLst>
                  <a:ext uri="{FF2B5EF4-FFF2-40B4-BE49-F238E27FC236}">
                    <a16:creationId xmlns:a16="http://schemas.microsoft.com/office/drawing/2014/main" id="{C9CD6EEF-CCC7-532D-2399-75FCBFD6F8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29322" y="3795553"/>
                <a:ext cx="521947" cy="0"/>
              </a:xfrm>
              <a:prstGeom prst="straightConnector1">
                <a:avLst/>
              </a:prstGeom>
              <a:ln w="19050">
                <a:headEnd type="triangl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4" name="直線矢印コネクタ 63">
                <a:extLst>
                  <a:ext uri="{FF2B5EF4-FFF2-40B4-BE49-F238E27FC236}">
                    <a16:creationId xmlns:a16="http://schemas.microsoft.com/office/drawing/2014/main" id="{ECEF133C-026C-8A00-C1AA-75A0976E71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84042" y="3795553"/>
                <a:ext cx="521947" cy="373248"/>
              </a:xfrm>
              <a:prstGeom prst="straightConnector1">
                <a:avLst/>
              </a:prstGeom>
              <a:ln w="19050">
                <a:headEnd type="triangl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7" name="直線矢印コネクタ 66">
                <a:extLst>
                  <a:ext uri="{FF2B5EF4-FFF2-40B4-BE49-F238E27FC236}">
                    <a16:creationId xmlns:a16="http://schemas.microsoft.com/office/drawing/2014/main" id="{B117362F-6101-1DA4-A8D0-51B43CB4B5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8869" y="3325630"/>
                <a:ext cx="519932" cy="254094"/>
              </a:xfrm>
              <a:prstGeom prst="straightConnector1">
                <a:avLst/>
              </a:prstGeom>
              <a:ln w="19050">
                <a:headEnd type="triangl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2" name="カギ線コネクタ 71">
                <a:extLst>
                  <a:ext uri="{FF2B5EF4-FFF2-40B4-BE49-F238E27FC236}">
                    <a16:creationId xmlns:a16="http://schemas.microsoft.com/office/drawing/2014/main" id="{2D12CBC9-D04A-39A8-80CA-D402CE5FA1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53424" y="2467246"/>
                <a:ext cx="1230769" cy="767872"/>
              </a:xfrm>
              <a:prstGeom prst="bentConnector2">
                <a:avLst/>
              </a:prstGeom>
              <a:ln w="19050">
                <a:headEnd type="triangl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4" name="カギ線コネクタ 73">
                <a:extLst>
                  <a:ext uri="{FF2B5EF4-FFF2-40B4-BE49-F238E27FC236}">
                    <a16:creationId xmlns:a16="http://schemas.microsoft.com/office/drawing/2014/main" id="{0F35D9F3-BD3D-F385-130D-28EFDA8E02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27948" y="4370451"/>
                <a:ext cx="1017045" cy="495492"/>
              </a:xfrm>
              <a:prstGeom prst="bentConnector3">
                <a:avLst>
                  <a:gd name="adj1" fmla="val 100781"/>
                </a:avLst>
              </a:prstGeom>
              <a:ln w="19050">
                <a:headEnd type="triangl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2" name="直線矢印コネクタ 81">
                <a:extLst>
                  <a:ext uri="{FF2B5EF4-FFF2-40B4-BE49-F238E27FC236}">
                    <a16:creationId xmlns:a16="http://schemas.microsoft.com/office/drawing/2014/main" id="{FA426055-A22C-1C6C-02E5-F86639C5A3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31251" y="4336420"/>
                <a:ext cx="0" cy="1178698"/>
              </a:xfrm>
              <a:prstGeom prst="straightConnector1">
                <a:avLst/>
              </a:prstGeom>
              <a:ln w="19050">
                <a:headEnd type="triangl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5" name="直線矢印コネクタ 84">
                <a:extLst>
                  <a:ext uri="{FF2B5EF4-FFF2-40B4-BE49-F238E27FC236}">
                    <a16:creationId xmlns:a16="http://schemas.microsoft.com/office/drawing/2014/main" id="{C9926AA5-199E-3EB3-77C7-DB342E534A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3744" y="3561349"/>
                <a:ext cx="1617455" cy="0"/>
              </a:xfrm>
              <a:prstGeom prst="straightConnector1">
                <a:avLst/>
              </a:prstGeom>
              <a:ln w="19050">
                <a:headEnd type="triangl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8" name="テキスト ボックス 87">
                    <a:extLst>
                      <a:ext uri="{FF2B5EF4-FFF2-40B4-BE49-F238E27FC236}">
                        <a16:creationId xmlns:a16="http://schemas.microsoft.com/office/drawing/2014/main" id="{F963257D-E080-19DE-F574-D767E46FF0E6}"/>
                      </a:ext>
                    </a:extLst>
                  </p:cNvPr>
                  <p:cNvSpPr txBox="1"/>
                  <p:nvPr/>
                </p:nvSpPr>
                <p:spPr>
                  <a:xfrm>
                    <a:off x="2475587" y="2538180"/>
                    <a:ext cx="50988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sSub>
                            <m:sSubPr>
                              <m:ctrlPr>
                                <a:rPr kumimoji="1" lang="en-US" altLang="ja-JP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8" name="テキスト ボックス 87">
                    <a:extLst>
                      <a:ext uri="{FF2B5EF4-FFF2-40B4-BE49-F238E27FC236}">
                        <a16:creationId xmlns:a16="http://schemas.microsoft.com/office/drawing/2014/main" id="{F963257D-E080-19DE-F574-D767E46FF0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75587" y="2538180"/>
                    <a:ext cx="509883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9524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9" name="テキスト ボックス 88">
                    <a:extLst>
                      <a:ext uri="{FF2B5EF4-FFF2-40B4-BE49-F238E27FC236}">
                        <a16:creationId xmlns:a16="http://schemas.microsoft.com/office/drawing/2014/main" id="{4527D8AA-4121-E5BF-F3C0-ADC8FA026D0D}"/>
                      </a:ext>
                    </a:extLst>
                  </p:cNvPr>
                  <p:cNvSpPr txBox="1"/>
                  <p:nvPr/>
                </p:nvSpPr>
                <p:spPr>
                  <a:xfrm>
                    <a:off x="1745132" y="3544016"/>
                    <a:ext cx="82317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sSub>
                            <m:sSubPr>
                              <m:ctrlPr>
                                <a:rPr kumimoji="1" lang="en-US" altLang="ja-JP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ja-JP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9" name="テキスト ボックス 88">
                    <a:extLst>
                      <a:ext uri="{FF2B5EF4-FFF2-40B4-BE49-F238E27FC236}">
                        <a16:creationId xmlns:a16="http://schemas.microsoft.com/office/drawing/2014/main" id="{4527D8AA-4121-E5BF-F3C0-ADC8FA026D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45132" y="3544016"/>
                    <a:ext cx="823174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0" name="テキスト ボックス 89">
                    <a:extLst>
                      <a:ext uri="{FF2B5EF4-FFF2-40B4-BE49-F238E27FC236}">
                        <a16:creationId xmlns:a16="http://schemas.microsoft.com/office/drawing/2014/main" id="{C5D683E1-6C74-E6F6-F210-2C6F31ECBC1E}"/>
                      </a:ext>
                    </a:extLst>
                  </p:cNvPr>
                  <p:cNvSpPr txBox="1"/>
                  <p:nvPr/>
                </p:nvSpPr>
                <p:spPr>
                  <a:xfrm>
                    <a:off x="2534978" y="4522316"/>
                    <a:ext cx="50988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sSub>
                            <m:sSubPr>
                              <m:ctrlPr>
                                <a:rPr kumimoji="1" lang="en-US" altLang="ja-JP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90" name="テキスト ボックス 89">
                    <a:extLst>
                      <a:ext uri="{FF2B5EF4-FFF2-40B4-BE49-F238E27FC236}">
                        <a16:creationId xmlns:a16="http://schemas.microsoft.com/office/drawing/2014/main" id="{C5D683E1-6C74-E6F6-F210-2C6F31ECBC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34978" y="4522316"/>
                    <a:ext cx="509883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9756" r="-2439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1" name="テキスト ボックス 90">
                    <a:extLst>
                      <a:ext uri="{FF2B5EF4-FFF2-40B4-BE49-F238E27FC236}">
                        <a16:creationId xmlns:a16="http://schemas.microsoft.com/office/drawing/2014/main" id="{64EBDD57-B08D-060B-066C-08BE82162DFD}"/>
                      </a:ext>
                    </a:extLst>
                  </p:cNvPr>
                  <p:cNvSpPr txBox="1"/>
                  <p:nvPr/>
                </p:nvSpPr>
                <p:spPr>
                  <a:xfrm>
                    <a:off x="3684950" y="4879977"/>
                    <a:ext cx="41184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sSub>
                            <m:sSubPr>
                              <m:ctrlPr>
                                <a:rPr kumimoji="1" lang="en-US" altLang="ja-JP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91" name="テキスト ボックス 90">
                    <a:extLst>
                      <a:ext uri="{FF2B5EF4-FFF2-40B4-BE49-F238E27FC236}">
                        <a16:creationId xmlns:a16="http://schemas.microsoft.com/office/drawing/2014/main" id="{64EBDD57-B08D-060B-066C-08BE82162D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84950" y="4879977"/>
                    <a:ext cx="411844" cy="2769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12121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2" name="テキスト ボックス 91">
                    <a:extLst>
                      <a:ext uri="{FF2B5EF4-FFF2-40B4-BE49-F238E27FC236}">
                        <a16:creationId xmlns:a16="http://schemas.microsoft.com/office/drawing/2014/main" id="{C38CC802-0D90-F392-3D13-C6A7B16650E5}"/>
                      </a:ext>
                    </a:extLst>
                  </p:cNvPr>
                  <p:cNvSpPr txBox="1"/>
                  <p:nvPr/>
                </p:nvSpPr>
                <p:spPr>
                  <a:xfrm>
                    <a:off x="5777828" y="4020403"/>
                    <a:ext cx="33297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kumimoji="1" lang="en-US" altLang="ja-JP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kumimoji="1" lang="ja-JP" altLang="en-US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92" name="テキスト ボックス 91">
                    <a:extLst>
                      <a:ext uri="{FF2B5EF4-FFF2-40B4-BE49-F238E27FC236}">
                        <a16:creationId xmlns:a16="http://schemas.microsoft.com/office/drawing/2014/main" id="{C38CC802-0D90-F392-3D13-C6A7B16650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77828" y="4020403"/>
                    <a:ext cx="332976" cy="27699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4286" r="-10714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3" name="テキスト ボックス 92">
                    <a:extLst>
                      <a:ext uri="{FF2B5EF4-FFF2-40B4-BE49-F238E27FC236}">
                        <a16:creationId xmlns:a16="http://schemas.microsoft.com/office/drawing/2014/main" id="{8FA91CE0-94CC-85AF-EA1F-D7296F49AFC8}"/>
                      </a:ext>
                    </a:extLst>
                  </p:cNvPr>
                  <p:cNvSpPr txBox="1"/>
                  <p:nvPr/>
                </p:nvSpPr>
                <p:spPr>
                  <a:xfrm>
                    <a:off x="5793954" y="1997864"/>
                    <a:ext cx="41889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sSub>
                            <m:sSubPr>
                              <m:ctrlPr>
                                <a:rPr kumimoji="1" lang="en-US" altLang="ja-JP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93" name="テキスト ボックス 92">
                    <a:extLst>
                      <a:ext uri="{FF2B5EF4-FFF2-40B4-BE49-F238E27FC236}">
                        <a16:creationId xmlns:a16="http://schemas.microsoft.com/office/drawing/2014/main" id="{8FA91CE0-94CC-85AF-EA1F-D7296F49AFC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3954" y="1997864"/>
                    <a:ext cx="418896" cy="276999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11765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553191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1AFF94F8-1571-71A9-A6A3-AE341B372710}"/>
                  </a:ext>
                </a:extLst>
              </p:cNvPr>
              <p:cNvSpPr txBox="1"/>
              <p:nvPr/>
            </p:nvSpPr>
            <p:spPr>
              <a:xfrm>
                <a:off x="1494366" y="5941676"/>
                <a:ext cx="3588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1AFF94F8-1571-71A9-A6A3-AE341B372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366" y="5941676"/>
                <a:ext cx="358816" cy="276999"/>
              </a:xfrm>
              <a:prstGeom prst="rect">
                <a:avLst/>
              </a:prstGeom>
              <a:blipFill>
                <a:blip r:embed="rId2"/>
                <a:stretch>
                  <a:fillRect l="-13793" r="-3448"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C578D94-B5B7-D644-5E79-CD0BFFFD0760}"/>
              </a:ext>
            </a:extLst>
          </p:cNvPr>
          <p:cNvSpPr/>
          <p:nvPr/>
        </p:nvSpPr>
        <p:spPr>
          <a:xfrm>
            <a:off x="918543" y="5088852"/>
            <a:ext cx="1510462" cy="364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Embedding</a:t>
            </a:r>
            <a:endParaRPr kumimoji="1" lang="ja-JP" altLang="en-US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759185AB-4361-ECCA-E8AB-20AB5C07DE96}"/>
              </a:ext>
            </a:extLst>
          </p:cNvPr>
          <p:cNvSpPr/>
          <p:nvPr/>
        </p:nvSpPr>
        <p:spPr>
          <a:xfrm>
            <a:off x="918543" y="4129425"/>
            <a:ext cx="1510462" cy="364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RNN</a:t>
            </a:r>
            <a:endParaRPr kumimoji="1" lang="ja-JP" altLang="en-US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0BA9AA2D-D5DD-38B0-B7A1-B718FC7381DC}"/>
              </a:ext>
            </a:extLst>
          </p:cNvPr>
          <p:cNvSpPr/>
          <p:nvPr/>
        </p:nvSpPr>
        <p:spPr>
          <a:xfrm>
            <a:off x="918543" y="3258128"/>
            <a:ext cx="1510462" cy="364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Affine</a:t>
            </a:r>
            <a:endParaRPr kumimoji="1" lang="ja-JP" altLang="en-US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31E3103B-99F3-C1EF-42FE-B87D52C79747}"/>
              </a:ext>
            </a:extLst>
          </p:cNvPr>
          <p:cNvSpPr/>
          <p:nvPr/>
        </p:nvSpPr>
        <p:spPr>
          <a:xfrm>
            <a:off x="918543" y="2298701"/>
            <a:ext cx="1510462" cy="364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Softmax</a:t>
            </a:r>
            <a:endParaRPr kumimoji="1" lang="ja-JP" altLang="en-US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E54B8E7B-8C01-EDE6-3871-A0128D283CAC}"/>
              </a:ext>
            </a:extLst>
          </p:cNvPr>
          <p:cNvGrpSpPr/>
          <p:nvPr/>
        </p:nvGrpSpPr>
        <p:grpSpPr>
          <a:xfrm>
            <a:off x="853948" y="131700"/>
            <a:ext cx="1998467" cy="1760244"/>
            <a:chOff x="8122278" y="2396067"/>
            <a:chExt cx="3282322" cy="2940357"/>
          </a:xfrm>
        </p:grpSpPr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738D02A1-EF71-0BB0-76BC-091BD1C1D6CD}"/>
                </a:ext>
              </a:extLst>
            </p:cNvPr>
            <p:cNvSpPr txBox="1"/>
            <p:nvPr/>
          </p:nvSpPr>
          <p:spPr>
            <a:xfrm>
              <a:off x="9197033" y="4257934"/>
              <a:ext cx="581323" cy="107849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ja-JP" sz="1100" dirty="0"/>
                <a:t>goodbye</a:t>
              </a:r>
              <a:endParaRPr kumimoji="1" lang="ja-JP" altLang="en-US" sz="1100"/>
            </a:p>
          </p:txBody>
        </p:sp>
        <p:grpSp>
          <p:nvGrpSpPr>
            <p:cNvPr id="81" name="グループ化 80">
              <a:extLst>
                <a:ext uri="{FF2B5EF4-FFF2-40B4-BE49-F238E27FC236}">
                  <a16:creationId xmlns:a16="http://schemas.microsoft.com/office/drawing/2014/main" id="{CBDB3919-61E6-A0FC-2538-15C44A88087C}"/>
                </a:ext>
              </a:extLst>
            </p:cNvPr>
            <p:cNvGrpSpPr/>
            <p:nvPr/>
          </p:nvGrpSpPr>
          <p:grpSpPr>
            <a:xfrm>
              <a:off x="8122278" y="2396067"/>
              <a:ext cx="3282322" cy="2676491"/>
              <a:chOff x="8122278" y="2396067"/>
              <a:chExt cx="3282322" cy="2676491"/>
            </a:xfrm>
          </p:grpSpPr>
          <p:cxnSp>
            <p:nvCxnSpPr>
              <p:cNvPr id="52" name="Google Shape;6034;p58">
                <a:extLst>
                  <a:ext uri="{FF2B5EF4-FFF2-40B4-BE49-F238E27FC236}">
                    <a16:creationId xmlns:a16="http://schemas.microsoft.com/office/drawing/2014/main" id="{8669EC69-8136-1C31-C1FD-C8AFBF66E0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22278" y="4258000"/>
                <a:ext cx="3282322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stealth" w="med" len="med"/>
                <a:tailEnd type="none" w="med" len="med"/>
              </a:ln>
            </p:spPr>
          </p:cxnSp>
          <p:cxnSp>
            <p:nvCxnSpPr>
              <p:cNvPr id="59" name="Google Shape;6035;p58">
                <a:extLst>
                  <a:ext uri="{FF2B5EF4-FFF2-40B4-BE49-F238E27FC236}">
                    <a16:creationId xmlns:a16="http://schemas.microsoft.com/office/drawing/2014/main" id="{877166A5-F645-6B6C-4D10-B68F5ED78E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26622" y="2396067"/>
                <a:ext cx="0" cy="1861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E4220795-5F01-C484-B061-2EC8ACBE6BE5}"/>
                  </a:ext>
                </a:extLst>
              </p:cNvPr>
              <p:cNvSpPr/>
              <p:nvPr/>
            </p:nvSpPr>
            <p:spPr>
              <a:xfrm>
                <a:off x="8258545" y="4072469"/>
                <a:ext cx="304800" cy="18546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正方形/長方形 65">
                <a:extLst>
                  <a:ext uri="{FF2B5EF4-FFF2-40B4-BE49-F238E27FC236}">
                    <a16:creationId xmlns:a16="http://schemas.microsoft.com/office/drawing/2014/main" id="{F24B48DE-8962-F56F-2360-16B1CA892257}"/>
                  </a:ext>
                </a:extLst>
              </p:cNvPr>
              <p:cNvSpPr/>
              <p:nvPr/>
            </p:nvSpPr>
            <p:spPr>
              <a:xfrm>
                <a:off x="8749797" y="2802475"/>
                <a:ext cx="304800" cy="1455458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正方形/長方形 67">
                <a:extLst>
                  <a:ext uri="{FF2B5EF4-FFF2-40B4-BE49-F238E27FC236}">
                    <a16:creationId xmlns:a16="http://schemas.microsoft.com/office/drawing/2014/main" id="{8E873E77-4D78-20A8-D34B-F71B675F0878}"/>
                  </a:ext>
                </a:extLst>
              </p:cNvPr>
              <p:cNvSpPr/>
              <p:nvPr/>
            </p:nvSpPr>
            <p:spPr>
              <a:xfrm>
                <a:off x="9345033" y="4140206"/>
                <a:ext cx="304800" cy="117729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9" name="正方形/長方形 68">
                <a:extLst>
                  <a:ext uri="{FF2B5EF4-FFF2-40B4-BE49-F238E27FC236}">
                    <a16:creationId xmlns:a16="http://schemas.microsoft.com/office/drawing/2014/main" id="{761C4537-B60A-32FB-1003-A838681A9EFE}"/>
                  </a:ext>
                </a:extLst>
              </p:cNvPr>
              <p:cNvSpPr/>
              <p:nvPr/>
            </p:nvSpPr>
            <p:spPr>
              <a:xfrm>
                <a:off x="9888277" y="3945477"/>
                <a:ext cx="304800" cy="312458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正方形/長方形 69">
                <a:extLst>
                  <a:ext uri="{FF2B5EF4-FFF2-40B4-BE49-F238E27FC236}">
                    <a16:creationId xmlns:a16="http://schemas.microsoft.com/office/drawing/2014/main" id="{3D372F86-771D-1C27-8F12-0E4B69CBC610}"/>
                  </a:ext>
                </a:extLst>
              </p:cNvPr>
              <p:cNvSpPr/>
              <p:nvPr/>
            </p:nvSpPr>
            <p:spPr>
              <a:xfrm>
                <a:off x="10412916" y="4072469"/>
                <a:ext cx="304800" cy="18546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" name="正方形/長方形 70">
                <a:extLst>
                  <a:ext uri="{FF2B5EF4-FFF2-40B4-BE49-F238E27FC236}">
                    <a16:creationId xmlns:a16="http://schemas.microsoft.com/office/drawing/2014/main" id="{D7CB8C6F-A496-65E2-64D4-2B99683B928A}"/>
                  </a:ext>
                </a:extLst>
              </p:cNvPr>
              <p:cNvSpPr/>
              <p:nvPr/>
            </p:nvSpPr>
            <p:spPr>
              <a:xfrm>
                <a:off x="10871201" y="4140205"/>
                <a:ext cx="304800" cy="117729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8EA40473-DFB5-75AD-D816-766D46F01EFE}"/>
                  </a:ext>
                </a:extLst>
              </p:cNvPr>
              <p:cNvSpPr txBox="1"/>
              <p:nvPr/>
            </p:nvSpPr>
            <p:spPr>
              <a:xfrm>
                <a:off x="8207142" y="4302097"/>
                <a:ext cx="484616" cy="5511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you</a:t>
                </a:r>
                <a:endParaRPr kumimoji="1" lang="ja-JP" altLang="en-US" sz="1100"/>
              </a:p>
            </p:txBody>
          </p:sp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05DA4740-714C-F756-FCED-299FEE8A8127}"/>
                  </a:ext>
                </a:extLst>
              </p:cNvPr>
              <p:cNvSpPr txBox="1"/>
              <p:nvPr/>
            </p:nvSpPr>
            <p:spPr>
              <a:xfrm>
                <a:off x="8743643" y="4305250"/>
                <a:ext cx="484616" cy="5511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say</a:t>
                </a:r>
                <a:endParaRPr kumimoji="1" lang="ja-JP" altLang="en-US" sz="1100"/>
              </a:p>
            </p:txBody>
          </p:sp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88381882-1A10-3C12-AF38-B3B0A11A12E8}"/>
                  </a:ext>
                </a:extLst>
              </p:cNvPr>
              <p:cNvSpPr txBox="1"/>
              <p:nvPr/>
            </p:nvSpPr>
            <p:spPr>
              <a:xfrm>
                <a:off x="9938267" y="4293301"/>
                <a:ext cx="461665" cy="5511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and</a:t>
                </a:r>
                <a:endParaRPr kumimoji="1" lang="ja-JP" altLang="en-US" sz="1100"/>
              </a:p>
            </p:txBody>
          </p:sp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0CCFF90B-692E-EEC7-2C29-BFC2BFF11887}"/>
                  </a:ext>
                </a:extLst>
              </p:cNvPr>
              <p:cNvSpPr txBox="1"/>
              <p:nvPr/>
            </p:nvSpPr>
            <p:spPr>
              <a:xfrm>
                <a:off x="10412045" y="4305250"/>
                <a:ext cx="484616" cy="5511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I</a:t>
                </a:r>
                <a:endParaRPr kumimoji="1" lang="ja-JP" altLang="en-US" sz="1100"/>
              </a:p>
            </p:txBody>
          </p:sp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28598781-1105-6960-F86F-B57681D67B13}"/>
                  </a:ext>
                </a:extLst>
              </p:cNvPr>
              <p:cNvSpPr txBox="1"/>
              <p:nvPr/>
            </p:nvSpPr>
            <p:spPr>
              <a:xfrm>
                <a:off x="10802787" y="4302097"/>
                <a:ext cx="484616" cy="770461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hello</a:t>
                </a:r>
                <a:endParaRPr kumimoji="1" lang="ja-JP" altLang="en-US" sz="1100"/>
              </a:p>
            </p:txBody>
          </p:sp>
        </p:grpSp>
      </p:grp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1F7AE37C-A232-E76F-727A-3369E85ADF2C}"/>
              </a:ext>
            </a:extLst>
          </p:cNvPr>
          <p:cNvCxnSpPr>
            <a:endCxn id="41" idx="2"/>
          </p:cNvCxnSpPr>
          <p:nvPr/>
        </p:nvCxnSpPr>
        <p:spPr>
          <a:xfrm flipV="1">
            <a:off x="1673774" y="5452919"/>
            <a:ext cx="0" cy="36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36AADD90-3FFA-D2A8-F4FA-A1636259539D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1673774" y="4493492"/>
            <a:ext cx="0" cy="595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77077652-4F33-0A64-E9A4-9871D45D0273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1672275" y="3622195"/>
            <a:ext cx="1499" cy="50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DECE33E2-E66B-A6DA-D16F-9BE53261181E}"/>
              </a:ext>
            </a:extLst>
          </p:cNvPr>
          <p:cNvCxnSpPr>
            <a:cxnSpLocks/>
            <a:stCxn id="43" idx="0"/>
            <a:endCxn id="45" idx="2"/>
          </p:cNvCxnSpPr>
          <p:nvPr/>
        </p:nvCxnSpPr>
        <p:spPr>
          <a:xfrm flipV="1">
            <a:off x="1673774" y="2662768"/>
            <a:ext cx="0" cy="595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F3067CCF-623D-21A9-A7E7-A651BEA95D07}"/>
              </a:ext>
            </a:extLst>
          </p:cNvPr>
          <p:cNvCxnSpPr>
            <a:cxnSpLocks/>
          </p:cNvCxnSpPr>
          <p:nvPr/>
        </p:nvCxnSpPr>
        <p:spPr>
          <a:xfrm flipV="1">
            <a:off x="1672275" y="1965404"/>
            <a:ext cx="0" cy="333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87F218D5-034B-74B0-332A-63BD5D3412A1}"/>
                  </a:ext>
                </a:extLst>
              </p:cNvPr>
              <p:cNvSpPr txBox="1"/>
              <p:nvPr/>
            </p:nvSpPr>
            <p:spPr>
              <a:xfrm>
                <a:off x="4051971" y="5941676"/>
                <a:ext cx="3588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87F218D5-034B-74B0-332A-63BD5D341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971" y="5941676"/>
                <a:ext cx="358816" cy="276999"/>
              </a:xfrm>
              <a:prstGeom prst="rect">
                <a:avLst/>
              </a:prstGeom>
              <a:blipFill>
                <a:blip r:embed="rId3"/>
                <a:stretch>
                  <a:fillRect l="-13793"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388A4E5C-1922-BA15-E79F-5C3C2215B77C}"/>
              </a:ext>
            </a:extLst>
          </p:cNvPr>
          <p:cNvSpPr/>
          <p:nvPr/>
        </p:nvSpPr>
        <p:spPr>
          <a:xfrm>
            <a:off x="3476148" y="5088852"/>
            <a:ext cx="1510462" cy="364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Embedding</a:t>
            </a:r>
            <a:endParaRPr kumimoji="1" lang="ja-JP" altLang="en-US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A107F8A5-C6E2-A7F6-EC38-1807F6D065AB}"/>
              </a:ext>
            </a:extLst>
          </p:cNvPr>
          <p:cNvSpPr/>
          <p:nvPr/>
        </p:nvSpPr>
        <p:spPr>
          <a:xfrm>
            <a:off x="3476148" y="4129425"/>
            <a:ext cx="1510462" cy="364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RNN</a:t>
            </a:r>
            <a:endParaRPr kumimoji="1" lang="ja-JP" altLang="en-US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A45E2DA9-E60E-3213-4BCD-E73F2D1159C4}"/>
              </a:ext>
            </a:extLst>
          </p:cNvPr>
          <p:cNvSpPr/>
          <p:nvPr/>
        </p:nvSpPr>
        <p:spPr>
          <a:xfrm>
            <a:off x="3476148" y="3258128"/>
            <a:ext cx="1510462" cy="364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Affine</a:t>
            </a:r>
            <a:endParaRPr kumimoji="1" lang="ja-JP" altLang="en-US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6BC8E984-B7DA-B448-ECF1-33AB763857E8}"/>
              </a:ext>
            </a:extLst>
          </p:cNvPr>
          <p:cNvSpPr/>
          <p:nvPr/>
        </p:nvSpPr>
        <p:spPr>
          <a:xfrm>
            <a:off x="3476148" y="2298701"/>
            <a:ext cx="1510462" cy="364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Softmax</a:t>
            </a:r>
            <a:endParaRPr kumimoji="1" lang="ja-JP" altLang="en-US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D3F6C194-F7DF-DA74-9D80-711FD3A6679F}"/>
              </a:ext>
            </a:extLst>
          </p:cNvPr>
          <p:cNvGrpSpPr/>
          <p:nvPr/>
        </p:nvGrpSpPr>
        <p:grpSpPr>
          <a:xfrm>
            <a:off x="3411553" y="131700"/>
            <a:ext cx="1998467" cy="1760244"/>
            <a:chOff x="8122278" y="2396067"/>
            <a:chExt cx="3282322" cy="2940357"/>
          </a:xfrm>
        </p:grpSpPr>
        <p:sp>
          <p:nvSpPr>
            <p:cNvPr id="110" name="テキスト ボックス 109">
              <a:extLst>
                <a:ext uri="{FF2B5EF4-FFF2-40B4-BE49-F238E27FC236}">
                  <a16:creationId xmlns:a16="http://schemas.microsoft.com/office/drawing/2014/main" id="{D9855883-8374-6B48-2D02-278F454BEB1D}"/>
                </a:ext>
              </a:extLst>
            </p:cNvPr>
            <p:cNvSpPr txBox="1"/>
            <p:nvPr/>
          </p:nvSpPr>
          <p:spPr>
            <a:xfrm>
              <a:off x="9197033" y="4257934"/>
              <a:ext cx="581323" cy="107849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ja-JP" sz="1100" dirty="0"/>
                <a:t>goodbye</a:t>
              </a:r>
              <a:endParaRPr kumimoji="1" lang="ja-JP" altLang="en-US" sz="1100"/>
            </a:p>
          </p:txBody>
        </p:sp>
        <p:grpSp>
          <p:nvGrpSpPr>
            <p:cNvPr id="111" name="グループ化 110">
              <a:extLst>
                <a:ext uri="{FF2B5EF4-FFF2-40B4-BE49-F238E27FC236}">
                  <a16:creationId xmlns:a16="http://schemas.microsoft.com/office/drawing/2014/main" id="{2D1BDA89-E48E-8BB4-5676-44D3FEF218EE}"/>
                </a:ext>
              </a:extLst>
            </p:cNvPr>
            <p:cNvGrpSpPr/>
            <p:nvPr/>
          </p:nvGrpSpPr>
          <p:grpSpPr>
            <a:xfrm>
              <a:off x="8122278" y="2396067"/>
              <a:ext cx="3282322" cy="2676491"/>
              <a:chOff x="8122278" y="2396067"/>
              <a:chExt cx="3282322" cy="2676491"/>
            </a:xfrm>
          </p:grpSpPr>
          <p:cxnSp>
            <p:nvCxnSpPr>
              <p:cNvPr id="112" name="Google Shape;6034;p58">
                <a:extLst>
                  <a:ext uri="{FF2B5EF4-FFF2-40B4-BE49-F238E27FC236}">
                    <a16:creationId xmlns:a16="http://schemas.microsoft.com/office/drawing/2014/main" id="{43AD5C67-305F-E720-5BEA-0C3A925BAC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22278" y="4258000"/>
                <a:ext cx="3282322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stealth" w="med" len="med"/>
                <a:tailEnd type="none" w="med" len="med"/>
              </a:ln>
            </p:spPr>
          </p:cxnSp>
          <p:cxnSp>
            <p:nvCxnSpPr>
              <p:cNvPr id="113" name="Google Shape;6035;p58">
                <a:extLst>
                  <a:ext uri="{FF2B5EF4-FFF2-40B4-BE49-F238E27FC236}">
                    <a16:creationId xmlns:a16="http://schemas.microsoft.com/office/drawing/2014/main" id="{8786887D-92AC-AB1C-0E22-D73F7F37B6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26622" y="2396067"/>
                <a:ext cx="0" cy="1861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sp>
            <p:nvSpPr>
              <p:cNvPr id="114" name="正方形/長方形 113">
                <a:extLst>
                  <a:ext uri="{FF2B5EF4-FFF2-40B4-BE49-F238E27FC236}">
                    <a16:creationId xmlns:a16="http://schemas.microsoft.com/office/drawing/2014/main" id="{C692B562-ADA1-7FD1-1E7C-6DE05DE55DD9}"/>
                  </a:ext>
                </a:extLst>
              </p:cNvPr>
              <p:cNvSpPr/>
              <p:nvPr/>
            </p:nvSpPr>
            <p:spPr>
              <a:xfrm>
                <a:off x="8258545" y="4072469"/>
                <a:ext cx="304800" cy="18546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5" name="正方形/長方形 114">
                <a:extLst>
                  <a:ext uri="{FF2B5EF4-FFF2-40B4-BE49-F238E27FC236}">
                    <a16:creationId xmlns:a16="http://schemas.microsoft.com/office/drawing/2014/main" id="{1F6C70A7-D77D-B995-55DE-A7322F264577}"/>
                  </a:ext>
                </a:extLst>
              </p:cNvPr>
              <p:cNvSpPr/>
              <p:nvPr/>
            </p:nvSpPr>
            <p:spPr>
              <a:xfrm>
                <a:off x="8749797" y="3924473"/>
                <a:ext cx="287325" cy="333459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6" name="正方形/長方形 115">
                <a:extLst>
                  <a:ext uri="{FF2B5EF4-FFF2-40B4-BE49-F238E27FC236}">
                    <a16:creationId xmlns:a16="http://schemas.microsoft.com/office/drawing/2014/main" id="{D32FF46F-D306-4439-5381-67DB178F9DB0}"/>
                  </a:ext>
                </a:extLst>
              </p:cNvPr>
              <p:cNvSpPr/>
              <p:nvPr/>
            </p:nvSpPr>
            <p:spPr>
              <a:xfrm>
                <a:off x="9345033" y="2802475"/>
                <a:ext cx="277876" cy="145546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7" name="正方形/長方形 116">
                <a:extLst>
                  <a:ext uri="{FF2B5EF4-FFF2-40B4-BE49-F238E27FC236}">
                    <a16:creationId xmlns:a16="http://schemas.microsoft.com/office/drawing/2014/main" id="{30E1FBB8-BDF1-3F94-1FDB-257B7093DEAE}"/>
                  </a:ext>
                </a:extLst>
              </p:cNvPr>
              <p:cNvSpPr/>
              <p:nvPr/>
            </p:nvSpPr>
            <p:spPr>
              <a:xfrm>
                <a:off x="9888277" y="3945477"/>
                <a:ext cx="304800" cy="312458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8" name="正方形/長方形 117">
                <a:extLst>
                  <a:ext uri="{FF2B5EF4-FFF2-40B4-BE49-F238E27FC236}">
                    <a16:creationId xmlns:a16="http://schemas.microsoft.com/office/drawing/2014/main" id="{79E78751-DEC9-0653-067E-0C2F8C3DF21B}"/>
                  </a:ext>
                </a:extLst>
              </p:cNvPr>
              <p:cNvSpPr/>
              <p:nvPr/>
            </p:nvSpPr>
            <p:spPr>
              <a:xfrm>
                <a:off x="10412916" y="4072469"/>
                <a:ext cx="304800" cy="18546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9" name="正方形/長方形 118">
                <a:extLst>
                  <a:ext uri="{FF2B5EF4-FFF2-40B4-BE49-F238E27FC236}">
                    <a16:creationId xmlns:a16="http://schemas.microsoft.com/office/drawing/2014/main" id="{900EF92E-1472-9F06-E66A-DBC988ED4DD5}"/>
                  </a:ext>
                </a:extLst>
              </p:cNvPr>
              <p:cNvSpPr/>
              <p:nvPr/>
            </p:nvSpPr>
            <p:spPr>
              <a:xfrm>
                <a:off x="10871201" y="3425802"/>
                <a:ext cx="299893" cy="832131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CB52850D-998F-D3CC-8933-904A1BE30A5A}"/>
                  </a:ext>
                </a:extLst>
              </p:cNvPr>
              <p:cNvSpPr txBox="1"/>
              <p:nvPr/>
            </p:nvSpPr>
            <p:spPr>
              <a:xfrm>
                <a:off x="8207142" y="4302097"/>
                <a:ext cx="484616" cy="5511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you</a:t>
                </a:r>
                <a:endParaRPr kumimoji="1" lang="ja-JP" altLang="en-US" sz="1100"/>
              </a:p>
            </p:txBody>
          </p:sp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7D9988B4-D93F-9BB2-8EEE-4FC1B0676113}"/>
                  </a:ext>
                </a:extLst>
              </p:cNvPr>
              <p:cNvSpPr txBox="1"/>
              <p:nvPr/>
            </p:nvSpPr>
            <p:spPr>
              <a:xfrm>
                <a:off x="8743643" y="4305250"/>
                <a:ext cx="484616" cy="5511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say</a:t>
                </a:r>
                <a:endParaRPr kumimoji="1" lang="ja-JP" altLang="en-US" sz="1100"/>
              </a:p>
            </p:txBody>
          </p:sp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B663B487-D52D-2E23-BCBD-5BEC6BB17AA1}"/>
                  </a:ext>
                </a:extLst>
              </p:cNvPr>
              <p:cNvSpPr txBox="1"/>
              <p:nvPr/>
            </p:nvSpPr>
            <p:spPr>
              <a:xfrm>
                <a:off x="9938267" y="4293301"/>
                <a:ext cx="461665" cy="5511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and</a:t>
                </a:r>
                <a:endParaRPr kumimoji="1" lang="ja-JP" altLang="en-US" sz="1100"/>
              </a:p>
            </p:txBody>
          </p:sp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9F11125D-48DE-1525-823D-BFF731FBB77F}"/>
                  </a:ext>
                </a:extLst>
              </p:cNvPr>
              <p:cNvSpPr txBox="1"/>
              <p:nvPr/>
            </p:nvSpPr>
            <p:spPr>
              <a:xfrm>
                <a:off x="10412045" y="4305250"/>
                <a:ext cx="484616" cy="5511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I</a:t>
                </a:r>
                <a:endParaRPr kumimoji="1" lang="ja-JP" altLang="en-US" sz="1100"/>
              </a:p>
            </p:txBody>
          </p:sp>
          <p:sp>
            <p:nvSpPr>
              <p:cNvPr id="124" name="テキスト ボックス 123">
                <a:extLst>
                  <a:ext uri="{FF2B5EF4-FFF2-40B4-BE49-F238E27FC236}">
                    <a16:creationId xmlns:a16="http://schemas.microsoft.com/office/drawing/2014/main" id="{252CF531-3FF2-BE14-14BD-F3BE7F924D93}"/>
                  </a:ext>
                </a:extLst>
              </p:cNvPr>
              <p:cNvSpPr txBox="1"/>
              <p:nvPr/>
            </p:nvSpPr>
            <p:spPr>
              <a:xfrm>
                <a:off x="10802787" y="4302097"/>
                <a:ext cx="484616" cy="770461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hello</a:t>
                </a:r>
                <a:endParaRPr kumimoji="1" lang="ja-JP" altLang="en-US" sz="1100"/>
              </a:p>
            </p:txBody>
          </p:sp>
        </p:grpSp>
      </p:grp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A0C801B5-95E7-E942-AB26-09BB571693D3}"/>
              </a:ext>
            </a:extLst>
          </p:cNvPr>
          <p:cNvCxnSpPr>
            <a:endCxn id="105" idx="2"/>
          </p:cNvCxnSpPr>
          <p:nvPr/>
        </p:nvCxnSpPr>
        <p:spPr>
          <a:xfrm flipV="1">
            <a:off x="4231379" y="5452919"/>
            <a:ext cx="0" cy="36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93831A16-8CEC-F942-D592-0E3A66B5383C}"/>
              </a:ext>
            </a:extLst>
          </p:cNvPr>
          <p:cNvCxnSpPr>
            <a:cxnSpLocks/>
            <a:endCxn id="106" idx="2"/>
          </p:cNvCxnSpPr>
          <p:nvPr/>
        </p:nvCxnSpPr>
        <p:spPr>
          <a:xfrm flipV="1">
            <a:off x="4231379" y="4493492"/>
            <a:ext cx="0" cy="595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6B30E0D0-62D9-EA2F-6DC9-A0C2DB3E2366}"/>
              </a:ext>
            </a:extLst>
          </p:cNvPr>
          <p:cNvCxnSpPr>
            <a:cxnSpLocks/>
            <a:stCxn id="106" idx="0"/>
          </p:cNvCxnSpPr>
          <p:nvPr/>
        </p:nvCxnSpPr>
        <p:spPr>
          <a:xfrm flipH="1" flipV="1">
            <a:off x="4229880" y="3622195"/>
            <a:ext cx="1499" cy="50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線矢印コネクタ 127">
            <a:extLst>
              <a:ext uri="{FF2B5EF4-FFF2-40B4-BE49-F238E27FC236}">
                <a16:creationId xmlns:a16="http://schemas.microsoft.com/office/drawing/2014/main" id="{D4EC8126-27C8-ACB7-5813-0256E4263C56}"/>
              </a:ext>
            </a:extLst>
          </p:cNvPr>
          <p:cNvCxnSpPr>
            <a:cxnSpLocks/>
            <a:stCxn id="107" idx="0"/>
            <a:endCxn id="108" idx="2"/>
          </p:cNvCxnSpPr>
          <p:nvPr/>
        </p:nvCxnSpPr>
        <p:spPr>
          <a:xfrm flipV="1">
            <a:off x="4231379" y="2662768"/>
            <a:ext cx="0" cy="595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線矢印コネクタ 128">
            <a:extLst>
              <a:ext uri="{FF2B5EF4-FFF2-40B4-BE49-F238E27FC236}">
                <a16:creationId xmlns:a16="http://schemas.microsoft.com/office/drawing/2014/main" id="{DAAC2A4F-6246-E3BF-6906-21FCB590AC30}"/>
              </a:ext>
            </a:extLst>
          </p:cNvPr>
          <p:cNvCxnSpPr>
            <a:cxnSpLocks/>
          </p:cNvCxnSpPr>
          <p:nvPr/>
        </p:nvCxnSpPr>
        <p:spPr>
          <a:xfrm flipV="1">
            <a:off x="4229880" y="1965404"/>
            <a:ext cx="0" cy="333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1427203E-EA23-2DA8-CF10-4471CAF99439}"/>
                  </a:ext>
                </a:extLst>
              </p:cNvPr>
              <p:cNvSpPr txBox="1"/>
              <p:nvPr/>
            </p:nvSpPr>
            <p:spPr>
              <a:xfrm>
                <a:off x="6797518" y="5930514"/>
                <a:ext cx="3588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1427203E-EA23-2DA8-CF10-4471CAF99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518" y="5930514"/>
                <a:ext cx="358816" cy="276999"/>
              </a:xfrm>
              <a:prstGeom prst="rect">
                <a:avLst/>
              </a:prstGeom>
              <a:blipFill>
                <a:blip r:embed="rId4"/>
                <a:stretch>
                  <a:fillRect l="-13793" r="-3448"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D9A58BE9-815F-838E-BE75-4CAE13026EBE}"/>
              </a:ext>
            </a:extLst>
          </p:cNvPr>
          <p:cNvSpPr/>
          <p:nvPr/>
        </p:nvSpPr>
        <p:spPr>
          <a:xfrm>
            <a:off x="6221695" y="5077690"/>
            <a:ext cx="1510462" cy="364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Embedding</a:t>
            </a:r>
            <a:endParaRPr kumimoji="1" lang="ja-JP" altLang="en-US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EEE44870-9474-B9A5-2984-6F4E45F7AFFC}"/>
              </a:ext>
            </a:extLst>
          </p:cNvPr>
          <p:cNvSpPr/>
          <p:nvPr/>
        </p:nvSpPr>
        <p:spPr>
          <a:xfrm>
            <a:off x="6221695" y="4118263"/>
            <a:ext cx="1510462" cy="364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RNN</a:t>
            </a:r>
            <a:endParaRPr kumimoji="1" lang="ja-JP" altLang="en-US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67E03858-9F40-BFD2-C98A-533A2B555191}"/>
              </a:ext>
            </a:extLst>
          </p:cNvPr>
          <p:cNvSpPr/>
          <p:nvPr/>
        </p:nvSpPr>
        <p:spPr>
          <a:xfrm>
            <a:off x="6221695" y="3246966"/>
            <a:ext cx="1510462" cy="364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Affine</a:t>
            </a:r>
            <a:endParaRPr kumimoji="1" lang="ja-JP" altLang="en-US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008D67D8-F3FB-2E88-6DF5-A386F756D02B}"/>
              </a:ext>
            </a:extLst>
          </p:cNvPr>
          <p:cNvSpPr/>
          <p:nvPr/>
        </p:nvSpPr>
        <p:spPr>
          <a:xfrm>
            <a:off x="6221695" y="2287539"/>
            <a:ext cx="1510462" cy="364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Softmax</a:t>
            </a:r>
            <a:endParaRPr kumimoji="1" lang="ja-JP" altLang="en-US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135" name="グループ化 134">
            <a:extLst>
              <a:ext uri="{FF2B5EF4-FFF2-40B4-BE49-F238E27FC236}">
                <a16:creationId xmlns:a16="http://schemas.microsoft.com/office/drawing/2014/main" id="{D941A98E-D167-EE88-5366-7671ACAF6CAB}"/>
              </a:ext>
            </a:extLst>
          </p:cNvPr>
          <p:cNvGrpSpPr/>
          <p:nvPr/>
        </p:nvGrpSpPr>
        <p:grpSpPr>
          <a:xfrm>
            <a:off x="6157100" y="120538"/>
            <a:ext cx="1998467" cy="1760244"/>
            <a:chOff x="8122278" y="2396067"/>
            <a:chExt cx="3282322" cy="2940357"/>
          </a:xfrm>
        </p:grpSpPr>
        <p:sp>
          <p:nvSpPr>
            <p:cNvPr id="136" name="テキスト ボックス 135">
              <a:extLst>
                <a:ext uri="{FF2B5EF4-FFF2-40B4-BE49-F238E27FC236}">
                  <a16:creationId xmlns:a16="http://schemas.microsoft.com/office/drawing/2014/main" id="{05AA4BCA-6E62-1D20-9D48-7B23C818839A}"/>
                </a:ext>
              </a:extLst>
            </p:cNvPr>
            <p:cNvSpPr txBox="1"/>
            <p:nvPr/>
          </p:nvSpPr>
          <p:spPr>
            <a:xfrm>
              <a:off x="9197033" y="4257934"/>
              <a:ext cx="581323" cy="107849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ja-JP" sz="1100" dirty="0"/>
                <a:t>goodbye</a:t>
              </a:r>
              <a:endParaRPr kumimoji="1" lang="ja-JP" altLang="en-US" sz="1100"/>
            </a:p>
          </p:txBody>
        </p:sp>
        <p:grpSp>
          <p:nvGrpSpPr>
            <p:cNvPr id="137" name="グループ化 136">
              <a:extLst>
                <a:ext uri="{FF2B5EF4-FFF2-40B4-BE49-F238E27FC236}">
                  <a16:creationId xmlns:a16="http://schemas.microsoft.com/office/drawing/2014/main" id="{8C798186-3855-7881-68D8-74825F4E1CE0}"/>
                </a:ext>
              </a:extLst>
            </p:cNvPr>
            <p:cNvGrpSpPr/>
            <p:nvPr/>
          </p:nvGrpSpPr>
          <p:grpSpPr>
            <a:xfrm>
              <a:off x="8122278" y="2396067"/>
              <a:ext cx="3282322" cy="2676491"/>
              <a:chOff x="8122278" y="2396067"/>
              <a:chExt cx="3282322" cy="2676491"/>
            </a:xfrm>
          </p:grpSpPr>
          <p:cxnSp>
            <p:nvCxnSpPr>
              <p:cNvPr id="138" name="Google Shape;6034;p58">
                <a:extLst>
                  <a:ext uri="{FF2B5EF4-FFF2-40B4-BE49-F238E27FC236}">
                    <a16:creationId xmlns:a16="http://schemas.microsoft.com/office/drawing/2014/main" id="{92E33EF0-67E2-E873-B9F7-C82232CF90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22278" y="4258000"/>
                <a:ext cx="3282322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stealth" w="med" len="med"/>
                <a:tailEnd type="none" w="med" len="med"/>
              </a:ln>
            </p:spPr>
          </p:cxnSp>
          <p:cxnSp>
            <p:nvCxnSpPr>
              <p:cNvPr id="139" name="Google Shape;6035;p58">
                <a:extLst>
                  <a:ext uri="{FF2B5EF4-FFF2-40B4-BE49-F238E27FC236}">
                    <a16:creationId xmlns:a16="http://schemas.microsoft.com/office/drawing/2014/main" id="{5FBBAFAF-2D04-9BC7-7138-97C668E1C2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26622" y="2396067"/>
                <a:ext cx="0" cy="1861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sp>
            <p:nvSpPr>
              <p:cNvPr id="140" name="正方形/長方形 139">
                <a:extLst>
                  <a:ext uri="{FF2B5EF4-FFF2-40B4-BE49-F238E27FC236}">
                    <a16:creationId xmlns:a16="http://schemas.microsoft.com/office/drawing/2014/main" id="{CDF44799-5DC1-6409-6ADA-1FB9E23B3579}"/>
                  </a:ext>
                </a:extLst>
              </p:cNvPr>
              <p:cNvSpPr/>
              <p:nvPr/>
            </p:nvSpPr>
            <p:spPr>
              <a:xfrm>
                <a:off x="8258545" y="4072469"/>
                <a:ext cx="304800" cy="18546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1" name="正方形/長方形 140">
                <a:extLst>
                  <a:ext uri="{FF2B5EF4-FFF2-40B4-BE49-F238E27FC236}">
                    <a16:creationId xmlns:a16="http://schemas.microsoft.com/office/drawing/2014/main" id="{D06202AE-9C78-3C16-3484-7DED94AD60C0}"/>
                  </a:ext>
                </a:extLst>
              </p:cNvPr>
              <p:cNvSpPr/>
              <p:nvPr/>
            </p:nvSpPr>
            <p:spPr>
              <a:xfrm>
                <a:off x="8749797" y="4128582"/>
                <a:ext cx="304799" cy="129349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2" name="正方形/長方形 141">
                <a:extLst>
                  <a:ext uri="{FF2B5EF4-FFF2-40B4-BE49-F238E27FC236}">
                    <a16:creationId xmlns:a16="http://schemas.microsoft.com/office/drawing/2014/main" id="{DAE30A61-AABA-BB99-A184-CBDC5EDF1A70}"/>
                  </a:ext>
                </a:extLst>
              </p:cNvPr>
              <p:cNvSpPr/>
              <p:nvPr/>
            </p:nvSpPr>
            <p:spPr>
              <a:xfrm>
                <a:off x="9345033" y="4140206"/>
                <a:ext cx="304800" cy="117729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3" name="正方形/長方形 142">
                <a:extLst>
                  <a:ext uri="{FF2B5EF4-FFF2-40B4-BE49-F238E27FC236}">
                    <a16:creationId xmlns:a16="http://schemas.microsoft.com/office/drawing/2014/main" id="{687A0DAF-B497-05CD-A8E1-1EF678F33DA1}"/>
                  </a:ext>
                </a:extLst>
              </p:cNvPr>
              <p:cNvSpPr/>
              <p:nvPr/>
            </p:nvSpPr>
            <p:spPr>
              <a:xfrm>
                <a:off x="9888275" y="3179446"/>
                <a:ext cx="338163" cy="1078490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4" name="正方形/長方形 143">
                <a:extLst>
                  <a:ext uri="{FF2B5EF4-FFF2-40B4-BE49-F238E27FC236}">
                    <a16:creationId xmlns:a16="http://schemas.microsoft.com/office/drawing/2014/main" id="{55C49A11-BDE4-3AAE-D849-DAA7E72F7034}"/>
                  </a:ext>
                </a:extLst>
              </p:cNvPr>
              <p:cNvSpPr/>
              <p:nvPr/>
            </p:nvSpPr>
            <p:spPr>
              <a:xfrm>
                <a:off x="10412916" y="4072469"/>
                <a:ext cx="304800" cy="18546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5" name="正方形/長方形 144">
                <a:extLst>
                  <a:ext uri="{FF2B5EF4-FFF2-40B4-BE49-F238E27FC236}">
                    <a16:creationId xmlns:a16="http://schemas.microsoft.com/office/drawing/2014/main" id="{94709FF9-97DF-460C-1D65-A360E7A4E578}"/>
                  </a:ext>
                </a:extLst>
              </p:cNvPr>
              <p:cNvSpPr/>
              <p:nvPr/>
            </p:nvSpPr>
            <p:spPr>
              <a:xfrm>
                <a:off x="10871201" y="4140205"/>
                <a:ext cx="304800" cy="117729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6" name="テキスト ボックス 145">
                <a:extLst>
                  <a:ext uri="{FF2B5EF4-FFF2-40B4-BE49-F238E27FC236}">
                    <a16:creationId xmlns:a16="http://schemas.microsoft.com/office/drawing/2014/main" id="{A85B926E-8483-86DA-D4DE-661214D82BDD}"/>
                  </a:ext>
                </a:extLst>
              </p:cNvPr>
              <p:cNvSpPr txBox="1"/>
              <p:nvPr/>
            </p:nvSpPr>
            <p:spPr>
              <a:xfrm>
                <a:off x="8207142" y="4302097"/>
                <a:ext cx="484616" cy="5511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you</a:t>
                </a:r>
                <a:endParaRPr kumimoji="1" lang="ja-JP" altLang="en-US" sz="1100"/>
              </a:p>
            </p:txBody>
          </p:sp>
          <p:sp>
            <p:nvSpPr>
              <p:cNvPr id="147" name="テキスト ボックス 146">
                <a:extLst>
                  <a:ext uri="{FF2B5EF4-FFF2-40B4-BE49-F238E27FC236}">
                    <a16:creationId xmlns:a16="http://schemas.microsoft.com/office/drawing/2014/main" id="{2878E7C8-21E2-0223-B18D-28C691CE992F}"/>
                  </a:ext>
                </a:extLst>
              </p:cNvPr>
              <p:cNvSpPr txBox="1"/>
              <p:nvPr/>
            </p:nvSpPr>
            <p:spPr>
              <a:xfrm>
                <a:off x="8743643" y="4305250"/>
                <a:ext cx="484616" cy="5511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say</a:t>
                </a:r>
                <a:endParaRPr kumimoji="1" lang="ja-JP" altLang="en-US" sz="1100"/>
              </a:p>
            </p:txBody>
          </p:sp>
          <p:sp>
            <p:nvSpPr>
              <p:cNvPr id="148" name="テキスト ボックス 147">
                <a:extLst>
                  <a:ext uri="{FF2B5EF4-FFF2-40B4-BE49-F238E27FC236}">
                    <a16:creationId xmlns:a16="http://schemas.microsoft.com/office/drawing/2014/main" id="{A32D3C62-6147-110A-6D74-4C4D72E37692}"/>
                  </a:ext>
                </a:extLst>
              </p:cNvPr>
              <p:cNvSpPr txBox="1"/>
              <p:nvPr/>
            </p:nvSpPr>
            <p:spPr>
              <a:xfrm>
                <a:off x="9938267" y="4293301"/>
                <a:ext cx="461665" cy="5511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and</a:t>
                </a:r>
                <a:endParaRPr kumimoji="1" lang="ja-JP" altLang="en-US" sz="1100"/>
              </a:p>
            </p:txBody>
          </p:sp>
          <p:sp>
            <p:nvSpPr>
              <p:cNvPr id="149" name="テキスト ボックス 148">
                <a:extLst>
                  <a:ext uri="{FF2B5EF4-FFF2-40B4-BE49-F238E27FC236}">
                    <a16:creationId xmlns:a16="http://schemas.microsoft.com/office/drawing/2014/main" id="{E0E566A4-F9C1-48CE-0340-B282B268FE49}"/>
                  </a:ext>
                </a:extLst>
              </p:cNvPr>
              <p:cNvSpPr txBox="1"/>
              <p:nvPr/>
            </p:nvSpPr>
            <p:spPr>
              <a:xfrm>
                <a:off x="10412045" y="4305250"/>
                <a:ext cx="484616" cy="5511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I</a:t>
                </a:r>
                <a:endParaRPr kumimoji="1" lang="ja-JP" altLang="en-US" sz="1100"/>
              </a:p>
            </p:txBody>
          </p:sp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2AE77360-3054-AC7D-C17B-CD8DB9E865D7}"/>
                  </a:ext>
                </a:extLst>
              </p:cNvPr>
              <p:cNvSpPr txBox="1"/>
              <p:nvPr/>
            </p:nvSpPr>
            <p:spPr>
              <a:xfrm>
                <a:off x="10802787" y="4302097"/>
                <a:ext cx="484616" cy="770461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hello</a:t>
                </a:r>
                <a:endParaRPr kumimoji="1" lang="ja-JP" altLang="en-US" sz="1100"/>
              </a:p>
            </p:txBody>
          </p:sp>
        </p:grpSp>
      </p:grpSp>
      <p:cxnSp>
        <p:nvCxnSpPr>
          <p:cNvPr id="151" name="直線矢印コネクタ 150">
            <a:extLst>
              <a:ext uri="{FF2B5EF4-FFF2-40B4-BE49-F238E27FC236}">
                <a16:creationId xmlns:a16="http://schemas.microsoft.com/office/drawing/2014/main" id="{45268ED2-960D-721C-11E5-ECE51F71DDAF}"/>
              </a:ext>
            </a:extLst>
          </p:cNvPr>
          <p:cNvCxnSpPr>
            <a:endCxn id="131" idx="2"/>
          </p:cNvCxnSpPr>
          <p:nvPr/>
        </p:nvCxnSpPr>
        <p:spPr>
          <a:xfrm flipV="1">
            <a:off x="6976926" y="5441757"/>
            <a:ext cx="0" cy="36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直線矢印コネクタ 151">
            <a:extLst>
              <a:ext uri="{FF2B5EF4-FFF2-40B4-BE49-F238E27FC236}">
                <a16:creationId xmlns:a16="http://schemas.microsoft.com/office/drawing/2014/main" id="{F7F67626-FC11-544F-190D-831CF179BBE5}"/>
              </a:ext>
            </a:extLst>
          </p:cNvPr>
          <p:cNvCxnSpPr>
            <a:cxnSpLocks/>
            <a:endCxn id="132" idx="2"/>
          </p:cNvCxnSpPr>
          <p:nvPr/>
        </p:nvCxnSpPr>
        <p:spPr>
          <a:xfrm flipV="1">
            <a:off x="6976926" y="4482330"/>
            <a:ext cx="0" cy="595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直線矢印コネクタ 152">
            <a:extLst>
              <a:ext uri="{FF2B5EF4-FFF2-40B4-BE49-F238E27FC236}">
                <a16:creationId xmlns:a16="http://schemas.microsoft.com/office/drawing/2014/main" id="{E9801207-BE33-560D-BCFD-AAF535F43DCF}"/>
              </a:ext>
            </a:extLst>
          </p:cNvPr>
          <p:cNvCxnSpPr>
            <a:cxnSpLocks/>
            <a:stCxn id="132" idx="0"/>
          </p:cNvCxnSpPr>
          <p:nvPr/>
        </p:nvCxnSpPr>
        <p:spPr>
          <a:xfrm flipH="1" flipV="1">
            <a:off x="6975427" y="3611033"/>
            <a:ext cx="1499" cy="50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線矢印コネクタ 153">
            <a:extLst>
              <a:ext uri="{FF2B5EF4-FFF2-40B4-BE49-F238E27FC236}">
                <a16:creationId xmlns:a16="http://schemas.microsoft.com/office/drawing/2014/main" id="{CE30F3CF-33EC-6AF7-E833-8606E46ACCAE}"/>
              </a:ext>
            </a:extLst>
          </p:cNvPr>
          <p:cNvCxnSpPr>
            <a:cxnSpLocks/>
            <a:stCxn id="133" idx="0"/>
            <a:endCxn id="134" idx="2"/>
          </p:cNvCxnSpPr>
          <p:nvPr/>
        </p:nvCxnSpPr>
        <p:spPr>
          <a:xfrm flipV="1">
            <a:off x="6976926" y="2651606"/>
            <a:ext cx="0" cy="595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線矢印コネクタ 154">
            <a:extLst>
              <a:ext uri="{FF2B5EF4-FFF2-40B4-BE49-F238E27FC236}">
                <a16:creationId xmlns:a16="http://schemas.microsoft.com/office/drawing/2014/main" id="{08153890-299F-0021-019A-9C7027A36C25}"/>
              </a:ext>
            </a:extLst>
          </p:cNvPr>
          <p:cNvCxnSpPr>
            <a:cxnSpLocks/>
          </p:cNvCxnSpPr>
          <p:nvPr/>
        </p:nvCxnSpPr>
        <p:spPr>
          <a:xfrm flipV="1">
            <a:off x="6975427" y="1954242"/>
            <a:ext cx="0" cy="333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テキスト ボックス 155">
                <a:extLst>
                  <a:ext uri="{FF2B5EF4-FFF2-40B4-BE49-F238E27FC236}">
                    <a16:creationId xmlns:a16="http://schemas.microsoft.com/office/drawing/2014/main" id="{828A1BE7-53FE-725E-0366-1F8EC195793A}"/>
                  </a:ext>
                </a:extLst>
              </p:cNvPr>
              <p:cNvSpPr txBox="1"/>
              <p:nvPr/>
            </p:nvSpPr>
            <p:spPr>
              <a:xfrm>
                <a:off x="10741889" y="5853079"/>
                <a:ext cx="3588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56" name="テキスト ボックス 155">
                <a:extLst>
                  <a:ext uri="{FF2B5EF4-FFF2-40B4-BE49-F238E27FC236}">
                    <a16:creationId xmlns:a16="http://schemas.microsoft.com/office/drawing/2014/main" id="{828A1BE7-53FE-725E-0366-1F8EC1957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1889" y="5853079"/>
                <a:ext cx="358816" cy="276999"/>
              </a:xfrm>
              <a:prstGeom prst="rect">
                <a:avLst/>
              </a:prstGeom>
              <a:blipFill>
                <a:blip r:embed="rId5"/>
                <a:stretch>
                  <a:fillRect l="-13333" r="-3333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48092452-D99B-38FF-D8F8-69939AF6EAEC}"/>
              </a:ext>
            </a:extLst>
          </p:cNvPr>
          <p:cNvSpPr/>
          <p:nvPr/>
        </p:nvSpPr>
        <p:spPr>
          <a:xfrm>
            <a:off x="10166066" y="5000255"/>
            <a:ext cx="1510462" cy="364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Embedding</a:t>
            </a:r>
            <a:endParaRPr kumimoji="1" lang="ja-JP" altLang="en-US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75377584-8A1D-0AAE-5A27-03136C56195B}"/>
              </a:ext>
            </a:extLst>
          </p:cNvPr>
          <p:cNvSpPr/>
          <p:nvPr/>
        </p:nvSpPr>
        <p:spPr>
          <a:xfrm>
            <a:off x="10166066" y="4040828"/>
            <a:ext cx="1510462" cy="364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RNN</a:t>
            </a:r>
            <a:endParaRPr kumimoji="1" lang="ja-JP" altLang="en-US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87EA45B9-7135-030B-44F9-6DDEB2495B62}"/>
              </a:ext>
            </a:extLst>
          </p:cNvPr>
          <p:cNvSpPr/>
          <p:nvPr/>
        </p:nvSpPr>
        <p:spPr>
          <a:xfrm>
            <a:off x="10166066" y="3169531"/>
            <a:ext cx="1510462" cy="364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Affine</a:t>
            </a:r>
            <a:endParaRPr kumimoji="1" lang="ja-JP" altLang="en-US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B1E97E47-9AB5-08F5-B2E2-51CF497F3B36}"/>
              </a:ext>
            </a:extLst>
          </p:cNvPr>
          <p:cNvSpPr/>
          <p:nvPr/>
        </p:nvSpPr>
        <p:spPr>
          <a:xfrm>
            <a:off x="10166066" y="2210104"/>
            <a:ext cx="1510462" cy="36406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ysClr val="windowText" lastClr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Softmax</a:t>
            </a:r>
            <a:endParaRPr kumimoji="1" lang="ja-JP" altLang="en-US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grpSp>
        <p:nvGrpSpPr>
          <p:cNvPr id="161" name="グループ化 160">
            <a:extLst>
              <a:ext uri="{FF2B5EF4-FFF2-40B4-BE49-F238E27FC236}">
                <a16:creationId xmlns:a16="http://schemas.microsoft.com/office/drawing/2014/main" id="{FA17B501-52ED-C82D-1CFD-4EF694B3861A}"/>
              </a:ext>
            </a:extLst>
          </p:cNvPr>
          <p:cNvGrpSpPr/>
          <p:nvPr/>
        </p:nvGrpSpPr>
        <p:grpSpPr>
          <a:xfrm>
            <a:off x="10101471" y="43103"/>
            <a:ext cx="1998467" cy="1760244"/>
            <a:chOff x="8122278" y="2396067"/>
            <a:chExt cx="3282322" cy="2940357"/>
          </a:xfrm>
        </p:grpSpPr>
        <p:sp>
          <p:nvSpPr>
            <p:cNvPr id="162" name="テキスト ボックス 161">
              <a:extLst>
                <a:ext uri="{FF2B5EF4-FFF2-40B4-BE49-F238E27FC236}">
                  <a16:creationId xmlns:a16="http://schemas.microsoft.com/office/drawing/2014/main" id="{11D5533E-D331-B85D-AAA9-9CD27AD44E24}"/>
                </a:ext>
              </a:extLst>
            </p:cNvPr>
            <p:cNvSpPr txBox="1"/>
            <p:nvPr/>
          </p:nvSpPr>
          <p:spPr>
            <a:xfrm>
              <a:off x="9197033" y="4257934"/>
              <a:ext cx="581323" cy="107849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ja-JP" sz="1100" dirty="0"/>
                <a:t>goodbye</a:t>
              </a:r>
              <a:endParaRPr kumimoji="1" lang="ja-JP" altLang="en-US" sz="1100"/>
            </a:p>
          </p:txBody>
        </p:sp>
        <p:grpSp>
          <p:nvGrpSpPr>
            <p:cNvPr id="163" name="グループ化 162">
              <a:extLst>
                <a:ext uri="{FF2B5EF4-FFF2-40B4-BE49-F238E27FC236}">
                  <a16:creationId xmlns:a16="http://schemas.microsoft.com/office/drawing/2014/main" id="{71DC6A40-7B62-9C27-B05D-C6FF8A256606}"/>
                </a:ext>
              </a:extLst>
            </p:cNvPr>
            <p:cNvGrpSpPr/>
            <p:nvPr/>
          </p:nvGrpSpPr>
          <p:grpSpPr>
            <a:xfrm>
              <a:off x="8122278" y="2396067"/>
              <a:ext cx="3282322" cy="2676491"/>
              <a:chOff x="8122278" y="2396067"/>
              <a:chExt cx="3282322" cy="2676491"/>
            </a:xfrm>
          </p:grpSpPr>
          <p:cxnSp>
            <p:nvCxnSpPr>
              <p:cNvPr id="164" name="Google Shape;6034;p58">
                <a:extLst>
                  <a:ext uri="{FF2B5EF4-FFF2-40B4-BE49-F238E27FC236}">
                    <a16:creationId xmlns:a16="http://schemas.microsoft.com/office/drawing/2014/main" id="{B7B2ED69-95C1-2C85-DEEB-1FEA4E2EF2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22278" y="4258000"/>
                <a:ext cx="3282322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stealth" w="med" len="med"/>
                <a:tailEnd type="none" w="med" len="med"/>
              </a:ln>
            </p:spPr>
          </p:cxnSp>
          <p:cxnSp>
            <p:nvCxnSpPr>
              <p:cNvPr id="165" name="Google Shape;6035;p58">
                <a:extLst>
                  <a:ext uri="{FF2B5EF4-FFF2-40B4-BE49-F238E27FC236}">
                    <a16:creationId xmlns:a16="http://schemas.microsoft.com/office/drawing/2014/main" id="{266BD2C3-1038-8D1C-3602-CAE2002A66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26622" y="2396067"/>
                <a:ext cx="0" cy="1861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sp>
            <p:nvSpPr>
              <p:cNvPr id="166" name="正方形/長方形 165">
                <a:extLst>
                  <a:ext uri="{FF2B5EF4-FFF2-40B4-BE49-F238E27FC236}">
                    <a16:creationId xmlns:a16="http://schemas.microsoft.com/office/drawing/2014/main" id="{CDBDAB96-AEFB-CC2B-976B-5362CD3A7F85}"/>
                  </a:ext>
                </a:extLst>
              </p:cNvPr>
              <p:cNvSpPr/>
              <p:nvPr/>
            </p:nvSpPr>
            <p:spPr>
              <a:xfrm>
                <a:off x="8258545" y="4072469"/>
                <a:ext cx="304800" cy="18546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7" name="正方形/長方形 166">
                <a:extLst>
                  <a:ext uri="{FF2B5EF4-FFF2-40B4-BE49-F238E27FC236}">
                    <a16:creationId xmlns:a16="http://schemas.microsoft.com/office/drawing/2014/main" id="{07520BFB-0A87-A632-0A90-0FFAB7189B56}"/>
                  </a:ext>
                </a:extLst>
              </p:cNvPr>
              <p:cNvSpPr/>
              <p:nvPr/>
            </p:nvSpPr>
            <p:spPr>
              <a:xfrm>
                <a:off x="8749797" y="3942934"/>
                <a:ext cx="304787" cy="314997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8" name="正方形/長方形 167">
                <a:extLst>
                  <a:ext uri="{FF2B5EF4-FFF2-40B4-BE49-F238E27FC236}">
                    <a16:creationId xmlns:a16="http://schemas.microsoft.com/office/drawing/2014/main" id="{2AE24900-A522-B752-60E1-1E9636287518}"/>
                  </a:ext>
                </a:extLst>
              </p:cNvPr>
              <p:cNvSpPr/>
              <p:nvPr/>
            </p:nvSpPr>
            <p:spPr>
              <a:xfrm>
                <a:off x="9345033" y="4140206"/>
                <a:ext cx="304800" cy="117729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9" name="正方形/長方形 168">
                <a:extLst>
                  <a:ext uri="{FF2B5EF4-FFF2-40B4-BE49-F238E27FC236}">
                    <a16:creationId xmlns:a16="http://schemas.microsoft.com/office/drawing/2014/main" id="{5C1D3BDF-1FCC-62B5-1E23-E86303861E61}"/>
                  </a:ext>
                </a:extLst>
              </p:cNvPr>
              <p:cNvSpPr/>
              <p:nvPr/>
            </p:nvSpPr>
            <p:spPr>
              <a:xfrm>
                <a:off x="9888277" y="3945477"/>
                <a:ext cx="304800" cy="312458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0" name="正方形/長方形 169">
                <a:extLst>
                  <a:ext uri="{FF2B5EF4-FFF2-40B4-BE49-F238E27FC236}">
                    <a16:creationId xmlns:a16="http://schemas.microsoft.com/office/drawing/2014/main" id="{C4129AF4-535F-89D3-0E62-A34CAF2CB48B}"/>
                  </a:ext>
                </a:extLst>
              </p:cNvPr>
              <p:cNvSpPr/>
              <p:nvPr/>
            </p:nvSpPr>
            <p:spPr>
              <a:xfrm>
                <a:off x="10412916" y="4072469"/>
                <a:ext cx="304800" cy="18546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1" name="正方形/長方形 170">
                <a:extLst>
                  <a:ext uri="{FF2B5EF4-FFF2-40B4-BE49-F238E27FC236}">
                    <a16:creationId xmlns:a16="http://schemas.microsoft.com/office/drawing/2014/main" id="{79AF2C67-E2B1-E914-9F2F-697DB9BFFDC7}"/>
                  </a:ext>
                </a:extLst>
              </p:cNvPr>
              <p:cNvSpPr/>
              <p:nvPr/>
            </p:nvSpPr>
            <p:spPr>
              <a:xfrm>
                <a:off x="10871201" y="3142599"/>
                <a:ext cx="304771" cy="1115335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2" name="テキスト ボックス 171">
                <a:extLst>
                  <a:ext uri="{FF2B5EF4-FFF2-40B4-BE49-F238E27FC236}">
                    <a16:creationId xmlns:a16="http://schemas.microsoft.com/office/drawing/2014/main" id="{84F9E15C-7305-4C5B-412D-60E1624D6263}"/>
                  </a:ext>
                </a:extLst>
              </p:cNvPr>
              <p:cNvSpPr txBox="1"/>
              <p:nvPr/>
            </p:nvSpPr>
            <p:spPr>
              <a:xfrm>
                <a:off x="8207142" y="4302097"/>
                <a:ext cx="484616" cy="5511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you</a:t>
                </a:r>
                <a:endParaRPr kumimoji="1" lang="ja-JP" altLang="en-US" sz="1100"/>
              </a:p>
            </p:txBody>
          </p:sp>
          <p:sp>
            <p:nvSpPr>
              <p:cNvPr id="173" name="テキスト ボックス 172">
                <a:extLst>
                  <a:ext uri="{FF2B5EF4-FFF2-40B4-BE49-F238E27FC236}">
                    <a16:creationId xmlns:a16="http://schemas.microsoft.com/office/drawing/2014/main" id="{CADC2115-6C29-FA67-02A5-FD4EBC53B212}"/>
                  </a:ext>
                </a:extLst>
              </p:cNvPr>
              <p:cNvSpPr txBox="1"/>
              <p:nvPr/>
            </p:nvSpPr>
            <p:spPr>
              <a:xfrm>
                <a:off x="8743643" y="4305250"/>
                <a:ext cx="484616" cy="5511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say</a:t>
                </a:r>
                <a:endParaRPr kumimoji="1" lang="ja-JP" altLang="en-US" sz="1100"/>
              </a:p>
            </p:txBody>
          </p:sp>
          <p:sp>
            <p:nvSpPr>
              <p:cNvPr id="174" name="テキスト ボックス 173">
                <a:extLst>
                  <a:ext uri="{FF2B5EF4-FFF2-40B4-BE49-F238E27FC236}">
                    <a16:creationId xmlns:a16="http://schemas.microsoft.com/office/drawing/2014/main" id="{0B1F3936-062D-FEDA-39BA-93C9ADEEAFA0}"/>
                  </a:ext>
                </a:extLst>
              </p:cNvPr>
              <p:cNvSpPr txBox="1"/>
              <p:nvPr/>
            </p:nvSpPr>
            <p:spPr>
              <a:xfrm>
                <a:off x="9938267" y="4293301"/>
                <a:ext cx="461665" cy="5511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and</a:t>
                </a:r>
                <a:endParaRPr kumimoji="1" lang="ja-JP" altLang="en-US" sz="1100"/>
              </a:p>
            </p:txBody>
          </p:sp>
          <p:sp>
            <p:nvSpPr>
              <p:cNvPr id="175" name="テキスト ボックス 174">
                <a:extLst>
                  <a:ext uri="{FF2B5EF4-FFF2-40B4-BE49-F238E27FC236}">
                    <a16:creationId xmlns:a16="http://schemas.microsoft.com/office/drawing/2014/main" id="{64E34606-6B61-0FA0-8E52-525ABD41F37D}"/>
                  </a:ext>
                </a:extLst>
              </p:cNvPr>
              <p:cNvSpPr txBox="1"/>
              <p:nvPr/>
            </p:nvSpPr>
            <p:spPr>
              <a:xfrm>
                <a:off x="10412045" y="4305250"/>
                <a:ext cx="484616" cy="5511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I</a:t>
                </a:r>
                <a:endParaRPr kumimoji="1" lang="ja-JP" altLang="en-US" sz="1100"/>
              </a:p>
            </p:txBody>
          </p:sp>
          <p:sp>
            <p:nvSpPr>
              <p:cNvPr id="176" name="テキスト ボックス 175">
                <a:extLst>
                  <a:ext uri="{FF2B5EF4-FFF2-40B4-BE49-F238E27FC236}">
                    <a16:creationId xmlns:a16="http://schemas.microsoft.com/office/drawing/2014/main" id="{CAFD2D69-5852-4338-D6B2-B3C4FE3A418A}"/>
                  </a:ext>
                </a:extLst>
              </p:cNvPr>
              <p:cNvSpPr txBox="1"/>
              <p:nvPr/>
            </p:nvSpPr>
            <p:spPr>
              <a:xfrm>
                <a:off x="10802787" y="4302097"/>
                <a:ext cx="484616" cy="770461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ja-JP" sz="1100" dirty="0"/>
                  <a:t>hello</a:t>
                </a:r>
                <a:endParaRPr kumimoji="1" lang="ja-JP" altLang="en-US" sz="1100"/>
              </a:p>
            </p:txBody>
          </p:sp>
        </p:grpSp>
      </p:grpSp>
      <p:cxnSp>
        <p:nvCxnSpPr>
          <p:cNvPr id="177" name="直線矢印コネクタ 176">
            <a:extLst>
              <a:ext uri="{FF2B5EF4-FFF2-40B4-BE49-F238E27FC236}">
                <a16:creationId xmlns:a16="http://schemas.microsoft.com/office/drawing/2014/main" id="{FA4F077D-70A7-4D5E-D161-4511C56849F3}"/>
              </a:ext>
            </a:extLst>
          </p:cNvPr>
          <p:cNvCxnSpPr>
            <a:endCxn id="157" idx="2"/>
          </p:cNvCxnSpPr>
          <p:nvPr/>
        </p:nvCxnSpPr>
        <p:spPr>
          <a:xfrm flipV="1">
            <a:off x="10921297" y="5364322"/>
            <a:ext cx="0" cy="36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直線矢印コネクタ 177">
            <a:extLst>
              <a:ext uri="{FF2B5EF4-FFF2-40B4-BE49-F238E27FC236}">
                <a16:creationId xmlns:a16="http://schemas.microsoft.com/office/drawing/2014/main" id="{869A0514-F723-76D1-22B8-00B08118B2C0}"/>
              </a:ext>
            </a:extLst>
          </p:cNvPr>
          <p:cNvCxnSpPr>
            <a:cxnSpLocks/>
            <a:endCxn id="158" idx="2"/>
          </p:cNvCxnSpPr>
          <p:nvPr/>
        </p:nvCxnSpPr>
        <p:spPr>
          <a:xfrm flipV="1">
            <a:off x="10921297" y="4404895"/>
            <a:ext cx="0" cy="595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直線矢印コネクタ 178">
            <a:extLst>
              <a:ext uri="{FF2B5EF4-FFF2-40B4-BE49-F238E27FC236}">
                <a16:creationId xmlns:a16="http://schemas.microsoft.com/office/drawing/2014/main" id="{05A3D3A9-7280-76E8-6FBA-2327EED1A222}"/>
              </a:ext>
            </a:extLst>
          </p:cNvPr>
          <p:cNvCxnSpPr>
            <a:cxnSpLocks/>
            <a:stCxn id="158" idx="0"/>
          </p:cNvCxnSpPr>
          <p:nvPr/>
        </p:nvCxnSpPr>
        <p:spPr>
          <a:xfrm flipH="1" flipV="1">
            <a:off x="10919798" y="3533598"/>
            <a:ext cx="1499" cy="50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直線矢印コネクタ 179">
            <a:extLst>
              <a:ext uri="{FF2B5EF4-FFF2-40B4-BE49-F238E27FC236}">
                <a16:creationId xmlns:a16="http://schemas.microsoft.com/office/drawing/2014/main" id="{0EA8166B-03FA-1AD3-54E4-6F63DB8A03CC}"/>
              </a:ext>
            </a:extLst>
          </p:cNvPr>
          <p:cNvCxnSpPr>
            <a:cxnSpLocks/>
            <a:stCxn id="159" idx="0"/>
            <a:endCxn id="160" idx="2"/>
          </p:cNvCxnSpPr>
          <p:nvPr/>
        </p:nvCxnSpPr>
        <p:spPr>
          <a:xfrm flipV="1">
            <a:off x="10921297" y="2574171"/>
            <a:ext cx="0" cy="595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直線矢印コネクタ 180">
            <a:extLst>
              <a:ext uri="{FF2B5EF4-FFF2-40B4-BE49-F238E27FC236}">
                <a16:creationId xmlns:a16="http://schemas.microsoft.com/office/drawing/2014/main" id="{3B272D42-08DC-3F46-8368-05614CF695FC}"/>
              </a:ext>
            </a:extLst>
          </p:cNvPr>
          <p:cNvCxnSpPr>
            <a:cxnSpLocks/>
          </p:cNvCxnSpPr>
          <p:nvPr/>
        </p:nvCxnSpPr>
        <p:spPr>
          <a:xfrm flipV="1">
            <a:off x="10919798" y="1876807"/>
            <a:ext cx="0" cy="333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カギ線コネクタ 182">
            <a:extLst>
              <a:ext uri="{FF2B5EF4-FFF2-40B4-BE49-F238E27FC236}">
                <a16:creationId xmlns:a16="http://schemas.microsoft.com/office/drawing/2014/main" id="{CC473BE5-4465-CDCB-AF3C-60713E576479}"/>
              </a:ext>
            </a:extLst>
          </p:cNvPr>
          <p:cNvCxnSpPr>
            <a:endCxn id="106" idx="1"/>
          </p:cNvCxnSpPr>
          <p:nvPr/>
        </p:nvCxnSpPr>
        <p:spPr>
          <a:xfrm>
            <a:off x="1672275" y="3896591"/>
            <a:ext cx="1803873" cy="414868"/>
          </a:xfrm>
          <a:prstGeom prst="bentConnector3">
            <a:avLst>
              <a:gd name="adj1" fmla="val 695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カギ線コネクタ 184">
            <a:extLst>
              <a:ext uri="{FF2B5EF4-FFF2-40B4-BE49-F238E27FC236}">
                <a16:creationId xmlns:a16="http://schemas.microsoft.com/office/drawing/2014/main" id="{75D385EA-582F-89D4-1F0C-C10930B08D4F}"/>
              </a:ext>
            </a:extLst>
          </p:cNvPr>
          <p:cNvCxnSpPr>
            <a:cxnSpLocks/>
            <a:endCxn id="132" idx="1"/>
          </p:cNvCxnSpPr>
          <p:nvPr/>
        </p:nvCxnSpPr>
        <p:spPr>
          <a:xfrm>
            <a:off x="4240630" y="3895354"/>
            <a:ext cx="1981065" cy="404943"/>
          </a:xfrm>
          <a:prstGeom prst="bentConnector3">
            <a:avLst>
              <a:gd name="adj1" fmla="val 6888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カギ線コネクタ 188">
            <a:extLst>
              <a:ext uri="{FF2B5EF4-FFF2-40B4-BE49-F238E27FC236}">
                <a16:creationId xmlns:a16="http://schemas.microsoft.com/office/drawing/2014/main" id="{532A9629-5950-31FA-BE8E-469E156235EE}"/>
              </a:ext>
            </a:extLst>
          </p:cNvPr>
          <p:cNvCxnSpPr>
            <a:cxnSpLocks/>
            <a:endCxn id="158" idx="1"/>
          </p:cNvCxnSpPr>
          <p:nvPr/>
        </p:nvCxnSpPr>
        <p:spPr>
          <a:xfrm>
            <a:off x="6967675" y="3864648"/>
            <a:ext cx="3198391" cy="358214"/>
          </a:xfrm>
          <a:prstGeom prst="bentConnector3">
            <a:avLst>
              <a:gd name="adj1" fmla="val 69818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テキスト ボックス 192">
            <a:extLst>
              <a:ext uri="{FF2B5EF4-FFF2-40B4-BE49-F238E27FC236}">
                <a16:creationId xmlns:a16="http://schemas.microsoft.com/office/drawing/2014/main" id="{0919B9CC-EEE1-2A99-C45B-F792467E4527}"/>
              </a:ext>
            </a:extLst>
          </p:cNvPr>
          <p:cNvSpPr txBox="1"/>
          <p:nvPr/>
        </p:nvSpPr>
        <p:spPr>
          <a:xfrm>
            <a:off x="135686" y="6356968"/>
            <a:ext cx="76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solidFill>
                  <a:schemeClr val="tx1">
                    <a:lumMod val="60000"/>
                    <a:lumOff val="40000"/>
                  </a:schemeClr>
                </a:solidFill>
              </a:rPr>
              <a:t>単語</a:t>
            </a:r>
          </a:p>
        </p:txBody>
      </p:sp>
      <p:sp>
        <p:nvSpPr>
          <p:cNvPr id="194" name="テキスト ボックス 193">
            <a:extLst>
              <a:ext uri="{FF2B5EF4-FFF2-40B4-BE49-F238E27FC236}">
                <a16:creationId xmlns:a16="http://schemas.microsoft.com/office/drawing/2014/main" id="{3DFD00E8-6E8E-FD25-27A2-D45F5C88B021}"/>
              </a:ext>
            </a:extLst>
          </p:cNvPr>
          <p:cNvSpPr txBox="1"/>
          <p:nvPr/>
        </p:nvSpPr>
        <p:spPr>
          <a:xfrm>
            <a:off x="1214670" y="6307666"/>
            <a:ext cx="76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tx1">
                    <a:lumMod val="60000"/>
                    <a:lumOff val="40000"/>
                  </a:schemeClr>
                </a:solidFill>
              </a:rPr>
              <a:t>you</a:t>
            </a:r>
            <a:endParaRPr kumimoji="1" lang="ja-JP" altLang="en-US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5" name="テキスト ボックス 194">
            <a:extLst>
              <a:ext uri="{FF2B5EF4-FFF2-40B4-BE49-F238E27FC236}">
                <a16:creationId xmlns:a16="http://schemas.microsoft.com/office/drawing/2014/main" id="{3E6E998C-971E-FE97-6537-5A54950455AA}"/>
              </a:ext>
            </a:extLst>
          </p:cNvPr>
          <p:cNvSpPr txBox="1"/>
          <p:nvPr/>
        </p:nvSpPr>
        <p:spPr>
          <a:xfrm>
            <a:off x="3807139" y="6306743"/>
            <a:ext cx="769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say</a:t>
            </a:r>
            <a:endParaRPr kumimoji="1" lang="ja-JP" altLang="en-US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6" name="テキスト ボックス 195">
            <a:extLst>
              <a:ext uri="{FF2B5EF4-FFF2-40B4-BE49-F238E27FC236}">
                <a16:creationId xmlns:a16="http://schemas.microsoft.com/office/drawing/2014/main" id="{EC1AE98C-A9D4-041A-3F58-847F2F67CE86}"/>
              </a:ext>
            </a:extLst>
          </p:cNvPr>
          <p:cNvSpPr txBox="1"/>
          <p:nvPr/>
        </p:nvSpPr>
        <p:spPr>
          <a:xfrm>
            <a:off x="6366830" y="6304881"/>
            <a:ext cx="124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tx1">
                    <a:lumMod val="60000"/>
                    <a:lumOff val="40000"/>
                  </a:schemeClr>
                </a:solidFill>
              </a:rPr>
              <a:t>goodbye</a:t>
            </a:r>
            <a:endParaRPr kumimoji="1" lang="ja-JP" altLang="en-US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7" name="テキスト ボックス 196">
            <a:extLst>
              <a:ext uri="{FF2B5EF4-FFF2-40B4-BE49-F238E27FC236}">
                <a16:creationId xmlns:a16="http://schemas.microsoft.com/office/drawing/2014/main" id="{B4C8799E-249C-69D3-346C-ABBBA3526302}"/>
              </a:ext>
            </a:extLst>
          </p:cNvPr>
          <p:cNvSpPr txBox="1"/>
          <p:nvPr/>
        </p:nvSpPr>
        <p:spPr>
          <a:xfrm>
            <a:off x="10312644" y="6252845"/>
            <a:ext cx="124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tx1">
                    <a:lumMod val="60000"/>
                    <a:lumOff val="40000"/>
                  </a:schemeClr>
                </a:solidFill>
              </a:rPr>
              <a:t>say</a:t>
            </a:r>
            <a:endParaRPr kumimoji="1" lang="ja-JP" altLang="en-US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69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FD98EC-8D25-482F-8132-04421A268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モデルとは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CDB890-8D30-437B-8CC3-08166F8C7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2013155"/>
            <a:ext cx="11099800" cy="1165881"/>
          </a:xfrm>
        </p:spPr>
        <p:txBody>
          <a:bodyPr/>
          <a:lstStyle/>
          <a:p>
            <a:r>
              <a:rPr lang="ja-JP" altLang="en-US" b="0" i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ニューラルネットワーク</a:t>
            </a:r>
            <a:r>
              <a:rPr lang="ja-JP" altLang="en-US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とは、人間の脳の神経回路を模した</a:t>
            </a:r>
            <a:r>
              <a:rPr lang="ja-JP" altLang="en-US" b="1" i="0" u="sng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モデル</a:t>
            </a:r>
            <a:r>
              <a:rPr lang="ja-JP" altLang="en-US" b="0" i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のことです。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573968E-BF17-4017-AA59-5326CD607C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/>
              <a:t>補足説明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D0E13F-63FA-7477-0987-381FD1D60E25}"/>
              </a:ext>
            </a:extLst>
          </p:cNvPr>
          <p:cNvSpPr/>
          <p:nvPr/>
        </p:nvSpPr>
        <p:spPr>
          <a:xfrm>
            <a:off x="471271" y="3429000"/>
            <a:ext cx="11099800" cy="31877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24">
            <a:extLst>
              <a:ext uri="{FF2B5EF4-FFF2-40B4-BE49-F238E27FC236}">
                <a16:creationId xmlns:a16="http://schemas.microsoft.com/office/drawing/2014/main" id="{AFE7253F-A895-BF99-8E7A-997A6585AD22}"/>
              </a:ext>
            </a:extLst>
          </p:cNvPr>
          <p:cNvSpPr/>
          <p:nvPr/>
        </p:nvSpPr>
        <p:spPr>
          <a:xfrm>
            <a:off x="7411374" y="5228235"/>
            <a:ext cx="323850" cy="32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glow rad="101600">
              <a:schemeClr val="accent2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6438538-745E-3C11-E2B0-D0B4323B620F}"/>
              </a:ext>
            </a:extLst>
          </p:cNvPr>
          <p:cNvGrpSpPr/>
          <p:nvPr/>
        </p:nvGrpSpPr>
        <p:grpSpPr>
          <a:xfrm rot="5400000">
            <a:off x="5096332" y="4130775"/>
            <a:ext cx="840658" cy="2492477"/>
            <a:chOff x="7800489" y="2818451"/>
            <a:chExt cx="840658" cy="2492477"/>
          </a:xfrm>
        </p:grpSpPr>
        <p:sp>
          <p:nvSpPr>
            <p:cNvPr id="8" name="二等辺三角形 23">
              <a:extLst>
                <a:ext uri="{FF2B5EF4-FFF2-40B4-BE49-F238E27FC236}">
                  <a16:creationId xmlns:a16="http://schemas.microsoft.com/office/drawing/2014/main" id="{70A0D6CC-663B-4ECE-284D-AC3A19FC4147}"/>
                </a:ext>
              </a:extLst>
            </p:cNvPr>
            <p:cNvSpPr/>
            <p:nvPr/>
          </p:nvSpPr>
          <p:spPr>
            <a:xfrm>
              <a:off x="7800489" y="2818451"/>
              <a:ext cx="840658" cy="412955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二等辺三角形 24">
              <a:extLst>
                <a:ext uri="{FF2B5EF4-FFF2-40B4-BE49-F238E27FC236}">
                  <a16:creationId xmlns:a16="http://schemas.microsoft.com/office/drawing/2014/main" id="{A0015959-DD73-FA66-24DB-529A95ABE50B}"/>
                </a:ext>
              </a:extLst>
            </p:cNvPr>
            <p:cNvSpPr/>
            <p:nvPr/>
          </p:nvSpPr>
          <p:spPr>
            <a:xfrm rot="10800000">
              <a:off x="8070268" y="3224031"/>
              <a:ext cx="274331" cy="2086897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楕円 25">
            <a:extLst>
              <a:ext uri="{FF2B5EF4-FFF2-40B4-BE49-F238E27FC236}">
                <a16:creationId xmlns:a16="http://schemas.microsoft.com/office/drawing/2014/main" id="{AEF4C7CB-E753-1F22-7161-BEC3DA7B3A0B}"/>
              </a:ext>
            </a:extLst>
          </p:cNvPr>
          <p:cNvSpPr/>
          <p:nvPr/>
        </p:nvSpPr>
        <p:spPr>
          <a:xfrm>
            <a:off x="3297949" y="5228235"/>
            <a:ext cx="324000" cy="324000"/>
          </a:xfrm>
          <a:prstGeom prst="ellipse">
            <a:avLst/>
          </a:prstGeom>
          <a:solidFill>
            <a:srgbClr val="46877B"/>
          </a:solidFill>
          <a:ln>
            <a:solidFill>
              <a:srgbClr val="46877B"/>
            </a:solidFill>
          </a:ln>
          <a:effectLst>
            <a:glow rad="101600">
              <a:srgbClr val="46877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4FE33236-B58C-113D-8BD7-6001701E66CF}"/>
              </a:ext>
            </a:extLst>
          </p:cNvPr>
          <p:cNvGrpSpPr/>
          <p:nvPr/>
        </p:nvGrpSpPr>
        <p:grpSpPr>
          <a:xfrm>
            <a:off x="5154648" y="5591399"/>
            <a:ext cx="866523" cy="923145"/>
            <a:chOff x="5897144" y="3284788"/>
            <a:chExt cx="866523" cy="923145"/>
          </a:xfrm>
        </p:grpSpPr>
        <p:sp>
          <p:nvSpPr>
            <p:cNvPr id="12" name="フリーフォーム: 図形 46">
              <a:extLst>
                <a:ext uri="{FF2B5EF4-FFF2-40B4-BE49-F238E27FC236}">
                  <a16:creationId xmlns:a16="http://schemas.microsoft.com/office/drawing/2014/main" id="{02CA4D89-E276-F187-C8AC-39DF5FFB61D1}"/>
                </a:ext>
              </a:extLst>
            </p:cNvPr>
            <p:cNvSpPr/>
            <p:nvPr/>
          </p:nvSpPr>
          <p:spPr>
            <a:xfrm>
              <a:off x="5897698" y="3332166"/>
              <a:ext cx="842754" cy="500765"/>
            </a:xfrm>
            <a:custGeom>
              <a:avLst/>
              <a:gdLst>
                <a:gd name="connsiteX0" fmla="*/ 562582 w 768994"/>
                <a:gd name="connsiteY0" fmla="*/ 446438 h 495392"/>
                <a:gd name="connsiteX1" fmla="*/ 62068 w 768994"/>
                <a:gd name="connsiteY1" fmla="*/ 119179 h 495392"/>
                <a:gd name="connsiteX2" fmla="*/ 23567 w 768994"/>
                <a:gd name="connsiteY2" fmla="*/ 311684 h 495392"/>
                <a:gd name="connsiteX3" fmla="*/ 206447 w 768994"/>
                <a:gd name="connsiteY3" fmla="*/ 99928 h 495392"/>
                <a:gd name="connsiteX4" fmla="*/ 312325 w 768994"/>
                <a:gd name="connsiteY4" fmla="*/ 176930 h 495392"/>
                <a:gd name="connsiteX5" fmla="*/ 100569 w 768994"/>
                <a:gd name="connsiteY5" fmla="*/ 494564 h 495392"/>
                <a:gd name="connsiteX6" fmla="*/ 764712 w 768994"/>
                <a:gd name="connsiteY6" fmla="*/ 71052 h 495392"/>
                <a:gd name="connsiteX7" fmla="*/ 398952 w 768994"/>
                <a:gd name="connsiteY7" fmla="*/ 176930 h 495392"/>
                <a:gd name="connsiteX8" fmla="*/ 668459 w 768994"/>
                <a:gd name="connsiteY8" fmla="*/ 388686 h 495392"/>
                <a:gd name="connsiteX9" fmla="*/ 312325 w 768994"/>
                <a:gd name="connsiteY9" fmla="*/ 427187 h 495392"/>
                <a:gd name="connsiteX10" fmla="*/ 360451 w 768994"/>
                <a:gd name="connsiteY10" fmla="*/ 71052 h 495392"/>
                <a:gd name="connsiteX11" fmla="*/ 283449 w 768994"/>
                <a:gd name="connsiteY11" fmla="*/ 13301 h 495392"/>
                <a:gd name="connsiteX12" fmla="*/ 302699 w 768994"/>
                <a:gd name="connsiteY12" fmla="*/ 244307 h 495392"/>
                <a:gd name="connsiteX13" fmla="*/ 639584 w 768994"/>
                <a:gd name="connsiteY13" fmla="*/ 196181 h 495392"/>
                <a:gd name="connsiteX14" fmla="*/ 418203 w 768994"/>
                <a:gd name="connsiteY14" fmla="*/ 80678 h 495392"/>
                <a:gd name="connsiteX15" fmla="*/ 206447 w 768994"/>
                <a:gd name="connsiteY15" fmla="*/ 330935 h 495392"/>
                <a:gd name="connsiteX16" fmla="*/ 235323 w 768994"/>
                <a:gd name="connsiteY16" fmla="*/ 475314 h 495392"/>
                <a:gd name="connsiteX17" fmla="*/ 562582 w 768994"/>
                <a:gd name="connsiteY17" fmla="*/ 446438 h 495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68994" h="495392">
                  <a:moveTo>
                    <a:pt x="562582" y="446438"/>
                  </a:moveTo>
                  <a:cubicBezTo>
                    <a:pt x="533706" y="387082"/>
                    <a:pt x="151904" y="141638"/>
                    <a:pt x="62068" y="119179"/>
                  </a:cubicBezTo>
                  <a:cubicBezTo>
                    <a:pt x="-27768" y="96720"/>
                    <a:pt x="-496" y="314892"/>
                    <a:pt x="23567" y="311684"/>
                  </a:cubicBezTo>
                  <a:cubicBezTo>
                    <a:pt x="47630" y="308476"/>
                    <a:pt x="158321" y="122387"/>
                    <a:pt x="206447" y="99928"/>
                  </a:cubicBezTo>
                  <a:cubicBezTo>
                    <a:pt x="254573" y="77469"/>
                    <a:pt x="329971" y="111157"/>
                    <a:pt x="312325" y="176930"/>
                  </a:cubicBezTo>
                  <a:cubicBezTo>
                    <a:pt x="294679" y="242703"/>
                    <a:pt x="25171" y="512210"/>
                    <a:pt x="100569" y="494564"/>
                  </a:cubicBezTo>
                  <a:cubicBezTo>
                    <a:pt x="175967" y="476918"/>
                    <a:pt x="714982" y="123991"/>
                    <a:pt x="764712" y="71052"/>
                  </a:cubicBezTo>
                  <a:cubicBezTo>
                    <a:pt x="814442" y="18113"/>
                    <a:pt x="414994" y="123991"/>
                    <a:pt x="398952" y="176930"/>
                  </a:cubicBezTo>
                  <a:cubicBezTo>
                    <a:pt x="382910" y="229869"/>
                    <a:pt x="682897" y="346977"/>
                    <a:pt x="668459" y="388686"/>
                  </a:cubicBezTo>
                  <a:cubicBezTo>
                    <a:pt x="654021" y="430395"/>
                    <a:pt x="363660" y="480126"/>
                    <a:pt x="312325" y="427187"/>
                  </a:cubicBezTo>
                  <a:cubicBezTo>
                    <a:pt x="260990" y="374248"/>
                    <a:pt x="365264" y="140033"/>
                    <a:pt x="360451" y="71052"/>
                  </a:cubicBezTo>
                  <a:cubicBezTo>
                    <a:pt x="355638" y="2071"/>
                    <a:pt x="293074" y="-15575"/>
                    <a:pt x="283449" y="13301"/>
                  </a:cubicBezTo>
                  <a:cubicBezTo>
                    <a:pt x="273824" y="42177"/>
                    <a:pt x="243343" y="213827"/>
                    <a:pt x="302699" y="244307"/>
                  </a:cubicBezTo>
                  <a:cubicBezTo>
                    <a:pt x="362055" y="274787"/>
                    <a:pt x="620333" y="223453"/>
                    <a:pt x="639584" y="196181"/>
                  </a:cubicBezTo>
                  <a:cubicBezTo>
                    <a:pt x="658835" y="168909"/>
                    <a:pt x="490393" y="58219"/>
                    <a:pt x="418203" y="80678"/>
                  </a:cubicBezTo>
                  <a:cubicBezTo>
                    <a:pt x="346013" y="103137"/>
                    <a:pt x="236927" y="265162"/>
                    <a:pt x="206447" y="330935"/>
                  </a:cubicBezTo>
                  <a:cubicBezTo>
                    <a:pt x="175967" y="396708"/>
                    <a:pt x="172759" y="462480"/>
                    <a:pt x="235323" y="475314"/>
                  </a:cubicBezTo>
                  <a:cubicBezTo>
                    <a:pt x="297887" y="488148"/>
                    <a:pt x="591458" y="505794"/>
                    <a:pt x="562582" y="446438"/>
                  </a:cubicBez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フリーフォーム: 図形 47">
              <a:extLst>
                <a:ext uri="{FF2B5EF4-FFF2-40B4-BE49-F238E27FC236}">
                  <a16:creationId xmlns:a16="http://schemas.microsoft.com/office/drawing/2014/main" id="{F873CB82-DF6D-6C3F-D15C-650FEE0E0B49}"/>
                </a:ext>
              </a:extLst>
            </p:cNvPr>
            <p:cNvSpPr/>
            <p:nvPr/>
          </p:nvSpPr>
          <p:spPr>
            <a:xfrm rot="4964407">
              <a:off x="5961743" y="3402000"/>
              <a:ext cx="777334" cy="542909"/>
            </a:xfrm>
            <a:custGeom>
              <a:avLst/>
              <a:gdLst>
                <a:gd name="connsiteX0" fmla="*/ 562582 w 768994"/>
                <a:gd name="connsiteY0" fmla="*/ 446438 h 495392"/>
                <a:gd name="connsiteX1" fmla="*/ 62068 w 768994"/>
                <a:gd name="connsiteY1" fmla="*/ 119179 h 495392"/>
                <a:gd name="connsiteX2" fmla="*/ 23567 w 768994"/>
                <a:gd name="connsiteY2" fmla="*/ 311684 h 495392"/>
                <a:gd name="connsiteX3" fmla="*/ 206447 w 768994"/>
                <a:gd name="connsiteY3" fmla="*/ 99928 h 495392"/>
                <a:gd name="connsiteX4" fmla="*/ 312325 w 768994"/>
                <a:gd name="connsiteY4" fmla="*/ 176930 h 495392"/>
                <a:gd name="connsiteX5" fmla="*/ 100569 w 768994"/>
                <a:gd name="connsiteY5" fmla="*/ 494564 h 495392"/>
                <a:gd name="connsiteX6" fmla="*/ 764712 w 768994"/>
                <a:gd name="connsiteY6" fmla="*/ 71052 h 495392"/>
                <a:gd name="connsiteX7" fmla="*/ 398952 w 768994"/>
                <a:gd name="connsiteY7" fmla="*/ 176930 h 495392"/>
                <a:gd name="connsiteX8" fmla="*/ 668459 w 768994"/>
                <a:gd name="connsiteY8" fmla="*/ 388686 h 495392"/>
                <a:gd name="connsiteX9" fmla="*/ 312325 w 768994"/>
                <a:gd name="connsiteY9" fmla="*/ 427187 h 495392"/>
                <a:gd name="connsiteX10" fmla="*/ 360451 w 768994"/>
                <a:gd name="connsiteY10" fmla="*/ 71052 h 495392"/>
                <a:gd name="connsiteX11" fmla="*/ 283449 w 768994"/>
                <a:gd name="connsiteY11" fmla="*/ 13301 h 495392"/>
                <a:gd name="connsiteX12" fmla="*/ 302699 w 768994"/>
                <a:gd name="connsiteY12" fmla="*/ 244307 h 495392"/>
                <a:gd name="connsiteX13" fmla="*/ 639584 w 768994"/>
                <a:gd name="connsiteY13" fmla="*/ 196181 h 495392"/>
                <a:gd name="connsiteX14" fmla="*/ 418203 w 768994"/>
                <a:gd name="connsiteY14" fmla="*/ 80678 h 495392"/>
                <a:gd name="connsiteX15" fmla="*/ 206447 w 768994"/>
                <a:gd name="connsiteY15" fmla="*/ 330935 h 495392"/>
                <a:gd name="connsiteX16" fmla="*/ 235323 w 768994"/>
                <a:gd name="connsiteY16" fmla="*/ 475314 h 495392"/>
                <a:gd name="connsiteX17" fmla="*/ 562582 w 768994"/>
                <a:gd name="connsiteY17" fmla="*/ 446438 h 495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68994" h="495392">
                  <a:moveTo>
                    <a:pt x="562582" y="446438"/>
                  </a:moveTo>
                  <a:cubicBezTo>
                    <a:pt x="533706" y="387082"/>
                    <a:pt x="151904" y="141638"/>
                    <a:pt x="62068" y="119179"/>
                  </a:cubicBezTo>
                  <a:cubicBezTo>
                    <a:pt x="-27768" y="96720"/>
                    <a:pt x="-496" y="314892"/>
                    <a:pt x="23567" y="311684"/>
                  </a:cubicBezTo>
                  <a:cubicBezTo>
                    <a:pt x="47630" y="308476"/>
                    <a:pt x="158321" y="122387"/>
                    <a:pt x="206447" y="99928"/>
                  </a:cubicBezTo>
                  <a:cubicBezTo>
                    <a:pt x="254573" y="77469"/>
                    <a:pt x="329971" y="111157"/>
                    <a:pt x="312325" y="176930"/>
                  </a:cubicBezTo>
                  <a:cubicBezTo>
                    <a:pt x="294679" y="242703"/>
                    <a:pt x="25171" y="512210"/>
                    <a:pt x="100569" y="494564"/>
                  </a:cubicBezTo>
                  <a:cubicBezTo>
                    <a:pt x="175967" y="476918"/>
                    <a:pt x="714982" y="123991"/>
                    <a:pt x="764712" y="71052"/>
                  </a:cubicBezTo>
                  <a:cubicBezTo>
                    <a:pt x="814442" y="18113"/>
                    <a:pt x="414994" y="123991"/>
                    <a:pt x="398952" y="176930"/>
                  </a:cubicBezTo>
                  <a:cubicBezTo>
                    <a:pt x="382910" y="229869"/>
                    <a:pt x="682897" y="346977"/>
                    <a:pt x="668459" y="388686"/>
                  </a:cubicBezTo>
                  <a:cubicBezTo>
                    <a:pt x="654021" y="430395"/>
                    <a:pt x="363660" y="480126"/>
                    <a:pt x="312325" y="427187"/>
                  </a:cubicBezTo>
                  <a:cubicBezTo>
                    <a:pt x="260990" y="374248"/>
                    <a:pt x="365264" y="140033"/>
                    <a:pt x="360451" y="71052"/>
                  </a:cubicBezTo>
                  <a:cubicBezTo>
                    <a:pt x="355638" y="2071"/>
                    <a:pt x="293074" y="-15575"/>
                    <a:pt x="283449" y="13301"/>
                  </a:cubicBezTo>
                  <a:cubicBezTo>
                    <a:pt x="273824" y="42177"/>
                    <a:pt x="243343" y="213827"/>
                    <a:pt x="302699" y="244307"/>
                  </a:cubicBezTo>
                  <a:cubicBezTo>
                    <a:pt x="362055" y="274787"/>
                    <a:pt x="620333" y="223453"/>
                    <a:pt x="639584" y="196181"/>
                  </a:cubicBezTo>
                  <a:cubicBezTo>
                    <a:pt x="658835" y="168909"/>
                    <a:pt x="490393" y="58219"/>
                    <a:pt x="418203" y="80678"/>
                  </a:cubicBezTo>
                  <a:cubicBezTo>
                    <a:pt x="346013" y="103137"/>
                    <a:pt x="236927" y="265162"/>
                    <a:pt x="206447" y="330935"/>
                  </a:cubicBezTo>
                  <a:cubicBezTo>
                    <a:pt x="175967" y="396708"/>
                    <a:pt x="172759" y="462480"/>
                    <a:pt x="235323" y="475314"/>
                  </a:cubicBezTo>
                  <a:cubicBezTo>
                    <a:pt x="297887" y="488148"/>
                    <a:pt x="591458" y="505794"/>
                    <a:pt x="562582" y="446438"/>
                  </a:cubicBez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リーフォーム: 図形 48">
              <a:extLst>
                <a:ext uri="{FF2B5EF4-FFF2-40B4-BE49-F238E27FC236}">
                  <a16:creationId xmlns:a16="http://schemas.microsoft.com/office/drawing/2014/main" id="{C58507DF-EF13-088F-44AB-F0FF6762ECB1}"/>
                </a:ext>
              </a:extLst>
            </p:cNvPr>
            <p:cNvSpPr/>
            <p:nvPr/>
          </p:nvSpPr>
          <p:spPr>
            <a:xfrm rot="8884375">
              <a:off x="5897144" y="3395723"/>
              <a:ext cx="842754" cy="500765"/>
            </a:xfrm>
            <a:custGeom>
              <a:avLst/>
              <a:gdLst>
                <a:gd name="connsiteX0" fmla="*/ 562582 w 768994"/>
                <a:gd name="connsiteY0" fmla="*/ 446438 h 495392"/>
                <a:gd name="connsiteX1" fmla="*/ 62068 w 768994"/>
                <a:gd name="connsiteY1" fmla="*/ 119179 h 495392"/>
                <a:gd name="connsiteX2" fmla="*/ 23567 w 768994"/>
                <a:gd name="connsiteY2" fmla="*/ 311684 h 495392"/>
                <a:gd name="connsiteX3" fmla="*/ 206447 w 768994"/>
                <a:gd name="connsiteY3" fmla="*/ 99928 h 495392"/>
                <a:gd name="connsiteX4" fmla="*/ 312325 w 768994"/>
                <a:gd name="connsiteY4" fmla="*/ 176930 h 495392"/>
                <a:gd name="connsiteX5" fmla="*/ 100569 w 768994"/>
                <a:gd name="connsiteY5" fmla="*/ 494564 h 495392"/>
                <a:gd name="connsiteX6" fmla="*/ 764712 w 768994"/>
                <a:gd name="connsiteY6" fmla="*/ 71052 h 495392"/>
                <a:gd name="connsiteX7" fmla="*/ 398952 w 768994"/>
                <a:gd name="connsiteY7" fmla="*/ 176930 h 495392"/>
                <a:gd name="connsiteX8" fmla="*/ 668459 w 768994"/>
                <a:gd name="connsiteY8" fmla="*/ 388686 h 495392"/>
                <a:gd name="connsiteX9" fmla="*/ 312325 w 768994"/>
                <a:gd name="connsiteY9" fmla="*/ 427187 h 495392"/>
                <a:gd name="connsiteX10" fmla="*/ 360451 w 768994"/>
                <a:gd name="connsiteY10" fmla="*/ 71052 h 495392"/>
                <a:gd name="connsiteX11" fmla="*/ 283449 w 768994"/>
                <a:gd name="connsiteY11" fmla="*/ 13301 h 495392"/>
                <a:gd name="connsiteX12" fmla="*/ 302699 w 768994"/>
                <a:gd name="connsiteY12" fmla="*/ 244307 h 495392"/>
                <a:gd name="connsiteX13" fmla="*/ 639584 w 768994"/>
                <a:gd name="connsiteY13" fmla="*/ 196181 h 495392"/>
                <a:gd name="connsiteX14" fmla="*/ 418203 w 768994"/>
                <a:gd name="connsiteY14" fmla="*/ 80678 h 495392"/>
                <a:gd name="connsiteX15" fmla="*/ 206447 w 768994"/>
                <a:gd name="connsiteY15" fmla="*/ 330935 h 495392"/>
                <a:gd name="connsiteX16" fmla="*/ 235323 w 768994"/>
                <a:gd name="connsiteY16" fmla="*/ 475314 h 495392"/>
                <a:gd name="connsiteX17" fmla="*/ 562582 w 768994"/>
                <a:gd name="connsiteY17" fmla="*/ 446438 h 495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68994" h="495392">
                  <a:moveTo>
                    <a:pt x="562582" y="446438"/>
                  </a:moveTo>
                  <a:cubicBezTo>
                    <a:pt x="533706" y="387082"/>
                    <a:pt x="151904" y="141638"/>
                    <a:pt x="62068" y="119179"/>
                  </a:cubicBezTo>
                  <a:cubicBezTo>
                    <a:pt x="-27768" y="96720"/>
                    <a:pt x="-496" y="314892"/>
                    <a:pt x="23567" y="311684"/>
                  </a:cubicBezTo>
                  <a:cubicBezTo>
                    <a:pt x="47630" y="308476"/>
                    <a:pt x="158321" y="122387"/>
                    <a:pt x="206447" y="99928"/>
                  </a:cubicBezTo>
                  <a:cubicBezTo>
                    <a:pt x="254573" y="77469"/>
                    <a:pt x="329971" y="111157"/>
                    <a:pt x="312325" y="176930"/>
                  </a:cubicBezTo>
                  <a:cubicBezTo>
                    <a:pt x="294679" y="242703"/>
                    <a:pt x="25171" y="512210"/>
                    <a:pt x="100569" y="494564"/>
                  </a:cubicBezTo>
                  <a:cubicBezTo>
                    <a:pt x="175967" y="476918"/>
                    <a:pt x="714982" y="123991"/>
                    <a:pt x="764712" y="71052"/>
                  </a:cubicBezTo>
                  <a:cubicBezTo>
                    <a:pt x="814442" y="18113"/>
                    <a:pt x="414994" y="123991"/>
                    <a:pt x="398952" y="176930"/>
                  </a:cubicBezTo>
                  <a:cubicBezTo>
                    <a:pt x="382910" y="229869"/>
                    <a:pt x="682897" y="346977"/>
                    <a:pt x="668459" y="388686"/>
                  </a:cubicBezTo>
                  <a:cubicBezTo>
                    <a:pt x="654021" y="430395"/>
                    <a:pt x="363660" y="480126"/>
                    <a:pt x="312325" y="427187"/>
                  </a:cubicBezTo>
                  <a:cubicBezTo>
                    <a:pt x="260990" y="374248"/>
                    <a:pt x="365264" y="140033"/>
                    <a:pt x="360451" y="71052"/>
                  </a:cubicBezTo>
                  <a:cubicBezTo>
                    <a:pt x="355638" y="2071"/>
                    <a:pt x="293074" y="-15575"/>
                    <a:pt x="283449" y="13301"/>
                  </a:cubicBezTo>
                  <a:cubicBezTo>
                    <a:pt x="273824" y="42177"/>
                    <a:pt x="243343" y="213827"/>
                    <a:pt x="302699" y="244307"/>
                  </a:cubicBezTo>
                  <a:cubicBezTo>
                    <a:pt x="362055" y="274787"/>
                    <a:pt x="620333" y="223453"/>
                    <a:pt x="639584" y="196181"/>
                  </a:cubicBezTo>
                  <a:cubicBezTo>
                    <a:pt x="658835" y="168909"/>
                    <a:pt x="490393" y="58219"/>
                    <a:pt x="418203" y="80678"/>
                  </a:cubicBezTo>
                  <a:cubicBezTo>
                    <a:pt x="346013" y="103137"/>
                    <a:pt x="236927" y="265162"/>
                    <a:pt x="206447" y="330935"/>
                  </a:cubicBezTo>
                  <a:cubicBezTo>
                    <a:pt x="175967" y="396708"/>
                    <a:pt x="172759" y="462480"/>
                    <a:pt x="235323" y="475314"/>
                  </a:cubicBezTo>
                  <a:cubicBezTo>
                    <a:pt x="297887" y="488148"/>
                    <a:pt x="591458" y="505794"/>
                    <a:pt x="562582" y="446438"/>
                  </a:cubicBez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リーフォーム: 図形 49">
              <a:extLst>
                <a:ext uri="{FF2B5EF4-FFF2-40B4-BE49-F238E27FC236}">
                  <a16:creationId xmlns:a16="http://schemas.microsoft.com/office/drawing/2014/main" id="{F848AE6C-B0B8-B21F-02CB-331017C11AB9}"/>
                </a:ext>
              </a:extLst>
            </p:cNvPr>
            <p:cNvSpPr/>
            <p:nvPr/>
          </p:nvSpPr>
          <p:spPr>
            <a:xfrm rot="12451915">
              <a:off x="5920913" y="3415024"/>
              <a:ext cx="842754" cy="500765"/>
            </a:xfrm>
            <a:custGeom>
              <a:avLst/>
              <a:gdLst>
                <a:gd name="connsiteX0" fmla="*/ 562582 w 768994"/>
                <a:gd name="connsiteY0" fmla="*/ 446438 h 495392"/>
                <a:gd name="connsiteX1" fmla="*/ 62068 w 768994"/>
                <a:gd name="connsiteY1" fmla="*/ 119179 h 495392"/>
                <a:gd name="connsiteX2" fmla="*/ 23567 w 768994"/>
                <a:gd name="connsiteY2" fmla="*/ 311684 h 495392"/>
                <a:gd name="connsiteX3" fmla="*/ 206447 w 768994"/>
                <a:gd name="connsiteY3" fmla="*/ 99928 h 495392"/>
                <a:gd name="connsiteX4" fmla="*/ 312325 w 768994"/>
                <a:gd name="connsiteY4" fmla="*/ 176930 h 495392"/>
                <a:gd name="connsiteX5" fmla="*/ 100569 w 768994"/>
                <a:gd name="connsiteY5" fmla="*/ 494564 h 495392"/>
                <a:gd name="connsiteX6" fmla="*/ 764712 w 768994"/>
                <a:gd name="connsiteY6" fmla="*/ 71052 h 495392"/>
                <a:gd name="connsiteX7" fmla="*/ 398952 w 768994"/>
                <a:gd name="connsiteY7" fmla="*/ 176930 h 495392"/>
                <a:gd name="connsiteX8" fmla="*/ 668459 w 768994"/>
                <a:gd name="connsiteY8" fmla="*/ 388686 h 495392"/>
                <a:gd name="connsiteX9" fmla="*/ 312325 w 768994"/>
                <a:gd name="connsiteY9" fmla="*/ 427187 h 495392"/>
                <a:gd name="connsiteX10" fmla="*/ 360451 w 768994"/>
                <a:gd name="connsiteY10" fmla="*/ 71052 h 495392"/>
                <a:gd name="connsiteX11" fmla="*/ 283449 w 768994"/>
                <a:gd name="connsiteY11" fmla="*/ 13301 h 495392"/>
                <a:gd name="connsiteX12" fmla="*/ 302699 w 768994"/>
                <a:gd name="connsiteY12" fmla="*/ 244307 h 495392"/>
                <a:gd name="connsiteX13" fmla="*/ 639584 w 768994"/>
                <a:gd name="connsiteY13" fmla="*/ 196181 h 495392"/>
                <a:gd name="connsiteX14" fmla="*/ 418203 w 768994"/>
                <a:gd name="connsiteY14" fmla="*/ 80678 h 495392"/>
                <a:gd name="connsiteX15" fmla="*/ 206447 w 768994"/>
                <a:gd name="connsiteY15" fmla="*/ 330935 h 495392"/>
                <a:gd name="connsiteX16" fmla="*/ 235323 w 768994"/>
                <a:gd name="connsiteY16" fmla="*/ 475314 h 495392"/>
                <a:gd name="connsiteX17" fmla="*/ 562582 w 768994"/>
                <a:gd name="connsiteY17" fmla="*/ 446438 h 495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68994" h="495392">
                  <a:moveTo>
                    <a:pt x="562582" y="446438"/>
                  </a:moveTo>
                  <a:cubicBezTo>
                    <a:pt x="533706" y="387082"/>
                    <a:pt x="151904" y="141638"/>
                    <a:pt x="62068" y="119179"/>
                  </a:cubicBezTo>
                  <a:cubicBezTo>
                    <a:pt x="-27768" y="96720"/>
                    <a:pt x="-496" y="314892"/>
                    <a:pt x="23567" y="311684"/>
                  </a:cubicBezTo>
                  <a:cubicBezTo>
                    <a:pt x="47630" y="308476"/>
                    <a:pt x="158321" y="122387"/>
                    <a:pt x="206447" y="99928"/>
                  </a:cubicBezTo>
                  <a:cubicBezTo>
                    <a:pt x="254573" y="77469"/>
                    <a:pt x="329971" y="111157"/>
                    <a:pt x="312325" y="176930"/>
                  </a:cubicBezTo>
                  <a:cubicBezTo>
                    <a:pt x="294679" y="242703"/>
                    <a:pt x="25171" y="512210"/>
                    <a:pt x="100569" y="494564"/>
                  </a:cubicBezTo>
                  <a:cubicBezTo>
                    <a:pt x="175967" y="476918"/>
                    <a:pt x="714982" y="123991"/>
                    <a:pt x="764712" y="71052"/>
                  </a:cubicBezTo>
                  <a:cubicBezTo>
                    <a:pt x="814442" y="18113"/>
                    <a:pt x="414994" y="123991"/>
                    <a:pt x="398952" y="176930"/>
                  </a:cubicBezTo>
                  <a:cubicBezTo>
                    <a:pt x="382910" y="229869"/>
                    <a:pt x="682897" y="346977"/>
                    <a:pt x="668459" y="388686"/>
                  </a:cubicBezTo>
                  <a:cubicBezTo>
                    <a:pt x="654021" y="430395"/>
                    <a:pt x="363660" y="480126"/>
                    <a:pt x="312325" y="427187"/>
                  </a:cubicBezTo>
                  <a:cubicBezTo>
                    <a:pt x="260990" y="374248"/>
                    <a:pt x="365264" y="140033"/>
                    <a:pt x="360451" y="71052"/>
                  </a:cubicBezTo>
                  <a:cubicBezTo>
                    <a:pt x="355638" y="2071"/>
                    <a:pt x="293074" y="-15575"/>
                    <a:pt x="283449" y="13301"/>
                  </a:cubicBezTo>
                  <a:cubicBezTo>
                    <a:pt x="273824" y="42177"/>
                    <a:pt x="243343" y="213827"/>
                    <a:pt x="302699" y="244307"/>
                  </a:cubicBezTo>
                  <a:cubicBezTo>
                    <a:pt x="362055" y="274787"/>
                    <a:pt x="620333" y="223453"/>
                    <a:pt x="639584" y="196181"/>
                  </a:cubicBezTo>
                  <a:cubicBezTo>
                    <a:pt x="658835" y="168909"/>
                    <a:pt x="490393" y="58219"/>
                    <a:pt x="418203" y="80678"/>
                  </a:cubicBezTo>
                  <a:cubicBezTo>
                    <a:pt x="346013" y="103137"/>
                    <a:pt x="236927" y="265162"/>
                    <a:pt x="206447" y="330935"/>
                  </a:cubicBezTo>
                  <a:cubicBezTo>
                    <a:pt x="175967" y="396708"/>
                    <a:pt x="172759" y="462480"/>
                    <a:pt x="235323" y="475314"/>
                  </a:cubicBezTo>
                  <a:cubicBezTo>
                    <a:pt x="297887" y="488148"/>
                    <a:pt x="591458" y="505794"/>
                    <a:pt x="562582" y="446438"/>
                  </a:cubicBez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フリーフォーム: 図形 50">
              <a:extLst>
                <a:ext uri="{FF2B5EF4-FFF2-40B4-BE49-F238E27FC236}">
                  <a16:creationId xmlns:a16="http://schemas.microsoft.com/office/drawing/2014/main" id="{6146C730-D0EB-AFEE-25E7-064D931AD4C7}"/>
                </a:ext>
              </a:extLst>
            </p:cNvPr>
            <p:cNvSpPr/>
            <p:nvPr/>
          </p:nvSpPr>
          <p:spPr>
            <a:xfrm rot="15479593">
              <a:off x="5960037" y="3712865"/>
              <a:ext cx="777334" cy="212802"/>
            </a:xfrm>
            <a:custGeom>
              <a:avLst/>
              <a:gdLst>
                <a:gd name="connsiteX0" fmla="*/ 562582 w 768994"/>
                <a:gd name="connsiteY0" fmla="*/ 446438 h 495392"/>
                <a:gd name="connsiteX1" fmla="*/ 62068 w 768994"/>
                <a:gd name="connsiteY1" fmla="*/ 119179 h 495392"/>
                <a:gd name="connsiteX2" fmla="*/ 23567 w 768994"/>
                <a:gd name="connsiteY2" fmla="*/ 311684 h 495392"/>
                <a:gd name="connsiteX3" fmla="*/ 206447 w 768994"/>
                <a:gd name="connsiteY3" fmla="*/ 99928 h 495392"/>
                <a:gd name="connsiteX4" fmla="*/ 312325 w 768994"/>
                <a:gd name="connsiteY4" fmla="*/ 176930 h 495392"/>
                <a:gd name="connsiteX5" fmla="*/ 100569 w 768994"/>
                <a:gd name="connsiteY5" fmla="*/ 494564 h 495392"/>
                <a:gd name="connsiteX6" fmla="*/ 764712 w 768994"/>
                <a:gd name="connsiteY6" fmla="*/ 71052 h 495392"/>
                <a:gd name="connsiteX7" fmla="*/ 398952 w 768994"/>
                <a:gd name="connsiteY7" fmla="*/ 176930 h 495392"/>
                <a:gd name="connsiteX8" fmla="*/ 668459 w 768994"/>
                <a:gd name="connsiteY8" fmla="*/ 388686 h 495392"/>
                <a:gd name="connsiteX9" fmla="*/ 312325 w 768994"/>
                <a:gd name="connsiteY9" fmla="*/ 427187 h 495392"/>
                <a:gd name="connsiteX10" fmla="*/ 360451 w 768994"/>
                <a:gd name="connsiteY10" fmla="*/ 71052 h 495392"/>
                <a:gd name="connsiteX11" fmla="*/ 283449 w 768994"/>
                <a:gd name="connsiteY11" fmla="*/ 13301 h 495392"/>
                <a:gd name="connsiteX12" fmla="*/ 302699 w 768994"/>
                <a:gd name="connsiteY12" fmla="*/ 244307 h 495392"/>
                <a:gd name="connsiteX13" fmla="*/ 639584 w 768994"/>
                <a:gd name="connsiteY13" fmla="*/ 196181 h 495392"/>
                <a:gd name="connsiteX14" fmla="*/ 418203 w 768994"/>
                <a:gd name="connsiteY14" fmla="*/ 80678 h 495392"/>
                <a:gd name="connsiteX15" fmla="*/ 206447 w 768994"/>
                <a:gd name="connsiteY15" fmla="*/ 330935 h 495392"/>
                <a:gd name="connsiteX16" fmla="*/ 235323 w 768994"/>
                <a:gd name="connsiteY16" fmla="*/ 475314 h 495392"/>
                <a:gd name="connsiteX17" fmla="*/ 562582 w 768994"/>
                <a:gd name="connsiteY17" fmla="*/ 446438 h 495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68994" h="495392">
                  <a:moveTo>
                    <a:pt x="562582" y="446438"/>
                  </a:moveTo>
                  <a:cubicBezTo>
                    <a:pt x="533706" y="387082"/>
                    <a:pt x="151904" y="141638"/>
                    <a:pt x="62068" y="119179"/>
                  </a:cubicBezTo>
                  <a:cubicBezTo>
                    <a:pt x="-27768" y="96720"/>
                    <a:pt x="-496" y="314892"/>
                    <a:pt x="23567" y="311684"/>
                  </a:cubicBezTo>
                  <a:cubicBezTo>
                    <a:pt x="47630" y="308476"/>
                    <a:pt x="158321" y="122387"/>
                    <a:pt x="206447" y="99928"/>
                  </a:cubicBezTo>
                  <a:cubicBezTo>
                    <a:pt x="254573" y="77469"/>
                    <a:pt x="329971" y="111157"/>
                    <a:pt x="312325" y="176930"/>
                  </a:cubicBezTo>
                  <a:cubicBezTo>
                    <a:pt x="294679" y="242703"/>
                    <a:pt x="25171" y="512210"/>
                    <a:pt x="100569" y="494564"/>
                  </a:cubicBezTo>
                  <a:cubicBezTo>
                    <a:pt x="175967" y="476918"/>
                    <a:pt x="714982" y="123991"/>
                    <a:pt x="764712" y="71052"/>
                  </a:cubicBezTo>
                  <a:cubicBezTo>
                    <a:pt x="814442" y="18113"/>
                    <a:pt x="414994" y="123991"/>
                    <a:pt x="398952" y="176930"/>
                  </a:cubicBezTo>
                  <a:cubicBezTo>
                    <a:pt x="382910" y="229869"/>
                    <a:pt x="682897" y="346977"/>
                    <a:pt x="668459" y="388686"/>
                  </a:cubicBezTo>
                  <a:cubicBezTo>
                    <a:pt x="654021" y="430395"/>
                    <a:pt x="363660" y="480126"/>
                    <a:pt x="312325" y="427187"/>
                  </a:cubicBezTo>
                  <a:cubicBezTo>
                    <a:pt x="260990" y="374248"/>
                    <a:pt x="365264" y="140033"/>
                    <a:pt x="360451" y="71052"/>
                  </a:cubicBezTo>
                  <a:cubicBezTo>
                    <a:pt x="355638" y="2071"/>
                    <a:pt x="293074" y="-15575"/>
                    <a:pt x="283449" y="13301"/>
                  </a:cubicBezTo>
                  <a:cubicBezTo>
                    <a:pt x="273824" y="42177"/>
                    <a:pt x="243343" y="213827"/>
                    <a:pt x="302699" y="244307"/>
                  </a:cubicBezTo>
                  <a:cubicBezTo>
                    <a:pt x="362055" y="274787"/>
                    <a:pt x="620333" y="223453"/>
                    <a:pt x="639584" y="196181"/>
                  </a:cubicBezTo>
                  <a:cubicBezTo>
                    <a:pt x="658835" y="168909"/>
                    <a:pt x="490393" y="58219"/>
                    <a:pt x="418203" y="80678"/>
                  </a:cubicBezTo>
                  <a:cubicBezTo>
                    <a:pt x="346013" y="103137"/>
                    <a:pt x="236927" y="265162"/>
                    <a:pt x="206447" y="330935"/>
                  </a:cubicBezTo>
                  <a:cubicBezTo>
                    <a:pt x="175967" y="396708"/>
                    <a:pt x="172759" y="462480"/>
                    <a:pt x="235323" y="475314"/>
                  </a:cubicBezTo>
                  <a:cubicBezTo>
                    <a:pt x="297887" y="488148"/>
                    <a:pt x="591458" y="505794"/>
                    <a:pt x="562582" y="446438"/>
                  </a:cubicBez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コンテンツ プレースホルダー 2">
            <a:extLst>
              <a:ext uri="{FF2B5EF4-FFF2-40B4-BE49-F238E27FC236}">
                <a16:creationId xmlns:a16="http://schemas.microsoft.com/office/drawing/2014/main" id="{6C7288F9-85D0-C5DE-A3F4-E4F846A8D4D9}"/>
              </a:ext>
            </a:extLst>
          </p:cNvPr>
          <p:cNvSpPr txBox="1">
            <a:spLocks/>
          </p:cNvSpPr>
          <p:nvPr/>
        </p:nvSpPr>
        <p:spPr>
          <a:xfrm>
            <a:off x="566174" y="3659149"/>
            <a:ext cx="11099800" cy="1165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buClr>
                <a:schemeClr val="accent4"/>
              </a:buClr>
              <a:buFont typeface="Wingdings" panose="05000000000000000000" pitchFamily="2" charset="2"/>
              <a:buChar char="l"/>
              <a:defRPr kumimoji="1" sz="2800" b="1" kern="1200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defRPr>
            </a:lvl1pPr>
            <a:lvl2pPr marL="800100" marR="0" indent="-3429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 kumimoji="1" sz="2400" kern="1200">
                <a:solidFill>
                  <a:schemeClr val="tx2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+mn-cs"/>
              </a:defRPr>
            </a:lvl2pPr>
            <a:lvl3pPr marL="1252538" indent="-338138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  <a:defRPr kumimoji="1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06563" indent="-334963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151063" indent="-322263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l"/>
              <a:defRPr kumimoji="1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u="sng">
                <a:solidFill>
                  <a:srgbClr val="C00000"/>
                </a:solidFill>
                <a:latin typeface="arial" panose="020B0604020202020204" pitchFamily="34" charset="0"/>
              </a:rPr>
              <a:t>モデル</a:t>
            </a:r>
            <a:r>
              <a:rPr lang="ja-JP" altLang="en-US" b="0">
                <a:solidFill>
                  <a:srgbClr val="4D5156"/>
                </a:solidFill>
                <a:latin typeface="arial" panose="020B0604020202020204" pitchFamily="34" charset="0"/>
              </a:rPr>
              <a:t>とは、入力データに対して出力を導き出す</a:t>
            </a:r>
            <a:r>
              <a:rPr lang="ja-JP" altLang="en-US" u="sng">
                <a:solidFill>
                  <a:srgbClr val="C00000"/>
                </a:solidFill>
                <a:latin typeface="arial" panose="020B0604020202020204" pitchFamily="34" charset="0"/>
              </a:rPr>
              <a:t>仕組み</a:t>
            </a:r>
            <a:r>
              <a:rPr lang="ja-JP" altLang="en-US" b="0">
                <a:solidFill>
                  <a:srgbClr val="4D5156"/>
                </a:solidFill>
                <a:latin typeface="arial" panose="020B0604020202020204" pitchFamily="34" charset="0"/>
              </a:rPr>
              <a:t>のことです。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56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55E63BC4-6988-174A-20AB-AA220F8C21EB}"/>
              </a:ext>
            </a:extLst>
          </p:cNvPr>
          <p:cNvSpPr/>
          <p:nvPr/>
        </p:nvSpPr>
        <p:spPr>
          <a:xfrm>
            <a:off x="2527863" y="1325882"/>
            <a:ext cx="7307669" cy="3716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9FA872F-C359-66AB-97A3-AB738002A430}"/>
                  </a:ext>
                </a:extLst>
              </p:cNvPr>
              <p:cNvSpPr txBox="1"/>
              <p:nvPr/>
            </p:nvSpPr>
            <p:spPr>
              <a:xfrm>
                <a:off x="1316245" y="1420144"/>
                <a:ext cx="6154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9FA872F-C359-66AB-97A3-AB738002A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245" y="1420144"/>
                <a:ext cx="615490" cy="369332"/>
              </a:xfrm>
              <a:prstGeom prst="rect">
                <a:avLst/>
              </a:prstGeom>
              <a:blipFill>
                <a:blip r:embed="rId2"/>
                <a:stretch>
                  <a:fillRect l="-4000" r="-2000" b="-129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C41F9C7-22E7-4253-9C2E-E96F195E7B67}"/>
                  </a:ext>
                </a:extLst>
              </p:cNvPr>
              <p:cNvSpPr txBox="1"/>
              <p:nvPr/>
            </p:nvSpPr>
            <p:spPr>
              <a:xfrm>
                <a:off x="1307470" y="4061937"/>
                <a:ext cx="6507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C41F9C7-22E7-4253-9C2E-E96F195E7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470" y="4061937"/>
                <a:ext cx="650755" cy="369332"/>
              </a:xfrm>
              <a:prstGeom prst="rect">
                <a:avLst/>
              </a:prstGeom>
              <a:blipFill>
                <a:blip r:embed="rId3"/>
                <a:stretch>
                  <a:fillRect l="-9434" r="-1887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5B9110A2-C4A4-FDE4-0A92-AC355C226734}"/>
                  </a:ext>
                </a:extLst>
              </p:cNvPr>
              <p:cNvSpPr/>
              <p:nvPr/>
            </p:nvSpPr>
            <p:spPr>
              <a:xfrm>
                <a:off x="3314208" y="1527810"/>
                <a:ext cx="523333" cy="52333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5B9110A2-C4A4-FDE4-0A92-AC355C2267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208" y="1527810"/>
                <a:ext cx="523333" cy="523333"/>
              </a:xfrm>
              <a:prstGeom prst="ellipse">
                <a:avLst/>
              </a:prstGeom>
              <a:blipFill>
                <a:blip r:embed="rId4"/>
                <a:stretch>
                  <a:fillRect l="-11628" b="-14286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FFE3EEB-9965-65AE-22D4-0840C15BB901}"/>
                  </a:ext>
                </a:extLst>
              </p:cNvPr>
              <p:cNvSpPr txBox="1"/>
              <p:nvPr/>
            </p:nvSpPr>
            <p:spPr>
              <a:xfrm>
                <a:off x="3423588" y="1604810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FFE3EEB-9965-65AE-22D4-0840C15BB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588" y="1604810"/>
                <a:ext cx="304571" cy="369332"/>
              </a:xfrm>
              <a:prstGeom prst="rect">
                <a:avLst/>
              </a:prstGeom>
              <a:blipFill>
                <a:blip r:embed="rId5"/>
                <a:stretch>
                  <a:fillRect l="-12000" r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005D739A-0B5C-9312-78C9-37193B7737DB}"/>
                  </a:ext>
                </a:extLst>
              </p:cNvPr>
              <p:cNvSpPr/>
              <p:nvPr/>
            </p:nvSpPr>
            <p:spPr>
              <a:xfrm>
                <a:off x="5122230" y="1513945"/>
                <a:ext cx="523333" cy="52333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005D739A-0B5C-9312-78C9-37193B7737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230" y="1513945"/>
                <a:ext cx="523333" cy="523333"/>
              </a:xfrm>
              <a:prstGeom prst="ellipse">
                <a:avLst/>
              </a:prstGeom>
              <a:blipFill>
                <a:blip r:embed="rId6"/>
                <a:stretch>
                  <a:fillRect l="-11628" b="-1395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8D42AE-6B1A-DDC2-AB0F-BB40266A1932}"/>
                  </a:ext>
                </a:extLst>
              </p:cNvPr>
              <p:cNvSpPr txBox="1"/>
              <p:nvPr/>
            </p:nvSpPr>
            <p:spPr>
              <a:xfrm>
                <a:off x="5226802" y="1572529"/>
                <a:ext cx="314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8D42AE-6B1A-DDC2-AB0F-BB40266A1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802" y="1572529"/>
                <a:ext cx="314189" cy="369332"/>
              </a:xfrm>
              <a:prstGeom prst="rect">
                <a:avLst/>
              </a:prstGeom>
              <a:blipFill>
                <a:blip r:embed="rId7"/>
                <a:stretch>
                  <a:fillRect l="-15385" r="-15385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角丸四角形 10">
                <a:extLst>
                  <a:ext uri="{FF2B5EF4-FFF2-40B4-BE49-F238E27FC236}">
                    <a16:creationId xmlns:a16="http://schemas.microsoft.com/office/drawing/2014/main" id="{DD79FE6F-85AA-0A33-CE4A-973FDE0DF7BD}"/>
                  </a:ext>
                </a:extLst>
              </p:cNvPr>
              <p:cNvSpPr/>
              <p:nvPr/>
            </p:nvSpPr>
            <p:spPr>
              <a:xfrm>
                <a:off x="3314208" y="3429000"/>
                <a:ext cx="523333" cy="50689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>
          <p:sp>
            <p:nvSpPr>
              <p:cNvPr id="11" name="角丸四角形 10">
                <a:extLst>
                  <a:ext uri="{FF2B5EF4-FFF2-40B4-BE49-F238E27FC236}">
                    <a16:creationId xmlns:a16="http://schemas.microsoft.com/office/drawing/2014/main" id="{DD79FE6F-85AA-0A33-CE4A-973FDE0DF7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208" y="3429000"/>
                <a:ext cx="523333" cy="506896"/>
              </a:xfrm>
              <a:prstGeom prst="roundRect">
                <a:avLst/>
              </a:prstGeom>
              <a:blipFill>
                <a:blip r:embed="rId8"/>
                <a:stretch>
                  <a:fillRect l="-6977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A565F00-3C94-A9EE-F6F0-1FA826EA31F5}"/>
                  </a:ext>
                </a:extLst>
              </p:cNvPr>
              <p:cNvSpPr txBox="1"/>
              <p:nvPr/>
            </p:nvSpPr>
            <p:spPr>
              <a:xfrm>
                <a:off x="3312060" y="3412676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A565F00-3C94-A9EE-F6F0-1FA826EA3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060" y="3412676"/>
                <a:ext cx="51007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F8328734-DA72-3944-CC9D-DFD9CE91A4F6}"/>
              </a:ext>
            </a:extLst>
          </p:cNvPr>
          <p:cNvCxnSpPr>
            <a:stCxn id="12" idx="0"/>
            <a:endCxn id="7" idx="4"/>
          </p:cNvCxnSpPr>
          <p:nvPr/>
        </p:nvCxnSpPr>
        <p:spPr>
          <a:xfrm flipV="1">
            <a:off x="3567098" y="2051143"/>
            <a:ext cx="8777" cy="1361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C267030-3270-CB16-C442-C50112102E7A}"/>
                  </a:ext>
                </a:extLst>
              </p:cNvPr>
              <p:cNvSpPr txBox="1"/>
              <p:nvPr/>
            </p:nvSpPr>
            <p:spPr>
              <a:xfrm>
                <a:off x="2959417" y="2735648"/>
                <a:ext cx="4901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C267030-3270-CB16-C442-C50112102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417" y="2735648"/>
                <a:ext cx="490134" cy="523220"/>
              </a:xfrm>
              <a:prstGeom prst="rect">
                <a:avLst/>
              </a:prstGeom>
              <a:blipFill>
                <a:blip r:embed="rId10"/>
                <a:stretch>
                  <a:fillRect l="-5000" r="-2500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5F7F93C-6AB5-B2F5-A47C-816C021CABBF}"/>
              </a:ext>
            </a:extLst>
          </p:cNvPr>
          <p:cNvCxnSpPr>
            <a:cxnSpLocks/>
          </p:cNvCxnSpPr>
          <p:nvPr/>
        </p:nvCxnSpPr>
        <p:spPr>
          <a:xfrm>
            <a:off x="1174966" y="1789475"/>
            <a:ext cx="2121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カギ線コネクタ 22">
            <a:extLst>
              <a:ext uri="{FF2B5EF4-FFF2-40B4-BE49-F238E27FC236}">
                <a16:creationId xmlns:a16="http://schemas.microsoft.com/office/drawing/2014/main" id="{AC8BFF5B-69E0-4B00-B590-6861A1FB24FE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1307470" y="3935896"/>
            <a:ext cx="2259628" cy="6182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6DC7E77-7B40-2207-58C0-EB7403DB3F1F}"/>
                  </a:ext>
                </a:extLst>
              </p:cNvPr>
              <p:cNvSpPr txBox="1"/>
              <p:nvPr/>
            </p:nvSpPr>
            <p:spPr>
              <a:xfrm>
                <a:off x="2798796" y="5567943"/>
                <a:ext cx="3463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6DC7E77-7B40-2207-58C0-EB7403DB3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796" y="5567943"/>
                <a:ext cx="346377" cy="369332"/>
              </a:xfrm>
              <a:prstGeom prst="rect">
                <a:avLst/>
              </a:prstGeom>
              <a:blipFill>
                <a:blip r:embed="rId11"/>
                <a:stretch>
                  <a:fillRect l="-10714" r="-7143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8C4720F1-36CB-555D-143E-16ACD68AF5CC}"/>
              </a:ext>
            </a:extLst>
          </p:cNvPr>
          <p:cNvCxnSpPr>
            <a:stCxn id="25" idx="0"/>
          </p:cNvCxnSpPr>
          <p:nvPr/>
        </p:nvCxnSpPr>
        <p:spPr>
          <a:xfrm rot="5400000" flipH="1" flipV="1">
            <a:off x="2529661" y="4378221"/>
            <a:ext cx="1632047" cy="7473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FF8AE43-7197-89AE-61E9-4B9430974F1F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3837541" y="1775612"/>
            <a:ext cx="1284689" cy="13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角丸四角形 30">
                <a:extLst>
                  <a:ext uri="{FF2B5EF4-FFF2-40B4-BE49-F238E27FC236}">
                    <a16:creationId xmlns:a16="http://schemas.microsoft.com/office/drawing/2014/main" id="{555619F0-7E3D-42D7-E389-E09D1BEC6726}"/>
                  </a:ext>
                </a:extLst>
              </p:cNvPr>
              <p:cNvSpPr/>
              <p:nvPr/>
            </p:nvSpPr>
            <p:spPr>
              <a:xfrm>
                <a:off x="4912340" y="3412676"/>
                <a:ext cx="914385" cy="50689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>
          <p:sp>
            <p:nvSpPr>
              <p:cNvPr id="31" name="角丸四角形 30">
                <a:extLst>
                  <a:ext uri="{FF2B5EF4-FFF2-40B4-BE49-F238E27FC236}">
                    <a16:creationId xmlns:a16="http://schemas.microsoft.com/office/drawing/2014/main" id="{555619F0-7E3D-42D7-E389-E09D1BEC67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340" y="3412676"/>
                <a:ext cx="914385" cy="506896"/>
              </a:xfrm>
              <a:prstGeom prst="roundRect">
                <a:avLst/>
              </a:prstGeom>
              <a:blipFill>
                <a:blip r:embed="rId12"/>
                <a:stretch>
                  <a:fillRect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6262953-2341-5C4B-7A32-DD1AB152F6B2}"/>
                  </a:ext>
                </a:extLst>
              </p:cNvPr>
              <p:cNvSpPr txBox="1"/>
              <p:nvPr/>
            </p:nvSpPr>
            <p:spPr>
              <a:xfrm>
                <a:off x="4825092" y="3412676"/>
                <a:ext cx="11176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6262953-2341-5C4B-7A32-DD1AB152F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092" y="3412676"/>
                <a:ext cx="1117614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7DE0C277-E0E1-57CA-5C18-EA6F6A1828B7}"/>
                  </a:ext>
                </a:extLst>
              </p:cNvPr>
              <p:cNvSpPr/>
              <p:nvPr/>
            </p:nvSpPr>
            <p:spPr>
              <a:xfrm>
                <a:off x="5122232" y="2382582"/>
                <a:ext cx="523333" cy="52333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7DE0C277-E0E1-57CA-5C18-EA6F6A1828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232" y="2382582"/>
                <a:ext cx="523333" cy="523333"/>
              </a:xfrm>
              <a:prstGeom prst="ellipse">
                <a:avLst/>
              </a:prstGeom>
              <a:blipFill>
                <a:blip r:embed="rId14"/>
                <a:stretch>
                  <a:fillRect l="-11628" b="-11628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FB131CE-12B0-BF2B-8400-16C178C14C92}"/>
                  </a:ext>
                </a:extLst>
              </p:cNvPr>
              <p:cNvSpPr txBox="1"/>
              <p:nvPr/>
            </p:nvSpPr>
            <p:spPr>
              <a:xfrm>
                <a:off x="5231612" y="2459582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FB131CE-12B0-BF2B-8400-16C178C14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612" y="2459582"/>
                <a:ext cx="304571" cy="369332"/>
              </a:xfrm>
              <a:prstGeom prst="rect">
                <a:avLst/>
              </a:prstGeom>
              <a:blipFill>
                <a:blip r:embed="rId15"/>
                <a:stretch>
                  <a:fillRect l="-12000" r="-16000"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3C40E202-661D-1A06-4E18-DBA0265F64A7}"/>
              </a:ext>
            </a:extLst>
          </p:cNvPr>
          <p:cNvCxnSpPr>
            <a:cxnSpLocks/>
            <a:stCxn id="32" idx="0"/>
            <a:endCxn id="34" idx="4"/>
          </p:cNvCxnSpPr>
          <p:nvPr/>
        </p:nvCxnSpPr>
        <p:spPr>
          <a:xfrm flipV="1">
            <a:off x="5383899" y="2905915"/>
            <a:ext cx="0" cy="506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31147CAE-19E8-CA2B-ACDC-CC00C88A97EA}"/>
              </a:ext>
            </a:extLst>
          </p:cNvPr>
          <p:cNvCxnSpPr>
            <a:cxnSpLocks/>
            <a:stCxn id="34" idx="0"/>
            <a:endCxn id="9" idx="4"/>
          </p:cNvCxnSpPr>
          <p:nvPr/>
        </p:nvCxnSpPr>
        <p:spPr>
          <a:xfrm flipH="1" flipV="1">
            <a:off x="5383897" y="2037278"/>
            <a:ext cx="2" cy="345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AC349F2B-07A3-DAD2-E073-1075FDEDE03E}"/>
                  </a:ext>
                </a:extLst>
              </p:cNvPr>
              <p:cNvSpPr txBox="1"/>
              <p:nvPr/>
            </p:nvSpPr>
            <p:spPr>
              <a:xfrm>
                <a:off x="4912340" y="2850956"/>
                <a:ext cx="5082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AC349F2B-07A3-DAD2-E073-1075FDEDE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340" y="2850956"/>
                <a:ext cx="508216" cy="523220"/>
              </a:xfrm>
              <a:prstGeom prst="rect">
                <a:avLst/>
              </a:prstGeom>
              <a:blipFill>
                <a:blip r:embed="rId16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カギ線コネクタ 55">
            <a:extLst>
              <a:ext uri="{FF2B5EF4-FFF2-40B4-BE49-F238E27FC236}">
                <a16:creationId xmlns:a16="http://schemas.microsoft.com/office/drawing/2014/main" id="{5799F0ED-9C45-4E6F-BF70-38E466D5754E}"/>
              </a:ext>
            </a:extLst>
          </p:cNvPr>
          <p:cNvCxnSpPr>
            <a:cxnSpLocks/>
          </p:cNvCxnSpPr>
          <p:nvPr/>
        </p:nvCxnSpPr>
        <p:spPr>
          <a:xfrm flipV="1">
            <a:off x="1307470" y="3928419"/>
            <a:ext cx="4076426" cy="625733"/>
          </a:xfrm>
          <a:prstGeom prst="bentConnector3">
            <a:avLst>
              <a:gd name="adj1" fmla="val 1000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FD253B45-D607-1655-E7A4-FED70EF5E3A3}"/>
              </a:ext>
            </a:extLst>
          </p:cNvPr>
          <p:cNvCxnSpPr/>
          <p:nvPr/>
        </p:nvCxnSpPr>
        <p:spPr>
          <a:xfrm flipV="1">
            <a:off x="5645563" y="3935896"/>
            <a:ext cx="0" cy="8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角丸四角形 72">
                <a:extLst>
                  <a:ext uri="{FF2B5EF4-FFF2-40B4-BE49-F238E27FC236}">
                    <a16:creationId xmlns:a16="http://schemas.microsoft.com/office/drawing/2014/main" id="{D3D5314E-7B49-A6D4-9160-9F9FDC51B7C3}"/>
                  </a:ext>
                </a:extLst>
              </p:cNvPr>
              <p:cNvSpPr/>
              <p:nvPr/>
            </p:nvSpPr>
            <p:spPr>
              <a:xfrm>
                <a:off x="6555212" y="3412676"/>
                <a:ext cx="523333" cy="50689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>
          <p:sp>
            <p:nvSpPr>
              <p:cNvPr id="73" name="角丸四角形 72">
                <a:extLst>
                  <a:ext uri="{FF2B5EF4-FFF2-40B4-BE49-F238E27FC236}">
                    <a16:creationId xmlns:a16="http://schemas.microsoft.com/office/drawing/2014/main" id="{D3D5314E-7B49-A6D4-9160-9F9FDC51B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212" y="3412676"/>
                <a:ext cx="523333" cy="506896"/>
              </a:xfrm>
              <a:prstGeom prst="roundRect">
                <a:avLst/>
              </a:prstGeom>
              <a:blipFill>
                <a:blip r:embed="rId17"/>
                <a:stretch>
                  <a:fillRect l="-6977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7F3D1DCA-B81B-E980-25BE-2A48306AD416}"/>
                  </a:ext>
                </a:extLst>
              </p:cNvPr>
              <p:cNvSpPr txBox="1"/>
              <p:nvPr/>
            </p:nvSpPr>
            <p:spPr>
              <a:xfrm>
                <a:off x="6553064" y="3396352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7F3D1DCA-B81B-E980-25BE-2A48306AD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064" y="3396352"/>
                <a:ext cx="510075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F7678848-61CF-0007-2729-6AB05D0680C4}"/>
              </a:ext>
            </a:extLst>
          </p:cNvPr>
          <p:cNvCxnSpPr>
            <a:cxnSpLocks/>
          </p:cNvCxnSpPr>
          <p:nvPr/>
        </p:nvCxnSpPr>
        <p:spPr>
          <a:xfrm flipV="1">
            <a:off x="6712363" y="3919572"/>
            <a:ext cx="0" cy="63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1CABF80A-51C7-B85C-DC56-E7F27147BD84}"/>
              </a:ext>
            </a:extLst>
          </p:cNvPr>
          <p:cNvCxnSpPr>
            <a:cxnSpLocks/>
          </p:cNvCxnSpPr>
          <p:nvPr/>
        </p:nvCxnSpPr>
        <p:spPr>
          <a:xfrm flipV="1">
            <a:off x="6940963" y="3919572"/>
            <a:ext cx="0" cy="832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角丸四角形 85">
                <a:extLst>
                  <a:ext uri="{FF2B5EF4-FFF2-40B4-BE49-F238E27FC236}">
                    <a16:creationId xmlns:a16="http://schemas.microsoft.com/office/drawing/2014/main" id="{D1C28132-289B-F613-214D-643E5B264223}"/>
                  </a:ext>
                </a:extLst>
              </p:cNvPr>
              <p:cNvSpPr/>
              <p:nvPr/>
            </p:nvSpPr>
            <p:spPr>
              <a:xfrm>
                <a:off x="7674977" y="3412676"/>
                <a:ext cx="523333" cy="50689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>
          <p:sp>
            <p:nvSpPr>
              <p:cNvPr id="86" name="角丸四角形 85">
                <a:extLst>
                  <a:ext uri="{FF2B5EF4-FFF2-40B4-BE49-F238E27FC236}">
                    <a16:creationId xmlns:a16="http://schemas.microsoft.com/office/drawing/2014/main" id="{D1C28132-289B-F613-214D-643E5B2642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977" y="3412676"/>
                <a:ext cx="523333" cy="506896"/>
              </a:xfrm>
              <a:prstGeom prst="roundRect">
                <a:avLst/>
              </a:prstGeom>
              <a:blipFill>
                <a:blip r:embed="rId19"/>
                <a:stretch>
                  <a:fillRect l="-6818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810E2D08-2B39-5406-8EE7-37D3983BDD0D}"/>
                  </a:ext>
                </a:extLst>
              </p:cNvPr>
              <p:cNvSpPr txBox="1"/>
              <p:nvPr/>
            </p:nvSpPr>
            <p:spPr>
              <a:xfrm>
                <a:off x="7672829" y="3396352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810E2D08-2B39-5406-8EE7-37D3983BD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2829" y="3396352"/>
                <a:ext cx="510075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カギ線コネクタ 89">
            <a:extLst>
              <a:ext uri="{FF2B5EF4-FFF2-40B4-BE49-F238E27FC236}">
                <a16:creationId xmlns:a16="http://schemas.microsoft.com/office/drawing/2014/main" id="{DDD25C01-1E53-C015-C655-EE28A62F7E69}"/>
              </a:ext>
            </a:extLst>
          </p:cNvPr>
          <p:cNvCxnSpPr>
            <a:cxnSpLocks/>
            <a:stCxn id="25" idx="0"/>
            <a:endCxn id="87" idx="2"/>
          </p:cNvCxnSpPr>
          <p:nvPr/>
        </p:nvCxnSpPr>
        <p:spPr>
          <a:xfrm rot="5400000" flipH="1" flipV="1">
            <a:off x="4625741" y="2265817"/>
            <a:ext cx="1648371" cy="4955882"/>
          </a:xfrm>
          <a:prstGeom prst="bentConnector3">
            <a:avLst>
              <a:gd name="adj1" fmla="val 494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カギ線コネクタ 92">
            <a:extLst>
              <a:ext uri="{FF2B5EF4-FFF2-40B4-BE49-F238E27FC236}">
                <a16:creationId xmlns:a16="http://schemas.microsoft.com/office/drawing/2014/main" id="{77102A5A-D6A7-BB5C-6E5B-C5171A0AD290}"/>
              </a:ext>
            </a:extLst>
          </p:cNvPr>
          <p:cNvCxnSpPr>
            <a:cxnSpLocks/>
            <a:endCxn id="87" idx="2"/>
          </p:cNvCxnSpPr>
          <p:nvPr/>
        </p:nvCxnSpPr>
        <p:spPr>
          <a:xfrm flipV="1">
            <a:off x="3575875" y="3919572"/>
            <a:ext cx="4351992" cy="6345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7AE2F609-B0DF-5ED6-C4EF-7086BA841E24}"/>
              </a:ext>
            </a:extLst>
          </p:cNvPr>
          <p:cNvCxnSpPr>
            <a:cxnSpLocks/>
          </p:cNvCxnSpPr>
          <p:nvPr/>
        </p:nvCxnSpPr>
        <p:spPr>
          <a:xfrm>
            <a:off x="3575875" y="4554152"/>
            <a:ext cx="451257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52B03160-D8CE-36C9-1AFE-DF1FDF2697B5}"/>
              </a:ext>
            </a:extLst>
          </p:cNvPr>
          <p:cNvCxnSpPr>
            <a:cxnSpLocks/>
          </p:cNvCxnSpPr>
          <p:nvPr/>
        </p:nvCxnSpPr>
        <p:spPr>
          <a:xfrm flipV="1">
            <a:off x="8088451" y="3919572"/>
            <a:ext cx="0" cy="63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カギ線コネクタ 106">
            <a:extLst>
              <a:ext uri="{FF2B5EF4-FFF2-40B4-BE49-F238E27FC236}">
                <a16:creationId xmlns:a16="http://schemas.microsoft.com/office/drawing/2014/main" id="{BF49B751-779D-9EB1-6855-AB040661578D}"/>
              </a:ext>
            </a:extLst>
          </p:cNvPr>
          <p:cNvCxnSpPr>
            <a:stCxn id="74" idx="0"/>
            <a:endCxn id="34" idx="6"/>
          </p:cNvCxnSpPr>
          <p:nvPr/>
        </p:nvCxnSpPr>
        <p:spPr>
          <a:xfrm rot="16200000" flipV="1">
            <a:off x="5850783" y="2439032"/>
            <a:ext cx="752103" cy="11625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円/楕円 107">
                <a:extLst>
                  <a:ext uri="{FF2B5EF4-FFF2-40B4-BE49-F238E27FC236}">
                    <a16:creationId xmlns:a16="http://schemas.microsoft.com/office/drawing/2014/main" id="{F961B09B-F993-195C-B13A-F9D2DA5C8020}"/>
                  </a:ext>
                </a:extLst>
              </p:cNvPr>
              <p:cNvSpPr/>
              <p:nvPr/>
            </p:nvSpPr>
            <p:spPr>
              <a:xfrm>
                <a:off x="8517365" y="2737742"/>
                <a:ext cx="523333" cy="52333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108" name="円/楕円 107">
                <a:extLst>
                  <a:ext uri="{FF2B5EF4-FFF2-40B4-BE49-F238E27FC236}">
                    <a16:creationId xmlns:a16="http://schemas.microsoft.com/office/drawing/2014/main" id="{F961B09B-F993-195C-B13A-F9D2DA5C80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365" y="2737742"/>
                <a:ext cx="523333" cy="523333"/>
              </a:xfrm>
              <a:prstGeom prst="ellipse">
                <a:avLst/>
              </a:prstGeom>
              <a:blipFill>
                <a:blip r:embed="rId20"/>
                <a:stretch>
                  <a:fillRect l="-11628" b="-11628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C3265D17-CEFB-6485-D53D-76C944D35A76}"/>
                  </a:ext>
                </a:extLst>
              </p:cNvPr>
              <p:cNvSpPr txBox="1"/>
              <p:nvPr/>
            </p:nvSpPr>
            <p:spPr>
              <a:xfrm>
                <a:off x="8626745" y="2814742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C3265D17-CEFB-6485-D53D-76C944D35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6745" y="2814742"/>
                <a:ext cx="304571" cy="369332"/>
              </a:xfrm>
              <a:prstGeom prst="rect">
                <a:avLst/>
              </a:prstGeom>
              <a:blipFill>
                <a:blip r:embed="rId15"/>
                <a:stretch>
                  <a:fillRect l="-16000" r="-12000"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カギ線コネクタ 110">
            <a:extLst>
              <a:ext uri="{FF2B5EF4-FFF2-40B4-BE49-F238E27FC236}">
                <a16:creationId xmlns:a16="http://schemas.microsoft.com/office/drawing/2014/main" id="{3CBBAC17-226F-CADE-6FF1-32D405A238D8}"/>
              </a:ext>
            </a:extLst>
          </p:cNvPr>
          <p:cNvCxnSpPr>
            <a:stCxn id="87" idx="0"/>
            <a:endCxn id="108" idx="2"/>
          </p:cNvCxnSpPr>
          <p:nvPr/>
        </p:nvCxnSpPr>
        <p:spPr>
          <a:xfrm rot="5400000" flipH="1" flipV="1">
            <a:off x="8024145" y="2903132"/>
            <a:ext cx="396943" cy="5894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6298F5FA-59CE-4346-0E77-79AB70F9727C}"/>
                  </a:ext>
                </a:extLst>
              </p:cNvPr>
              <p:cNvSpPr/>
              <p:nvPr/>
            </p:nvSpPr>
            <p:spPr>
              <a:xfrm>
                <a:off x="8517365" y="1920625"/>
                <a:ext cx="523333" cy="52333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6298F5FA-59CE-4346-0E77-79AB70F972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365" y="1920625"/>
                <a:ext cx="523333" cy="523333"/>
              </a:xfrm>
              <a:prstGeom prst="ellipse">
                <a:avLst/>
              </a:prstGeom>
              <a:blipFill>
                <a:blip r:embed="rId21"/>
                <a:stretch>
                  <a:fillRect l="-11628" b="-1395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7C523491-60AE-0C91-057F-EDDF0654E25B}"/>
                  </a:ext>
                </a:extLst>
              </p:cNvPr>
              <p:cNvSpPr txBox="1"/>
              <p:nvPr/>
            </p:nvSpPr>
            <p:spPr>
              <a:xfrm>
                <a:off x="8566696" y="2074569"/>
                <a:ext cx="42466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7C523491-60AE-0C91-057F-EDDF0654E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696" y="2074569"/>
                <a:ext cx="424667" cy="215444"/>
              </a:xfrm>
              <a:prstGeom prst="rect">
                <a:avLst/>
              </a:prstGeom>
              <a:blipFill>
                <a:blip r:embed="rId22"/>
                <a:stretch>
                  <a:fillRect l="-8824" r="-8824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カギ線コネクタ 117">
            <a:extLst>
              <a:ext uri="{FF2B5EF4-FFF2-40B4-BE49-F238E27FC236}">
                <a16:creationId xmlns:a16="http://schemas.microsoft.com/office/drawing/2014/main" id="{C4D0AD56-890C-8F66-1473-A5810F233200}"/>
              </a:ext>
            </a:extLst>
          </p:cNvPr>
          <p:cNvCxnSpPr>
            <a:stCxn id="9" idx="6"/>
            <a:endCxn id="115" idx="0"/>
          </p:cNvCxnSpPr>
          <p:nvPr/>
        </p:nvCxnSpPr>
        <p:spPr>
          <a:xfrm>
            <a:off x="5645563" y="1775612"/>
            <a:ext cx="3133469" cy="1450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7543645F-1FC5-FD7C-60B9-D01620A3E1B9}"/>
              </a:ext>
            </a:extLst>
          </p:cNvPr>
          <p:cNvCxnSpPr>
            <a:stCxn id="115" idx="4"/>
            <a:endCxn id="108" idx="0"/>
          </p:cNvCxnSpPr>
          <p:nvPr/>
        </p:nvCxnSpPr>
        <p:spPr>
          <a:xfrm>
            <a:off x="8779032" y="2443958"/>
            <a:ext cx="0" cy="293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987D7F18-1822-C58E-6C17-E226D8A2E7DF}"/>
                  </a:ext>
                </a:extLst>
              </p:cNvPr>
              <p:cNvSpPr txBox="1"/>
              <p:nvPr/>
            </p:nvSpPr>
            <p:spPr>
              <a:xfrm>
                <a:off x="6440857" y="2908183"/>
                <a:ext cx="4076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987D7F18-1822-C58E-6C17-E226D8A2E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857" y="2908183"/>
                <a:ext cx="407676" cy="5232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ACBF5E8D-911D-06AA-4B48-BD45BA6750A0}"/>
                  </a:ext>
                </a:extLst>
              </p:cNvPr>
              <p:cNvSpPr txBox="1"/>
              <p:nvPr/>
            </p:nvSpPr>
            <p:spPr>
              <a:xfrm>
                <a:off x="8068283" y="2480689"/>
                <a:ext cx="5332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ACBF5E8D-911D-06AA-4B48-BD45BA675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283" y="2480689"/>
                <a:ext cx="533288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直線矢印コネクタ 123">
            <a:extLst>
              <a:ext uri="{FF2B5EF4-FFF2-40B4-BE49-F238E27FC236}">
                <a16:creationId xmlns:a16="http://schemas.microsoft.com/office/drawing/2014/main" id="{51154909-2541-413C-A281-028130BE0139}"/>
              </a:ext>
            </a:extLst>
          </p:cNvPr>
          <p:cNvCxnSpPr>
            <a:cxnSpLocks/>
          </p:cNvCxnSpPr>
          <p:nvPr/>
        </p:nvCxnSpPr>
        <p:spPr>
          <a:xfrm>
            <a:off x="8779029" y="1776782"/>
            <a:ext cx="1603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5B6A54DD-4CE1-EFBD-E703-84EF3DCEF287}"/>
                  </a:ext>
                </a:extLst>
              </p:cNvPr>
              <p:cNvSpPr txBox="1"/>
              <p:nvPr/>
            </p:nvSpPr>
            <p:spPr>
              <a:xfrm>
                <a:off x="9948129" y="1406279"/>
                <a:ext cx="3221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5B6A54DD-4CE1-EFBD-E703-84EF3DCEF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8129" y="1406279"/>
                <a:ext cx="322139" cy="369332"/>
              </a:xfrm>
              <a:prstGeom prst="rect">
                <a:avLst/>
              </a:prstGeom>
              <a:blipFill>
                <a:blip r:embed="rId25"/>
                <a:stretch>
                  <a:fillRect l="-11538" r="-3846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カギ線コネクタ 127">
            <a:extLst>
              <a:ext uri="{FF2B5EF4-FFF2-40B4-BE49-F238E27FC236}">
                <a16:creationId xmlns:a16="http://schemas.microsoft.com/office/drawing/2014/main" id="{E615BC46-EC8A-789B-C03C-4C9D16BDD86B}"/>
              </a:ext>
            </a:extLst>
          </p:cNvPr>
          <p:cNvCxnSpPr>
            <a:stCxn id="108" idx="4"/>
          </p:cNvCxnSpPr>
          <p:nvPr/>
        </p:nvCxnSpPr>
        <p:spPr>
          <a:xfrm rot="16200000" flipH="1">
            <a:off x="8934410" y="3105696"/>
            <a:ext cx="1293077" cy="16038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E7ED3C51-469E-D6EB-2741-1027C653BA47}"/>
                  </a:ext>
                </a:extLst>
              </p:cNvPr>
              <p:cNvSpPr txBox="1"/>
              <p:nvPr/>
            </p:nvSpPr>
            <p:spPr>
              <a:xfrm>
                <a:off x="10014043" y="4064570"/>
                <a:ext cx="3574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E7ED3C51-469E-D6EB-2741-1027C653B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043" y="4064570"/>
                <a:ext cx="357406" cy="369332"/>
              </a:xfrm>
              <a:prstGeom prst="rect">
                <a:avLst/>
              </a:prstGeom>
              <a:blipFill>
                <a:blip r:embed="rId26"/>
                <a:stretch>
                  <a:fillRect l="-17241" r="-3448" b="-17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DE7C04AF-98BA-B847-9D4C-9084EB073BA5}"/>
                  </a:ext>
                </a:extLst>
              </p:cNvPr>
              <p:cNvSpPr txBox="1"/>
              <p:nvPr/>
            </p:nvSpPr>
            <p:spPr>
              <a:xfrm>
                <a:off x="8601571" y="258217"/>
                <a:ext cx="3574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DE7C04AF-98BA-B847-9D4C-9084EB073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1571" y="258217"/>
                <a:ext cx="357406" cy="369332"/>
              </a:xfrm>
              <a:prstGeom prst="rect">
                <a:avLst/>
              </a:prstGeom>
              <a:blipFill>
                <a:blip r:embed="rId27"/>
                <a:stretch>
                  <a:fillRect l="-17241" r="-3448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カギ線コネクタ 131">
            <a:extLst>
              <a:ext uri="{FF2B5EF4-FFF2-40B4-BE49-F238E27FC236}">
                <a16:creationId xmlns:a16="http://schemas.microsoft.com/office/drawing/2014/main" id="{9192E317-1A30-0AD6-EF6F-8B59BF406188}"/>
              </a:ext>
            </a:extLst>
          </p:cNvPr>
          <p:cNvCxnSpPr>
            <a:endCxn id="130" idx="2"/>
          </p:cNvCxnSpPr>
          <p:nvPr/>
        </p:nvCxnSpPr>
        <p:spPr>
          <a:xfrm rot="16200000" flipV="1">
            <a:off x="7217310" y="2190513"/>
            <a:ext cx="3926602" cy="800673"/>
          </a:xfrm>
          <a:prstGeom prst="bentConnector3">
            <a:avLst>
              <a:gd name="adj1" fmla="val 898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585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55E63BC4-6988-174A-20AB-AA220F8C21EB}"/>
              </a:ext>
            </a:extLst>
          </p:cNvPr>
          <p:cNvSpPr/>
          <p:nvPr/>
        </p:nvSpPr>
        <p:spPr>
          <a:xfrm>
            <a:off x="2527863" y="1325882"/>
            <a:ext cx="7307669" cy="3716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9FA872F-C359-66AB-97A3-AB738002A430}"/>
                  </a:ext>
                </a:extLst>
              </p:cNvPr>
              <p:cNvSpPr txBox="1"/>
              <p:nvPr/>
            </p:nvSpPr>
            <p:spPr>
              <a:xfrm>
                <a:off x="1316245" y="1420144"/>
                <a:ext cx="6154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9FA872F-C359-66AB-97A3-AB738002A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245" y="1420144"/>
                <a:ext cx="615490" cy="369332"/>
              </a:xfrm>
              <a:prstGeom prst="rect">
                <a:avLst/>
              </a:prstGeom>
              <a:blipFill>
                <a:blip r:embed="rId2"/>
                <a:stretch>
                  <a:fillRect l="-4000" r="-2000" b="-129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C41F9C7-22E7-4253-9C2E-E96F195E7B67}"/>
                  </a:ext>
                </a:extLst>
              </p:cNvPr>
              <p:cNvSpPr txBox="1"/>
              <p:nvPr/>
            </p:nvSpPr>
            <p:spPr>
              <a:xfrm>
                <a:off x="1307470" y="4061937"/>
                <a:ext cx="6507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ja-JP" sz="2400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400">
                  <a:solidFill>
                    <a:schemeClr val="bg1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C41F9C7-22E7-4253-9C2E-E96F195E7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470" y="4061937"/>
                <a:ext cx="650755" cy="369332"/>
              </a:xfrm>
              <a:prstGeom prst="rect">
                <a:avLst/>
              </a:prstGeom>
              <a:blipFill>
                <a:blip r:embed="rId3"/>
                <a:stretch>
                  <a:fillRect l="-9434" r="-1887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5B9110A2-C4A4-FDE4-0A92-AC355C226734}"/>
                  </a:ext>
                </a:extLst>
              </p:cNvPr>
              <p:cNvSpPr/>
              <p:nvPr/>
            </p:nvSpPr>
            <p:spPr>
              <a:xfrm>
                <a:off x="3314208" y="1527810"/>
                <a:ext cx="523333" cy="52333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5B9110A2-C4A4-FDE4-0A92-AC355C2267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208" y="1527810"/>
                <a:ext cx="523333" cy="523333"/>
              </a:xfrm>
              <a:prstGeom prst="ellipse">
                <a:avLst/>
              </a:prstGeom>
              <a:blipFill>
                <a:blip r:embed="rId4"/>
                <a:stretch>
                  <a:fillRect l="-11628" b="-14286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FFE3EEB-9965-65AE-22D4-0840C15BB901}"/>
                  </a:ext>
                </a:extLst>
              </p:cNvPr>
              <p:cNvSpPr txBox="1"/>
              <p:nvPr/>
            </p:nvSpPr>
            <p:spPr>
              <a:xfrm>
                <a:off x="3423588" y="1604810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FFE3EEB-9965-65AE-22D4-0840C15BB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588" y="1604810"/>
                <a:ext cx="304571" cy="369332"/>
              </a:xfrm>
              <a:prstGeom prst="rect">
                <a:avLst/>
              </a:prstGeom>
              <a:blipFill>
                <a:blip r:embed="rId5"/>
                <a:stretch>
                  <a:fillRect l="-12000" r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005D739A-0B5C-9312-78C9-37193B7737DB}"/>
                  </a:ext>
                </a:extLst>
              </p:cNvPr>
              <p:cNvSpPr/>
              <p:nvPr/>
            </p:nvSpPr>
            <p:spPr>
              <a:xfrm>
                <a:off x="5122230" y="1513945"/>
                <a:ext cx="523333" cy="52333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005D739A-0B5C-9312-78C9-37193B7737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230" y="1513945"/>
                <a:ext cx="523333" cy="523333"/>
              </a:xfrm>
              <a:prstGeom prst="ellipse">
                <a:avLst/>
              </a:prstGeom>
              <a:blipFill>
                <a:blip r:embed="rId6"/>
                <a:stretch>
                  <a:fillRect l="-11628" b="-1395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8D42AE-6B1A-DDC2-AB0F-BB40266A1932}"/>
                  </a:ext>
                </a:extLst>
              </p:cNvPr>
              <p:cNvSpPr txBox="1"/>
              <p:nvPr/>
            </p:nvSpPr>
            <p:spPr>
              <a:xfrm>
                <a:off x="5226802" y="1572529"/>
                <a:ext cx="314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8D42AE-6B1A-DDC2-AB0F-BB40266A1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802" y="1572529"/>
                <a:ext cx="314189" cy="369332"/>
              </a:xfrm>
              <a:prstGeom prst="rect">
                <a:avLst/>
              </a:prstGeom>
              <a:blipFill>
                <a:blip r:embed="rId7"/>
                <a:stretch>
                  <a:fillRect l="-15385" r="-15385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角丸四角形 10">
                <a:extLst>
                  <a:ext uri="{FF2B5EF4-FFF2-40B4-BE49-F238E27FC236}">
                    <a16:creationId xmlns:a16="http://schemas.microsoft.com/office/drawing/2014/main" id="{DD79FE6F-85AA-0A33-CE4A-973FDE0DF7BD}"/>
                  </a:ext>
                </a:extLst>
              </p:cNvPr>
              <p:cNvSpPr/>
              <p:nvPr/>
            </p:nvSpPr>
            <p:spPr>
              <a:xfrm>
                <a:off x="3314208" y="3429000"/>
                <a:ext cx="523333" cy="50689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>
          <p:sp>
            <p:nvSpPr>
              <p:cNvPr id="11" name="角丸四角形 10">
                <a:extLst>
                  <a:ext uri="{FF2B5EF4-FFF2-40B4-BE49-F238E27FC236}">
                    <a16:creationId xmlns:a16="http://schemas.microsoft.com/office/drawing/2014/main" id="{DD79FE6F-85AA-0A33-CE4A-973FDE0DF7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208" y="3429000"/>
                <a:ext cx="523333" cy="506896"/>
              </a:xfrm>
              <a:prstGeom prst="roundRect">
                <a:avLst/>
              </a:prstGeom>
              <a:blipFill>
                <a:blip r:embed="rId8"/>
                <a:stretch>
                  <a:fillRect l="-6977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A565F00-3C94-A9EE-F6F0-1FA826EA31F5}"/>
                  </a:ext>
                </a:extLst>
              </p:cNvPr>
              <p:cNvSpPr txBox="1"/>
              <p:nvPr/>
            </p:nvSpPr>
            <p:spPr>
              <a:xfrm>
                <a:off x="3312060" y="3412676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A565F00-3C94-A9EE-F6F0-1FA826EA3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060" y="3412676"/>
                <a:ext cx="51007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F8328734-DA72-3944-CC9D-DFD9CE91A4F6}"/>
              </a:ext>
            </a:extLst>
          </p:cNvPr>
          <p:cNvCxnSpPr>
            <a:stCxn id="12" idx="0"/>
            <a:endCxn id="7" idx="4"/>
          </p:cNvCxnSpPr>
          <p:nvPr/>
        </p:nvCxnSpPr>
        <p:spPr>
          <a:xfrm flipV="1">
            <a:off x="3567098" y="2051143"/>
            <a:ext cx="8777" cy="1361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C267030-3270-CB16-C442-C50112102E7A}"/>
                  </a:ext>
                </a:extLst>
              </p:cNvPr>
              <p:cNvSpPr txBox="1"/>
              <p:nvPr/>
            </p:nvSpPr>
            <p:spPr>
              <a:xfrm>
                <a:off x="2959417" y="2735648"/>
                <a:ext cx="4901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C267030-3270-CB16-C442-C50112102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417" y="2735648"/>
                <a:ext cx="490134" cy="523220"/>
              </a:xfrm>
              <a:prstGeom prst="rect">
                <a:avLst/>
              </a:prstGeom>
              <a:blipFill>
                <a:blip r:embed="rId10"/>
                <a:stretch>
                  <a:fillRect l="-5000" r="-2500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5F7F93C-6AB5-B2F5-A47C-816C021CABBF}"/>
              </a:ext>
            </a:extLst>
          </p:cNvPr>
          <p:cNvCxnSpPr>
            <a:cxnSpLocks/>
          </p:cNvCxnSpPr>
          <p:nvPr/>
        </p:nvCxnSpPr>
        <p:spPr>
          <a:xfrm>
            <a:off x="1174966" y="1789475"/>
            <a:ext cx="212198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カギ線コネクタ 22">
            <a:extLst>
              <a:ext uri="{FF2B5EF4-FFF2-40B4-BE49-F238E27FC236}">
                <a16:creationId xmlns:a16="http://schemas.microsoft.com/office/drawing/2014/main" id="{AC8BFF5B-69E0-4B00-B590-6861A1FB24FE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1307470" y="3935896"/>
            <a:ext cx="2259628" cy="6182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6DC7E77-7B40-2207-58C0-EB7403DB3F1F}"/>
                  </a:ext>
                </a:extLst>
              </p:cNvPr>
              <p:cNvSpPr txBox="1"/>
              <p:nvPr/>
            </p:nvSpPr>
            <p:spPr>
              <a:xfrm>
                <a:off x="2798796" y="5567943"/>
                <a:ext cx="3463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6DC7E77-7B40-2207-58C0-EB7403DB3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796" y="5567943"/>
                <a:ext cx="346377" cy="369332"/>
              </a:xfrm>
              <a:prstGeom prst="rect">
                <a:avLst/>
              </a:prstGeom>
              <a:blipFill>
                <a:blip r:embed="rId11"/>
                <a:stretch>
                  <a:fillRect l="-10714" r="-7143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8C4720F1-36CB-555D-143E-16ACD68AF5CC}"/>
              </a:ext>
            </a:extLst>
          </p:cNvPr>
          <p:cNvCxnSpPr>
            <a:stCxn id="25" idx="0"/>
          </p:cNvCxnSpPr>
          <p:nvPr/>
        </p:nvCxnSpPr>
        <p:spPr>
          <a:xfrm rot="5400000" flipH="1" flipV="1">
            <a:off x="2529661" y="4378221"/>
            <a:ext cx="1632047" cy="7473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FF8AE43-7197-89AE-61E9-4B9430974F1F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3837541" y="1775612"/>
            <a:ext cx="1284689" cy="138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角丸四角形 30">
                <a:extLst>
                  <a:ext uri="{FF2B5EF4-FFF2-40B4-BE49-F238E27FC236}">
                    <a16:creationId xmlns:a16="http://schemas.microsoft.com/office/drawing/2014/main" id="{555619F0-7E3D-42D7-E389-E09D1BEC6726}"/>
                  </a:ext>
                </a:extLst>
              </p:cNvPr>
              <p:cNvSpPr/>
              <p:nvPr/>
            </p:nvSpPr>
            <p:spPr>
              <a:xfrm>
                <a:off x="4912340" y="3412676"/>
                <a:ext cx="914385" cy="50689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>
          <p:sp>
            <p:nvSpPr>
              <p:cNvPr id="31" name="角丸四角形 30">
                <a:extLst>
                  <a:ext uri="{FF2B5EF4-FFF2-40B4-BE49-F238E27FC236}">
                    <a16:creationId xmlns:a16="http://schemas.microsoft.com/office/drawing/2014/main" id="{555619F0-7E3D-42D7-E389-E09D1BEC67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340" y="3412676"/>
                <a:ext cx="914385" cy="506896"/>
              </a:xfrm>
              <a:prstGeom prst="roundRect">
                <a:avLst/>
              </a:prstGeom>
              <a:blipFill>
                <a:blip r:embed="rId12"/>
                <a:stretch>
                  <a:fillRect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6262953-2341-5C4B-7A32-DD1AB152F6B2}"/>
                  </a:ext>
                </a:extLst>
              </p:cNvPr>
              <p:cNvSpPr txBox="1"/>
              <p:nvPr/>
            </p:nvSpPr>
            <p:spPr>
              <a:xfrm>
                <a:off x="4825092" y="3374176"/>
                <a:ext cx="11176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6262953-2341-5C4B-7A32-DD1AB152F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092" y="3374176"/>
                <a:ext cx="1117614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7DE0C277-E0E1-57CA-5C18-EA6F6A1828B7}"/>
                  </a:ext>
                </a:extLst>
              </p:cNvPr>
              <p:cNvSpPr/>
              <p:nvPr/>
            </p:nvSpPr>
            <p:spPr>
              <a:xfrm>
                <a:off x="5122232" y="2382582"/>
                <a:ext cx="523333" cy="52333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7DE0C277-E0E1-57CA-5C18-EA6F6A1828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232" y="2382582"/>
                <a:ext cx="523333" cy="523333"/>
              </a:xfrm>
              <a:prstGeom prst="ellipse">
                <a:avLst/>
              </a:prstGeom>
              <a:blipFill>
                <a:blip r:embed="rId14"/>
                <a:stretch>
                  <a:fillRect l="-11628" b="-11628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FB131CE-12B0-BF2B-8400-16C178C14C92}"/>
                  </a:ext>
                </a:extLst>
              </p:cNvPr>
              <p:cNvSpPr txBox="1"/>
              <p:nvPr/>
            </p:nvSpPr>
            <p:spPr>
              <a:xfrm>
                <a:off x="5231612" y="2459582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FB131CE-12B0-BF2B-8400-16C178C14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612" y="2459582"/>
                <a:ext cx="304571" cy="369332"/>
              </a:xfrm>
              <a:prstGeom prst="rect">
                <a:avLst/>
              </a:prstGeom>
              <a:blipFill>
                <a:blip r:embed="rId15"/>
                <a:stretch>
                  <a:fillRect l="-12000" r="-16000"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3C40E202-661D-1A06-4E18-DBA0265F64A7}"/>
              </a:ext>
            </a:extLst>
          </p:cNvPr>
          <p:cNvCxnSpPr>
            <a:cxnSpLocks/>
            <a:stCxn id="32" idx="0"/>
            <a:endCxn id="34" idx="4"/>
          </p:cNvCxnSpPr>
          <p:nvPr/>
        </p:nvCxnSpPr>
        <p:spPr>
          <a:xfrm flipV="1">
            <a:off x="5383899" y="2905915"/>
            <a:ext cx="0" cy="468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31147CAE-19E8-CA2B-ACDC-CC00C88A97EA}"/>
              </a:ext>
            </a:extLst>
          </p:cNvPr>
          <p:cNvCxnSpPr>
            <a:cxnSpLocks/>
            <a:stCxn id="34" idx="0"/>
            <a:endCxn id="9" idx="4"/>
          </p:cNvCxnSpPr>
          <p:nvPr/>
        </p:nvCxnSpPr>
        <p:spPr>
          <a:xfrm flipH="1" flipV="1">
            <a:off x="5383897" y="2037278"/>
            <a:ext cx="2" cy="345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AC349F2B-07A3-DAD2-E073-1075FDEDE03E}"/>
                  </a:ext>
                </a:extLst>
              </p:cNvPr>
              <p:cNvSpPr txBox="1"/>
              <p:nvPr/>
            </p:nvSpPr>
            <p:spPr>
              <a:xfrm>
                <a:off x="4912340" y="2850956"/>
                <a:ext cx="5082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ja-JP" altLang="en-US" sz="28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AC349F2B-07A3-DAD2-E073-1075FDEDE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340" y="2850956"/>
                <a:ext cx="508216" cy="523220"/>
              </a:xfrm>
              <a:prstGeom prst="rect">
                <a:avLst/>
              </a:prstGeom>
              <a:blipFill>
                <a:blip r:embed="rId16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カギ線コネクタ 55">
            <a:extLst>
              <a:ext uri="{FF2B5EF4-FFF2-40B4-BE49-F238E27FC236}">
                <a16:creationId xmlns:a16="http://schemas.microsoft.com/office/drawing/2014/main" id="{5799F0ED-9C45-4E6F-BF70-38E466D5754E}"/>
              </a:ext>
            </a:extLst>
          </p:cNvPr>
          <p:cNvCxnSpPr>
            <a:cxnSpLocks/>
          </p:cNvCxnSpPr>
          <p:nvPr/>
        </p:nvCxnSpPr>
        <p:spPr>
          <a:xfrm flipV="1">
            <a:off x="1307470" y="3928419"/>
            <a:ext cx="4076426" cy="625733"/>
          </a:xfrm>
          <a:prstGeom prst="bentConnector3">
            <a:avLst>
              <a:gd name="adj1" fmla="val 1000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FD253B45-D607-1655-E7A4-FED70EF5E3A3}"/>
              </a:ext>
            </a:extLst>
          </p:cNvPr>
          <p:cNvCxnSpPr/>
          <p:nvPr/>
        </p:nvCxnSpPr>
        <p:spPr>
          <a:xfrm flipV="1">
            <a:off x="5645563" y="3935896"/>
            <a:ext cx="0" cy="8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角丸四角形 72">
                <a:extLst>
                  <a:ext uri="{FF2B5EF4-FFF2-40B4-BE49-F238E27FC236}">
                    <a16:creationId xmlns:a16="http://schemas.microsoft.com/office/drawing/2014/main" id="{D3D5314E-7B49-A6D4-9160-9F9FDC51B7C3}"/>
                  </a:ext>
                </a:extLst>
              </p:cNvPr>
              <p:cNvSpPr/>
              <p:nvPr/>
            </p:nvSpPr>
            <p:spPr>
              <a:xfrm>
                <a:off x="6555212" y="3412676"/>
                <a:ext cx="523333" cy="50689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>
          <p:sp>
            <p:nvSpPr>
              <p:cNvPr id="73" name="角丸四角形 72">
                <a:extLst>
                  <a:ext uri="{FF2B5EF4-FFF2-40B4-BE49-F238E27FC236}">
                    <a16:creationId xmlns:a16="http://schemas.microsoft.com/office/drawing/2014/main" id="{D3D5314E-7B49-A6D4-9160-9F9FDC51B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212" y="3412676"/>
                <a:ext cx="523333" cy="506896"/>
              </a:xfrm>
              <a:prstGeom prst="roundRect">
                <a:avLst/>
              </a:prstGeom>
              <a:blipFill>
                <a:blip r:embed="rId17"/>
                <a:stretch>
                  <a:fillRect l="-6977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7F3D1DCA-B81B-E980-25BE-2A48306AD416}"/>
                  </a:ext>
                </a:extLst>
              </p:cNvPr>
              <p:cNvSpPr txBox="1"/>
              <p:nvPr/>
            </p:nvSpPr>
            <p:spPr>
              <a:xfrm>
                <a:off x="6553064" y="3396352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7F3D1DCA-B81B-E980-25BE-2A48306AD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064" y="3396352"/>
                <a:ext cx="510075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F7678848-61CF-0007-2729-6AB05D0680C4}"/>
              </a:ext>
            </a:extLst>
          </p:cNvPr>
          <p:cNvCxnSpPr>
            <a:cxnSpLocks/>
          </p:cNvCxnSpPr>
          <p:nvPr/>
        </p:nvCxnSpPr>
        <p:spPr>
          <a:xfrm flipV="1">
            <a:off x="6712363" y="3919572"/>
            <a:ext cx="0" cy="63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1CABF80A-51C7-B85C-DC56-E7F27147BD84}"/>
              </a:ext>
            </a:extLst>
          </p:cNvPr>
          <p:cNvCxnSpPr>
            <a:cxnSpLocks/>
          </p:cNvCxnSpPr>
          <p:nvPr/>
        </p:nvCxnSpPr>
        <p:spPr>
          <a:xfrm flipV="1">
            <a:off x="6940963" y="3919572"/>
            <a:ext cx="0" cy="832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角丸四角形 85">
                <a:extLst>
                  <a:ext uri="{FF2B5EF4-FFF2-40B4-BE49-F238E27FC236}">
                    <a16:creationId xmlns:a16="http://schemas.microsoft.com/office/drawing/2014/main" id="{D1C28132-289B-F613-214D-643E5B264223}"/>
                  </a:ext>
                </a:extLst>
              </p:cNvPr>
              <p:cNvSpPr/>
              <p:nvPr/>
            </p:nvSpPr>
            <p:spPr>
              <a:xfrm>
                <a:off x="7674977" y="3412676"/>
                <a:ext cx="523333" cy="5068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>
          <p:sp>
            <p:nvSpPr>
              <p:cNvPr id="86" name="角丸四角形 85">
                <a:extLst>
                  <a:ext uri="{FF2B5EF4-FFF2-40B4-BE49-F238E27FC236}">
                    <a16:creationId xmlns:a16="http://schemas.microsoft.com/office/drawing/2014/main" id="{D1C28132-289B-F613-214D-643E5B2642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977" y="3412676"/>
                <a:ext cx="523333" cy="506896"/>
              </a:xfrm>
              <a:prstGeom prst="roundRect">
                <a:avLst/>
              </a:prstGeom>
              <a:blipFill>
                <a:blip r:embed="rId19"/>
                <a:stretch>
                  <a:fillRect l="-6818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810E2D08-2B39-5406-8EE7-37D3983BDD0D}"/>
                  </a:ext>
                </a:extLst>
              </p:cNvPr>
              <p:cNvSpPr txBox="1"/>
              <p:nvPr/>
            </p:nvSpPr>
            <p:spPr>
              <a:xfrm>
                <a:off x="7672829" y="3396352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810E2D08-2B39-5406-8EE7-37D3983BD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2829" y="3396352"/>
                <a:ext cx="510075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カギ線コネクタ 89">
            <a:extLst>
              <a:ext uri="{FF2B5EF4-FFF2-40B4-BE49-F238E27FC236}">
                <a16:creationId xmlns:a16="http://schemas.microsoft.com/office/drawing/2014/main" id="{DDD25C01-1E53-C015-C655-EE28A62F7E69}"/>
              </a:ext>
            </a:extLst>
          </p:cNvPr>
          <p:cNvCxnSpPr>
            <a:cxnSpLocks/>
            <a:stCxn id="25" idx="0"/>
            <a:endCxn id="87" idx="2"/>
          </p:cNvCxnSpPr>
          <p:nvPr/>
        </p:nvCxnSpPr>
        <p:spPr>
          <a:xfrm rot="5400000" flipH="1" flipV="1">
            <a:off x="4625741" y="2265817"/>
            <a:ext cx="1648371" cy="4955882"/>
          </a:xfrm>
          <a:prstGeom prst="bentConnector3">
            <a:avLst>
              <a:gd name="adj1" fmla="val 494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カギ線コネクタ 92">
            <a:extLst>
              <a:ext uri="{FF2B5EF4-FFF2-40B4-BE49-F238E27FC236}">
                <a16:creationId xmlns:a16="http://schemas.microsoft.com/office/drawing/2014/main" id="{77102A5A-D6A7-BB5C-6E5B-C5171A0AD290}"/>
              </a:ext>
            </a:extLst>
          </p:cNvPr>
          <p:cNvCxnSpPr>
            <a:cxnSpLocks/>
            <a:endCxn id="87" idx="2"/>
          </p:cNvCxnSpPr>
          <p:nvPr/>
        </p:nvCxnSpPr>
        <p:spPr>
          <a:xfrm flipV="1">
            <a:off x="3575875" y="3919572"/>
            <a:ext cx="4351992" cy="6345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7AE2F609-B0DF-5ED6-C4EF-7086BA841E24}"/>
              </a:ext>
            </a:extLst>
          </p:cNvPr>
          <p:cNvCxnSpPr>
            <a:cxnSpLocks/>
          </p:cNvCxnSpPr>
          <p:nvPr/>
        </p:nvCxnSpPr>
        <p:spPr>
          <a:xfrm>
            <a:off x="3575875" y="4554152"/>
            <a:ext cx="451257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52B03160-D8CE-36C9-1AFE-DF1FDF2697B5}"/>
              </a:ext>
            </a:extLst>
          </p:cNvPr>
          <p:cNvCxnSpPr>
            <a:cxnSpLocks/>
          </p:cNvCxnSpPr>
          <p:nvPr/>
        </p:nvCxnSpPr>
        <p:spPr>
          <a:xfrm flipV="1">
            <a:off x="8088451" y="3919572"/>
            <a:ext cx="0" cy="63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カギ線コネクタ 106">
            <a:extLst>
              <a:ext uri="{FF2B5EF4-FFF2-40B4-BE49-F238E27FC236}">
                <a16:creationId xmlns:a16="http://schemas.microsoft.com/office/drawing/2014/main" id="{BF49B751-779D-9EB1-6855-AB040661578D}"/>
              </a:ext>
            </a:extLst>
          </p:cNvPr>
          <p:cNvCxnSpPr>
            <a:stCxn id="74" idx="0"/>
            <a:endCxn id="34" idx="6"/>
          </p:cNvCxnSpPr>
          <p:nvPr/>
        </p:nvCxnSpPr>
        <p:spPr>
          <a:xfrm rot="16200000" flipV="1">
            <a:off x="5850783" y="2439032"/>
            <a:ext cx="752103" cy="11625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円/楕円 107">
                <a:extLst>
                  <a:ext uri="{FF2B5EF4-FFF2-40B4-BE49-F238E27FC236}">
                    <a16:creationId xmlns:a16="http://schemas.microsoft.com/office/drawing/2014/main" id="{F961B09B-F993-195C-B13A-F9D2DA5C8020}"/>
                  </a:ext>
                </a:extLst>
              </p:cNvPr>
              <p:cNvSpPr/>
              <p:nvPr/>
            </p:nvSpPr>
            <p:spPr>
              <a:xfrm>
                <a:off x="8517365" y="2737742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108" name="円/楕円 107">
                <a:extLst>
                  <a:ext uri="{FF2B5EF4-FFF2-40B4-BE49-F238E27FC236}">
                    <a16:creationId xmlns:a16="http://schemas.microsoft.com/office/drawing/2014/main" id="{F961B09B-F993-195C-B13A-F9D2DA5C80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365" y="2737742"/>
                <a:ext cx="523333" cy="523333"/>
              </a:xfrm>
              <a:prstGeom prst="ellipse">
                <a:avLst/>
              </a:prstGeom>
              <a:blipFill>
                <a:blip r:embed="rId20"/>
                <a:stretch>
                  <a:fillRect l="-11628" b="-11628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C3265D17-CEFB-6485-D53D-76C944D35A76}"/>
                  </a:ext>
                </a:extLst>
              </p:cNvPr>
              <p:cNvSpPr txBox="1"/>
              <p:nvPr/>
            </p:nvSpPr>
            <p:spPr>
              <a:xfrm>
                <a:off x="8626745" y="2814742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C3265D17-CEFB-6485-D53D-76C944D35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6745" y="2814742"/>
                <a:ext cx="304571" cy="369332"/>
              </a:xfrm>
              <a:prstGeom prst="rect">
                <a:avLst/>
              </a:prstGeom>
              <a:blipFill>
                <a:blip r:embed="rId15"/>
                <a:stretch>
                  <a:fillRect l="-16000" r="-12000"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カギ線コネクタ 110">
            <a:extLst>
              <a:ext uri="{FF2B5EF4-FFF2-40B4-BE49-F238E27FC236}">
                <a16:creationId xmlns:a16="http://schemas.microsoft.com/office/drawing/2014/main" id="{3CBBAC17-226F-CADE-6FF1-32D405A238D8}"/>
              </a:ext>
            </a:extLst>
          </p:cNvPr>
          <p:cNvCxnSpPr>
            <a:stCxn id="87" idx="0"/>
            <a:endCxn id="108" idx="2"/>
          </p:cNvCxnSpPr>
          <p:nvPr/>
        </p:nvCxnSpPr>
        <p:spPr>
          <a:xfrm rot="5400000" flipH="1" flipV="1">
            <a:off x="8024145" y="2903132"/>
            <a:ext cx="396943" cy="5894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6298F5FA-59CE-4346-0E77-79AB70F9727C}"/>
                  </a:ext>
                </a:extLst>
              </p:cNvPr>
              <p:cNvSpPr/>
              <p:nvPr/>
            </p:nvSpPr>
            <p:spPr>
              <a:xfrm>
                <a:off x="8517365" y="1920625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6298F5FA-59CE-4346-0E77-79AB70F972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365" y="1920625"/>
                <a:ext cx="523333" cy="523333"/>
              </a:xfrm>
              <a:prstGeom prst="ellipse">
                <a:avLst/>
              </a:prstGeom>
              <a:blipFill>
                <a:blip r:embed="rId21"/>
                <a:stretch>
                  <a:fillRect l="-11628" b="-1395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7C523491-60AE-0C91-057F-EDDF0654E25B}"/>
                  </a:ext>
                </a:extLst>
              </p:cNvPr>
              <p:cNvSpPr txBox="1"/>
              <p:nvPr/>
            </p:nvSpPr>
            <p:spPr>
              <a:xfrm>
                <a:off x="8566696" y="2074569"/>
                <a:ext cx="42466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7C523491-60AE-0C91-057F-EDDF0654E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696" y="2074569"/>
                <a:ext cx="424667" cy="215444"/>
              </a:xfrm>
              <a:prstGeom prst="rect">
                <a:avLst/>
              </a:prstGeom>
              <a:blipFill>
                <a:blip r:embed="rId22"/>
                <a:stretch>
                  <a:fillRect l="-8824" r="-8824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カギ線コネクタ 117">
            <a:extLst>
              <a:ext uri="{FF2B5EF4-FFF2-40B4-BE49-F238E27FC236}">
                <a16:creationId xmlns:a16="http://schemas.microsoft.com/office/drawing/2014/main" id="{C4D0AD56-890C-8F66-1473-A5810F233200}"/>
              </a:ext>
            </a:extLst>
          </p:cNvPr>
          <p:cNvCxnSpPr>
            <a:stCxn id="9" idx="6"/>
            <a:endCxn id="115" idx="0"/>
          </p:cNvCxnSpPr>
          <p:nvPr/>
        </p:nvCxnSpPr>
        <p:spPr>
          <a:xfrm>
            <a:off x="5645563" y="1775612"/>
            <a:ext cx="3133469" cy="14501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7543645F-1FC5-FD7C-60B9-D01620A3E1B9}"/>
              </a:ext>
            </a:extLst>
          </p:cNvPr>
          <p:cNvCxnSpPr>
            <a:stCxn id="115" idx="4"/>
            <a:endCxn id="108" idx="0"/>
          </p:cNvCxnSpPr>
          <p:nvPr/>
        </p:nvCxnSpPr>
        <p:spPr>
          <a:xfrm>
            <a:off x="8779032" y="2443958"/>
            <a:ext cx="0" cy="293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987D7F18-1822-C58E-6C17-E226D8A2E7DF}"/>
                  </a:ext>
                </a:extLst>
              </p:cNvPr>
              <p:cNvSpPr txBox="1"/>
              <p:nvPr/>
            </p:nvSpPr>
            <p:spPr>
              <a:xfrm>
                <a:off x="6440857" y="2908183"/>
                <a:ext cx="4076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ja-JP" altLang="en-US" sz="2800">
                  <a:solidFill>
                    <a:schemeClr val="bg1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987D7F18-1822-C58E-6C17-E226D8A2E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857" y="2908183"/>
                <a:ext cx="407676" cy="5232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ACBF5E8D-911D-06AA-4B48-BD45BA6750A0}"/>
                  </a:ext>
                </a:extLst>
              </p:cNvPr>
              <p:cNvSpPr txBox="1"/>
              <p:nvPr/>
            </p:nvSpPr>
            <p:spPr>
              <a:xfrm>
                <a:off x="8068283" y="2480689"/>
                <a:ext cx="5332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ACBF5E8D-911D-06AA-4B48-BD45BA675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283" y="2480689"/>
                <a:ext cx="533288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直線矢印コネクタ 123">
            <a:extLst>
              <a:ext uri="{FF2B5EF4-FFF2-40B4-BE49-F238E27FC236}">
                <a16:creationId xmlns:a16="http://schemas.microsoft.com/office/drawing/2014/main" id="{51154909-2541-413C-A281-028130BE0139}"/>
              </a:ext>
            </a:extLst>
          </p:cNvPr>
          <p:cNvCxnSpPr>
            <a:cxnSpLocks/>
          </p:cNvCxnSpPr>
          <p:nvPr/>
        </p:nvCxnSpPr>
        <p:spPr>
          <a:xfrm>
            <a:off x="8779029" y="1776782"/>
            <a:ext cx="16038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5B6A54DD-4CE1-EFBD-E703-84EF3DCEF287}"/>
                  </a:ext>
                </a:extLst>
              </p:cNvPr>
              <p:cNvSpPr txBox="1"/>
              <p:nvPr/>
            </p:nvSpPr>
            <p:spPr>
              <a:xfrm>
                <a:off x="9948129" y="1406279"/>
                <a:ext cx="3221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5B6A54DD-4CE1-EFBD-E703-84EF3DCEF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8129" y="1406279"/>
                <a:ext cx="322139" cy="369332"/>
              </a:xfrm>
              <a:prstGeom prst="rect">
                <a:avLst/>
              </a:prstGeom>
              <a:blipFill>
                <a:blip r:embed="rId25"/>
                <a:stretch>
                  <a:fillRect l="-11538" r="-3846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カギ線コネクタ 127">
            <a:extLst>
              <a:ext uri="{FF2B5EF4-FFF2-40B4-BE49-F238E27FC236}">
                <a16:creationId xmlns:a16="http://schemas.microsoft.com/office/drawing/2014/main" id="{E615BC46-EC8A-789B-C03C-4C9D16BDD86B}"/>
              </a:ext>
            </a:extLst>
          </p:cNvPr>
          <p:cNvCxnSpPr>
            <a:stCxn id="108" idx="4"/>
          </p:cNvCxnSpPr>
          <p:nvPr/>
        </p:nvCxnSpPr>
        <p:spPr>
          <a:xfrm rot="16200000" flipH="1">
            <a:off x="8934410" y="3105696"/>
            <a:ext cx="1293077" cy="16038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E7ED3C51-469E-D6EB-2741-1027C653BA47}"/>
                  </a:ext>
                </a:extLst>
              </p:cNvPr>
              <p:cNvSpPr txBox="1"/>
              <p:nvPr/>
            </p:nvSpPr>
            <p:spPr>
              <a:xfrm>
                <a:off x="10014043" y="4064570"/>
                <a:ext cx="3574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>
                  <a:solidFill>
                    <a:schemeClr val="bg1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E7ED3C51-469E-D6EB-2741-1027C653B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043" y="4064570"/>
                <a:ext cx="357406" cy="369332"/>
              </a:xfrm>
              <a:prstGeom prst="rect">
                <a:avLst/>
              </a:prstGeom>
              <a:blipFill>
                <a:blip r:embed="rId26"/>
                <a:stretch>
                  <a:fillRect l="-17241" r="-3448" b="-17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DE7C04AF-98BA-B847-9D4C-9084EB073BA5}"/>
                  </a:ext>
                </a:extLst>
              </p:cNvPr>
              <p:cNvSpPr txBox="1"/>
              <p:nvPr/>
            </p:nvSpPr>
            <p:spPr>
              <a:xfrm>
                <a:off x="8601571" y="258217"/>
                <a:ext cx="3574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DE7C04AF-98BA-B847-9D4C-9084EB073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1571" y="258217"/>
                <a:ext cx="357406" cy="369332"/>
              </a:xfrm>
              <a:prstGeom prst="rect">
                <a:avLst/>
              </a:prstGeom>
              <a:blipFill>
                <a:blip r:embed="rId27"/>
                <a:stretch>
                  <a:fillRect l="-17241" r="-3448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カギ線コネクタ 131">
            <a:extLst>
              <a:ext uri="{FF2B5EF4-FFF2-40B4-BE49-F238E27FC236}">
                <a16:creationId xmlns:a16="http://schemas.microsoft.com/office/drawing/2014/main" id="{9192E317-1A30-0AD6-EF6F-8B59BF406188}"/>
              </a:ext>
            </a:extLst>
          </p:cNvPr>
          <p:cNvCxnSpPr>
            <a:endCxn id="130" idx="2"/>
          </p:cNvCxnSpPr>
          <p:nvPr/>
        </p:nvCxnSpPr>
        <p:spPr>
          <a:xfrm rot="16200000" flipV="1">
            <a:off x="7217310" y="2190513"/>
            <a:ext cx="3926602" cy="800673"/>
          </a:xfrm>
          <a:prstGeom prst="bentConnector3">
            <a:avLst>
              <a:gd name="adj1" fmla="val 898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52E2FE9-7DC1-B077-2469-D484515F953A}"/>
              </a:ext>
            </a:extLst>
          </p:cNvPr>
          <p:cNvSpPr txBox="1"/>
          <p:nvPr/>
        </p:nvSpPr>
        <p:spPr>
          <a:xfrm>
            <a:off x="11590317" y="32300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511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55E63BC4-6988-174A-20AB-AA220F8C21EB}"/>
              </a:ext>
            </a:extLst>
          </p:cNvPr>
          <p:cNvSpPr/>
          <p:nvPr/>
        </p:nvSpPr>
        <p:spPr>
          <a:xfrm>
            <a:off x="2527863" y="1325882"/>
            <a:ext cx="7307669" cy="3716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9FA872F-C359-66AB-97A3-AB738002A430}"/>
                  </a:ext>
                </a:extLst>
              </p:cNvPr>
              <p:cNvSpPr txBox="1"/>
              <p:nvPr/>
            </p:nvSpPr>
            <p:spPr>
              <a:xfrm>
                <a:off x="1316245" y="1420144"/>
                <a:ext cx="6154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9FA872F-C359-66AB-97A3-AB738002A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245" y="1420144"/>
                <a:ext cx="615490" cy="369332"/>
              </a:xfrm>
              <a:prstGeom prst="rect">
                <a:avLst/>
              </a:prstGeom>
              <a:blipFill>
                <a:blip r:embed="rId2"/>
                <a:stretch>
                  <a:fillRect l="-4000" r="-2000" b="-129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C41F9C7-22E7-4253-9C2E-E96F195E7B67}"/>
                  </a:ext>
                </a:extLst>
              </p:cNvPr>
              <p:cNvSpPr txBox="1"/>
              <p:nvPr/>
            </p:nvSpPr>
            <p:spPr>
              <a:xfrm>
                <a:off x="1307470" y="4061937"/>
                <a:ext cx="6507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ja-JP" sz="24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4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C41F9C7-22E7-4253-9C2E-E96F195E7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470" y="4061937"/>
                <a:ext cx="650755" cy="369332"/>
              </a:xfrm>
              <a:prstGeom prst="rect">
                <a:avLst/>
              </a:prstGeom>
              <a:blipFill>
                <a:blip r:embed="rId3"/>
                <a:stretch>
                  <a:fillRect l="-9434" r="-1887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5B9110A2-C4A4-FDE4-0A92-AC355C226734}"/>
                  </a:ext>
                </a:extLst>
              </p:cNvPr>
              <p:cNvSpPr/>
              <p:nvPr/>
            </p:nvSpPr>
            <p:spPr>
              <a:xfrm>
                <a:off x="3314208" y="1527810"/>
                <a:ext cx="523333" cy="52333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5B9110A2-C4A4-FDE4-0A92-AC355C2267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208" y="1527810"/>
                <a:ext cx="523333" cy="523333"/>
              </a:xfrm>
              <a:prstGeom prst="ellipse">
                <a:avLst/>
              </a:prstGeom>
              <a:blipFill>
                <a:blip r:embed="rId4"/>
                <a:stretch>
                  <a:fillRect l="-11628" b="-14286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FFE3EEB-9965-65AE-22D4-0840C15BB901}"/>
                  </a:ext>
                </a:extLst>
              </p:cNvPr>
              <p:cNvSpPr txBox="1"/>
              <p:nvPr/>
            </p:nvSpPr>
            <p:spPr>
              <a:xfrm>
                <a:off x="3423588" y="1604810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FFE3EEB-9965-65AE-22D4-0840C15BB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588" y="1604810"/>
                <a:ext cx="304571" cy="369332"/>
              </a:xfrm>
              <a:prstGeom prst="rect">
                <a:avLst/>
              </a:prstGeom>
              <a:blipFill>
                <a:blip r:embed="rId5"/>
                <a:stretch>
                  <a:fillRect l="-12000" r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005D739A-0B5C-9312-78C9-37193B7737DB}"/>
                  </a:ext>
                </a:extLst>
              </p:cNvPr>
              <p:cNvSpPr/>
              <p:nvPr/>
            </p:nvSpPr>
            <p:spPr>
              <a:xfrm>
                <a:off x="5122230" y="1513945"/>
                <a:ext cx="523333" cy="523333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005D739A-0B5C-9312-78C9-37193B7737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230" y="1513945"/>
                <a:ext cx="523333" cy="523333"/>
              </a:xfrm>
              <a:prstGeom prst="ellipse">
                <a:avLst/>
              </a:prstGeom>
              <a:blipFill>
                <a:blip r:embed="rId6"/>
                <a:stretch>
                  <a:fillRect l="-11628" b="-1395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8D42AE-6B1A-DDC2-AB0F-BB40266A1932}"/>
                  </a:ext>
                </a:extLst>
              </p:cNvPr>
              <p:cNvSpPr txBox="1"/>
              <p:nvPr/>
            </p:nvSpPr>
            <p:spPr>
              <a:xfrm>
                <a:off x="5226802" y="1572529"/>
                <a:ext cx="314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8D42AE-6B1A-DDC2-AB0F-BB40266A1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802" y="1572529"/>
                <a:ext cx="314189" cy="369332"/>
              </a:xfrm>
              <a:prstGeom prst="rect">
                <a:avLst/>
              </a:prstGeom>
              <a:blipFill>
                <a:blip r:embed="rId7"/>
                <a:stretch>
                  <a:fillRect l="-15385" r="-15385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角丸四角形 10">
                <a:extLst>
                  <a:ext uri="{FF2B5EF4-FFF2-40B4-BE49-F238E27FC236}">
                    <a16:creationId xmlns:a16="http://schemas.microsoft.com/office/drawing/2014/main" id="{DD79FE6F-85AA-0A33-CE4A-973FDE0DF7BD}"/>
                  </a:ext>
                </a:extLst>
              </p:cNvPr>
              <p:cNvSpPr/>
              <p:nvPr/>
            </p:nvSpPr>
            <p:spPr>
              <a:xfrm>
                <a:off x="3314208" y="3429000"/>
                <a:ext cx="523333" cy="5068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>
          <p:sp>
            <p:nvSpPr>
              <p:cNvPr id="11" name="角丸四角形 10">
                <a:extLst>
                  <a:ext uri="{FF2B5EF4-FFF2-40B4-BE49-F238E27FC236}">
                    <a16:creationId xmlns:a16="http://schemas.microsoft.com/office/drawing/2014/main" id="{DD79FE6F-85AA-0A33-CE4A-973FDE0DF7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208" y="3429000"/>
                <a:ext cx="523333" cy="506896"/>
              </a:xfrm>
              <a:prstGeom prst="roundRect">
                <a:avLst/>
              </a:prstGeom>
              <a:blipFill>
                <a:blip r:embed="rId8"/>
                <a:stretch>
                  <a:fillRect l="-6977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A565F00-3C94-A9EE-F6F0-1FA826EA31F5}"/>
                  </a:ext>
                </a:extLst>
              </p:cNvPr>
              <p:cNvSpPr txBox="1"/>
              <p:nvPr/>
            </p:nvSpPr>
            <p:spPr>
              <a:xfrm>
                <a:off x="3312060" y="3412676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A565F00-3C94-A9EE-F6F0-1FA826EA3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060" y="3412676"/>
                <a:ext cx="51007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F8328734-DA72-3944-CC9D-DFD9CE91A4F6}"/>
              </a:ext>
            </a:extLst>
          </p:cNvPr>
          <p:cNvCxnSpPr>
            <a:stCxn id="12" idx="0"/>
            <a:endCxn id="7" idx="4"/>
          </p:cNvCxnSpPr>
          <p:nvPr/>
        </p:nvCxnSpPr>
        <p:spPr>
          <a:xfrm flipV="1">
            <a:off x="3567098" y="2051143"/>
            <a:ext cx="8777" cy="1361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C267030-3270-CB16-C442-C50112102E7A}"/>
                  </a:ext>
                </a:extLst>
              </p:cNvPr>
              <p:cNvSpPr txBox="1"/>
              <p:nvPr/>
            </p:nvSpPr>
            <p:spPr>
              <a:xfrm>
                <a:off x="2959417" y="2735648"/>
                <a:ext cx="4901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C267030-3270-CB16-C442-C50112102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417" y="2735648"/>
                <a:ext cx="490134" cy="523220"/>
              </a:xfrm>
              <a:prstGeom prst="rect">
                <a:avLst/>
              </a:prstGeom>
              <a:blipFill>
                <a:blip r:embed="rId10"/>
                <a:stretch>
                  <a:fillRect l="-5000" r="-2500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5F7F93C-6AB5-B2F5-A47C-816C021CABBF}"/>
              </a:ext>
            </a:extLst>
          </p:cNvPr>
          <p:cNvCxnSpPr>
            <a:cxnSpLocks/>
          </p:cNvCxnSpPr>
          <p:nvPr/>
        </p:nvCxnSpPr>
        <p:spPr>
          <a:xfrm>
            <a:off x="1174966" y="1789475"/>
            <a:ext cx="2121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カギ線コネクタ 22">
            <a:extLst>
              <a:ext uri="{FF2B5EF4-FFF2-40B4-BE49-F238E27FC236}">
                <a16:creationId xmlns:a16="http://schemas.microsoft.com/office/drawing/2014/main" id="{AC8BFF5B-69E0-4B00-B590-6861A1FB24FE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1307470" y="3935896"/>
            <a:ext cx="2259628" cy="6182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6DC7E77-7B40-2207-58C0-EB7403DB3F1F}"/>
                  </a:ext>
                </a:extLst>
              </p:cNvPr>
              <p:cNvSpPr txBox="1"/>
              <p:nvPr/>
            </p:nvSpPr>
            <p:spPr>
              <a:xfrm>
                <a:off x="2798796" y="5567943"/>
                <a:ext cx="3463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6DC7E77-7B40-2207-58C0-EB7403DB3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796" y="5567943"/>
                <a:ext cx="346377" cy="369332"/>
              </a:xfrm>
              <a:prstGeom prst="rect">
                <a:avLst/>
              </a:prstGeom>
              <a:blipFill>
                <a:blip r:embed="rId11"/>
                <a:stretch>
                  <a:fillRect l="-10714" r="-7143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8C4720F1-36CB-555D-143E-16ACD68AF5CC}"/>
              </a:ext>
            </a:extLst>
          </p:cNvPr>
          <p:cNvCxnSpPr>
            <a:stCxn id="25" idx="0"/>
          </p:cNvCxnSpPr>
          <p:nvPr/>
        </p:nvCxnSpPr>
        <p:spPr>
          <a:xfrm rot="5400000" flipH="1" flipV="1">
            <a:off x="2529661" y="4378221"/>
            <a:ext cx="1632047" cy="7473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FF8AE43-7197-89AE-61E9-4B9430974F1F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3837541" y="1775612"/>
            <a:ext cx="1284689" cy="13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角丸四角形 30">
                <a:extLst>
                  <a:ext uri="{FF2B5EF4-FFF2-40B4-BE49-F238E27FC236}">
                    <a16:creationId xmlns:a16="http://schemas.microsoft.com/office/drawing/2014/main" id="{555619F0-7E3D-42D7-E389-E09D1BEC6726}"/>
                  </a:ext>
                </a:extLst>
              </p:cNvPr>
              <p:cNvSpPr/>
              <p:nvPr/>
            </p:nvSpPr>
            <p:spPr>
              <a:xfrm>
                <a:off x="4912340" y="3412676"/>
                <a:ext cx="914385" cy="50689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>
          <p:sp>
            <p:nvSpPr>
              <p:cNvPr id="31" name="角丸四角形 30">
                <a:extLst>
                  <a:ext uri="{FF2B5EF4-FFF2-40B4-BE49-F238E27FC236}">
                    <a16:creationId xmlns:a16="http://schemas.microsoft.com/office/drawing/2014/main" id="{555619F0-7E3D-42D7-E389-E09D1BEC67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340" y="3412676"/>
                <a:ext cx="914385" cy="506896"/>
              </a:xfrm>
              <a:prstGeom prst="roundRect">
                <a:avLst/>
              </a:prstGeom>
              <a:blipFill>
                <a:blip r:embed="rId12"/>
                <a:stretch>
                  <a:fillRect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6262953-2341-5C4B-7A32-DD1AB152F6B2}"/>
                  </a:ext>
                </a:extLst>
              </p:cNvPr>
              <p:cNvSpPr txBox="1"/>
              <p:nvPr/>
            </p:nvSpPr>
            <p:spPr>
              <a:xfrm>
                <a:off x="4825089" y="3412845"/>
                <a:ext cx="11176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6262953-2341-5C4B-7A32-DD1AB152F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089" y="3412845"/>
                <a:ext cx="1117614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7DE0C277-E0E1-57CA-5C18-EA6F6A1828B7}"/>
                  </a:ext>
                </a:extLst>
              </p:cNvPr>
              <p:cNvSpPr/>
              <p:nvPr/>
            </p:nvSpPr>
            <p:spPr>
              <a:xfrm>
                <a:off x="5122232" y="2382582"/>
                <a:ext cx="523333" cy="52333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7DE0C277-E0E1-57CA-5C18-EA6F6A1828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232" y="2382582"/>
                <a:ext cx="523333" cy="523333"/>
              </a:xfrm>
              <a:prstGeom prst="ellipse">
                <a:avLst/>
              </a:prstGeom>
              <a:blipFill>
                <a:blip r:embed="rId14"/>
                <a:stretch>
                  <a:fillRect l="-11628" b="-11628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FB131CE-12B0-BF2B-8400-16C178C14C92}"/>
                  </a:ext>
                </a:extLst>
              </p:cNvPr>
              <p:cNvSpPr txBox="1"/>
              <p:nvPr/>
            </p:nvSpPr>
            <p:spPr>
              <a:xfrm>
                <a:off x="5231612" y="2459582"/>
                <a:ext cx="304571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FB131CE-12B0-BF2B-8400-16C178C14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612" y="2459582"/>
                <a:ext cx="304571" cy="369332"/>
              </a:xfrm>
              <a:prstGeom prst="rect">
                <a:avLst/>
              </a:prstGeom>
              <a:blipFill>
                <a:blip r:embed="rId15"/>
                <a:stretch>
                  <a:fillRect l="-12000" r="-16000"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3C40E202-661D-1A06-4E18-DBA0265F64A7}"/>
              </a:ext>
            </a:extLst>
          </p:cNvPr>
          <p:cNvCxnSpPr>
            <a:cxnSpLocks/>
            <a:stCxn id="32" idx="0"/>
            <a:endCxn id="34" idx="4"/>
          </p:cNvCxnSpPr>
          <p:nvPr/>
        </p:nvCxnSpPr>
        <p:spPr>
          <a:xfrm flipV="1">
            <a:off x="5383896" y="2905915"/>
            <a:ext cx="3" cy="506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31147CAE-19E8-CA2B-ACDC-CC00C88A97EA}"/>
              </a:ext>
            </a:extLst>
          </p:cNvPr>
          <p:cNvCxnSpPr>
            <a:cxnSpLocks/>
            <a:stCxn id="34" idx="0"/>
            <a:endCxn id="9" idx="4"/>
          </p:cNvCxnSpPr>
          <p:nvPr/>
        </p:nvCxnSpPr>
        <p:spPr>
          <a:xfrm flipH="1" flipV="1">
            <a:off x="5383897" y="2037278"/>
            <a:ext cx="2" cy="345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AC349F2B-07A3-DAD2-E073-1075FDEDE03E}"/>
                  </a:ext>
                </a:extLst>
              </p:cNvPr>
              <p:cNvSpPr txBox="1"/>
              <p:nvPr/>
            </p:nvSpPr>
            <p:spPr>
              <a:xfrm>
                <a:off x="4912340" y="2850956"/>
                <a:ext cx="5082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ja-JP" altLang="en-US" sz="2800">
                  <a:solidFill>
                    <a:schemeClr val="bg1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AC349F2B-07A3-DAD2-E073-1075FDEDE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340" y="2850956"/>
                <a:ext cx="508216" cy="523220"/>
              </a:xfrm>
              <a:prstGeom prst="rect">
                <a:avLst/>
              </a:prstGeom>
              <a:blipFill>
                <a:blip r:embed="rId16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カギ線コネクタ 55">
            <a:extLst>
              <a:ext uri="{FF2B5EF4-FFF2-40B4-BE49-F238E27FC236}">
                <a16:creationId xmlns:a16="http://schemas.microsoft.com/office/drawing/2014/main" id="{5799F0ED-9C45-4E6F-BF70-38E466D5754E}"/>
              </a:ext>
            </a:extLst>
          </p:cNvPr>
          <p:cNvCxnSpPr>
            <a:cxnSpLocks/>
          </p:cNvCxnSpPr>
          <p:nvPr/>
        </p:nvCxnSpPr>
        <p:spPr>
          <a:xfrm flipV="1">
            <a:off x="1307470" y="3928419"/>
            <a:ext cx="4076426" cy="625733"/>
          </a:xfrm>
          <a:prstGeom prst="bentConnector3">
            <a:avLst>
              <a:gd name="adj1" fmla="val 1000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FD253B45-D607-1655-E7A4-FED70EF5E3A3}"/>
              </a:ext>
            </a:extLst>
          </p:cNvPr>
          <p:cNvCxnSpPr/>
          <p:nvPr/>
        </p:nvCxnSpPr>
        <p:spPr>
          <a:xfrm flipV="1">
            <a:off x="5645563" y="3935896"/>
            <a:ext cx="0" cy="8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角丸四角形 72">
                <a:extLst>
                  <a:ext uri="{FF2B5EF4-FFF2-40B4-BE49-F238E27FC236}">
                    <a16:creationId xmlns:a16="http://schemas.microsoft.com/office/drawing/2014/main" id="{D3D5314E-7B49-A6D4-9160-9F9FDC51B7C3}"/>
                  </a:ext>
                </a:extLst>
              </p:cNvPr>
              <p:cNvSpPr/>
              <p:nvPr/>
            </p:nvSpPr>
            <p:spPr>
              <a:xfrm>
                <a:off x="6555212" y="3412676"/>
                <a:ext cx="523333" cy="5068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>
          <p:sp>
            <p:nvSpPr>
              <p:cNvPr id="73" name="角丸四角形 72">
                <a:extLst>
                  <a:ext uri="{FF2B5EF4-FFF2-40B4-BE49-F238E27FC236}">
                    <a16:creationId xmlns:a16="http://schemas.microsoft.com/office/drawing/2014/main" id="{D3D5314E-7B49-A6D4-9160-9F9FDC51B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212" y="3412676"/>
                <a:ext cx="523333" cy="506896"/>
              </a:xfrm>
              <a:prstGeom prst="roundRect">
                <a:avLst/>
              </a:prstGeom>
              <a:blipFill>
                <a:blip r:embed="rId17"/>
                <a:stretch>
                  <a:fillRect l="-6977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7F3D1DCA-B81B-E980-25BE-2A48306AD416}"/>
                  </a:ext>
                </a:extLst>
              </p:cNvPr>
              <p:cNvSpPr txBox="1"/>
              <p:nvPr/>
            </p:nvSpPr>
            <p:spPr>
              <a:xfrm>
                <a:off x="6553064" y="3396352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7F3D1DCA-B81B-E980-25BE-2A48306AD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064" y="3396352"/>
                <a:ext cx="510075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F7678848-61CF-0007-2729-6AB05D0680C4}"/>
              </a:ext>
            </a:extLst>
          </p:cNvPr>
          <p:cNvCxnSpPr>
            <a:cxnSpLocks/>
          </p:cNvCxnSpPr>
          <p:nvPr/>
        </p:nvCxnSpPr>
        <p:spPr>
          <a:xfrm flipV="1">
            <a:off x="6712363" y="3919572"/>
            <a:ext cx="0" cy="63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1CABF80A-51C7-B85C-DC56-E7F27147BD84}"/>
              </a:ext>
            </a:extLst>
          </p:cNvPr>
          <p:cNvCxnSpPr>
            <a:cxnSpLocks/>
          </p:cNvCxnSpPr>
          <p:nvPr/>
        </p:nvCxnSpPr>
        <p:spPr>
          <a:xfrm flipV="1">
            <a:off x="6940963" y="3919572"/>
            <a:ext cx="0" cy="832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角丸四角形 85">
                <a:extLst>
                  <a:ext uri="{FF2B5EF4-FFF2-40B4-BE49-F238E27FC236}">
                    <a16:creationId xmlns:a16="http://schemas.microsoft.com/office/drawing/2014/main" id="{D1C28132-289B-F613-214D-643E5B264223}"/>
                  </a:ext>
                </a:extLst>
              </p:cNvPr>
              <p:cNvSpPr/>
              <p:nvPr/>
            </p:nvSpPr>
            <p:spPr>
              <a:xfrm>
                <a:off x="7674977" y="3412676"/>
                <a:ext cx="523333" cy="5068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>
          <p:sp>
            <p:nvSpPr>
              <p:cNvPr id="86" name="角丸四角形 85">
                <a:extLst>
                  <a:ext uri="{FF2B5EF4-FFF2-40B4-BE49-F238E27FC236}">
                    <a16:creationId xmlns:a16="http://schemas.microsoft.com/office/drawing/2014/main" id="{D1C28132-289B-F613-214D-643E5B2642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977" y="3412676"/>
                <a:ext cx="523333" cy="506896"/>
              </a:xfrm>
              <a:prstGeom prst="roundRect">
                <a:avLst/>
              </a:prstGeom>
              <a:blipFill>
                <a:blip r:embed="rId19"/>
                <a:stretch>
                  <a:fillRect l="-6818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810E2D08-2B39-5406-8EE7-37D3983BDD0D}"/>
                  </a:ext>
                </a:extLst>
              </p:cNvPr>
              <p:cNvSpPr txBox="1"/>
              <p:nvPr/>
            </p:nvSpPr>
            <p:spPr>
              <a:xfrm>
                <a:off x="7672829" y="3396352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810E2D08-2B39-5406-8EE7-37D3983BD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2829" y="3396352"/>
                <a:ext cx="510075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カギ線コネクタ 89">
            <a:extLst>
              <a:ext uri="{FF2B5EF4-FFF2-40B4-BE49-F238E27FC236}">
                <a16:creationId xmlns:a16="http://schemas.microsoft.com/office/drawing/2014/main" id="{DDD25C01-1E53-C015-C655-EE28A62F7E69}"/>
              </a:ext>
            </a:extLst>
          </p:cNvPr>
          <p:cNvCxnSpPr>
            <a:cxnSpLocks/>
            <a:stCxn id="25" idx="0"/>
            <a:endCxn id="87" idx="2"/>
          </p:cNvCxnSpPr>
          <p:nvPr/>
        </p:nvCxnSpPr>
        <p:spPr>
          <a:xfrm rot="5400000" flipH="1" flipV="1">
            <a:off x="4625741" y="2265817"/>
            <a:ext cx="1648371" cy="4955882"/>
          </a:xfrm>
          <a:prstGeom prst="bentConnector3">
            <a:avLst>
              <a:gd name="adj1" fmla="val 494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カギ線コネクタ 92">
            <a:extLst>
              <a:ext uri="{FF2B5EF4-FFF2-40B4-BE49-F238E27FC236}">
                <a16:creationId xmlns:a16="http://schemas.microsoft.com/office/drawing/2014/main" id="{77102A5A-D6A7-BB5C-6E5B-C5171A0AD290}"/>
              </a:ext>
            </a:extLst>
          </p:cNvPr>
          <p:cNvCxnSpPr>
            <a:cxnSpLocks/>
            <a:endCxn id="87" idx="2"/>
          </p:cNvCxnSpPr>
          <p:nvPr/>
        </p:nvCxnSpPr>
        <p:spPr>
          <a:xfrm flipV="1">
            <a:off x="3575875" y="3919572"/>
            <a:ext cx="4351992" cy="6345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7AE2F609-B0DF-5ED6-C4EF-7086BA841E24}"/>
              </a:ext>
            </a:extLst>
          </p:cNvPr>
          <p:cNvCxnSpPr>
            <a:cxnSpLocks/>
          </p:cNvCxnSpPr>
          <p:nvPr/>
        </p:nvCxnSpPr>
        <p:spPr>
          <a:xfrm>
            <a:off x="3575875" y="4554152"/>
            <a:ext cx="451257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52B03160-D8CE-36C9-1AFE-DF1FDF2697B5}"/>
              </a:ext>
            </a:extLst>
          </p:cNvPr>
          <p:cNvCxnSpPr>
            <a:cxnSpLocks/>
          </p:cNvCxnSpPr>
          <p:nvPr/>
        </p:nvCxnSpPr>
        <p:spPr>
          <a:xfrm flipV="1">
            <a:off x="8088451" y="3919572"/>
            <a:ext cx="0" cy="63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カギ線コネクタ 106">
            <a:extLst>
              <a:ext uri="{FF2B5EF4-FFF2-40B4-BE49-F238E27FC236}">
                <a16:creationId xmlns:a16="http://schemas.microsoft.com/office/drawing/2014/main" id="{BF49B751-779D-9EB1-6855-AB040661578D}"/>
              </a:ext>
            </a:extLst>
          </p:cNvPr>
          <p:cNvCxnSpPr>
            <a:stCxn id="74" idx="0"/>
            <a:endCxn id="34" idx="6"/>
          </p:cNvCxnSpPr>
          <p:nvPr/>
        </p:nvCxnSpPr>
        <p:spPr>
          <a:xfrm rot="16200000" flipV="1">
            <a:off x="5850783" y="2439032"/>
            <a:ext cx="752103" cy="11625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円/楕円 107">
                <a:extLst>
                  <a:ext uri="{FF2B5EF4-FFF2-40B4-BE49-F238E27FC236}">
                    <a16:creationId xmlns:a16="http://schemas.microsoft.com/office/drawing/2014/main" id="{F961B09B-F993-195C-B13A-F9D2DA5C8020}"/>
                  </a:ext>
                </a:extLst>
              </p:cNvPr>
              <p:cNvSpPr/>
              <p:nvPr/>
            </p:nvSpPr>
            <p:spPr>
              <a:xfrm>
                <a:off x="8517365" y="2737742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108" name="円/楕円 107">
                <a:extLst>
                  <a:ext uri="{FF2B5EF4-FFF2-40B4-BE49-F238E27FC236}">
                    <a16:creationId xmlns:a16="http://schemas.microsoft.com/office/drawing/2014/main" id="{F961B09B-F993-195C-B13A-F9D2DA5C80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365" y="2737742"/>
                <a:ext cx="523333" cy="523333"/>
              </a:xfrm>
              <a:prstGeom prst="ellipse">
                <a:avLst/>
              </a:prstGeom>
              <a:blipFill>
                <a:blip r:embed="rId20"/>
                <a:stretch>
                  <a:fillRect l="-11628" b="-11628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C3265D17-CEFB-6485-D53D-76C944D35A76}"/>
                  </a:ext>
                </a:extLst>
              </p:cNvPr>
              <p:cNvSpPr txBox="1"/>
              <p:nvPr/>
            </p:nvSpPr>
            <p:spPr>
              <a:xfrm>
                <a:off x="8626745" y="2814742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C3265D17-CEFB-6485-D53D-76C944D35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6745" y="2814742"/>
                <a:ext cx="304571" cy="369332"/>
              </a:xfrm>
              <a:prstGeom prst="rect">
                <a:avLst/>
              </a:prstGeom>
              <a:blipFill>
                <a:blip r:embed="rId21"/>
                <a:stretch>
                  <a:fillRect l="-16000" r="-12000"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カギ線コネクタ 110">
            <a:extLst>
              <a:ext uri="{FF2B5EF4-FFF2-40B4-BE49-F238E27FC236}">
                <a16:creationId xmlns:a16="http://schemas.microsoft.com/office/drawing/2014/main" id="{3CBBAC17-226F-CADE-6FF1-32D405A238D8}"/>
              </a:ext>
            </a:extLst>
          </p:cNvPr>
          <p:cNvCxnSpPr>
            <a:stCxn id="87" idx="0"/>
            <a:endCxn id="108" idx="2"/>
          </p:cNvCxnSpPr>
          <p:nvPr/>
        </p:nvCxnSpPr>
        <p:spPr>
          <a:xfrm rot="5400000" flipH="1" flipV="1">
            <a:off x="8024145" y="2903132"/>
            <a:ext cx="396943" cy="5894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6298F5FA-59CE-4346-0E77-79AB70F9727C}"/>
                  </a:ext>
                </a:extLst>
              </p:cNvPr>
              <p:cNvSpPr/>
              <p:nvPr/>
            </p:nvSpPr>
            <p:spPr>
              <a:xfrm>
                <a:off x="8517365" y="1920625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6298F5FA-59CE-4346-0E77-79AB70F972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365" y="1920625"/>
                <a:ext cx="523333" cy="523333"/>
              </a:xfrm>
              <a:prstGeom prst="ellipse">
                <a:avLst/>
              </a:prstGeom>
              <a:blipFill>
                <a:blip r:embed="rId22"/>
                <a:stretch>
                  <a:fillRect l="-11628" b="-1395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7C523491-60AE-0C91-057F-EDDF0654E25B}"/>
                  </a:ext>
                </a:extLst>
              </p:cNvPr>
              <p:cNvSpPr txBox="1"/>
              <p:nvPr/>
            </p:nvSpPr>
            <p:spPr>
              <a:xfrm>
                <a:off x="8566696" y="2074569"/>
                <a:ext cx="42466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7C523491-60AE-0C91-057F-EDDF0654E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696" y="2074569"/>
                <a:ext cx="424667" cy="215444"/>
              </a:xfrm>
              <a:prstGeom prst="rect">
                <a:avLst/>
              </a:prstGeom>
              <a:blipFill>
                <a:blip r:embed="rId23"/>
                <a:stretch>
                  <a:fillRect l="-8824" r="-8824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カギ線コネクタ 117">
            <a:extLst>
              <a:ext uri="{FF2B5EF4-FFF2-40B4-BE49-F238E27FC236}">
                <a16:creationId xmlns:a16="http://schemas.microsoft.com/office/drawing/2014/main" id="{C4D0AD56-890C-8F66-1473-A5810F233200}"/>
              </a:ext>
            </a:extLst>
          </p:cNvPr>
          <p:cNvCxnSpPr>
            <a:stCxn id="9" idx="6"/>
            <a:endCxn id="115" idx="0"/>
          </p:cNvCxnSpPr>
          <p:nvPr/>
        </p:nvCxnSpPr>
        <p:spPr>
          <a:xfrm>
            <a:off x="5645563" y="1775612"/>
            <a:ext cx="3133469" cy="1450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7543645F-1FC5-FD7C-60B9-D01620A3E1B9}"/>
              </a:ext>
            </a:extLst>
          </p:cNvPr>
          <p:cNvCxnSpPr>
            <a:stCxn id="115" idx="4"/>
            <a:endCxn id="108" idx="0"/>
          </p:cNvCxnSpPr>
          <p:nvPr/>
        </p:nvCxnSpPr>
        <p:spPr>
          <a:xfrm>
            <a:off x="8779032" y="2443958"/>
            <a:ext cx="0" cy="293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987D7F18-1822-C58E-6C17-E226D8A2E7DF}"/>
                  </a:ext>
                </a:extLst>
              </p:cNvPr>
              <p:cNvSpPr txBox="1"/>
              <p:nvPr/>
            </p:nvSpPr>
            <p:spPr>
              <a:xfrm>
                <a:off x="6440857" y="2908183"/>
                <a:ext cx="4076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987D7F18-1822-C58E-6C17-E226D8A2E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857" y="2908183"/>
                <a:ext cx="407676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ACBF5E8D-911D-06AA-4B48-BD45BA6750A0}"/>
                  </a:ext>
                </a:extLst>
              </p:cNvPr>
              <p:cNvSpPr txBox="1"/>
              <p:nvPr/>
            </p:nvSpPr>
            <p:spPr>
              <a:xfrm>
                <a:off x="8068283" y="2480689"/>
                <a:ext cx="5332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ACBF5E8D-911D-06AA-4B48-BD45BA675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283" y="2480689"/>
                <a:ext cx="533288" cy="52322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直線矢印コネクタ 123">
            <a:extLst>
              <a:ext uri="{FF2B5EF4-FFF2-40B4-BE49-F238E27FC236}">
                <a16:creationId xmlns:a16="http://schemas.microsoft.com/office/drawing/2014/main" id="{51154909-2541-413C-A281-028130BE0139}"/>
              </a:ext>
            </a:extLst>
          </p:cNvPr>
          <p:cNvCxnSpPr>
            <a:cxnSpLocks/>
          </p:cNvCxnSpPr>
          <p:nvPr/>
        </p:nvCxnSpPr>
        <p:spPr>
          <a:xfrm>
            <a:off x="8779029" y="1776782"/>
            <a:ext cx="1603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5B6A54DD-4CE1-EFBD-E703-84EF3DCEF287}"/>
                  </a:ext>
                </a:extLst>
              </p:cNvPr>
              <p:cNvSpPr txBox="1"/>
              <p:nvPr/>
            </p:nvSpPr>
            <p:spPr>
              <a:xfrm>
                <a:off x="9948129" y="1406279"/>
                <a:ext cx="3221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5B6A54DD-4CE1-EFBD-E703-84EF3DCEF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8129" y="1406279"/>
                <a:ext cx="322139" cy="369332"/>
              </a:xfrm>
              <a:prstGeom prst="rect">
                <a:avLst/>
              </a:prstGeom>
              <a:blipFill>
                <a:blip r:embed="rId26"/>
                <a:stretch>
                  <a:fillRect l="-11538" r="-3846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カギ線コネクタ 127">
            <a:extLst>
              <a:ext uri="{FF2B5EF4-FFF2-40B4-BE49-F238E27FC236}">
                <a16:creationId xmlns:a16="http://schemas.microsoft.com/office/drawing/2014/main" id="{E615BC46-EC8A-789B-C03C-4C9D16BDD86B}"/>
              </a:ext>
            </a:extLst>
          </p:cNvPr>
          <p:cNvCxnSpPr>
            <a:stCxn id="108" idx="4"/>
          </p:cNvCxnSpPr>
          <p:nvPr/>
        </p:nvCxnSpPr>
        <p:spPr>
          <a:xfrm rot="16200000" flipH="1">
            <a:off x="8934410" y="3105696"/>
            <a:ext cx="1293077" cy="16038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E7ED3C51-469E-D6EB-2741-1027C653BA47}"/>
                  </a:ext>
                </a:extLst>
              </p:cNvPr>
              <p:cNvSpPr txBox="1"/>
              <p:nvPr/>
            </p:nvSpPr>
            <p:spPr>
              <a:xfrm>
                <a:off x="10014043" y="4064570"/>
                <a:ext cx="3574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E7ED3C51-469E-D6EB-2741-1027C653B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043" y="4064570"/>
                <a:ext cx="357406" cy="369332"/>
              </a:xfrm>
              <a:prstGeom prst="rect">
                <a:avLst/>
              </a:prstGeom>
              <a:blipFill>
                <a:blip r:embed="rId27"/>
                <a:stretch>
                  <a:fillRect l="-17241" r="-3448" b="-17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DE7C04AF-98BA-B847-9D4C-9084EB073BA5}"/>
                  </a:ext>
                </a:extLst>
              </p:cNvPr>
              <p:cNvSpPr txBox="1"/>
              <p:nvPr/>
            </p:nvSpPr>
            <p:spPr>
              <a:xfrm>
                <a:off x="8601571" y="258217"/>
                <a:ext cx="3574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DE7C04AF-98BA-B847-9D4C-9084EB073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1571" y="258217"/>
                <a:ext cx="357406" cy="369332"/>
              </a:xfrm>
              <a:prstGeom prst="rect">
                <a:avLst/>
              </a:prstGeom>
              <a:blipFill>
                <a:blip r:embed="rId28"/>
                <a:stretch>
                  <a:fillRect l="-17241" r="-3448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カギ線コネクタ 131">
            <a:extLst>
              <a:ext uri="{FF2B5EF4-FFF2-40B4-BE49-F238E27FC236}">
                <a16:creationId xmlns:a16="http://schemas.microsoft.com/office/drawing/2014/main" id="{9192E317-1A30-0AD6-EF6F-8B59BF406188}"/>
              </a:ext>
            </a:extLst>
          </p:cNvPr>
          <p:cNvCxnSpPr>
            <a:endCxn id="130" idx="2"/>
          </p:cNvCxnSpPr>
          <p:nvPr/>
        </p:nvCxnSpPr>
        <p:spPr>
          <a:xfrm rot="16200000" flipV="1">
            <a:off x="7217310" y="2190513"/>
            <a:ext cx="3926602" cy="800673"/>
          </a:xfrm>
          <a:prstGeom prst="bentConnector3">
            <a:avLst>
              <a:gd name="adj1" fmla="val 898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634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55E63BC4-6988-174A-20AB-AA220F8C21EB}"/>
              </a:ext>
            </a:extLst>
          </p:cNvPr>
          <p:cNvSpPr/>
          <p:nvPr/>
        </p:nvSpPr>
        <p:spPr>
          <a:xfrm>
            <a:off x="2527863" y="1325882"/>
            <a:ext cx="7307669" cy="3716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9FA872F-C359-66AB-97A3-AB738002A430}"/>
                  </a:ext>
                </a:extLst>
              </p:cNvPr>
              <p:cNvSpPr txBox="1"/>
              <p:nvPr/>
            </p:nvSpPr>
            <p:spPr>
              <a:xfrm>
                <a:off x="1316245" y="1420144"/>
                <a:ext cx="6154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tx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tx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tx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400">
                  <a:solidFill>
                    <a:schemeClr val="tx1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9FA872F-C359-66AB-97A3-AB738002A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245" y="1420144"/>
                <a:ext cx="615490" cy="369332"/>
              </a:xfrm>
              <a:prstGeom prst="rect">
                <a:avLst/>
              </a:prstGeom>
              <a:blipFill>
                <a:blip r:embed="rId2"/>
                <a:stretch>
                  <a:fillRect l="-4000" r="-2000" b="-129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C41F9C7-22E7-4253-9C2E-E96F195E7B67}"/>
                  </a:ext>
                </a:extLst>
              </p:cNvPr>
              <p:cNvSpPr txBox="1"/>
              <p:nvPr/>
            </p:nvSpPr>
            <p:spPr>
              <a:xfrm>
                <a:off x="1307470" y="4061937"/>
                <a:ext cx="6507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ja-JP" sz="2400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4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C41F9C7-22E7-4253-9C2E-E96F195E7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470" y="4061937"/>
                <a:ext cx="650755" cy="369332"/>
              </a:xfrm>
              <a:prstGeom prst="rect">
                <a:avLst/>
              </a:prstGeom>
              <a:blipFill>
                <a:blip r:embed="rId3"/>
                <a:stretch>
                  <a:fillRect l="-9434" r="-1887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5B9110A2-C4A4-FDE4-0A92-AC355C226734}"/>
                  </a:ext>
                </a:extLst>
              </p:cNvPr>
              <p:cNvSpPr/>
              <p:nvPr/>
            </p:nvSpPr>
            <p:spPr>
              <a:xfrm>
                <a:off x="3314208" y="1527810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5B9110A2-C4A4-FDE4-0A92-AC355C2267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208" y="1527810"/>
                <a:ext cx="523333" cy="523333"/>
              </a:xfrm>
              <a:prstGeom prst="ellipse">
                <a:avLst/>
              </a:prstGeom>
              <a:blipFill>
                <a:blip r:embed="rId4"/>
                <a:stretch>
                  <a:fillRect l="-11628" b="-14286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FFE3EEB-9965-65AE-22D4-0840C15BB901}"/>
                  </a:ext>
                </a:extLst>
              </p:cNvPr>
              <p:cNvSpPr txBox="1"/>
              <p:nvPr/>
            </p:nvSpPr>
            <p:spPr>
              <a:xfrm>
                <a:off x="3423588" y="1604810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FFE3EEB-9965-65AE-22D4-0840C15BB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588" y="1604810"/>
                <a:ext cx="304571" cy="369332"/>
              </a:xfrm>
              <a:prstGeom prst="rect">
                <a:avLst/>
              </a:prstGeom>
              <a:blipFill>
                <a:blip r:embed="rId5"/>
                <a:stretch>
                  <a:fillRect l="-12000" r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005D739A-0B5C-9312-78C9-37193B7737DB}"/>
                  </a:ext>
                </a:extLst>
              </p:cNvPr>
              <p:cNvSpPr/>
              <p:nvPr/>
            </p:nvSpPr>
            <p:spPr>
              <a:xfrm>
                <a:off x="5122230" y="1513945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005D739A-0B5C-9312-78C9-37193B7737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230" y="1513945"/>
                <a:ext cx="523333" cy="523333"/>
              </a:xfrm>
              <a:prstGeom prst="ellipse">
                <a:avLst/>
              </a:prstGeom>
              <a:blipFill>
                <a:blip r:embed="rId6"/>
                <a:stretch>
                  <a:fillRect l="-11628" b="-1395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8D42AE-6B1A-DDC2-AB0F-BB40266A1932}"/>
                  </a:ext>
                </a:extLst>
              </p:cNvPr>
              <p:cNvSpPr txBox="1"/>
              <p:nvPr/>
            </p:nvSpPr>
            <p:spPr>
              <a:xfrm>
                <a:off x="5226802" y="1572529"/>
                <a:ext cx="314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8D42AE-6B1A-DDC2-AB0F-BB40266A1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802" y="1572529"/>
                <a:ext cx="314189" cy="369332"/>
              </a:xfrm>
              <a:prstGeom prst="rect">
                <a:avLst/>
              </a:prstGeom>
              <a:blipFill>
                <a:blip r:embed="rId7"/>
                <a:stretch>
                  <a:fillRect l="-15385" r="-15385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角丸四角形 10">
                <a:extLst>
                  <a:ext uri="{FF2B5EF4-FFF2-40B4-BE49-F238E27FC236}">
                    <a16:creationId xmlns:a16="http://schemas.microsoft.com/office/drawing/2014/main" id="{DD79FE6F-85AA-0A33-CE4A-973FDE0DF7BD}"/>
                  </a:ext>
                </a:extLst>
              </p:cNvPr>
              <p:cNvSpPr/>
              <p:nvPr/>
            </p:nvSpPr>
            <p:spPr>
              <a:xfrm>
                <a:off x="3314208" y="3429000"/>
                <a:ext cx="523333" cy="50689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solidFill>
                            <a:srgbClr val="3B6FBB"/>
                          </a:solidFill>
                          <a:highlight>
                            <a:srgbClr val="3B6FBB"/>
                          </a:highlight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>
                  <a:solidFill>
                    <a:srgbClr val="3B6FBB"/>
                  </a:solidFill>
                  <a:highlight>
                    <a:srgbClr val="3B6FBB"/>
                  </a:highlight>
                </a:endParaRPr>
              </a:p>
            </p:txBody>
          </p:sp>
        </mc:Choice>
        <mc:Fallback>
          <p:sp>
            <p:nvSpPr>
              <p:cNvPr id="11" name="角丸四角形 10">
                <a:extLst>
                  <a:ext uri="{FF2B5EF4-FFF2-40B4-BE49-F238E27FC236}">
                    <a16:creationId xmlns:a16="http://schemas.microsoft.com/office/drawing/2014/main" id="{DD79FE6F-85AA-0A33-CE4A-973FDE0DF7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208" y="3429000"/>
                <a:ext cx="523333" cy="506896"/>
              </a:xfrm>
              <a:prstGeom prst="roundRect">
                <a:avLst/>
              </a:prstGeom>
              <a:blipFill>
                <a:blip r:embed="rId8"/>
                <a:stretch>
                  <a:fillRect l="-6977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A565F00-3C94-A9EE-F6F0-1FA826EA31F5}"/>
                  </a:ext>
                </a:extLst>
              </p:cNvPr>
              <p:cNvSpPr txBox="1"/>
              <p:nvPr/>
            </p:nvSpPr>
            <p:spPr>
              <a:xfrm>
                <a:off x="3312060" y="3412676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A565F00-3C94-A9EE-F6F0-1FA826EA3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060" y="3412676"/>
                <a:ext cx="51007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F8328734-DA72-3944-CC9D-DFD9CE91A4F6}"/>
              </a:ext>
            </a:extLst>
          </p:cNvPr>
          <p:cNvCxnSpPr>
            <a:stCxn id="12" idx="0"/>
            <a:endCxn id="7" idx="4"/>
          </p:cNvCxnSpPr>
          <p:nvPr/>
        </p:nvCxnSpPr>
        <p:spPr>
          <a:xfrm flipV="1">
            <a:off x="3567098" y="2051143"/>
            <a:ext cx="8777" cy="1361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C267030-3270-CB16-C442-C50112102E7A}"/>
                  </a:ext>
                </a:extLst>
              </p:cNvPr>
              <p:cNvSpPr txBox="1"/>
              <p:nvPr/>
            </p:nvSpPr>
            <p:spPr>
              <a:xfrm>
                <a:off x="2959417" y="2735648"/>
                <a:ext cx="4901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C267030-3270-CB16-C442-C50112102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417" y="2735648"/>
                <a:ext cx="490134" cy="523220"/>
              </a:xfrm>
              <a:prstGeom prst="rect">
                <a:avLst/>
              </a:prstGeom>
              <a:blipFill>
                <a:blip r:embed="rId10"/>
                <a:stretch>
                  <a:fillRect l="-5000" r="-2500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5F7F93C-6AB5-B2F5-A47C-816C021CABBF}"/>
              </a:ext>
            </a:extLst>
          </p:cNvPr>
          <p:cNvCxnSpPr>
            <a:cxnSpLocks/>
          </p:cNvCxnSpPr>
          <p:nvPr/>
        </p:nvCxnSpPr>
        <p:spPr>
          <a:xfrm>
            <a:off x="1174966" y="1789475"/>
            <a:ext cx="2121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カギ線コネクタ 22">
            <a:extLst>
              <a:ext uri="{FF2B5EF4-FFF2-40B4-BE49-F238E27FC236}">
                <a16:creationId xmlns:a16="http://schemas.microsoft.com/office/drawing/2014/main" id="{AC8BFF5B-69E0-4B00-B590-6861A1FB24FE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1307470" y="3935896"/>
            <a:ext cx="2259628" cy="6182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6DC7E77-7B40-2207-58C0-EB7403DB3F1F}"/>
                  </a:ext>
                </a:extLst>
              </p:cNvPr>
              <p:cNvSpPr txBox="1"/>
              <p:nvPr/>
            </p:nvSpPr>
            <p:spPr>
              <a:xfrm>
                <a:off x="2798796" y="5567943"/>
                <a:ext cx="3463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6DC7E77-7B40-2207-58C0-EB7403DB3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796" y="5567943"/>
                <a:ext cx="346377" cy="369332"/>
              </a:xfrm>
              <a:prstGeom prst="rect">
                <a:avLst/>
              </a:prstGeom>
              <a:blipFill>
                <a:blip r:embed="rId11"/>
                <a:stretch>
                  <a:fillRect l="-10714" r="-7143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8C4720F1-36CB-555D-143E-16ACD68AF5CC}"/>
              </a:ext>
            </a:extLst>
          </p:cNvPr>
          <p:cNvCxnSpPr>
            <a:stCxn id="25" idx="0"/>
          </p:cNvCxnSpPr>
          <p:nvPr/>
        </p:nvCxnSpPr>
        <p:spPr>
          <a:xfrm rot="5400000" flipH="1" flipV="1">
            <a:off x="2529661" y="4378221"/>
            <a:ext cx="1632047" cy="7473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FF8AE43-7197-89AE-61E9-4B9430974F1F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3837541" y="1775612"/>
            <a:ext cx="1284689" cy="13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角丸四角形 30">
                <a:extLst>
                  <a:ext uri="{FF2B5EF4-FFF2-40B4-BE49-F238E27FC236}">
                    <a16:creationId xmlns:a16="http://schemas.microsoft.com/office/drawing/2014/main" id="{555619F0-7E3D-42D7-E389-E09D1BEC6726}"/>
                  </a:ext>
                </a:extLst>
              </p:cNvPr>
              <p:cNvSpPr/>
              <p:nvPr/>
            </p:nvSpPr>
            <p:spPr>
              <a:xfrm>
                <a:off x="4912340" y="3412676"/>
                <a:ext cx="914385" cy="5068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>
          <p:sp>
            <p:nvSpPr>
              <p:cNvPr id="31" name="角丸四角形 30">
                <a:extLst>
                  <a:ext uri="{FF2B5EF4-FFF2-40B4-BE49-F238E27FC236}">
                    <a16:creationId xmlns:a16="http://schemas.microsoft.com/office/drawing/2014/main" id="{555619F0-7E3D-42D7-E389-E09D1BEC67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340" y="3412676"/>
                <a:ext cx="914385" cy="506896"/>
              </a:xfrm>
              <a:prstGeom prst="roundRect">
                <a:avLst/>
              </a:prstGeom>
              <a:blipFill>
                <a:blip r:embed="rId12"/>
                <a:stretch>
                  <a:fillRect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6262953-2341-5C4B-7A32-DD1AB152F6B2}"/>
                  </a:ext>
                </a:extLst>
              </p:cNvPr>
              <p:cNvSpPr txBox="1"/>
              <p:nvPr/>
            </p:nvSpPr>
            <p:spPr>
              <a:xfrm>
                <a:off x="4825089" y="3412675"/>
                <a:ext cx="11176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6262953-2341-5C4B-7A32-DD1AB152F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089" y="3412675"/>
                <a:ext cx="1117614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7DE0C277-E0E1-57CA-5C18-EA6F6A1828B7}"/>
                  </a:ext>
                </a:extLst>
              </p:cNvPr>
              <p:cNvSpPr/>
              <p:nvPr/>
            </p:nvSpPr>
            <p:spPr>
              <a:xfrm>
                <a:off x="5122232" y="2382582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7DE0C277-E0E1-57CA-5C18-EA6F6A1828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232" y="2382582"/>
                <a:ext cx="523333" cy="523333"/>
              </a:xfrm>
              <a:prstGeom prst="ellipse">
                <a:avLst/>
              </a:prstGeom>
              <a:blipFill>
                <a:blip r:embed="rId14"/>
                <a:stretch>
                  <a:fillRect l="-11628" b="-11628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FB131CE-12B0-BF2B-8400-16C178C14C92}"/>
                  </a:ext>
                </a:extLst>
              </p:cNvPr>
              <p:cNvSpPr txBox="1"/>
              <p:nvPr/>
            </p:nvSpPr>
            <p:spPr>
              <a:xfrm>
                <a:off x="5231612" y="2459582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FB131CE-12B0-BF2B-8400-16C178C14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612" y="2459582"/>
                <a:ext cx="304571" cy="369332"/>
              </a:xfrm>
              <a:prstGeom prst="rect">
                <a:avLst/>
              </a:prstGeom>
              <a:blipFill>
                <a:blip r:embed="rId15"/>
                <a:stretch>
                  <a:fillRect l="-12000" r="-16000"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3C40E202-661D-1A06-4E18-DBA0265F64A7}"/>
              </a:ext>
            </a:extLst>
          </p:cNvPr>
          <p:cNvCxnSpPr>
            <a:cxnSpLocks/>
            <a:stCxn id="32" idx="0"/>
            <a:endCxn id="34" idx="4"/>
          </p:cNvCxnSpPr>
          <p:nvPr/>
        </p:nvCxnSpPr>
        <p:spPr>
          <a:xfrm flipV="1">
            <a:off x="5383896" y="2905915"/>
            <a:ext cx="3" cy="506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31147CAE-19E8-CA2B-ACDC-CC00C88A97EA}"/>
              </a:ext>
            </a:extLst>
          </p:cNvPr>
          <p:cNvCxnSpPr>
            <a:cxnSpLocks/>
            <a:stCxn id="34" idx="0"/>
            <a:endCxn id="9" idx="4"/>
          </p:cNvCxnSpPr>
          <p:nvPr/>
        </p:nvCxnSpPr>
        <p:spPr>
          <a:xfrm flipH="1" flipV="1">
            <a:off x="5383897" y="2037278"/>
            <a:ext cx="2" cy="345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AC349F2B-07A3-DAD2-E073-1075FDEDE03E}"/>
                  </a:ext>
                </a:extLst>
              </p:cNvPr>
              <p:cNvSpPr txBox="1"/>
              <p:nvPr/>
            </p:nvSpPr>
            <p:spPr>
              <a:xfrm>
                <a:off x="4912340" y="2850956"/>
                <a:ext cx="5082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ja-JP" altLang="en-US" sz="28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AC349F2B-07A3-DAD2-E073-1075FDEDE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340" y="2850956"/>
                <a:ext cx="508216" cy="523220"/>
              </a:xfrm>
              <a:prstGeom prst="rect">
                <a:avLst/>
              </a:prstGeom>
              <a:blipFill>
                <a:blip r:embed="rId16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カギ線コネクタ 55">
            <a:extLst>
              <a:ext uri="{FF2B5EF4-FFF2-40B4-BE49-F238E27FC236}">
                <a16:creationId xmlns:a16="http://schemas.microsoft.com/office/drawing/2014/main" id="{5799F0ED-9C45-4E6F-BF70-38E466D5754E}"/>
              </a:ext>
            </a:extLst>
          </p:cNvPr>
          <p:cNvCxnSpPr>
            <a:cxnSpLocks/>
          </p:cNvCxnSpPr>
          <p:nvPr/>
        </p:nvCxnSpPr>
        <p:spPr>
          <a:xfrm flipV="1">
            <a:off x="1307470" y="3928419"/>
            <a:ext cx="4076426" cy="625733"/>
          </a:xfrm>
          <a:prstGeom prst="bentConnector3">
            <a:avLst>
              <a:gd name="adj1" fmla="val 1000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FD253B45-D607-1655-E7A4-FED70EF5E3A3}"/>
              </a:ext>
            </a:extLst>
          </p:cNvPr>
          <p:cNvCxnSpPr/>
          <p:nvPr/>
        </p:nvCxnSpPr>
        <p:spPr>
          <a:xfrm flipV="1">
            <a:off x="5645563" y="3935896"/>
            <a:ext cx="0" cy="8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角丸四角形 72">
                <a:extLst>
                  <a:ext uri="{FF2B5EF4-FFF2-40B4-BE49-F238E27FC236}">
                    <a16:creationId xmlns:a16="http://schemas.microsoft.com/office/drawing/2014/main" id="{D3D5314E-7B49-A6D4-9160-9F9FDC51B7C3}"/>
                  </a:ext>
                </a:extLst>
              </p:cNvPr>
              <p:cNvSpPr/>
              <p:nvPr/>
            </p:nvSpPr>
            <p:spPr>
              <a:xfrm>
                <a:off x="6555212" y="3412676"/>
                <a:ext cx="523333" cy="5068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>
          <p:sp>
            <p:nvSpPr>
              <p:cNvPr id="73" name="角丸四角形 72">
                <a:extLst>
                  <a:ext uri="{FF2B5EF4-FFF2-40B4-BE49-F238E27FC236}">
                    <a16:creationId xmlns:a16="http://schemas.microsoft.com/office/drawing/2014/main" id="{D3D5314E-7B49-A6D4-9160-9F9FDC51B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212" y="3412676"/>
                <a:ext cx="523333" cy="506896"/>
              </a:xfrm>
              <a:prstGeom prst="roundRect">
                <a:avLst/>
              </a:prstGeom>
              <a:blipFill>
                <a:blip r:embed="rId17"/>
                <a:stretch>
                  <a:fillRect l="-6977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7F3D1DCA-B81B-E980-25BE-2A48306AD416}"/>
                  </a:ext>
                </a:extLst>
              </p:cNvPr>
              <p:cNvSpPr txBox="1"/>
              <p:nvPr/>
            </p:nvSpPr>
            <p:spPr>
              <a:xfrm>
                <a:off x="6553064" y="3396352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7F3D1DCA-B81B-E980-25BE-2A48306AD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064" y="3396352"/>
                <a:ext cx="510075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F7678848-61CF-0007-2729-6AB05D0680C4}"/>
              </a:ext>
            </a:extLst>
          </p:cNvPr>
          <p:cNvCxnSpPr>
            <a:cxnSpLocks/>
          </p:cNvCxnSpPr>
          <p:nvPr/>
        </p:nvCxnSpPr>
        <p:spPr>
          <a:xfrm flipV="1">
            <a:off x="6712363" y="3919572"/>
            <a:ext cx="0" cy="63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1CABF80A-51C7-B85C-DC56-E7F27147BD84}"/>
              </a:ext>
            </a:extLst>
          </p:cNvPr>
          <p:cNvCxnSpPr>
            <a:cxnSpLocks/>
          </p:cNvCxnSpPr>
          <p:nvPr/>
        </p:nvCxnSpPr>
        <p:spPr>
          <a:xfrm flipV="1">
            <a:off x="6940963" y="3919572"/>
            <a:ext cx="0" cy="832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角丸四角形 85">
                <a:extLst>
                  <a:ext uri="{FF2B5EF4-FFF2-40B4-BE49-F238E27FC236}">
                    <a16:creationId xmlns:a16="http://schemas.microsoft.com/office/drawing/2014/main" id="{D1C28132-289B-F613-214D-643E5B264223}"/>
                  </a:ext>
                </a:extLst>
              </p:cNvPr>
              <p:cNvSpPr/>
              <p:nvPr/>
            </p:nvSpPr>
            <p:spPr>
              <a:xfrm>
                <a:off x="7674977" y="3412676"/>
                <a:ext cx="523333" cy="5068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>
          <p:sp>
            <p:nvSpPr>
              <p:cNvPr id="86" name="角丸四角形 85">
                <a:extLst>
                  <a:ext uri="{FF2B5EF4-FFF2-40B4-BE49-F238E27FC236}">
                    <a16:creationId xmlns:a16="http://schemas.microsoft.com/office/drawing/2014/main" id="{D1C28132-289B-F613-214D-643E5B2642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977" y="3412676"/>
                <a:ext cx="523333" cy="506896"/>
              </a:xfrm>
              <a:prstGeom prst="roundRect">
                <a:avLst/>
              </a:prstGeom>
              <a:blipFill>
                <a:blip r:embed="rId19"/>
                <a:stretch>
                  <a:fillRect l="-6818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810E2D08-2B39-5406-8EE7-37D3983BDD0D}"/>
                  </a:ext>
                </a:extLst>
              </p:cNvPr>
              <p:cNvSpPr txBox="1"/>
              <p:nvPr/>
            </p:nvSpPr>
            <p:spPr>
              <a:xfrm>
                <a:off x="7672829" y="3396352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810E2D08-2B39-5406-8EE7-37D3983BD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2829" y="3396352"/>
                <a:ext cx="510075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カギ線コネクタ 89">
            <a:extLst>
              <a:ext uri="{FF2B5EF4-FFF2-40B4-BE49-F238E27FC236}">
                <a16:creationId xmlns:a16="http://schemas.microsoft.com/office/drawing/2014/main" id="{DDD25C01-1E53-C015-C655-EE28A62F7E69}"/>
              </a:ext>
            </a:extLst>
          </p:cNvPr>
          <p:cNvCxnSpPr>
            <a:cxnSpLocks/>
            <a:stCxn id="25" idx="0"/>
            <a:endCxn id="87" idx="2"/>
          </p:cNvCxnSpPr>
          <p:nvPr/>
        </p:nvCxnSpPr>
        <p:spPr>
          <a:xfrm rot="5400000" flipH="1" flipV="1">
            <a:off x="4625741" y="2265817"/>
            <a:ext cx="1648371" cy="4955882"/>
          </a:xfrm>
          <a:prstGeom prst="bentConnector3">
            <a:avLst>
              <a:gd name="adj1" fmla="val 494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カギ線コネクタ 92">
            <a:extLst>
              <a:ext uri="{FF2B5EF4-FFF2-40B4-BE49-F238E27FC236}">
                <a16:creationId xmlns:a16="http://schemas.microsoft.com/office/drawing/2014/main" id="{77102A5A-D6A7-BB5C-6E5B-C5171A0AD290}"/>
              </a:ext>
            </a:extLst>
          </p:cNvPr>
          <p:cNvCxnSpPr>
            <a:cxnSpLocks/>
            <a:endCxn id="87" idx="2"/>
          </p:cNvCxnSpPr>
          <p:nvPr/>
        </p:nvCxnSpPr>
        <p:spPr>
          <a:xfrm flipV="1">
            <a:off x="3575875" y="3919572"/>
            <a:ext cx="4351992" cy="6345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7AE2F609-B0DF-5ED6-C4EF-7086BA841E24}"/>
              </a:ext>
            </a:extLst>
          </p:cNvPr>
          <p:cNvCxnSpPr>
            <a:cxnSpLocks/>
          </p:cNvCxnSpPr>
          <p:nvPr/>
        </p:nvCxnSpPr>
        <p:spPr>
          <a:xfrm>
            <a:off x="3575875" y="4554152"/>
            <a:ext cx="451257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52B03160-D8CE-36C9-1AFE-DF1FDF2697B5}"/>
              </a:ext>
            </a:extLst>
          </p:cNvPr>
          <p:cNvCxnSpPr>
            <a:cxnSpLocks/>
          </p:cNvCxnSpPr>
          <p:nvPr/>
        </p:nvCxnSpPr>
        <p:spPr>
          <a:xfrm flipV="1">
            <a:off x="8088451" y="3919572"/>
            <a:ext cx="0" cy="63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カギ線コネクタ 106">
            <a:extLst>
              <a:ext uri="{FF2B5EF4-FFF2-40B4-BE49-F238E27FC236}">
                <a16:creationId xmlns:a16="http://schemas.microsoft.com/office/drawing/2014/main" id="{BF49B751-779D-9EB1-6855-AB040661578D}"/>
              </a:ext>
            </a:extLst>
          </p:cNvPr>
          <p:cNvCxnSpPr>
            <a:stCxn id="74" idx="0"/>
            <a:endCxn id="34" idx="6"/>
          </p:cNvCxnSpPr>
          <p:nvPr/>
        </p:nvCxnSpPr>
        <p:spPr>
          <a:xfrm rot="16200000" flipV="1">
            <a:off x="5850783" y="2439032"/>
            <a:ext cx="752103" cy="11625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円/楕円 107">
                <a:extLst>
                  <a:ext uri="{FF2B5EF4-FFF2-40B4-BE49-F238E27FC236}">
                    <a16:creationId xmlns:a16="http://schemas.microsoft.com/office/drawing/2014/main" id="{F961B09B-F993-195C-B13A-F9D2DA5C8020}"/>
                  </a:ext>
                </a:extLst>
              </p:cNvPr>
              <p:cNvSpPr/>
              <p:nvPr/>
            </p:nvSpPr>
            <p:spPr>
              <a:xfrm>
                <a:off x="8517365" y="2737742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108" name="円/楕円 107">
                <a:extLst>
                  <a:ext uri="{FF2B5EF4-FFF2-40B4-BE49-F238E27FC236}">
                    <a16:creationId xmlns:a16="http://schemas.microsoft.com/office/drawing/2014/main" id="{F961B09B-F993-195C-B13A-F9D2DA5C80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365" y="2737742"/>
                <a:ext cx="523333" cy="523333"/>
              </a:xfrm>
              <a:prstGeom prst="ellipse">
                <a:avLst/>
              </a:prstGeom>
              <a:blipFill>
                <a:blip r:embed="rId20"/>
                <a:stretch>
                  <a:fillRect l="-11628" b="-11628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C3265D17-CEFB-6485-D53D-76C944D35A76}"/>
                  </a:ext>
                </a:extLst>
              </p:cNvPr>
              <p:cNvSpPr txBox="1"/>
              <p:nvPr/>
            </p:nvSpPr>
            <p:spPr>
              <a:xfrm>
                <a:off x="8626745" y="2814742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C3265D17-CEFB-6485-D53D-76C944D35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6745" y="2814742"/>
                <a:ext cx="304571" cy="369332"/>
              </a:xfrm>
              <a:prstGeom prst="rect">
                <a:avLst/>
              </a:prstGeom>
              <a:blipFill>
                <a:blip r:embed="rId15"/>
                <a:stretch>
                  <a:fillRect l="-16000" r="-12000"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カギ線コネクタ 110">
            <a:extLst>
              <a:ext uri="{FF2B5EF4-FFF2-40B4-BE49-F238E27FC236}">
                <a16:creationId xmlns:a16="http://schemas.microsoft.com/office/drawing/2014/main" id="{3CBBAC17-226F-CADE-6FF1-32D405A238D8}"/>
              </a:ext>
            </a:extLst>
          </p:cNvPr>
          <p:cNvCxnSpPr>
            <a:stCxn id="87" idx="0"/>
            <a:endCxn id="108" idx="2"/>
          </p:cNvCxnSpPr>
          <p:nvPr/>
        </p:nvCxnSpPr>
        <p:spPr>
          <a:xfrm rot="5400000" flipH="1" flipV="1">
            <a:off x="8024145" y="2903132"/>
            <a:ext cx="396943" cy="5894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6298F5FA-59CE-4346-0E77-79AB70F9727C}"/>
                  </a:ext>
                </a:extLst>
              </p:cNvPr>
              <p:cNvSpPr/>
              <p:nvPr/>
            </p:nvSpPr>
            <p:spPr>
              <a:xfrm>
                <a:off x="8517365" y="1920625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6298F5FA-59CE-4346-0E77-79AB70F972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365" y="1920625"/>
                <a:ext cx="523333" cy="523333"/>
              </a:xfrm>
              <a:prstGeom prst="ellipse">
                <a:avLst/>
              </a:prstGeom>
              <a:blipFill>
                <a:blip r:embed="rId21"/>
                <a:stretch>
                  <a:fillRect l="-11628" b="-1395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7C523491-60AE-0C91-057F-EDDF0654E25B}"/>
                  </a:ext>
                </a:extLst>
              </p:cNvPr>
              <p:cNvSpPr txBox="1"/>
              <p:nvPr/>
            </p:nvSpPr>
            <p:spPr>
              <a:xfrm>
                <a:off x="8566696" y="2074569"/>
                <a:ext cx="42466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7C523491-60AE-0C91-057F-EDDF0654E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696" y="2074569"/>
                <a:ext cx="424667" cy="215444"/>
              </a:xfrm>
              <a:prstGeom prst="rect">
                <a:avLst/>
              </a:prstGeom>
              <a:blipFill>
                <a:blip r:embed="rId22"/>
                <a:stretch>
                  <a:fillRect l="-8824" r="-8824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カギ線コネクタ 117">
            <a:extLst>
              <a:ext uri="{FF2B5EF4-FFF2-40B4-BE49-F238E27FC236}">
                <a16:creationId xmlns:a16="http://schemas.microsoft.com/office/drawing/2014/main" id="{C4D0AD56-890C-8F66-1473-A5810F233200}"/>
              </a:ext>
            </a:extLst>
          </p:cNvPr>
          <p:cNvCxnSpPr>
            <a:stCxn id="9" idx="6"/>
            <a:endCxn id="115" idx="0"/>
          </p:cNvCxnSpPr>
          <p:nvPr/>
        </p:nvCxnSpPr>
        <p:spPr>
          <a:xfrm>
            <a:off x="5645563" y="1775612"/>
            <a:ext cx="3133469" cy="1450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7543645F-1FC5-FD7C-60B9-D01620A3E1B9}"/>
              </a:ext>
            </a:extLst>
          </p:cNvPr>
          <p:cNvCxnSpPr>
            <a:stCxn id="115" idx="4"/>
            <a:endCxn id="108" idx="0"/>
          </p:cNvCxnSpPr>
          <p:nvPr/>
        </p:nvCxnSpPr>
        <p:spPr>
          <a:xfrm>
            <a:off x="8779032" y="2443958"/>
            <a:ext cx="0" cy="293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987D7F18-1822-C58E-6C17-E226D8A2E7DF}"/>
                  </a:ext>
                </a:extLst>
              </p:cNvPr>
              <p:cNvSpPr txBox="1"/>
              <p:nvPr/>
            </p:nvSpPr>
            <p:spPr>
              <a:xfrm>
                <a:off x="6440857" y="2908183"/>
                <a:ext cx="4076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987D7F18-1822-C58E-6C17-E226D8A2E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857" y="2908183"/>
                <a:ext cx="407676" cy="5232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ACBF5E8D-911D-06AA-4B48-BD45BA6750A0}"/>
                  </a:ext>
                </a:extLst>
              </p:cNvPr>
              <p:cNvSpPr txBox="1"/>
              <p:nvPr/>
            </p:nvSpPr>
            <p:spPr>
              <a:xfrm>
                <a:off x="8068283" y="2480689"/>
                <a:ext cx="5332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ACBF5E8D-911D-06AA-4B48-BD45BA675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283" y="2480689"/>
                <a:ext cx="533288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直線矢印コネクタ 123">
            <a:extLst>
              <a:ext uri="{FF2B5EF4-FFF2-40B4-BE49-F238E27FC236}">
                <a16:creationId xmlns:a16="http://schemas.microsoft.com/office/drawing/2014/main" id="{51154909-2541-413C-A281-028130BE0139}"/>
              </a:ext>
            </a:extLst>
          </p:cNvPr>
          <p:cNvCxnSpPr>
            <a:cxnSpLocks/>
          </p:cNvCxnSpPr>
          <p:nvPr/>
        </p:nvCxnSpPr>
        <p:spPr>
          <a:xfrm>
            <a:off x="8779029" y="1776782"/>
            <a:ext cx="1603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5B6A54DD-4CE1-EFBD-E703-84EF3DCEF287}"/>
                  </a:ext>
                </a:extLst>
              </p:cNvPr>
              <p:cNvSpPr txBox="1"/>
              <p:nvPr/>
            </p:nvSpPr>
            <p:spPr>
              <a:xfrm>
                <a:off x="9948129" y="1406279"/>
                <a:ext cx="3221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tx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tx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tx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5B6A54DD-4CE1-EFBD-E703-84EF3DCEF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8129" y="1406279"/>
                <a:ext cx="322139" cy="369332"/>
              </a:xfrm>
              <a:prstGeom prst="rect">
                <a:avLst/>
              </a:prstGeom>
              <a:blipFill>
                <a:blip r:embed="rId25"/>
                <a:stretch>
                  <a:fillRect l="-11538" r="-3846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カギ線コネクタ 127">
            <a:extLst>
              <a:ext uri="{FF2B5EF4-FFF2-40B4-BE49-F238E27FC236}">
                <a16:creationId xmlns:a16="http://schemas.microsoft.com/office/drawing/2014/main" id="{E615BC46-EC8A-789B-C03C-4C9D16BDD86B}"/>
              </a:ext>
            </a:extLst>
          </p:cNvPr>
          <p:cNvCxnSpPr>
            <a:stCxn id="108" idx="4"/>
          </p:cNvCxnSpPr>
          <p:nvPr/>
        </p:nvCxnSpPr>
        <p:spPr>
          <a:xfrm rot="16200000" flipH="1">
            <a:off x="8934410" y="3105696"/>
            <a:ext cx="1293077" cy="16038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E7ED3C51-469E-D6EB-2741-1027C653BA47}"/>
                  </a:ext>
                </a:extLst>
              </p:cNvPr>
              <p:cNvSpPr txBox="1"/>
              <p:nvPr/>
            </p:nvSpPr>
            <p:spPr>
              <a:xfrm>
                <a:off x="10014043" y="4064570"/>
                <a:ext cx="3574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tx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tx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>
                  <a:solidFill>
                    <a:schemeClr val="tx1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E7ED3C51-469E-D6EB-2741-1027C653B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043" y="4064570"/>
                <a:ext cx="357406" cy="369332"/>
              </a:xfrm>
              <a:prstGeom prst="rect">
                <a:avLst/>
              </a:prstGeom>
              <a:blipFill>
                <a:blip r:embed="rId26"/>
                <a:stretch>
                  <a:fillRect l="-17241" r="-3448" b="-17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DE7C04AF-98BA-B847-9D4C-9084EB073BA5}"/>
                  </a:ext>
                </a:extLst>
              </p:cNvPr>
              <p:cNvSpPr txBox="1"/>
              <p:nvPr/>
            </p:nvSpPr>
            <p:spPr>
              <a:xfrm>
                <a:off x="8601571" y="258217"/>
                <a:ext cx="3574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tx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tx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DE7C04AF-98BA-B847-9D4C-9084EB073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1571" y="258217"/>
                <a:ext cx="357406" cy="369332"/>
              </a:xfrm>
              <a:prstGeom prst="rect">
                <a:avLst/>
              </a:prstGeom>
              <a:blipFill>
                <a:blip r:embed="rId27"/>
                <a:stretch>
                  <a:fillRect l="-17241" r="-3448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カギ線コネクタ 131">
            <a:extLst>
              <a:ext uri="{FF2B5EF4-FFF2-40B4-BE49-F238E27FC236}">
                <a16:creationId xmlns:a16="http://schemas.microsoft.com/office/drawing/2014/main" id="{9192E317-1A30-0AD6-EF6F-8B59BF406188}"/>
              </a:ext>
            </a:extLst>
          </p:cNvPr>
          <p:cNvCxnSpPr>
            <a:endCxn id="130" idx="2"/>
          </p:cNvCxnSpPr>
          <p:nvPr/>
        </p:nvCxnSpPr>
        <p:spPr>
          <a:xfrm rot="16200000" flipV="1">
            <a:off x="7217310" y="2190513"/>
            <a:ext cx="3926602" cy="800673"/>
          </a:xfrm>
          <a:prstGeom prst="bentConnector3">
            <a:avLst>
              <a:gd name="adj1" fmla="val 898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750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55E63BC4-6988-174A-20AB-AA220F8C21EB}"/>
              </a:ext>
            </a:extLst>
          </p:cNvPr>
          <p:cNvSpPr/>
          <p:nvPr/>
        </p:nvSpPr>
        <p:spPr>
          <a:xfrm>
            <a:off x="2527863" y="1325882"/>
            <a:ext cx="7307669" cy="3716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9FA872F-C359-66AB-97A3-AB738002A430}"/>
                  </a:ext>
                </a:extLst>
              </p:cNvPr>
              <p:cNvSpPr txBox="1"/>
              <p:nvPr/>
            </p:nvSpPr>
            <p:spPr>
              <a:xfrm>
                <a:off x="1316245" y="1420144"/>
                <a:ext cx="6154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ja-JP" sz="2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40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9FA872F-C359-66AB-97A3-AB738002A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245" y="1420144"/>
                <a:ext cx="615490" cy="369332"/>
              </a:xfrm>
              <a:prstGeom prst="rect">
                <a:avLst/>
              </a:prstGeom>
              <a:blipFill>
                <a:blip r:embed="rId2"/>
                <a:stretch>
                  <a:fillRect l="-4000" r="-2000" b="-129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C41F9C7-22E7-4253-9C2E-E96F195E7B67}"/>
                  </a:ext>
                </a:extLst>
              </p:cNvPr>
              <p:cNvSpPr txBox="1"/>
              <p:nvPr/>
            </p:nvSpPr>
            <p:spPr>
              <a:xfrm>
                <a:off x="1307470" y="4061937"/>
                <a:ext cx="6507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ja-JP" sz="2400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400">
                  <a:solidFill>
                    <a:schemeClr val="bg1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C41F9C7-22E7-4253-9C2E-E96F195E7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470" y="4061937"/>
                <a:ext cx="650755" cy="369332"/>
              </a:xfrm>
              <a:prstGeom prst="rect">
                <a:avLst/>
              </a:prstGeom>
              <a:blipFill>
                <a:blip r:embed="rId3"/>
                <a:stretch>
                  <a:fillRect l="-9434" r="-1887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5B9110A2-C4A4-FDE4-0A92-AC355C226734}"/>
                  </a:ext>
                </a:extLst>
              </p:cNvPr>
              <p:cNvSpPr/>
              <p:nvPr/>
            </p:nvSpPr>
            <p:spPr>
              <a:xfrm>
                <a:off x="3314208" y="1527810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5B9110A2-C4A4-FDE4-0A92-AC355C2267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208" y="1527810"/>
                <a:ext cx="523333" cy="523333"/>
              </a:xfrm>
              <a:prstGeom prst="ellipse">
                <a:avLst/>
              </a:prstGeom>
              <a:blipFill>
                <a:blip r:embed="rId4"/>
                <a:stretch>
                  <a:fillRect l="-11628" b="-14286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FFE3EEB-9965-65AE-22D4-0840C15BB901}"/>
                  </a:ext>
                </a:extLst>
              </p:cNvPr>
              <p:cNvSpPr txBox="1"/>
              <p:nvPr/>
            </p:nvSpPr>
            <p:spPr>
              <a:xfrm>
                <a:off x="3423588" y="1604810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FFE3EEB-9965-65AE-22D4-0840C15BB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588" y="1604810"/>
                <a:ext cx="304571" cy="369332"/>
              </a:xfrm>
              <a:prstGeom prst="rect">
                <a:avLst/>
              </a:prstGeom>
              <a:blipFill>
                <a:blip r:embed="rId5"/>
                <a:stretch>
                  <a:fillRect l="-12000" r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005D739A-0B5C-9312-78C9-37193B7737DB}"/>
                  </a:ext>
                </a:extLst>
              </p:cNvPr>
              <p:cNvSpPr/>
              <p:nvPr/>
            </p:nvSpPr>
            <p:spPr>
              <a:xfrm>
                <a:off x="5122230" y="1513945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005D739A-0B5C-9312-78C9-37193B7737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230" y="1513945"/>
                <a:ext cx="523333" cy="523333"/>
              </a:xfrm>
              <a:prstGeom prst="ellipse">
                <a:avLst/>
              </a:prstGeom>
              <a:blipFill>
                <a:blip r:embed="rId6"/>
                <a:stretch>
                  <a:fillRect l="-11628" b="-1395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8D42AE-6B1A-DDC2-AB0F-BB40266A1932}"/>
                  </a:ext>
                </a:extLst>
              </p:cNvPr>
              <p:cNvSpPr txBox="1"/>
              <p:nvPr/>
            </p:nvSpPr>
            <p:spPr>
              <a:xfrm>
                <a:off x="5226802" y="1572529"/>
                <a:ext cx="314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8D42AE-6B1A-DDC2-AB0F-BB40266A1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802" y="1572529"/>
                <a:ext cx="314189" cy="369332"/>
              </a:xfrm>
              <a:prstGeom prst="rect">
                <a:avLst/>
              </a:prstGeom>
              <a:blipFill>
                <a:blip r:embed="rId7"/>
                <a:stretch>
                  <a:fillRect l="-15385" r="-15385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角丸四角形 10">
                <a:extLst>
                  <a:ext uri="{FF2B5EF4-FFF2-40B4-BE49-F238E27FC236}">
                    <a16:creationId xmlns:a16="http://schemas.microsoft.com/office/drawing/2014/main" id="{DD79FE6F-85AA-0A33-CE4A-973FDE0DF7BD}"/>
                  </a:ext>
                </a:extLst>
              </p:cNvPr>
              <p:cNvSpPr/>
              <p:nvPr/>
            </p:nvSpPr>
            <p:spPr>
              <a:xfrm>
                <a:off x="3314208" y="3429000"/>
                <a:ext cx="523333" cy="5068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>
          <p:sp>
            <p:nvSpPr>
              <p:cNvPr id="11" name="角丸四角形 10">
                <a:extLst>
                  <a:ext uri="{FF2B5EF4-FFF2-40B4-BE49-F238E27FC236}">
                    <a16:creationId xmlns:a16="http://schemas.microsoft.com/office/drawing/2014/main" id="{DD79FE6F-85AA-0A33-CE4A-973FDE0DF7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208" y="3429000"/>
                <a:ext cx="523333" cy="506896"/>
              </a:xfrm>
              <a:prstGeom prst="roundRect">
                <a:avLst/>
              </a:prstGeom>
              <a:blipFill>
                <a:blip r:embed="rId8"/>
                <a:stretch>
                  <a:fillRect l="-6977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A565F00-3C94-A9EE-F6F0-1FA826EA31F5}"/>
                  </a:ext>
                </a:extLst>
              </p:cNvPr>
              <p:cNvSpPr txBox="1"/>
              <p:nvPr/>
            </p:nvSpPr>
            <p:spPr>
              <a:xfrm>
                <a:off x="3312060" y="3412676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A565F00-3C94-A9EE-F6F0-1FA826EA3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060" y="3412676"/>
                <a:ext cx="51007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F8328734-DA72-3944-CC9D-DFD9CE91A4F6}"/>
              </a:ext>
            </a:extLst>
          </p:cNvPr>
          <p:cNvCxnSpPr>
            <a:stCxn id="12" idx="0"/>
            <a:endCxn id="7" idx="4"/>
          </p:cNvCxnSpPr>
          <p:nvPr/>
        </p:nvCxnSpPr>
        <p:spPr>
          <a:xfrm flipV="1">
            <a:off x="3567098" y="2051143"/>
            <a:ext cx="8777" cy="1361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C267030-3270-CB16-C442-C50112102E7A}"/>
                  </a:ext>
                </a:extLst>
              </p:cNvPr>
              <p:cNvSpPr txBox="1"/>
              <p:nvPr/>
            </p:nvSpPr>
            <p:spPr>
              <a:xfrm>
                <a:off x="2959417" y="2735648"/>
                <a:ext cx="4901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C267030-3270-CB16-C442-C50112102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417" y="2735648"/>
                <a:ext cx="490134" cy="523220"/>
              </a:xfrm>
              <a:prstGeom prst="rect">
                <a:avLst/>
              </a:prstGeom>
              <a:blipFill>
                <a:blip r:embed="rId10"/>
                <a:stretch>
                  <a:fillRect l="-5000" r="-2500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5F7F93C-6AB5-B2F5-A47C-816C021CABBF}"/>
              </a:ext>
            </a:extLst>
          </p:cNvPr>
          <p:cNvCxnSpPr>
            <a:cxnSpLocks/>
          </p:cNvCxnSpPr>
          <p:nvPr/>
        </p:nvCxnSpPr>
        <p:spPr>
          <a:xfrm>
            <a:off x="1174966" y="1789475"/>
            <a:ext cx="2121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カギ線コネクタ 22">
            <a:extLst>
              <a:ext uri="{FF2B5EF4-FFF2-40B4-BE49-F238E27FC236}">
                <a16:creationId xmlns:a16="http://schemas.microsoft.com/office/drawing/2014/main" id="{AC8BFF5B-69E0-4B00-B590-6861A1FB24FE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1307470" y="3935896"/>
            <a:ext cx="2259628" cy="6182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6DC7E77-7B40-2207-58C0-EB7403DB3F1F}"/>
                  </a:ext>
                </a:extLst>
              </p:cNvPr>
              <p:cNvSpPr txBox="1"/>
              <p:nvPr/>
            </p:nvSpPr>
            <p:spPr>
              <a:xfrm>
                <a:off x="2798796" y="5567943"/>
                <a:ext cx="3463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6DC7E77-7B40-2207-58C0-EB7403DB3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796" y="5567943"/>
                <a:ext cx="346377" cy="369332"/>
              </a:xfrm>
              <a:prstGeom prst="rect">
                <a:avLst/>
              </a:prstGeom>
              <a:blipFill>
                <a:blip r:embed="rId11"/>
                <a:stretch>
                  <a:fillRect l="-10714" r="-7143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8C4720F1-36CB-555D-143E-16ACD68AF5CC}"/>
              </a:ext>
            </a:extLst>
          </p:cNvPr>
          <p:cNvCxnSpPr>
            <a:stCxn id="25" idx="0"/>
          </p:cNvCxnSpPr>
          <p:nvPr/>
        </p:nvCxnSpPr>
        <p:spPr>
          <a:xfrm rot="5400000" flipH="1" flipV="1">
            <a:off x="2529661" y="4378221"/>
            <a:ext cx="1632047" cy="7473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FF8AE43-7197-89AE-61E9-4B9430974F1F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3837541" y="1775612"/>
            <a:ext cx="1284689" cy="13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角丸四角形 30">
                <a:extLst>
                  <a:ext uri="{FF2B5EF4-FFF2-40B4-BE49-F238E27FC236}">
                    <a16:creationId xmlns:a16="http://schemas.microsoft.com/office/drawing/2014/main" id="{555619F0-7E3D-42D7-E389-E09D1BEC6726}"/>
                  </a:ext>
                </a:extLst>
              </p:cNvPr>
              <p:cNvSpPr/>
              <p:nvPr/>
            </p:nvSpPr>
            <p:spPr>
              <a:xfrm>
                <a:off x="4912340" y="3412676"/>
                <a:ext cx="914385" cy="5068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>
          <p:sp>
            <p:nvSpPr>
              <p:cNvPr id="31" name="角丸四角形 30">
                <a:extLst>
                  <a:ext uri="{FF2B5EF4-FFF2-40B4-BE49-F238E27FC236}">
                    <a16:creationId xmlns:a16="http://schemas.microsoft.com/office/drawing/2014/main" id="{555619F0-7E3D-42D7-E389-E09D1BEC67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340" y="3412676"/>
                <a:ext cx="914385" cy="506896"/>
              </a:xfrm>
              <a:prstGeom prst="roundRect">
                <a:avLst/>
              </a:prstGeom>
              <a:blipFill>
                <a:blip r:embed="rId12"/>
                <a:stretch>
                  <a:fillRect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6262953-2341-5C4B-7A32-DD1AB152F6B2}"/>
                  </a:ext>
                </a:extLst>
              </p:cNvPr>
              <p:cNvSpPr txBox="1"/>
              <p:nvPr/>
            </p:nvSpPr>
            <p:spPr>
              <a:xfrm>
                <a:off x="4825089" y="3412675"/>
                <a:ext cx="11176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6262953-2341-5C4B-7A32-DD1AB152F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089" y="3412675"/>
                <a:ext cx="1117614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7DE0C277-E0E1-57CA-5C18-EA6F6A1828B7}"/>
                  </a:ext>
                </a:extLst>
              </p:cNvPr>
              <p:cNvSpPr/>
              <p:nvPr/>
            </p:nvSpPr>
            <p:spPr>
              <a:xfrm>
                <a:off x="5122232" y="2382582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7DE0C277-E0E1-57CA-5C18-EA6F6A1828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232" y="2382582"/>
                <a:ext cx="523333" cy="523333"/>
              </a:xfrm>
              <a:prstGeom prst="ellipse">
                <a:avLst/>
              </a:prstGeom>
              <a:blipFill>
                <a:blip r:embed="rId14"/>
                <a:stretch>
                  <a:fillRect l="-11628" b="-11628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FB131CE-12B0-BF2B-8400-16C178C14C92}"/>
                  </a:ext>
                </a:extLst>
              </p:cNvPr>
              <p:cNvSpPr txBox="1"/>
              <p:nvPr/>
            </p:nvSpPr>
            <p:spPr>
              <a:xfrm>
                <a:off x="5231612" y="2459582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FB131CE-12B0-BF2B-8400-16C178C14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612" y="2459582"/>
                <a:ext cx="304571" cy="369332"/>
              </a:xfrm>
              <a:prstGeom prst="rect">
                <a:avLst/>
              </a:prstGeom>
              <a:blipFill>
                <a:blip r:embed="rId15"/>
                <a:stretch>
                  <a:fillRect l="-12000" r="-16000"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3C40E202-661D-1A06-4E18-DBA0265F64A7}"/>
              </a:ext>
            </a:extLst>
          </p:cNvPr>
          <p:cNvCxnSpPr>
            <a:cxnSpLocks/>
            <a:stCxn id="32" idx="0"/>
            <a:endCxn id="34" idx="4"/>
          </p:cNvCxnSpPr>
          <p:nvPr/>
        </p:nvCxnSpPr>
        <p:spPr>
          <a:xfrm flipV="1">
            <a:off x="5383896" y="2905915"/>
            <a:ext cx="3" cy="506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31147CAE-19E8-CA2B-ACDC-CC00C88A97EA}"/>
              </a:ext>
            </a:extLst>
          </p:cNvPr>
          <p:cNvCxnSpPr>
            <a:cxnSpLocks/>
            <a:stCxn id="34" idx="0"/>
            <a:endCxn id="9" idx="4"/>
          </p:cNvCxnSpPr>
          <p:nvPr/>
        </p:nvCxnSpPr>
        <p:spPr>
          <a:xfrm flipH="1" flipV="1">
            <a:off x="5383897" y="2037278"/>
            <a:ext cx="2" cy="345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AC349F2B-07A3-DAD2-E073-1075FDEDE03E}"/>
                  </a:ext>
                </a:extLst>
              </p:cNvPr>
              <p:cNvSpPr txBox="1"/>
              <p:nvPr/>
            </p:nvSpPr>
            <p:spPr>
              <a:xfrm>
                <a:off x="4912340" y="2850956"/>
                <a:ext cx="5082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ja-JP" altLang="en-US" sz="28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AC349F2B-07A3-DAD2-E073-1075FDEDE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340" y="2850956"/>
                <a:ext cx="508216" cy="523220"/>
              </a:xfrm>
              <a:prstGeom prst="rect">
                <a:avLst/>
              </a:prstGeom>
              <a:blipFill>
                <a:blip r:embed="rId16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カギ線コネクタ 55">
            <a:extLst>
              <a:ext uri="{FF2B5EF4-FFF2-40B4-BE49-F238E27FC236}">
                <a16:creationId xmlns:a16="http://schemas.microsoft.com/office/drawing/2014/main" id="{5799F0ED-9C45-4E6F-BF70-38E466D5754E}"/>
              </a:ext>
            </a:extLst>
          </p:cNvPr>
          <p:cNvCxnSpPr>
            <a:cxnSpLocks/>
          </p:cNvCxnSpPr>
          <p:nvPr/>
        </p:nvCxnSpPr>
        <p:spPr>
          <a:xfrm flipV="1">
            <a:off x="1307470" y="3928419"/>
            <a:ext cx="4076426" cy="625733"/>
          </a:xfrm>
          <a:prstGeom prst="bentConnector3">
            <a:avLst>
              <a:gd name="adj1" fmla="val 1000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FD253B45-D607-1655-E7A4-FED70EF5E3A3}"/>
              </a:ext>
            </a:extLst>
          </p:cNvPr>
          <p:cNvCxnSpPr/>
          <p:nvPr/>
        </p:nvCxnSpPr>
        <p:spPr>
          <a:xfrm flipV="1">
            <a:off x="5645563" y="3935896"/>
            <a:ext cx="0" cy="8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角丸四角形 72">
                <a:extLst>
                  <a:ext uri="{FF2B5EF4-FFF2-40B4-BE49-F238E27FC236}">
                    <a16:creationId xmlns:a16="http://schemas.microsoft.com/office/drawing/2014/main" id="{D3D5314E-7B49-A6D4-9160-9F9FDC51B7C3}"/>
                  </a:ext>
                </a:extLst>
              </p:cNvPr>
              <p:cNvSpPr/>
              <p:nvPr/>
            </p:nvSpPr>
            <p:spPr>
              <a:xfrm>
                <a:off x="6555212" y="3412676"/>
                <a:ext cx="523333" cy="50689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>
          <p:sp>
            <p:nvSpPr>
              <p:cNvPr id="73" name="角丸四角形 72">
                <a:extLst>
                  <a:ext uri="{FF2B5EF4-FFF2-40B4-BE49-F238E27FC236}">
                    <a16:creationId xmlns:a16="http://schemas.microsoft.com/office/drawing/2014/main" id="{D3D5314E-7B49-A6D4-9160-9F9FDC51B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212" y="3412676"/>
                <a:ext cx="523333" cy="506896"/>
              </a:xfrm>
              <a:prstGeom prst="roundRect">
                <a:avLst/>
              </a:prstGeom>
              <a:blipFill>
                <a:blip r:embed="rId17"/>
                <a:stretch>
                  <a:fillRect l="-6977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7F3D1DCA-B81B-E980-25BE-2A48306AD416}"/>
                  </a:ext>
                </a:extLst>
              </p:cNvPr>
              <p:cNvSpPr txBox="1"/>
              <p:nvPr/>
            </p:nvSpPr>
            <p:spPr>
              <a:xfrm>
                <a:off x="6553064" y="3396352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7F3D1DCA-B81B-E980-25BE-2A48306AD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064" y="3396352"/>
                <a:ext cx="510075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F7678848-61CF-0007-2729-6AB05D0680C4}"/>
              </a:ext>
            </a:extLst>
          </p:cNvPr>
          <p:cNvCxnSpPr>
            <a:cxnSpLocks/>
          </p:cNvCxnSpPr>
          <p:nvPr/>
        </p:nvCxnSpPr>
        <p:spPr>
          <a:xfrm flipV="1">
            <a:off x="6712363" y="3919572"/>
            <a:ext cx="0" cy="63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1CABF80A-51C7-B85C-DC56-E7F27147BD84}"/>
              </a:ext>
            </a:extLst>
          </p:cNvPr>
          <p:cNvCxnSpPr>
            <a:cxnSpLocks/>
          </p:cNvCxnSpPr>
          <p:nvPr/>
        </p:nvCxnSpPr>
        <p:spPr>
          <a:xfrm flipV="1">
            <a:off x="6940963" y="3919572"/>
            <a:ext cx="0" cy="832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角丸四角形 85">
                <a:extLst>
                  <a:ext uri="{FF2B5EF4-FFF2-40B4-BE49-F238E27FC236}">
                    <a16:creationId xmlns:a16="http://schemas.microsoft.com/office/drawing/2014/main" id="{D1C28132-289B-F613-214D-643E5B264223}"/>
                  </a:ext>
                </a:extLst>
              </p:cNvPr>
              <p:cNvSpPr/>
              <p:nvPr/>
            </p:nvSpPr>
            <p:spPr>
              <a:xfrm>
                <a:off x="7674977" y="3412676"/>
                <a:ext cx="523333" cy="5068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>
          <p:sp>
            <p:nvSpPr>
              <p:cNvPr id="86" name="角丸四角形 85">
                <a:extLst>
                  <a:ext uri="{FF2B5EF4-FFF2-40B4-BE49-F238E27FC236}">
                    <a16:creationId xmlns:a16="http://schemas.microsoft.com/office/drawing/2014/main" id="{D1C28132-289B-F613-214D-643E5B2642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977" y="3412676"/>
                <a:ext cx="523333" cy="506896"/>
              </a:xfrm>
              <a:prstGeom prst="roundRect">
                <a:avLst/>
              </a:prstGeom>
              <a:blipFill>
                <a:blip r:embed="rId19"/>
                <a:stretch>
                  <a:fillRect l="-6818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810E2D08-2B39-5406-8EE7-37D3983BDD0D}"/>
                  </a:ext>
                </a:extLst>
              </p:cNvPr>
              <p:cNvSpPr txBox="1"/>
              <p:nvPr/>
            </p:nvSpPr>
            <p:spPr>
              <a:xfrm>
                <a:off x="7672829" y="3396352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810E2D08-2B39-5406-8EE7-37D3983BD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2829" y="3396352"/>
                <a:ext cx="510075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カギ線コネクタ 89">
            <a:extLst>
              <a:ext uri="{FF2B5EF4-FFF2-40B4-BE49-F238E27FC236}">
                <a16:creationId xmlns:a16="http://schemas.microsoft.com/office/drawing/2014/main" id="{DDD25C01-1E53-C015-C655-EE28A62F7E69}"/>
              </a:ext>
            </a:extLst>
          </p:cNvPr>
          <p:cNvCxnSpPr>
            <a:cxnSpLocks/>
            <a:stCxn id="25" idx="0"/>
            <a:endCxn id="87" idx="2"/>
          </p:cNvCxnSpPr>
          <p:nvPr/>
        </p:nvCxnSpPr>
        <p:spPr>
          <a:xfrm rot="5400000" flipH="1" flipV="1">
            <a:off x="4625741" y="2265817"/>
            <a:ext cx="1648371" cy="4955882"/>
          </a:xfrm>
          <a:prstGeom prst="bentConnector3">
            <a:avLst>
              <a:gd name="adj1" fmla="val 494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カギ線コネクタ 92">
            <a:extLst>
              <a:ext uri="{FF2B5EF4-FFF2-40B4-BE49-F238E27FC236}">
                <a16:creationId xmlns:a16="http://schemas.microsoft.com/office/drawing/2014/main" id="{77102A5A-D6A7-BB5C-6E5B-C5171A0AD290}"/>
              </a:ext>
            </a:extLst>
          </p:cNvPr>
          <p:cNvCxnSpPr>
            <a:cxnSpLocks/>
            <a:endCxn id="87" idx="2"/>
          </p:cNvCxnSpPr>
          <p:nvPr/>
        </p:nvCxnSpPr>
        <p:spPr>
          <a:xfrm flipV="1">
            <a:off x="3575875" y="3919572"/>
            <a:ext cx="4351992" cy="6345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7AE2F609-B0DF-5ED6-C4EF-7086BA841E24}"/>
              </a:ext>
            </a:extLst>
          </p:cNvPr>
          <p:cNvCxnSpPr>
            <a:cxnSpLocks/>
          </p:cNvCxnSpPr>
          <p:nvPr/>
        </p:nvCxnSpPr>
        <p:spPr>
          <a:xfrm>
            <a:off x="3575875" y="4554152"/>
            <a:ext cx="451257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52B03160-D8CE-36C9-1AFE-DF1FDF2697B5}"/>
              </a:ext>
            </a:extLst>
          </p:cNvPr>
          <p:cNvCxnSpPr>
            <a:cxnSpLocks/>
          </p:cNvCxnSpPr>
          <p:nvPr/>
        </p:nvCxnSpPr>
        <p:spPr>
          <a:xfrm flipV="1">
            <a:off x="8088451" y="3919572"/>
            <a:ext cx="0" cy="63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カギ線コネクタ 106">
            <a:extLst>
              <a:ext uri="{FF2B5EF4-FFF2-40B4-BE49-F238E27FC236}">
                <a16:creationId xmlns:a16="http://schemas.microsoft.com/office/drawing/2014/main" id="{BF49B751-779D-9EB1-6855-AB040661578D}"/>
              </a:ext>
            </a:extLst>
          </p:cNvPr>
          <p:cNvCxnSpPr>
            <a:stCxn id="74" idx="0"/>
            <a:endCxn id="34" idx="6"/>
          </p:cNvCxnSpPr>
          <p:nvPr/>
        </p:nvCxnSpPr>
        <p:spPr>
          <a:xfrm rot="16200000" flipV="1">
            <a:off x="5850783" y="2439032"/>
            <a:ext cx="752103" cy="11625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円/楕円 107">
                <a:extLst>
                  <a:ext uri="{FF2B5EF4-FFF2-40B4-BE49-F238E27FC236}">
                    <a16:creationId xmlns:a16="http://schemas.microsoft.com/office/drawing/2014/main" id="{F961B09B-F993-195C-B13A-F9D2DA5C8020}"/>
                  </a:ext>
                </a:extLst>
              </p:cNvPr>
              <p:cNvSpPr/>
              <p:nvPr/>
            </p:nvSpPr>
            <p:spPr>
              <a:xfrm>
                <a:off x="8517365" y="2737742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108" name="円/楕円 107">
                <a:extLst>
                  <a:ext uri="{FF2B5EF4-FFF2-40B4-BE49-F238E27FC236}">
                    <a16:creationId xmlns:a16="http://schemas.microsoft.com/office/drawing/2014/main" id="{F961B09B-F993-195C-B13A-F9D2DA5C80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365" y="2737742"/>
                <a:ext cx="523333" cy="523333"/>
              </a:xfrm>
              <a:prstGeom prst="ellipse">
                <a:avLst/>
              </a:prstGeom>
              <a:blipFill>
                <a:blip r:embed="rId20"/>
                <a:stretch>
                  <a:fillRect l="-11628" b="-11628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C3265D17-CEFB-6485-D53D-76C944D35A76}"/>
                  </a:ext>
                </a:extLst>
              </p:cNvPr>
              <p:cNvSpPr txBox="1"/>
              <p:nvPr/>
            </p:nvSpPr>
            <p:spPr>
              <a:xfrm>
                <a:off x="8626745" y="2814742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C3265D17-CEFB-6485-D53D-76C944D35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6745" y="2814742"/>
                <a:ext cx="304571" cy="369332"/>
              </a:xfrm>
              <a:prstGeom prst="rect">
                <a:avLst/>
              </a:prstGeom>
              <a:blipFill>
                <a:blip r:embed="rId15"/>
                <a:stretch>
                  <a:fillRect l="-16000" r="-12000"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カギ線コネクタ 110">
            <a:extLst>
              <a:ext uri="{FF2B5EF4-FFF2-40B4-BE49-F238E27FC236}">
                <a16:creationId xmlns:a16="http://schemas.microsoft.com/office/drawing/2014/main" id="{3CBBAC17-226F-CADE-6FF1-32D405A238D8}"/>
              </a:ext>
            </a:extLst>
          </p:cNvPr>
          <p:cNvCxnSpPr>
            <a:stCxn id="87" idx="0"/>
            <a:endCxn id="108" idx="2"/>
          </p:cNvCxnSpPr>
          <p:nvPr/>
        </p:nvCxnSpPr>
        <p:spPr>
          <a:xfrm rot="5400000" flipH="1" flipV="1">
            <a:off x="8024145" y="2903132"/>
            <a:ext cx="396943" cy="5894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6298F5FA-59CE-4346-0E77-79AB70F9727C}"/>
                  </a:ext>
                </a:extLst>
              </p:cNvPr>
              <p:cNvSpPr/>
              <p:nvPr/>
            </p:nvSpPr>
            <p:spPr>
              <a:xfrm>
                <a:off x="8517365" y="1920625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6298F5FA-59CE-4346-0E77-79AB70F972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365" y="1920625"/>
                <a:ext cx="523333" cy="523333"/>
              </a:xfrm>
              <a:prstGeom prst="ellipse">
                <a:avLst/>
              </a:prstGeom>
              <a:blipFill>
                <a:blip r:embed="rId21"/>
                <a:stretch>
                  <a:fillRect l="-11628" b="-1395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7C523491-60AE-0C91-057F-EDDF0654E25B}"/>
                  </a:ext>
                </a:extLst>
              </p:cNvPr>
              <p:cNvSpPr txBox="1"/>
              <p:nvPr/>
            </p:nvSpPr>
            <p:spPr>
              <a:xfrm>
                <a:off x="8566696" y="2074569"/>
                <a:ext cx="42466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7C523491-60AE-0C91-057F-EDDF0654E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696" y="2074569"/>
                <a:ext cx="424667" cy="215444"/>
              </a:xfrm>
              <a:prstGeom prst="rect">
                <a:avLst/>
              </a:prstGeom>
              <a:blipFill>
                <a:blip r:embed="rId22"/>
                <a:stretch>
                  <a:fillRect l="-8824" r="-8824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カギ線コネクタ 117">
            <a:extLst>
              <a:ext uri="{FF2B5EF4-FFF2-40B4-BE49-F238E27FC236}">
                <a16:creationId xmlns:a16="http://schemas.microsoft.com/office/drawing/2014/main" id="{C4D0AD56-890C-8F66-1473-A5810F233200}"/>
              </a:ext>
            </a:extLst>
          </p:cNvPr>
          <p:cNvCxnSpPr>
            <a:stCxn id="9" idx="6"/>
            <a:endCxn id="115" idx="0"/>
          </p:cNvCxnSpPr>
          <p:nvPr/>
        </p:nvCxnSpPr>
        <p:spPr>
          <a:xfrm>
            <a:off x="5645563" y="1775612"/>
            <a:ext cx="3133469" cy="1450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7543645F-1FC5-FD7C-60B9-D01620A3E1B9}"/>
              </a:ext>
            </a:extLst>
          </p:cNvPr>
          <p:cNvCxnSpPr>
            <a:stCxn id="115" idx="4"/>
            <a:endCxn id="108" idx="0"/>
          </p:cNvCxnSpPr>
          <p:nvPr/>
        </p:nvCxnSpPr>
        <p:spPr>
          <a:xfrm>
            <a:off x="8779032" y="2443958"/>
            <a:ext cx="0" cy="293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987D7F18-1822-C58E-6C17-E226D8A2E7DF}"/>
                  </a:ext>
                </a:extLst>
              </p:cNvPr>
              <p:cNvSpPr txBox="1"/>
              <p:nvPr/>
            </p:nvSpPr>
            <p:spPr>
              <a:xfrm>
                <a:off x="6440857" y="2908183"/>
                <a:ext cx="4076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987D7F18-1822-C58E-6C17-E226D8A2E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857" y="2908183"/>
                <a:ext cx="407676" cy="5232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ACBF5E8D-911D-06AA-4B48-BD45BA6750A0}"/>
                  </a:ext>
                </a:extLst>
              </p:cNvPr>
              <p:cNvSpPr txBox="1"/>
              <p:nvPr/>
            </p:nvSpPr>
            <p:spPr>
              <a:xfrm>
                <a:off x="8068283" y="2480689"/>
                <a:ext cx="5332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ACBF5E8D-911D-06AA-4B48-BD45BA675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283" y="2480689"/>
                <a:ext cx="533288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直線矢印コネクタ 123">
            <a:extLst>
              <a:ext uri="{FF2B5EF4-FFF2-40B4-BE49-F238E27FC236}">
                <a16:creationId xmlns:a16="http://schemas.microsoft.com/office/drawing/2014/main" id="{51154909-2541-413C-A281-028130BE0139}"/>
              </a:ext>
            </a:extLst>
          </p:cNvPr>
          <p:cNvCxnSpPr>
            <a:cxnSpLocks/>
          </p:cNvCxnSpPr>
          <p:nvPr/>
        </p:nvCxnSpPr>
        <p:spPr>
          <a:xfrm>
            <a:off x="8779029" y="1776782"/>
            <a:ext cx="1603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5B6A54DD-4CE1-EFBD-E703-84EF3DCEF287}"/>
                  </a:ext>
                </a:extLst>
              </p:cNvPr>
              <p:cNvSpPr txBox="1"/>
              <p:nvPr/>
            </p:nvSpPr>
            <p:spPr>
              <a:xfrm>
                <a:off x="9948129" y="1406279"/>
                <a:ext cx="3221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5B6A54DD-4CE1-EFBD-E703-84EF3DCEF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8129" y="1406279"/>
                <a:ext cx="322139" cy="369332"/>
              </a:xfrm>
              <a:prstGeom prst="rect">
                <a:avLst/>
              </a:prstGeom>
              <a:blipFill>
                <a:blip r:embed="rId25"/>
                <a:stretch>
                  <a:fillRect l="-11538" r="-3846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カギ線コネクタ 127">
            <a:extLst>
              <a:ext uri="{FF2B5EF4-FFF2-40B4-BE49-F238E27FC236}">
                <a16:creationId xmlns:a16="http://schemas.microsoft.com/office/drawing/2014/main" id="{E615BC46-EC8A-789B-C03C-4C9D16BDD86B}"/>
              </a:ext>
            </a:extLst>
          </p:cNvPr>
          <p:cNvCxnSpPr>
            <a:stCxn id="108" idx="4"/>
          </p:cNvCxnSpPr>
          <p:nvPr/>
        </p:nvCxnSpPr>
        <p:spPr>
          <a:xfrm rot="16200000" flipH="1">
            <a:off x="8934410" y="3105696"/>
            <a:ext cx="1293077" cy="16038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E7ED3C51-469E-D6EB-2741-1027C653BA47}"/>
                  </a:ext>
                </a:extLst>
              </p:cNvPr>
              <p:cNvSpPr txBox="1"/>
              <p:nvPr/>
            </p:nvSpPr>
            <p:spPr>
              <a:xfrm>
                <a:off x="10014043" y="4064570"/>
                <a:ext cx="3574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E7ED3C51-469E-D6EB-2741-1027C653B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043" y="4064570"/>
                <a:ext cx="357406" cy="369332"/>
              </a:xfrm>
              <a:prstGeom prst="rect">
                <a:avLst/>
              </a:prstGeom>
              <a:blipFill>
                <a:blip r:embed="rId26"/>
                <a:stretch>
                  <a:fillRect l="-17241" r="-3448" b="-17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DE7C04AF-98BA-B847-9D4C-9084EB073BA5}"/>
                  </a:ext>
                </a:extLst>
              </p:cNvPr>
              <p:cNvSpPr txBox="1"/>
              <p:nvPr/>
            </p:nvSpPr>
            <p:spPr>
              <a:xfrm>
                <a:off x="8601571" y="258217"/>
                <a:ext cx="3574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DE7C04AF-98BA-B847-9D4C-9084EB073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1571" y="258217"/>
                <a:ext cx="357406" cy="369332"/>
              </a:xfrm>
              <a:prstGeom prst="rect">
                <a:avLst/>
              </a:prstGeom>
              <a:blipFill>
                <a:blip r:embed="rId27"/>
                <a:stretch>
                  <a:fillRect l="-17241" r="-3448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カギ線コネクタ 131">
            <a:extLst>
              <a:ext uri="{FF2B5EF4-FFF2-40B4-BE49-F238E27FC236}">
                <a16:creationId xmlns:a16="http://schemas.microsoft.com/office/drawing/2014/main" id="{9192E317-1A30-0AD6-EF6F-8B59BF406188}"/>
              </a:ext>
            </a:extLst>
          </p:cNvPr>
          <p:cNvCxnSpPr>
            <a:endCxn id="130" idx="2"/>
          </p:cNvCxnSpPr>
          <p:nvPr/>
        </p:nvCxnSpPr>
        <p:spPr>
          <a:xfrm rot="16200000" flipV="1">
            <a:off x="7217310" y="2190513"/>
            <a:ext cx="3926602" cy="800673"/>
          </a:xfrm>
          <a:prstGeom prst="bentConnector3">
            <a:avLst>
              <a:gd name="adj1" fmla="val 898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728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55E63BC4-6988-174A-20AB-AA220F8C21EB}"/>
              </a:ext>
            </a:extLst>
          </p:cNvPr>
          <p:cNvSpPr/>
          <p:nvPr/>
        </p:nvSpPr>
        <p:spPr>
          <a:xfrm>
            <a:off x="2527863" y="1325882"/>
            <a:ext cx="7307669" cy="3716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9FA872F-C359-66AB-97A3-AB738002A430}"/>
                  </a:ext>
                </a:extLst>
              </p:cNvPr>
              <p:cNvSpPr txBox="1"/>
              <p:nvPr/>
            </p:nvSpPr>
            <p:spPr>
              <a:xfrm>
                <a:off x="1316245" y="1420144"/>
                <a:ext cx="6154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9FA872F-C359-66AB-97A3-AB738002A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245" y="1420144"/>
                <a:ext cx="615490" cy="369332"/>
              </a:xfrm>
              <a:prstGeom prst="rect">
                <a:avLst/>
              </a:prstGeom>
              <a:blipFill>
                <a:blip r:embed="rId2"/>
                <a:stretch>
                  <a:fillRect l="-4000" r="-2000" b="-129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C41F9C7-22E7-4253-9C2E-E96F195E7B67}"/>
                  </a:ext>
                </a:extLst>
              </p:cNvPr>
              <p:cNvSpPr txBox="1"/>
              <p:nvPr/>
            </p:nvSpPr>
            <p:spPr>
              <a:xfrm>
                <a:off x="1307470" y="4061937"/>
                <a:ext cx="6507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ja-JP" sz="2400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400">
                  <a:solidFill>
                    <a:schemeClr val="bg1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C41F9C7-22E7-4253-9C2E-E96F195E7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470" y="4061937"/>
                <a:ext cx="650755" cy="369332"/>
              </a:xfrm>
              <a:prstGeom prst="rect">
                <a:avLst/>
              </a:prstGeom>
              <a:blipFill>
                <a:blip r:embed="rId3"/>
                <a:stretch>
                  <a:fillRect l="-9434" r="-1887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5B9110A2-C4A4-FDE4-0A92-AC355C226734}"/>
                  </a:ext>
                </a:extLst>
              </p:cNvPr>
              <p:cNvSpPr/>
              <p:nvPr/>
            </p:nvSpPr>
            <p:spPr>
              <a:xfrm>
                <a:off x="3314208" y="1527810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5B9110A2-C4A4-FDE4-0A92-AC355C2267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208" y="1527810"/>
                <a:ext cx="523333" cy="523333"/>
              </a:xfrm>
              <a:prstGeom prst="ellipse">
                <a:avLst/>
              </a:prstGeom>
              <a:blipFill>
                <a:blip r:embed="rId4"/>
                <a:stretch>
                  <a:fillRect l="-11628" b="-14286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FFE3EEB-9965-65AE-22D4-0840C15BB901}"/>
                  </a:ext>
                </a:extLst>
              </p:cNvPr>
              <p:cNvSpPr txBox="1"/>
              <p:nvPr/>
            </p:nvSpPr>
            <p:spPr>
              <a:xfrm>
                <a:off x="3423588" y="1604810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FFE3EEB-9965-65AE-22D4-0840C15BB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588" y="1604810"/>
                <a:ext cx="304571" cy="369332"/>
              </a:xfrm>
              <a:prstGeom prst="rect">
                <a:avLst/>
              </a:prstGeom>
              <a:blipFill>
                <a:blip r:embed="rId5"/>
                <a:stretch>
                  <a:fillRect l="-12000" r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005D739A-0B5C-9312-78C9-37193B7737DB}"/>
                  </a:ext>
                </a:extLst>
              </p:cNvPr>
              <p:cNvSpPr/>
              <p:nvPr/>
            </p:nvSpPr>
            <p:spPr>
              <a:xfrm>
                <a:off x="5122230" y="1513945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005D739A-0B5C-9312-78C9-37193B7737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230" y="1513945"/>
                <a:ext cx="523333" cy="523333"/>
              </a:xfrm>
              <a:prstGeom prst="ellipse">
                <a:avLst/>
              </a:prstGeom>
              <a:blipFill>
                <a:blip r:embed="rId6"/>
                <a:stretch>
                  <a:fillRect l="-11628" b="-1395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8D42AE-6B1A-DDC2-AB0F-BB40266A1932}"/>
                  </a:ext>
                </a:extLst>
              </p:cNvPr>
              <p:cNvSpPr txBox="1"/>
              <p:nvPr/>
            </p:nvSpPr>
            <p:spPr>
              <a:xfrm>
                <a:off x="5226802" y="1572529"/>
                <a:ext cx="314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8D42AE-6B1A-DDC2-AB0F-BB40266A1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802" y="1572529"/>
                <a:ext cx="314189" cy="369332"/>
              </a:xfrm>
              <a:prstGeom prst="rect">
                <a:avLst/>
              </a:prstGeom>
              <a:blipFill>
                <a:blip r:embed="rId7"/>
                <a:stretch>
                  <a:fillRect l="-15385" r="-15385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角丸四角形 10">
                <a:extLst>
                  <a:ext uri="{FF2B5EF4-FFF2-40B4-BE49-F238E27FC236}">
                    <a16:creationId xmlns:a16="http://schemas.microsoft.com/office/drawing/2014/main" id="{DD79FE6F-85AA-0A33-CE4A-973FDE0DF7BD}"/>
                  </a:ext>
                </a:extLst>
              </p:cNvPr>
              <p:cNvSpPr/>
              <p:nvPr/>
            </p:nvSpPr>
            <p:spPr>
              <a:xfrm>
                <a:off x="3314208" y="3429000"/>
                <a:ext cx="523333" cy="5068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>
          <p:sp>
            <p:nvSpPr>
              <p:cNvPr id="11" name="角丸四角形 10">
                <a:extLst>
                  <a:ext uri="{FF2B5EF4-FFF2-40B4-BE49-F238E27FC236}">
                    <a16:creationId xmlns:a16="http://schemas.microsoft.com/office/drawing/2014/main" id="{DD79FE6F-85AA-0A33-CE4A-973FDE0DF7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208" y="3429000"/>
                <a:ext cx="523333" cy="506896"/>
              </a:xfrm>
              <a:prstGeom prst="roundRect">
                <a:avLst/>
              </a:prstGeom>
              <a:blipFill>
                <a:blip r:embed="rId8"/>
                <a:stretch>
                  <a:fillRect l="-6977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A565F00-3C94-A9EE-F6F0-1FA826EA31F5}"/>
                  </a:ext>
                </a:extLst>
              </p:cNvPr>
              <p:cNvSpPr txBox="1"/>
              <p:nvPr/>
            </p:nvSpPr>
            <p:spPr>
              <a:xfrm>
                <a:off x="3312060" y="3412676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A565F00-3C94-A9EE-F6F0-1FA826EA3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060" y="3412676"/>
                <a:ext cx="51007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F8328734-DA72-3944-CC9D-DFD9CE91A4F6}"/>
              </a:ext>
            </a:extLst>
          </p:cNvPr>
          <p:cNvCxnSpPr>
            <a:stCxn id="12" idx="0"/>
            <a:endCxn id="7" idx="4"/>
          </p:cNvCxnSpPr>
          <p:nvPr/>
        </p:nvCxnSpPr>
        <p:spPr>
          <a:xfrm flipV="1">
            <a:off x="3567098" y="2051143"/>
            <a:ext cx="8777" cy="1361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C267030-3270-CB16-C442-C50112102E7A}"/>
                  </a:ext>
                </a:extLst>
              </p:cNvPr>
              <p:cNvSpPr txBox="1"/>
              <p:nvPr/>
            </p:nvSpPr>
            <p:spPr>
              <a:xfrm>
                <a:off x="2959417" y="2735648"/>
                <a:ext cx="4901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C267030-3270-CB16-C442-C50112102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417" y="2735648"/>
                <a:ext cx="490134" cy="523220"/>
              </a:xfrm>
              <a:prstGeom prst="rect">
                <a:avLst/>
              </a:prstGeom>
              <a:blipFill>
                <a:blip r:embed="rId10"/>
                <a:stretch>
                  <a:fillRect l="-5000" r="-2500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5F7F93C-6AB5-B2F5-A47C-816C021CABBF}"/>
              </a:ext>
            </a:extLst>
          </p:cNvPr>
          <p:cNvCxnSpPr>
            <a:cxnSpLocks/>
          </p:cNvCxnSpPr>
          <p:nvPr/>
        </p:nvCxnSpPr>
        <p:spPr>
          <a:xfrm>
            <a:off x="1174966" y="1789475"/>
            <a:ext cx="2121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カギ線コネクタ 22">
            <a:extLst>
              <a:ext uri="{FF2B5EF4-FFF2-40B4-BE49-F238E27FC236}">
                <a16:creationId xmlns:a16="http://schemas.microsoft.com/office/drawing/2014/main" id="{AC8BFF5B-69E0-4B00-B590-6861A1FB24FE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1307470" y="3935896"/>
            <a:ext cx="2259628" cy="6182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6DC7E77-7B40-2207-58C0-EB7403DB3F1F}"/>
                  </a:ext>
                </a:extLst>
              </p:cNvPr>
              <p:cNvSpPr txBox="1"/>
              <p:nvPr/>
            </p:nvSpPr>
            <p:spPr>
              <a:xfrm>
                <a:off x="2798796" y="5567943"/>
                <a:ext cx="3463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6DC7E77-7B40-2207-58C0-EB7403DB3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796" y="5567943"/>
                <a:ext cx="346377" cy="369332"/>
              </a:xfrm>
              <a:prstGeom prst="rect">
                <a:avLst/>
              </a:prstGeom>
              <a:blipFill>
                <a:blip r:embed="rId11"/>
                <a:stretch>
                  <a:fillRect l="-10714" r="-7143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8C4720F1-36CB-555D-143E-16ACD68AF5CC}"/>
              </a:ext>
            </a:extLst>
          </p:cNvPr>
          <p:cNvCxnSpPr>
            <a:stCxn id="25" idx="0"/>
          </p:cNvCxnSpPr>
          <p:nvPr/>
        </p:nvCxnSpPr>
        <p:spPr>
          <a:xfrm rot="5400000" flipH="1" flipV="1">
            <a:off x="2529661" y="4378221"/>
            <a:ext cx="1632047" cy="7473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FF8AE43-7197-89AE-61E9-4B9430974F1F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3837541" y="1775612"/>
            <a:ext cx="1284689" cy="13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角丸四角形 30">
                <a:extLst>
                  <a:ext uri="{FF2B5EF4-FFF2-40B4-BE49-F238E27FC236}">
                    <a16:creationId xmlns:a16="http://schemas.microsoft.com/office/drawing/2014/main" id="{555619F0-7E3D-42D7-E389-E09D1BEC6726}"/>
                  </a:ext>
                </a:extLst>
              </p:cNvPr>
              <p:cNvSpPr/>
              <p:nvPr/>
            </p:nvSpPr>
            <p:spPr>
              <a:xfrm>
                <a:off x="4912340" y="3412676"/>
                <a:ext cx="914385" cy="5068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>
          <p:sp>
            <p:nvSpPr>
              <p:cNvPr id="31" name="角丸四角形 30">
                <a:extLst>
                  <a:ext uri="{FF2B5EF4-FFF2-40B4-BE49-F238E27FC236}">
                    <a16:creationId xmlns:a16="http://schemas.microsoft.com/office/drawing/2014/main" id="{555619F0-7E3D-42D7-E389-E09D1BEC67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340" y="3412676"/>
                <a:ext cx="914385" cy="506896"/>
              </a:xfrm>
              <a:prstGeom prst="roundRect">
                <a:avLst/>
              </a:prstGeom>
              <a:blipFill>
                <a:blip r:embed="rId12"/>
                <a:stretch>
                  <a:fillRect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6262953-2341-5C4B-7A32-DD1AB152F6B2}"/>
                  </a:ext>
                </a:extLst>
              </p:cNvPr>
              <p:cNvSpPr txBox="1"/>
              <p:nvPr/>
            </p:nvSpPr>
            <p:spPr>
              <a:xfrm>
                <a:off x="4825089" y="3412675"/>
                <a:ext cx="11176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6262953-2341-5C4B-7A32-DD1AB152F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089" y="3412675"/>
                <a:ext cx="1117614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7DE0C277-E0E1-57CA-5C18-EA6F6A1828B7}"/>
                  </a:ext>
                </a:extLst>
              </p:cNvPr>
              <p:cNvSpPr/>
              <p:nvPr/>
            </p:nvSpPr>
            <p:spPr>
              <a:xfrm>
                <a:off x="5122232" y="2382582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7DE0C277-E0E1-57CA-5C18-EA6F6A1828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232" y="2382582"/>
                <a:ext cx="523333" cy="523333"/>
              </a:xfrm>
              <a:prstGeom prst="ellipse">
                <a:avLst/>
              </a:prstGeom>
              <a:blipFill>
                <a:blip r:embed="rId14"/>
                <a:stretch>
                  <a:fillRect l="-11628" b="-11628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FB131CE-12B0-BF2B-8400-16C178C14C92}"/>
                  </a:ext>
                </a:extLst>
              </p:cNvPr>
              <p:cNvSpPr txBox="1"/>
              <p:nvPr/>
            </p:nvSpPr>
            <p:spPr>
              <a:xfrm>
                <a:off x="5231612" y="2459582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FB131CE-12B0-BF2B-8400-16C178C14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612" y="2459582"/>
                <a:ext cx="304571" cy="369332"/>
              </a:xfrm>
              <a:prstGeom prst="rect">
                <a:avLst/>
              </a:prstGeom>
              <a:blipFill>
                <a:blip r:embed="rId15"/>
                <a:stretch>
                  <a:fillRect l="-12000" r="-16000"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3C40E202-661D-1A06-4E18-DBA0265F64A7}"/>
              </a:ext>
            </a:extLst>
          </p:cNvPr>
          <p:cNvCxnSpPr>
            <a:cxnSpLocks/>
            <a:stCxn id="32" idx="0"/>
            <a:endCxn id="34" idx="4"/>
          </p:cNvCxnSpPr>
          <p:nvPr/>
        </p:nvCxnSpPr>
        <p:spPr>
          <a:xfrm flipV="1">
            <a:off x="5383896" y="2905915"/>
            <a:ext cx="3" cy="506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31147CAE-19E8-CA2B-ACDC-CC00C88A97EA}"/>
              </a:ext>
            </a:extLst>
          </p:cNvPr>
          <p:cNvCxnSpPr>
            <a:cxnSpLocks/>
            <a:stCxn id="34" idx="0"/>
            <a:endCxn id="9" idx="4"/>
          </p:cNvCxnSpPr>
          <p:nvPr/>
        </p:nvCxnSpPr>
        <p:spPr>
          <a:xfrm flipH="1" flipV="1">
            <a:off x="5383897" y="2037278"/>
            <a:ext cx="2" cy="345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AC349F2B-07A3-DAD2-E073-1075FDEDE03E}"/>
                  </a:ext>
                </a:extLst>
              </p:cNvPr>
              <p:cNvSpPr txBox="1"/>
              <p:nvPr/>
            </p:nvSpPr>
            <p:spPr>
              <a:xfrm>
                <a:off x="4912340" y="2850956"/>
                <a:ext cx="5082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ja-JP" altLang="en-US" sz="28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AC349F2B-07A3-DAD2-E073-1075FDEDE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340" y="2850956"/>
                <a:ext cx="508216" cy="523220"/>
              </a:xfrm>
              <a:prstGeom prst="rect">
                <a:avLst/>
              </a:prstGeom>
              <a:blipFill>
                <a:blip r:embed="rId16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カギ線コネクタ 55">
            <a:extLst>
              <a:ext uri="{FF2B5EF4-FFF2-40B4-BE49-F238E27FC236}">
                <a16:creationId xmlns:a16="http://schemas.microsoft.com/office/drawing/2014/main" id="{5799F0ED-9C45-4E6F-BF70-38E466D5754E}"/>
              </a:ext>
            </a:extLst>
          </p:cNvPr>
          <p:cNvCxnSpPr>
            <a:cxnSpLocks/>
          </p:cNvCxnSpPr>
          <p:nvPr/>
        </p:nvCxnSpPr>
        <p:spPr>
          <a:xfrm flipV="1">
            <a:off x="1307470" y="3928419"/>
            <a:ext cx="4076426" cy="625733"/>
          </a:xfrm>
          <a:prstGeom prst="bentConnector3">
            <a:avLst>
              <a:gd name="adj1" fmla="val 1000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FD253B45-D607-1655-E7A4-FED70EF5E3A3}"/>
              </a:ext>
            </a:extLst>
          </p:cNvPr>
          <p:cNvCxnSpPr/>
          <p:nvPr/>
        </p:nvCxnSpPr>
        <p:spPr>
          <a:xfrm flipV="1">
            <a:off x="5645563" y="3935896"/>
            <a:ext cx="0" cy="8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角丸四角形 72">
                <a:extLst>
                  <a:ext uri="{FF2B5EF4-FFF2-40B4-BE49-F238E27FC236}">
                    <a16:creationId xmlns:a16="http://schemas.microsoft.com/office/drawing/2014/main" id="{D3D5314E-7B49-A6D4-9160-9F9FDC51B7C3}"/>
                  </a:ext>
                </a:extLst>
              </p:cNvPr>
              <p:cNvSpPr/>
              <p:nvPr/>
            </p:nvSpPr>
            <p:spPr>
              <a:xfrm>
                <a:off x="6555212" y="3412676"/>
                <a:ext cx="523333" cy="5068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>
          <p:sp>
            <p:nvSpPr>
              <p:cNvPr id="73" name="角丸四角形 72">
                <a:extLst>
                  <a:ext uri="{FF2B5EF4-FFF2-40B4-BE49-F238E27FC236}">
                    <a16:creationId xmlns:a16="http://schemas.microsoft.com/office/drawing/2014/main" id="{D3D5314E-7B49-A6D4-9160-9F9FDC51B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212" y="3412676"/>
                <a:ext cx="523333" cy="506896"/>
              </a:xfrm>
              <a:prstGeom prst="roundRect">
                <a:avLst/>
              </a:prstGeom>
              <a:blipFill>
                <a:blip r:embed="rId17"/>
                <a:stretch>
                  <a:fillRect l="-6977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7F3D1DCA-B81B-E980-25BE-2A48306AD416}"/>
                  </a:ext>
                </a:extLst>
              </p:cNvPr>
              <p:cNvSpPr txBox="1"/>
              <p:nvPr/>
            </p:nvSpPr>
            <p:spPr>
              <a:xfrm>
                <a:off x="6553064" y="3396352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7F3D1DCA-B81B-E980-25BE-2A48306AD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064" y="3396352"/>
                <a:ext cx="510075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F7678848-61CF-0007-2729-6AB05D0680C4}"/>
              </a:ext>
            </a:extLst>
          </p:cNvPr>
          <p:cNvCxnSpPr>
            <a:cxnSpLocks/>
          </p:cNvCxnSpPr>
          <p:nvPr/>
        </p:nvCxnSpPr>
        <p:spPr>
          <a:xfrm flipV="1">
            <a:off x="6712363" y="3919572"/>
            <a:ext cx="0" cy="63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1CABF80A-51C7-B85C-DC56-E7F27147BD84}"/>
              </a:ext>
            </a:extLst>
          </p:cNvPr>
          <p:cNvCxnSpPr>
            <a:cxnSpLocks/>
          </p:cNvCxnSpPr>
          <p:nvPr/>
        </p:nvCxnSpPr>
        <p:spPr>
          <a:xfrm flipV="1">
            <a:off x="6940963" y="3919572"/>
            <a:ext cx="0" cy="832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角丸四角形 85">
                <a:extLst>
                  <a:ext uri="{FF2B5EF4-FFF2-40B4-BE49-F238E27FC236}">
                    <a16:creationId xmlns:a16="http://schemas.microsoft.com/office/drawing/2014/main" id="{D1C28132-289B-F613-214D-643E5B264223}"/>
                  </a:ext>
                </a:extLst>
              </p:cNvPr>
              <p:cNvSpPr/>
              <p:nvPr/>
            </p:nvSpPr>
            <p:spPr>
              <a:xfrm>
                <a:off x="7674977" y="3412676"/>
                <a:ext cx="523333" cy="506896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>
          <p:sp>
            <p:nvSpPr>
              <p:cNvPr id="86" name="角丸四角形 85">
                <a:extLst>
                  <a:ext uri="{FF2B5EF4-FFF2-40B4-BE49-F238E27FC236}">
                    <a16:creationId xmlns:a16="http://schemas.microsoft.com/office/drawing/2014/main" id="{D1C28132-289B-F613-214D-643E5B2642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977" y="3412676"/>
                <a:ext cx="523333" cy="506896"/>
              </a:xfrm>
              <a:prstGeom prst="roundRect">
                <a:avLst/>
              </a:prstGeom>
              <a:blipFill>
                <a:blip r:embed="rId19"/>
                <a:stretch>
                  <a:fillRect l="-6818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810E2D08-2B39-5406-8EE7-37D3983BDD0D}"/>
                  </a:ext>
                </a:extLst>
              </p:cNvPr>
              <p:cNvSpPr txBox="1"/>
              <p:nvPr/>
            </p:nvSpPr>
            <p:spPr>
              <a:xfrm>
                <a:off x="7672829" y="3396352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810E2D08-2B39-5406-8EE7-37D3983BD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2829" y="3396352"/>
                <a:ext cx="510075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カギ線コネクタ 89">
            <a:extLst>
              <a:ext uri="{FF2B5EF4-FFF2-40B4-BE49-F238E27FC236}">
                <a16:creationId xmlns:a16="http://schemas.microsoft.com/office/drawing/2014/main" id="{DDD25C01-1E53-C015-C655-EE28A62F7E69}"/>
              </a:ext>
            </a:extLst>
          </p:cNvPr>
          <p:cNvCxnSpPr>
            <a:cxnSpLocks/>
            <a:stCxn id="25" idx="0"/>
            <a:endCxn id="87" idx="2"/>
          </p:cNvCxnSpPr>
          <p:nvPr/>
        </p:nvCxnSpPr>
        <p:spPr>
          <a:xfrm rot="5400000" flipH="1" flipV="1">
            <a:off x="4625741" y="2265817"/>
            <a:ext cx="1648371" cy="4955882"/>
          </a:xfrm>
          <a:prstGeom prst="bentConnector3">
            <a:avLst>
              <a:gd name="adj1" fmla="val 494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カギ線コネクタ 92">
            <a:extLst>
              <a:ext uri="{FF2B5EF4-FFF2-40B4-BE49-F238E27FC236}">
                <a16:creationId xmlns:a16="http://schemas.microsoft.com/office/drawing/2014/main" id="{77102A5A-D6A7-BB5C-6E5B-C5171A0AD290}"/>
              </a:ext>
            </a:extLst>
          </p:cNvPr>
          <p:cNvCxnSpPr>
            <a:cxnSpLocks/>
            <a:endCxn id="87" idx="2"/>
          </p:cNvCxnSpPr>
          <p:nvPr/>
        </p:nvCxnSpPr>
        <p:spPr>
          <a:xfrm flipV="1">
            <a:off x="3575875" y="3919572"/>
            <a:ext cx="4351992" cy="6345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7AE2F609-B0DF-5ED6-C4EF-7086BA841E24}"/>
              </a:ext>
            </a:extLst>
          </p:cNvPr>
          <p:cNvCxnSpPr>
            <a:cxnSpLocks/>
          </p:cNvCxnSpPr>
          <p:nvPr/>
        </p:nvCxnSpPr>
        <p:spPr>
          <a:xfrm>
            <a:off x="3575875" y="4554152"/>
            <a:ext cx="451257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52B03160-D8CE-36C9-1AFE-DF1FDF2697B5}"/>
              </a:ext>
            </a:extLst>
          </p:cNvPr>
          <p:cNvCxnSpPr>
            <a:cxnSpLocks/>
          </p:cNvCxnSpPr>
          <p:nvPr/>
        </p:nvCxnSpPr>
        <p:spPr>
          <a:xfrm flipV="1">
            <a:off x="8088451" y="3919572"/>
            <a:ext cx="0" cy="63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カギ線コネクタ 106">
            <a:extLst>
              <a:ext uri="{FF2B5EF4-FFF2-40B4-BE49-F238E27FC236}">
                <a16:creationId xmlns:a16="http://schemas.microsoft.com/office/drawing/2014/main" id="{BF49B751-779D-9EB1-6855-AB040661578D}"/>
              </a:ext>
            </a:extLst>
          </p:cNvPr>
          <p:cNvCxnSpPr>
            <a:stCxn id="74" idx="0"/>
            <a:endCxn id="34" idx="6"/>
          </p:cNvCxnSpPr>
          <p:nvPr/>
        </p:nvCxnSpPr>
        <p:spPr>
          <a:xfrm rot="16200000" flipV="1">
            <a:off x="5850783" y="2439032"/>
            <a:ext cx="752103" cy="11625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円/楕円 107">
                <a:extLst>
                  <a:ext uri="{FF2B5EF4-FFF2-40B4-BE49-F238E27FC236}">
                    <a16:creationId xmlns:a16="http://schemas.microsoft.com/office/drawing/2014/main" id="{F961B09B-F993-195C-B13A-F9D2DA5C8020}"/>
                  </a:ext>
                </a:extLst>
              </p:cNvPr>
              <p:cNvSpPr/>
              <p:nvPr/>
            </p:nvSpPr>
            <p:spPr>
              <a:xfrm>
                <a:off x="8517365" y="2737742"/>
                <a:ext cx="523333" cy="523333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108" name="円/楕円 107">
                <a:extLst>
                  <a:ext uri="{FF2B5EF4-FFF2-40B4-BE49-F238E27FC236}">
                    <a16:creationId xmlns:a16="http://schemas.microsoft.com/office/drawing/2014/main" id="{F961B09B-F993-195C-B13A-F9D2DA5C80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365" y="2737742"/>
                <a:ext cx="523333" cy="523333"/>
              </a:xfrm>
              <a:prstGeom prst="ellipse">
                <a:avLst/>
              </a:prstGeom>
              <a:blipFill>
                <a:blip r:embed="rId20"/>
                <a:stretch>
                  <a:fillRect l="-11628" b="-11628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C3265D17-CEFB-6485-D53D-76C944D35A76}"/>
                  </a:ext>
                </a:extLst>
              </p:cNvPr>
              <p:cNvSpPr txBox="1"/>
              <p:nvPr/>
            </p:nvSpPr>
            <p:spPr>
              <a:xfrm>
                <a:off x="8626745" y="2814742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C3265D17-CEFB-6485-D53D-76C944D35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6745" y="2814742"/>
                <a:ext cx="304571" cy="369332"/>
              </a:xfrm>
              <a:prstGeom prst="rect">
                <a:avLst/>
              </a:prstGeom>
              <a:blipFill>
                <a:blip r:embed="rId15"/>
                <a:stretch>
                  <a:fillRect l="-16000" r="-12000"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カギ線コネクタ 110">
            <a:extLst>
              <a:ext uri="{FF2B5EF4-FFF2-40B4-BE49-F238E27FC236}">
                <a16:creationId xmlns:a16="http://schemas.microsoft.com/office/drawing/2014/main" id="{3CBBAC17-226F-CADE-6FF1-32D405A238D8}"/>
              </a:ext>
            </a:extLst>
          </p:cNvPr>
          <p:cNvCxnSpPr>
            <a:stCxn id="87" idx="0"/>
            <a:endCxn id="108" idx="2"/>
          </p:cNvCxnSpPr>
          <p:nvPr/>
        </p:nvCxnSpPr>
        <p:spPr>
          <a:xfrm rot="5400000" flipH="1" flipV="1">
            <a:off x="8024145" y="2903132"/>
            <a:ext cx="396943" cy="5894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6298F5FA-59CE-4346-0E77-79AB70F9727C}"/>
                  </a:ext>
                </a:extLst>
              </p:cNvPr>
              <p:cNvSpPr/>
              <p:nvPr/>
            </p:nvSpPr>
            <p:spPr>
              <a:xfrm>
                <a:off x="8517365" y="1920625"/>
                <a:ext cx="523333" cy="523333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6298F5FA-59CE-4346-0E77-79AB70F972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365" y="1920625"/>
                <a:ext cx="523333" cy="523333"/>
              </a:xfrm>
              <a:prstGeom prst="ellipse">
                <a:avLst/>
              </a:prstGeom>
              <a:blipFill>
                <a:blip r:embed="rId21"/>
                <a:stretch>
                  <a:fillRect l="-11628" b="-1395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7C523491-60AE-0C91-057F-EDDF0654E25B}"/>
                  </a:ext>
                </a:extLst>
              </p:cNvPr>
              <p:cNvSpPr txBox="1"/>
              <p:nvPr/>
            </p:nvSpPr>
            <p:spPr>
              <a:xfrm>
                <a:off x="8566696" y="2074569"/>
                <a:ext cx="42466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7C523491-60AE-0C91-057F-EDDF0654E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696" y="2074569"/>
                <a:ext cx="424667" cy="215444"/>
              </a:xfrm>
              <a:prstGeom prst="rect">
                <a:avLst/>
              </a:prstGeom>
              <a:blipFill>
                <a:blip r:embed="rId22"/>
                <a:stretch>
                  <a:fillRect l="-8824" r="-8824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カギ線コネクタ 117">
            <a:extLst>
              <a:ext uri="{FF2B5EF4-FFF2-40B4-BE49-F238E27FC236}">
                <a16:creationId xmlns:a16="http://schemas.microsoft.com/office/drawing/2014/main" id="{C4D0AD56-890C-8F66-1473-A5810F233200}"/>
              </a:ext>
            </a:extLst>
          </p:cNvPr>
          <p:cNvCxnSpPr>
            <a:stCxn id="9" idx="6"/>
            <a:endCxn id="115" idx="0"/>
          </p:cNvCxnSpPr>
          <p:nvPr/>
        </p:nvCxnSpPr>
        <p:spPr>
          <a:xfrm>
            <a:off x="5645563" y="1775612"/>
            <a:ext cx="3133469" cy="1450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7543645F-1FC5-FD7C-60B9-D01620A3E1B9}"/>
              </a:ext>
            </a:extLst>
          </p:cNvPr>
          <p:cNvCxnSpPr>
            <a:stCxn id="115" idx="4"/>
            <a:endCxn id="108" idx="0"/>
          </p:cNvCxnSpPr>
          <p:nvPr/>
        </p:nvCxnSpPr>
        <p:spPr>
          <a:xfrm>
            <a:off x="8779032" y="2443958"/>
            <a:ext cx="0" cy="293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987D7F18-1822-C58E-6C17-E226D8A2E7DF}"/>
                  </a:ext>
                </a:extLst>
              </p:cNvPr>
              <p:cNvSpPr txBox="1"/>
              <p:nvPr/>
            </p:nvSpPr>
            <p:spPr>
              <a:xfrm>
                <a:off x="6440857" y="2908183"/>
                <a:ext cx="4076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987D7F18-1822-C58E-6C17-E226D8A2E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857" y="2908183"/>
                <a:ext cx="407676" cy="5232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ACBF5E8D-911D-06AA-4B48-BD45BA6750A0}"/>
                  </a:ext>
                </a:extLst>
              </p:cNvPr>
              <p:cNvSpPr txBox="1"/>
              <p:nvPr/>
            </p:nvSpPr>
            <p:spPr>
              <a:xfrm>
                <a:off x="8068283" y="2480689"/>
                <a:ext cx="5332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800">
                  <a:solidFill>
                    <a:schemeClr val="bg1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ACBF5E8D-911D-06AA-4B48-BD45BA675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283" y="2480689"/>
                <a:ext cx="533288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直線矢印コネクタ 123">
            <a:extLst>
              <a:ext uri="{FF2B5EF4-FFF2-40B4-BE49-F238E27FC236}">
                <a16:creationId xmlns:a16="http://schemas.microsoft.com/office/drawing/2014/main" id="{51154909-2541-413C-A281-028130BE0139}"/>
              </a:ext>
            </a:extLst>
          </p:cNvPr>
          <p:cNvCxnSpPr>
            <a:cxnSpLocks/>
          </p:cNvCxnSpPr>
          <p:nvPr/>
        </p:nvCxnSpPr>
        <p:spPr>
          <a:xfrm>
            <a:off x="8779029" y="1776782"/>
            <a:ext cx="1603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5B6A54DD-4CE1-EFBD-E703-84EF3DCEF287}"/>
                  </a:ext>
                </a:extLst>
              </p:cNvPr>
              <p:cNvSpPr txBox="1"/>
              <p:nvPr/>
            </p:nvSpPr>
            <p:spPr>
              <a:xfrm>
                <a:off x="9948129" y="1406279"/>
                <a:ext cx="3221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5B6A54DD-4CE1-EFBD-E703-84EF3DCEF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8129" y="1406279"/>
                <a:ext cx="322139" cy="369332"/>
              </a:xfrm>
              <a:prstGeom prst="rect">
                <a:avLst/>
              </a:prstGeom>
              <a:blipFill>
                <a:blip r:embed="rId25"/>
                <a:stretch>
                  <a:fillRect l="-11538" r="-3846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カギ線コネクタ 127">
            <a:extLst>
              <a:ext uri="{FF2B5EF4-FFF2-40B4-BE49-F238E27FC236}">
                <a16:creationId xmlns:a16="http://schemas.microsoft.com/office/drawing/2014/main" id="{E615BC46-EC8A-789B-C03C-4C9D16BDD86B}"/>
              </a:ext>
            </a:extLst>
          </p:cNvPr>
          <p:cNvCxnSpPr>
            <a:stCxn id="108" idx="4"/>
          </p:cNvCxnSpPr>
          <p:nvPr/>
        </p:nvCxnSpPr>
        <p:spPr>
          <a:xfrm rot="16200000" flipH="1">
            <a:off x="8934410" y="3105696"/>
            <a:ext cx="1293077" cy="16038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E7ED3C51-469E-D6EB-2741-1027C653BA47}"/>
                  </a:ext>
                </a:extLst>
              </p:cNvPr>
              <p:cNvSpPr txBox="1"/>
              <p:nvPr/>
            </p:nvSpPr>
            <p:spPr>
              <a:xfrm>
                <a:off x="10014043" y="4064570"/>
                <a:ext cx="3574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E7ED3C51-469E-D6EB-2741-1027C653B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043" y="4064570"/>
                <a:ext cx="357406" cy="369332"/>
              </a:xfrm>
              <a:prstGeom prst="rect">
                <a:avLst/>
              </a:prstGeom>
              <a:blipFill>
                <a:blip r:embed="rId26"/>
                <a:stretch>
                  <a:fillRect l="-17241" r="-3448" b="-17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DE7C04AF-98BA-B847-9D4C-9084EB073BA5}"/>
                  </a:ext>
                </a:extLst>
              </p:cNvPr>
              <p:cNvSpPr txBox="1"/>
              <p:nvPr/>
            </p:nvSpPr>
            <p:spPr>
              <a:xfrm>
                <a:off x="8601571" y="258217"/>
                <a:ext cx="3574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DE7C04AF-98BA-B847-9D4C-9084EB073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1571" y="258217"/>
                <a:ext cx="357406" cy="369332"/>
              </a:xfrm>
              <a:prstGeom prst="rect">
                <a:avLst/>
              </a:prstGeom>
              <a:blipFill>
                <a:blip r:embed="rId27"/>
                <a:stretch>
                  <a:fillRect l="-17241" r="-3448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カギ線コネクタ 131">
            <a:extLst>
              <a:ext uri="{FF2B5EF4-FFF2-40B4-BE49-F238E27FC236}">
                <a16:creationId xmlns:a16="http://schemas.microsoft.com/office/drawing/2014/main" id="{9192E317-1A30-0AD6-EF6F-8B59BF406188}"/>
              </a:ext>
            </a:extLst>
          </p:cNvPr>
          <p:cNvCxnSpPr>
            <a:endCxn id="130" idx="2"/>
          </p:cNvCxnSpPr>
          <p:nvPr/>
        </p:nvCxnSpPr>
        <p:spPr>
          <a:xfrm rot="16200000" flipV="1">
            <a:off x="7217310" y="2190513"/>
            <a:ext cx="3926602" cy="800673"/>
          </a:xfrm>
          <a:prstGeom prst="bentConnector3">
            <a:avLst>
              <a:gd name="adj1" fmla="val 898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3499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55E63BC4-6988-174A-20AB-AA220F8C21EB}"/>
              </a:ext>
            </a:extLst>
          </p:cNvPr>
          <p:cNvSpPr/>
          <p:nvPr/>
        </p:nvSpPr>
        <p:spPr>
          <a:xfrm>
            <a:off x="2527863" y="1325882"/>
            <a:ext cx="7307669" cy="3716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9FA872F-C359-66AB-97A3-AB738002A430}"/>
                  </a:ext>
                </a:extLst>
              </p:cNvPr>
              <p:cNvSpPr txBox="1"/>
              <p:nvPr/>
            </p:nvSpPr>
            <p:spPr>
              <a:xfrm>
                <a:off x="1316245" y="1420144"/>
                <a:ext cx="6154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9FA872F-C359-66AB-97A3-AB738002A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245" y="1420144"/>
                <a:ext cx="615490" cy="369332"/>
              </a:xfrm>
              <a:prstGeom prst="rect">
                <a:avLst/>
              </a:prstGeom>
              <a:blipFill>
                <a:blip r:embed="rId2"/>
                <a:stretch>
                  <a:fillRect l="-4000" r="-2000" b="-129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C41F9C7-22E7-4253-9C2E-E96F195E7B67}"/>
                  </a:ext>
                </a:extLst>
              </p:cNvPr>
              <p:cNvSpPr txBox="1"/>
              <p:nvPr/>
            </p:nvSpPr>
            <p:spPr>
              <a:xfrm>
                <a:off x="1307470" y="4061937"/>
                <a:ext cx="6507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ja-JP" sz="24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ja-JP" altLang="en-US" sz="24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C41F9C7-22E7-4253-9C2E-E96F195E7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470" y="4061937"/>
                <a:ext cx="650755" cy="369332"/>
              </a:xfrm>
              <a:prstGeom prst="rect">
                <a:avLst/>
              </a:prstGeom>
              <a:blipFill>
                <a:blip r:embed="rId3"/>
                <a:stretch>
                  <a:fillRect l="-9434" r="-1887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5B9110A2-C4A4-FDE4-0A92-AC355C226734}"/>
                  </a:ext>
                </a:extLst>
              </p:cNvPr>
              <p:cNvSpPr/>
              <p:nvPr/>
            </p:nvSpPr>
            <p:spPr>
              <a:xfrm>
                <a:off x="3314208" y="1527810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5B9110A2-C4A4-FDE4-0A92-AC355C2267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208" y="1527810"/>
                <a:ext cx="523333" cy="523333"/>
              </a:xfrm>
              <a:prstGeom prst="ellipse">
                <a:avLst/>
              </a:prstGeom>
              <a:blipFill>
                <a:blip r:embed="rId4"/>
                <a:stretch>
                  <a:fillRect l="-11628" b="-14286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FFE3EEB-9965-65AE-22D4-0840C15BB901}"/>
                  </a:ext>
                </a:extLst>
              </p:cNvPr>
              <p:cNvSpPr txBox="1"/>
              <p:nvPr/>
            </p:nvSpPr>
            <p:spPr>
              <a:xfrm>
                <a:off x="3423588" y="1604810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FFE3EEB-9965-65AE-22D4-0840C15BB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588" y="1604810"/>
                <a:ext cx="304571" cy="369332"/>
              </a:xfrm>
              <a:prstGeom prst="rect">
                <a:avLst/>
              </a:prstGeom>
              <a:blipFill>
                <a:blip r:embed="rId5"/>
                <a:stretch>
                  <a:fillRect l="-12000" r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005D739A-0B5C-9312-78C9-37193B7737DB}"/>
                  </a:ext>
                </a:extLst>
              </p:cNvPr>
              <p:cNvSpPr/>
              <p:nvPr/>
            </p:nvSpPr>
            <p:spPr>
              <a:xfrm>
                <a:off x="5122230" y="1513945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005D739A-0B5C-9312-78C9-37193B7737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230" y="1513945"/>
                <a:ext cx="523333" cy="523333"/>
              </a:xfrm>
              <a:prstGeom prst="ellipse">
                <a:avLst/>
              </a:prstGeom>
              <a:blipFill>
                <a:blip r:embed="rId6"/>
                <a:stretch>
                  <a:fillRect l="-11628" b="-1395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8D42AE-6B1A-DDC2-AB0F-BB40266A1932}"/>
                  </a:ext>
                </a:extLst>
              </p:cNvPr>
              <p:cNvSpPr txBox="1"/>
              <p:nvPr/>
            </p:nvSpPr>
            <p:spPr>
              <a:xfrm>
                <a:off x="5226802" y="1572529"/>
                <a:ext cx="314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08D42AE-6B1A-DDC2-AB0F-BB40266A1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802" y="1572529"/>
                <a:ext cx="314189" cy="369332"/>
              </a:xfrm>
              <a:prstGeom prst="rect">
                <a:avLst/>
              </a:prstGeom>
              <a:blipFill>
                <a:blip r:embed="rId7"/>
                <a:stretch>
                  <a:fillRect l="-15385" r="-15385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角丸四角形 10">
                <a:extLst>
                  <a:ext uri="{FF2B5EF4-FFF2-40B4-BE49-F238E27FC236}">
                    <a16:creationId xmlns:a16="http://schemas.microsoft.com/office/drawing/2014/main" id="{DD79FE6F-85AA-0A33-CE4A-973FDE0DF7BD}"/>
                  </a:ext>
                </a:extLst>
              </p:cNvPr>
              <p:cNvSpPr/>
              <p:nvPr/>
            </p:nvSpPr>
            <p:spPr>
              <a:xfrm>
                <a:off x="3314208" y="3429000"/>
                <a:ext cx="523333" cy="5068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>
          <p:sp>
            <p:nvSpPr>
              <p:cNvPr id="11" name="角丸四角形 10">
                <a:extLst>
                  <a:ext uri="{FF2B5EF4-FFF2-40B4-BE49-F238E27FC236}">
                    <a16:creationId xmlns:a16="http://schemas.microsoft.com/office/drawing/2014/main" id="{DD79FE6F-85AA-0A33-CE4A-973FDE0DF7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208" y="3429000"/>
                <a:ext cx="523333" cy="506896"/>
              </a:xfrm>
              <a:prstGeom prst="roundRect">
                <a:avLst/>
              </a:prstGeom>
              <a:blipFill>
                <a:blip r:embed="rId8"/>
                <a:stretch>
                  <a:fillRect l="-6977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A565F00-3C94-A9EE-F6F0-1FA826EA31F5}"/>
                  </a:ext>
                </a:extLst>
              </p:cNvPr>
              <p:cNvSpPr txBox="1"/>
              <p:nvPr/>
            </p:nvSpPr>
            <p:spPr>
              <a:xfrm>
                <a:off x="3312060" y="3412676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A565F00-3C94-A9EE-F6F0-1FA826EA3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060" y="3412676"/>
                <a:ext cx="51007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F8328734-DA72-3944-CC9D-DFD9CE91A4F6}"/>
              </a:ext>
            </a:extLst>
          </p:cNvPr>
          <p:cNvCxnSpPr>
            <a:stCxn id="12" idx="0"/>
            <a:endCxn id="7" idx="4"/>
          </p:cNvCxnSpPr>
          <p:nvPr/>
        </p:nvCxnSpPr>
        <p:spPr>
          <a:xfrm flipV="1">
            <a:off x="3567098" y="2051143"/>
            <a:ext cx="8777" cy="1361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C267030-3270-CB16-C442-C50112102E7A}"/>
                  </a:ext>
                </a:extLst>
              </p:cNvPr>
              <p:cNvSpPr txBox="1"/>
              <p:nvPr/>
            </p:nvSpPr>
            <p:spPr>
              <a:xfrm>
                <a:off x="2959417" y="2735648"/>
                <a:ext cx="4901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C267030-3270-CB16-C442-C50112102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417" y="2735648"/>
                <a:ext cx="490134" cy="523220"/>
              </a:xfrm>
              <a:prstGeom prst="rect">
                <a:avLst/>
              </a:prstGeom>
              <a:blipFill>
                <a:blip r:embed="rId10"/>
                <a:stretch>
                  <a:fillRect l="-5000" r="-2500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5F7F93C-6AB5-B2F5-A47C-816C021CABBF}"/>
              </a:ext>
            </a:extLst>
          </p:cNvPr>
          <p:cNvCxnSpPr>
            <a:cxnSpLocks/>
          </p:cNvCxnSpPr>
          <p:nvPr/>
        </p:nvCxnSpPr>
        <p:spPr>
          <a:xfrm>
            <a:off x="1174966" y="1789475"/>
            <a:ext cx="2121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カギ線コネクタ 22">
            <a:extLst>
              <a:ext uri="{FF2B5EF4-FFF2-40B4-BE49-F238E27FC236}">
                <a16:creationId xmlns:a16="http://schemas.microsoft.com/office/drawing/2014/main" id="{AC8BFF5B-69E0-4B00-B590-6861A1FB24FE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1307470" y="3935896"/>
            <a:ext cx="2259628" cy="6182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6DC7E77-7B40-2207-58C0-EB7403DB3F1F}"/>
                  </a:ext>
                </a:extLst>
              </p:cNvPr>
              <p:cNvSpPr txBox="1"/>
              <p:nvPr/>
            </p:nvSpPr>
            <p:spPr>
              <a:xfrm>
                <a:off x="2798796" y="5567943"/>
                <a:ext cx="3463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6DC7E77-7B40-2207-58C0-EB7403DB3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796" y="5567943"/>
                <a:ext cx="346377" cy="369332"/>
              </a:xfrm>
              <a:prstGeom prst="rect">
                <a:avLst/>
              </a:prstGeom>
              <a:blipFill>
                <a:blip r:embed="rId11"/>
                <a:stretch>
                  <a:fillRect l="-10714" r="-7143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カギ線コネクタ 26">
            <a:extLst>
              <a:ext uri="{FF2B5EF4-FFF2-40B4-BE49-F238E27FC236}">
                <a16:creationId xmlns:a16="http://schemas.microsoft.com/office/drawing/2014/main" id="{8C4720F1-36CB-555D-143E-16ACD68AF5CC}"/>
              </a:ext>
            </a:extLst>
          </p:cNvPr>
          <p:cNvCxnSpPr>
            <a:stCxn id="25" idx="0"/>
          </p:cNvCxnSpPr>
          <p:nvPr/>
        </p:nvCxnSpPr>
        <p:spPr>
          <a:xfrm rot="5400000" flipH="1" flipV="1">
            <a:off x="2529661" y="4378221"/>
            <a:ext cx="1632047" cy="7473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FF8AE43-7197-89AE-61E9-4B9430974F1F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3837541" y="1775612"/>
            <a:ext cx="1284689" cy="13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角丸四角形 30">
                <a:extLst>
                  <a:ext uri="{FF2B5EF4-FFF2-40B4-BE49-F238E27FC236}">
                    <a16:creationId xmlns:a16="http://schemas.microsoft.com/office/drawing/2014/main" id="{555619F0-7E3D-42D7-E389-E09D1BEC6726}"/>
                  </a:ext>
                </a:extLst>
              </p:cNvPr>
              <p:cNvSpPr/>
              <p:nvPr/>
            </p:nvSpPr>
            <p:spPr>
              <a:xfrm>
                <a:off x="4912340" y="3412676"/>
                <a:ext cx="914385" cy="5068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>
          <p:sp>
            <p:nvSpPr>
              <p:cNvPr id="31" name="角丸四角形 30">
                <a:extLst>
                  <a:ext uri="{FF2B5EF4-FFF2-40B4-BE49-F238E27FC236}">
                    <a16:creationId xmlns:a16="http://schemas.microsoft.com/office/drawing/2014/main" id="{555619F0-7E3D-42D7-E389-E09D1BEC67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340" y="3412676"/>
                <a:ext cx="914385" cy="506896"/>
              </a:xfrm>
              <a:prstGeom prst="roundRect">
                <a:avLst/>
              </a:prstGeom>
              <a:blipFill>
                <a:blip r:embed="rId12"/>
                <a:stretch>
                  <a:fillRect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6262953-2341-5C4B-7A32-DD1AB152F6B2}"/>
                  </a:ext>
                </a:extLst>
              </p:cNvPr>
              <p:cNvSpPr txBox="1"/>
              <p:nvPr/>
            </p:nvSpPr>
            <p:spPr>
              <a:xfrm>
                <a:off x="4825089" y="3412675"/>
                <a:ext cx="11176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𝒕𝒂𝒏𝒉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66262953-2341-5C4B-7A32-DD1AB152F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089" y="3412675"/>
                <a:ext cx="1117614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7DE0C277-E0E1-57CA-5C18-EA6F6A1828B7}"/>
                  </a:ext>
                </a:extLst>
              </p:cNvPr>
              <p:cNvSpPr/>
              <p:nvPr/>
            </p:nvSpPr>
            <p:spPr>
              <a:xfrm>
                <a:off x="5122232" y="2382582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7DE0C277-E0E1-57CA-5C18-EA6F6A1828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232" y="2382582"/>
                <a:ext cx="523333" cy="523333"/>
              </a:xfrm>
              <a:prstGeom prst="ellipse">
                <a:avLst/>
              </a:prstGeom>
              <a:blipFill>
                <a:blip r:embed="rId14"/>
                <a:stretch>
                  <a:fillRect l="-11628" b="-11628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FB131CE-12B0-BF2B-8400-16C178C14C92}"/>
                  </a:ext>
                </a:extLst>
              </p:cNvPr>
              <p:cNvSpPr txBox="1"/>
              <p:nvPr/>
            </p:nvSpPr>
            <p:spPr>
              <a:xfrm>
                <a:off x="5231612" y="2459582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CFB131CE-12B0-BF2B-8400-16C178C14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612" y="2459582"/>
                <a:ext cx="304571" cy="369332"/>
              </a:xfrm>
              <a:prstGeom prst="rect">
                <a:avLst/>
              </a:prstGeom>
              <a:blipFill>
                <a:blip r:embed="rId15"/>
                <a:stretch>
                  <a:fillRect l="-12000" r="-16000"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3C40E202-661D-1A06-4E18-DBA0265F64A7}"/>
              </a:ext>
            </a:extLst>
          </p:cNvPr>
          <p:cNvCxnSpPr>
            <a:cxnSpLocks/>
            <a:stCxn id="32" idx="0"/>
            <a:endCxn id="34" idx="4"/>
          </p:cNvCxnSpPr>
          <p:nvPr/>
        </p:nvCxnSpPr>
        <p:spPr>
          <a:xfrm flipV="1">
            <a:off x="5383896" y="2905915"/>
            <a:ext cx="3" cy="506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31147CAE-19E8-CA2B-ACDC-CC00C88A97EA}"/>
              </a:ext>
            </a:extLst>
          </p:cNvPr>
          <p:cNvCxnSpPr>
            <a:cxnSpLocks/>
            <a:stCxn id="34" idx="0"/>
            <a:endCxn id="9" idx="4"/>
          </p:cNvCxnSpPr>
          <p:nvPr/>
        </p:nvCxnSpPr>
        <p:spPr>
          <a:xfrm flipH="1" flipV="1">
            <a:off x="5383897" y="2037278"/>
            <a:ext cx="2" cy="345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AC349F2B-07A3-DAD2-E073-1075FDEDE03E}"/>
                  </a:ext>
                </a:extLst>
              </p:cNvPr>
              <p:cNvSpPr txBox="1"/>
              <p:nvPr/>
            </p:nvSpPr>
            <p:spPr>
              <a:xfrm>
                <a:off x="4912340" y="2850956"/>
                <a:ext cx="50821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ja-JP" altLang="en-US" sz="28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AC349F2B-07A3-DAD2-E073-1075FDEDE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340" y="2850956"/>
                <a:ext cx="508216" cy="523220"/>
              </a:xfrm>
              <a:prstGeom prst="rect">
                <a:avLst/>
              </a:prstGeom>
              <a:blipFill>
                <a:blip r:embed="rId16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カギ線コネクタ 55">
            <a:extLst>
              <a:ext uri="{FF2B5EF4-FFF2-40B4-BE49-F238E27FC236}">
                <a16:creationId xmlns:a16="http://schemas.microsoft.com/office/drawing/2014/main" id="{5799F0ED-9C45-4E6F-BF70-38E466D5754E}"/>
              </a:ext>
            </a:extLst>
          </p:cNvPr>
          <p:cNvCxnSpPr>
            <a:cxnSpLocks/>
          </p:cNvCxnSpPr>
          <p:nvPr/>
        </p:nvCxnSpPr>
        <p:spPr>
          <a:xfrm flipV="1">
            <a:off x="1307470" y="3928419"/>
            <a:ext cx="4076426" cy="625733"/>
          </a:xfrm>
          <a:prstGeom prst="bentConnector3">
            <a:avLst>
              <a:gd name="adj1" fmla="val 1000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FD253B45-D607-1655-E7A4-FED70EF5E3A3}"/>
              </a:ext>
            </a:extLst>
          </p:cNvPr>
          <p:cNvCxnSpPr/>
          <p:nvPr/>
        </p:nvCxnSpPr>
        <p:spPr>
          <a:xfrm flipV="1">
            <a:off x="5645563" y="3935896"/>
            <a:ext cx="0" cy="8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角丸四角形 72">
                <a:extLst>
                  <a:ext uri="{FF2B5EF4-FFF2-40B4-BE49-F238E27FC236}">
                    <a16:creationId xmlns:a16="http://schemas.microsoft.com/office/drawing/2014/main" id="{D3D5314E-7B49-A6D4-9160-9F9FDC51B7C3}"/>
                  </a:ext>
                </a:extLst>
              </p:cNvPr>
              <p:cNvSpPr/>
              <p:nvPr/>
            </p:nvSpPr>
            <p:spPr>
              <a:xfrm>
                <a:off x="6555212" y="3412676"/>
                <a:ext cx="523333" cy="5068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>
          <p:sp>
            <p:nvSpPr>
              <p:cNvPr id="73" name="角丸四角形 72">
                <a:extLst>
                  <a:ext uri="{FF2B5EF4-FFF2-40B4-BE49-F238E27FC236}">
                    <a16:creationId xmlns:a16="http://schemas.microsoft.com/office/drawing/2014/main" id="{D3D5314E-7B49-A6D4-9160-9F9FDC51B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212" y="3412676"/>
                <a:ext cx="523333" cy="506896"/>
              </a:xfrm>
              <a:prstGeom prst="roundRect">
                <a:avLst/>
              </a:prstGeom>
              <a:blipFill>
                <a:blip r:embed="rId17"/>
                <a:stretch>
                  <a:fillRect l="-6977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7F3D1DCA-B81B-E980-25BE-2A48306AD416}"/>
                  </a:ext>
                </a:extLst>
              </p:cNvPr>
              <p:cNvSpPr txBox="1"/>
              <p:nvPr/>
            </p:nvSpPr>
            <p:spPr>
              <a:xfrm>
                <a:off x="6553064" y="3396352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7F3D1DCA-B81B-E980-25BE-2A48306AD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064" y="3396352"/>
                <a:ext cx="510075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F7678848-61CF-0007-2729-6AB05D0680C4}"/>
              </a:ext>
            </a:extLst>
          </p:cNvPr>
          <p:cNvCxnSpPr>
            <a:cxnSpLocks/>
          </p:cNvCxnSpPr>
          <p:nvPr/>
        </p:nvCxnSpPr>
        <p:spPr>
          <a:xfrm flipV="1">
            <a:off x="6712363" y="3919572"/>
            <a:ext cx="0" cy="63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1CABF80A-51C7-B85C-DC56-E7F27147BD84}"/>
              </a:ext>
            </a:extLst>
          </p:cNvPr>
          <p:cNvCxnSpPr>
            <a:cxnSpLocks/>
          </p:cNvCxnSpPr>
          <p:nvPr/>
        </p:nvCxnSpPr>
        <p:spPr>
          <a:xfrm flipV="1">
            <a:off x="6940963" y="3919572"/>
            <a:ext cx="0" cy="832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角丸四角形 85">
                <a:extLst>
                  <a:ext uri="{FF2B5EF4-FFF2-40B4-BE49-F238E27FC236}">
                    <a16:creationId xmlns:a16="http://schemas.microsoft.com/office/drawing/2014/main" id="{D1C28132-289B-F613-214D-643E5B264223}"/>
                  </a:ext>
                </a:extLst>
              </p:cNvPr>
              <p:cNvSpPr/>
              <p:nvPr/>
            </p:nvSpPr>
            <p:spPr>
              <a:xfrm>
                <a:off x="7674977" y="3412676"/>
                <a:ext cx="523333" cy="5068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2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ja-JP" altLang="en-US" sz="3200" b="1"/>
              </a:p>
            </p:txBody>
          </p:sp>
        </mc:Choice>
        <mc:Fallback>
          <p:sp>
            <p:nvSpPr>
              <p:cNvPr id="86" name="角丸四角形 85">
                <a:extLst>
                  <a:ext uri="{FF2B5EF4-FFF2-40B4-BE49-F238E27FC236}">
                    <a16:creationId xmlns:a16="http://schemas.microsoft.com/office/drawing/2014/main" id="{D1C28132-289B-F613-214D-643E5B2642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977" y="3412676"/>
                <a:ext cx="523333" cy="506896"/>
              </a:xfrm>
              <a:prstGeom prst="roundRect">
                <a:avLst/>
              </a:prstGeom>
              <a:blipFill>
                <a:blip r:embed="rId19"/>
                <a:stretch>
                  <a:fillRect l="-6818" t="-2381" b="-3333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810E2D08-2B39-5406-8EE7-37D3983BDD0D}"/>
                  </a:ext>
                </a:extLst>
              </p:cNvPr>
              <p:cNvSpPr txBox="1"/>
              <p:nvPr/>
            </p:nvSpPr>
            <p:spPr>
              <a:xfrm>
                <a:off x="7672829" y="3396352"/>
                <a:ext cx="5100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kumimoji="1" lang="ja-JP" altLang="en-US" sz="2800" b="1"/>
              </a:p>
            </p:txBody>
          </p:sp>
        </mc:Choice>
        <mc:Fallback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810E2D08-2B39-5406-8EE7-37D3983BD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2829" y="3396352"/>
                <a:ext cx="510075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カギ線コネクタ 89">
            <a:extLst>
              <a:ext uri="{FF2B5EF4-FFF2-40B4-BE49-F238E27FC236}">
                <a16:creationId xmlns:a16="http://schemas.microsoft.com/office/drawing/2014/main" id="{DDD25C01-1E53-C015-C655-EE28A62F7E69}"/>
              </a:ext>
            </a:extLst>
          </p:cNvPr>
          <p:cNvCxnSpPr>
            <a:cxnSpLocks/>
            <a:stCxn id="25" idx="0"/>
            <a:endCxn id="87" idx="2"/>
          </p:cNvCxnSpPr>
          <p:nvPr/>
        </p:nvCxnSpPr>
        <p:spPr>
          <a:xfrm rot="5400000" flipH="1" flipV="1">
            <a:off x="4625741" y="2265817"/>
            <a:ext cx="1648371" cy="4955882"/>
          </a:xfrm>
          <a:prstGeom prst="bentConnector3">
            <a:avLst>
              <a:gd name="adj1" fmla="val 4948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カギ線コネクタ 92">
            <a:extLst>
              <a:ext uri="{FF2B5EF4-FFF2-40B4-BE49-F238E27FC236}">
                <a16:creationId xmlns:a16="http://schemas.microsoft.com/office/drawing/2014/main" id="{77102A5A-D6A7-BB5C-6E5B-C5171A0AD290}"/>
              </a:ext>
            </a:extLst>
          </p:cNvPr>
          <p:cNvCxnSpPr>
            <a:cxnSpLocks/>
            <a:endCxn id="87" idx="2"/>
          </p:cNvCxnSpPr>
          <p:nvPr/>
        </p:nvCxnSpPr>
        <p:spPr>
          <a:xfrm flipV="1">
            <a:off x="3575875" y="3919572"/>
            <a:ext cx="4351992" cy="6345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7AE2F609-B0DF-5ED6-C4EF-7086BA841E24}"/>
              </a:ext>
            </a:extLst>
          </p:cNvPr>
          <p:cNvCxnSpPr>
            <a:cxnSpLocks/>
          </p:cNvCxnSpPr>
          <p:nvPr/>
        </p:nvCxnSpPr>
        <p:spPr>
          <a:xfrm>
            <a:off x="3575875" y="4554152"/>
            <a:ext cx="451257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52B03160-D8CE-36C9-1AFE-DF1FDF2697B5}"/>
              </a:ext>
            </a:extLst>
          </p:cNvPr>
          <p:cNvCxnSpPr>
            <a:cxnSpLocks/>
          </p:cNvCxnSpPr>
          <p:nvPr/>
        </p:nvCxnSpPr>
        <p:spPr>
          <a:xfrm flipV="1">
            <a:off x="8088451" y="3919572"/>
            <a:ext cx="0" cy="63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カギ線コネクタ 106">
            <a:extLst>
              <a:ext uri="{FF2B5EF4-FFF2-40B4-BE49-F238E27FC236}">
                <a16:creationId xmlns:a16="http://schemas.microsoft.com/office/drawing/2014/main" id="{BF49B751-779D-9EB1-6855-AB040661578D}"/>
              </a:ext>
            </a:extLst>
          </p:cNvPr>
          <p:cNvCxnSpPr>
            <a:stCxn id="74" idx="0"/>
            <a:endCxn id="34" idx="6"/>
          </p:cNvCxnSpPr>
          <p:nvPr/>
        </p:nvCxnSpPr>
        <p:spPr>
          <a:xfrm rot="16200000" flipV="1">
            <a:off x="5850783" y="2439032"/>
            <a:ext cx="752103" cy="11625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円/楕円 107">
                <a:extLst>
                  <a:ext uri="{FF2B5EF4-FFF2-40B4-BE49-F238E27FC236}">
                    <a16:creationId xmlns:a16="http://schemas.microsoft.com/office/drawing/2014/main" id="{F961B09B-F993-195C-B13A-F9D2DA5C8020}"/>
                  </a:ext>
                </a:extLst>
              </p:cNvPr>
              <p:cNvSpPr/>
              <p:nvPr/>
            </p:nvSpPr>
            <p:spPr>
              <a:xfrm>
                <a:off x="8517365" y="2737742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108" name="円/楕円 107">
                <a:extLst>
                  <a:ext uri="{FF2B5EF4-FFF2-40B4-BE49-F238E27FC236}">
                    <a16:creationId xmlns:a16="http://schemas.microsoft.com/office/drawing/2014/main" id="{F961B09B-F993-195C-B13A-F9D2DA5C80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365" y="2737742"/>
                <a:ext cx="523333" cy="523333"/>
              </a:xfrm>
              <a:prstGeom prst="ellipse">
                <a:avLst/>
              </a:prstGeom>
              <a:blipFill>
                <a:blip r:embed="rId20"/>
                <a:stretch>
                  <a:fillRect l="-11628" b="-11628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C3265D17-CEFB-6485-D53D-76C944D35A76}"/>
                  </a:ext>
                </a:extLst>
              </p:cNvPr>
              <p:cNvSpPr txBox="1"/>
              <p:nvPr/>
            </p:nvSpPr>
            <p:spPr>
              <a:xfrm>
                <a:off x="8626745" y="2814742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C3265D17-CEFB-6485-D53D-76C944D35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6745" y="2814742"/>
                <a:ext cx="304571" cy="369332"/>
              </a:xfrm>
              <a:prstGeom prst="rect">
                <a:avLst/>
              </a:prstGeom>
              <a:blipFill>
                <a:blip r:embed="rId15"/>
                <a:stretch>
                  <a:fillRect l="-16000" r="-12000"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カギ線コネクタ 110">
            <a:extLst>
              <a:ext uri="{FF2B5EF4-FFF2-40B4-BE49-F238E27FC236}">
                <a16:creationId xmlns:a16="http://schemas.microsoft.com/office/drawing/2014/main" id="{3CBBAC17-226F-CADE-6FF1-32D405A238D8}"/>
              </a:ext>
            </a:extLst>
          </p:cNvPr>
          <p:cNvCxnSpPr>
            <a:stCxn id="87" idx="0"/>
            <a:endCxn id="108" idx="2"/>
          </p:cNvCxnSpPr>
          <p:nvPr/>
        </p:nvCxnSpPr>
        <p:spPr>
          <a:xfrm rot="5400000" flipH="1" flipV="1">
            <a:off x="8024145" y="2903132"/>
            <a:ext cx="396943" cy="5894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6298F5FA-59CE-4346-0E77-79AB70F9727C}"/>
                  </a:ext>
                </a:extLst>
              </p:cNvPr>
              <p:cNvSpPr/>
              <p:nvPr/>
            </p:nvSpPr>
            <p:spPr>
              <a:xfrm>
                <a:off x="8517365" y="1920625"/>
                <a:ext cx="523333" cy="5233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1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115" name="円/楕円 114">
                <a:extLst>
                  <a:ext uri="{FF2B5EF4-FFF2-40B4-BE49-F238E27FC236}">
                    <a16:creationId xmlns:a16="http://schemas.microsoft.com/office/drawing/2014/main" id="{6298F5FA-59CE-4346-0E77-79AB70F972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365" y="1920625"/>
                <a:ext cx="523333" cy="523333"/>
              </a:xfrm>
              <a:prstGeom prst="ellipse">
                <a:avLst/>
              </a:prstGeom>
              <a:blipFill>
                <a:blip r:embed="rId21"/>
                <a:stretch>
                  <a:fillRect l="-11628" b="-13953"/>
                </a:stretch>
              </a:blipFill>
              <a:ln>
                <a:solidFill>
                  <a:schemeClr val="bg1">
                    <a:lumMod val="1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7C523491-60AE-0C91-057F-EDDF0654E25B}"/>
                  </a:ext>
                </a:extLst>
              </p:cNvPr>
              <p:cNvSpPr txBox="1"/>
              <p:nvPr/>
            </p:nvSpPr>
            <p:spPr>
              <a:xfrm>
                <a:off x="8566696" y="2074569"/>
                <a:ext cx="42466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7C523491-60AE-0C91-057F-EDDF0654E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696" y="2074569"/>
                <a:ext cx="424667" cy="215444"/>
              </a:xfrm>
              <a:prstGeom prst="rect">
                <a:avLst/>
              </a:prstGeom>
              <a:blipFill>
                <a:blip r:embed="rId22"/>
                <a:stretch>
                  <a:fillRect l="-8824" r="-8824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カギ線コネクタ 117">
            <a:extLst>
              <a:ext uri="{FF2B5EF4-FFF2-40B4-BE49-F238E27FC236}">
                <a16:creationId xmlns:a16="http://schemas.microsoft.com/office/drawing/2014/main" id="{C4D0AD56-890C-8F66-1473-A5810F233200}"/>
              </a:ext>
            </a:extLst>
          </p:cNvPr>
          <p:cNvCxnSpPr>
            <a:stCxn id="9" idx="6"/>
            <a:endCxn id="115" idx="0"/>
          </p:cNvCxnSpPr>
          <p:nvPr/>
        </p:nvCxnSpPr>
        <p:spPr>
          <a:xfrm>
            <a:off x="5645563" y="1775612"/>
            <a:ext cx="3133469" cy="1450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7543645F-1FC5-FD7C-60B9-D01620A3E1B9}"/>
              </a:ext>
            </a:extLst>
          </p:cNvPr>
          <p:cNvCxnSpPr>
            <a:stCxn id="115" idx="4"/>
            <a:endCxn id="108" idx="0"/>
          </p:cNvCxnSpPr>
          <p:nvPr/>
        </p:nvCxnSpPr>
        <p:spPr>
          <a:xfrm>
            <a:off x="8779032" y="2443958"/>
            <a:ext cx="0" cy="293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987D7F18-1822-C58E-6C17-E226D8A2E7DF}"/>
                  </a:ext>
                </a:extLst>
              </p:cNvPr>
              <p:cNvSpPr txBox="1"/>
              <p:nvPr/>
            </p:nvSpPr>
            <p:spPr>
              <a:xfrm>
                <a:off x="6440857" y="2908183"/>
                <a:ext cx="4076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987D7F18-1822-C58E-6C17-E226D8A2E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857" y="2908183"/>
                <a:ext cx="407676" cy="5232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ACBF5E8D-911D-06AA-4B48-BD45BA6750A0}"/>
                  </a:ext>
                </a:extLst>
              </p:cNvPr>
              <p:cNvSpPr txBox="1"/>
              <p:nvPr/>
            </p:nvSpPr>
            <p:spPr>
              <a:xfrm>
                <a:off x="8068283" y="2480689"/>
                <a:ext cx="5332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ACBF5E8D-911D-06AA-4B48-BD45BA675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283" y="2480689"/>
                <a:ext cx="533288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直線矢印コネクタ 123">
            <a:extLst>
              <a:ext uri="{FF2B5EF4-FFF2-40B4-BE49-F238E27FC236}">
                <a16:creationId xmlns:a16="http://schemas.microsoft.com/office/drawing/2014/main" id="{51154909-2541-413C-A281-028130BE0139}"/>
              </a:ext>
            </a:extLst>
          </p:cNvPr>
          <p:cNvCxnSpPr>
            <a:cxnSpLocks/>
          </p:cNvCxnSpPr>
          <p:nvPr/>
        </p:nvCxnSpPr>
        <p:spPr>
          <a:xfrm>
            <a:off x="8779029" y="1776782"/>
            <a:ext cx="1603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5B6A54DD-4CE1-EFBD-E703-84EF3DCEF287}"/>
                  </a:ext>
                </a:extLst>
              </p:cNvPr>
              <p:cNvSpPr txBox="1"/>
              <p:nvPr/>
            </p:nvSpPr>
            <p:spPr>
              <a:xfrm>
                <a:off x="9948129" y="1406279"/>
                <a:ext cx="3221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5B6A54DD-4CE1-EFBD-E703-84EF3DCEF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8129" y="1406279"/>
                <a:ext cx="322139" cy="369332"/>
              </a:xfrm>
              <a:prstGeom prst="rect">
                <a:avLst/>
              </a:prstGeom>
              <a:blipFill>
                <a:blip r:embed="rId25"/>
                <a:stretch>
                  <a:fillRect l="-11538" r="-3846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カギ線コネクタ 127">
            <a:extLst>
              <a:ext uri="{FF2B5EF4-FFF2-40B4-BE49-F238E27FC236}">
                <a16:creationId xmlns:a16="http://schemas.microsoft.com/office/drawing/2014/main" id="{E615BC46-EC8A-789B-C03C-4C9D16BDD86B}"/>
              </a:ext>
            </a:extLst>
          </p:cNvPr>
          <p:cNvCxnSpPr>
            <a:stCxn id="108" idx="4"/>
          </p:cNvCxnSpPr>
          <p:nvPr/>
        </p:nvCxnSpPr>
        <p:spPr>
          <a:xfrm rot="16200000" flipH="1">
            <a:off x="8934410" y="3105696"/>
            <a:ext cx="1293077" cy="16038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E7ED3C51-469E-D6EB-2741-1027C653BA47}"/>
                  </a:ext>
                </a:extLst>
              </p:cNvPr>
              <p:cNvSpPr txBox="1"/>
              <p:nvPr/>
            </p:nvSpPr>
            <p:spPr>
              <a:xfrm>
                <a:off x="10014043" y="4064570"/>
                <a:ext cx="3574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E7ED3C51-469E-D6EB-2741-1027C653B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043" y="4064570"/>
                <a:ext cx="357406" cy="369332"/>
              </a:xfrm>
              <a:prstGeom prst="rect">
                <a:avLst/>
              </a:prstGeom>
              <a:blipFill>
                <a:blip r:embed="rId26"/>
                <a:stretch>
                  <a:fillRect l="-17241" r="-3448" b="-172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DE7C04AF-98BA-B847-9D4C-9084EB073BA5}"/>
                  </a:ext>
                </a:extLst>
              </p:cNvPr>
              <p:cNvSpPr txBox="1"/>
              <p:nvPr/>
            </p:nvSpPr>
            <p:spPr>
              <a:xfrm>
                <a:off x="8601571" y="258217"/>
                <a:ext cx="3574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400" i="1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130" name="テキスト ボックス 129">
                <a:extLst>
                  <a:ext uri="{FF2B5EF4-FFF2-40B4-BE49-F238E27FC236}">
                    <a16:creationId xmlns:a16="http://schemas.microsoft.com/office/drawing/2014/main" id="{DE7C04AF-98BA-B847-9D4C-9084EB073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1571" y="258217"/>
                <a:ext cx="357406" cy="369332"/>
              </a:xfrm>
              <a:prstGeom prst="rect">
                <a:avLst/>
              </a:prstGeom>
              <a:blipFill>
                <a:blip r:embed="rId27"/>
                <a:stretch>
                  <a:fillRect l="-17241" r="-3448"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カギ線コネクタ 131">
            <a:extLst>
              <a:ext uri="{FF2B5EF4-FFF2-40B4-BE49-F238E27FC236}">
                <a16:creationId xmlns:a16="http://schemas.microsoft.com/office/drawing/2014/main" id="{9192E317-1A30-0AD6-EF6F-8B59BF406188}"/>
              </a:ext>
            </a:extLst>
          </p:cNvPr>
          <p:cNvCxnSpPr>
            <a:endCxn id="130" idx="2"/>
          </p:cNvCxnSpPr>
          <p:nvPr/>
        </p:nvCxnSpPr>
        <p:spPr>
          <a:xfrm rot="16200000" flipV="1">
            <a:off x="7217310" y="2190513"/>
            <a:ext cx="3926602" cy="800673"/>
          </a:xfrm>
          <a:prstGeom prst="bentConnector3">
            <a:avLst>
              <a:gd name="adj1" fmla="val 898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644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FD98EC-8D25-482F-8132-04421A268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モデル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573968E-BF17-4017-AA59-5326CD607C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/>
              <a:t>補足説明</a:t>
            </a:r>
          </a:p>
        </p:txBody>
      </p:sp>
      <p:cxnSp>
        <p:nvCxnSpPr>
          <p:cNvPr id="20" name="Google Shape;5231;p50">
            <a:extLst>
              <a:ext uri="{FF2B5EF4-FFF2-40B4-BE49-F238E27FC236}">
                <a16:creationId xmlns:a16="http://schemas.microsoft.com/office/drawing/2014/main" id="{C4CDB509-0E24-FECE-0E54-439DB9A7C99C}"/>
              </a:ext>
            </a:extLst>
          </p:cNvPr>
          <p:cNvCxnSpPr/>
          <p:nvPr/>
        </p:nvCxnSpPr>
        <p:spPr>
          <a:xfrm rot="10800000">
            <a:off x="1151846" y="4784470"/>
            <a:ext cx="2743200" cy="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1" name="Google Shape;5232;p50">
            <a:extLst>
              <a:ext uri="{FF2B5EF4-FFF2-40B4-BE49-F238E27FC236}">
                <a16:creationId xmlns:a16="http://schemas.microsoft.com/office/drawing/2014/main" id="{3DD02B48-ABB0-7551-1FFF-6ADE5C6E0B6E}"/>
              </a:ext>
            </a:extLst>
          </p:cNvPr>
          <p:cNvSpPr/>
          <p:nvPr/>
        </p:nvSpPr>
        <p:spPr>
          <a:xfrm>
            <a:off x="1682451" y="4295800"/>
            <a:ext cx="60600" cy="7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5233;p50">
            <a:extLst>
              <a:ext uri="{FF2B5EF4-FFF2-40B4-BE49-F238E27FC236}">
                <a16:creationId xmlns:a16="http://schemas.microsoft.com/office/drawing/2014/main" id="{FEE73FCF-AE80-C0EC-EAFC-6CC7CBEB7235}"/>
              </a:ext>
            </a:extLst>
          </p:cNvPr>
          <p:cNvSpPr/>
          <p:nvPr/>
        </p:nvSpPr>
        <p:spPr>
          <a:xfrm>
            <a:off x="3185938" y="3237356"/>
            <a:ext cx="60600" cy="7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5235;p50">
            <a:extLst>
              <a:ext uri="{FF2B5EF4-FFF2-40B4-BE49-F238E27FC236}">
                <a16:creationId xmlns:a16="http://schemas.microsoft.com/office/drawing/2014/main" id="{09CA5F35-1088-1FE1-BF08-B63C2D790BB9}"/>
              </a:ext>
            </a:extLst>
          </p:cNvPr>
          <p:cNvSpPr/>
          <p:nvPr/>
        </p:nvSpPr>
        <p:spPr>
          <a:xfrm>
            <a:off x="3124546" y="3027716"/>
            <a:ext cx="60600" cy="7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5237;p50">
            <a:extLst>
              <a:ext uri="{FF2B5EF4-FFF2-40B4-BE49-F238E27FC236}">
                <a16:creationId xmlns:a16="http://schemas.microsoft.com/office/drawing/2014/main" id="{4BFBCC14-11DA-8060-C102-1CB1D988D7C5}"/>
              </a:ext>
            </a:extLst>
          </p:cNvPr>
          <p:cNvSpPr/>
          <p:nvPr/>
        </p:nvSpPr>
        <p:spPr>
          <a:xfrm>
            <a:off x="2079719" y="3830256"/>
            <a:ext cx="60600" cy="7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5247;p50">
            <a:extLst>
              <a:ext uri="{FF2B5EF4-FFF2-40B4-BE49-F238E27FC236}">
                <a16:creationId xmlns:a16="http://schemas.microsoft.com/office/drawing/2014/main" id="{BAE3CA2B-1A0F-6DED-98D4-77582B3F80CF}"/>
              </a:ext>
            </a:extLst>
          </p:cNvPr>
          <p:cNvSpPr/>
          <p:nvPr/>
        </p:nvSpPr>
        <p:spPr>
          <a:xfrm>
            <a:off x="2737262" y="3683899"/>
            <a:ext cx="60600" cy="7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" name="Google Shape;5277;p50">
            <a:extLst>
              <a:ext uri="{FF2B5EF4-FFF2-40B4-BE49-F238E27FC236}">
                <a16:creationId xmlns:a16="http://schemas.microsoft.com/office/drawing/2014/main" id="{90011930-555E-770C-89C5-3D26796615B8}"/>
              </a:ext>
            </a:extLst>
          </p:cNvPr>
          <p:cNvCxnSpPr/>
          <p:nvPr/>
        </p:nvCxnSpPr>
        <p:spPr>
          <a:xfrm rot="10800000" flipH="1">
            <a:off x="1235976" y="2517643"/>
            <a:ext cx="7500" cy="238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" name="Google Shape;5276;p50">
            <a:extLst>
              <a:ext uri="{FF2B5EF4-FFF2-40B4-BE49-F238E27FC236}">
                <a16:creationId xmlns:a16="http://schemas.microsoft.com/office/drawing/2014/main" id="{CA7D5D2B-1B98-13AB-48C0-E956ADA9DDEC}"/>
              </a:ext>
            </a:extLst>
          </p:cNvPr>
          <p:cNvCxnSpPr/>
          <p:nvPr/>
        </p:nvCxnSpPr>
        <p:spPr>
          <a:xfrm rot="10800000" flipH="1">
            <a:off x="1460522" y="2689298"/>
            <a:ext cx="2340600" cy="19848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FAE7D020-D4B8-DC01-6780-74A044E658DC}"/>
                  </a:ext>
                </a:extLst>
              </p:cNvPr>
              <p:cNvSpPr txBox="1"/>
              <p:nvPr/>
            </p:nvSpPr>
            <p:spPr>
              <a:xfrm>
                <a:off x="1888382" y="5270738"/>
                <a:ext cx="9201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i="1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＝</m:t>
                    </m:r>
                    <m:r>
                      <a:rPr lang="ja-JP" alt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kumimoji="1" lang="en-US" altLang="ja-JP" dirty="0" err="1"/>
                  <a:t>x+</a:t>
                </a:r>
                <a:r>
                  <a:rPr kumimoji="1" lang="en-US" altLang="ja-JP" b="1" dirty="0" err="1">
                    <a:solidFill>
                      <a:srgbClr val="C00000"/>
                    </a:solidFill>
                  </a:rPr>
                  <a:t>b</a:t>
                </a:r>
                <a:endParaRPr kumimoji="1" lang="ja-JP" altLang="en-US" b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FAE7D020-D4B8-DC01-6780-74A044E65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382" y="5270738"/>
                <a:ext cx="920124" cy="276999"/>
              </a:xfrm>
              <a:prstGeom prst="rect">
                <a:avLst/>
              </a:prstGeom>
              <a:blipFill>
                <a:blip r:embed="rId2"/>
                <a:stretch>
                  <a:fillRect l="-8108" t="-27273" r="-14865" b="-5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Google Shape;5247;p50">
            <a:extLst>
              <a:ext uri="{FF2B5EF4-FFF2-40B4-BE49-F238E27FC236}">
                <a16:creationId xmlns:a16="http://schemas.microsoft.com/office/drawing/2014/main" id="{21715B4A-C831-5C63-BE4D-5050262CA10F}"/>
              </a:ext>
            </a:extLst>
          </p:cNvPr>
          <p:cNvSpPr/>
          <p:nvPr/>
        </p:nvSpPr>
        <p:spPr>
          <a:xfrm>
            <a:off x="2778206" y="3425293"/>
            <a:ext cx="60600" cy="7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5247;p50">
            <a:extLst>
              <a:ext uri="{FF2B5EF4-FFF2-40B4-BE49-F238E27FC236}">
                <a16:creationId xmlns:a16="http://schemas.microsoft.com/office/drawing/2014/main" id="{EEDF5BFB-0F07-A387-6420-6D973A88AAC5}"/>
              </a:ext>
            </a:extLst>
          </p:cNvPr>
          <p:cNvSpPr/>
          <p:nvPr/>
        </p:nvSpPr>
        <p:spPr>
          <a:xfrm>
            <a:off x="2049419" y="4183035"/>
            <a:ext cx="60600" cy="7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5247;p50">
            <a:extLst>
              <a:ext uri="{FF2B5EF4-FFF2-40B4-BE49-F238E27FC236}">
                <a16:creationId xmlns:a16="http://schemas.microsoft.com/office/drawing/2014/main" id="{1E7B3435-B43E-2D8F-6E91-B4706FB355B9}"/>
              </a:ext>
            </a:extLst>
          </p:cNvPr>
          <p:cNvSpPr/>
          <p:nvPr/>
        </p:nvSpPr>
        <p:spPr>
          <a:xfrm>
            <a:off x="2369331" y="3759799"/>
            <a:ext cx="60600" cy="75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" name="Google Shape;5620;p56">
            <a:extLst>
              <a:ext uri="{FF2B5EF4-FFF2-40B4-BE49-F238E27FC236}">
                <a16:creationId xmlns:a16="http://schemas.microsoft.com/office/drawing/2014/main" id="{4DF83A16-B8D2-BDFD-D236-8A75BCBA78EA}"/>
              </a:ext>
            </a:extLst>
          </p:cNvPr>
          <p:cNvGrpSpPr/>
          <p:nvPr/>
        </p:nvGrpSpPr>
        <p:grpSpPr>
          <a:xfrm>
            <a:off x="5559071" y="2558393"/>
            <a:ext cx="5366936" cy="2543725"/>
            <a:chOff x="27550" y="1439225"/>
            <a:chExt cx="5366936" cy="2543725"/>
          </a:xfrm>
        </p:grpSpPr>
        <p:cxnSp>
          <p:nvCxnSpPr>
            <p:cNvPr id="33" name="Google Shape;5621;p56">
              <a:extLst>
                <a:ext uri="{FF2B5EF4-FFF2-40B4-BE49-F238E27FC236}">
                  <a16:creationId xmlns:a16="http://schemas.microsoft.com/office/drawing/2014/main" id="{A241A193-A5DB-6314-2BED-08C5458D127F}"/>
                </a:ext>
              </a:extLst>
            </p:cNvPr>
            <p:cNvCxnSpPr/>
            <p:nvPr/>
          </p:nvCxnSpPr>
          <p:spPr>
            <a:xfrm rot="10800000">
              <a:off x="213945" y="3706052"/>
              <a:ext cx="2743200" cy="9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sp>
          <p:nvSpPr>
            <p:cNvPr id="34" name="Google Shape;5622;p56">
              <a:extLst>
                <a:ext uri="{FF2B5EF4-FFF2-40B4-BE49-F238E27FC236}">
                  <a16:creationId xmlns:a16="http://schemas.microsoft.com/office/drawing/2014/main" id="{8C508505-B804-7419-CF76-39B089486550}"/>
                </a:ext>
              </a:extLst>
            </p:cNvPr>
            <p:cNvSpPr/>
            <p:nvPr/>
          </p:nvSpPr>
          <p:spPr>
            <a:xfrm>
              <a:off x="744550" y="3217382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623;p56">
              <a:extLst>
                <a:ext uri="{FF2B5EF4-FFF2-40B4-BE49-F238E27FC236}">
                  <a16:creationId xmlns:a16="http://schemas.microsoft.com/office/drawing/2014/main" id="{CD01FC9F-258F-A2A0-A67B-D8C2349E08E6}"/>
                </a:ext>
              </a:extLst>
            </p:cNvPr>
            <p:cNvSpPr/>
            <p:nvPr/>
          </p:nvSpPr>
          <p:spPr>
            <a:xfrm>
              <a:off x="958334" y="3394467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624;p56">
              <a:extLst>
                <a:ext uri="{FF2B5EF4-FFF2-40B4-BE49-F238E27FC236}">
                  <a16:creationId xmlns:a16="http://schemas.microsoft.com/office/drawing/2014/main" id="{736154D4-8256-3AF3-265C-CF2967FB0989}"/>
                </a:ext>
              </a:extLst>
            </p:cNvPr>
            <p:cNvSpPr/>
            <p:nvPr/>
          </p:nvSpPr>
          <p:spPr>
            <a:xfrm>
              <a:off x="1095918" y="3441536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625;p56">
              <a:extLst>
                <a:ext uri="{FF2B5EF4-FFF2-40B4-BE49-F238E27FC236}">
                  <a16:creationId xmlns:a16="http://schemas.microsoft.com/office/drawing/2014/main" id="{75C26389-CA51-37BF-4FD5-5BC7C03829DC}"/>
                </a:ext>
              </a:extLst>
            </p:cNvPr>
            <p:cNvSpPr/>
            <p:nvPr/>
          </p:nvSpPr>
          <p:spPr>
            <a:xfrm>
              <a:off x="4816009" y="3191390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626;p56">
              <a:extLst>
                <a:ext uri="{FF2B5EF4-FFF2-40B4-BE49-F238E27FC236}">
                  <a16:creationId xmlns:a16="http://schemas.microsoft.com/office/drawing/2014/main" id="{CD89F4A7-5DB8-27C8-CB8F-E2FABF352B1D}"/>
                </a:ext>
              </a:extLst>
            </p:cNvPr>
            <p:cNvSpPr/>
            <p:nvPr/>
          </p:nvSpPr>
          <p:spPr>
            <a:xfrm>
              <a:off x="4800486" y="3003113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627;p56">
              <a:extLst>
                <a:ext uri="{FF2B5EF4-FFF2-40B4-BE49-F238E27FC236}">
                  <a16:creationId xmlns:a16="http://schemas.microsoft.com/office/drawing/2014/main" id="{CC565DDC-46D5-7255-F30E-650F7B331931}"/>
                </a:ext>
              </a:extLst>
            </p:cNvPr>
            <p:cNvSpPr/>
            <p:nvPr/>
          </p:nvSpPr>
          <p:spPr>
            <a:xfrm>
              <a:off x="625316" y="2766928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628;p56">
              <a:extLst>
                <a:ext uri="{FF2B5EF4-FFF2-40B4-BE49-F238E27FC236}">
                  <a16:creationId xmlns:a16="http://schemas.microsoft.com/office/drawing/2014/main" id="{124D66F3-09D8-7FAE-6F4B-D8388C022FC9}"/>
                </a:ext>
              </a:extLst>
            </p:cNvPr>
            <p:cNvSpPr/>
            <p:nvPr/>
          </p:nvSpPr>
          <p:spPr>
            <a:xfrm>
              <a:off x="4543668" y="2610920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629;p56">
              <a:extLst>
                <a:ext uri="{FF2B5EF4-FFF2-40B4-BE49-F238E27FC236}">
                  <a16:creationId xmlns:a16="http://schemas.microsoft.com/office/drawing/2014/main" id="{353AF2F3-74B8-A10D-E24C-DB526D9A4623}"/>
                </a:ext>
              </a:extLst>
            </p:cNvPr>
            <p:cNvSpPr/>
            <p:nvPr/>
          </p:nvSpPr>
          <p:spPr>
            <a:xfrm>
              <a:off x="4314361" y="2705059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630;p56">
              <a:extLst>
                <a:ext uri="{FF2B5EF4-FFF2-40B4-BE49-F238E27FC236}">
                  <a16:creationId xmlns:a16="http://schemas.microsoft.com/office/drawing/2014/main" id="{F54F0CCA-0D7F-0A06-D3C0-6797077E7692}"/>
                </a:ext>
              </a:extLst>
            </p:cNvPr>
            <p:cNvSpPr txBox="1"/>
            <p:nvPr/>
          </p:nvSpPr>
          <p:spPr>
            <a:xfrm>
              <a:off x="2351625" y="3629850"/>
              <a:ext cx="571800" cy="35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x1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3" name="Google Shape;5631;p56">
              <a:extLst>
                <a:ext uri="{FF2B5EF4-FFF2-40B4-BE49-F238E27FC236}">
                  <a16:creationId xmlns:a16="http://schemas.microsoft.com/office/drawing/2014/main" id="{1CA0CBFC-3E25-80E6-BAE2-445837926A48}"/>
                </a:ext>
              </a:extLst>
            </p:cNvPr>
            <p:cNvSpPr txBox="1"/>
            <p:nvPr/>
          </p:nvSpPr>
          <p:spPr>
            <a:xfrm rot="-5400000">
              <a:off x="-81800" y="1639875"/>
              <a:ext cx="571800" cy="35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x2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4" name="Google Shape;5632;p56">
              <a:extLst>
                <a:ext uri="{FF2B5EF4-FFF2-40B4-BE49-F238E27FC236}">
                  <a16:creationId xmlns:a16="http://schemas.microsoft.com/office/drawing/2014/main" id="{FECE0DB2-22EB-8086-1064-0389DD4E04EE}"/>
                </a:ext>
              </a:extLst>
            </p:cNvPr>
            <p:cNvCxnSpPr/>
            <p:nvPr/>
          </p:nvCxnSpPr>
          <p:spPr>
            <a:xfrm rot="10800000">
              <a:off x="367075" y="1888775"/>
              <a:ext cx="2027100" cy="1725000"/>
            </a:xfrm>
            <a:prstGeom prst="straightConnector1">
              <a:avLst/>
            </a:prstGeom>
            <a:noFill/>
            <a:ln w="19050" cap="flat" cmpd="sng">
              <a:solidFill>
                <a:srgbClr val="6AA84F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5633;p56">
              <a:extLst>
                <a:ext uri="{FF2B5EF4-FFF2-40B4-BE49-F238E27FC236}">
                  <a16:creationId xmlns:a16="http://schemas.microsoft.com/office/drawing/2014/main" id="{29B19006-8A05-355E-15EF-C7DCEFE94FEB}"/>
                </a:ext>
              </a:extLst>
            </p:cNvPr>
            <p:cNvCxnSpPr/>
            <p:nvPr/>
          </p:nvCxnSpPr>
          <p:spPr>
            <a:xfrm rot="10800000" flipH="1">
              <a:off x="298075" y="1439225"/>
              <a:ext cx="7500" cy="2386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6" name="Google Shape;5634;p56">
              <a:extLst>
                <a:ext uri="{FF2B5EF4-FFF2-40B4-BE49-F238E27FC236}">
                  <a16:creationId xmlns:a16="http://schemas.microsoft.com/office/drawing/2014/main" id="{16469B91-87D3-4F68-4987-1A8054D046BB}"/>
                </a:ext>
              </a:extLst>
            </p:cNvPr>
            <p:cNvSpPr/>
            <p:nvPr/>
          </p:nvSpPr>
          <p:spPr>
            <a:xfrm>
              <a:off x="4968409" y="3343790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635;p56">
              <a:extLst>
                <a:ext uri="{FF2B5EF4-FFF2-40B4-BE49-F238E27FC236}">
                  <a16:creationId xmlns:a16="http://schemas.microsoft.com/office/drawing/2014/main" id="{6F5D0EA3-F152-4254-6442-5C53B7BB33FA}"/>
                </a:ext>
              </a:extLst>
            </p:cNvPr>
            <p:cNvSpPr/>
            <p:nvPr/>
          </p:nvSpPr>
          <p:spPr>
            <a:xfrm>
              <a:off x="1278582" y="3217363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636;p56">
              <a:extLst>
                <a:ext uri="{FF2B5EF4-FFF2-40B4-BE49-F238E27FC236}">
                  <a16:creationId xmlns:a16="http://schemas.microsoft.com/office/drawing/2014/main" id="{99A0D050-76FD-8A3D-3CFE-4E78C2273270}"/>
                </a:ext>
              </a:extLst>
            </p:cNvPr>
            <p:cNvSpPr/>
            <p:nvPr/>
          </p:nvSpPr>
          <p:spPr>
            <a:xfrm>
              <a:off x="716332" y="2948459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637;p56">
              <a:extLst>
                <a:ext uri="{FF2B5EF4-FFF2-40B4-BE49-F238E27FC236}">
                  <a16:creationId xmlns:a16="http://schemas.microsoft.com/office/drawing/2014/main" id="{CF8002AF-9413-89AA-7C43-5FB4F16A578B}"/>
                </a:ext>
              </a:extLst>
            </p:cNvPr>
            <p:cNvSpPr/>
            <p:nvPr/>
          </p:nvSpPr>
          <p:spPr>
            <a:xfrm>
              <a:off x="930116" y="2690728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638;p56">
              <a:extLst>
                <a:ext uri="{FF2B5EF4-FFF2-40B4-BE49-F238E27FC236}">
                  <a16:creationId xmlns:a16="http://schemas.microsoft.com/office/drawing/2014/main" id="{15DFFC16-1EC8-3B7C-A341-47104D6B8367}"/>
                </a:ext>
              </a:extLst>
            </p:cNvPr>
            <p:cNvSpPr/>
            <p:nvPr/>
          </p:nvSpPr>
          <p:spPr>
            <a:xfrm>
              <a:off x="1021839" y="2549520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639;p56">
              <a:extLst>
                <a:ext uri="{FF2B5EF4-FFF2-40B4-BE49-F238E27FC236}">
                  <a16:creationId xmlns:a16="http://schemas.microsoft.com/office/drawing/2014/main" id="{CAB166DF-1C85-4672-42D9-EE4F3A24CB85}"/>
                </a:ext>
              </a:extLst>
            </p:cNvPr>
            <p:cNvSpPr/>
            <p:nvPr/>
          </p:nvSpPr>
          <p:spPr>
            <a:xfrm>
              <a:off x="4847761" y="2857459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640;p56">
              <a:extLst>
                <a:ext uri="{FF2B5EF4-FFF2-40B4-BE49-F238E27FC236}">
                  <a16:creationId xmlns:a16="http://schemas.microsoft.com/office/drawing/2014/main" id="{F7E4590E-EF7B-4B88-AA8F-C7AE00269EEC}"/>
                </a:ext>
              </a:extLst>
            </p:cNvPr>
            <p:cNvSpPr/>
            <p:nvPr/>
          </p:nvSpPr>
          <p:spPr>
            <a:xfrm>
              <a:off x="1311116" y="2766928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641;p56">
              <a:extLst>
                <a:ext uri="{FF2B5EF4-FFF2-40B4-BE49-F238E27FC236}">
                  <a16:creationId xmlns:a16="http://schemas.microsoft.com/office/drawing/2014/main" id="{924C4377-B16F-00CB-7989-E9EF38222EB5}"/>
                </a:ext>
              </a:extLst>
            </p:cNvPr>
            <p:cNvSpPr/>
            <p:nvPr/>
          </p:nvSpPr>
          <p:spPr>
            <a:xfrm>
              <a:off x="1402839" y="2625720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642;p56">
              <a:extLst>
                <a:ext uri="{FF2B5EF4-FFF2-40B4-BE49-F238E27FC236}">
                  <a16:creationId xmlns:a16="http://schemas.microsoft.com/office/drawing/2014/main" id="{798E831C-9ED1-70B4-2D82-B552AAB95681}"/>
                </a:ext>
              </a:extLst>
            </p:cNvPr>
            <p:cNvSpPr/>
            <p:nvPr/>
          </p:nvSpPr>
          <p:spPr>
            <a:xfrm>
              <a:off x="1402132" y="2948459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643;p56">
              <a:extLst>
                <a:ext uri="{FF2B5EF4-FFF2-40B4-BE49-F238E27FC236}">
                  <a16:creationId xmlns:a16="http://schemas.microsoft.com/office/drawing/2014/main" id="{E84C10F5-4EF0-A95C-F015-4F5C033C7DDE}"/>
                </a:ext>
              </a:extLst>
            </p:cNvPr>
            <p:cNvSpPr/>
            <p:nvPr/>
          </p:nvSpPr>
          <p:spPr>
            <a:xfrm>
              <a:off x="5061545" y="22949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44;p56">
              <a:extLst>
                <a:ext uri="{FF2B5EF4-FFF2-40B4-BE49-F238E27FC236}">
                  <a16:creationId xmlns:a16="http://schemas.microsoft.com/office/drawing/2014/main" id="{87FB73AF-6367-550C-1FFE-5582334DF4EF}"/>
                </a:ext>
              </a:extLst>
            </p:cNvPr>
            <p:cNvSpPr/>
            <p:nvPr/>
          </p:nvSpPr>
          <p:spPr>
            <a:xfrm>
              <a:off x="5152561" y="2476459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645;p56">
              <a:extLst>
                <a:ext uri="{FF2B5EF4-FFF2-40B4-BE49-F238E27FC236}">
                  <a16:creationId xmlns:a16="http://schemas.microsoft.com/office/drawing/2014/main" id="{9897AEA7-1D8B-3318-3E99-68E2CDA85D18}"/>
                </a:ext>
              </a:extLst>
            </p:cNvPr>
            <p:cNvSpPr/>
            <p:nvPr/>
          </p:nvSpPr>
          <p:spPr>
            <a:xfrm>
              <a:off x="4832945" y="22949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646;p56">
              <a:extLst>
                <a:ext uri="{FF2B5EF4-FFF2-40B4-BE49-F238E27FC236}">
                  <a16:creationId xmlns:a16="http://schemas.microsoft.com/office/drawing/2014/main" id="{8B444676-8ABA-82C4-234E-34AF772572EF}"/>
                </a:ext>
              </a:extLst>
            </p:cNvPr>
            <p:cNvSpPr/>
            <p:nvPr/>
          </p:nvSpPr>
          <p:spPr>
            <a:xfrm>
              <a:off x="777716" y="20811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647;p56">
              <a:extLst>
                <a:ext uri="{FF2B5EF4-FFF2-40B4-BE49-F238E27FC236}">
                  <a16:creationId xmlns:a16="http://schemas.microsoft.com/office/drawing/2014/main" id="{6884143D-0A15-A857-7745-1F0E0D06C7DC}"/>
                </a:ext>
              </a:extLst>
            </p:cNvPr>
            <p:cNvSpPr/>
            <p:nvPr/>
          </p:nvSpPr>
          <p:spPr>
            <a:xfrm>
              <a:off x="869439" y="1939920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648;p56">
              <a:extLst>
                <a:ext uri="{FF2B5EF4-FFF2-40B4-BE49-F238E27FC236}">
                  <a16:creationId xmlns:a16="http://schemas.microsoft.com/office/drawing/2014/main" id="{DA408B0A-8F40-4827-7732-F657909706E4}"/>
                </a:ext>
              </a:extLst>
            </p:cNvPr>
            <p:cNvSpPr/>
            <p:nvPr/>
          </p:nvSpPr>
          <p:spPr>
            <a:xfrm>
              <a:off x="669057" y="2484513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649;p56">
              <a:extLst>
                <a:ext uri="{FF2B5EF4-FFF2-40B4-BE49-F238E27FC236}">
                  <a16:creationId xmlns:a16="http://schemas.microsoft.com/office/drawing/2014/main" id="{7F8596EA-0819-ACA4-7BD4-8A25F04664E7}"/>
                </a:ext>
              </a:extLst>
            </p:cNvPr>
            <p:cNvSpPr/>
            <p:nvPr/>
          </p:nvSpPr>
          <p:spPr>
            <a:xfrm>
              <a:off x="701516" y="2309728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650;p56">
              <a:extLst>
                <a:ext uri="{FF2B5EF4-FFF2-40B4-BE49-F238E27FC236}">
                  <a16:creationId xmlns:a16="http://schemas.microsoft.com/office/drawing/2014/main" id="{33C1322C-73A4-9142-98B0-3073EDE96E82}"/>
                </a:ext>
              </a:extLst>
            </p:cNvPr>
            <p:cNvSpPr/>
            <p:nvPr/>
          </p:nvSpPr>
          <p:spPr>
            <a:xfrm>
              <a:off x="792532" y="2491259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651;p56">
              <a:extLst>
                <a:ext uri="{FF2B5EF4-FFF2-40B4-BE49-F238E27FC236}">
                  <a16:creationId xmlns:a16="http://schemas.microsoft.com/office/drawing/2014/main" id="{80A01E2C-2D56-BF1B-E861-FED1A3219120}"/>
                </a:ext>
              </a:extLst>
            </p:cNvPr>
            <p:cNvSpPr/>
            <p:nvPr/>
          </p:nvSpPr>
          <p:spPr>
            <a:xfrm>
              <a:off x="869439" y="2549520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652;p56">
              <a:extLst>
                <a:ext uri="{FF2B5EF4-FFF2-40B4-BE49-F238E27FC236}">
                  <a16:creationId xmlns:a16="http://schemas.microsoft.com/office/drawing/2014/main" id="{380B4278-BCAD-8ACA-317F-15756BD901DD}"/>
                </a:ext>
              </a:extLst>
            </p:cNvPr>
            <p:cNvSpPr/>
            <p:nvPr/>
          </p:nvSpPr>
          <p:spPr>
            <a:xfrm>
              <a:off x="2012439" y="2397120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653;p56">
              <a:extLst>
                <a:ext uri="{FF2B5EF4-FFF2-40B4-BE49-F238E27FC236}">
                  <a16:creationId xmlns:a16="http://schemas.microsoft.com/office/drawing/2014/main" id="{17866224-693C-C544-3A33-0AFF08B376D2}"/>
                </a:ext>
              </a:extLst>
            </p:cNvPr>
            <p:cNvSpPr/>
            <p:nvPr/>
          </p:nvSpPr>
          <p:spPr>
            <a:xfrm>
              <a:off x="1783839" y="2397120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654;p56">
              <a:extLst>
                <a:ext uri="{FF2B5EF4-FFF2-40B4-BE49-F238E27FC236}">
                  <a16:creationId xmlns:a16="http://schemas.microsoft.com/office/drawing/2014/main" id="{C80F2669-B0C4-7F65-7E9B-9BB56BC2DD13}"/>
                </a:ext>
              </a:extLst>
            </p:cNvPr>
            <p:cNvSpPr/>
            <p:nvPr/>
          </p:nvSpPr>
          <p:spPr>
            <a:xfrm>
              <a:off x="1615916" y="23859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655;p56">
              <a:extLst>
                <a:ext uri="{FF2B5EF4-FFF2-40B4-BE49-F238E27FC236}">
                  <a16:creationId xmlns:a16="http://schemas.microsoft.com/office/drawing/2014/main" id="{60D9D519-877B-B4C3-8339-63260030EA86}"/>
                </a:ext>
              </a:extLst>
            </p:cNvPr>
            <p:cNvSpPr/>
            <p:nvPr/>
          </p:nvSpPr>
          <p:spPr>
            <a:xfrm>
              <a:off x="1783839" y="2168520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656;p56">
              <a:extLst>
                <a:ext uri="{FF2B5EF4-FFF2-40B4-BE49-F238E27FC236}">
                  <a16:creationId xmlns:a16="http://schemas.microsoft.com/office/drawing/2014/main" id="{0B884605-7D8F-1C48-0159-2B581BB8CBB8}"/>
                </a:ext>
              </a:extLst>
            </p:cNvPr>
            <p:cNvSpPr/>
            <p:nvPr/>
          </p:nvSpPr>
          <p:spPr>
            <a:xfrm>
              <a:off x="1539716" y="29193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657;p56">
              <a:extLst>
                <a:ext uri="{FF2B5EF4-FFF2-40B4-BE49-F238E27FC236}">
                  <a16:creationId xmlns:a16="http://schemas.microsoft.com/office/drawing/2014/main" id="{0B27EEF0-45F6-07C0-5DA7-E44DF66FF884}"/>
                </a:ext>
              </a:extLst>
            </p:cNvPr>
            <p:cNvSpPr/>
            <p:nvPr/>
          </p:nvSpPr>
          <p:spPr>
            <a:xfrm>
              <a:off x="1707639" y="2854320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658;p56">
              <a:extLst>
                <a:ext uri="{FF2B5EF4-FFF2-40B4-BE49-F238E27FC236}">
                  <a16:creationId xmlns:a16="http://schemas.microsoft.com/office/drawing/2014/main" id="{D92772B7-AF65-FD40-DB85-2CC1E599621D}"/>
                </a:ext>
              </a:extLst>
            </p:cNvPr>
            <p:cNvSpPr/>
            <p:nvPr/>
          </p:nvSpPr>
          <p:spPr>
            <a:xfrm>
              <a:off x="1615916" y="27669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659;p56">
              <a:extLst>
                <a:ext uri="{FF2B5EF4-FFF2-40B4-BE49-F238E27FC236}">
                  <a16:creationId xmlns:a16="http://schemas.microsoft.com/office/drawing/2014/main" id="{0F974949-7798-4047-568B-50F9E77AF9E7}"/>
                </a:ext>
              </a:extLst>
            </p:cNvPr>
            <p:cNvSpPr/>
            <p:nvPr/>
          </p:nvSpPr>
          <p:spPr>
            <a:xfrm>
              <a:off x="1707639" y="2625720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660;p56">
              <a:extLst>
                <a:ext uri="{FF2B5EF4-FFF2-40B4-BE49-F238E27FC236}">
                  <a16:creationId xmlns:a16="http://schemas.microsoft.com/office/drawing/2014/main" id="{D0E82907-79EF-EF0B-EBE0-ACB899F61E3D}"/>
                </a:ext>
              </a:extLst>
            </p:cNvPr>
            <p:cNvSpPr/>
            <p:nvPr/>
          </p:nvSpPr>
          <p:spPr>
            <a:xfrm>
              <a:off x="1294180" y="3434790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661;p56">
              <a:extLst>
                <a:ext uri="{FF2B5EF4-FFF2-40B4-BE49-F238E27FC236}">
                  <a16:creationId xmlns:a16="http://schemas.microsoft.com/office/drawing/2014/main" id="{8DF58BB8-9A37-A199-8228-0D5783DF7399}"/>
                </a:ext>
              </a:extLst>
            </p:cNvPr>
            <p:cNvSpPr/>
            <p:nvPr/>
          </p:nvSpPr>
          <p:spPr>
            <a:xfrm>
              <a:off x="1507182" y="3445963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662;p56">
              <a:extLst>
                <a:ext uri="{FF2B5EF4-FFF2-40B4-BE49-F238E27FC236}">
                  <a16:creationId xmlns:a16="http://schemas.microsoft.com/office/drawing/2014/main" id="{7669A7DE-29EC-E713-6631-BFDC95587C43}"/>
                </a:ext>
              </a:extLst>
            </p:cNvPr>
            <p:cNvSpPr/>
            <p:nvPr/>
          </p:nvSpPr>
          <p:spPr>
            <a:xfrm>
              <a:off x="5333886" y="3155513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663;p56">
              <a:extLst>
                <a:ext uri="{FF2B5EF4-FFF2-40B4-BE49-F238E27FC236}">
                  <a16:creationId xmlns:a16="http://schemas.microsoft.com/office/drawing/2014/main" id="{E2D802CF-2FDF-0228-4357-BEF9D0E13298}"/>
                </a:ext>
              </a:extLst>
            </p:cNvPr>
            <p:cNvSpPr/>
            <p:nvPr/>
          </p:nvSpPr>
          <p:spPr>
            <a:xfrm>
              <a:off x="1478332" y="3329459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664;p56">
              <a:extLst>
                <a:ext uri="{FF2B5EF4-FFF2-40B4-BE49-F238E27FC236}">
                  <a16:creationId xmlns:a16="http://schemas.microsoft.com/office/drawing/2014/main" id="{7AC1E44F-1BCD-AA57-CB1E-A0753E65D50B}"/>
                </a:ext>
              </a:extLst>
            </p:cNvPr>
            <p:cNvSpPr/>
            <p:nvPr/>
          </p:nvSpPr>
          <p:spPr>
            <a:xfrm>
              <a:off x="5229468" y="3068120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665;p56">
              <a:extLst>
                <a:ext uri="{FF2B5EF4-FFF2-40B4-BE49-F238E27FC236}">
                  <a16:creationId xmlns:a16="http://schemas.microsoft.com/office/drawing/2014/main" id="{A3A4D79A-8BD9-7FA7-3F80-38A474E6673C}"/>
                </a:ext>
              </a:extLst>
            </p:cNvPr>
            <p:cNvSpPr/>
            <p:nvPr/>
          </p:nvSpPr>
          <p:spPr>
            <a:xfrm>
              <a:off x="1082516" y="21573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666;p56">
              <a:extLst>
                <a:ext uri="{FF2B5EF4-FFF2-40B4-BE49-F238E27FC236}">
                  <a16:creationId xmlns:a16="http://schemas.microsoft.com/office/drawing/2014/main" id="{94AD30E6-D23C-FD7C-F1E7-9CAE321EFE57}"/>
                </a:ext>
              </a:extLst>
            </p:cNvPr>
            <p:cNvSpPr/>
            <p:nvPr/>
          </p:nvSpPr>
          <p:spPr>
            <a:xfrm>
              <a:off x="1174239" y="2016120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667;p56">
              <a:extLst>
                <a:ext uri="{FF2B5EF4-FFF2-40B4-BE49-F238E27FC236}">
                  <a16:creationId xmlns:a16="http://schemas.microsoft.com/office/drawing/2014/main" id="{7330D174-9CB6-5EF3-8014-79E190331AAB}"/>
                </a:ext>
              </a:extLst>
            </p:cNvPr>
            <p:cNvSpPr/>
            <p:nvPr/>
          </p:nvSpPr>
          <p:spPr>
            <a:xfrm>
              <a:off x="1692116" y="22335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668;p56">
              <a:extLst>
                <a:ext uri="{FF2B5EF4-FFF2-40B4-BE49-F238E27FC236}">
                  <a16:creationId xmlns:a16="http://schemas.microsoft.com/office/drawing/2014/main" id="{A64DBE48-211B-FE8C-434F-67AA2707C36A}"/>
                </a:ext>
              </a:extLst>
            </p:cNvPr>
            <p:cNvSpPr/>
            <p:nvPr/>
          </p:nvSpPr>
          <p:spPr>
            <a:xfrm>
              <a:off x="5290145" y="22187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669;p56">
              <a:extLst>
                <a:ext uri="{FF2B5EF4-FFF2-40B4-BE49-F238E27FC236}">
                  <a16:creationId xmlns:a16="http://schemas.microsoft.com/office/drawing/2014/main" id="{05378306-1EA9-6736-044F-C580E0207AAB}"/>
                </a:ext>
              </a:extLst>
            </p:cNvPr>
            <p:cNvSpPr/>
            <p:nvPr/>
          </p:nvSpPr>
          <p:spPr>
            <a:xfrm>
              <a:off x="1158716" y="18525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670;p56">
              <a:extLst>
                <a:ext uri="{FF2B5EF4-FFF2-40B4-BE49-F238E27FC236}">
                  <a16:creationId xmlns:a16="http://schemas.microsoft.com/office/drawing/2014/main" id="{7F88EB02-3A49-B4C2-CA26-938B3BADF203}"/>
                </a:ext>
              </a:extLst>
            </p:cNvPr>
            <p:cNvSpPr/>
            <p:nvPr/>
          </p:nvSpPr>
          <p:spPr>
            <a:xfrm>
              <a:off x="1326639" y="1863720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671;p56">
              <a:extLst>
                <a:ext uri="{FF2B5EF4-FFF2-40B4-BE49-F238E27FC236}">
                  <a16:creationId xmlns:a16="http://schemas.microsoft.com/office/drawing/2014/main" id="{C51802A6-8B10-5A9E-DD84-B736CF4282C3}"/>
                </a:ext>
              </a:extLst>
            </p:cNvPr>
            <p:cNvSpPr/>
            <p:nvPr/>
          </p:nvSpPr>
          <p:spPr>
            <a:xfrm>
              <a:off x="1158716" y="2614528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672;p56">
              <a:extLst>
                <a:ext uri="{FF2B5EF4-FFF2-40B4-BE49-F238E27FC236}">
                  <a16:creationId xmlns:a16="http://schemas.microsoft.com/office/drawing/2014/main" id="{FAE17C8B-BD3D-7F3A-6DFE-92006492A350}"/>
                </a:ext>
              </a:extLst>
            </p:cNvPr>
            <p:cNvSpPr/>
            <p:nvPr/>
          </p:nvSpPr>
          <p:spPr>
            <a:xfrm>
              <a:off x="1920716" y="22335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673;p56">
              <a:extLst>
                <a:ext uri="{FF2B5EF4-FFF2-40B4-BE49-F238E27FC236}">
                  <a16:creationId xmlns:a16="http://schemas.microsoft.com/office/drawing/2014/main" id="{BA63139C-8820-F6EE-08E9-A8DE3BA196FE}"/>
                </a:ext>
              </a:extLst>
            </p:cNvPr>
            <p:cNvSpPr/>
            <p:nvPr/>
          </p:nvSpPr>
          <p:spPr>
            <a:xfrm>
              <a:off x="1539716" y="20811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5674;p56">
              <a:extLst>
                <a:ext uri="{FF2B5EF4-FFF2-40B4-BE49-F238E27FC236}">
                  <a16:creationId xmlns:a16="http://schemas.microsoft.com/office/drawing/2014/main" id="{CDA85826-FC28-8990-269A-7A4C945243AA}"/>
                </a:ext>
              </a:extLst>
            </p:cNvPr>
            <p:cNvSpPr/>
            <p:nvPr/>
          </p:nvSpPr>
          <p:spPr>
            <a:xfrm>
              <a:off x="1631439" y="1939920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5675;p56">
              <a:extLst>
                <a:ext uri="{FF2B5EF4-FFF2-40B4-BE49-F238E27FC236}">
                  <a16:creationId xmlns:a16="http://schemas.microsoft.com/office/drawing/2014/main" id="{C115BA19-91D1-906C-4CBC-9CB400B28E31}"/>
                </a:ext>
              </a:extLst>
            </p:cNvPr>
            <p:cNvSpPr/>
            <p:nvPr/>
          </p:nvSpPr>
          <p:spPr>
            <a:xfrm>
              <a:off x="820750" y="3369782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5676;p56">
              <a:extLst>
                <a:ext uri="{FF2B5EF4-FFF2-40B4-BE49-F238E27FC236}">
                  <a16:creationId xmlns:a16="http://schemas.microsoft.com/office/drawing/2014/main" id="{CEEB5C26-FC07-4140-36A3-E3415D63062D}"/>
                </a:ext>
              </a:extLst>
            </p:cNvPr>
            <p:cNvSpPr/>
            <p:nvPr/>
          </p:nvSpPr>
          <p:spPr>
            <a:xfrm>
              <a:off x="625316" y="2995528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5677;p56">
              <a:extLst>
                <a:ext uri="{FF2B5EF4-FFF2-40B4-BE49-F238E27FC236}">
                  <a16:creationId xmlns:a16="http://schemas.microsoft.com/office/drawing/2014/main" id="{4B6BC694-BC00-9A6F-D873-8FBAE9D3C0C6}"/>
                </a:ext>
              </a:extLst>
            </p:cNvPr>
            <p:cNvSpPr/>
            <p:nvPr/>
          </p:nvSpPr>
          <p:spPr>
            <a:xfrm>
              <a:off x="869439" y="2778120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5678;p56">
              <a:extLst>
                <a:ext uri="{FF2B5EF4-FFF2-40B4-BE49-F238E27FC236}">
                  <a16:creationId xmlns:a16="http://schemas.microsoft.com/office/drawing/2014/main" id="{7324A2CA-885F-5F6E-EB64-0C2CB27F02AC}"/>
                </a:ext>
              </a:extLst>
            </p:cNvPr>
            <p:cNvSpPr/>
            <p:nvPr/>
          </p:nvSpPr>
          <p:spPr>
            <a:xfrm>
              <a:off x="868732" y="3100859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5679;p56">
              <a:extLst>
                <a:ext uri="{FF2B5EF4-FFF2-40B4-BE49-F238E27FC236}">
                  <a16:creationId xmlns:a16="http://schemas.microsoft.com/office/drawing/2014/main" id="{5E17B9EB-7CF0-FC0F-C23B-4A0D8ED99D02}"/>
                </a:ext>
              </a:extLst>
            </p:cNvPr>
            <p:cNvSpPr/>
            <p:nvPr/>
          </p:nvSpPr>
          <p:spPr>
            <a:xfrm>
              <a:off x="1174239" y="3006720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6011;p58">
            <a:extLst>
              <a:ext uri="{FF2B5EF4-FFF2-40B4-BE49-F238E27FC236}">
                <a16:creationId xmlns:a16="http://schemas.microsoft.com/office/drawing/2014/main" id="{BA74D6EE-5A22-F347-A3F5-4AA5AF15AADC}"/>
              </a:ext>
            </a:extLst>
          </p:cNvPr>
          <p:cNvGrpSpPr/>
          <p:nvPr/>
        </p:nvGrpSpPr>
        <p:grpSpPr>
          <a:xfrm>
            <a:off x="9436150" y="2803413"/>
            <a:ext cx="2014982" cy="2263650"/>
            <a:chOff x="758700" y="2412600"/>
            <a:chExt cx="2014982" cy="2263650"/>
          </a:xfrm>
        </p:grpSpPr>
        <p:grpSp>
          <p:nvGrpSpPr>
            <p:cNvPr id="93" name="Google Shape;6012;p58">
              <a:extLst>
                <a:ext uri="{FF2B5EF4-FFF2-40B4-BE49-F238E27FC236}">
                  <a16:creationId xmlns:a16="http://schemas.microsoft.com/office/drawing/2014/main" id="{6FA3A1E7-0863-27DD-0F78-293E4F1CE4BF}"/>
                </a:ext>
              </a:extLst>
            </p:cNvPr>
            <p:cNvGrpSpPr/>
            <p:nvPr/>
          </p:nvGrpSpPr>
          <p:grpSpPr>
            <a:xfrm>
              <a:off x="778832" y="2481240"/>
              <a:ext cx="1994850" cy="1972060"/>
              <a:chOff x="777650" y="2639865"/>
              <a:chExt cx="1994850" cy="1972060"/>
            </a:xfrm>
          </p:grpSpPr>
          <p:cxnSp>
            <p:nvCxnSpPr>
              <p:cNvPr id="99" name="Google Shape;6013;p58">
                <a:extLst>
                  <a:ext uri="{FF2B5EF4-FFF2-40B4-BE49-F238E27FC236}">
                    <a16:creationId xmlns:a16="http://schemas.microsoft.com/office/drawing/2014/main" id="{99BFA847-0D6A-B4D2-8260-611987CF95B6}"/>
                  </a:ext>
                </a:extLst>
              </p:cNvPr>
              <p:cNvCxnSpPr/>
              <p:nvPr/>
            </p:nvCxnSpPr>
            <p:spPr>
              <a:xfrm rot="10800000">
                <a:off x="1379600" y="3927325"/>
                <a:ext cx="1392900" cy="7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stealth" w="med" len="med"/>
                <a:tailEnd type="none" w="med" len="med"/>
              </a:ln>
            </p:spPr>
          </p:cxnSp>
          <p:cxnSp>
            <p:nvCxnSpPr>
              <p:cNvPr id="100" name="Google Shape;6014;p58">
                <a:extLst>
                  <a:ext uri="{FF2B5EF4-FFF2-40B4-BE49-F238E27FC236}">
                    <a16:creationId xmlns:a16="http://schemas.microsoft.com/office/drawing/2014/main" id="{7265073F-F117-9891-62AB-3D22D027FCEE}"/>
                  </a:ext>
                </a:extLst>
              </p:cNvPr>
              <p:cNvCxnSpPr/>
              <p:nvPr/>
            </p:nvCxnSpPr>
            <p:spPr>
              <a:xfrm rot="10800000" flipH="1">
                <a:off x="1375913" y="2639865"/>
                <a:ext cx="2700" cy="130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stealth" w="med" len="med"/>
              </a:ln>
            </p:spPr>
          </p:cxnSp>
          <p:cxnSp>
            <p:nvCxnSpPr>
              <p:cNvPr id="101" name="Google Shape;6015;p58">
                <a:extLst>
                  <a:ext uri="{FF2B5EF4-FFF2-40B4-BE49-F238E27FC236}">
                    <a16:creationId xmlns:a16="http://schemas.microsoft.com/office/drawing/2014/main" id="{37DA2D28-D18C-5D1D-8855-A739B87ED42A}"/>
                  </a:ext>
                </a:extLst>
              </p:cNvPr>
              <p:cNvCxnSpPr/>
              <p:nvPr/>
            </p:nvCxnSpPr>
            <p:spPr>
              <a:xfrm rot="10800000" flipH="1">
                <a:off x="777650" y="3935125"/>
                <a:ext cx="589800" cy="67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stealth" w="med" len="med"/>
                <a:tailEnd type="none" w="med" len="med"/>
              </a:ln>
            </p:spPr>
          </p:cxnSp>
        </p:grpSp>
        <p:sp>
          <p:nvSpPr>
            <p:cNvPr id="96" name="Google Shape;6018;p58">
              <a:extLst>
                <a:ext uri="{FF2B5EF4-FFF2-40B4-BE49-F238E27FC236}">
                  <a16:creationId xmlns:a16="http://schemas.microsoft.com/office/drawing/2014/main" id="{A8C30B3A-FA14-45BA-76C4-D02F4F7DB190}"/>
                </a:ext>
              </a:extLst>
            </p:cNvPr>
            <p:cNvSpPr txBox="1"/>
            <p:nvPr/>
          </p:nvSpPr>
          <p:spPr>
            <a:xfrm>
              <a:off x="2318275" y="3796475"/>
              <a:ext cx="4167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Consolas"/>
                  <a:ea typeface="Consolas"/>
                  <a:cs typeface="Consolas"/>
                  <a:sym typeface="Consolas"/>
                </a:rPr>
                <a:t>w1</a:t>
              </a:r>
              <a:endParaRPr sz="11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7" name="Google Shape;6019;p58">
              <a:extLst>
                <a:ext uri="{FF2B5EF4-FFF2-40B4-BE49-F238E27FC236}">
                  <a16:creationId xmlns:a16="http://schemas.microsoft.com/office/drawing/2014/main" id="{A14CC799-1336-ECEE-5C84-D01D32634A56}"/>
                </a:ext>
              </a:extLst>
            </p:cNvPr>
            <p:cNvSpPr txBox="1"/>
            <p:nvPr/>
          </p:nvSpPr>
          <p:spPr>
            <a:xfrm>
              <a:off x="758700" y="4357950"/>
              <a:ext cx="3783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Consolas"/>
                  <a:ea typeface="Consolas"/>
                  <a:cs typeface="Consolas"/>
                  <a:sym typeface="Consolas"/>
                </a:rPr>
                <a:t>w2</a:t>
              </a:r>
              <a:endParaRPr sz="11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8" name="Google Shape;6020;p58">
              <a:extLst>
                <a:ext uri="{FF2B5EF4-FFF2-40B4-BE49-F238E27FC236}">
                  <a16:creationId xmlns:a16="http://schemas.microsoft.com/office/drawing/2014/main" id="{602BED32-86F0-F69E-FD72-85D304A1C15A}"/>
                </a:ext>
              </a:extLst>
            </p:cNvPr>
            <p:cNvSpPr txBox="1"/>
            <p:nvPr/>
          </p:nvSpPr>
          <p:spPr>
            <a:xfrm>
              <a:off x="1150025" y="2412600"/>
              <a:ext cx="378300" cy="31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Consolas"/>
                  <a:ea typeface="Consolas"/>
                  <a:cs typeface="Consolas"/>
                  <a:sym typeface="Consolas"/>
                </a:rPr>
                <a:t>J</a:t>
              </a:r>
              <a:endParaRPr sz="11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4D85C161-B7D4-3040-6BAA-2E40FD2331FD}"/>
              </a:ext>
            </a:extLst>
          </p:cNvPr>
          <p:cNvSpPr/>
          <p:nvPr/>
        </p:nvSpPr>
        <p:spPr>
          <a:xfrm>
            <a:off x="5806942" y="5232342"/>
            <a:ext cx="5075324" cy="1216807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CA0E7BCA-D940-4DB9-74A0-3EB0F8CD9DBD}"/>
              </a:ext>
            </a:extLst>
          </p:cNvPr>
          <p:cNvSpPr txBox="1"/>
          <p:nvPr/>
        </p:nvSpPr>
        <p:spPr>
          <a:xfrm>
            <a:off x="5966692" y="5406556"/>
            <a:ext cx="4777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仕組みが複雑になると、より表現力が強いのモデルが必要とする</a:t>
            </a:r>
            <a:endParaRPr kumimoji="1" lang="ja-JP" altLang="en-US" sz="2400" b="1" dirty="0">
              <a:solidFill>
                <a:schemeClr val="accent4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3140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1C6BA39B-6853-B836-4AA5-6831C7AAA683}"/>
              </a:ext>
            </a:extLst>
          </p:cNvPr>
          <p:cNvSpPr/>
          <p:nvPr/>
        </p:nvSpPr>
        <p:spPr>
          <a:xfrm>
            <a:off x="1478943" y="5491063"/>
            <a:ext cx="9614263" cy="1307259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9FD98EC-8D25-482F-8132-04421A268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ニューラルネットワーク</a:t>
            </a:r>
            <a:endParaRPr kumimoji="1" lang="ja-JP" altLang="en-US" dirty="0"/>
          </a:p>
        </p:txBody>
      </p:sp>
      <p:sp>
        <p:nvSpPr>
          <p:cNvPr id="155" name="角丸四角形 154">
            <a:extLst>
              <a:ext uri="{FF2B5EF4-FFF2-40B4-BE49-F238E27FC236}">
                <a16:creationId xmlns:a16="http://schemas.microsoft.com/office/drawing/2014/main" id="{EF4E0CE2-AB55-B521-70C8-A5EE8983F691}"/>
              </a:ext>
            </a:extLst>
          </p:cNvPr>
          <p:cNvSpPr/>
          <p:nvPr/>
        </p:nvSpPr>
        <p:spPr>
          <a:xfrm>
            <a:off x="2629989" y="2185851"/>
            <a:ext cx="6792685" cy="32657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573968E-BF17-4017-AA59-5326CD607C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/>
              <a:t>補足説明</a:t>
            </a:r>
          </a:p>
        </p:txBody>
      </p:sp>
      <p:grpSp>
        <p:nvGrpSpPr>
          <p:cNvPr id="3" name="Google Shape;5542;p55">
            <a:extLst>
              <a:ext uri="{FF2B5EF4-FFF2-40B4-BE49-F238E27FC236}">
                <a16:creationId xmlns:a16="http://schemas.microsoft.com/office/drawing/2014/main" id="{669FBD9A-D0E5-8DD1-2379-C5A1AFAF7FE4}"/>
              </a:ext>
            </a:extLst>
          </p:cNvPr>
          <p:cNvGrpSpPr/>
          <p:nvPr/>
        </p:nvGrpSpPr>
        <p:grpSpPr>
          <a:xfrm>
            <a:off x="1478943" y="2489020"/>
            <a:ext cx="9358678" cy="2605493"/>
            <a:chOff x="1283000" y="2571753"/>
            <a:chExt cx="6225127" cy="1733100"/>
          </a:xfrm>
        </p:grpSpPr>
        <p:sp>
          <p:nvSpPr>
            <p:cNvPr id="5" name="Google Shape;5543;p55">
              <a:extLst>
                <a:ext uri="{FF2B5EF4-FFF2-40B4-BE49-F238E27FC236}">
                  <a16:creationId xmlns:a16="http://schemas.microsoft.com/office/drawing/2014/main" id="{6F2DBEB2-D263-9888-2B58-BAD4EB6C7033}"/>
                </a:ext>
              </a:extLst>
            </p:cNvPr>
            <p:cNvSpPr/>
            <p:nvPr/>
          </p:nvSpPr>
          <p:spPr>
            <a:xfrm>
              <a:off x="2185252" y="257175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6" name="Google Shape;5544;p55">
              <a:extLst>
                <a:ext uri="{FF2B5EF4-FFF2-40B4-BE49-F238E27FC236}">
                  <a16:creationId xmlns:a16="http://schemas.microsoft.com/office/drawing/2014/main" id="{21D77A63-54C0-3DFB-2773-79EB1422B71A}"/>
                </a:ext>
              </a:extLst>
            </p:cNvPr>
            <p:cNvSpPr/>
            <p:nvPr/>
          </p:nvSpPr>
          <p:spPr>
            <a:xfrm>
              <a:off x="2185252" y="320070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7" name="Google Shape;5545;p55">
              <a:extLst>
                <a:ext uri="{FF2B5EF4-FFF2-40B4-BE49-F238E27FC236}">
                  <a16:creationId xmlns:a16="http://schemas.microsoft.com/office/drawing/2014/main" id="{49FD563E-0138-3741-AC8B-E2F0D40FBF5A}"/>
                </a:ext>
              </a:extLst>
            </p:cNvPr>
            <p:cNvSpPr/>
            <p:nvPr/>
          </p:nvSpPr>
          <p:spPr>
            <a:xfrm>
              <a:off x="2186602" y="382965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8" name="Google Shape;5546;p55">
              <a:extLst>
                <a:ext uri="{FF2B5EF4-FFF2-40B4-BE49-F238E27FC236}">
                  <a16:creationId xmlns:a16="http://schemas.microsoft.com/office/drawing/2014/main" id="{F1219711-AEC4-D3C4-FDF2-0B85B42FBF40}"/>
                </a:ext>
              </a:extLst>
            </p:cNvPr>
            <p:cNvSpPr/>
            <p:nvPr/>
          </p:nvSpPr>
          <p:spPr>
            <a:xfrm>
              <a:off x="3123571" y="257175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9" name="Google Shape;5547;p55">
              <a:extLst>
                <a:ext uri="{FF2B5EF4-FFF2-40B4-BE49-F238E27FC236}">
                  <a16:creationId xmlns:a16="http://schemas.microsoft.com/office/drawing/2014/main" id="{00E8CE06-0D19-8A2A-B1CE-9FD27A9BF6E4}"/>
                </a:ext>
              </a:extLst>
            </p:cNvPr>
            <p:cNvSpPr/>
            <p:nvPr/>
          </p:nvSpPr>
          <p:spPr>
            <a:xfrm>
              <a:off x="3123571" y="320070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10" name="Google Shape;5548;p55">
              <a:extLst>
                <a:ext uri="{FF2B5EF4-FFF2-40B4-BE49-F238E27FC236}">
                  <a16:creationId xmlns:a16="http://schemas.microsoft.com/office/drawing/2014/main" id="{00513CDE-4CCF-79BA-4188-8503FB6A6FCC}"/>
                </a:ext>
              </a:extLst>
            </p:cNvPr>
            <p:cNvSpPr/>
            <p:nvPr/>
          </p:nvSpPr>
          <p:spPr>
            <a:xfrm>
              <a:off x="3124921" y="382965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11" name="Google Shape;5549;p55">
              <a:extLst>
                <a:ext uri="{FF2B5EF4-FFF2-40B4-BE49-F238E27FC236}">
                  <a16:creationId xmlns:a16="http://schemas.microsoft.com/office/drawing/2014/main" id="{D063E644-C096-68FC-EDA1-2AF06D460AC3}"/>
                </a:ext>
              </a:extLst>
            </p:cNvPr>
            <p:cNvSpPr/>
            <p:nvPr/>
          </p:nvSpPr>
          <p:spPr>
            <a:xfrm>
              <a:off x="4061889" y="257175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12" name="Google Shape;5550;p55">
              <a:extLst>
                <a:ext uri="{FF2B5EF4-FFF2-40B4-BE49-F238E27FC236}">
                  <a16:creationId xmlns:a16="http://schemas.microsoft.com/office/drawing/2014/main" id="{5ADF92B8-9489-2D14-F44F-E9B7B0297888}"/>
                </a:ext>
              </a:extLst>
            </p:cNvPr>
            <p:cNvSpPr/>
            <p:nvPr/>
          </p:nvSpPr>
          <p:spPr>
            <a:xfrm>
              <a:off x="4061889" y="320070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13" name="Google Shape;5551;p55">
              <a:extLst>
                <a:ext uri="{FF2B5EF4-FFF2-40B4-BE49-F238E27FC236}">
                  <a16:creationId xmlns:a16="http://schemas.microsoft.com/office/drawing/2014/main" id="{C86FEE70-90FE-1020-9385-06471B7E416A}"/>
                </a:ext>
              </a:extLst>
            </p:cNvPr>
            <p:cNvSpPr/>
            <p:nvPr/>
          </p:nvSpPr>
          <p:spPr>
            <a:xfrm>
              <a:off x="4063239" y="382965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14" name="Google Shape;5552;p55">
              <a:extLst>
                <a:ext uri="{FF2B5EF4-FFF2-40B4-BE49-F238E27FC236}">
                  <a16:creationId xmlns:a16="http://schemas.microsoft.com/office/drawing/2014/main" id="{FF93580A-A4E6-73DC-147F-40A8FD8C39AF}"/>
                </a:ext>
              </a:extLst>
            </p:cNvPr>
            <p:cNvSpPr/>
            <p:nvPr/>
          </p:nvSpPr>
          <p:spPr>
            <a:xfrm>
              <a:off x="5000208" y="257175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15" name="Google Shape;5553;p55">
              <a:extLst>
                <a:ext uri="{FF2B5EF4-FFF2-40B4-BE49-F238E27FC236}">
                  <a16:creationId xmlns:a16="http://schemas.microsoft.com/office/drawing/2014/main" id="{48A3D1AE-7ACB-1538-5460-83942024C8B1}"/>
                </a:ext>
              </a:extLst>
            </p:cNvPr>
            <p:cNvSpPr/>
            <p:nvPr/>
          </p:nvSpPr>
          <p:spPr>
            <a:xfrm>
              <a:off x="5000208" y="320070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16" name="Google Shape;5554;p55">
              <a:extLst>
                <a:ext uri="{FF2B5EF4-FFF2-40B4-BE49-F238E27FC236}">
                  <a16:creationId xmlns:a16="http://schemas.microsoft.com/office/drawing/2014/main" id="{0C076814-001A-69A6-829D-B048DFE59CC8}"/>
                </a:ext>
              </a:extLst>
            </p:cNvPr>
            <p:cNvSpPr/>
            <p:nvPr/>
          </p:nvSpPr>
          <p:spPr>
            <a:xfrm>
              <a:off x="5001558" y="382965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17" name="Google Shape;5555;p55">
              <a:extLst>
                <a:ext uri="{FF2B5EF4-FFF2-40B4-BE49-F238E27FC236}">
                  <a16:creationId xmlns:a16="http://schemas.microsoft.com/office/drawing/2014/main" id="{E45F734A-1D53-722E-DC8D-C3A37AC095D4}"/>
                </a:ext>
              </a:extLst>
            </p:cNvPr>
            <p:cNvSpPr/>
            <p:nvPr/>
          </p:nvSpPr>
          <p:spPr>
            <a:xfrm>
              <a:off x="5938527" y="257175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18" name="Google Shape;5556;p55">
              <a:extLst>
                <a:ext uri="{FF2B5EF4-FFF2-40B4-BE49-F238E27FC236}">
                  <a16:creationId xmlns:a16="http://schemas.microsoft.com/office/drawing/2014/main" id="{B9D85F0F-B9C7-F042-ADE8-871C3E925206}"/>
                </a:ext>
              </a:extLst>
            </p:cNvPr>
            <p:cNvSpPr/>
            <p:nvPr/>
          </p:nvSpPr>
          <p:spPr>
            <a:xfrm>
              <a:off x="5938527" y="320070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sp>
          <p:nvSpPr>
            <p:cNvPr id="19" name="Google Shape;5557;p55">
              <a:extLst>
                <a:ext uri="{FF2B5EF4-FFF2-40B4-BE49-F238E27FC236}">
                  <a16:creationId xmlns:a16="http://schemas.microsoft.com/office/drawing/2014/main" id="{A051DA5C-66C1-E702-FAEB-7E0B8075F066}"/>
                </a:ext>
              </a:extLst>
            </p:cNvPr>
            <p:cNvSpPr/>
            <p:nvPr/>
          </p:nvSpPr>
          <p:spPr>
            <a:xfrm>
              <a:off x="5939877" y="3829653"/>
              <a:ext cx="467400" cy="475200"/>
            </a:xfrm>
            <a:prstGeom prst="ellipse">
              <a:avLst/>
            </a:prstGeom>
            <a:solidFill>
              <a:srgbClr val="D9EAD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cxnSp>
          <p:nvCxnSpPr>
            <p:cNvPr id="94" name="Google Shape;5558;p55">
              <a:extLst>
                <a:ext uri="{FF2B5EF4-FFF2-40B4-BE49-F238E27FC236}">
                  <a16:creationId xmlns:a16="http://schemas.microsoft.com/office/drawing/2014/main" id="{2C5B1A67-2EF6-C759-6AFA-AC55153721B8}"/>
                </a:ext>
              </a:extLst>
            </p:cNvPr>
            <p:cNvCxnSpPr>
              <a:stCxn id="5" idx="6"/>
              <a:endCxn id="8" idx="2"/>
            </p:cNvCxnSpPr>
            <p:nvPr/>
          </p:nvCxnSpPr>
          <p:spPr>
            <a:xfrm>
              <a:off x="2652652" y="2809353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5" name="Google Shape;5559;p55">
              <a:extLst>
                <a:ext uri="{FF2B5EF4-FFF2-40B4-BE49-F238E27FC236}">
                  <a16:creationId xmlns:a16="http://schemas.microsoft.com/office/drawing/2014/main" id="{31C0D509-D5B3-67E2-6AEC-9D905783BA69}"/>
                </a:ext>
              </a:extLst>
            </p:cNvPr>
            <p:cNvCxnSpPr>
              <a:stCxn id="5" idx="6"/>
              <a:endCxn id="9" idx="2"/>
            </p:cNvCxnSpPr>
            <p:nvPr/>
          </p:nvCxnSpPr>
          <p:spPr>
            <a:xfrm>
              <a:off x="2652652" y="2809353"/>
              <a:ext cx="471000" cy="6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2" name="Google Shape;5560;p55">
              <a:extLst>
                <a:ext uri="{FF2B5EF4-FFF2-40B4-BE49-F238E27FC236}">
                  <a16:creationId xmlns:a16="http://schemas.microsoft.com/office/drawing/2014/main" id="{AA351347-26EE-8909-304C-8F27618461A9}"/>
                </a:ext>
              </a:extLst>
            </p:cNvPr>
            <p:cNvCxnSpPr>
              <a:endCxn id="10" idx="2"/>
            </p:cNvCxnSpPr>
            <p:nvPr/>
          </p:nvCxnSpPr>
          <p:spPr>
            <a:xfrm>
              <a:off x="2652721" y="2809353"/>
              <a:ext cx="472200" cy="125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" name="Google Shape;5561;p55">
              <a:extLst>
                <a:ext uri="{FF2B5EF4-FFF2-40B4-BE49-F238E27FC236}">
                  <a16:creationId xmlns:a16="http://schemas.microsoft.com/office/drawing/2014/main" id="{15826A28-58A8-6019-6C2B-79A671925D23}"/>
                </a:ext>
              </a:extLst>
            </p:cNvPr>
            <p:cNvCxnSpPr>
              <a:stCxn id="6" idx="6"/>
              <a:endCxn id="8" idx="2"/>
            </p:cNvCxnSpPr>
            <p:nvPr/>
          </p:nvCxnSpPr>
          <p:spPr>
            <a:xfrm rot="10800000" flipH="1">
              <a:off x="2652652" y="2809503"/>
              <a:ext cx="471000" cy="6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4" name="Google Shape;5562;p55">
              <a:extLst>
                <a:ext uri="{FF2B5EF4-FFF2-40B4-BE49-F238E27FC236}">
                  <a16:creationId xmlns:a16="http://schemas.microsoft.com/office/drawing/2014/main" id="{8A638D6F-B215-C526-3075-8DBBE87D2F24}"/>
                </a:ext>
              </a:extLst>
            </p:cNvPr>
            <p:cNvCxnSpPr>
              <a:stCxn id="6" idx="6"/>
              <a:endCxn id="9" idx="2"/>
            </p:cNvCxnSpPr>
            <p:nvPr/>
          </p:nvCxnSpPr>
          <p:spPr>
            <a:xfrm>
              <a:off x="2652652" y="3438303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5" name="Google Shape;5563;p55">
              <a:extLst>
                <a:ext uri="{FF2B5EF4-FFF2-40B4-BE49-F238E27FC236}">
                  <a16:creationId xmlns:a16="http://schemas.microsoft.com/office/drawing/2014/main" id="{A35347F1-B6DE-935D-1354-B03FC3B6A31E}"/>
                </a:ext>
              </a:extLst>
            </p:cNvPr>
            <p:cNvCxnSpPr>
              <a:stCxn id="6" idx="6"/>
              <a:endCxn id="10" idx="2"/>
            </p:cNvCxnSpPr>
            <p:nvPr/>
          </p:nvCxnSpPr>
          <p:spPr>
            <a:xfrm>
              <a:off x="2652652" y="3438303"/>
              <a:ext cx="472200" cy="62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6" name="Google Shape;5564;p55">
              <a:extLst>
                <a:ext uri="{FF2B5EF4-FFF2-40B4-BE49-F238E27FC236}">
                  <a16:creationId xmlns:a16="http://schemas.microsoft.com/office/drawing/2014/main" id="{C6C1C20E-D801-7A33-FCE9-D836E3DF51E7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 rot="10800000" flipH="1">
              <a:off x="2654002" y="2809353"/>
              <a:ext cx="469500" cy="125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7" name="Google Shape;5565;p55">
              <a:extLst>
                <a:ext uri="{FF2B5EF4-FFF2-40B4-BE49-F238E27FC236}">
                  <a16:creationId xmlns:a16="http://schemas.microsoft.com/office/drawing/2014/main" id="{05D542AE-97D7-FEDA-7A8D-6F7727D1B2B2}"/>
                </a:ext>
              </a:extLst>
            </p:cNvPr>
            <p:cNvCxnSpPr>
              <a:stCxn id="7" idx="6"/>
              <a:endCxn id="9" idx="2"/>
            </p:cNvCxnSpPr>
            <p:nvPr/>
          </p:nvCxnSpPr>
          <p:spPr>
            <a:xfrm rot="10800000" flipH="1">
              <a:off x="2654002" y="3438153"/>
              <a:ext cx="469500" cy="62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8" name="Google Shape;5566;p55">
              <a:extLst>
                <a:ext uri="{FF2B5EF4-FFF2-40B4-BE49-F238E27FC236}">
                  <a16:creationId xmlns:a16="http://schemas.microsoft.com/office/drawing/2014/main" id="{E749D854-29EB-67E4-D390-BE1D63FC9F19}"/>
                </a:ext>
              </a:extLst>
            </p:cNvPr>
            <p:cNvCxnSpPr>
              <a:stCxn id="7" idx="6"/>
              <a:endCxn id="10" idx="2"/>
            </p:cNvCxnSpPr>
            <p:nvPr/>
          </p:nvCxnSpPr>
          <p:spPr>
            <a:xfrm>
              <a:off x="2654002" y="4067253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9" name="Google Shape;5567;p55">
              <a:extLst>
                <a:ext uri="{FF2B5EF4-FFF2-40B4-BE49-F238E27FC236}">
                  <a16:creationId xmlns:a16="http://schemas.microsoft.com/office/drawing/2014/main" id="{A46AD297-0974-FE22-085F-5DD3DC5157F1}"/>
                </a:ext>
              </a:extLst>
            </p:cNvPr>
            <p:cNvCxnSpPr/>
            <p:nvPr/>
          </p:nvCxnSpPr>
          <p:spPr>
            <a:xfrm>
              <a:off x="3591602" y="2809278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0" name="Google Shape;5568;p55">
              <a:extLst>
                <a:ext uri="{FF2B5EF4-FFF2-40B4-BE49-F238E27FC236}">
                  <a16:creationId xmlns:a16="http://schemas.microsoft.com/office/drawing/2014/main" id="{6EBF01EB-6AB4-5CF8-CD16-9A569020777A}"/>
                </a:ext>
              </a:extLst>
            </p:cNvPr>
            <p:cNvCxnSpPr/>
            <p:nvPr/>
          </p:nvCxnSpPr>
          <p:spPr>
            <a:xfrm>
              <a:off x="3591602" y="2809278"/>
              <a:ext cx="471000" cy="6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1" name="Google Shape;5569;p55">
              <a:extLst>
                <a:ext uri="{FF2B5EF4-FFF2-40B4-BE49-F238E27FC236}">
                  <a16:creationId xmlns:a16="http://schemas.microsoft.com/office/drawing/2014/main" id="{E98D1289-382F-7614-166F-B83FD97E21F2}"/>
                </a:ext>
              </a:extLst>
            </p:cNvPr>
            <p:cNvCxnSpPr/>
            <p:nvPr/>
          </p:nvCxnSpPr>
          <p:spPr>
            <a:xfrm>
              <a:off x="3591671" y="2809278"/>
              <a:ext cx="472200" cy="125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2" name="Google Shape;5570;p55">
              <a:extLst>
                <a:ext uri="{FF2B5EF4-FFF2-40B4-BE49-F238E27FC236}">
                  <a16:creationId xmlns:a16="http://schemas.microsoft.com/office/drawing/2014/main" id="{6B8C9396-AF6C-07AD-124D-21EF3E65045D}"/>
                </a:ext>
              </a:extLst>
            </p:cNvPr>
            <p:cNvCxnSpPr/>
            <p:nvPr/>
          </p:nvCxnSpPr>
          <p:spPr>
            <a:xfrm rot="10800000" flipH="1">
              <a:off x="3591602" y="2809428"/>
              <a:ext cx="471000" cy="6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3" name="Google Shape;5571;p55">
              <a:extLst>
                <a:ext uri="{FF2B5EF4-FFF2-40B4-BE49-F238E27FC236}">
                  <a16:creationId xmlns:a16="http://schemas.microsoft.com/office/drawing/2014/main" id="{4584F7BA-4297-5C8C-6304-2080EC677041}"/>
                </a:ext>
              </a:extLst>
            </p:cNvPr>
            <p:cNvCxnSpPr/>
            <p:nvPr/>
          </p:nvCxnSpPr>
          <p:spPr>
            <a:xfrm>
              <a:off x="3591602" y="3438228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6" name="Google Shape;5572;p55">
              <a:extLst>
                <a:ext uri="{FF2B5EF4-FFF2-40B4-BE49-F238E27FC236}">
                  <a16:creationId xmlns:a16="http://schemas.microsoft.com/office/drawing/2014/main" id="{208E4586-6E40-402F-E402-42125E870D59}"/>
                </a:ext>
              </a:extLst>
            </p:cNvPr>
            <p:cNvCxnSpPr/>
            <p:nvPr/>
          </p:nvCxnSpPr>
          <p:spPr>
            <a:xfrm>
              <a:off x="3591602" y="3438228"/>
              <a:ext cx="472200" cy="62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7" name="Google Shape;5573;p55">
              <a:extLst>
                <a:ext uri="{FF2B5EF4-FFF2-40B4-BE49-F238E27FC236}">
                  <a16:creationId xmlns:a16="http://schemas.microsoft.com/office/drawing/2014/main" id="{56ADD89C-0311-4470-BAF4-2E601648F16C}"/>
                </a:ext>
              </a:extLst>
            </p:cNvPr>
            <p:cNvCxnSpPr/>
            <p:nvPr/>
          </p:nvCxnSpPr>
          <p:spPr>
            <a:xfrm rot="10800000" flipH="1">
              <a:off x="3592952" y="2809278"/>
              <a:ext cx="469500" cy="125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8" name="Google Shape;5574;p55">
              <a:extLst>
                <a:ext uri="{FF2B5EF4-FFF2-40B4-BE49-F238E27FC236}">
                  <a16:creationId xmlns:a16="http://schemas.microsoft.com/office/drawing/2014/main" id="{85AF9209-E9A6-4812-337D-988B43FBC918}"/>
                </a:ext>
              </a:extLst>
            </p:cNvPr>
            <p:cNvCxnSpPr/>
            <p:nvPr/>
          </p:nvCxnSpPr>
          <p:spPr>
            <a:xfrm rot="10800000" flipH="1">
              <a:off x="3592952" y="3438078"/>
              <a:ext cx="469500" cy="62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9" name="Google Shape;5575;p55">
              <a:extLst>
                <a:ext uri="{FF2B5EF4-FFF2-40B4-BE49-F238E27FC236}">
                  <a16:creationId xmlns:a16="http://schemas.microsoft.com/office/drawing/2014/main" id="{165C02BA-BF6F-DB07-1CBD-D29F9CE072BF}"/>
                </a:ext>
              </a:extLst>
            </p:cNvPr>
            <p:cNvCxnSpPr/>
            <p:nvPr/>
          </p:nvCxnSpPr>
          <p:spPr>
            <a:xfrm>
              <a:off x="3592952" y="4067178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0" name="Google Shape;5576;p55">
              <a:extLst>
                <a:ext uri="{FF2B5EF4-FFF2-40B4-BE49-F238E27FC236}">
                  <a16:creationId xmlns:a16="http://schemas.microsoft.com/office/drawing/2014/main" id="{78F91E08-F3AE-2674-384B-F4FEA653AB5B}"/>
                </a:ext>
              </a:extLst>
            </p:cNvPr>
            <p:cNvCxnSpPr/>
            <p:nvPr/>
          </p:nvCxnSpPr>
          <p:spPr>
            <a:xfrm>
              <a:off x="4529927" y="2809278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1" name="Google Shape;5577;p55">
              <a:extLst>
                <a:ext uri="{FF2B5EF4-FFF2-40B4-BE49-F238E27FC236}">
                  <a16:creationId xmlns:a16="http://schemas.microsoft.com/office/drawing/2014/main" id="{0832295F-E0AE-8AFC-D2EB-87060426ACB8}"/>
                </a:ext>
              </a:extLst>
            </p:cNvPr>
            <p:cNvCxnSpPr/>
            <p:nvPr/>
          </p:nvCxnSpPr>
          <p:spPr>
            <a:xfrm>
              <a:off x="4529927" y="2809278"/>
              <a:ext cx="471000" cy="6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2" name="Google Shape;5578;p55">
              <a:extLst>
                <a:ext uri="{FF2B5EF4-FFF2-40B4-BE49-F238E27FC236}">
                  <a16:creationId xmlns:a16="http://schemas.microsoft.com/office/drawing/2014/main" id="{549D356D-A864-4CD5-0292-2867EB639978}"/>
                </a:ext>
              </a:extLst>
            </p:cNvPr>
            <p:cNvCxnSpPr/>
            <p:nvPr/>
          </p:nvCxnSpPr>
          <p:spPr>
            <a:xfrm>
              <a:off x="4529996" y="2809278"/>
              <a:ext cx="472200" cy="125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3" name="Google Shape;5579;p55">
              <a:extLst>
                <a:ext uri="{FF2B5EF4-FFF2-40B4-BE49-F238E27FC236}">
                  <a16:creationId xmlns:a16="http://schemas.microsoft.com/office/drawing/2014/main" id="{8560681A-FC59-03EF-D801-039E5E9D191B}"/>
                </a:ext>
              </a:extLst>
            </p:cNvPr>
            <p:cNvCxnSpPr/>
            <p:nvPr/>
          </p:nvCxnSpPr>
          <p:spPr>
            <a:xfrm rot="10800000" flipH="1">
              <a:off x="4529927" y="2809428"/>
              <a:ext cx="471000" cy="6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4" name="Google Shape;5580;p55">
              <a:extLst>
                <a:ext uri="{FF2B5EF4-FFF2-40B4-BE49-F238E27FC236}">
                  <a16:creationId xmlns:a16="http://schemas.microsoft.com/office/drawing/2014/main" id="{439CBA4E-6847-1102-9D99-90F9A064DE40}"/>
                </a:ext>
              </a:extLst>
            </p:cNvPr>
            <p:cNvCxnSpPr/>
            <p:nvPr/>
          </p:nvCxnSpPr>
          <p:spPr>
            <a:xfrm>
              <a:off x="4529927" y="3438228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5" name="Google Shape;5581;p55">
              <a:extLst>
                <a:ext uri="{FF2B5EF4-FFF2-40B4-BE49-F238E27FC236}">
                  <a16:creationId xmlns:a16="http://schemas.microsoft.com/office/drawing/2014/main" id="{81859E69-25EB-3E7D-7675-FCBEFD3BF44B}"/>
                </a:ext>
              </a:extLst>
            </p:cNvPr>
            <p:cNvCxnSpPr/>
            <p:nvPr/>
          </p:nvCxnSpPr>
          <p:spPr>
            <a:xfrm>
              <a:off x="4529927" y="3438228"/>
              <a:ext cx="472200" cy="62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6" name="Google Shape;5582;p55">
              <a:extLst>
                <a:ext uri="{FF2B5EF4-FFF2-40B4-BE49-F238E27FC236}">
                  <a16:creationId xmlns:a16="http://schemas.microsoft.com/office/drawing/2014/main" id="{02DA6085-3805-91F3-BE56-A5AD8971C71C}"/>
                </a:ext>
              </a:extLst>
            </p:cNvPr>
            <p:cNvCxnSpPr/>
            <p:nvPr/>
          </p:nvCxnSpPr>
          <p:spPr>
            <a:xfrm rot="10800000" flipH="1">
              <a:off x="4531277" y="2809278"/>
              <a:ext cx="469500" cy="125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7" name="Google Shape;5583;p55">
              <a:extLst>
                <a:ext uri="{FF2B5EF4-FFF2-40B4-BE49-F238E27FC236}">
                  <a16:creationId xmlns:a16="http://schemas.microsoft.com/office/drawing/2014/main" id="{89E1861F-FAA7-55A0-5D80-7047CAEB7CCD}"/>
                </a:ext>
              </a:extLst>
            </p:cNvPr>
            <p:cNvCxnSpPr/>
            <p:nvPr/>
          </p:nvCxnSpPr>
          <p:spPr>
            <a:xfrm rot="10800000" flipH="1">
              <a:off x="4531277" y="3438078"/>
              <a:ext cx="469500" cy="62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8" name="Google Shape;5584;p55">
              <a:extLst>
                <a:ext uri="{FF2B5EF4-FFF2-40B4-BE49-F238E27FC236}">
                  <a16:creationId xmlns:a16="http://schemas.microsoft.com/office/drawing/2014/main" id="{2F77881A-5703-A322-93CC-A93A849E31ED}"/>
                </a:ext>
              </a:extLst>
            </p:cNvPr>
            <p:cNvCxnSpPr/>
            <p:nvPr/>
          </p:nvCxnSpPr>
          <p:spPr>
            <a:xfrm>
              <a:off x="4531277" y="4067178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9" name="Google Shape;5585;p55">
              <a:extLst>
                <a:ext uri="{FF2B5EF4-FFF2-40B4-BE49-F238E27FC236}">
                  <a16:creationId xmlns:a16="http://schemas.microsoft.com/office/drawing/2014/main" id="{DBC1471A-4094-E767-BE42-DD55315710BD}"/>
                </a:ext>
              </a:extLst>
            </p:cNvPr>
            <p:cNvCxnSpPr/>
            <p:nvPr/>
          </p:nvCxnSpPr>
          <p:spPr>
            <a:xfrm>
              <a:off x="5468327" y="2809203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0" name="Google Shape;5586;p55">
              <a:extLst>
                <a:ext uri="{FF2B5EF4-FFF2-40B4-BE49-F238E27FC236}">
                  <a16:creationId xmlns:a16="http://schemas.microsoft.com/office/drawing/2014/main" id="{9D208AA9-DD3B-D310-7FDB-F3B7D988843E}"/>
                </a:ext>
              </a:extLst>
            </p:cNvPr>
            <p:cNvCxnSpPr/>
            <p:nvPr/>
          </p:nvCxnSpPr>
          <p:spPr>
            <a:xfrm>
              <a:off x="5468327" y="2809203"/>
              <a:ext cx="471000" cy="6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1" name="Google Shape;5587;p55">
              <a:extLst>
                <a:ext uri="{FF2B5EF4-FFF2-40B4-BE49-F238E27FC236}">
                  <a16:creationId xmlns:a16="http://schemas.microsoft.com/office/drawing/2014/main" id="{982297A8-BFEE-83D9-3CB1-2A7D80BBC21C}"/>
                </a:ext>
              </a:extLst>
            </p:cNvPr>
            <p:cNvCxnSpPr/>
            <p:nvPr/>
          </p:nvCxnSpPr>
          <p:spPr>
            <a:xfrm>
              <a:off x="5468396" y="2809203"/>
              <a:ext cx="472200" cy="125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2" name="Google Shape;5588;p55">
              <a:extLst>
                <a:ext uri="{FF2B5EF4-FFF2-40B4-BE49-F238E27FC236}">
                  <a16:creationId xmlns:a16="http://schemas.microsoft.com/office/drawing/2014/main" id="{54C32F1E-E17C-D177-2DB2-DF29BB88D9BE}"/>
                </a:ext>
              </a:extLst>
            </p:cNvPr>
            <p:cNvCxnSpPr/>
            <p:nvPr/>
          </p:nvCxnSpPr>
          <p:spPr>
            <a:xfrm rot="10800000" flipH="1">
              <a:off x="5468327" y="2809353"/>
              <a:ext cx="471000" cy="6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3" name="Google Shape;5589;p55">
              <a:extLst>
                <a:ext uri="{FF2B5EF4-FFF2-40B4-BE49-F238E27FC236}">
                  <a16:creationId xmlns:a16="http://schemas.microsoft.com/office/drawing/2014/main" id="{5CF70F4C-DCD8-D791-E656-0378860DCE73}"/>
                </a:ext>
              </a:extLst>
            </p:cNvPr>
            <p:cNvCxnSpPr/>
            <p:nvPr/>
          </p:nvCxnSpPr>
          <p:spPr>
            <a:xfrm>
              <a:off x="5468327" y="3438153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4" name="Google Shape;5590;p55">
              <a:extLst>
                <a:ext uri="{FF2B5EF4-FFF2-40B4-BE49-F238E27FC236}">
                  <a16:creationId xmlns:a16="http://schemas.microsoft.com/office/drawing/2014/main" id="{C86D4CA2-9EC0-8328-1B6C-34D2095FAA6C}"/>
                </a:ext>
              </a:extLst>
            </p:cNvPr>
            <p:cNvCxnSpPr/>
            <p:nvPr/>
          </p:nvCxnSpPr>
          <p:spPr>
            <a:xfrm>
              <a:off x="5468327" y="3438153"/>
              <a:ext cx="472200" cy="62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5" name="Google Shape;5591;p55">
              <a:extLst>
                <a:ext uri="{FF2B5EF4-FFF2-40B4-BE49-F238E27FC236}">
                  <a16:creationId xmlns:a16="http://schemas.microsoft.com/office/drawing/2014/main" id="{F729F9D6-AFEC-38EB-9A56-1D22F7351B24}"/>
                </a:ext>
              </a:extLst>
            </p:cNvPr>
            <p:cNvCxnSpPr/>
            <p:nvPr/>
          </p:nvCxnSpPr>
          <p:spPr>
            <a:xfrm rot="10800000" flipH="1">
              <a:off x="5469677" y="2809203"/>
              <a:ext cx="469500" cy="125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6" name="Google Shape;5592;p55">
              <a:extLst>
                <a:ext uri="{FF2B5EF4-FFF2-40B4-BE49-F238E27FC236}">
                  <a16:creationId xmlns:a16="http://schemas.microsoft.com/office/drawing/2014/main" id="{646A29AC-F491-AE93-09C8-A5E15B28AF03}"/>
                </a:ext>
              </a:extLst>
            </p:cNvPr>
            <p:cNvCxnSpPr/>
            <p:nvPr/>
          </p:nvCxnSpPr>
          <p:spPr>
            <a:xfrm rot="10800000" flipH="1">
              <a:off x="5469677" y="3438003"/>
              <a:ext cx="469500" cy="62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7" name="Google Shape;5593;p55">
              <a:extLst>
                <a:ext uri="{FF2B5EF4-FFF2-40B4-BE49-F238E27FC236}">
                  <a16:creationId xmlns:a16="http://schemas.microsoft.com/office/drawing/2014/main" id="{3F267E4E-AA72-FFBE-9678-AEE7784D2D15}"/>
                </a:ext>
              </a:extLst>
            </p:cNvPr>
            <p:cNvCxnSpPr/>
            <p:nvPr/>
          </p:nvCxnSpPr>
          <p:spPr>
            <a:xfrm>
              <a:off x="5469677" y="4067103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8" name="Google Shape;5594;p55">
              <a:extLst>
                <a:ext uri="{FF2B5EF4-FFF2-40B4-BE49-F238E27FC236}">
                  <a16:creationId xmlns:a16="http://schemas.microsoft.com/office/drawing/2014/main" id="{29F6E5E6-BD48-AA98-4F13-D89921F6E0E9}"/>
                </a:ext>
              </a:extLst>
            </p:cNvPr>
            <p:cNvCxnSpPr/>
            <p:nvPr/>
          </p:nvCxnSpPr>
          <p:spPr>
            <a:xfrm>
              <a:off x="1712827" y="2809278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9" name="Google Shape;5595;p55">
              <a:extLst>
                <a:ext uri="{FF2B5EF4-FFF2-40B4-BE49-F238E27FC236}">
                  <a16:creationId xmlns:a16="http://schemas.microsoft.com/office/drawing/2014/main" id="{FF2ED75E-6049-BEE3-CA4B-C456D8E116F1}"/>
                </a:ext>
              </a:extLst>
            </p:cNvPr>
            <p:cNvCxnSpPr/>
            <p:nvPr/>
          </p:nvCxnSpPr>
          <p:spPr>
            <a:xfrm>
              <a:off x="1712827" y="2809278"/>
              <a:ext cx="471000" cy="6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0" name="Google Shape;5596;p55">
              <a:extLst>
                <a:ext uri="{FF2B5EF4-FFF2-40B4-BE49-F238E27FC236}">
                  <a16:creationId xmlns:a16="http://schemas.microsoft.com/office/drawing/2014/main" id="{38A10A87-2231-C2CC-4AAA-1B22D74A0E5D}"/>
                </a:ext>
              </a:extLst>
            </p:cNvPr>
            <p:cNvCxnSpPr/>
            <p:nvPr/>
          </p:nvCxnSpPr>
          <p:spPr>
            <a:xfrm>
              <a:off x="1712896" y="2809278"/>
              <a:ext cx="472200" cy="125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1" name="Google Shape;5597;p55">
              <a:extLst>
                <a:ext uri="{FF2B5EF4-FFF2-40B4-BE49-F238E27FC236}">
                  <a16:creationId xmlns:a16="http://schemas.microsoft.com/office/drawing/2014/main" id="{84269DD4-7E23-0720-6CBE-A3EC8D953D43}"/>
                </a:ext>
              </a:extLst>
            </p:cNvPr>
            <p:cNvCxnSpPr/>
            <p:nvPr/>
          </p:nvCxnSpPr>
          <p:spPr>
            <a:xfrm rot="10800000" flipH="1">
              <a:off x="1712827" y="2809428"/>
              <a:ext cx="471000" cy="628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2" name="Google Shape;5598;p55">
              <a:extLst>
                <a:ext uri="{FF2B5EF4-FFF2-40B4-BE49-F238E27FC236}">
                  <a16:creationId xmlns:a16="http://schemas.microsoft.com/office/drawing/2014/main" id="{5F73BEEB-CDE2-C6ED-A442-A8FCE91F37AA}"/>
                </a:ext>
              </a:extLst>
            </p:cNvPr>
            <p:cNvCxnSpPr/>
            <p:nvPr/>
          </p:nvCxnSpPr>
          <p:spPr>
            <a:xfrm>
              <a:off x="1712827" y="3438228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3" name="Google Shape;5599;p55">
              <a:extLst>
                <a:ext uri="{FF2B5EF4-FFF2-40B4-BE49-F238E27FC236}">
                  <a16:creationId xmlns:a16="http://schemas.microsoft.com/office/drawing/2014/main" id="{3CCDE3CD-1246-6009-7201-6F8BA6FF255A}"/>
                </a:ext>
              </a:extLst>
            </p:cNvPr>
            <p:cNvCxnSpPr/>
            <p:nvPr/>
          </p:nvCxnSpPr>
          <p:spPr>
            <a:xfrm>
              <a:off x="1712827" y="3438228"/>
              <a:ext cx="472200" cy="62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4" name="Google Shape;5600;p55">
              <a:extLst>
                <a:ext uri="{FF2B5EF4-FFF2-40B4-BE49-F238E27FC236}">
                  <a16:creationId xmlns:a16="http://schemas.microsoft.com/office/drawing/2014/main" id="{2BD808A2-6688-3FC1-8426-AD63D8BBE55D}"/>
                </a:ext>
              </a:extLst>
            </p:cNvPr>
            <p:cNvCxnSpPr/>
            <p:nvPr/>
          </p:nvCxnSpPr>
          <p:spPr>
            <a:xfrm rot="10800000" flipH="1">
              <a:off x="1714177" y="2809278"/>
              <a:ext cx="469500" cy="125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5" name="Google Shape;5601;p55">
              <a:extLst>
                <a:ext uri="{FF2B5EF4-FFF2-40B4-BE49-F238E27FC236}">
                  <a16:creationId xmlns:a16="http://schemas.microsoft.com/office/drawing/2014/main" id="{2C06E0B9-5465-E496-6B08-F99DCF7C4B7C}"/>
                </a:ext>
              </a:extLst>
            </p:cNvPr>
            <p:cNvCxnSpPr/>
            <p:nvPr/>
          </p:nvCxnSpPr>
          <p:spPr>
            <a:xfrm rot="10800000" flipH="1">
              <a:off x="1714177" y="3438078"/>
              <a:ext cx="469500" cy="62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6" name="Google Shape;5602;p55">
              <a:extLst>
                <a:ext uri="{FF2B5EF4-FFF2-40B4-BE49-F238E27FC236}">
                  <a16:creationId xmlns:a16="http://schemas.microsoft.com/office/drawing/2014/main" id="{BA5F9355-8A14-E7CF-5131-14FDEBE13652}"/>
                </a:ext>
              </a:extLst>
            </p:cNvPr>
            <p:cNvCxnSpPr/>
            <p:nvPr/>
          </p:nvCxnSpPr>
          <p:spPr>
            <a:xfrm>
              <a:off x="1714177" y="4067178"/>
              <a:ext cx="471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7" name="Google Shape;5603;p55">
              <a:extLst>
                <a:ext uri="{FF2B5EF4-FFF2-40B4-BE49-F238E27FC236}">
                  <a16:creationId xmlns:a16="http://schemas.microsoft.com/office/drawing/2014/main" id="{2EC31B2F-AE51-CBFF-5874-CBADAB0FE8DB}"/>
                </a:ext>
              </a:extLst>
            </p:cNvPr>
            <p:cNvSpPr/>
            <p:nvPr/>
          </p:nvSpPr>
          <p:spPr>
            <a:xfrm>
              <a:off x="6711627" y="3200553"/>
              <a:ext cx="467400" cy="475200"/>
            </a:xfrm>
            <a:prstGeom prst="ellipse">
              <a:avLst/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600">
                <a:solidFill>
                  <a:schemeClr val="dk1"/>
                </a:solidFill>
              </a:endParaRPr>
            </a:p>
          </p:txBody>
        </p:sp>
        <p:cxnSp>
          <p:nvCxnSpPr>
            <p:cNvPr id="148" name="Google Shape;5604;p55">
              <a:extLst>
                <a:ext uri="{FF2B5EF4-FFF2-40B4-BE49-F238E27FC236}">
                  <a16:creationId xmlns:a16="http://schemas.microsoft.com/office/drawing/2014/main" id="{ACA861B1-9483-32E8-5473-315F1F5D7301}"/>
                </a:ext>
              </a:extLst>
            </p:cNvPr>
            <p:cNvCxnSpPr>
              <a:stCxn id="17" idx="6"/>
              <a:endCxn id="147" idx="1"/>
            </p:cNvCxnSpPr>
            <p:nvPr/>
          </p:nvCxnSpPr>
          <p:spPr>
            <a:xfrm>
              <a:off x="6405927" y="2809353"/>
              <a:ext cx="374100" cy="46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9" name="Google Shape;5605;p55">
              <a:extLst>
                <a:ext uri="{FF2B5EF4-FFF2-40B4-BE49-F238E27FC236}">
                  <a16:creationId xmlns:a16="http://schemas.microsoft.com/office/drawing/2014/main" id="{C2051EF5-F63C-8AC0-991D-4EC0DFFF6685}"/>
                </a:ext>
              </a:extLst>
            </p:cNvPr>
            <p:cNvCxnSpPr>
              <a:stCxn id="18" idx="6"/>
              <a:endCxn id="147" idx="2"/>
            </p:cNvCxnSpPr>
            <p:nvPr/>
          </p:nvCxnSpPr>
          <p:spPr>
            <a:xfrm>
              <a:off x="6405927" y="3438303"/>
              <a:ext cx="305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0" name="Google Shape;5606;p55">
              <a:extLst>
                <a:ext uri="{FF2B5EF4-FFF2-40B4-BE49-F238E27FC236}">
                  <a16:creationId xmlns:a16="http://schemas.microsoft.com/office/drawing/2014/main" id="{2C3F37A1-8564-16AE-015C-F1C83BD6018D}"/>
                </a:ext>
              </a:extLst>
            </p:cNvPr>
            <p:cNvCxnSpPr>
              <a:stCxn id="19" idx="6"/>
              <a:endCxn id="147" idx="3"/>
            </p:cNvCxnSpPr>
            <p:nvPr/>
          </p:nvCxnSpPr>
          <p:spPr>
            <a:xfrm rot="10800000" flipH="1">
              <a:off x="6407277" y="3606153"/>
              <a:ext cx="372900" cy="461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1" name="Google Shape;5607;p55">
              <a:extLst>
                <a:ext uri="{FF2B5EF4-FFF2-40B4-BE49-F238E27FC236}">
                  <a16:creationId xmlns:a16="http://schemas.microsoft.com/office/drawing/2014/main" id="{68AFB0E5-A359-5B23-3567-AF1ADECEB246}"/>
                </a:ext>
              </a:extLst>
            </p:cNvPr>
            <p:cNvCxnSpPr>
              <a:stCxn id="147" idx="6"/>
            </p:cNvCxnSpPr>
            <p:nvPr/>
          </p:nvCxnSpPr>
          <p:spPr>
            <a:xfrm rot="10800000" flipH="1">
              <a:off x="7179027" y="3431553"/>
              <a:ext cx="329100" cy="6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2" name="Google Shape;5608;p55">
              <a:extLst>
                <a:ext uri="{FF2B5EF4-FFF2-40B4-BE49-F238E27FC236}">
                  <a16:creationId xmlns:a16="http://schemas.microsoft.com/office/drawing/2014/main" id="{22DA9F42-750B-4EB7-0A2E-DD4E8516ADBA}"/>
                </a:ext>
              </a:extLst>
            </p:cNvPr>
            <p:cNvSpPr txBox="1"/>
            <p:nvPr/>
          </p:nvSpPr>
          <p:spPr>
            <a:xfrm>
              <a:off x="1283000" y="3367200"/>
              <a:ext cx="4674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r>
                <a:rPr lang="en" sz="1100" baseline="-25000">
                  <a:latin typeface="Consolas"/>
                  <a:ea typeface="Consolas"/>
                  <a:cs typeface="Consolas"/>
                  <a:sym typeface="Consolas"/>
                </a:rPr>
                <a:t>[2]</a:t>
              </a:r>
              <a:endParaRPr sz="1100" baseline="-25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3" name="Google Shape;5609;p55">
              <a:extLst>
                <a:ext uri="{FF2B5EF4-FFF2-40B4-BE49-F238E27FC236}">
                  <a16:creationId xmlns:a16="http://schemas.microsoft.com/office/drawing/2014/main" id="{B84F051E-6EA6-7F72-4273-F1560A0716C6}"/>
                </a:ext>
              </a:extLst>
            </p:cNvPr>
            <p:cNvSpPr txBox="1"/>
            <p:nvPr/>
          </p:nvSpPr>
          <p:spPr>
            <a:xfrm>
              <a:off x="1283000" y="3936225"/>
              <a:ext cx="4674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r>
                <a:rPr lang="en" sz="1100" baseline="-25000">
                  <a:latin typeface="Consolas"/>
                  <a:ea typeface="Consolas"/>
                  <a:cs typeface="Consolas"/>
                  <a:sym typeface="Consolas"/>
                </a:rPr>
                <a:t>[3]</a:t>
              </a:r>
              <a:endParaRPr sz="1100" baseline="-25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4" name="Google Shape;5610;p55">
              <a:extLst>
                <a:ext uri="{FF2B5EF4-FFF2-40B4-BE49-F238E27FC236}">
                  <a16:creationId xmlns:a16="http://schemas.microsoft.com/office/drawing/2014/main" id="{C72B28E0-347B-75A5-CB1F-21B56BF2B85F}"/>
                </a:ext>
              </a:extLst>
            </p:cNvPr>
            <p:cNvSpPr txBox="1"/>
            <p:nvPr/>
          </p:nvSpPr>
          <p:spPr>
            <a:xfrm>
              <a:off x="1283000" y="2741700"/>
              <a:ext cx="4674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r>
                <a:rPr lang="en" sz="1100" baseline="-25000">
                  <a:latin typeface="Consolas"/>
                  <a:ea typeface="Consolas"/>
                  <a:cs typeface="Consolas"/>
                  <a:sym typeface="Consolas"/>
                </a:rPr>
                <a:t>[1]</a:t>
              </a:r>
              <a:endParaRPr sz="1100" baseline="-250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D433BAAF-C3F4-5D63-61AF-03BF411B6551}"/>
              </a:ext>
            </a:extLst>
          </p:cNvPr>
          <p:cNvSpPr txBox="1"/>
          <p:nvPr/>
        </p:nvSpPr>
        <p:spPr>
          <a:xfrm>
            <a:off x="1907192" y="5531432"/>
            <a:ext cx="96142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0" i="0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ニューラルネットワークが複雑な関数やパターンを学習・モデリングする能力が高い</a:t>
            </a:r>
            <a:endParaRPr lang="en-US" altLang="ja-JP" b="0" i="0" dirty="0">
              <a:solidFill>
                <a:schemeClr val="bg1">
                  <a:lumMod val="10000"/>
                </a:schemeClr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b="1" i="0" u="sng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活性化関数</a:t>
            </a:r>
            <a:r>
              <a:rPr lang="ja-JP" altLang="en-US" b="0" i="0">
                <a:solidFill>
                  <a:schemeClr val="bg1">
                    <a:lumMod val="10000"/>
                  </a:schemeClr>
                </a:solidFill>
                <a:effectLst/>
                <a:latin typeface="Söhne"/>
              </a:rPr>
              <a:t>を用いることで、非線形の関係を捉える能力を持っています。</a:t>
            </a:r>
            <a:endParaRPr lang="en-US" altLang="ja-JP" b="0" i="0" dirty="0">
              <a:solidFill>
                <a:schemeClr val="bg1">
                  <a:lumMod val="10000"/>
                </a:schemeClr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bg1">
                    <a:lumMod val="10000"/>
                  </a:schemeClr>
                </a:solidFill>
              </a:rPr>
              <a:t>各層で異なる特徴やパターンを学習します</a:t>
            </a:r>
            <a:endParaRPr lang="en-US" altLang="ja-JP" dirty="0">
              <a:solidFill>
                <a:schemeClr val="bg1">
                  <a:lumMod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bg1">
                    <a:lumMod val="10000"/>
                  </a:schemeClr>
                </a:solidFill>
              </a:rPr>
              <a:t>大量のパラメータで多様な特徴やパターンを学習する能力があります。</a:t>
            </a:r>
          </a:p>
        </p:txBody>
      </p:sp>
    </p:spTree>
    <p:extLst>
      <p:ext uri="{BB962C8B-B14F-4D97-AF65-F5344CB8AC3E}">
        <p14:creationId xmlns:p14="http://schemas.microsoft.com/office/powerpoint/2010/main" val="1914890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FD98EC-8D25-482F-8132-04421A268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ニューラルネットワークのパラメータの推定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573968E-BF17-4017-AA59-5326CD607C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/>
              <a:t>補足説明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BCE7E7F-3A46-38C3-AF19-745B64A6665E}"/>
                  </a:ext>
                </a:extLst>
              </p:cNvPr>
              <p:cNvSpPr txBox="1"/>
              <p:nvPr/>
            </p:nvSpPr>
            <p:spPr>
              <a:xfrm>
                <a:off x="3230879" y="1854529"/>
                <a:ext cx="2629989" cy="6942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  <m:sub>
                          <m:sSub>
                            <m:sSubPr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…,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</m:sub>
                      </m:sSub>
                      <m:r>
                        <a:rPr lang="ja-JP" altLang="en-US" sz="3600" b="0" i="1" smtClean="0">
                          <a:latin typeface="Cambria Math" panose="02040503050406030204" pitchFamily="18" charset="0"/>
                        </a:rPr>
                        <m:t>　</m:t>
                      </m:r>
                      <m:r>
                        <m:rPr>
                          <m:sty m:val="p"/>
                        </m:rPr>
                        <a:rPr lang="en-US" altLang="ja-JP" sz="3600" i="1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BCE7E7F-3A46-38C3-AF19-745B64A66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879" y="1854529"/>
                <a:ext cx="2629989" cy="694229"/>
              </a:xfrm>
              <a:prstGeom prst="rect">
                <a:avLst/>
              </a:prstGeom>
              <a:blipFill>
                <a:blip r:embed="rId2"/>
                <a:stretch>
                  <a:fillRect l="-5769" r="-175481" b="-160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グループ化 102">
            <a:extLst>
              <a:ext uri="{FF2B5EF4-FFF2-40B4-BE49-F238E27FC236}">
                <a16:creationId xmlns:a16="http://schemas.microsoft.com/office/drawing/2014/main" id="{FAEA081B-3E09-F260-7309-3023B98FBF23}"/>
              </a:ext>
            </a:extLst>
          </p:cNvPr>
          <p:cNvGrpSpPr/>
          <p:nvPr/>
        </p:nvGrpSpPr>
        <p:grpSpPr>
          <a:xfrm>
            <a:off x="558800" y="2671958"/>
            <a:ext cx="4466516" cy="3355774"/>
            <a:chOff x="3531575" y="2714100"/>
            <a:chExt cx="2904975" cy="2182560"/>
          </a:xfrm>
        </p:grpSpPr>
        <p:cxnSp>
          <p:nvCxnSpPr>
            <p:cNvPr id="5" name="Google Shape;6132;p60">
              <a:extLst>
                <a:ext uri="{FF2B5EF4-FFF2-40B4-BE49-F238E27FC236}">
                  <a16:creationId xmlns:a16="http://schemas.microsoft.com/office/drawing/2014/main" id="{B1C5C7FC-6AAD-592A-07AE-370FD8892875}"/>
                </a:ext>
              </a:extLst>
            </p:cNvPr>
            <p:cNvCxnSpPr/>
            <p:nvPr/>
          </p:nvCxnSpPr>
          <p:spPr>
            <a:xfrm rot="10800000" flipH="1">
              <a:off x="3845993" y="2714160"/>
              <a:ext cx="12900" cy="218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6" name="Google Shape;6133;p60">
              <a:extLst>
                <a:ext uri="{FF2B5EF4-FFF2-40B4-BE49-F238E27FC236}">
                  <a16:creationId xmlns:a16="http://schemas.microsoft.com/office/drawing/2014/main" id="{B0F701B7-9DD2-8E05-4CC0-A9800F3D2732}"/>
                </a:ext>
              </a:extLst>
            </p:cNvPr>
            <p:cNvSpPr/>
            <p:nvPr/>
          </p:nvSpPr>
          <p:spPr>
            <a:xfrm rot="-789993">
              <a:off x="3871890" y="3313413"/>
              <a:ext cx="2435217" cy="1221600"/>
            </a:xfrm>
            <a:prstGeom prst="ellipse">
              <a:avLst/>
            </a:prstGeom>
            <a:noFill/>
            <a:ln w="9525" cap="flat" cmpd="sng">
              <a:solidFill>
                <a:srgbClr val="0000FF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135;p60">
              <a:extLst>
                <a:ext uri="{FF2B5EF4-FFF2-40B4-BE49-F238E27FC236}">
                  <a16:creationId xmlns:a16="http://schemas.microsoft.com/office/drawing/2014/main" id="{C22A1E3C-3D56-7EAB-1312-62DF2D97AE48}"/>
                </a:ext>
              </a:extLst>
            </p:cNvPr>
            <p:cNvSpPr txBox="1"/>
            <p:nvPr/>
          </p:nvSpPr>
          <p:spPr>
            <a:xfrm>
              <a:off x="3531575" y="2714100"/>
              <a:ext cx="370800" cy="35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dirty="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8" name="Google Shape;6136;p60">
              <a:extLst>
                <a:ext uri="{FF2B5EF4-FFF2-40B4-BE49-F238E27FC236}">
                  <a16:creationId xmlns:a16="http://schemas.microsoft.com/office/drawing/2014/main" id="{F6AB8126-F2D7-CCCD-6677-CD10C2B7640B}"/>
                </a:ext>
              </a:extLst>
            </p:cNvPr>
            <p:cNvSpPr/>
            <p:nvPr/>
          </p:nvSpPr>
          <p:spPr>
            <a:xfrm rot="-789437">
              <a:off x="4273682" y="3512763"/>
              <a:ext cx="1631632" cy="8229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137;p60">
              <a:extLst>
                <a:ext uri="{FF2B5EF4-FFF2-40B4-BE49-F238E27FC236}">
                  <a16:creationId xmlns:a16="http://schemas.microsoft.com/office/drawing/2014/main" id="{0925A932-441A-14EF-2E86-FF4ECE5252DB}"/>
                </a:ext>
              </a:extLst>
            </p:cNvPr>
            <p:cNvSpPr/>
            <p:nvPr/>
          </p:nvSpPr>
          <p:spPr>
            <a:xfrm rot="-789496">
              <a:off x="4640767" y="3698613"/>
              <a:ext cx="897463" cy="451200"/>
            </a:xfrm>
            <a:prstGeom prst="ellipse">
              <a:avLst/>
            </a:prstGeom>
            <a:noFill/>
            <a:ln w="9525" cap="flat" cmpd="sng">
              <a:solidFill>
                <a:srgbClr val="6AA84F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" name="Google Shape;6138;p60">
              <a:extLst>
                <a:ext uri="{FF2B5EF4-FFF2-40B4-BE49-F238E27FC236}">
                  <a16:creationId xmlns:a16="http://schemas.microsoft.com/office/drawing/2014/main" id="{090B539A-8A7D-3D7D-6DB7-4FF25A2F4E11}"/>
                </a:ext>
              </a:extLst>
            </p:cNvPr>
            <p:cNvCxnSpPr/>
            <p:nvPr/>
          </p:nvCxnSpPr>
          <p:spPr>
            <a:xfrm rot="10800000" flipH="1">
              <a:off x="3853550" y="4839250"/>
              <a:ext cx="2583000" cy="22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11" name="Google Shape;6139;p60">
              <a:extLst>
                <a:ext uri="{FF2B5EF4-FFF2-40B4-BE49-F238E27FC236}">
                  <a16:creationId xmlns:a16="http://schemas.microsoft.com/office/drawing/2014/main" id="{283F3D1D-008B-75B4-51C2-FEBD75ABB378}"/>
                </a:ext>
              </a:extLst>
            </p:cNvPr>
            <p:cNvGrpSpPr/>
            <p:nvPr/>
          </p:nvGrpSpPr>
          <p:grpSpPr>
            <a:xfrm rot="6975666">
              <a:off x="4489084" y="3247977"/>
              <a:ext cx="750796" cy="767793"/>
              <a:chOff x="997923" y="3838435"/>
              <a:chExt cx="685087" cy="833107"/>
            </a:xfrm>
          </p:grpSpPr>
          <p:cxnSp>
            <p:nvCxnSpPr>
              <p:cNvPr id="12" name="Google Shape;6140;p60">
                <a:extLst>
                  <a:ext uri="{FF2B5EF4-FFF2-40B4-BE49-F238E27FC236}">
                    <a16:creationId xmlns:a16="http://schemas.microsoft.com/office/drawing/2014/main" id="{97729388-4A2C-DC7F-2467-6D971BD816B0}"/>
                  </a:ext>
                </a:extLst>
              </p:cNvPr>
              <p:cNvCxnSpPr/>
              <p:nvPr/>
            </p:nvCxnSpPr>
            <p:spPr>
              <a:xfrm rot="-6798293" flipH="1">
                <a:off x="1072807" y="4519380"/>
                <a:ext cx="21232" cy="188825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" name="Google Shape;6141;p60">
                <a:extLst>
                  <a:ext uri="{FF2B5EF4-FFF2-40B4-BE49-F238E27FC236}">
                    <a16:creationId xmlns:a16="http://schemas.microsoft.com/office/drawing/2014/main" id="{2C190328-A342-744A-4B00-030DBB2940D4}"/>
                  </a:ext>
                </a:extLst>
              </p:cNvPr>
              <p:cNvCxnSpPr/>
              <p:nvPr/>
            </p:nvCxnSpPr>
            <p:spPr>
              <a:xfrm rot="-5400000" flipH="1">
                <a:off x="1053950" y="4441750"/>
                <a:ext cx="114900" cy="130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" name="Google Shape;6142;p60">
                <a:extLst>
                  <a:ext uri="{FF2B5EF4-FFF2-40B4-BE49-F238E27FC236}">
                    <a16:creationId xmlns:a16="http://schemas.microsoft.com/office/drawing/2014/main" id="{881BCB08-133C-052B-8592-566459934019}"/>
                  </a:ext>
                </a:extLst>
              </p:cNvPr>
              <p:cNvCxnSpPr/>
              <p:nvPr/>
            </p:nvCxnSpPr>
            <p:spPr>
              <a:xfrm rot="5400000">
                <a:off x="1053950" y="4319200"/>
                <a:ext cx="114900" cy="130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" name="Google Shape;6143;p60">
                <a:extLst>
                  <a:ext uri="{FF2B5EF4-FFF2-40B4-BE49-F238E27FC236}">
                    <a16:creationId xmlns:a16="http://schemas.microsoft.com/office/drawing/2014/main" id="{2A52400E-D185-853B-E0EC-EA1604DF40F9}"/>
                  </a:ext>
                </a:extLst>
              </p:cNvPr>
              <p:cNvCxnSpPr/>
              <p:nvPr/>
            </p:nvCxnSpPr>
            <p:spPr>
              <a:xfrm rot="3299010">
                <a:off x="1123446" y="4211860"/>
                <a:ext cx="115020" cy="130086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6144;p60">
                <a:extLst>
                  <a:ext uri="{FF2B5EF4-FFF2-40B4-BE49-F238E27FC236}">
                    <a16:creationId xmlns:a16="http://schemas.microsoft.com/office/drawing/2014/main" id="{B5057341-95FD-D442-342F-DD7BC0B58018}"/>
                  </a:ext>
                </a:extLst>
              </p:cNvPr>
              <p:cNvCxnSpPr/>
              <p:nvPr/>
            </p:nvCxnSpPr>
            <p:spPr>
              <a:xfrm rot="9901224">
                <a:off x="1202337" y="4184084"/>
                <a:ext cx="114905" cy="130113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6145;p60">
                <a:extLst>
                  <a:ext uri="{FF2B5EF4-FFF2-40B4-BE49-F238E27FC236}">
                    <a16:creationId xmlns:a16="http://schemas.microsoft.com/office/drawing/2014/main" id="{875EABAF-566F-1162-83DB-D2578F547449}"/>
                  </a:ext>
                </a:extLst>
              </p:cNvPr>
              <p:cNvCxnSpPr/>
              <p:nvPr/>
            </p:nvCxnSpPr>
            <p:spPr>
              <a:xfrm rot="8699010" flipH="1">
                <a:off x="1271847" y="4156200"/>
                <a:ext cx="115020" cy="130086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6146;p60">
                <a:extLst>
                  <a:ext uri="{FF2B5EF4-FFF2-40B4-BE49-F238E27FC236}">
                    <a16:creationId xmlns:a16="http://schemas.microsoft.com/office/drawing/2014/main" id="{5EE073ED-7CF0-D827-105A-F15E8421E654}"/>
                  </a:ext>
                </a:extLst>
              </p:cNvPr>
              <p:cNvCxnSpPr/>
              <p:nvPr/>
            </p:nvCxnSpPr>
            <p:spPr>
              <a:xfrm rot="-7500990" flipH="1">
                <a:off x="1371847" y="4075250"/>
                <a:ext cx="115020" cy="130086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6147;p60">
                <a:extLst>
                  <a:ext uri="{FF2B5EF4-FFF2-40B4-BE49-F238E27FC236}">
                    <a16:creationId xmlns:a16="http://schemas.microsoft.com/office/drawing/2014/main" id="{9D0F1E8F-8E11-04ED-3281-22C983DA1849}"/>
                  </a:ext>
                </a:extLst>
              </p:cNvPr>
              <p:cNvCxnSpPr/>
              <p:nvPr/>
            </p:nvCxnSpPr>
            <p:spPr>
              <a:xfrm rot="7384066" flipH="1">
                <a:off x="1419428" y="4022732"/>
                <a:ext cx="114913" cy="130055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" name="Google Shape;6148;p60">
                <a:extLst>
                  <a:ext uri="{FF2B5EF4-FFF2-40B4-BE49-F238E27FC236}">
                    <a16:creationId xmlns:a16="http://schemas.microsoft.com/office/drawing/2014/main" id="{92C1C4E6-3E0B-2DB1-31FC-D2A3D7A33802}"/>
                  </a:ext>
                </a:extLst>
              </p:cNvPr>
              <p:cNvCxnSpPr/>
              <p:nvPr/>
            </p:nvCxnSpPr>
            <p:spPr>
              <a:xfrm rot="-7384066">
                <a:off x="1419428" y="3907132"/>
                <a:ext cx="114913" cy="130055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" name="Google Shape;6149;p60">
                <a:extLst>
                  <a:ext uri="{FF2B5EF4-FFF2-40B4-BE49-F238E27FC236}">
                    <a16:creationId xmlns:a16="http://schemas.microsoft.com/office/drawing/2014/main" id="{8FD69490-B47F-FBDD-A6C5-E49A0A111EFC}"/>
                  </a:ext>
                </a:extLst>
              </p:cNvPr>
              <p:cNvCxnSpPr/>
              <p:nvPr/>
            </p:nvCxnSpPr>
            <p:spPr>
              <a:xfrm rot="-1984066">
                <a:off x="1541853" y="3859207"/>
                <a:ext cx="114913" cy="130055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18A4EA07-2F8E-985F-BAD8-23A7FDE46A67}"/>
              </a:ext>
            </a:extLst>
          </p:cNvPr>
          <p:cNvSpPr txBox="1"/>
          <p:nvPr/>
        </p:nvSpPr>
        <p:spPr>
          <a:xfrm>
            <a:off x="2095792" y="614044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u="sng"/>
              <a:t>勾配</a:t>
            </a:r>
            <a:r>
              <a:rPr kumimoji="1" lang="ja-JP" altLang="en-US"/>
              <a:t>下降法</a:t>
            </a: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826DBBEA-1308-99EB-30A2-75AE74FDB314}"/>
              </a:ext>
            </a:extLst>
          </p:cNvPr>
          <p:cNvSpPr/>
          <p:nvPr/>
        </p:nvSpPr>
        <p:spPr>
          <a:xfrm>
            <a:off x="5929686" y="2784760"/>
            <a:ext cx="5883007" cy="3355682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37EEF707-AD4F-48D3-D9FD-026A0502E8CC}"/>
              </a:ext>
            </a:extLst>
          </p:cNvPr>
          <p:cNvSpPr txBox="1"/>
          <p:nvPr/>
        </p:nvSpPr>
        <p:spPr>
          <a:xfrm>
            <a:off x="5968685" y="3169939"/>
            <a:ext cx="573628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b="1">
                <a:solidFill>
                  <a:srgbClr val="C00000"/>
                </a:solidFill>
                <a:latin typeface="arial" panose="020B0604020202020204" pitchFamily="34" charset="0"/>
              </a:rPr>
              <a:t>勾配</a:t>
            </a:r>
            <a:r>
              <a:rPr lang="ja-JP" altLang="en-US">
                <a:solidFill>
                  <a:schemeClr val="bg1">
                    <a:lumMod val="10000"/>
                  </a:schemeClr>
                </a:solidFill>
                <a:latin typeface="arial" panose="020B0604020202020204" pitchFamily="34" charset="0"/>
              </a:rPr>
              <a:t>は、コスト関数の傾きや方向を示すもの。この傾きや方向は、関数の最小値または最大値に向かうための「手がかり」となります。</a:t>
            </a:r>
            <a:endParaRPr lang="en-US" altLang="ja-JP" dirty="0">
              <a:solidFill>
                <a:schemeClr val="bg1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>
              <a:solidFill>
                <a:schemeClr val="bg1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dirty="0">
              <a:solidFill>
                <a:schemeClr val="bg1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bg1">
                    <a:lumMod val="10000"/>
                  </a:schemeClr>
                </a:solidFill>
              </a:rPr>
              <a:t>勾配下降法では、現在のパラメータの位置から勾配の方向（つまり最も急な斜面の方向）に一定のステップで移動します。この移動の大きさは</a:t>
            </a:r>
            <a:r>
              <a:rPr lang="ja-JP" altLang="en-US" b="1" u="sng">
                <a:solidFill>
                  <a:srgbClr val="C00000"/>
                </a:solidFill>
              </a:rPr>
              <a:t>学習率</a:t>
            </a:r>
            <a:r>
              <a:rPr lang="ja-JP" altLang="en-US">
                <a:solidFill>
                  <a:schemeClr val="bg1">
                    <a:lumMod val="10000"/>
                  </a:schemeClr>
                </a:solidFill>
              </a:rPr>
              <a:t>（またはステップサイズ）によって決まります。</a:t>
            </a:r>
            <a:endParaRPr lang="ja-JP" altLang="en-US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25629013-E452-732B-D7C6-FC6C0E39D5FB}"/>
              </a:ext>
            </a:extLst>
          </p:cNvPr>
          <p:cNvSpPr txBox="1"/>
          <p:nvPr/>
        </p:nvSpPr>
        <p:spPr>
          <a:xfrm>
            <a:off x="1890053" y="1982772"/>
            <a:ext cx="1149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目的</a:t>
            </a:r>
            <a:r>
              <a:rPr kumimoji="1" lang="en-US" altLang="ja-JP" sz="2800" dirty="0"/>
              <a:t>: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2409844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BAE509-1F5F-44D7-895B-AADA5EB0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寸法や色は場合に応じて調整しましょう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DCA4200-D082-429B-A7B9-20EDE7036B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/>
              <a:t>よく使う図形のパターン</a:t>
            </a: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1600F27F-842D-4A09-9876-4F4D6FED49D4}"/>
              </a:ext>
            </a:extLst>
          </p:cNvPr>
          <p:cNvGrpSpPr/>
          <p:nvPr/>
        </p:nvGrpSpPr>
        <p:grpSpPr>
          <a:xfrm rot="3516666">
            <a:off x="1083666" y="2853387"/>
            <a:ext cx="1201975" cy="1567649"/>
            <a:chOff x="2664127" y="3374455"/>
            <a:chExt cx="1201975" cy="1567649"/>
          </a:xfrm>
        </p:grpSpPr>
        <p:sp>
          <p:nvSpPr>
            <p:cNvPr id="5" name="二等辺三角形 4">
              <a:extLst>
                <a:ext uri="{FF2B5EF4-FFF2-40B4-BE49-F238E27FC236}">
                  <a16:creationId xmlns:a16="http://schemas.microsoft.com/office/drawing/2014/main" id="{031DCB67-E3C0-40A6-82FC-F3A99614C50C}"/>
                </a:ext>
              </a:extLst>
            </p:cNvPr>
            <p:cNvSpPr/>
            <p:nvPr/>
          </p:nvSpPr>
          <p:spPr>
            <a:xfrm rot="21516842">
              <a:off x="3025444" y="3374455"/>
              <a:ext cx="840658" cy="471949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フリーフォーム: 図形 9">
              <a:extLst>
                <a:ext uri="{FF2B5EF4-FFF2-40B4-BE49-F238E27FC236}">
                  <a16:creationId xmlns:a16="http://schemas.microsoft.com/office/drawing/2014/main" id="{8F1F7A27-5455-4318-B9EB-F5DC2E371C80}"/>
                </a:ext>
              </a:extLst>
            </p:cNvPr>
            <p:cNvSpPr/>
            <p:nvPr/>
          </p:nvSpPr>
          <p:spPr>
            <a:xfrm>
              <a:off x="2664127" y="3827205"/>
              <a:ext cx="956601" cy="1114899"/>
            </a:xfrm>
            <a:custGeom>
              <a:avLst/>
              <a:gdLst>
                <a:gd name="connsiteX0" fmla="*/ 649311 w 956601"/>
                <a:gd name="connsiteY0" fmla="*/ 0 h 1114899"/>
                <a:gd name="connsiteX1" fmla="*/ 956601 w 956601"/>
                <a:gd name="connsiteY1" fmla="*/ 0 h 1114899"/>
                <a:gd name="connsiteX2" fmla="*/ 951973 w 956601"/>
                <a:gd name="connsiteY2" fmla="*/ 97117 h 1114899"/>
                <a:gd name="connsiteX3" fmla="*/ 5472 w 956601"/>
                <a:gd name="connsiteY3" fmla="*/ 1113687 h 1114899"/>
                <a:gd name="connsiteX4" fmla="*/ 0 w 956601"/>
                <a:gd name="connsiteY4" fmla="*/ 1114899 h 1114899"/>
                <a:gd name="connsiteX5" fmla="*/ 40056 w 956601"/>
                <a:gd name="connsiteY5" fmla="*/ 1089636 h 1114899"/>
                <a:gd name="connsiteX6" fmla="*/ 638394 w 956601"/>
                <a:gd name="connsiteY6" fmla="*/ 162145 h 1114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6601" h="1114899">
                  <a:moveTo>
                    <a:pt x="649311" y="0"/>
                  </a:moveTo>
                  <a:lnTo>
                    <a:pt x="956601" y="0"/>
                  </a:lnTo>
                  <a:lnTo>
                    <a:pt x="951973" y="97117"/>
                  </a:lnTo>
                  <a:cubicBezTo>
                    <a:pt x="906000" y="577465"/>
                    <a:pt x="522068" y="975272"/>
                    <a:pt x="5472" y="1113687"/>
                  </a:cubicBezTo>
                  <a:lnTo>
                    <a:pt x="0" y="1114899"/>
                  </a:lnTo>
                  <a:lnTo>
                    <a:pt x="40056" y="1089636"/>
                  </a:lnTo>
                  <a:cubicBezTo>
                    <a:pt x="365632" y="863013"/>
                    <a:pt x="587911" y="534591"/>
                    <a:pt x="638394" y="1621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A84CB4AB-8E74-474F-8F79-B603B9235B46}"/>
              </a:ext>
            </a:extLst>
          </p:cNvPr>
          <p:cNvGrpSpPr/>
          <p:nvPr/>
        </p:nvGrpSpPr>
        <p:grpSpPr>
          <a:xfrm>
            <a:off x="3762700" y="2453659"/>
            <a:ext cx="851900" cy="2201196"/>
            <a:chOff x="4004187" y="2684206"/>
            <a:chExt cx="851900" cy="2201196"/>
          </a:xfrm>
        </p:grpSpPr>
        <p:sp>
          <p:nvSpPr>
            <p:cNvPr id="16" name="二等辺三角形 15">
              <a:extLst>
                <a:ext uri="{FF2B5EF4-FFF2-40B4-BE49-F238E27FC236}">
                  <a16:creationId xmlns:a16="http://schemas.microsoft.com/office/drawing/2014/main" id="{77F25128-43F7-4D7B-A506-7861040EA63C}"/>
                </a:ext>
              </a:extLst>
            </p:cNvPr>
            <p:cNvSpPr/>
            <p:nvPr/>
          </p:nvSpPr>
          <p:spPr>
            <a:xfrm>
              <a:off x="4004187" y="2684206"/>
              <a:ext cx="851900" cy="405581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二等辺三角形 16">
              <a:extLst>
                <a:ext uri="{FF2B5EF4-FFF2-40B4-BE49-F238E27FC236}">
                  <a16:creationId xmlns:a16="http://schemas.microsoft.com/office/drawing/2014/main" id="{425DA271-AEFA-45AB-AD52-737DB7EF67C8}"/>
                </a:ext>
              </a:extLst>
            </p:cNvPr>
            <p:cNvSpPr/>
            <p:nvPr/>
          </p:nvSpPr>
          <p:spPr>
            <a:xfrm rot="10800000">
              <a:off x="4172039" y="4653111"/>
              <a:ext cx="516194" cy="232291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台形 17">
              <a:extLst>
                <a:ext uri="{FF2B5EF4-FFF2-40B4-BE49-F238E27FC236}">
                  <a16:creationId xmlns:a16="http://schemas.microsoft.com/office/drawing/2014/main" id="{0BE03671-A77A-4398-9395-69D34E2C8634}"/>
                </a:ext>
              </a:extLst>
            </p:cNvPr>
            <p:cNvSpPr/>
            <p:nvPr/>
          </p:nvSpPr>
          <p:spPr>
            <a:xfrm rot="10800000">
              <a:off x="4274402" y="3082408"/>
              <a:ext cx="311469" cy="1570703"/>
            </a:xfrm>
            <a:prstGeom prst="trapezoid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53DA5DF4-9734-4A8B-B3F2-EB432821614A}"/>
              </a:ext>
            </a:extLst>
          </p:cNvPr>
          <p:cNvGrpSpPr/>
          <p:nvPr/>
        </p:nvGrpSpPr>
        <p:grpSpPr>
          <a:xfrm>
            <a:off x="5262743" y="3209365"/>
            <a:ext cx="2359742" cy="1445491"/>
            <a:chOff x="4837472" y="2490841"/>
            <a:chExt cx="2359742" cy="1445491"/>
          </a:xfrm>
        </p:grpSpPr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161AF5DB-A2D8-495C-B795-7003573DFCCF}"/>
                </a:ext>
              </a:extLst>
            </p:cNvPr>
            <p:cNvSpPr/>
            <p:nvPr/>
          </p:nvSpPr>
          <p:spPr>
            <a:xfrm>
              <a:off x="4837472" y="2490841"/>
              <a:ext cx="2359742" cy="938159"/>
            </a:xfrm>
            <a:prstGeom prst="roundRect">
              <a:avLst>
                <a:gd name="adj" fmla="val 10379"/>
              </a:avLst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" name="二等辺三角形 21">
              <a:extLst>
                <a:ext uri="{FF2B5EF4-FFF2-40B4-BE49-F238E27FC236}">
                  <a16:creationId xmlns:a16="http://schemas.microsoft.com/office/drawing/2014/main" id="{C811F06F-2D36-4904-A2A9-7CD991856DA0}"/>
                </a:ext>
              </a:extLst>
            </p:cNvPr>
            <p:cNvSpPr/>
            <p:nvPr/>
          </p:nvSpPr>
          <p:spPr>
            <a:xfrm rot="11901755">
              <a:off x="4948538" y="3335420"/>
              <a:ext cx="213186" cy="600912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12B12945-4562-4CBA-BD30-EF9F8726FCD9}"/>
              </a:ext>
            </a:extLst>
          </p:cNvPr>
          <p:cNvGrpSpPr/>
          <p:nvPr/>
        </p:nvGrpSpPr>
        <p:grpSpPr>
          <a:xfrm>
            <a:off x="2672807" y="2453659"/>
            <a:ext cx="840658" cy="2492477"/>
            <a:chOff x="7800489" y="2818451"/>
            <a:chExt cx="840658" cy="2492477"/>
          </a:xfrm>
        </p:grpSpPr>
        <p:sp>
          <p:nvSpPr>
            <p:cNvPr id="24" name="二等辺三角形 23">
              <a:extLst>
                <a:ext uri="{FF2B5EF4-FFF2-40B4-BE49-F238E27FC236}">
                  <a16:creationId xmlns:a16="http://schemas.microsoft.com/office/drawing/2014/main" id="{5972915F-3F25-4048-8F16-22D7D6656CAA}"/>
                </a:ext>
              </a:extLst>
            </p:cNvPr>
            <p:cNvSpPr/>
            <p:nvPr/>
          </p:nvSpPr>
          <p:spPr>
            <a:xfrm>
              <a:off x="7800489" y="2818451"/>
              <a:ext cx="840658" cy="412955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二等辺三角形 24">
              <a:extLst>
                <a:ext uri="{FF2B5EF4-FFF2-40B4-BE49-F238E27FC236}">
                  <a16:creationId xmlns:a16="http://schemas.microsoft.com/office/drawing/2014/main" id="{FC3592AF-4DD9-481B-AE7D-C444443CA44E}"/>
                </a:ext>
              </a:extLst>
            </p:cNvPr>
            <p:cNvSpPr/>
            <p:nvPr/>
          </p:nvSpPr>
          <p:spPr>
            <a:xfrm rot="10800000">
              <a:off x="8070268" y="3224031"/>
              <a:ext cx="274331" cy="2086897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E692BBDB-6806-49B7-9241-7D2B547F185E}"/>
              </a:ext>
            </a:extLst>
          </p:cNvPr>
          <p:cNvCxnSpPr>
            <a:cxnSpLocks/>
          </p:cNvCxnSpPr>
          <p:nvPr/>
        </p:nvCxnSpPr>
        <p:spPr>
          <a:xfrm flipV="1">
            <a:off x="7466643" y="2683751"/>
            <a:ext cx="525780" cy="791898"/>
          </a:xfrm>
          <a:prstGeom prst="line">
            <a:avLst/>
          </a:prstGeom>
          <a:ln>
            <a:headEnd type="oval" w="lg" len="lg"/>
          </a:ln>
          <a:effectLst>
            <a:glow rad="88900">
              <a:srgbClr val="FFFFFF">
                <a:alpha val="87000"/>
              </a:srgbClr>
            </a:glo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602DA899-F613-4B35-A569-DACF6D76EEA5}"/>
              </a:ext>
            </a:extLst>
          </p:cNvPr>
          <p:cNvSpPr/>
          <p:nvPr/>
        </p:nvSpPr>
        <p:spPr>
          <a:xfrm>
            <a:off x="7831288" y="2120241"/>
            <a:ext cx="648000" cy="648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endParaRPr kumimoji="1" lang="ja-JP" altLang="en-US" sz="28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D97239CB-D2F7-464C-85F9-58EE17B7D302}"/>
              </a:ext>
            </a:extLst>
          </p:cNvPr>
          <p:cNvGrpSpPr/>
          <p:nvPr/>
        </p:nvGrpSpPr>
        <p:grpSpPr>
          <a:xfrm>
            <a:off x="1308118" y="4654856"/>
            <a:ext cx="938304" cy="840658"/>
            <a:chOff x="1572269" y="4816089"/>
            <a:chExt cx="938304" cy="840658"/>
          </a:xfrm>
        </p:grpSpPr>
        <p:sp>
          <p:nvSpPr>
            <p:cNvPr id="27" name="二等辺三角形 26">
              <a:extLst>
                <a:ext uri="{FF2B5EF4-FFF2-40B4-BE49-F238E27FC236}">
                  <a16:creationId xmlns:a16="http://schemas.microsoft.com/office/drawing/2014/main" id="{3B6F705D-F04B-4DBD-8C41-9BCBF909BE34}"/>
                </a:ext>
              </a:extLst>
            </p:cNvPr>
            <p:cNvSpPr/>
            <p:nvPr/>
          </p:nvSpPr>
          <p:spPr>
            <a:xfrm rot="4051206">
              <a:off x="1854270" y="5000443"/>
              <a:ext cx="840658" cy="471949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フリーフォーム: 図形 29">
              <a:extLst>
                <a:ext uri="{FF2B5EF4-FFF2-40B4-BE49-F238E27FC236}">
                  <a16:creationId xmlns:a16="http://schemas.microsoft.com/office/drawing/2014/main" id="{3076F6E7-0F39-40A8-B28D-938F6D40299C}"/>
                </a:ext>
              </a:extLst>
            </p:cNvPr>
            <p:cNvSpPr/>
            <p:nvPr/>
          </p:nvSpPr>
          <p:spPr>
            <a:xfrm rot="4134364">
              <a:off x="1636592" y="5135506"/>
              <a:ext cx="382670" cy="511315"/>
            </a:xfrm>
            <a:custGeom>
              <a:avLst/>
              <a:gdLst>
                <a:gd name="connsiteX0" fmla="*/ 75380 w 382670"/>
                <a:gd name="connsiteY0" fmla="*/ 0 h 511315"/>
                <a:gd name="connsiteX1" fmla="*/ 382670 w 382670"/>
                <a:gd name="connsiteY1" fmla="*/ 0 h 511315"/>
                <a:gd name="connsiteX2" fmla="*/ 378042 w 382670"/>
                <a:gd name="connsiteY2" fmla="*/ 97117 h 511315"/>
                <a:gd name="connsiteX3" fmla="*/ 283402 w 382670"/>
                <a:gd name="connsiteY3" fmla="*/ 439138 h 511315"/>
                <a:gd name="connsiteX4" fmla="*/ 241829 w 382670"/>
                <a:gd name="connsiteY4" fmla="*/ 511315 h 511315"/>
                <a:gd name="connsiteX5" fmla="*/ 0 w 382670"/>
                <a:gd name="connsiteY5" fmla="*/ 418030 h 511315"/>
                <a:gd name="connsiteX6" fmla="*/ 37613 w 382670"/>
                <a:gd name="connsiteY6" fmla="*/ 299636 h 511315"/>
                <a:gd name="connsiteX7" fmla="*/ 64463 w 382670"/>
                <a:gd name="connsiteY7" fmla="*/ 162145 h 51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2670" h="511315">
                  <a:moveTo>
                    <a:pt x="75380" y="0"/>
                  </a:moveTo>
                  <a:lnTo>
                    <a:pt x="382670" y="0"/>
                  </a:lnTo>
                  <a:lnTo>
                    <a:pt x="378042" y="97117"/>
                  </a:lnTo>
                  <a:cubicBezTo>
                    <a:pt x="366549" y="217204"/>
                    <a:pt x="333933" y="332132"/>
                    <a:pt x="283402" y="439138"/>
                  </a:cubicBezTo>
                  <a:lnTo>
                    <a:pt x="241829" y="511315"/>
                  </a:lnTo>
                  <a:lnTo>
                    <a:pt x="0" y="418030"/>
                  </a:lnTo>
                  <a:lnTo>
                    <a:pt x="37613" y="299636"/>
                  </a:lnTo>
                  <a:cubicBezTo>
                    <a:pt x="49158" y="254569"/>
                    <a:pt x="58153" y="208701"/>
                    <a:pt x="64463" y="1621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5183F042-B05B-8313-D916-4D435BA05131}"/>
              </a:ext>
            </a:extLst>
          </p:cNvPr>
          <p:cNvSpPr/>
          <p:nvPr/>
        </p:nvSpPr>
        <p:spPr>
          <a:xfrm>
            <a:off x="1256388" y="6352685"/>
            <a:ext cx="1380066" cy="202200"/>
          </a:xfrm>
          <a:custGeom>
            <a:avLst/>
            <a:gdLst>
              <a:gd name="connsiteX0" fmla="*/ 0 w 1380066"/>
              <a:gd name="connsiteY0" fmla="*/ 202199 h 202200"/>
              <a:gd name="connsiteX1" fmla="*/ 1380066 w 1380066"/>
              <a:gd name="connsiteY1" fmla="*/ 0 h 2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80066" h="202200" extrusionOk="0">
                <a:moveTo>
                  <a:pt x="0" y="202199"/>
                </a:moveTo>
                <a:cubicBezTo>
                  <a:pt x="579868" y="55242"/>
                  <a:pt x="825186" y="128242"/>
                  <a:pt x="1380066" y="0"/>
                </a:cubicBezTo>
              </a:path>
            </a:pathLst>
          </a:custGeom>
          <a:noFill/>
          <a:ln cap="rnd">
            <a:solidFill>
              <a:schemeClr val="accent4"/>
            </a:solidFill>
            <a:round/>
            <a:headEnd type="none" w="med" len="med"/>
            <a:tailEnd type="arrow" w="lg" len="lg"/>
            <a:extLst>
              <a:ext uri="{C807C97D-BFC1-408E-A445-0C87EB9F89A2}">
                <ask:lineSketchStyleProps xmlns:ask="http://schemas.microsoft.com/office/drawing/2018/sketchyshapes" sd="697022472">
                  <a:custGeom>
                    <a:avLst/>
                    <a:gdLst>
                      <a:gd name="connsiteX0" fmla="*/ 0 w 2709333"/>
                      <a:gd name="connsiteY0" fmla="*/ 321732 h 321733"/>
                      <a:gd name="connsiteX1" fmla="*/ 1245419 w 2709333"/>
                      <a:gd name="connsiteY1" fmla="*/ 105712 h 321733"/>
                      <a:gd name="connsiteX2" fmla="*/ 2709333 w 2709333"/>
                      <a:gd name="connsiteY2" fmla="*/ 0 h 321733"/>
                      <a:gd name="connsiteX0" fmla="*/ 0 w 2709333"/>
                      <a:gd name="connsiteY0" fmla="*/ 321732 h 321732"/>
                      <a:gd name="connsiteX1" fmla="*/ 2709333 w 2709333"/>
                      <a:gd name="connsiteY1" fmla="*/ 0 h 3217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709333" h="321732" extrusionOk="0">
                        <a:moveTo>
                          <a:pt x="0" y="321732"/>
                        </a:moveTo>
                        <a:lnTo>
                          <a:pt x="2709333" y="0"/>
                        </a:ln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右大かっこ 7">
            <a:extLst>
              <a:ext uri="{FF2B5EF4-FFF2-40B4-BE49-F238E27FC236}">
                <a16:creationId xmlns:a16="http://schemas.microsoft.com/office/drawing/2014/main" id="{B56DB7F2-BBFC-B498-CF1C-E6E32288AFD5}"/>
              </a:ext>
            </a:extLst>
          </p:cNvPr>
          <p:cNvSpPr/>
          <p:nvPr/>
        </p:nvSpPr>
        <p:spPr>
          <a:xfrm>
            <a:off x="10875218" y="3429000"/>
            <a:ext cx="75875" cy="2144636"/>
          </a:xfrm>
          <a:custGeom>
            <a:avLst/>
            <a:gdLst>
              <a:gd name="connsiteX0" fmla="*/ 0 w 75875"/>
              <a:gd name="connsiteY0" fmla="*/ 0 h 2144636"/>
              <a:gd name="connsiteX1" fmla="*/ 75875 w 75875"/>
              <a:gd name="connsiteY1" fmla="*/ 6323 h 2144636"/>
              <a:gd name="connsiteX2" fmla="*/ 75875 w 75875"/>
              <a:gd name="connsiteY2" fmla="*/ 2138313 h 2144636"/>
              <a:gd name="connsiteX3" fmla="*/ 0 w 75875"/>
              <a:gd name="connsiteY3" fmla="*/ 2144636 h 2144636"/>
              <a:gd name="connsiteX4" fmla="*/ 0 w 75875"/>
              <a:gd name="connsiteY4" fmla="*/ 0 h 2144636"/>
              <a:gd name="connsiteX0" fmla="*/ 0 w 75875"/>
              <a:gd name="connsiteY0" fmla="*/ 0 h 2144636"/>
              <a:gd name="connsiteX1" fmla="*/ 75875 w 75875"/>
              <a:gd name="connsiteY1" fmla="*/ 6323 h 2144636"/>
              <a:gd name="connsiteX2" fmla="*/ 75875 w 75875"/>
              <a:gd name="connsiteY2" fmla="*/ 2138313 h 2144636"/>
              <a:gd name="connsiteX3" fmla="*/ 0 w 75875"/>
              <a:gd name="connsiteY3" fmla="*/ 2144636 h 2144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875" h="2144636" stroke="0" extrusionOk="0">
                <a:moveTo>
                  <a:pt x="0" y="0"/>
                </a:moveTo>
                <a:cubicBezTo>
                  <a:pt x="42231" y="260"/>
                  <a:pt x="75694" y="3473"/>
                  <a:pt x="75875" y="6323"/>
                </a:cubicBezTo>
                <a:cubicBezTo>
                  <a:pt x="36033" y="809005"/>
                  <a:pt x="117564" y="1463863"/>
                  <a:pt x="75875" y="2138313"/>
                </a:cubicBezTo>
                <a:cubicBezTo>
                  <a:pt x="75472" y="2141552"/>
                  <a:pt x="38285" y="2141821"/>
                  <a:pt x="0" y="2144636"/>
                </a:cubicBezTo>
                <a:cubicBezTo>
                  <a:pt x="132240" y="1282501"/>
                  <a:pt x="-92512" y="751834"/>
                  <a:pt x="0" y="0"/>
                </a:cubicBezTo>
                <a:close/>
              </a:path>
              <a:path w="75875" h="2144636" fill="none" extrusionOk="0">
                <a:moveTo>
                  <a:pt x="0" y="0"/>
                </a:moveTo>
                <a:cubicBezTo>
                  <a:pt x="42382" y="80"/>
                  <a:pt x="76249" y="3222"/>
                  <a:pt x="75875" y="6323"/>
                </a:cubicBezTo>
                <a:cubicBezTo>
                  <a:pt x="-24092" y="939947"/>
                  <a:pt x="-16176" y="1075997"/>
                  <a:pt x="75875" y="2138313"/>
                </a:cubicBezTo>
                <a:cubicBezTo>
                  <a:pt x="70834" y="2143479"/>
                  <a:pt x="44604" y="2144902"/>
                  <a:pt x="0" y="2144636"/>
                </a:cubicBezTo>
              </a:path>
              <a:path w="75875" h="2144636" fill="none" stroke="0" extrusionOk="0">
                <a:moveTo>
                  <a:pt x="0" y="0"/>
                </a:moveTo>
                <a:cubicBezTo>
                  <a:pt x="42098" y="-180"/>
                  <a:pt x="76088" y="3017"/>
                  <a:pt x="75875" y="6323"/>
                </a:cubicBezTo>
                <a:cubicBezTo>
                  <a:pt x="233756" y="726300"/>
                  <a:pt x="144075" y="1627586"/>
                  <a:pt x="75875" y="2138313"/>
                </a:cubicBezTo>
                <a:cubicBezTo>
                  <a:pt x="81323" y="2141035"/>
                  <a:pt x="43270" y="2142597"/>
                  <a:pt x="0" y="2144636"/>
                </a:cubicBezTo>
              </a:path>
            </a:pathLst>
          </a:custGeom>
          <a:ln w="19050"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43512134">
                  <a:prstGeom prst="rightBracke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79F5105-2867-CCBC-D635-B09EBEC74DE8}"/>
              </a:ext>
            </a:extLst>
          </p:cNvPr>
          <p:cNvSpPr txBox="1"/>
          <p:nvPr/>
        </p:nvSpPr>
        <p:spPr>
          <a:xfrm>
            <a:off x="8613397" y="3987244"/>
            <a:ext cx="1716014" cy="369332"/>
          </a:xfrm>
          <a:prstGeom prst="rect">
            <a:avLst/>
          </a:prstGeom>
          <a:solidFill>
            <a:srgbClr val="46877B"/>
          </a:solidFill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ja-JP" altLang="en-US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何かの見出し</a:t>
            </a:r>
          </a:p>
        </p:txBody>
      </p:sp>
      <p:sp>
        <p:nvSpPr>
          <p:cNvPr id="36" name="フリーフォーム: 図形 35">
            <a:extLst>
              <a:ext uri="{FF2B5EF4-FFF2-40B4-BE49-F238E27FC236}">
                <a16:creationId xmlns:a16="http://schemas.microsoft.com/office/drawing/2014/main" id="{EFD584C9-55DF-601C-DC7A-86517FFDB48C}"/>
              </a:ext>
            </a:extLst>
          </p:cNvPr>
          <p:cNvSpPr/>
          <p:nvPr/>
        </p:nvSpPr>
        <p:spPr>
          <a:xfrm rot="2149832">
            <a:off x="1232946" y="5356494"/>
            <a:ext cx="1116215" cy="1248435"/>
          </a:xfrm>
          <a:custGeom>
            <a:avLst/>
            <a:gdLst>
              <a:gd name="connsiteX0" fmla="*/ 0 w 6381750"/>
              <a:gd name="connsiteY0" fmla="*/ 87460 h 350919"/>
              <a:gd name="connsiteX1" fmla="*/ 508000 w 6381750"/>
              <a:gd name="connsiteY1" fmla="*/ 258910 h 350919"/>
              <a:gd name="connsiteX2" fmla="*/ 908050 w 6381750"/>
              <a:gd name="connsiteY2" fmla="*/ 125560 h 350919"/>
              <a:gd name="connsiteX3" fmla="*/ 1314450 w 6381750"/>
              <a:gd name="connsiteY3" fmla="*/ 252560 h 350919"/>
              <a:gd name="connsiteX4" fmla="*/ 2032000 w 6381750"/>
              <a:gd name="connsiteY4" fmla="*/ 4910 h 350919"/>
              <a:gd name="connsiteX5" fmla="*/ 2635250 w 6381750"/>
              <a:gd name="connsiteY5" fmla="*/ 100160 h 350919"/>
              <a:gd name="connsiteX6" fmla="*/ 3943350 w 6381750"/>
              <a:gd name="connsiteY6" fmla="*/ 252560 h 350919"/>
              <a:gd name="connsiteX7" fmla="*/ 4648200 w 6381750"/>
              <a:gd name="connsiteY7" fmla="*/ 347810 h 350919"/>
              <a:gd name="connsiteX8" fmla="*/ 5308600 w 6381750"/>
              <a:gd name="connsiteY8" fmla="*/ 138260 h 350919"/>
              <a:gd name="connsiteX9" fmla="*/ 6381750 w 6381750"/>
              <a:gd name="connsiteY9" fmla="*/ 87460 h 350919"/>
              <a:gd name="connsiteX0" fmla="*/ 0 w 6381750"/>
              <a:gd name="connsiteY0" fmla="*/ 84727 h 347987"/>
              <a:gd name="connsiteX1" fmla="*/ 508000 w 6381750"/>
              <a:gd name="connsiteY1" fmla="*/ 256177 h 347987"/>
              <a:gd name="connsiteX2" fmla="*/ 908050 w 6381750"/>
              <a:gd name="connsiteY2" fmla="*/ 122827 h 347987"/>
              <a:gd name="connsiteX3" fmla="*/ 1314450 w 6381750"/>
              <a:gd name="connsiteY3" fmla="*/ 249827 h 347987"/>
              <a:gd name="connsiteX4" fmla="*/ 2032000 w 6381750"/>
              <a:gd name="connsiteY4" fmla="*/ 2177 h 347987"/>
              <a:gd name="connsiteX5" fmla="*/ 2876550 w 6381750"/>
              <a:gd name="connsiteY5" fmla="*/ 135527 h 347987"/>
              <a:gd name="connsiteX6" fmla="*/ 3943350 w 6381750"/>
              <a:gd name="connsiteY6" fmla="*/ 249827 h 347987"/>
              <a:gd name="connsiteX7" fmla="*/ 4648200 w 6381750"/>
              <a:gd name="connsiteY7" fmla="*/ 345077 h 347987"/>
              <a:gd name="connsiteX8" fmla="*/ 5308600 w 6381750"/>
              <a:gd name="connsiteY8" fmla="*/ 135527 h 347987"/>
              <a:gd name="connsiteX9" fmla="*/ 6381750 w 6381750"/>
              <a:gd name="connsiteY9" fmla="*/ 84727 h 347987"/>
              <a:gd name="connsiteX0" fmla="*/ 0 w 6381750"/>
              <a:gd name="connsiteY0" fmla="*/ 84727 h 347987"/>
              <a:gd name="connsiteX1" fmla="*/ 508000 w 6381750"/>
              <a:gd name="connsiteY1" fmla="*/ 256177 h 347987"/>
              <a:gd name="connsiteX2" fmla="*/ 908050 w 6381750"/>
              <a:gd name="connsiteY2" fmla="*/ 122827 h 347987"/>
              <a:gd name="connsiteX3" fmla="*/ 1314450 w 6381750"/>
              <a:gd name="connsiteY3" fmla="*/ 249827 h 347987"/>
              <a:gd name="connsiteX4" fmla="*/ 2032000 w 6381750"/>
              <a:gd name="connsiteY4" fmla="*/ 2177 h 347987"/>
              <a:gd name="connsiteX5" fmla="*/ 2876550 w 6381750"/>
              <a:gd name="connsiteY5" fmla="*/ 135527 h 347987"/>
              <a:gd name="connsiteX6" fmla="*/ 3943350 w 6381750"/>
              <a:gd name="connsiteY6" fmla="*/ 249827 h 347987"/>
              <a:gd name="connsiteX7" fmla="*/ 4648200 w 6381750"/>
              <a:gd name="connsiteY7" fmla="*/ 345077 h 347987"/>
              <a:gd name="connsiteX8" fmla="*/ 5308600 w 6381750"/>
              <a:gd name="connsiteY8" fmla="*/ 135527 h 347987"/>
              <a:gd name="connsiteX9" fmla="*/ 6381750 w 6381750"/>
              <a:gd name="connsiteY9" fmla="*/ 143994 h 347987"/>
              <a:gd name="connsiteX0" fmla="*/ 0 w 6381750"/>
              <a:gd name="connsiteY0" fmla="*/ 84727 h 347987"/>
              <a:gd name="connsiteX1" fmla="*/ 508000 w 6381750"/>
              <a:gd name="connsiteY1" fmla="*/ 256177 h 347987"/>
              <a:gd name="connsiteX2" fmla="*/ 908050 w 6381750"/>
              <a:gd name="connsiteY2" fmla="*/ 122827 h 347987"/>
              <a:gd name="connsiteX3" fmla="*/ 1314450 w 6381750"/>
              <a:gd name="connsiteY3" fmla="*/ 249827 h 347987"/>
              <a:gd name="connsiteX4" fmla="*/ 2032000 w 6381750"/>
              <a:gd name="connsiteY4" fmla="*/ 2177 h 347987"/>
              <a:gd name="connsiteX5" fmla="*/ 2876550 w 6381750"/>
              <a:gd name="connsiteY5" fmla="*/ 135527 h 347987"/>
              <a:gd name="connsiteX6" fmla="*/ 3943350 w 6381750"/>
              <a:gd name="connsiteY6" fmla="*/ 249827 h 347987"/>
              <a:gd name="connsiteX7" fmla="*/ 4648200 w 6381750"/>
              <a:gd name="connsiteY7" fmla="*/ 345077 h 347987"/>
              <a:gd name="connsiteX8" fmla="*/ 5308600 w 6381750"/>
              <a:gd name="connsiteY8" fmla="*/ 135527 h 347987"/>
              <a:gd name="connsiteX9" fmla="*/ 6381750 w 6381750"/>
              <a:gd name="connsiteY9" fmla="*/ 143994 h 347987"/>
              <a:gd name="connsiteX0" fmla="*/ 0 w 6381750"/>
              <a:gd name="connsiteY0" fmla="*/ 84727 h 347987"/>
              <a:gd name="connsiteX1" fmla="*/ 908050 w 6381750"/>
              <a:gd name="connsiteY1" fmla="*/ 122827 h 347987"/>
              <a:gd name="connsiteX2" fmla="*/ 1314450 w 6381750"/>
              <a:gd name="connsiteY2" fmla="*/ 249827 h 347987"/>
              <a:gd name="connsiteX3" fmla="*/ 2032000 w 6381750"/>
              <a:gd name="connsiteY3" fmla="*/ 2177 h 347987"/>
              <a:gd name="connsiteX4" fmla="*/ 2876550 w 6381750"/>
              <a:gd name="connsiteY4" fmla="*/ 135527 h 347987"/>
              <a:gd name="connsiteX5" fmla="*/ 3943350 w 6381750"/>
              <a:gd name="connsiteY5" fmla="*/ 249827 h 347987"/>
              <a:gd name="connsiteX6" fmla="*/ 4648200 w 6381750"/>
              <a:gd name="connsiteY6" fmla="*/ 345077 h 347987"/>
              <a:gd name="connsiteX7" fmla="*/ 5308600 w 6381750"/>
              <a:gd name="connsiteY7" fmla="*/ 135527 h 347987"/>
              <a:gd name="connsiteX8" fmla="*/ 6381750 w 6381750"/>
              <a:gd name="connsiteY8" fmla="*/ 143994 h 347987"/>
              <a:gd name="connsiteX0" fmla="*/ 0 w 6381750"/>
              <a:gd name="connsiteY0" fmla="*/ 84727 h 347987"/>
              <a:gd name="connsiteX1" fmla="*/ 1314450 w 6381750"/>
              <a:gd name="connsiteY1" fmla="*/ 249827 h 347987"/>
              <a:gd name="connsiteX2" fmla="*/ 2032000 w 6381750"/>
              <a:gd name="connsiteY2" fmla="*/ 2177 h 347987"/>
              <a:gd name="connsiteX3" fmla="*/ 2876550 w 6381750"/>
              <a:gd name="connsiteY3" fmla="*/ 135527 h 347987"/>
              <a:gd name="connsiteX4" fmla="*/ 3943350 w 6381750"/>
              <a:gd name="connsiteY4" fmla="*/ 249827 h 347987"/>
              <a:gd name="connsiteX5" fmla="*/ 4648200 w 6381750"/>
              <a:gd name="connsiteY5" fmla="*/ 345077 h 347987"/>
              <a:gd name="connsiteX6" fmla="*/ 5308600 w 6381750"/>
              <a:gd name="connsiteY6" fmla="*/ 135527 h 347987"/>
              <a:gd name="connsiteX7" fmla="*/ 6381750 w 6381750"/>
              <a:gd name="connsiteY7" fmla="*/ 143994 h 347987"/>
              <a:gd name="connsiteX0" fmla="*/ 0 w 6381750"/>
              <a:gd name="connsiteY0" fmla="*/ 83224 h 346484"/>
              <a:gd name="connsiteX1" fmla="*/ 2032000 w 6381750"/>
              <a:gd name="connsiteY1" fmla="*/ 674 h 346484"/>
              <a:gd name="connsiteX2" fmla="*/ 2876550 w 6381750"/>
              <a:gd name="connsiteY2" fmla="*/ 134024 h 346484"/>
              <a:gd name="connsiteX3" fmla="*/ 3943350 w 6381750"/>
              <a:gd name="connsiteY3" fmla="*/ 248324 h 346484"/>
              <a:gd name="connsiteX4" fmla="*/ 4648200 w 6381750"/>
              <a:gd name="connsiteY4" fmla="*/ 343574 h 346484"/>
              <a:gd name="connsiteX5" fmla="*/ 5308600 w 6381750"/>
              <a:gd name="connsiteY5" fmla="*/ 134024 h 346484"/>
              <a:gd name="connsiteX6" fmla="*/ 6381750 w 6381750"/>
              <a:gd name="connsiteY6" fmla="*/ 142491 h 346484"/>
              <a:gd name="connsiteX0" fmla="*/ 0 w 6381750"/>
              <a:gd name="connsiteY0" fmla="*/ 0 h 263260"/>
              <a:gd name="connsiteX1" fmla="*/ 2876550 w 6381750"/>
              <a:gd name="connsiteY1" fmla="*/ 50800 h 263260"/>
              <a:gd name="connsiteX2" fmla="*/ 3943350 w 6381750"/>
              <a:gd name="connsiteY2" fmla="*/ 165100 h 263260"/>
              <a:gd name="connsiteX3" fmla="*/ 4648200 w 6381750"/>
              <a:gd name="connsiteY3" fmla="*/ 260350 h 263260"/>
              <a:gd name="connsiteX4" fmla="*/ 5308600 w 6381750"/>
              <a:gd name="connsiteY4" fmla="*/ 50800 h 263260"/>
              <a:gd name="connsiteX5" fmla="*/ 6381750 w 6381750"/>
              <a:gd name="connsiteY5" fmla="*/ 59267 h 263260"/>
              <a:gd name="connsiteX0" fmla="*/ 0 w 6381750"/>
              <a:gd name="connsiteY0" fmla="*/ 0 h 263260"/>
              <a:gd name="connsiteX1" fmla="*/ 3943350 w 6381750"/>
              <a:gd name="connsiteY1" fmla="*/ 165100 h 263260"/>
              <a:gd name="connsiteX2" fmla="*/ 4648200 w 6381750"/>
              <a:gd name="connsiteY2" fmla="*/ 260350 h 263260"/>
              <a:gd name="connsiteX3" fmla="*/ 5308600 w 6381750"/>
              <a:gd name="connsiteY3" fmla="*/ 50800 h 263260"/>
              <a:gd name="connsiteX4" fmla="*/ 6381750 w 6381750"/>
              <a:gd name="connsiteY4" fmla="*/ 59267 h 263260"/>
              <a:gd name="connsiteX0" fmla="*/ 0 w 6381750"/>
              <a:gd name="connsiteY0" fmla="*/ 0 h 260350"/>
              <a:gd name="connsiteX1" fmla="*/ 4648200 w 6381750"/>
              <a:gd name="connsiteY1" fmla="*/ 260350 h 260350"/>
              <a:gd name="connsiteX2" fmla="*/ 5308600 w 6381750"/>
              <a:gd name="connsiteY2" fmla="*/ 50800 h 260350"/>
              <a:gd name="connsiteX3" fmla="*/ 6381750 w 6381750"/>
              <a:gd name="connsiteY3" fmla="*/ 59267 h 260350"/>
              <a:gd name="connsiteX0" fmla="*/ 0 w 6381750"/>
              <a:gd name="connsiteY0" fmla="*/ 0 h 59267"/>
              <a:gd name="connsiteX1" fmla="*/ 5308600 w 6381750"/>
              <a:gd name="connsiteY1" fmla="*/ 50800 h 59267"/>
              <a:gd name="connsiteX2" fmla="*/ 6381750 w 6381750"/>
              <a:gd name="connsiteY2" fmla="*/ 59267 h 59267"/>
              <a:gd name="connsiteX0" fmla="*/ 0 w 6381750"/>
              <a:gd name="connsiteY0" fmla="*/ 0 h 1124584"/>
              <a:gd name="connsiteX1" fmla="*/ 4528057 w 6381750"/>
              <a:gd name="connsiteY1" fmla="*/ 1124584 h 1124584"/>
              <a:gd name="connsiteX2" fmla="*/ 6381750 w 6381750"/>
              <a:gd name="connsiteY2" fmla="*/ 59267 h 1124584"/>
              <a:gd name="connsiteX0" fmla="*/ 0 w 3161177"/>
              <a:gd name="connsiteY0" fmla="*/ 2112889 h 2112889"/>
              <a:gd name="connsiteX1" fmla="*/ 1307484 w 3161177"/>
              <a:gd name="connsiteY1" fmla="*/ 1067394 h 2112889"/>
              <a:gd name="connsiteX2" fmla="*/ 3161177 w 3161177"/>
              <a:gd name="connsiteY2" fmla="*/ 2077 h 2112889"/>
              <a:gd name="connsiteX0" fmla="*/ 0 w 3161177"/>
              <a:gd name="connsiteY0" fmla="*/ 2110812 h 2110812"/>
              <a:gd name="connsiteX1" fmla="*/ 3161177 w 3161177"/>
              <a:gd name="connsiteY1" fmla="*/ 0 h 2110812"/>
              <a:gd name="connsiteX0" fmla="*/ 0 w 1482258"/>
              <a:gd name="connsiteY0" fmla="*/ 903680 h 903680"/>
              <a:gd name="connsiteX1" fmla="*/ 1482258 w 1482258"/>
              <a:gd name="connsiteY1" fmla="*/ 0 h 9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82258" h="903680">
                <a:moveTo>
                  <a:pt x="0" y="903680"/>
                </a:moveTo>
                <a:lnTo>
                  <a:pt x="1482258" y="0"/>
                </a:lnTo>
              </a:path>
            </a:pathLst>
          </a:custGeom>
          <a:noFill/>
          <a:ln w="57150">
            <a:solidFill>
              <a:schemeClr val="accent2"/>
            </a:solidFill>
            <a:tailEnd type="triangle"/>
          </a:ln>
          <a:effectLst>
            <a:glow rad="63500">
              <a:schemeClr val="accent2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矢印: 右 43">
            <a:extLst>
              <a:ext uri="{FF2B5EF4-FFF2-40B4-BE49-F238E27FC236}">
                <a16:creationId xmlns:a16="http://schemas.microsoft.com/office/drawing/2014/main" id="{0A2734DE-E047-CC2D-F3E2-E701DEBB69AE}"/>
              </a:ext>
            </a:extLst>
          </p:cNvPr>
          <p:cNvSpPr/>
          <p:nvPr/>
        </p:nvSpPr>
        <p:spPr>
          <a:xfrm>
            <a:off x="3724405" y="5310395"/>
            <a:ext cx="1797864" cy="1126627"/>
          </a:xfrm>
          <a:custGeom>
            <a:avLst/>
            <a:gdLst>
              <a:gd name="connsiteX0" fmla="*/ 0 w 1797864"/>
              <a:gd name="connsiteY0" fmla="*/ 281657 h 1126627"/>
              <a:gd name="connsiteX1" fmla="*/ 1234551 w 1797864"/>
              <a:gd name="connsiteY1" fmla="*/ 281657 h 1126627"/>
              <a:gd name="connsiteX2" fmla="*/ 1234551 w 1797864"/>
              <a:gd name="connsiteY2" fmla="*/ 0 h 1126627"/>
              <a:gd name="connsiteX3" fmla="*/ 1797864 w 1797864"/>
              <a:gd name="connsiteY3" fmla="*/ 563314 h 1126627"/>
              <a:gd name="connsiteX4" fmla="*/ 1234551 w 1797864"/>
              <a:gd name="connsiteY4" fmla="*/ 1126627 h 1126627"/>
              <a:gd name="connsiteX5" fmla="*/ 1234551 w 1797864"/>
              <a:gd name="connsiteY5" fmla="*/ 844970 h 1126627"/>
              <a:gd name="connsiteX6" fmla="*/ 0 w 1797864"/>
              <a:gd name="connsiteY6" fmla="*/ 844970 h 1126627"/>
              <a:gd name="connsiteX7" fmla="*/ 0 w 1797864"/>
              <a:gd name="connsiteY7" fmla="*/ 281657 h 1126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97864" h="1126627" fill="none" extrusionOk="0">
                <a:moveTo>
                  <a:pt x="0" y="281657"/>
                </a:moveTo>
                <a:cubicBezTo>
                  <a:pt x="441140" y="341876"/>
                  <a:pt x="815292" y="313239"/>
                  <a:pt x="1234551" y="281657"/>
                </a:cubicBezTo>
                <a:cubicBezTo>
                  <a:pt x="1258466" y="194755"/>
                  <a:pt x="1214082" y="130057"/>
                  <a:pt x="1234551" y="0"/>
                </a:cubicBezTo>
                <a:cubicBezTo>
                  <a:pt x="1321461" y="170749"/>
                  <a:pt x="1683272" y="515097"/>
                  <a:pt x="1797864" y="563314"/>
                </a:cubicBezTo>
                <a:cubicBezTo>
                  <a:pt x="1683170" y="648249"/>
                  <a:pt x="1372263" y="1063564"/>
                  <a:pt x="1234551" y="1126627"/>
                </a:cubicBezTo>
                <a:cubicBezTo>
                  <a:pt x="1228919" y="1080683"/>
                  <a:pt x="1223293" y="925170"/>
                  <a:pt x="1234551" y="844970"/>
                </a:cubicBezTo>
                <a:cubicBezTo>
                  <a:pt x="625859" y="796345"/>
                  <a:pt x="503036" y="798970"/>
                  <a:pt x="0" y="844970"/>
                </a:cubicBezTo>
                <a:cubicBezTo>
                  <a:pt x="12149" y="711576"/>
                  <a:pt x="-34350" y="429484"/>
                  <a:pt x="0" y="281657"/>
                </a:cubicBezTo>
                <a:close/>
              </a:path>
              <a:path w="1797864" h="1126627" stroke="0" extrusionOk="0">
                <a:moveTo>
                  <a:pt x="0" y="281657"/>
                </a:moveTo>
                <a:cubicBezTo>
                  <a:pt x="501690" y="291445"/>
                  <a:pt x="664348" y="302673"/>
                  <a:pt x="1234551" y="281657"/>
                </a:cubicBezTo>
                <a:cubicBezTo>
                  <a:pt x="1244995" y="149561"/>
                  <a:pt x="1246456" y="46048"/>
                  <a:pt x="1234551" y="0"/>
                </a:cubicBezTo>
                <a:cubicBezTo>
                  <a:pt x="1416517" y="201720"/>
                  <a:pt x="1516224" y="323140"/>
                  <a:pt x="1797864" y="563314"/>
                </a:cubicBezTo>
                <a:cubicBezTo>
                  <a:pt x="1604474" y="781173"/>
                  <a:pt x="1263864" y="996785"/>
                  <a:pt x="1234551" y="1126627"/>
                </a:cubicBezTo>
                <a:cubicBezTo>
                  <a:pt x="1244859" y="1090226"/>
                  <a:pt x="1246547" y="961132"/>
                  <a:pt x="1234551" y="844970"/>
                </a:cubicBezTo>
                <a:cubicBezTo>
                  <a:pt x="826782" y="735023"/>
                  <a:pt x="170652" y="758181"/>
                  <a:pt x="0" y="844970"/>
                </a:cubicBezTo>
                <a:cubicBezTo>
                  <a:pt x="-923" y="604596"/>
                  <a:pt x="-16096" y="399535"/>
                  <a:pt x="0" y="281657"/>
                </a:cubicBezTo>
                <a:close/>
              </a:path>
            </a:pathLst>
          </a:custGeom>
          <a:solidFill>
            <a:schemeClr val="accent4"/>
          </a:solidFill>
          <a:ln>
            <a:solidFill>
              <a:schemeClr val="accent4"/>
            </a:solidFill>
            <a:extLst>
              <a:ext uri="{C807C97D-BFC1-408E-A445-0C87EB9F89A2}">
                <ask:lineSketchStyleProps xmlns:ask="http://schemas.microsoft.com/office/drawing/2018/sketchyshapes" sd="3864781296">
                  <a:prstGeom prst="rightArrow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フリーフォーム: 図形 45">
            <a:extLst>
              <a:ext uri="{FF2B5EF4-FFF2-40B4-BE49-F238E27FC236}">
                <a16:creationId xmlns:a16="http://schemas.microsoft.com/office/drawing/2014/main" id="{6C0FD5AB-5B5F-7AA0-6FBC-206214218608}"/>
              </a:ext>
            </a:extLst>
          </p:cNvPr>
          <p:cNvSpPr/>
          <p:nvPr/>
        </p:nvSpPr>
        <p:spPr>
          <a:xfrm>
            <a:off x="529301" y="2977937"/>
            <a:ext cx="2457450" cy="553401"/>
          </a:xfrm>
          <a:custGeom>
            <a:avLst/>
            <a:gdLst>
              <a:gd name="connsiteX0" fmla="*/ 0 w 2457450"/>
              <a:gd name="connsiteY0" fmla="*/ 553401 h 553401"/>
              <a:gd name="connsiteX1" fmla="*/ 1066800 w 2457450"/>
              <a:gd name="connsiteY1" fmla="*/ 48576 h 553401"/>
              <a:gd name="connsiteX2" fmla="*/ 2457450 w 2457450"/>
              <a:gd name="connsiteY2" fmla="*/ 48576 h 55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57450" h="553401">
                <a:moveTo>
                  <a:pt x="0" y="553401"/>
                </a:moveTo>
                <a:cubicBezTo>
                  <a:pt x="328612" y="343057"/>
                  <a:pt x="657225" y="132713"/>
                  <a:pt x="1066800" y="48576"/>
                </a:cubicBezTo>
                <a:cubicBezTo>
                  <a:pt x="1476375" y="-35561"/>
                  <a:pt x="1966912" y="6507"/>
                  <a:pt x="2457450" y="48576"/>
                </a:cubicBezTo>
              </a:path>
            </a:pathLst>
          </a:custGeom>
          <a:noFill/>
          <a:ln w="38100">
            <a:solidFill>
              <a:schemeClr val="accent4"/>
            </a:solidFill>
            <a:headEnd type="none" w="med" len="med"/>
            <a:tailEnd type="triangle" w="med" len="med"/>
          </a:ln>
          <a:effectLst>
            <a:glow rad="1524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79366D17-C6F6-2F7E-0C8E-D7CA4265F094}"/>
              </a:ext>
            </a:extLst>
          </p:cNvPr>
          <p:cNvGrpSpPr/>
          <p:nvPr/>
        </p:nvGrpSpPr>
        <p:grpSpPr>
          <a:xfrm>
            <a:off x="7701975" y="5031844"/>
            <a:ext cx="866523" cy="923145"/>
            <a:chOff x="5897144" y="3284788"/>
            <a:chExt cx="866523" cy="923145"/>
          </a:xfrm>
        </p:grpSpPr>
        <p:sp>
          <p:nvSpPr>
            <p:cNvPr id="47" name="フリーフォーム: 図形 46">
              <a:extLst>
                <a:ext uri="{FF2B5EF4-FFF2-40B4-BE49-F238E27FC236}">
                  <a16:creationId xmlns:a16="http://schemas.microsoft.com/office/drawing/2014/main" id="{128A1380-4083-A4AF-A9AF-53345AAABDF1}"/>
                </a:ext>
              </a:extLst>
            </p:cNvPr>
            <p:cNvSpPr/>
            <p:nvPr/>
          </p:nvSpPr>
          <p:spPr>
            <a:xfrm>
              <a:off x="5897698" y="3332166"/>
              <a:ext cx="842754" cy="500765"/>
            </a:xfrm>
            <a:custGeom>
              <a:avLst/>
              <a:gdLst>
                <a:gd name="connsiteX0" fmla="*/ 562582 w 768994"/>
                <a:gd name="connsiteY0" fmla="*/ 446438 h 495392"/>
                <a:gd name="connsiteX1" fmla="*/ 62068 w 768994"/>
                <a:gd name="connsiteY1" fmla="*/ 119179 h 495392"/>
                <a:gd name="connsiteX2" fmla="*/ 23567 w 768994"/>
                <a:gd name="connsiteY2" fmla="*/ 311684 h 495392"/>
                <a:gd name="connsiteX3" fmla="*/ 206447 w 768994"/>
                <a:gd name="connsiteY3" fmla="*/ 99928 h 495392"/>
                <a:gd name="connsiteX4" fmla="*/ 312325 w 768994"/>
                <a:gd name="connsiteY4" fmla="*/ 176930 h 495392"/>
                <a:gd name="connsiteX5" fmla="*/ 100569 w 768994"/>
                <a:gd name="connsiteY5" fmla="*/ 494564 h 495392"/>
                <a:gd name="connsiteX6" fmla="*/ 764712 w 768994"/>
                <a:gd name="connsiteY6" fmla="*/ 71052 h 495392"/>
                <a:gd name="connsiteX7" fmla="*/ 398952 w 768994"/>
                <a:gd name="connsiteY7" fmla="*/ 176930 h 495392"/>
                <a:gd name="connsiteX8" fmla="*/ 668459 w 768994"/>
                <a:gd name="connsiteY8" fmla="*/ 388686 h 495392"/>
                <a:gd name="connsiteX9" fmla="*/ 312325 w 768994"/>
                <a:gd name="connsiteY9" fmla="*/ 427187 h 495392"/>
                <a:gd name="connsiteX10" fmla="*/ 360451 w 768994"/>
                <a:gd name="connsiteY10" fmla="*/ 71052 h 495392"/>
                <a:gd name="connsiteX11" fmla="*/ 283449 w 768994"/>
                <a:gd name="connsiteY11" fmla="*/ 13301 h 495392"/>
                <a:gd name="connsiteX12" fmla="*/ 302699 w 768994"/>
                <a:gd name="connsiteY12" fmla="*/ 244307 h 495392"/>
                <a:gd name="connsiteX13" fmla="*/ 639584 w 768994"/>
                <a:gd name="connsiteY13" fmla="*/ 196181 h 495392"/>
                <a:gd name="connsiteX14" fmla="*/ 418203 w 768994"/>
                <a:gd name="connsiteY14" fmla="*/ 80678 h 495392"/>
                <a:gd name="connsiteX15" fmla="*/ 206447 w 768994"/>
                <a:gd name="connsiteY15" fmla="*/ 330935 h 495392"/>
                <a:gd name="connsiteX16" fmla="*/ 235323 w 768994"/>
                <a:gd name="connsiteY16" fmla="*/ 475314 h 495392"/>
                <a:gd name="connsiteX17" fmla="*/ 562582 w 768994"/>
                <a:gd name="connsiteY17" fmla="*/ 446438 h 495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68994" h="495392">
                  <a:moveTo>
                    <a:pt x="562582" y="446438"/>
                  </a:moveTo>
                  <a:cubicBezTo>
                    <a:pt x="533706" y="387082"/>
                    <a:pt x="151904" y="141638"/>
                    <a:pt x="62068" y="119179"/>
                  </a:cubicBezTo>
                  <a:cubicBezTo>
                    <a:pt x="-27768" y="96720"/>
                    <a:pt x="-496" y="314892"/>
                    <a:pt x="23567" y="311684"/>
                  </a:cubicBezTo>
                  <a:cubicBezTo>
                    <a:pt x="47630" y="308476"/>
                    <a:pt x="158321" y="122387"/>
                    <a:pt x="206447" y="99928"/>
                  </a:cubicBezTo>
                  <a:cubicBezTo>
                    <a:pt x="254573" y="77469"/>
                    <a:pt x="329971" y="111157"/>
                    <a:pt x="312325" y="176930"/>
                  </a:cubicBezTo>
                  <a:cubicBezTo>
                    <a:pt x="294679" y="242703"/>
                    <a:pt x="25171" y="512210"/>
                    <a:pt x="100569" y="494564"/>
                  </a:cubicBezTo>
                  <a:cubicBezTo>
                    <a:pt x="175967" y="476918"/>
                    <a:pt x="714982" y="123991"/>
                    <a:pt x="764712" y="71052"/>
                  </a:cubicBezTo>
                  <a:cubicBezTo>
                    <a:pt x="814442" y="18113"/>
                    <a:pt x="414994" y="123991"/>
                    <a:pt x="398952" y="176930"/>
                  </a:cubicBezTo>
                  <a:cubicBezTo>
                    <a:pt x="382910" y="229869"/>
                    <a:pt x="682897" y="346977"/>
                    <a:pt x="668459" y="388686"/>
                  </a:cubicBezTo>
                  <a:cubicBezTo>
                    <a:pt x="654021" y="430395"/>
                    <a:pt x="363660" y="480126"/>
                    <a:pt x="312325" y="427187"/>
                  </a:cubicBezTo>
                  <a:cubicBezTo>
                    <a:pt x="260990" y="374248"/>
                    <a:pt x="365264" y="140033"/>
                    <a:pt x="360451" y="71052"/>
                  </a:cubicBezTo>
                  <a:cubicBezTo>
                    <a:pt x="355638" y="2071"/>
                    <a:pt x="293074" y="-15575"/>
                    <a:pt x="283449" y="13301"/>
                  </a:cubicBezTo>
                  <a:cubicBezTo>
                    <a:pt x="273824" y="42177"/>
                    <a:pt x="243343" y="213827"/>
                    <a:pt x="302699" y="244307"/>
                  </a:cubicBezTo>
                  <a:cubicBezTo>
                    <a:pt x="362055" y="274787"/>
                    <a:pt x="620333" y="223453"/>
                    <a:pt x="639584" y="196181"/>
                  </a:cubicBezTo>
                  <a:cubicBezTo>
                    <a:pt x="658835" y="168909"/>
                    <a:pt x="490393" y="58219"/>
                    <a:pt x="418203" y="80678"/>
                  </a:cubicBezTo>
                  <a:cubicBezTo>
                    <a:pt x="346013" y="103137"/>
                    <a:pt x="236927" y="265162"/>
                    <a:pt x="206447" y="330935"/>
                  </a:cubicBezTo>
                  <a:cubicBezTo>
                    <a:pt x="175967" y="396708"/>
                    <a:pt x="172759" y="462480"/>
                    <a:pt x="235323" y="475314"/>
                  </a:cubicBezTo>
                  <a:cubicBezTo>
                    <a:pt x="297887" y="488148"/>
                    <a:pt x="591458" y="505794"/>
                    <a:pt x="562582" y="446438"/>
                  </a:cubicBez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フリーフォーム: 図形 47">
              <a:extLst>
                <a:ext uri="{FF2B5EF4-FFF2-40B4-BE49-F238E27FC236}">
                  <a16:creationId xmlns:a16="http://schemas.microsoft.com/office/drawing/2014/main" id="{0F60FF85-8B94-7CA7-28BD-EE9A8905975E}"/>
                </a:ext>
              </a:extLst>
            </p:cNvPr>
            <p:cNvSpPr/>
            <p:nvPr/>
          </p:nvSpPr>
          <p:spPr>
            <a:xfrm rot="4964407">
              <a:off x="5961743" y="3402000"/>
              <a:ext cx="777334" cy="542909"/>
            </a:xfrm>
            <a:custGeom>
              <a:avLst/>
              <a:gdLst>
                <a:gd name="connsiteX0" fmla="*/ 562582 w 768994"/>
                <a:gd name="connsiteY0" fmla="*/ 446438 h 495392"/>
                <a:gd name="connsiteX1" fmla="*/ 62068 w 768994"/>
                <a:gd name="connsiteY1" fmla="*/ 119179 h 495392"/>
                <a:gd name="connsiteX2" fmla="*/ 23567 w 768994"/>
                <a:gd name="connsiteY2" fmla="*/ 311684 h 495392"/>
                <a:gd name="connsiteX3" fmla="*/ 206447 w 768994"/>
                <a:gd name="connsiteY3" fmla="*/ 99928 h 495392"/>
                <a:gd name="connsiteX4" fmla="*/ 312325 w 768994"/>
                <a:gd name="connsiteY4" fmla="*/ 176930 h 495392"/>
                <a:gd name="connsiteX5" fmla="*/ 100569 w 768994"/>
                <a:gd name="connsiteY5" fmla="*/ 494564 h 495392"/>
                <a:gd name="connsiteX6" fmla="*/ 764712 w 768994"/>
                <a:gd name="connsiteY6" fmla="*/ 71052 h 495392"/>
                <a:gd name="connsiteX7" fmla="*/ 398952 w 768994"/>
                <a:gd name="connsiteY7" fmla="*/ 176930 h 495392"/>
                <a:gd name="connsiteX8" fmla="*/ 668459 w 768994"/>
                <a:gd name="connsiteY8" fmla="*/ 388686 h 495392"/>
                <a:gd name="connsiteX9" fmla="*/ 312325 w 768994"/>
                <a:gd name="connsiteY9" fmla="*/ 427187 h 495392"/>
                <a:gd name="connsiteX10" fmla="*/ 360451 w 768994"/>
                <a:gd name="connsiteY10" fmla="*/ 71052 h 495392"/>
                <a:gd name="connsiteX11" fmla="*/ 283449 w 768994"/>
                <a:gd name="connsiteY11" fmla="*/ 13301 h 495392"/>
                <a:gd name="connsiteX12" fmla="*/ 302699 w 768994"/>
                <a:gd name="connsiteY12" fmla="*/ 244307 h 495392"/>
                <a:gd name="connsiteX13" fmla="*/ 639584 w 768994"/>
                <a:gd name="connsiteY13" fmla="*/ 196181 h 495392"/>
                <a:gd name="connsiteX14" fmla="*/ 418203 w 768994"/>
                <a:gd name="connsiteY14" fmla="*/ 80678 h 495392"/>
                <a:gd name="connsiteX15" fmla="*/ 206447 w 768994"/>
                <a:gd name="connsiteY15" fmla="*/ 330935 h 495392"/>
                <a:gd name="connsiteX16" fmla="*/ 235323 w 768994"/>
                <a:gd name="connsiteY16" fmla="*/ 475314 h 495392"/>
                <a:gd name="connsiteX17" fmla="*/ 562582 w 768994"/>
                <a:gd name="connsiteY17" fmla="*/ 446438 h 495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68994" h="495392">
                  <a:moveTo>
                    <a:pt x="562582" y="446438"/>
                  </a:moveTo>
                  <a:cubicBezTo>
                    <a:pt x="533706" y="387082"/>
                    <a:pt x="151904" y="141638"/>
                    <a:pt x="62068" y="119179"/>
                  </a:cubicBezTo>
                  <a:cubicBezTo>
                    <a:pt x="-27768" y="96720"/>
                    <a:pt x="-496" y="314892"/>
                    <a:pt x="23567" y="311684"/>
                  </a:cubicBezTo>
                  <a:cubicBezTo>
                    <a:pt x="47630" y="308476"/>
                    <a:pt x="158321" y="122387"/>
                    <a:pt x="206447" y="99928"/>
                  </a:cubicBezTo>
                  <a:cubicBezTo>
                    <a:pt x="254573" y="77469"/>
                    <a:pt x="329971" y="111157"/>
                    <a:pt x="312325" y="176930"/>
                  </a:cubicBezTo>
                  <a:cubicBezTo>
                    <a:pt x="294679" y="242703"/>
                    <a:pt x="25171" y="512210"/>
                    <a:pt x="100569" y="494564"/>
                  </a:cubicBezTo>
                  <a:cubicBezTo>
                    <a:pt x="175967" y="476918"/>
                    <a:pt x="714982" y="123991"/>
                    <a:pt x="764712" y="71052"/>
                  </a:cubicBezTo>
                  <a:cubicBezTo>
                    <a:pt x="814442" y="18113"/>
                    <a:pt x="414994" y="123991"/>
                    <a:pt x="398952" y="176930"/>
                  </a:cubicBezTo>
                  <a:cubicBezTo>
                    <a:pt x="382910" y="229869"/>
                    <a:pt x="682897" y="346977"/>
                    <a:pt x="668459" y="388686"/>
                  </a:cubicBezTo>
                  <a:cubicBezTo>
                    <a:pt x="654021" y="430395"/>
                    <a:pt x="363660" y="480126"/>
                    <a:pt x="312325" y="427187"/>
                  </a:cubicBezTo>
                  <a:cubicBezTo>
                    <a:pt x="260990" y="374248"/>
                    <a:pt x="365264" y="140033"/>
                    <a:pt x="360451" y="71052"/>
                  </a:cubicBezTo>
                  <a:cubicBezTo>
                    <a:pt x="355638" y="2071"/>
                    <a:pt x="293074" y="-15575"/>
                    <a:pt x="283449" y="13301"/>
                  </a:cubicBezTo>
                  <a:cubicBezTo>
                    <a:pt x="273824" y="42177"/>
                    <a:pt x="243343" y="213827"/>
                    <a:pt x="302699" y="244307"/>
                  </a:cubicBezTo>
                  <a:cubicBezTo>
                    <a:pt x="362055" y="274787"/>
                    <a:pt x="620333" y="223453"/>
                    <a:pt x="639584" y="196181"/>
                  </a:cubicBezTo>
                  <a:cubicBezTo>
                    <a:pt x="658835" y="168909"/>
                    <a:pt x="490393" y="58219"/>
                    <a:pt x="418203" y="80678"/>
                  </a:cubicBezTo>
                  <a:cubicBezTo>
                    <a:pt x="346013" y="103137"/>
                    <a:pt x="236927" y="265162"/>
                    <a:pt x="206447" y="330935"/>
                  </a:cubicBezTo>
                  <a:cubicBezTo>
                    <a:pt x="175967" y="396708"/>
                    <a:pt x="172759" y="462480"/>
                    <a:pt x="235323" y="475314"/>
                  </a:cubicBezTo>
                  <a:cubicBezTo>
                    <a:pt x="297887" y="488148"/>
                    <a:pt x="591458" y="505794"/>
                    <a:pt x="562582" y="446438"/>
                  </a:cubicBez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フリーフォーム: 図形 48">
              <a:extLst>
                <a:ext uri="{FF2B5EF4-FFF2-40B4-BE49-F238E27FC236}">
                  <a16:creationId xmlns:a16="http://schemas.microsoft.com/office/drawing/2014/main" id="{C44C3672-6F4A-8A28-B2E1-FDAAD4B9653C}"/>
                </a:ext>
              </a:extLst>
            </p:cNvPr>
            <p:cNvSpPr/>
            <p:nvPr/>
          </p:nvSpPr>
          <p:spPr>
            <a:xfrm rot="8884375">
              <a:off x="5897144" y="3395723"/>
              <a:ext cx="842754" cy="500765"/>
            </a:xfrm>
            <a:custGeom>
              <a:avLst/>
              <a:gdLst>
                <a:gd name="connsiteX0" fmla="*/ 562582 w 768994"/>
                <a:gd name="connsiteY0" fmla="*/ 446438 h 495392"/>
                <a:gd name="connsiteX1" fmla="*/ 62068 w 768994"/>
                <a:gd name="connsiteY1" fmla="*/ 119179 h 495392"/>
                <a:gd name="connsiteX2" fmla="*/ 23567 w 768994"/>
                <a:gd name="connsiteY2" fmla="*/ 311684 h 495392"/>
                <a:gd name="connsiteX3" fmla="*/ 206447 w 768994"/>
                <a:gd name="connsiteY3" fmla="*/ 99928 h 495392"/>
                <a:gd name="connsiteX4" fmla="*/ 312325 w 768994"/>
                <a:gd name="connsiteY4" fmla="*/ 176930 h 495392"/>
                <a:gd name="connsiteX5" fmla="*/ 100569 w 768994"/>
                <a:gd name="connsiteY5" fmla="*/ 494564 h 495392"/>
                <a:gd name="connsiteX6" fmla="*/ 764712 w 768994"/>
                <a:gd name="connsiteY6" fmla="*/ 71052 h 495392"/>
                <a:gd name="connsiteX7" fmla="*/ 398952 w 768994"/>
                <a:gd name="connsiteY7" fmla="*/ 176930 h 495392"/>
                <a:gd name="connsiteX8" fmla="*/ 668459 w 768994"/>
                <a:gd name="connsiteY8" fmla="*/ 388686 h 495392"/>
                <a:gd name="connsiteX9" fmla="*/ 312325 w 768994"/>
                <a:gd name="connsiteY9" fmla="*/ 427187 h 495392"/>
                <a:gd name="connsiteX10" fmla="*/ 360451 w 768994"/>
                <a:gd name="connsiteY10" fmla="*/ 71052 h 495392"/>
                <a:gd name="connsiteX11" fmla="*/ 283449 w 768994"/>
                <a:gd name="connsiteY11" fmla="*/ 13301 h 495392"/>
                <a:gd name="connsiteX12" fmla="*/ 302699 w 768994"/>
                <a:gd name="connsiteY12" fmla="*/ 244307 h 495392"/>
                <a:gd name="connsiteX13" fmla="*/ 639584 w 768994"/>
                <a:gd name="connsiteY13" fmla="*/ 196181 h 495392"/>
                <a:gd name="connsiteX14" fmla="*/ 418203 w 768994"/>
                <a:gd name="connsiteY14" fmla="*/ 80678 h 495392"/>
                <a:gd name="connsiteX15" fmla="*/ 206447 w 768994"/>
                <a:gd name="connsiteY15" fmla="*/ 330935 h 495392"/>
                <a:gd name="connsiteX16" fmla="*/ 235323 w 768994"/>
                <a:gd name="connsiteY16" fmla="*/ 475314 h 495392"/>
                <a:gd name="connsiteX17" fmla="*/ 562582 w 768994"/>
                <a:gd name="connsiteY17" fmla="*/ 446438 h 495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68994" h="495392">
                  <a:moveTo>
                    <a:pt x="562582" y="446438"/>
                  </a:moveTo>
                  <a:cubicBezTo>
                    <a:pt x="533706" y="387082"/>
                    <a:pt x="151904" y="141638"/>
                    <a:pt x="62068" y="119179"/>
                  </a:cubicBezTo>
                  <a:cubicBezTo>
                    <a:pt x="-27768" y="96720"/>
                    <a:pt x="-496" y="314892"/>
                    <a:pt x="23567" y="311684"/>
                  </a:cubicBezTo>
                  <a:cubicBezTo>
                    <a:pt x="47630" y="308476"/>
                    <a:pt x="158321" y="122387"/>
                    <a:pt x="206447" y="99928"/>
                  </a:cubicBezTo>
                  <a:cubicBezTo>
                    <a:pt x="254573" y="77469"/>
                    <a:pt x="329971" y="111157"/>
                    <a:pt x="312325" y="176930"/>
                  </a:cubicBezTo>
                  <a:cubicBezTo>
                    <a:pt x="294679" y="242703"/>
                    <a:pt x="25171" y="512210"/>
                    <a:pt x="100569" y="494564"/>
                  </a:cubicBezTo>
                  <a:cubicBezTo>
                    <a:pt x="175967" y="476918"/>
                    <a:pt x="714982" y="123991"/>
                    <a:pt x="764712" y="71052"/>
                  </a:cubicBezTo>
                  <a:cubicBezTo>
                    <a:pt x="814442" y="18113"/>
                    <a:pt x="414994" y="123991"/>
                    <a:pt x="398952" y="176930"/>
                  </a:cubicBezTo>
                  <a:cubicBezTo>
                    <a:pt x="382910" y="229869"/>
                    <a:pt x="682897" y="346977"/>
                    <a:pt x="668459" y="388686"/>
                  </a:cubicBezTo>
                  <a:cubicBezTo>
                    <a:pt x="654021" y="430395"/>
                    <a:pt x="363660" y="480126"/>
                    <a:pt x="312325" y="427187"/>
                  </a:cubicBezTo>
                  <a:cubicBezTo>
                    <a:pt x="260990" y="374248"/>
                    <a:pt x="365264" y="140033"/>
                    <a:pt x="360451" y="71052"/>
                  </a:cubicBezTo>
                  <a:cubicBezTo>
                    <a:pt x="355638" y="2071"/>
                    <a:pt x="293074" y="-15575"/>
                    <a:pt x="283449" y="13301"/>
                  </a:cubicBezTo>
                  <a:cubicBezTo>
                    <a:pt x="273824" y="42177"/>
                    <a:pt x="243343" y="213827"/>
                    <a:pt x="302699" y="244307"/>
                  </a:cubicBezTo>
                  <a:cubicBezTo>
                    <a:pt x="362055" y="274787"/>
                    <a:pt x="620333" y="223453"/>
                    <a:pt x="639584" y="196181"/>
                  </a:cubicBezTo>
                  <a:cubicBezTo>
                    <a:pt x="658835" y="168909"/>
                    <a:pt x="490393" y="58219"/>
                    <a:pt x="418203" y="80678"/>
                  </a:cubicBezTo>
                  <a:cubicBezTo>
                    <a:pt x="346013" y="103137"/>
                    <a:pt x="236927" y="265162"/>
                    <a:pt x="206447" y="330935"/>
                  </a:cubicBezTo>
                  <a:cubicBezTo>
                    <a:pt x="175967" y="396708"/>
                    <a:pt x="172759" y="462480"/>
                    <a:pt x="235323" y="475314"/>
                  </a:cubicBezTo>
                  <a:cubicBezTo>
                    <a:pt x="297887" y="488148"/>
                    <a:pt x="591458" y="505794"/>
                    <a:pt x="562582" y="446438"/>
                  </a:cubicBez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フリーフォーム: 図形 49">
              <a:extLst>
                <a:ext uri="{FF2B5EF4-FFF2-40B4-BE49-F238E27FC236}">
                  <a16:creationId xmlns:a16="http://schemas.microsoft.com/office/drawing/2014/main" id="{21E955EA-67B5-7ECC-CB8F-3C3E4686AE8A}"/>
                </a:ext>
              </a:extLst>
            </p:cNvPr>
            <p:cNvSpPr/>
            <p:nvPr/>
          </p:nvSpPr>
          <p:spPr>
            <a:xfrm rot="12451915">
              <a:off x="5920913" y="3415024"/>
              <a:ext cx="842754" cy="500765"/>
            </a:xfrm>
            <a:custGeom>
              <a:avLst/>
              <a:gdLst>
                <a:gd name="connsiteX0" fmla="*/ 562582 w 768994"/>
                <a:gd name="connsiteY0" fmla="*/ 446438 h 495392"/>
                <a:gd name="connsiteX1" fmla="*/ 62068 w 768994"/>
                <a:gd name="connsiteY1" fmla="*/ 119179 h 495392"/>
                <a:gd name="connsiteX2" fmla="*/ 23567 w 768994"/>
                <a:gd name="connsiteY2" fmla="*/ 311684 h 495392"/>
                <a:gd name="connsiteX3" fmla="*/ 206447 w 768994"/>
                <a:gd name="connsiteY3" fmla="*/ 99928 h 495392"/>
                <a:gd name="connsiteX4" fmla="*/ 312325 w 768994"/>
                <a:gd name="connsiteY4" fmla="*/ 176930 h 495392"/>
                <a:gd name="connsiteX5" fmla="*/ 100569 w 768994"/>
                <a:gd name="connsiteY5" fmla="*/ 494564 h 495392"/>
                <a:gd name="connsiteX6" fmla="*/ 764712 w 768994"/>
                <a:gd name="connsiteY6" fmla="*/ 71052 h 495392"/>
                <a:gd name="connsiteX7" fmla="*/ 398952 w 768994"/>
                <a:gd name="connsiteY7" fmla="*/ 176930 h 495392"/>
                <a:gd name="connsiteX8" fmla="*/ 668459 w 768994"/>
                <a:gd name="connsiteY8" fmla="*/ 388686 h 495392"/>
                <a:gd name="connsiteX9" fmla="*/ 312325 w 768994"/>
                <a:gd name="connsiteY9" fmla="*/ 427187 h 495392"/>
                <a:gd name="connsiteX10" fmla="*/ 360451 w 768994"/>
                <a:gd name="connsiteY10" fmla="*/ 71052 h 495392"/>
                <a:gd name="connsiteX11" fmla="*/ 283449 w 768994"/>
                <a:gd name="connsiteY11" fmla="*/ 13301 h 495392"/>
                <a:gd name="connsiteX12" fmla="*/ 302699 w 768994"/>
                <a:gd name="connsiteY12" fmla="*/ 244307 h 495392"/>
                <a:gd name="connsiteX13" fmla="*/ 639584 w 768994"/>
                <a:gd name="connsiteY13" fmla="*/ 196181 h 495392"/>
                <a:gd name="connsiteX14" fmla="*/ 418203 w 768994"/>
                <a:gd name="connsiteY14" fmla="*/ 80678 h 495392"/>
                <a:gd name="connsiteX15" fmla="*/ 206447 w 768994"/>
                <a:gd name="connsiteY15" fmla="*/ 330935 h 495392"/>
                <a:gd name="connsiteX16" fmla="*/ 235323 w 768994"/>
                <a:gd name="connsiteY16" fmla="*/ 475314 h 495392"/>
                <a:gd name="connsiteX17" fmla="*/ 562582 w 768994"/>
                <a:gd name="connsiteY17" fmla="*/ 446438 h 495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68994" h="495392">
                  <a:moveTo>
                    <a:pt x="562582" y="446438"/>
                  </a:moveTo>
                  <a:cubicBezTo>
                    <a:pt x="533706" y="387082"/>
                    <a:pt x="151904" y="141638"/>
                    <a:pt x="62068" y="119179"/>
                  </a:cubicBezTo>
                  <a:cubicBezTo>
                    <a:pt x="-27768" y="96720"/>
                    <a:pt x="-496" y="314892"/>
                    <a:pt x="23567" y="311684"/>
                  </a:cubicBezTo>
                  <a:cubicBezTo>
                    <a:pt x="47630" y="308476"/>
                    <a:pt x="158321" y="122387"/>
                    <a:pt x="206447" y="99928"/>
                  </a:cubicBezTo>
                  <a:cubicBezTo>
                    <a:pt x="254573" y="77469"/>
                    <a:pt x="329971" y="111157"/>
                    <a:pt x="312325" y="176930"/>
                  </a:cubicBezTo>
                  <a:cubicBezTo>
                    <a:pt x="294679" y="242703"/>
                    <a:pt x="25171" y="512210"/>
                    <a:pt x="100569" y="494564"/>
                  </a:cubicBezTo>
                  <a:cubicBezTo>
                    <a:pt x="175967" y="476918"/>
                    <a:pt x="714982" y="123991"/>
                    <a:pt x="764712" y="71052"/>
                  </a:cubicBezTo>
                  <a:cubicBezTo>
                    <a:pt x="814442" y="18113"/>
                    <a:pt x="414994" y="123991"/>
                    <a:pt x="398952" y="176930"/>
                  </a:cubicBezTo>
                  <a:cubicBezTo>
                    <a:pt x="382910" y="229869"/>
                    <a:pt x="682897" y="346977"/>
                    <a:pt x="668459" y="388686"/>
                  </a:cubicBezTo>
                  <a:cubicBezTo>
                    <a:pt x="654021" y="430395"/>
                    <a:pt x="363660" y="480126"/>
                    <a:pt x="312325" y="427187"/>
                  </a:cubicBezTo>
                  <a:cubicBezTo>
                    <a:pt x="260990" y="374248"/>
                    <a:pt x="365264" y="140033"/>
                    <a:pt x="360451" y="71052"/>
                  </a:cubicBezTo>
                  <a:cubicBezTo>
                    <a:pt x="355638" y="2071"/>
                    <a:pt x="293074" y="-15575"/>
                    <a:pt x="283449" y="13301"/>
                  </a:cubicBezTo>
                  <a:cubicBezTo>
                    <a:pt x="273824" y="42177"/>
                    <a:pt x="243343" y="213827"/>
                    <a:pt x="302699" y="244307"/>
                  </a:cubicBezTo>
                  <a:cubicBezTo>
                    <a:pt x="362055" y="274787"/>
                    <a:pt x="620333" y="223453"/>
                    <a:pt x="639584" y="196181"/>
                  </a:cubicBezTo>
                  <a:cubicBezTo>
                    <a:pt x="658835" y="168909"/>
                    <a:pt x="490393" y="58219"/>
                    <a:pt x="418203" y="80678"/>
                  </a:cubicBezTo>
                  <a:cubicBezTo>
                    <a:pt x="346013" y="103137"/>
                    <a:pt x="236927" y="265162"/>
                    <a:pt x="206447" y="330935"/>
                  </a:cubicBezTo>
                  <a:cubicBezTo>
                    <a:pt x="175967" y="396708"/>
                    <a:pt x="172759" y="462480"/>
                    <a:pt x="235323" y="475314"/>
                  </a:cubicBezTo>
                  <a:cubicBezTo>
                    <a:pt x="297887" y="488148"/>
                    <a:pt x="591458" y="505794"/>
                    <a:pt x="562582" y="446438"/>
                  </a:cubicBez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フリーフォーム: 図形 50">
              <a:extLst>
                <a:ext uri="{FF2B5EF4-FFF2-40B4-BE49-F238E27FC236}">
                  <a16:creationId xmlns:a16="http://schemas.microsoft.com/office/drawing/2014/main" id="{BDF494D2-1DAE-AEB3-A146-38DB5558CB4C}"/>
                </a:ext>
              </a:extLst>
            </p:cNvPr>
            <p:cNvSpPr/>
            <p:nvPr/>
          </p:nvSpPr>
          <p:spPr>
            <a:xfrm rot="15479593">
              <a:off x="5960037" y="3712865"/>
              <a:ext cx="777334" cy="212802"/>
            </a:xfrm>
            <a:custGeom>
              <a:avLst/>
              <a:gdLst>
                <a:gd name="connsiteX0" fmla="*/ 562582 w 768994"/>
                <a:gd name="connsiteY0" fmla="*/ 446438 h 495392"/>
                <a:gd name="connsiteX1" fmla="*/ 62068 w 768994"/>
                <a:gd name="connsiteY1" fmla="*/ 119179 h 495392"/>
                <a:gd name="connsiteX2" fmla="*/ 23567 w 768994"/>
                <a:gd name="connsiteY2" fmla="*/ 311684 h 495392"/>
                <a:gd name="connsiteX3" fmla="*/ 206447 w 768994"/>
                <a:gd name="connsiteY3" fmla="*/ 99928 h 495392"/>
                <a:gd name="connsiteX4" fmla="*/ 312325 w 768994"/>
                <a:gd name="connsiteY4" fmla="*/ 176930 h 495392"/>
                <a:gd name="connsiteX5" fmla="*/ 100569 w 768994"/>
                <a:gd name="connsiteY5" fmla="*/ 494564 h 495392"/>
                <a:gd name="connsiteX6" fmla="*/ 764712 w 768994"/>
                <a:gd name="connsiteY6" fmla="*/ 71052 h 495392"/>
                <a:gd name="connsiteX7" fmla="*/ 398952 w 768994"/>
                <a:gd name="connsiteY7" fmla="*/ 176930 h 495392"/>
                <a:gd name="connsiteX8" fmla="*/ 668459 w 768994"/>
                <a:gd name="connsiteY8" fmla="*/ 388686 h 495392"/>
                <a:gd name="connsiteX9" fmla="*/ 312325 w 768994"/>
                <a:gd name="connsiteY9" fmla="*/ 427187 h 495392"/>
                <a:gd name="connsiteX10" fmla="*/ 360451 w 768994"/>
                <a:gd name="connsiteY10" fmla="*/ 71052 h 495392"/>
                <a:gd name="connsiteX11" fmla="*/ 283449 w 768994"/>
                <a:gd name="connsiteY11" fmla="*/ 13301 h 495392"/>
                <a:gd name="connsiteX12" fmla="*/ 302699 w 768994"/>
                <a:gd name="connsiteY12" fmla="*/ 244307 h 495392"/>
                <a:gd name="connsiteX13" fmla="*/ 639584 w 768994"/>
                <a:gd name="connsiteY13" fmla="*/ 196181 h 495392"/>
                <a:gd name="connsiteX14" fmla="*/ 418203 w 768994"/>
                <a:gd name="connsiteY14" fmla="*/ 80678 h 495392"/>
                <a:gd name="connsiteX15" fmla="*/ 206447 w 768994"/>
                <a:gd name="connsiteY15" fmla="*/ 330935 h 495392"/>
                <a:gd name="connsiteX16" fmla="*/ 235323 w 768994"/>
                <a:gd name="connsiteY16" fmla="*/ 475314 h 495392"/>
                <a:gd name="connsiteX17" fmla="*/ 562582 w 768994"/>
                <a:gd name="connsiteY17" fmla="*/ 446438 h 495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68994" h="495392">
                  <a:moveTo>
                    <a:pt x="562582" y="446438"/>
                  </a:moveTo>
                  <a:cubicBezTo>
                    <a:pt x="533706" y="387082"/>
                    <a:pt x="151904" y="141638"/>
                    <a:pt x="62068" y="119179"/>
                  </a:cubicBezTo>
                  <a:cubicBezTo>
                    <a:pt x="-27768" y="96720"/>
                    <a:pt x="-496" y="314892"/>
                    <a:pt x="23567" y="311684"/>
                  </a:cubicBezTo>
                  <a:cubicBezTo>
                    <a:pt x="47630" y="308476"/>
                    <a:pt x="158321" y="122387"/>
                    <a:pt x="206447" y="99928"/>
                  </a:cubicBezTo>
                  <a:cubicBezTo>
                    <a:pt x="254573" y="77469"/>
                    <a:pt x="329971" y="111157"/>
                    <a:pt x="312325" y="176930"/>
                  </a:cubicBezTo>
                  <a:cubicBezTo>
                    <a:pt x="294679" y="242703"/>
                    <a:pt x="25171" y="512210"/>
                    <a:pt x="100569" y="494564"/>
                  </a:cubicBezTo>
                  <a:cubicBezTo>
                    <a:pt x="175967" y="476918"/>
                    <a:pt x="714982" y="123991"/>
                    <a:pt x="764712" y="71052"/>
                  </a:cubicBezTo>
                  <a:cubicBezTo>
                    <a:pt x="814442" y="18113"/>
                    <a:pt x="414994" y="123991"/>
                    <a:pt x="398952" y="176930"/>
                  </a:cubicBezTo>
                  <a:cubicBezTo>
                    <a:pt x="382910" y="229869"/>
                    <a:pt x="682897" y="346977"/>
                    <a:pt x="668459" y="388686"/>
                  </a:cubicBezTo>
                  <a:cubicBezTo>
                    <a:pt x="654021" y="430395"/>
                    <a:pt x="363660" y="480126"/>
                    <a:pt x="312325" y="427187"/>
                  </a:cubicBezTo>
                  <a:cubicBezTo>
                    <a:pt x="260990" y="374248"/>
                    <a:pt x="365264" y="140033"/>
                    <a:pt x="360451" y="71052"/>
                  </a:cubicBezTo>
                  <a:cubicBezTo>
                    <a:pt x="355638" y="2071"/>
                    <a:pt x="293074" y="-15575"/>
                    <a:pt x="283449" y="13301"/>
                  </a:cubicBezTo>
                  <a:cubicBezTo>
                    <a:pt x="273824" y="42177"/>
                    <a:pt x="243343" y="213827"/>
                    <a:pt x="302699" y="244307"/>
                  </a:cubicBezTo>
                  <a:cubicBezTo>
                    <a:pt x="362055" y="274787"/>
                    <a:pt x="620333" y="223453"/>
                    <a:pt x="639584" y="196181"/>
                  </a:cubicBezTo>
                  <a:cubicBezTo>
                    <a:pt x="658835" y="168909"/>
                    <a:pt x="490393" y="58219"/>
                    <a:pt x="418203" y="80678"/>
                  </a:cubicBezTo>
                  <a:cubicBezTo>
                    <a:pt x="346013" y="103137"/>
                    <a:pt x="236927" y="265162"/>
                    <a:pt x="206447" y="330935"/>
                  </a:cubicBezTo>
                  <a:cubicBezTo>
                    <a:pt x="175967" y="396708"/>
                    <a:pt x="172759" y="462480"/>
                    <a:pt x="235323" y="475314"/>
                  </a:cubicBezTo>
                  <a:cubicBezTo>
                    <a:pt x="297887" y="488148"/>
                    <a:pt x="591458" y="505794"/>
                    <a:pt x="562582" y="446438"/>
                  </a:cubicBezTo>
                  <a:close/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9079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A62966E-E008-9DDC-DD95-31FEDECDAB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/>
              <a:t>良く使う図形パターン</a:t>
            </a:r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29108725-9831-27F9-3FD3-71FC27129266}"/>
              </a:ext>
            </a:extLst>
          </p:cNvPr>
          <p:cNvGrpSpPr/>
          <p:nvPr/>
        </p:nvGrpSpPr>
        <p:grpSpPr>
          <a:xfrm>
            <a:off x="616017" y="1348268"/>
            <a:ext cx="6533120" cy="4938925"/>
            <a:chOff x="0" y="1396394"/>
            <a:chExt cx="6533120" cy="4938925"/>
          </a:xfrm>
        </p:grpSpPr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A0811D00-B639-7D58-D363-8290AD29E62C}"/>
                </a:ext>
              </a:extLst>
            </p:cNvPr>
            <p:cNvSpPr/>
            <p:nvPr/>
          </p:nvSpPr>
          <p:spPr>
            <a:xfrm>
              <a:off x="2173905" y="1396394"/>
              <a:ext cx="2232000" cy="2232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  <a:extLst>
                <a:ext uri="{C807C97D-BFC1-408E-A445-0C87EB9F89A2}">
                  <ask:lineSketchStyleProps xmlns:ask="http://schemas.microsoft.com/office/drawing/2018/sketchyshapes" sd="138476517">
                    <a:custGeom>
                      <a:avLst/>
                      <a:gdLst>
                        <a:gd name="connsiteX0" fmla="*/ 0 w 2396691"/>
                        <a:gd name="connsiteY0" fmla="*/ 1176574 h 2353148"/>
                        <a:gd name="connsiteX1" fmla="*/ 1198346 w 2396691"/>
                        <a:gd name="connsiteY1" fmla="*/ 0 h 2353148"/>
                        <a:gd name="connsiteX2" fmla="*/ 2396692 w 2396691"/>
                        <a:gd name="connsiteY2" fmla="*/ 1176574 h 2353148"/>
                        <a:gd name="connsiteX3" fmla="*/ 1198346 w 2396691"/>
                        <a:gd name="connsiteY3" fmla="*/ 2353148 h 2353148"/>
                        <a:gd name="connsiteX4" fmla="*/ 0 w 2396691"/>
                        <a:gd name="connsiteY4" fmla="*/ 1176574 h 23531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396691" h="2353148" fill="none" extrusionOk="0">
                          <a:moveTo>
                            <a:pt x="0" y="1176574"/>
                          </a:moveTo>
                          <a:cubicBezTo>
                            <a:pt x="17053" y="544093"/>
                            <a:pt x="596455" y="78735"/>
                            <a:pt x="1198346" y="0"/>
                          </a:cubicBezTo>
                          <a:cubicBezTo>
                            <a:pt x="1834464" y="-42937"/>
                            <a:pt x="2341220" y="491711"/>
                            <a:pt x="2396692" y="1176574"/>
                          </a:cubicBezTo>
                          <a:cubicBezTo>
                            <a:pt x="2434753" y="1879535"/>
                            <a:pt x="1880410" y="2333741"/>
                            <a:pt x="1198346" y="2353148"/>
                          </a:cubicBezTo>
                          <a:cubicBezTo>
                            <a:pt x="503664" y="2298627"/>
                            <a:pt x="14412" y="1848257"/>
                            <a:pt x="0" y="1176574"/>
                          </a:cubicBezTo>
                          <a:close/>
                        </a:path>
                        <a:path w="2396691" h="2353148" stroke="0" extrusionOk="0">
                          <a:moveTo>
                            <a:pt x="0" y="1176574"/>
                          </a:moveTo>
                          <a:cubicBezTo>
                            <a:pt x="22017" y="512503"/>
                            <a:pt x="554245" y="-126587"/>
                            <a:pt x="1198346" y="0"/>
                          </a:cubicBezTo>
                          <a:cubicBezTo>
                            <a:pt x="1782464" y="-71399"/>
                            <a:pt x="2410063" y="501058"/>
                            <a:pt x="2396692" y="1176574"/>
                          </a:cubicBezTo>
                          <a:cubicBezTo>
                            <a:pt x="2422326" y="1889440"/>
                            <a:pt x="1843165" y="2478575"/>
                            <a:pt x="1198346" y="2353148"/>
                          </a:cubicBezTo>
                          <a:cubicBezTo>
                            <a:pt x="488789" y="2321300"/>
                            <a:pt x="-48884" y="1872731"/>
                            <a:pt x="0" y="117657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CEE3C2FA-C4E2-9188-98AB-D6750654E01E}"/>
                </a:ext>
              </a:extLst>
            </p:cNvPr>
            <p:cNvSpPr txBox="1"/>
            <p:nvPr/>
          </p:nvSpPr>
          <p:spPr>
            <a:xfrm>
              <a:off x="2139601" y="1944955"/>
              <a:ext cx="239669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8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①</a:t>
              </a:r>
              <a:endParaRPr lang="en-US" altLang="ja-JP" sz="28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  <a:p>
              <a:pPr algn="ctr"/>
              <a:r>
                <a:rPr lang="ja-JP" altLang="en-US" sz="28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ひとつめ</a:t>
              </a:r>
              <a:endParaRPr kumimoji="1" lang="ja-JP" altLang="en-US" sz="28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F600B182-1E03-FE3F-38CF-BE77E0F38AC6}"/>
                </a:ext>
              </a:extLst>
            </p:cNvPr>
            <p:cNvSpPr/>
            <p:nvPr/>
          </p:nvSpPr>
          <p:spPr>
            <a:xfrm>
              <a:off x="815779" y="3666494"/>
              <a:ext cx="2232000" cy="2232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  <a:extLst>
                <a:ext uri="{C807C97D-BFC1-408E-A445-0C87EB9F89A2}">
                  <ask:lineSketchStyleProps xmlns:ask="http://schemas.microsoft.com/office/drawing/2018/sketchyshapes" sd="138476517">
                    <a:custGeom>
                      <a:avLst/>
                      <a:gdLst>
                        <a:gd name="connsiteX0" fmla="*/ 0 w 2396691"/>
                        <a:gd name="connsiteY0" fmla="*/ 1176574 h 2353148"/>
                        <a:gd name="connsiteX1" fmla="*/ 1198346 w 2396691"/>
                        <a:gd name="connsiteY1" fmla="*/ 0 h 2353148"/>
                        <a:gd name="connsiteX2" fmla="*/ 2396692 w 2396691"/>
                        <a:gd name="connsiteY2" fmla="*/ 1176574 h 2353148"/>
                        <a:gd name="connsiteX3" fmla="*/ 1198346 w 2396691"/>
                        <a:gd name="connsiteY3" fmla="*/ 2353148 h 2353148"/>
                        <a:gd name="connsiteX4" fmla="*/ 0 w 2396691"/>
                        <a:gd name="connsiteY4" fmla="*/ 1176574 h 23531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396691" h="2353148" fill="none" extrusionOk="0">
                          <a:moveTo>
                            <a:pt x="0" y="1176574"/>
                          </a:moveTo>
                          <a:cubicBezTo>
                            <a:pt x="17053" y="544093"/>
                            <a:pt x="596455" y="78735"/>
                            <a:pt x="1198346" y="0"/>
                          </a:cubicBezTo>
                          <a:cubicBezTo>
                            <a:pt x="1834464" y="-42937"/>
                            <a:pt x="2341220" y="491711"/>
                            <a:pt x="2396692" y="1176574"/>
                          </a:cubicBezTo>
                          <a:cubicBezTo>
                            <a:pt x="2434753" y="1879535"/>
                            <a:pt x="1880410" y="2333741"/>
                            <a:pt x="1198346" y="2353148"/>
                          </a:cubicBezTo>
                          <a:cubicBezTo>
                            <a:pt x="503664" y="2298627"/>
                            <a:pt x="14412" y="1848257"/>
                            <a:pt x="0" y="1176574"/>
                          </a:cubicBezTo>
                          <a:close/>
                        </a:path>
                        <a:path w="2396691" h="2353148" stroke="0" extrusionOk="0">
                          <a:moveTo>
                            <a:pt x="0" y="1176574"/>
                          </a:moveTo>
                          <a:cubicBezTo>
                            <a:pt x="22017" y="512503"/>
                            <a:pt x="554245" y="-126587"/>
                            <a:pt x="1198346" y="0"/>
                          </a:cubicBezTo>
                          <a:cubicBezTo>
                            <a:pt x="1782464" y="-71399"/>
                            <a:pt x="2410063" y="501058"/>
                            <a:pt x="2396692" y="1176574"/>
                          </a:cubicBezTo>
                          <a:cubicBezTo>
                            <a:pt x="2422326" y="1889440"/>
                            <a:pt x="1843165" y="2478575"/>
                            <a:pt x="1198346" y="2353148"/>
                          </a:cubicBezTo>
                          <a:cubicBezTo>
                            <a:pt x="488789" y="2321300"/>
                            <a:pt x="-48884" y="1872731"/>
                            <a:pt x="0" y="117657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80636C0C-4196-FBC8-E6B1-2A2B6B9C99B7}"/>
                </a:ext>
              </a:extLst>
            </p:cNvPr>
            <p:cNvSpPr txBox="1"/>
            <p:nvPr/>
          </p:nvSpPr>
          <p:spPr>
            <a:xfrm>
              <a:off x="733433" y="4231597"/>
              <a:ext cx="239669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8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③</a:t>
              </a:r>
              <a:endParaRPr lang="en-US" altLang="ja-JP" sz="28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  <a:p>
              <a:pPr algn="ctr"/>
              <a:r>
                <a:rPr lang="ja-JP" altLang="en-US" sz="28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みっつめ</a:t>
              </a:r>
              <a:endParaRPr kumimoji="1" lang="ja-JP" altLang="en-US" sz="28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11B58024-0DF9-700C-3393-339C7F03622C}"/>
                </a:ext>
              </a:extLst>
            </p:cNvPr>
            <p:cNvSpPr/>
            <p:nvPr/>
          </p:nvSpPr>
          <p:spPr>
            <a:xfrm>
              <a:off x="3565643" y="3653794"/>
              <a:ext cx="2232000" cy="2232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  <a:extLst>
                <a:ext uri="{C807C97D-BFC1-408E-A445-0C87EB9F89A2}">
                  <ask:lineSketchStyleProps xmlns:ask="http://schemas.microsoft.com/office/drawing/2018/sketchyshapes" sd="138476517">
                    <a:custGeom>
                      <a:avLst/>
                      <a:gdLst>
                        <a:gd name="connsiteX0" fmla="*/ 0 w 2396691"/>
                        <a:gd name="connsiteY0" fmla="*/ 1176574 h 2353148"/>
                        <a:gd name="connsiteX1" fmla="*/ 1198346 w 2396691"/>
                        <a:gd name="connsiteY1" fmla="*/ 0 h 2353148"/>
                        <a:gd name="connsiteX2" fmla="*/ 2396692 w 2396691"/>
                        <a:gd name="connsiteY2" fmla="*/ 1176574 h 2353148"/>
                        <a:gd name="connsiteX3" fmla="*/ 1198346 w 2396691"/>
                        <a:gd name="connsiteY3" fmla="*/ 2353148 h 2353148"/>
                        <a:gd name="connsiteX4" fmla="*/ 0 w 2396691"/>
                        <a:gd name="connsiteY4" fmla="*/ 1176574 h 23531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396691" h="2353148" fill="none" extrusionOk="0">
                          <a:moveTo>
                            <a:pt x="0" y="1176574"/>
                          </a:moveTo>
                          <a:cubicBezTo>
                            <a:pt x="17053" y="544093"/>
                            <a:pt x="596455" y="78735"/>
                            <a:pt x="1198346" y="0"/>
                          </a:cubicBezTo>
                          <a:cubicBezTo>
                            <a:pt x="1834464" y="-42937"/>
                            <a:pt x="2341220" y="491711"/>
                            <a:pt x="2396692" y="1176574"/>
                          </a:cubicBezTo>
                          <a:cubicBezTo>
                            <a:pt x="2434753" y="1879535"/>
                            <a:pt x="1880410" y="2333741"/>
                            <a:pt x="1198346" y="2353148"/>
                          </a:cubicBezTo>
                          <a:cubicBezTo>
                            <a:pt x="503664" y="2298627"/>
                            <a:pt x="14412" y="1848257"/>
                            <a:pt x="0" y="1176574"/>
                          </a:cubicBezTo>
                          <a:close/>
                        </a:path>
                        <a:path w="2396691" h="2353148" stroke="0" extrusionOk="0">
                          <a:moveTo>
                            <a:pt x="0" y="1176574"/>
                          </a:moveTo>
                          <a:cubicBezTo>
                            <a:pt x="22017" y="512503"/>
                            <a:pt x="554245" y="-126587"/>
                            <a:pt x="1198346" y="0"/>
                          </a:cubicBezTo>
                          <a:cubicBezTo>
                            <a:pt x="1782464" y="-71399"/>
                            <a:pt x="2410063" y="501058"/>
                            <a:pt x="2396692" y="1176574"/>
                          </a:cubicBezTo>
                          <a:cubicBezTo>
                            <a:pt x="2422326" y="1889440"/>
                            <a:pt x="1843165" y="2478575"/>
                            <a:pt x="1198346" y="2353148"/>
                          </a:cubicBezTo>
                          <a:cubicBezTo>
                            <a:pt x="488789" y="2321300"/>
                            <a:pt x="-48884" y="1872731"/>
                            <a:pt x="0" y="117657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7E243A9B-ED86-339C-E2EB-EFDFA00CF9EF}"/>
                </a:ext>
              </a:extLst>
            </p:cNvPr>
            <p:cNvSpPr txBox="1"/>
            <p:nvPr/>
          </p:nvSpPr>
          <p:spPr>
            <a:xfrm>
              <a:off x="3511913" y="4222775"/>
              <a:ext cx="239669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8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➁</a:t>
              </a:r>
              <a:endParaRPr lang="en-US" altLang="ja-JP" sz="28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  <a:p>
              <a:pPr algn="ctr"/>
              <a:r>
                <a:rPr lang="ja-JP" altLang="en-US" sz="28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ふたつめ</a:t>
              </a:r>
              <a:endParaRPr kumimoji="1" lang="ja-JP" altLang="en-US" sz="28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27510278-8BCC-2772-B7D4-6900CC651828}"/>
                </a:ext>
              </a:extLst>
            </p:cNvPr>
            <p:cNvGrpSpPr/>
            <p:nvPr/>
          </p:nvGrpSpPr>
          <p:grpSpPr>
            <a:xfrm flipV="1">
              <a:off x="4488250" y="2706875"/>
              <a:ext cx="800237" cy="959619"/>
              <a:chOff x="2664127" y="3374455"/>
              <a:chExt cx="1201975" cy="1567649"/>
            </a:xfrm>
          </p:grpSpPr>
          <p:sp>
            <p:nvSpPr>
              <p:cNvPr id="12" name="二等辺三角形 11">
                <a:extLst>
                  <a:ext uri="{FF2B5EF4-FFF2-40B4-BE49-F238E27FC236}">
                    <a16:creationId xmlns:a16="http://schemas.microsoft.com/office/drawing/2014/main" id="{88C38720-FF04-C2D5-1BFB-D6E04C389897}"/>
                  </a:ext>
                </a:extLst>
              </p:cNvPr>
              <p:cNvSpPr/>
              <p:nvPr/>
            </p:nvSpPr>
            <p:spPr>
              <a:xfrm rot="21516842">
                <a:off x="3025444" y="3374455"/>
                <a:ext cx="840658" cy="471949"/>
              </a:xfrm>
              <a:prstGeom prst="triangl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3" name="フリーフォーム: 図形 12">
                <a:extLst>
                  <a:ext uri="{FF2B5EF4-FFF2-40B4-BE49-F238E27FC236}">
                    <a16:creationId xmlns:a16="http://schemas.microsoft.com/office/drawing/2014/main" id="{DCA25AA5-6EC2-3A91-C987-1FA6D6720F6A}"/>
                  </a:ext>
                </a:extLst>
              </p:cNvPr>
              <p:cNvSpPr/>
              <p:nvPr/>
            </p:nvSpPr>
            <p:spPr>
              <a:xfrm>
                <a:off x="2664127" y="3827205"/>
                <a:ext cx="956601" cy="1114899"/>
              </a:xfrm>
              <a:custGeom>
                <a:avLst/>
                <a:gdLst>
                  <a:gd name="connsiteX0" fmla="*/ 649311 w 956601"/>
                  <a:gd name="connsiteY0" fmla="*/ 0 h 1114899"/>
                  <a:gd name="connsiteX1" fmla="*/ 956601 w 956601"/>
                  <a:gd name="connsiteY1" fmla="*/ 0 h 1114899"/>
                  <a:gd name="connsiteX2" fmla="*/ 951973 w 956601"/>
                  <a:gd name="connsiteY2" fmla="*/ 97117 h 1114899"/>
                  <a:gd name="connsiteX3" fmla="*/ 5472 w 956601"/>
                  <a:gd name="connsiteY3" fmla="*/ 1113687 h 1114899"/>
                  <a:gd name="connsiteX4" fmla="*/ 0 w 956601"/>
                  <a:gd name="connsiteY4" fmla="*/ 1114899 h 1114899"/>
                  <a:gd name="connsiteX5" fmla="*/ 40056 w 956601"/>
                  <a:gd name="connsiteY5" fmla="*/ 1089636 h 1114899"/>
                  <a:gd name="connsiteX6" fmla="*/ 638394 w 956601"/>
                  <a:gd name="connsiteY6" fmla="*/ 162145 h 1114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56601" h="1114899">
                    <a:moveTo>
                      <a:pt x="649311" y="0"/>
                    </a:moveTo>
                    <a:lnTo>
                      <a:pt x="956601" y="0"/>
                    </a:lnTo>
                    <a:lnTo>
                      <a:pt x="951973" y="97117"/>
                    </a:lnTo>
                    <a:cubicBezTo>
                      <a:pt x="906000" y="577465"/>
                      <a:pt x="522068" y="975272"/>
                      <a:pt x="5472" y="1113687"/>
                    </a:cubicBezTo>
                    <a:lnTo>
                      <a:pt x="0" y="1114899"/>
                    </a:lnTo>
                    <a:lnTo>
                      <a:pt x="40056" y="1089636"/>
                    </a:lnTo>
                    <a:cubicBezTo>
                      <a:pt x="365632" y="863013"/>
                      <a:pt x="587911" y="534591"/>
                      <a:pt x="638394" y="1621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39545FA0-67FF-9A70-C888-13A69A398782}"/>
                </a:ext>
              </a:extLst>
            </p:cNvPr>
            <p:cNvGrpSpPr/>
            <p:nvPr/>
          </p:nvGrpSpPr>
          <p:grpSpPr>
            <a:xfrm rot="7241964" flipV="1">
              <a:off x="2843255" y="5233792"/>
              <a:ext cx="800237" cy="959619"/>
              <a:chOff x="2664127" y="3374455"/>
              <a:chExt cx="1201975" cy="1567649"/>
            </a:xfrm>
          </p:grpSpPr>
          <p:sp>
            <p:nvSpPr>
              <p:cNvPr id="15" name="二等辺三角形 14">
                <a:extLst>
                  <a:ext uri="{FF2B5EF4-FFF2-40B4-BE49-F238E27FC236}">
                    <a16:creationId xmlns:a16="http://schemas.microsoft.com/office/drawing/2014/main" id="{3767BD8E-FB78-2A44-9179-41A94C34D17A}"/>
                  </a:ext>
                </a:extLst>
              </p:cNvPr>
              <p:cNvSpPr/>
              <p:nvPr/>
            </p:nvSpPr>
            <p:spPr>
              <a:xfrm rot="21516842">
                <a:off x="3025444" y="3374455"/>
                <a:ext cx="840658" cy="471949"/>
              </a:xfrm>
              <a:prstGeom prst="triangl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6" name="フリーフォーム: 図形 15">
                <a:extLst>
                  <a:ext uri="{FF2B5EF4-FFF2-40B4-BE49-F238E27FC236}">
                    <a16:creationId xmlns:a16="http://schemas.microsoft.com/office/drawing/2014/main" id="{55A6798D-20C7-E00B-7A02-153B6F17D077}"/>
                  </a:ext>
                </a:extLst>
              </p:cNvPr>
              <p:cNvSpPr/>
              <p:nvPr/>
            </p:nvSpPr>
            <p:spPr>
              <a:xfrm>
                <a:off x="2664127" y="3827205"/>
                <a:ext cx="956601" cy="1114899"/>
              </a:xfrm>
              <a:custGeom>
                <a:avLst/>
                <a:gdLst>
                  <a:gd name="connsiteX0" fmla="*/ 649311 w 956601"/>
                  <a:gd name="connsiteY0" fmla="*/ 0 h 1114899"/>
                  <a:gd name="connsiteX1" fmla="*/ 956601 w 956601"/>
                  <a:gd name="connsiteY1" fmla="*/ 0 h 1114899"/>
                  <a:gd name="connsiteX2" fmla="*/ 951973 w 956601"/>
                  <a:gd name="connsiteY2" fmla="*/ 97117 h 1114899"/>
                  <a:gd name="connsiteX3" fmla="*/ 5472 w 956601"/>
                  <a:gd name="connsiteY3" fmla="*/ 1113687 h 1114899"/>
                  <a:gd name="connsiteX4" fmla="*/ 0 w 956601"/>
                  <a:gd name="connsiteY4" fmla="*/ 1114899 h 1114899"/>
                  <a:gd name="connsiteX5" fmla="*/ 40056 w 956601"/>
                  <a:gd name="connsiteY5" fmla="*/ 1089636 h 1114899"/>
                  <a:gd name="connsiteX6" fmla="*/ 638394 w 956601"/>
                  <a:gd name="connsiteY6" fmla="*/ 162145 h 1114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56601" h="1114899">
                    <a:moveTo>
                      <a:pt x="649311" y="0"/>
                    </a:moveTo>
                    <a:lnTo>
                      <a:pt x="956601" y="0"/>
                    </a:lnTo>
                    <a:lnTo>
                      <a:pt x="951973" y="97117"/>
                    </a:lnTo>
                    <a:cubicBezTo>
                      <a:pt x="906000" y="577465"/>
                      <a:pt x="522068" y="975272"/>
                      <a:pt x="5472" y="1113687"/>
                    </a:cubicBezTo>
                    <a:lnTo>
                      <a:pt x="0" y="1114899"/>
                    </a:lnTo>
                    <a:lnTo>
                      <a:pt x="40056" y="1089636"/>
                    </a:lnTo>
                    <a:cubicBezTo>
                      <a:pt x="365632" y="863013"/>
                      <a:pt x="587911" y="534591"/>
                      <a:pt x="638394" y="1621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1CC218CC-EEBC-1865-D9BB-837546C65874}"/>
                </a:ext>
              </a:extLst>
            </p:cNvPr>
            <p:cNvGrpSpPr/>
            <p:nvPr/>
          </p:nvGrpSpPr>
          <p:grpSpPr>
            <a:xfrm rot="14081671" flipV="1">
              <a:off x="1389673" y="2585074"/>
              <a:ext cx="800237" cy="959619"/>
              <a:chOff x="2664127" y="3374455"/>
              <a:chExt cx="1201975" cy="1567649"/>
            </a:xfrm>
          </p:grpSpPr>
          <p:sp>
            <p:nvSpPr>
              <p:cNvPr id="18" name="二等辺三角形 17">
                <a:extLst>
                  <a:ext uri="{FF2B5EF4-FFF2-40B4-BE49-F238E27FC236}">
                    <a16:creationId xmlns:a16="http://schemas.microsoft.com/office/drawing/2014/main" id="{F2F7520D-B9C9-EE46-43C0-1974C9EE110E}"/>
                  </a:ext>
                </a:extLst>
              </p:cNvPr>
              <p:cNvSpPr/>
              <p:nvPr/>
            </p:nvSpPr>
            <p:spPr>
              <a:xfrm rot="21516842">
                <a:off x="3025444" y="3374455"/>
                <a:ext cx="840658" cy="471949"/>
              </a:xfrm>
              <a:prstGeom prst="triangl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9" name="フリーフォーム: 図形 18">
                <a:extLst>
                  <a:ext uri="{FF2B5EF4-FFF2-40B4-BE49-F238E27FC236}">
                    <a16:creationId xmlns:a16="http://schemas.microsoft.com/office/drawing/2014/main" id="{91521E69-6981-7659-CD42-1242DA646433}"/>
                  </a:ext>
                </a:extLst>
              </p:cNvPr>
              <p:cNvSpPr/>
              <p:nvPr/>
            </p:nvSpPr>
            <p:spPr>
              <a:xfrm>
                <a:off x="2664127" y="3827205"/>
                <a:ext cx="956601" cy="1114899"/>
              </a:xfrm>
              <a:custGeom>
                <a:avLst/>
                <a:gdLst>
                  <a:gd name="connsiteX0" fmla="*/ 649311 w 956601"/>
                  <a:gd name="connsiteY0" fmla="*/ 0 h 1114899"/>
                  <a:gd name="connsiteX1" fmla="*/ 956601 w 956601"/>
                  <a:gd name="connsiteY1" fmla="*/ 0 h 1114899"/>
                  <a:gd name="connsiteX2" fmla="*/ 951973 w 956601"/>
                  <a:gd name="connsiteY2" fmla="*/ 97117 h 1114899"/>
                  <a:gd name="connsiteX3" fmla="*/ 5472 w 956601"/>
                  <a:gd name="connsiteY3" fmla="*/ 1113687 h 1114899"/>
                  <a:gd name="connsiteX4" fmla="*/ 0 w 956601"/>
                  <a:gd name="connsiteY4" fmla="*/ 1114899 h 1114899"/>
                  <a:gd name="connsiteX5" fmla="*/ 40056 w 956601"/>
                  <a:gd name="connsiteY5" fmla="*/ 1089636 h 1114899"/>
                  <a:gd name="connsiteX6" fmla="*/ 638394 w 956601"/>
                  <a:gd name="connsiteY6" fmla="*/ 162145 h 1114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56601" h="1114899">
                    <a:moveTo>
                      <a:pt x="649311" y="0"/>
                    </a:moveTo>
                    <a:lnTo>
                      <a:pt x="956601" y="0"/>
                    </a:lnTo>
                    <a:lnTo>
                      <a:pt x="951973" y="97117"/>
                    </a:lnTo>
                    <a:cubicBezTo>
                      <a:pt x="906000" y="577465"/>
                      <a:pt x="522068" y="975272"/>
                      <a:pt x="5472" y="1113687"/>
                    </a:cubicBezTo>
                    <a:lnTo>
                      <a:pt x="0" y="1114899"/>
                    </a:lnTo>
                    <a:lnTo>
                      <a:pt x="40056" y="1089636"/>
                    </a:lnTo>
                    <a:cubicBezTo>
                      <a:pt x="365632" y="863013"/>
                      <a:pt x="587911" y="534591"/>
                      <a:pt x="638394" y="1621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DBABD0C2-66B5-256B-4604-E348FEFAC56D}"/>
                </a:ext>
              </a:extLst>
            </p:cNvPr>
            <p:cNvSpPr txBox="1"/>
            <p:nvPr/>
          </p:nvSpPr>
          <p:spPr>
            <a:xfrm>
              <a:off x="4832338" y="2938238"/>
              <a:ext cx="17007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000" b="1" dirty="0">
                  <a:solidFill>
                    <a:schemeClr val="accent4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変化</a:t>
              </a:r>
              <a:endParaRPr lang="en-US" altLang="ja-JP" sz="20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D3D28F20-D312-FC56-A45A-9A9DD0F018F0}"/>
                </a:ext>
              </a:extLst>
            </p:cNvPr>
            <p:cNvSpPr txBox="1"/>
            <p:nvPr/>
          </p:nvSpPr>
          <p:spPr>
            <a:xfrm>
              <a:off x="2550709" y="5935209"/>
              <a:ext cx="17007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000" b="1" dirty="0">
                  <a:solidFill>
                    <a:schemeClr val="accent4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変化</a:t>
              </a:r>
              <a:endParaRPr lang="en-US" altLang="ja-JP" sz="20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032857B8-91F1-CA95-91BD-24CB159AB079}"/>
                </a:ext>
              </a:extLst>
            </p:cNvPr>
            <p:cNvSpPr txBox="1"/>
            <p:nvPr/>
          </p:nvSpPr>
          <p:spPr>
            <a:xfrm>
              <a:off x="0" y="2983833"/>
              <a:ext cx="17007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000" b="1" dirty="0">
                  <a:solidFill>
                    <a:schemeClr val="accent4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変化</a:t>
              </a:r>
              <a:endParaRPr lang="en-US" altLang="ja-JP" sz="20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sp>
        <p:nvSpPr>
          <p:cNvPr id="25" name="楕円 24">
            <a:extLst>
              <a:ext uri="{FF2B5EF4-FFF2-40B4-BE49-F238E27FC236}">
                <a16:creationId xmlns:a16="http://schemas.microsoft.com/office/drawing/2014/main" id="{FA69373F-043A-BD62-065E-9238200A2914}"/>
              </a:ext>
            </a:extLst>
          </p:cNvPr>
          <p:cNvSpPr/>
          <p:nvPr/>
        </p:nvSpPr>
        <p:spPr>
          <a:xfrm>
            <a:off x="7462655" y="1651262"/>
            <a:ext cx="323850" cy="3238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glow rad="101600">
              <a:schemeClr val="accent2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47A74F06-9B64-1B4A-43BA-C938BE525936}"/>
              </a:ext>
            </a:extLst>
          </p:cNvPr>
          <p:cNvSpPr/>
          <p:nvPr/>
        </p:nvSpPr>
        <p:spPr>
          <a:xfrm>
            <a:off x="8108150" y="1651112"/>
            <a:ext cx="324000" cy="324000"/>
          </a:xfrm>
          <a:prstGeom prst="ellipse">
            <a:avLst/>
          </a:prstGeom>
          <a:solidFill>
            <a:srgbClr val="46877B"/>
          </a:solidFill>
          <a:ln>
            <a:solidFill>
              <a:srgbClr val="46877B"/>
            </a:solidFill>
          </a:ln>
          <a:effectLst>
            <a:glow rad="101600">
              <a:srgbClr val="46877B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804C8D84-DF1A-9E36-6B35-4F08C09A0AEE}"/>
              </a:ext>
            </a:extLst>
          </p:cNvPr>
          <p:cNvSpPr/>
          <p:nvPr/>
        </p:nvSpPr>
        <p:spPr>
          <a:xfrm>
            <a:off x="7730366" y="2165069"/>
            <a:ext cx="342900" cy="33326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57C0E608-BA74-F485-BAE3-702170BC32CC}"/>
              </a:ext>
            </a:extLst>
          </p:cNvPr>
          <p:cNvSpPr/>
          <p:nvPr/>
        </p:nvSpPr>
        <p:spPr>
          <a:xfrm>
            <a:off x="8528263" y="3060360"/>
            <a:ext cx="2901487" cy="1236539"/>
          </a:xfrm>
          <a:custGeom>
            <a:avLst/>
            <a:gdLst>
              <a:gd name="connsiteX0" fmla="*/ 0 w 2901487"/>
              <a:gd name="connsiteY0" fmla="*/ 618270 h 1236539"/>
              <a:gd name="connsiteX1" fmla="*/ 1450744 w 2901487"/>
              <a:gd name="connsiteY1" fmla="*/ 0 h 1236539"/>
              <a:gd name="connsiteX2" fmla="*/ 2901488 w 2901487"/>
              <a:gd name="connsiteY2" fmla="*/ 618270 h 1236539"/>
              <a:gd name="connsiteX3" fmla="*/ 1450744 w 2901487"/>
              <a:gd name="connsiteY3" fmla="*/ 1236540 h 1236539"/>
              <a:gd name="connsiteX4" fmla="*/ 0 w 2901487"/>
              <a:gd name="connsiteY4" fmla="*/ 618270 h 1236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1487" h="1236539" fill="none" extrusionOk="0">
                <a:moveTo>
                  <a:pt x="0" y="618270"/>
                </a:moveTo>
                <a:cubicBezTo>
                  <a:pt x="84712" y="196294"/>
                  <a:pt x="764269" y="7572"/>
                  <a:pt x="1450744" y="0"/>
                </a:cubicBezTo>
                <a:cubicBezTo>
                  <a:pt x="2280633" y="48997"/>
                  <a:pt x="2861081" y="275941"/>
                  <a:pt x="2901488" y="618270"/>
                </a:cubicBezTo>
                <a:cubicBezTo>
                  <a:pt x="3011552" y="975692"/>
                  <a:pt x="2166690" y="1197621"/>
                  <a:pt x="1450744" y="1236540"/>
                </a:cubicBezTo>
                <a:cubicBezTo>
                  <a:pt x="618922" y="1245671"/>
                  <a:pt x="36345" y="910461"/>
                  <a:pt x="0" y="618270"/>
                </a:cubicBezTo>
                <a:close/>
              </a:path>
              <a:path w="2901487" h="1236539" stroke="0" extrusionOk="0">
                <a:moveTo>
                  <a:pt x="0" y="618270"/>
                </a:moveTo>
                <a:cubicBezTo>
                  <a:pt x="-7565" y="290082"/>
                  <a:pt x="641644" y="-3252"/>
                  <a:pt x="1450744" y="0"/>
                </a:cubicBezTo>
                <a:cubicBezTo>
                  <a:pt x="2306126" y="-7995"/>
                  <a:pt x="2871529" y="331374"/>
                  <a:pt x="2901488" y="618270"/>
                </a:cubicBezTo>
                <a:cubicBezTo>
                  <a:pt x="2849516" y="977102"/>
                  <a:pt x="2227727" y="1265205"/>
                  <a:pt x="1450744" y="1236540"/>
                </a:cubicBezTo>
                <a:cubicBezTo>
                  <a:pt x="683291" y="1214685"/>
                  <a:pt x="-15441" y="963273"/>
                  <a:pt x="0" y="618270"/>
                </a:cubicBezTo>
                <a:close/>
              </a:path>
            </a:pathLst>
          </a:custGeom>
          <a:solidFill>
            <a:srgbClr val="D3E9E5"/>
          </a:solidFill>
          <a:ln>
            <a:solidFill>
              <a:srgbClr val="D3E9E5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11994F12-90A6-E96A-5BE6-5E9F08D17B74}"/>
              </a:ext>
            </a:extLst>
          </p:cNvPr>
          <p:cNvSpPr/>
          <p:nvPr/>
        </p:nvSpPr>
        <p:spPr>
          <a:xfrm>
            <a:off x="9518584" y="1567812"/>
            <a:ext cx="2235127" cy="2177274"/>
          </a:xfrm>
          <a:custGeom>
            <a:avLst/>
            <a:gdLst>
              <a:gd name="connsiteX0" fmla="*/ 0 w 2235127"/>
              <a:gd name="connsiteY0" fmla="*/ 1088637 h 2177274"/>
              <a:gd name="connsiteX1" fmla="*/ 1117564 w 2235127"/>
              <a:gd name="connsiteY1" fmla="*/ 0 h 2177274"/>
              <a:gd name="connsiteX2" fmla="*/ 2235128 w 2235127"/>
              <a:gd name="connsiteY2" fmla="*/ 1088637 h 2177274"/>
              <a:gd name="connsiteX3" fmla="*/ 1117564 w 2235127"/>
              <a:gd name="connsiteY3" fmla="*/ 2177274 h 2177274"/>
              <a:gd name="connsiteX4" fmla="*/ 0 w 2235127"/>
              <a:gd name="connsiteY4" fmla="*/ 1088637 h 2177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5127" h="2177274" fill="none" extrusionOk="0">
                <a:moveTo>
                  <a:pt x="0" y="1088637"/>
                </a:moveTo>
                <a:cubicBezTo>
                  <a:pt x="-78231" y="501361"/>
                  <a:pt x="470933" y="81460"/>
                  <a:pt x="1117564" y="0"/>
                </a:cubicBezTo>
                <a:cubicBezTo>
                  <a:pt x="1655506" y="-29676"/>
                  <a:pt x="2249283" y="494351"/>
                  <a:pt x="2235128" y="1088637"/>
                </a:cubicBezTo>
                <a:cubicBezTo>
                  <a:pt x="2256564" y="1635402"/>
                  <a:pt x="1745396" y="2193472"/>
                  <a:pt x="1117564" y="2177274"/>
                </a:cubicBezTo>
                <a:cubicBezTo>
                  <a:pt x="511602" y="2187319"/>
                  <a:pt x="85868" y="1650356"/>
                  <a:pt x="0" y="1088637"/>
                </a:cubicBezTo>
                <a:close/>
              </a:path>
              <a:path w="2235127" h="2177274" stroke="0" extrusionOk="0">
                <a:moveTo>
                  <a:pt x="0" y="1088637"/>
                </a:moveTo>
                <a:cubicBezTo>
                  <a:pt x="44180" y="558178"/>
                  <a:pt x="501211" y="-92223"/>
                  <a:pt x="1117564" y="0"/>
                </a:cubicBezTo>
                <a:cubicBezTo>
                  <a:pt x="1755182" y="98031"/>
                  <a:pt x="2176597" y="447074"/>
                  <a:pt x="2235128" y="1088637"/>
                </a:cubicBezTo>
                <a:cubicBezTo>
                  <a:pt x="2248407" y="1590409"/>
                  <a:pt x="1732930" y="2112771"/>
                  <a:pt x="1117564" y="2177274"/>
                </a:cubicBezTo>
                <a:cubicBezTo>
                  <a:pt x="512908" y="2113663"/>
                  <a:pt x="14757" y="1627634"/>
                  <a:pt x="0" y="1088637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366946843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ja-JP" altLang="en-US" sz="28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何か</a:t>
            </a:r>
            <a:endParaRPr lang="en-US" altLang="ja-JP" sz="2800" b="1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algn="ctr"/>
            <a:r>
              <a:rPr lang="ja-JP" altLang="en-US" dirty="0">
                <a:solidFill>
                  <a:schemeClr val="bg1"/>
                </a:solidFill>
                <a:latin typeface="+mn-ea"/>
              </a:rPr>
              <a:t>メッセージ</a:t>
            </a:r>
            <a:endParaRPr lang="ja-JP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9B369ACC-5757-B80B-61BF-EC839E501C38}"/>
              </a:ext>
            </a:extLst>
          </p:cNvPr>
          <p:cNvSpPr/>
          <p:nvPr/>
        </p:nvSpPr>
        <p:spPr>
          <a:xfrm rot="20169432">
            <a:off x="8795580" y="3503340"/>
            <a:ext cx="3160032" cy="167421"/>
          </a:xfrm>
          <a:custGeom>
            <a:avLst/>
            <a:gdLst>
              <a:gd name="connsiteX0" fmla="*/ 0 w 3160032"/>
              <a:gd name="connsiteY0" fmla="*/ 0 h 167421"/>
              <a:gd name="connsiteX1" fmla="*/ 3160032 w 3160032"/>
              <a:gd name="connsiteY1" fmla="*/ 0 h 167421"/>
              <a:gd name="connsiteX2" fmla="*/ 3160032 w 3160032"/>
              <a:gd name="connsiteY2" fmla="*/ 167421 h 167421"/>
              <a:gd name="connsiteX3" fmla="*/ 0 w 3160032"/>
              <a:gd name="connsiteY3" fmla="*/ 167421 h 167421"/>
              <a:gd name="connsiteX4" fmla="*/ 0 w 3160032"/>
              <a:gd name="connsiteY4" fmla="*/ 0 h 16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0032" h="167421" fill="none" extrusionOk="0">
                <a:moveTo>
                  <a:pt x="0" y="0"/>
                </a:moveTo>
                <a:cubicBezTo>
                  <a:pt x="1576265" y="-130857"/>
                  <a:pt x="1695485" y="63250"/>
                  <a:pt x="3160032" y="0"/>
                </a:cubicBezTo>
                <a:cubicBezTo>
                  <a:pt x="3149888" y="54417"/>
                  <a:pt x="3161660" y="117978"/>
                  <a:pt x="3160032" y="167421"/>
                </a:cubicBezTo>
                <a:cubicBezTo>
                  <a:pt x="2559770" y="222085"/>
                  <a:pt x="1098592" y="215523"/>
                  <a:pt x="0" y="167421"/>
                </a:cubicBezTo>
                <a:cubicBezTo>
                  <a:pt x="-5" y="147243"/>
                  <a:pt x="-2866" y="55723"/>
                  <a:pt x="0" y="0"/>
                </a:cubicBezTo>
                <a:close/>
              </a:path>
              <a:path w="3160032" h="167421" stroke="0" extrusionOk="0">
                <a:moveTo>
                  <a:pt x="0" y="0"/>
                </a:moveTo>
                <a:cubicBezTo>
                  <a:pt x="1189394" y="93023"/>
                  <a:pt x="2837410" y="111448"/>
                  <a:pt x="3160032" y="0"/>
                </a:cubicBezTo>
                <a:cubicBezTo>
                  <a:pt x="3145341" y="75065"/>
                  <a:pt x="3161279" y="142728"/>
                  <a:pt x="3160032" y="167421"/>
                </a:cubicBezTo>
                <a:cubicBezTo>
                  <a:pt x="2786659" y="165537"/>
                  <a:pt x="902558" y="243552"/>
                  <a:pt x="0" y="167421"/>
                </a:cubicBezTo>
                <a:cubicBezTo>
                  <a:pt x="-7129" y="150251"/>
                  <a:pt x="4229" y="4513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001808606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十字形 30">
            <a:extLst>
              <a:ext uri="{FF2B5EF4-FFF2-40B4-BE49-F238E27FC236}">
                <a16:creationId xmlns:a16="http://schemas.microsoft.com/office/drawing/2014/main" id="{AE6B2308-93E3-CE3B-D6A4-F65B8B44608F}"/>
              </a:ext>
            </a:extLst>
          </p:cNvPr>
          <p:cNvSpPr/>
          <p:nvPr/>
        </p:nvSpPr>
        <p:spPr>
          <a:xfrm rot="2590055">
            <a:off x="8265921" y="4413059"/>
            <a:ext cx="1869719" cy="1886551"/>
          </a:xfrm>
          <a:custGeom>
            <a:avLst/>
            <a:gdLst>
              <a:gd name="connsiteX0" fmla="*/ 0 w 1869719"/>
              <a:gd name="connsiteY0" fmla="*/ 871682 h 1886551"/>
              <a:gd name="connsiteX1" fmla="*/ 871682 w 1869719"/>
              <a:gd name="connsiteY1" fmla="*/ 871682 h 1886551"/>
              <a:gd name="connsiteX2" fmla="*/ 871682 w 1869719"/>
              <a:gd name="connsiteY2" fmla="*/ 0 h 1886551"/>
              <a:gd name="connsiteX3" fmla="*/ 998037 w 1869719"/>
              <a:gd name="connsiteY3" fmla="*/ 0 h 1886551"/>
              <a:gd name="connsiteX4" fmla="*/ 998037 w 1869719"/>
              <a:gd name="connsiteY4" fmla="*/ 871682 h 1886551"/>
              <a:gd name="connsiteX5" fmla="*/ 1869719 w 1869719"/>
              <a:gd name="connsiteY5" fmla="*/ 871682 h 1886551"/>
              <a:gd name="connsiteX6" fmla="*/ 1869719 w 1869719"/>
              <a:gd name="connsiteY6" fmla="*/ 1014869 h 1886551"/>
              <a:gd name="connsiteX7" fmla="*/ 998037 w 1869719"/>
              <a:gd name="connsiteY7" fmla="*/ 1014869 h 1886551"/>
              <a:gd name="connsiteX8" fmla="*/ 998037 w 1869719"/>
              <a:gd name="connsiteY8" fmla="*/ 1886551 h 1886551"/>
              <a:gd name="connsiteX9" fmla="*/ 871682 w 1869719"/>
              <a:gd name="connsiteY9" fmla="*/ 1886551 h 1886551"/>
              <a:gd name="connsiteX10" fmla="*/ 871682 w 1869719"/>
              <a:gd name="connsiteY10" fmla="*/ 1014869 h 1886551"/>
              <a:gd name="connsiteX11" fmla="*/ 0 w 1869719"/>
              <a:gd name="connsiteY11" fmla="*/ 1014869 h 1886551"/>
              <a:gd name="connsiteX12" fmla="*/ 0 w 1869719"/>
              <a:gd name="connsiteY12" fmla="*/ 871682 h 188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69719" h="1886551" fill="none" extrusionOk="0">
                <a:moveTo>
                  <a:pt x="0" y="871682"/>
                </a:moveTo>
                <a:cubicBezTo>
                  <a:pt x="150577" y="878137"/>
                  <a:pt x="691672" y="826285"/>
                  <a:pt x="871682" y="871682"/>
                </a:cubicBezTo>
                <a:cubicBezTo>
                  <a:pt x="944600" y="699805"/>
                  <a:pt x="866968" y="165485"/>
                  <a:pt x="871682" y="0"/>
                </a:cubicBezTo>
                <a:cubicBezTo>
                  <a:pt x="917842" y="-3582"/>
                  <a:pt x="948566" y="-7301"/>
                  <a:pt x="998037" y="0"/>
                </a:cubicBezTo>
                <a:cubicBezTo>
                  <a:pt x="1034408" y="206213"/>
                  <a:pt x="958303" y="545702"/>
                  <a:pt x="998037" y="871682"/>
                </a:cubicBezTo>
                <a:cubicBezTo>
                  <a:pt x="1403914" y="918941"/>
                  <a:pt x="1768096" y="817161"/>
                  <a:pt x="1869719" y="871682"/>
                </a:cubicBezTo>
                <a:cubicBezTo>
                  <a:pt x="1862247" y="898346"/>
                  <a:pt x="1867979" y="944707"/>
                  <a:pt x="1869719" y="1014869"/>
                </a:cubicBezTo>
                <a:cubicBezTo>
                  <a:pt x="1548144" y="940983"/>
                  <a:pt x="1153210" y="1019821"/>
                  <a:pt x="998037" y="1014869"/>
                </a:cubicBezTo>
                <a:cubicBezTo>
                  <a:pt x="1038278" y="1306496"/>
                  <a:pt x="926672" y="1453007"/>
                  <a:pt x="998037" y="1886551"/>
                </a:cubicBezTo>
                <a:cubicBezTo>
                  <a:pt x="957192" y="1890993"/>
                  <a:pt x="910226" y="1892254"/>
                  <a:pt x="871682" y="1886551"/>
                </a:cubicBezTo>
                <a:cubicBezTo>
                  <a:pt x="900212" y="1470477"/>
                  <a:pt x="885227" y="1205920"/>
                  <a:pt x="871682" y="1014869"/>
                </a:cubicBezTo>
                <a:cubicBezTo>
                  <a:pt x="678222" y="1052749"/>
                  <a:pt x="371283" y="1038878"/>
                  <a:pt x="0" y="1014869"/>
                </a:cubicBezTo>
                <a:cubicBezTo>
                  <a:pt x="7573" y="960095"/>
                  <a:pt x="-108" y="893456"/>
                  <a:pt x="0" y="871682"/>
                </a:cubicBezTo>
                <a:close/>
              </a:path>
              <a:path w="1869719" h="1886551" stroke="0" extrusionOk="0">
                <a:moveTo>
                  <a:pt x="0" y="871682"/>
                </a:moveTo>
                <a:cubicBezTo>
                  <a:pt x="344289" y="885060"/>
                  <a:pt x="600800" y="905684"/>
                  <a:pt x="871682" y="871682"/>
                </a:cubicBezTo>
                <a:cubicBezTo>
                  <a:pt x="931893" y="628664"/>
                  <a:pt x="943650" y="370527"/>
                  <a:pt x="871682" y="0"/>
                </a:cubicBezTo>
                <a:cubicBezTo>
                  <a:pt x="893890" y="9838"/>
                  <a:pt x="946111" y="7517"/>
                  <a:pt x="998037" y="0"/>
                </a:cubicBezTo>
                <a:cubicBezTo>
                  <a:pt x="992055" y="159455"/>
                  <a:pt x="932820" y="532460"/>
                  <a:pt x="998037" y="871682"/>
                </a:cubicBezTo>
                <a:cubicBezTo>
                  <a:pt x="1357843" y="820993"/>
                  <a:pt x="1686362" y="905907"/>
                  <a:pt x="1869719" y="871682"/>
                </a:cubicBezTo>
                <a:cubicBezTo>
                  <a:pt x="1875174" y="925174"/>
                  <a:pt x="1873986" y="947346"/>
                  <a:pt x="1869719" y="1014869"/>
                </a:cubicBezTo>
                <a:cubicBezTo>
                  <a:pt x="1764808" y="1082825"/>
                  <a:pt x="1290886" y="1035898"/>
                  <a:pt x="998037" y="1014869"/>
                </a:cubicBezTo>
                <a:cubicBezTo>
                  <a:pt x="975473" y="1296156"/>
                  <a:pt x="935667" y="1781961"/>
                  <a:pt x="998037" y="1886551"/>
                </a:cubicBezTo>
                <a:cubicBezTo>
                  <a:pt x="962951" y="1880256"/>
                  <a:pt x="921537" y="1889798"/>
                  <a:pt x="871682" y="1886551"/>
                </a:cubicBezTo>
                <a:cubicBezTo>
                  <a:pt x="818077" y="1555126"/>
                  <a:pt x="859397" y="1130088"/>
                  <a:pt x="871682" y="1014869"/>
                </a:cubicBezTo>
                <a:cubicBezTo>
                  <a:pt x="608586" y="952921"/>
                  <a:pt x="306780" y="1005001"/>
                  <a:pt x="0" y="1014869"/>
                </a:cubicBezTo>
                <a:cubicBezTo>
                  <a:pt x="-3635" y="972697"/>
                  <a:pt x="-10926" y="894203"/>
                  <a:pt x="0" y="871682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3129110413">
                  <a:prstGeom prst="plus">
                    <a:avLst>
                      <a:gd name="adj" fmla="val 46621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4548D72B-CA5C-59FC-584F-E0EF5BBB25BA}"/>
              </a:ext>
            </a:extLst>
          </p:cNvPr>
          <p:cNvSpPr/>
          <p:nvPr/>
        </p:nvSpPr>
        <p:spPr>
          <a:xfrm>
            <a:off x="7090921" y="4792728"/>
            <a:ext cx="1253486" cy="1236539"/>
          </a:xfrm>
          <a:custGeom>
            <a:avLst/>
            <a:gdLst>
              <a:gd name="connsiteX0" fmla="*/ 0 w 1253486"/>
              <a:gd name="connsiteY0" fmla="*/ 618270 h 1236539"/>
              <a:gd name="connsiteX1" fmla="*/ 626743 w 1253486"/>
              <a:gd name="connsiteY1" fmla="*/ 0 h 1236539"/>
              <a:gd name="connsiteX2" fmla="*/ 1253486 w 1253486"/>
              <a:gd name="connsiteY2" fmla="*/ 618270 h 1236539"/>
              <a:gd name="connsiteX3" fmla="*/ 626743 w 1253486"/>
              <a:gd name="connsiteY3" fmla="*/ 1236540 h 1236539"/>
              <a:gd name="connsiteX4" fmla="*/ 0 w 1253486"/>
              <a:gd name="connsiteY4" fmla="*/ 618270 h 1236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3486" h="1236539" extrusionOk="0">
                <a:moveTo>
                  <a:pt x="0" y="618270"/>
                </a:moveTo>
                <a:cubicBezTo>
                  <a:pt x="11333" y="288976"/>
                  <a:pt x="265442" y="19656"/>
                  <a:pt x="626743" y="0"/>
                </a:cubicBezTo>
                <a:cubicBezTo>
                  <a:pt x="963521" y="-49908"/>
                  <a:pt x="1223269" y="275473"/>
                  <a:pt x="1253486" y="618270"/>
                </a:cubicBezTo>
                <a:cubicBezTo>
                  <a:pt x="1256702" y="984230"/>
                  <a:pt x="1029945" y="1242942"/>
                  <a:pt x="626743" y="1236540"/>
                </a:cubicBezTo>
                <a:cubicBezTo>
                  <a:pt x="282897" y="1246744"/>
                  <a:pt x="5423" y="961932"/>
                  <a:pt x="0" y="618270"/>
                </a:cubicBezTo>
                <a:close/>
              </a:path>
            </a:pathLst>
          </a:custGeom>
          <a:noFill/>
          <a:ln w="76200">
            <a:solidFill>
              <a:schemeClr val="accent4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 sd="167847870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1234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E16C55-369C-4304-9852-55ED13ACD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799" y="1015999"/>
            <a:ext cx="11357897" cy="938159"/>
          </a:xfrm>
        </p:spPr>
        <p:txBody>
          <a:bodyPr/>
          <a:lstStyle/>
          <a:p>
            <a:r>
              <a:rPr lang="ja-JP" altLang="en-US" dirty="0"/>
              <a:t>３つあることが一目でわかる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B61A5A0-94BF-4998-8B9C-2A7D26AFF2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ja-JP" altLang="en-US" dirty="0"/>
              <a:t>３</a:t>
            </a:r>
            <a:r>
              <a:rPr kumimoji="1" lang="ja-JP" altLang="en-US" dirty="0"/>
              <a:t>カードのレイアウトテンプレート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9C0D132-2F4B-4006-8549-232F72C8420E}"/>
              </a:ext>
            </a:extLst>
          </p:cNvPr>
          <p:cNvSpPr/>
          <p:nvPr/>
        </p:nvSpPr>
        <p:spPr>
          <a:xfrm>
            <a:off x="471271" y="1994510"/>
            <a:ext cx="3649340" cy="4622190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6B3703F-3442-4C13-A424-26EDC78FA83C}"/>
              </a:ext>
            </a:extLst>
          </p:cNvPr>
          <p:cNvSpPr/>
          <p:nvPr/>
        </p:nvSpPr>
        <p:spPr>
          <a:xfrm>
            <a:off x="4314710" y="1987780"/>
            <a:ext cx="3649340" cy="4622190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2938DBA-3C61-44F9-B40C-5EE6E7382AD8}"/>
              </a:ext>
            </a:extLst>
          </p:cNvPr>
          <p:cNvSpPr/>
          <p:nvPr/>
        </p:nvSpPr>
        <p:spPr>
          <a:xfrm>
            <a:off x="8131938" y="1994510"/>
            <a:ext cx="3649340" cy="4622190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841067-3C56-4306-BDEF-96AAF2CDC245}"/>
              </a:ext>
            </a:extLst>
          </p:cNvPr>
          <p:cNvSpPr txBox="1"/>
          <p:nvPr/>
        </p:nvSpPr>
        <p:spPr>
          <a:xfrm>
            <a:off x="531259" y="200659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①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6301C33-873B-474E-BF88-9FB516462188}"/>
              </a:ext>
            </a:extLst>
          </p:cNvPr>
          <p:cNvSpPr txBox="1"/>
          <p:nvPr/>
        </p:nvSpPr>
        <p:spPr>
          <a:xfrm>
            <a:off x="4358102" y="2003704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②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D7ED84C-8E42-4B3F-9C8D-98BF1B9561CF}"/>
              </a:ext>
            </a:extLst>
          </p:cNvPr>
          <p:cNvSpPr txBox="1"/>
          <p:nvPr/>
        </p:nvSpPr>
        <p:spPr>
          <a:xfrm>
            <a:off x="479700" y="228037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21D5999-FC9D-4598-9163-72444CBA8BFD}"/>
              </a:ext>
            </a:extLst>
          </p:cNvPr>
          <p:cNvSpPr txBox="1"/>
          <p:nvPr/>
        </p:nvSpPr>
        <p:spPr>
          <a:xfrm>
            <a:off x="4333110" y="228037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  <a:endParaRPr kumimoji="1" lang="ja-JP" altLang="en-US" sz="2800" b="1" dirty="0">
              <a:solidFill>
                <a:schemeClr val="accent4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150C880-B64C-462F-9C59-C613006463BF}"/>
              </a:ext>
            </a:extLst>
          </p:cNvPr>
          <p:cNvSpPr txBox="1"/>
          <p:nvPr/>
        </p:nvSpPr>
        <p:spPr>
          <a:xfrm>
            <a:off x="8202685" y="2003704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③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5A50A97-71BB-427E-9EEF-4F8464471794}"/>
              </a:ext>
            </a:extLst>
          </p:cNvPr>
          <p:cNvSpPr txBox="1"/>
          <p:nvPr/>
        </p:nvSpPr>
        <p:spPr>
          <a:xfrm>
            <a:off x="8148196" y="228037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</p:spTree>
    <p:extLst>
      <p:ext uri="{BB962C8B-B14F-4D97-AF65-F5344CB8AC3E}">
        <p14:creationId xmlns:p14="http://schemas.microsoft.com/office/powerpoint/2010/main" val="1352494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E16C55-369C-4304-9852-55ED13ACD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799" y="1015999"/>
            <a:ext cx="11357897" cy="938159"/>
          </a:xfrm>
        </p:spPr>
        <p:txBody>
          <a:bodyPr/>
          <a:lstStyle/>
          <a:p>
            <a:r>
              <a:rPr lang="ja-JP" altLang="en-US" dirty="0"/>
              <a:t>順序関係がある場合は並列よりこちらが良い</a:t>
            </a:r>
            <a:endParaRPr kumimoji="1"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B61A5A0-94BF-4998-8B9C-2A7D26AFF2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ja-JP" altLang="en-US" dirty="0"/>
              <a:t>３</a:t>
            </a:r>
            <a:r>
              <a:rPr kumimoji="1" lang="ja-JP" altLang="en-US" dirty="0"/>
              <a:t>カードのレイアウトテンプレートのアレンジ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9C0D132-2F4B-4006-8549-232F72C8420E}"/>
              </a:ext>
            </a:extLst>
          </p:cNvPr>
          <p:cNvSpPr/>
          <p:nvPr/>
        </p:nvSpPr>
        <p:spPr>
          <a:xfrm>
            <a:off x="471270" y="1994510"/>
            <a:ext cx="4333735" cy="3452668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6B3703F-3442-4C13-A424-26EDC78FA83C}"/>
              </a:ext>
            </a:extLst>
          </p:cNvPr>
          <p:cNvSpPr/>
          <p:nvPr/>
        </p:nvSpPr>
        <p:spPr>
          <a:xfrm>
            <a:off x="3975496" y="2474477"/>
            <a:ext cx="4333735" cy="3461104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2938DBA-3C61-44F9-B40C-5EE6E7382AD8}"/>
              </a:ext>
            </a:extLst>
          </p:cNvPr>
          <p:cNvSpPr/>
          <p:nvPr/>
        </p:nvSpPr>
        <p:spPr>
          <a:xfrm>
            <a:off x="7479722" y="2962880"/>
            <a:ext cx="4333735" cy="3461104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841067-3C56-4306-BDEF-96AAF2CDC245}"/>
              </a:ext>
            </a:extLst>
          </p:cNvPr>
          <p:cNvSpPr txBox="1"/>
          <p:nvPr/>
        </p:nvSpPr>
        <p:spPr>
          <a:xfrm>
            <a:off x="531259" y="200659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①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6301C33-873B-474E-BF88-9FB516462188}"/>
              </a:ext>
            </a:extLst>
          </p:cNvPr>
          <p:cNvSpPr txBox="1"/>
          <p:nvPr/>
        </p:nvSpPr>
        <p:spPr>
          <a:xfrm>
            <a:off x="4018889" y="2490401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②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D7ED84C-8E42-4B3F-9C8D-98BF1B9561CF}"/>
              </a:ext>
            </a:extLst>
          </p:cNvPr>
          <p:cNvSpPr txBox="1"/>
          <p:nvPr/>
        </p:nvSpPr>
        <p:spPr>
          <a:xfrm>
            <a:off x="479700" y="228037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21D5999-FC9D-4598-9163-72444CBA8BFD}"/>
              </a:ext>
            </a:extLst>
          </p:cNvPr>
          <p:cNvSpPr txBox="1"/>
          <p:nvPr/>
        </p:nvSpPr>
        <p:spPr>
          <a:xfrm>
            <a:off x="3993897" y="2767069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  <a:endParaRPr kumimoji="1" lang="ja-JP" altLang="en-US" sz="2800" b="1" dirty="0">
              <a:solidFill>
                <a:schemeClr val="accent4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150C880-B64C-462F-9C59-C613006463BF}"/>
              </a:ext>
            </a:extLst>
          </p:cNvPr>
          <p:cNvSpPr txBox="1"/>
          <p:nvPr/>
        </p:nvSpPr>
        <p:spPr>
          <a:xfrm>
            <a:off x="7550470" y="2972074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</a:t>
            </a:r>
            <a:r>
              <a:rPr kumimoji="1" lang="ja-JP" altLang="en-US" b="1" dirty="0">
                <a:solidFill>
                  <a:schemeClr val="tx2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③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5A50A97-71BB-427E-9EEF-4F8464471794}"/>
              </a:ext>
            </a:extLst>
          </p:cNvPr>
          <p:cNvSpPr txBox="1"/>
          <p:nvPr/>
        </p:nvSpPr>
        <p:spPr>
          <a:xfrm>
            <a:off x="7495981" y="324874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4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カードの見出し</a:t>
            </a: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17F509DC-624C-49A3-87E6-BBEE33EDEF3D}"/>
              </a:ext>
            </a:extLst>
          </p:cNvPr>
          <p:cNvGrpSpPr/>
          <p:nvPr/>
        </p:nvGrpSpPr>
        <p:grpSpPr>
          <a:xfrm rot="19356426" flipV="1">
            <a:off x="4678821" y="1901851"/>
            <a:ext cx="638334" cy="948153"/>
            <a:chOff x="2664127" y="3374455"/>
            <a:chExt cx="1201975" cy="1567649"/>
          </a:xfrm>
        </p:grpSpPr>
        <p:sp>
          <p:nvSpPr>
            <p:cNvPr id="15" name="二等辺三角形 14">
              <a:extLst>
                <a:ext uri="{FF2B5EF4-FFF2-40B4-BE49-F238E27FC236}">
                  <a16:creationId xmlns:a16="http://schemas.microsoft.com/office/drawing/2014/main" id="{9EEC710F-D694-4533-BCFA-E134D0A97020}"/>
                </a:ext>
              </a:extLst>
            </p:cNvPr>
            <p:cNvSpPr/>
            <p:nvPr/>
          </p:nvSpPr>
          <p:spPr>
            <a:xfrm rot="21516842">
              <a:off x="3025444" y="3374455"/>
              <a:ext cx="840658" cy="471949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フリーフォーム: 図形 15">
              <a:extLst>
                <a:ext uri="{FF2B5EF4-FFF2-40B4-BE49-F238E27FC236}">
                  <a16:creationId xmlns:a16="http://schemas.microsoft.com/office/drawing/2014/main" id="{15C81248-34D7-4734-9365-7AF9C9D6CE42}"/>
                </a:ext>
              </a:extLst>
            </p:cNvPr>
            <p:cNvSpPr/>
            <p:nvPr/>
          </p:nvSpPr>
          <p:spPr>
            <a:xfrm>
              <a:off x="2664127" y="3827205"/>
              <a:ext cx="956601" cy="1114899"/>
            </a:xfrm>
            <a:custGeom>
              <a:avLst/>
              <a:gdLst>
                <a:gd name="connsiteX0" fmla="*/ 649311 w 956601"/>
                <a:gd name="connsiteY0" fmla="*/ 0 h 1114899"/>
                <a:gd name="connsiteX1" fmla="*/ 956601 w 956601"/>
                <a:gd name="connsiteY1" fmla="*/ 0 h 1114899"/>
                <a:gd name="connsiteX2" fmla="*/ 951973 w 956601"/>
                <a:gd name="connsiteY2" fmla="*/ 97117 h 1114899"/>
                <a:gd name="connsiteX3" fmla="*/ 5472 w 956601"/>
                <a:gd name="connsiteY3" fmla="*/ 1113687 h 1114899"/>
                <a:gd name="connsiteX4" fmla="*/ 0 w 956601"/>
                <a:gd name="connsiteY4" fmla="*/ 1114899 h 1114899"/>
                <a:gd name="connsiteX5" fmla="*/ 40056 w 956601"/>
                <a:gd name="connsiteY5" fmla="*/ 1089636 h 1114899"/>
                <a:gd name="connsiteX6" fmla="*/ 638394 w 956601"/>
                <a:gd name="connsiteY6" fmla="*/ 162145 h 1114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6601" h="1114899">
                  <a:moveTo>
                    <a:pt x="649311" y="0"/>
                  </a:moveTo>
                  <a:lnTo>
                    <a:pt x="956601" y="0"/>
                  </a:lnTo>
                  <a:lnTo>
                    <a:pt x="951973" y="97117"/>
                  </a:lnTo>
                  <a:cubicBezTo>
                    <a:pt x="906000" y="577465"/>
                    <a:pt x="522068" y="975272"/>
                    <a:pt x="5472" y="1113687"/>
                  </a:cubicBezTo>
                  <a:lnTo>
                    <a:pt x="0" y="1114899"/>
                  </a:lnTo>
                  <a:lnTo>
                    <a:pt x="40056" y="1089636"/>
                  </a:lnTo>
                  <a:cubicBezTo>
                    <a:pt x="365632" y="863013"/>
                    <a:pt x="587911" y="534591"/>
                    <a:pt x="638394" y="1621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62916356-7E2D-4DCC-AB30-31745E58C8A8}"/>
              </a:ext>
            </a:extLst>
          </p:cNvPr>
          <p:cNvGrpSpPr/>
          <p:nvPr/>
        </p:nvGrpSpPr>
        <p:grpSpPr>
          <a:xfrm rot="19356426" flipV="1">
            <a:off x="8176087" y="2353531"/>
            <a:ext cx="638334" cy="948153"/>
            <a:chOff x="2664127" y="3374455"/>
            <a:chExt cx="1201975" cy="1567649"/>
          </a:xfrm>
        </p:grpSpPr>
        <p:sp>
          <p:nvSpPr>
            <p:cNvPr id="18" name="二等辺三角形 17">
              <a:extLst>
                <a:ext uri="{FF2B5EF4-FFF2-40B4-BE49-F238E27FC236}">
                  <a16:creationId xmlns:a16="http://schemas.microsoft.com/office/drawing/2014/main" id="{C87AD141-B943-4BC4-BD07-C571A6486C27}"/>
                </a:ext>
              </a:extLst>
            </p:cNvPr>
            <p:cNvSpPr/>
            <p:nvPr/>
          </p:nvSpPr>
          <p:spPr>
            <a:xfrm rot="21516842">
              <a:off x="3025444" y="3374455"/>
              <a:ext cx="840658" cy="471949"/>
            </a:xfrm>
            <a:prstGeom prst="triangl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" name="フリーフォーム: 図形 18">
              <a:extLst>
                <a:ext uri="{FF2B5EF4-FFF2-40B4-BE49-F238E27FC236}">
                  <a16:creationId xmlns:a16="http://schemas.microsoft.com/office/drawing/2014/main" id="{7964E781-5C13-4DB8-8006-A03F32235976}"/>
                </a:ext>
              </a:extLst>
            </p:cNvPr>
            <p:cNvSpPr/>
            <p:nvPr/>
          </p:nvSpPr>
          <p:spPr>
            <a:xfrm>
              <a:off x="2664127" y="3827205"/>
              <a:ext cx="956601" cy="1114899"/>
            </a:xfrm>
            <a:custGeom>
              <a:avLst/>
              <a:gdLst>
                <a:gd name="connsiteX0" fmla="*/ 649311 w 956601"/>
                <a:gd name="connsiteY0" fmla="*/ 0 h 1114899"/>
                <a:gd name="connsiteX1" fmla="*/ 956601 w 956601"/>
                <a:gd name="connsiteY1" fmla="*/ 0 h 1114899"/>
                <a:gd name="connsiteX2" fmla="*/ 951973 w 956601"/>
                <a:gd name="connsiteY2" fmla="*/ 97117 h 1114899"/>
                <a:gd name="connsiteX3" fmla="*/ 5472 w 956601"/>
                <a:gd name="connsiteY3" fmla="*/ 1113687 h 1114899"/>
                <a:gd name="connsiteX4" fmla="*/ 0 w 956601"/>
                <a:gd name="connsiteY4" fmla="*/ 1114899 h 1114899"/>
                <a:gd name="connsiteX5" fmla="*/ 40056 w 956601"/>
                <a:gd name="connsiteY5" fmla="*/ 1089636 h 1114899"/>
                <a:gd name="connsiteX6" fmla="*/ 638394 w 956601"/>
                <a:gd name="connsiteY6" fmla="*/ 162145 h 1114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6601" h="1114899">
                  <a:moveTo>
                    <a:pt x="649311" y="0"/>
                  </a:moveTo>
                  <a:lnTo>
                    <a:pt x="956601" y="0"/>
                  </a:lnTo>
                  <a:lnTo>
                    <a:pt x="951973" y="97117"/>
                  </a:lnTo>
                  <a:cubicBezTo>
                    <a:pt x="906000" y="577465"/>
                    <a:pt x="522068" y="975272"/>
                    <a:pt x="5472" y="1113687"/>
                  </a:cubicBezTo>
                  <a:lnTo>
                    <a:pt x="0" y="1114899"/>
                  </a:lnTo>
                  <a:lnTo>
                    <a:pt x="40056" y="1089636"/>
                  </a:lnTo>
                  <a:cubicBezTo>
                    <a:pt x="365632" y="863013"/>
                    <a:pt x="587911" y="534591"/>
                    <a:pt x="638394" y="1621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35325129"/>
      </p:ext>
    </p:extLst>
  </p:cSld>
  <p:clrMapOvr>
    <a:masterClrMapping/>
  </p:clrMapOvr>
</p:sld>
</file>

<file path=ppt/theme/theme1.xml><?xml version="1.0" encoding="utf-8"?>
<a:theme xmlns:a="http://schemas.openxmlformats.org/drawingml/2006/main" name="研究発表スライドマスタ">
  <a:themeElements>
    <a:clrScheme name="ユーザー定義 8">
      <a:dk1>
        <a:srgbClr val="4D4D4D"/>
      </a:dk1>
      <a:lt1>
        <a:srgbClr val="F8F8F8"/>
      </a:lt1>
      <a:dk2>
        <a:srgbClr val="7F7F7F"/>
      </a:dk2>
      <a:lt2>
        <a:srgbClr val="B2B2B2"/>
      </a:lt2>
      <a:accent1>
        <a:srgbClr val="2E5B96"/>
      </a:accent1>
      <a:accent2>
        <a:srgbClr val="C03936"/>
      </a:accent2>
      <a:accent3>
        <a:srgbClr val="ED7D31"/>
      </a:accent3>
      <a:accent4>
        <a:srgbClr val="3E9288"/>
      </a:accent4>
      <a:accent5>
        <a:srgbClr val="4747C1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2">
      <a:majorFont>
        <a:latin typeface="Segoe UI"/>
        <a:ea typeface="游ゴシック Medium"/>
        <a:cs typeface=""/>
      </a:majorFont>
      <a:minorFont>
        <a:latin typeface="Segoe UI"/>
        <a:ea typeface="游ゴシック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研究発表用テンプレート2022版.potx" id="{6306135A-614C-4776-A803-91994B10B76C}" vid="{3B8C9F31-E626-4709-A765-E9EDF381CB2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E7783413B678BA4F83764129A5DB4607" ma:contentTypeVersion="0" ma:contentTypeDescription="新しいドキュメントを作成します。" ma:contentTypeScope="" ma:versionID="36bbfa3e05015206d9e02241ed477da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fa5fc393d419cfd9816b88a984ff78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B33ED81-A378-482E-B710-0D21A32023B2}">
  <ds:schemaRefs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dcmitype/"/>
    <ds:schemaRef ds:uri="http://purl.org/dc/elements/1.1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E74453E-F96D-478A-A3EE-1788D5BEB2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EFD21F3-24CC-4605-A5CE-D678D2531AF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研究発表スライドマスタ</Template>
  <TotalTime>28616</TotalTime>
  <Words>795</Words>
  <Application>Microsoft Macintosh PowerPoint</Application>
  <PresentationFormat>ワイド画面</PresentationFormat>
  <Paragraphs>414</Paragraphs>
  <Slides>26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6" baseType="lpstr">
      <vt:lpstr>Söhne</vt:lpstr>
      <vt:lpstr>游ゴシック</vt:lpstr>
      <vt:lpstr>游ゴシック Medium</vt:lpstr>
      <vt:lpstr>Arial</vt:lpstr>
      <vt:lpstr>Arial</vt:lpstr>
      <vt:lpstr>Cambria Math</vt:lpstr>
      <vt:lpstr>Consolas</vt:lpstr>
      <vt:lpstr>Segoe UI</vt:lpstr>
      <vt:lpstr>Wingdings</vt:lpstr>
      <vt:lpstr>研究発表スライドマスタ</vt:lpstr>
      <vt:lpstr>PowerPoint プレゼンテーション</vt:lpstr>
      <vt:lpstr>モデルとは</vt:lpstr>
      <vt:lpstr>モデル</vt:lpstr>
      <vt:lpstr>ニューラルネットワーク</vt:lpstr>
      <vt:lpstr>ニューラルネットワークのパラメータの推定</vt:lpstr>
      <vt:lpstr>寸法や色は場合に応じて調整しましょう</vt:lpstr>
      <vt:lpstr>PowerPoint プレゼンテーション</vt:lpstr>
      <vt:lpstr>３つあることが一目でわかる</vt:lpstr>
      <vt:lpstr>順序関係がある場合は並列よりこちらが良い</vt:lpstr>
      <vt:lpstr>カードの間隔やアスペクト比は適宜調整</vt:lpstr>
      <vt:lpstr>循環がある場合はこんな感じが良い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ＬＹＵ　ＺＥＹＵ</dc:creator>
  <cp:lastModifiedBy>ＬＹＵ　ＺＥＹＵ</cp:lastModifiedBy>
  <cp:revision>10</cp:revision>
  <dcterms:created xsi:type="dcterms:W3CDTF">2023-10-25T02:36:51Z</dcterms:created>
  <dcterms:modified xsi:type="dcterms:W3CDTF">2023-12-04T01:50:46Z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0x010100E7783413B678BA4F83764129A5DB4607</vt:lpwstr>
  </property>
</Properties>
</file>