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694"/>
  </p:normalViewPr>
  <p:slideViewPr>
    <p:cSldViewPr snapToGrid="0">
      <p:cViewPr varScale="1">
        <p:scale>
          <a:sx n="78" d="100"/>
          <a:sy n="78" d="100"/>
        </p:scale>
        <p:origin x="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7CC1A-493F-03D3-F37D-AB05FD9DC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F23A4B-9971-C8A4-7522-536DB8E3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0351D5-95D0-0414-FB32-9E539394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9B6C19-FDAC-7FCF-CD40-272EC52A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A7993E-14D7-BAFA-C8B0-B751DBD8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64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D3AF1-0FCE-2E4C-9A78-814EE0DA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3B21BE-53FA-F60B-3A39-54A96D5C1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4AE06-CEA7-7D37-39AE-F579B2B9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B7470D-EBBE-2335-8D67-4251019D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567F30-187D-6FB2-50B4-C4FFD82A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29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6A0976-637E-5FB2-B2E6-01F338456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25947B-F72B-2E64-2FCD-F285CF49B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6A048-2416-C65A-DC00-A2E91251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8A4A36-FF9C-1F42-3A71-53812838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EFACC8-AB0E-0F5F-9440-613D28B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7A878-77E0-FC39-6C04-6ABD4BBD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8AB5B0-807E-A61D-E385-8F182714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DFF67E-E080-F41A-5A90-936D934A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44C4E4-6951-8276-3B4A-A668D494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AAEA09-768C-63FB-77FF-702642EE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8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5CD83-799E-B3EA-7A5D-77A8D1CF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9C922D-274E-3EAD-AD4F-EFD5A612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6A4F1-E4BE-010B-F800-D40D0216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03400D-A1DE-45E1-CA11-85827A39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D331B9-7DEA-5BB3-1A13-C59EAF77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57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DAF34-370C-3DF6-ECBA-16912D22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8801D3-AE07-FB3E-A029-E31DC9CF4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6F6178-0370-C4F3-99D3-965D1C441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3D00DD-35F4-F87E-BB19-501C8355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E92BC4-3822-AE21-8B01-0610AA2C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DEE057-53EC-E559-8F57-CB2CA39B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28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EACCBE-89B7-3A4D-27C5-8F04412F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C02979-CAFF-EDFE-6624-1B9BA01ED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D9B32-2551-0F51-46E2-845348BE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30314B-16CB-F197-1076-6AE9DD3F2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4BE30B-FB2A-0FB3-0A9F-1DCCFFB11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11AC16-AD9B-80E1-1ABB-6CCBA62D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5FB2BD-789E-38EC-15CC-7536BE29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F1B7FB-77B1-D097-0E9A-6AD0C53E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5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A1050-F16A-834A-577E-96361CC8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F0404-A6C7-B638-F7F6-37D3441E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1F04CC-710F-9622-B8D0-C4448841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C1FB00-1A33-3688-E5E3-AC0E7A96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66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174FCC-0FBC-D6E5-CAFB-BE62B542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2F636A-E3F8-70A4-11A4-3A6BFE9D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3A8094-B7ED-95FE-2D4C-6420AF37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7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694B6-89B4-7BB9-33C7-6BB38A10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26105D-0CDF-B5FC-60DE-103B625C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3DB2B3-0D0A-D8A5-8880-62391D0E7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C93BCE-C7D7-E2B1-13CC-6B4B7028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BC212-CA6B-297E-8E43-F811B6B4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FE48E1-2D0B-FCCC-E946-B27A4F56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93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C5AAB-7285-F2AE-BAA5-7CA211BC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948F79-9386-6769-095A-42BB9B4E2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250F9C-64B0-7BCC-1D4F-3750B1537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13172A-3FEC-524B-0456-F33DC671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F28A0D-FFFB-A954-3DD2-C3D2D115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51BF5D-C3EA-6CEA-D182-02A3F6B8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4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2EB35C-443C-175E-9E5A-F63F073E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39E349-1031-EF66-FB8F-0F110420E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874AA-3844-DC10-1107-58F64E36B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BDB9-036C-2049-9C6B-0278285C98B8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757B13-C768-0F52-16B1-B67CE45FE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2B8DA5-CB0B-04AF-64FA-7FFB4DB7A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9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クリップボード 単色塗りつぶし">
            <a:extLst>
              <a:ext uri="{FF2B5EF4-FFF2-40B4-BE49-F238E27FC236}">
                <a16:creationId xmlns:a16="http://schemas.microsoft.com/office/drawing/2014/main" id="{805542C5-82D0-CD1B-FBF1-2A7C2F41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6422" y="2971800"/>
            <a:ext cx="914400" cy="914400"/>
          </a:xfrm>
          <a:prstGeom prst="rect">
            <a:avLst/>
          </a:prstGeom>
        </p:spPr>
      </p:pic>
      <p:pic>
        <p:nvPicPr>
          <p:cNvPr id="6" name="グラフィックス 5" descr="クリップボード 単色塗りつぶし">
            <a:extLst>
              <a:ext uri="{FF2B5EF4-FFF2-40B4-BE49-F238E27FC236}">
                <a16:creationId xmlns:a16="http://schemas.microsoft.com/office/drawing/2014/main" id="{06B1D128-8AC2-BAF1-8347-5DC8D38AE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8887" y="3429000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クリップボード 単色塗りつぶし">
            <a:extLst>
              <a:ext uri="{FF2B5EF4-FFF2-40B4-BE49-F238E27FC236}">
                <a16:creationId xmlns:a16="http://schemas.microsoft.com/office/drawing/2014/main" id="{B7071642-9FFA-88C4-FC22-66C8D2C2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352" y="3886200"/>
            <a:ext cx="914400" cy="914400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453D6BEE-0E59-D14D-998B-D2AF3705CAE2}"/>
              </a:ext>
            </a:extLst>
          </p:cNvPr>
          <p:cNvSpPr/>
          <p:nvPr/>
        </p:nvSpPr>
        <p:spPr>
          <a:xfrm>
            <a:off x="1423087" y="2594919"/>
            <a:ext cx="2286000" cy="2582562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09D2AA50-394E-D714-39D9-4B254C25ABD8}"/>
              </a:ext>
            </a:extLst>
          </p:cNvPr>
          <p:cNvSpPr/>
          <p:nvPr/>
        </p:nvSpPr>
        <p:spPr>
          <a:xfrm>
            <a:off x="1708322" y="2295268"/>
            <a:ext cx="1715529" cy="5189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ワークツリー</a:t>
            </a:r>
          </a:p>
        </p:txBody>
      </p:sp>
      <p:pic>
        <p:nvPicPr>
          <p:cNvPr id="10" name="グラフィックス 9" descr="クリップボード 単色塗りつぶし">
            <a:extLst>
              <a:ext uri="{FF2B5EF4-FFF2-40B4-BE49-F238E27FC236}">
                <a16:creationId xmlns:a16="http://schemas.microsoft.com/office/drawing/2014/main" id="{69E4E12F-BA93-4C0E-2820-811167C6D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2259" y="3121626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クリップボード 単色塗りつぶし">
            <a:extLst>
              <a:ext uri="{FF2B5EF4-FFF2-40B4-BE49-F238E27FC236}">
                <a16:creationId xmlns:a16="http://schemas.microsoft.com/office/drawing/2014/main" id="{C743AD42-7532-28D2-FBD3-6FEEC0EA7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1518" y="3692353"/>
            <a:ext cx="914400" cy="914400"/>
          </a:xfrm>
          <a:prstGeom prst="rect">
            <a:avLst/>
          </a:prstGeom>
        </p:spPr>
      </p:pic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A6736541-545F-33D8-E4A2-B22BF4F00350}"/>
              </a:ext>
            </a:extLst>
          </p:cNvPr>
          <p:cNvSpPr/>
          <p:nvPr/>
        </p:nvSpPr>
        <p:spPr>
          <a:xfrm>
            <a:off x="4953000" y="2594919"/>
            <a:ext cx="2286000" cy="2582562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5ED17D99-F55E-68D8-31CC-4E91FBEA3FEE}"/>
              </a:ext>
            </a:extLst>
          </p:cNvPr>
          <p:cNvSpPr/>
          <p:nvPr/>
        </p:nvSpPr>
        <p:spPr>
          <a:xfrm>
            <a:off x="5238235" y="2295268"/>
            <a:ext cx="1715529" cy="5189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インデックス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3142BED-8176-D8C7-38F9-52465F8D1A46}"/>
              </a:ext>
            </a:extLst>
          </p:cNvPr>
          <p:cNvGrpSpPr/>
          <p:nvPr/>
        </p:nvGrpSpPr>
        <p:grpSpPr>
          <a:xfrm>
            <a:off x="8470555" y="2924690"/>
            <a:ext cx="3157154" cy="2252791"/>
            <a:chOff x="8470556" y="2727755"/>
            <a:chExt cx="3225113" cy="2449726"/>
          </a:xfrm>
        </p:grpSpPr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692F5859-D188-7E08-16FE-F1D1D6FE7A56}"/>
                </a:ext>
              </a:extLst>
            </p:cNvPr>
            <p:cNvSpPr/>
            <p:nvPr/>
          </p:nvSpPr>
          <p:spPr>
            <a:xfrm>
              <a:off x="8470556" y="2727755"/>
              <a:ext cx="3225113" cy="2449726"/>
            </a:xfrm>
            <a:prstGeom prst="flowChartMagneticDisk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5CDFD846-2D09-06EB-A90C-0B6B33691360}"/>
                </a:ext>
              </a:extLst>
            </p:cNvPr>
            <p:cNvSpPr/>
            <p:nvPr/>
          </p:nvSpPr>
          <p:spPr>
            <a:xfrm>
              <a:off x="8796682" y="2870244"/>
              <a:ext cx="2642285" cy="5189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bg1"/>
                  </a:solidFill>
                  <a:latin typeface="HGSSoeiKakugothicUB" panose="020B0900000000000000" pitchFamily="34" charset="-128"/>
                  <a:ea typeface="HGSSoeiKakugothicUB" panose="020B0900000000000000" pitchFamily="34" charset="-128"/>
                </a:rPr>
                <a:t>変更履歴</a:t>
              </a:r>
            </a:p>
          </p:txBody>
        </p:sp>
        <p:pic>
          <p:nvPicPr>
            <p:cNvPr id="20" name="グラフィックス 19" descr="クリップボード 単色塗りつぶし">
              <a:extLst>
                <a:ext uri="{FF2B5EF4-FFF2-40B4-BE49-F238E27FC236}">
                  <a16:creationId xmlns:a16="http://schemas.microsoft.com/office/drawing/2014/main" id="{576F7185-AFD0-244A-F192-25AF829D3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11713" y="3578826"/>
              <a:ext cx="914400" cy="914400"/>
            </a:xfrm>
            <a:prstGeom prst="rect">
              <a:avLst/>
            </a:prstGeom>
          </p:spPr>
        </p:pic>
        <p:pic>
          <p:nvPicPr>
            <p:cNvPr id="22" name="グラフィックス 21" descr="クリップボード 枠線">
              <a:extLst>
                <a:ext uri="{FF2B5EF4-FFF2-40B4-BE49-F238E27FC236}">
                  <a16:creationId xmlns:a16="http://schemas.microsoft.com/office/drawing/2014/main" id="{759BC739-1832-5E66-D89B-02356B4D5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79499" y="3578826"/>
              <a:ext cx="914400" cy="914400"/>
            </a:xfrm>
            <a:prstGeom prst="rect">
              <a:avLst/>
            </a:prstGeom>
          </p:spPr>
        </p:pic>
        <p:sp>
          <p:nvSpPr>
            <p:cNvPr id="23" name="右矢印 22">
              <a:extLst>
                <a:ext uri="{FF2B5EF4-FFF2-40B4-BE49-F238E27FC236}">
                  <a16:creationId xmlns:a16="http://schemas.microsoft.com/office/drawing/2014/main" id="{A12B9753-E536-D09B-6EB3-C9B1FEDB6ABA}"/>
                </a:ext>
              </a:extLst>
            </p:cNvPr>
            <p:cNvSpPr/>
            <p:nvPr/>
          </p:nvSpPr>
          <p:spPr>
            <a:xfrm>
              <a:off x="9876265" y="3933310"/>
              <a:ext cx="453082" cy="2471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3280CD84-DCC3-0FFC-9EAE-48D4D0D563D4}"/>
              </a:ext>
            </a:extLst>
          </p:cNvPr>
          <p:cNvSpPr/>
          <p:nvPr/>
        </p:nvSpPr>
        <p:spPr>
          <a:xfrm>
            <a:off x="8761969" y="2295268"/>
            <a:ext cx="2642285" cy="5189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ローカルリポジトリ</a:t>
            </a:r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AB709C1A-A350-81AF-B8A2-1581550E949A}"/>
              </a:ext>
            </a:extLst>
          </p:cNvPr>
          <p:cNvSpPr/>
          <p:nvPr/>
        </p:nvSpPr>
        <p:spPr>
          <a:xfrm>
            <a:off x="3845011" y="3823817"/>
            <a:ext cx="912341" cy="2095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3ECFF8F8-1490-3F39-42B6-6E873EA102D3}"/>
              </a:ext>
            </a:extLst>
          </p:cNvPr>
          <p:cNvSpPr/>
          <p:nvPr/>
        </p:nvSpPr>
        <p:spPr>
          <a:xfrm>
            <a:off x="3690152" y="3532987"/>
            <a:ext cx="1180069" cy="2095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git add</a:t>
            </a:r>
            <a:endParaRPr kumimoji="1" lang="ja-JP" altLang="en-US">
              <a:solidFill>
                <a:schemeClr val="tx1"/>
              </a:solidFill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04B8E238-0C1A-4FBF-B0AF-81E4EAC6FE32}"/>
              </a:ext>
            </a:extLst>
          </p:cNvPr>
          <p:cNvSpPr/>
          <p:nvPr/>
        </p:nvSpPr>
        <p:spPr>
          <a:xfrm>
            <a:off x="7361410" y="3823817"/>
            <a:ext cx="912341" cy="2095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73740F6C-6973-607B-1B0B-6A841D26A022}"/>
              </a:ext>
            </a:extLst>
          </p:cNvPr>
          <p:cNvSpPr/>
          <p:nvPr/>
        </p:nvSpPr>
        <p:spPr>
          <a:xfrm>
            <a:off x="7164607" y="3532987"/>
            <a:ext cx="1305948" cy="2718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git commit</a:t>
            </a:r>
            <a:endParaRPr kumimoji="1" lang="ja-JP" altLang="en-US">
              <a:solidFill>
                <a:schemeClr val="tx1"/>
              </a:solidFill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94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DA60F28-0158-5506-BB9D-B342518AD738}"/>
              </a:ext>
            </a:extLst>
          </p:cNvPr>
          <p:cNvCxnSpPr>
            <a:cxnSpLocks/>
          </p:cNvCxnSpPr>
          <p:nvPr/>
        </p:nvCxnSpPr>
        <p:spPr>
          <a:xfrm>
            <a:off x="839875" y="3575538"/>
            <a:ext cx="996963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円/楕円 5">
            <a:extLst>
              <a:ext uri="{FF2B5EF4-FFF2-40B4-BE49-F238E27FC236}">
                <a16:creationId xmlns:a16="http://schemas.microsoft.com/office/drawing/2014/main" id="{4AE26DA0-EFFA-D866-1DC3-B6DCDC4B776E}"/>
              </a:ext>
            </a:extLst>
          </p:cNvPr>
          <p:cNvSpPr/>
          <p:nvPr/>
        </p:nvSpPr>
        <p:spPr>
          <a:xfrm>
            <a:off x="1371601" y="2955891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B0A41B-DDF3-A52F-81E0-611C9BA80330}"/>
              </a:ext>
            </a:extLst>
          </p:cNvPr>
          <p:cNvSpPr/>
          <p:nvPr/>
        </p:nvSpPr>
        <p:spPr>
          <a:xfrm>
            <a:off x="905189" y="2274435"/>
            <a:ext cx="277586" cy="27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1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5DB2B3-FD89-D9B3-253D-01832AC73B5E}"/>
              </a:ext>
            </a:extLst>
          </p:cNvPr>
          <p:cNvSpPr txBox="1"/>
          <p:nvPr/>
        </p:nvSpPr>
        <p:spPr>
          <a:xfrm>
            <a:off x="1220455" y="2263038"/>
            <a:ext cx="116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現行バーション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93FEEF5F-29FD-23CE-E211-55276DB2FBAC}"/>
              </a:ext>
            </a:extLst>
          </p:cNvPr>
          <p:cNvSpPr/>
          <p:nvPr/>
        </p:nvSpPr>
        <p:spPr>
          <a:xfrm rot="904551">
            <a:off x="3238501" y="2955891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616245-9DAE-E692-F6A9-4B547A293C25}"/>
              </a:ext>
            </a:extLst>
          </p:cNvPr>
          <p:cNvSpPr/>
          <p:nvPr/>
        </p:nvSpPr>
        <p:spPr>
          <a:xfrm>
            <a:off x="2628900" y="2254237"/>
            <a:ext cx="277586" cy="27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２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1330E0-FF16-90B2-C7F2-C2730A40842B}"/>
              </a:ext>
            </a:extLst>
          </p:cNvPr>
          <p:cNvSpPr txBox="1"/>
          <p:nvPr/>
        </p:nvSpPr>
        <p:spPr>
          <a:xfrm>
            <a:off x="2924275" y="2208657"/>
            <a:ext cx="17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新しいバーション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341C721F-0A21-FF87-8478-1302555A20F5}"/>
              </a:ext>
            </a:extLst>
          </p:cNvPr>
          <p:cNvSpPr/>
          <p:nvPr/>
        </p:nvSpPr>
        <p:spPr>
          <a:xfrm rot="19847820">
            <a:off x="3788228" y="3884944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E581F5F-7E41-149C-B40D-B4DC3D416E7F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3483242" y="3260694"/>
            <a:ext cx="388604" cy="645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DC3D3936-25FC-22B9-8231-C7F23FB742E4}"/>
              </a:ext>
            </a:extLst>
          </p:cNvPr>
          <p:cNvSpPr/>
          <p:nvPr/>
        </p:nvSpPr>
        <p:spPr>
          <a:xfrm rot="904551">
            <a:off x="5279572" y="2952117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8B5712-1E64-6EEF-F1BB-CB9FDF76135B}"/>
              </a:ext>
            </a:extLst>
          </p:cNvPr>
          <p:cNvSpPr/>
          <p:nvPr/>
        </p:nvSpPr>
        <p:spPr>
          <a:xfrm>
            <a:off x="4917621" y="2274435"/>
            <a:ext cx="277586" cy="27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３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7FD073-68CA-F67D-E24E-500564E40825}"/>
              </a:ext>
            </a:extLst>
          </p:cNvPr>
          <p:cNvSpPr txBox="1"/>
          <p:nvPr/>
        </p:nvSpPr>
        <p:spPr>
          <a:xfrm>
            <a:off x="5167572" y="2208364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個別に作業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5F291F6-EB02-6311-349B-65C518A2C6B6}"/>
              </a:ext>
            </a:extLst>
          </p:cNvPr>
          <p:cNvSpPr/>
          <p:nvPr/>
        </p:nvSpPr>
        <p:spPr>
          <a:xfrm rot="19847820">
            <a:off x="5829299" y="3881170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9FA6E9D-9342-E86E-77EC-3BEF88F08525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5524313" y="3256920"/>
            <a:ext cx="388604" cy="645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>
            <a:extLst>
              <a:ext uri="{FF2B5EF4-FFF2-40B4-BE49-F238E27FC236}">
                <a16:creationId xmlns:a16="http://schemas.microsoft.com/office/drawing/2014/main" id="{F9B755E0-103A-53E7-E828-BAF2D294E7DF}"/>
              </a:ext>
            </a:extLst>
          </p:cNvPr>
          <p:cNvSpPr/>
          <p:nvPr/>
        </p:nvSpPr>
        <p:spPr>
          <a:xfrm rot="185650">
            <a:off x="6385723" y="2947096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4FB65-7D56-F4E5-BAB3-76305309726C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607329" y="3101568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>
            <a:extLst>
              <a:ext uri="{FF2B5EF4-FFF2-40B4-BE49-F238E27FC236}">
                <a16:creationId xmlns:a16="http://schemas.microsoft.com/office/drawing/2014/main" id="{B256DF25-5350-8607-F300-18D3B2D157FC}"/>
              </a:ext>
            </a:extLst>
          </p:cNvPr>
          <p:cNvSpPr/>
          <p:nvPr/>
        </p:nvSpPr>
        <p:spPr>
          <a:xfrm rot="19847820">
            <a:off x="6931981" y="3881168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63D455A-5E8E-DB07-ECA5-923891BE5912}"/>
              </a:ext>
            </a:extLst>
          </p:cNvPr>
          <p:cNvCxnSpPr>
            <a:cxnSpLocks/>
          </p:cNvCxnSpPr>
          <p:nvPr/>
        </p:nvCxnSpPr>
        <p:spPr>
          <a:xfrm flipV="1">
            <a:off x="6154609" y="4037306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F94D41DE-DD85-E0CB-3AC5-8C2E0465FF86}"/>
              </a:ext>
            </a:extLst>
          </p:cNvPr>
          <p:cNvSpPr/>
          <p:nvPr/>
        </p:nvSpPr>
        <p:spPr>
          <a:xfrm rot="904551">
            <a:off x="7878314" y="2986300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9AE5623-9BB9-AB4C-EA18-E4A9327758D3}"/>
              </a:ext>
            </a:extLst>
          </p:cNvPr>
          <p:cNvSpPr/>
          <p:nvPr/>
        </p:nvSpPr>
        <p:spPr>
          <a:xfrm>
            <a:off x="7504242" y="2274435"/>
            <a:ext cx="277586" cy="27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４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CF38A46-AFE9-4021-DFE1-09B3C6BD9043}"/>
              </a:ext>
            </a:extLst>
          </p:cNvPr>
          <p:cNvSpPr txBox="1"/>
          <p:nvPr/>
        </p:nvSpPr>
        <p:spPr>
          <a:xfrm>
            <a:off x="7841463" y="2208364"/>
            <a:ext cx="17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作業をマージする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3813EE6C-9CAC-5174-673A-B3CF56B0A3B6}"/>
              </a:ext>
            </a:extLst>
          </p:cNvPr>
          <p:cNvSpPr/>
          <p:nvPr/>
        </p:nvSpPr>
        <p:spPr>
          <a:xfrm rot="19847820">
            <a:off x="8428041" y="3915353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73A8DA4-860A-50DF-5123-C6488BEC22D9}"/>
              </a:ext>
            </a:extLst>
          </p:cNvPr>
          <p:cNvCxnSpPr>
            <a:stCxn id="37" idx="5"/>
            <a:endCxn id="40" idx="0"/>
          </p:cNvCxnSpPr>
          <p:nvPr/>
        </p:nvCxnSpPr>
        <p:spPr>
          <a:xfrm>
            <a:off x="8123055" y="3291103"/>
            <a:ext cx="388604" cy="645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>
            <a:extLst>
              <a:ext uri="{FF2B5EF4-FFF2-40B4-BE49-F238E27FC236}">
                <a16:creationId xmlns:a16="http://schemas.microsoft.com/office/drawing/2014/main" id="{DED5EC01-6090-111E-8EA2-033B761D18E8}"/>
              </a:ext>
            </a:extLst>
          </p:cNvPr>
          <p:cNvSpPr/>
          <p:nvPr/>
        </p:nvSpPr>
        <p:spPr>
          <a:xfrm rot="185650">
            <a:off x="8984465" y="2981279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5030D81-E21C-1E6D-3EAB-2262F72DAB09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8206071" y="3135751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F7BEBB28-B6BE-BEF6-A787-97C736A2C3E6}"/>
              </a:ext>
            </a:extLst>
          </p:cNvPr>
          <p:cNvSpPr/>
          <p:nvPr/>
        </p:nvSpPr>
        <p:spPr>
          <a:xfrm rot="19847820">
            <a:off x="9530723" y="3915351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3F96567-20B6-7A9E-0E3D-C9E4C504F337}"/>
              </a:ext>
            </a:extLst>
          </p:cNvPr>
          <p:cNvCxnSpPr>
            <a:cxnSpLocks/>
          </p:cNvCxnSpPr>
          <p:nvPr/>
        </p:nvCxnSpPr>
        <p:spPr>
          <a:xfrm flipV="1">
            <a:off x="8753351" y="4071489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61B9CE0-5495-F133-DBEB-3B673D9D1C7C}"/>
              </a:ext>
            </a:extLst>
          </p:cNvPr>
          <p:cNvCxnSpPr/>
          <p:nvPr/>
        </p:nvCxnSpPr>
        <p:spPr>
          <a:xfrm>
            <a:off x="9235828" y="3282243"/>
            <a:ext cx="388604" cy="645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33C1651-AA4D-411C-751D-8C90DA535384}"/>
              </a:ext>
            </a:extLst>
          </p:cNvPr>
          <p:cNvCxnSpPr>
            <a:cxnSpLocks/>
          </p:cNvCxnSpPr>
          <p:nvPr/>
        </p:nvCxnSpPr>
        <p:spPr>
          <a:xfrm flipV="1">
            <a:off x="9319612" y="3143169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0A9D1EC6-2B8A-F97F-A343-ACDD6B1AE340}"/>
              </a:ext>
            </a:extLst>
          </p:cNvPr>
          <p:cNvSpPr/>
          <p:nvPr/>
        </p:nvSpPr>
        <p:spPr>
          <a:xfrm rot="185650">
            <a:off x="10099696" y="2986299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98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24</Words>
  <Application>Microsoft Macintosh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HGPSoeiKakugothicUB</vt:lpstr>
      <vt:lpstr>HGSSoeiKakugothicUB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呂　沢宇</dc:creator>
  <cp:lastModifiedBy>呂　沢宇</cp:lastModifiedBy>
  <cp:revision>3</cp:revision>
  <dcterms:created xsi:type="dcterms:W3CDTF">2023-03-11T10:17:36Z</dcterms:created>
  <dcterms:modified xsi:type="dcterms:W3CDTF">2023-03-16T14:40:30Z</dcterms:modified>
</cp:coreProperties>
</file>