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D2C39-B4D8-4895-B72A-7D17FB496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Ticket Booking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C72511-FF21-4A9C-94F4-F95D76A9D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mvc</a:t>
            </a:r>
            <a:r>
              <a:rPr lang="en-US" dirty="0"/>
              <a:t> + Hibernate +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0AC80-9273-48D9-B427-86B7377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7885-F98E-47DC-AC52-DBD529F501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9076" y="2308498"/>
            <a:ext cx="2902088" cy="3424107"/>
          </a:xfrm>
        </p:spPr>
        <p:txBody>
          <a:bodyPr numCol="2"/>
          <a:lstStyle/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         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en-US" altLang="zh-C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6C71B76-19FC-4447-91BC-DB6CF415A87F}"/>
              </a:ext>
            </a:extLst>
          </p:cNvPr>
          <p:cNvSpPr txBox="1">
            <a:spLocks/>
          </p:cNvSpPr>
          <p:nvPr/>
        </p:nvSpPr>
        <p:spPr>
          <a:xfrm>
            <a:off x="5425170" y="2214694"/>
            <a:ext cx="4437811" cy="342410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&amp;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Libraary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              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en-US" altLang="zh-C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Hibernate/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126109-3C9A-4EFA-9825-8096F26B8F9D}"/>
              </a:ext>
            </a:extLst>
          </p:cNvPr>
          <p:cNvSpPr txBox="1"/>
          <p:nvPr/>
        </p:nvSpPr>
        <p:spPr>
          <a:xfrm>
            <a:off x="876300" y="1524000"/>
            <a:ext cx="19670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jsp</a:t>
            </a:r>
            <a:r>
              <a:rPr lang="en-US" dirty="0"/>
              <a:t> pages: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Index.jsp</a:t>
            </a:r>
            <a:r>
              <a:rPr lang="en-US" dirty="0"/>
              <a:t>(home)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Booking.jsp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Ticketconfirm.jsp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Checkout.jsp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Confirmation.jsp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Accountinfo.jsp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Signup.jsp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6C5762-987B-466C-8A4C-281EA042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12" y="1450731"/>
            <a:ext cx="6338888" cy="44452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B7C004-90E5-4431-81D8-AFA68B9BBB3F}"/>
              </a:ext>
            </a:extLst>
          </p:cNvPr>
          <p:cNvSpPr txBox="1"/>
          <p:nvPr/>
        </p:nvSpPr>
        <p:spPr>
          <a:xfrm>
            <a:off x="4668715" y="516900"/>
            <a:ext cx="2130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Logic flow chart</a:t>
            </a:r>
          </a:p>
        </p:txBody>
      </p:sp>
    </p:spTree>
    <p:extLst>
      <p:ext uri="{BB962C8B-B14F-4D97-AF65-F5344CB8AC3E}">
        <p14:creationId xmlns:p14="http://schemas.microsoft.com/office/powerpoint/2010/main" val="18671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6A6FE8-A1A9-4951-BAD8-55912BD03592}"/>
              </a:ext>
            </a:extLst>
          </p:cNvPr>
          <p:cNvSpPr txBox="1"/>
          <p:nvPr/>
        </p:nvSpPr>
        <p:spPr>
          <a:xfrm>
            <a:off x="5741357" y="521085"/>
            <a:ext cx="2402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Hibernate/</a:t>
            </a:r>
            <a:r>
              <a:rPr lang="en-US" sz="2800" dirty="0" err="1"/>
              <a:t>JPA</a:t>
            </a:r>
            <a:r>
              <a:rPr lang="en-US" sz="2800" dirty="0"/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67B0E72-D1F9-44DF-B0EE-2DDA1D50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04" y="1380393"/>
            <a:ext cx="6911358" cy="46003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E329FE-534A-49B0-A012-67F9A34A934E}"/>
              </a:ext>
            </a:extLst>
          </p:cNvPr>
          <p:cNvSpPr txBox="1"/>
          <p:nvPr/>
        </p:nvSpPr>
        <p:spPr>
          <a:xfrm>
            <a:off x="1090246" y="1828431"/>
            <a:ext cx="14111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Flightline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302710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F358E-6610-4DA3-BF43-AD063249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475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966D2-8C0A-4B7F-991D-6D98A8FAE7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43269"/>
            <a:ext cx="10363826" cy="459621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/>
              <a:t>Login/Log out/signup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All pages Input validator </a:t>
            </a:r>
            <a:r>
              <a:rPr lang="en-US" cap="none" dirty="0" err="1"/>
              <a:t>jquery</a:t>
            </a:r>
            <a:r>
              <a:rPr lang="en-US" cap="none" dirty="0"/>
              <a:t>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All </a:t>
            </a:r>
            <a:r>
              <a:rPr lang="en-US" cap="none" dirty="0" err="1"/>
              <a:t>pagesInput</a:t>
            </a:r>
            <a:r>
              <a:rPr lang="en-US" cap="none" dirty="0"/>
              <a:t> </a:t>
            </a:r>
            <a:r>
              <a:rPr lang="en-US" cap="none" dirty="0" err="1"/>
              <a:t>jquery</a:t>
            </a:r>
            <a:r>
              <a:rPr lang="en-US" cap="none" dirty="0"/>
              <a:t> autocomplete implements</a:t>
            </a:r>
          </a:p>
          <a:p>
            <a:pPr marL="457200" indent="-457200">
              <a:buAutoNum type="arabicPeriod" startAt="4"/>
            </a:pPr>
            <a:r>
              <a:rPr lang="en-US" cap="none" dirty="0"/>
              <a:t>Use backtracking algorithm to implements all possible flight combination of flights in a flight line. Between two cities One flight line at most could  change flight two times. It means from Chicago </a:t>
            </a:r>
            <a:r>
              <a:rPr lang="en-US" cap="none" dirty="0" err="1"/>
              <a:t>ord</a:t>
            </a:r>
            <a:r>
              <a:rPr lang="en-US" cap="none" dirty="0"/>
              <a:t> to Los angles lax, in </a:t>
            </a:r>
            <a:r>
              <a:rPr lang="en-US" cap="none" dirty="0" err="1"/>
              <a:t>Booking.jsp</a:t>
            </a:r>
            <a:r>
              <a:rPr lang="en-US" cap="none" dirty="0"/>
              <a:t>, zero stop, one stop, and 2 stops possible flights all will displays in the flight info div. If it is a round trip, at most 6 flights form a flight line</a:t>
            </a:r>
          </a:p>
          <a:p>
            <a:pPr marL="457200" indent="-457200">
              <a:buAutoNum type="arabicPeriod" startAt="4"/>
            </a:pPr>
            <a:r>
              <a:rPr lang="en-US" cap="none" dirty="0"/>
              <a:t> Over night flight will display + 1 day sign</a:t>
            </a:r>
          </a:p>
          <a:p>
            <a:pPr marL="457200" indent="-457200">
              <a:buAutoNum type="arabicPeriod" startAt="4"/>
            </a:pPr>
            <a:r>
              <a:rPr lang="en-US" cap="none" dirty="0"/>
              <a:t>Two hours will keep for passenger who need to change flight</a:t>
            </a:r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r>
              <a:rPr lang="en-US" cap="none" dirty="0"/>
              <a:t>Round Trip will get a 80% discount</a:t>
            </a:r>
          </a:p>
          <a:p>
            <a:pPr marL="457200" indent="-457200">
              <a:buAutoNum type="arabicPeriod" startAt="4"/>
            </a:pPr>
            <a:endParaRPr lang="en-US" cap="none" dirty="0"/>
          </a:p>
          <a:p>
            <a:pPr marL="0" indent="0">
              <a:buNone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6620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BD085-5854-44DF-8D57-6EDFE31387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85462"/>
            <a:ext cx="10363826" cy="4505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/>
              <a:t>Index/</a:t>
            </a:r>
            <a:r>
              <a:rPr lang="en-US" cap="none"/>
              <a:t>home page</a:t>
            </a:r>
            <a:endParaRPr lang="en-US" cap="none" dirty="0"/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Search flights info between two cities depend on one trip or round trip  and department day and return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Filter all possible flights combination by department city and target city,  department date and return date,  the airline company, the stop number, economy/business cabin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All fights info is added into overflow div by </a:t>
            </a:r>
            <a:r>
              <a:rPr lang="en-US" cap="none" dirty="0" err="1"/>
              <a:t>jquery</a:t>
            </a:r>
            <a:r>
              <a:rPr lang="en-US" cap="none" dirty="0"/>
              <a:t> and filter  all the flights by </a:t>
            </a:r>
            <a:r>
              <a:rPr lang="en-US" cap="none" dirty="0" err="1"/>
              <a:t>jquery</a:t>
            </a:r>
            <a:r>
              <a:rPr lang="en-US" cap="none" dirty="0"/>
              <a:t> ajax, do not need load new page.</a:t>
            </a:r>
          </a:p>
          <a:p>
            <a:pPr marL="0" indent="0">
              <a:buNone/>
            </a:pPr>
            <a:r>
              <a:rPr lang="en-US" cap="none" dirty="0"/>
              <a:t>Booking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Display all flight lines by price increasing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Before jump to ticket confirm page , the user must log in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AF08-F4C3-4C92-A2DF-29789FCC5B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42122"/>
            <a:ext cx="10363826" cy="5049077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err="1"/>
              <a:t>Ticketconfirm</a:t>
            </a:r>
            <a:r>
              <a:rPr lang="en-US" cap="none" dirty="0"/>
              <a:t>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When input passenger information, the user could change the number of passenger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The user could choose adult or child. The choice will influence the total price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When change the number of passenger, the form to fill passenger information will dynamically changed. Adding a passenger, the personal information form will add one, Decreasing a passenger, the form will delete one.</a:t>
            </a:r>
          </a:p>
          <a:p>
            <a:pPr marL="0" indent="0">
              <a:buNone/>
            </a:pPr>
            <a:r>
              <a:rPr lang="en-US" cap="none" dirty="0"/>
              <a:t>Checkout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Checkout page has default checkout checked box, could automatically fill bank information. If no any bank information in database, Message notice will appear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 Could update new default bank information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2026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90BF0-0D28-4B7E-AA84-0A9B8948DE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27652"/>
            <a:ext cx="10363826" cy="4982818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Account info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Display company member personal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Display all booking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Update phone, email, password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Update default bank card information in a pop up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Booked flight could delete two hours before the first flight in the flight line departure </a:t>
            </a:r>
            <a:r>
              <a:rPr lang="en-US" cap="none" dirty="0" err="1"/>
              <a:t>tim</a:t>
            </a:r>
            <a:endParaRPr lang="en-US" cap="none" dirty="0"/>
          </a:p>
          <a:p>
            <a:pPr marL="457200" indent="-457200">
              <a:buFont typeface="+mj-lt"/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9381114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452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Times New Roman</vt:lpstr>
      <vt:lpstr>Tw Cen MT</vt:lpstr>
      <vt:lpstr>水滴</vt:lpstr>
      <vt:lpstr>Flight Ticket Booking</vt:lpstr>
      <vt:lpstr>technology</vt:lpstr>
      <vt:lpstr>PowerPoint 演示文稿</vt:lpstr>
      <vt:lpstr>PowerPoint 演示文稿</vt:lpstr>
      <vt:lpstr>Features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Ticket Booking</dc:title>
  <dc:creator>Lei Wan</dc:creator>
  <cp:lastModifiedBy>Lei Wan</cp:lastModifiedBy>
  <cp:revision>15</cp:revision>
  <dcterms:created xsi:type="dcterms:W3CDTF">2019-06-01T16:11:38Z</dcterms:created>
  <dcterms:modified xsi:type="dcterms:W3CDTF">2019-06-01T23:04:35Z</dcterms:modified>
</cp:coreProperties>
</file>