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8FF"/>
    <a:srgbClr val="0072CF"/>
    <a:srgbClr val="94BDD4"/>
    <a:srgbClr val="D6E5EE"/>
    <a:srgbClr val="B8D2C5"/>
    <a:srgbClr val="85B09A"/>
    <a:srgbClr val="01CBA0"/>
    <a:srgbClr val="00CC99"/>
    <a:srgbClr val="C3DAE7"/>
    <a:srgbClr val="376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9989F-0F37-418E-B1AC-38F671DD5474}" v="253" dt="2022-01-20T15:36:46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484" autoAdjust="0"/>
  </p:normalViewPr>
  <p:slideViewPr>
    <p:cSldViewPr snapToGrid="0">
      <p:cViewPr>
        <p:scale>
          <a:sx n="66" d="100"/>
          <a:sy n="66" d="100"/>
        </p:scale>
        <p:origin x="-6020" y="-4620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Wainman" userId="46beccfc-d2ba-4ef5-9cdb-de3a257098d1" providerId="ADAL" clId="{C1B9989F-0F37-418E-B1AC-38F671DD5474}"/>
    <pc:docChg chg="undo custSel modSld modMainMaster modNotesMaster">
      <pc:chgData name="Laura Wainman" userId="46beccfc-d2ba-4ef5-9cdb-de3a257098d1" providerId="ADAL" clId="{C1B9989F-0F37-418E-B1AC-38F671DD5474}" dt="2022-02-05T15:04:39.060" v="17167" actId="1076"/>
      <pc:docMkLst>
        <pc:docMk/>
      </pc:docMkLst>
      <pc:sldChg chg="addSp delSp modSp mod setBg modNotes modNotesTx">
        <pc:chgData name="Laura Wainman" userId="46beccfc-d2ba-4ef5-9cdb-de3a257098d1" providerId="ADAL" clId="{C1B9989F-0F37-418E-B1AC-38F671DD5474}" dt="2022-02-05T15:04:39.060" v="17167" actId="1076"/>
        <pc:sldMkLst>
          <pc:docMk/>
          <pc:sldMk cId="3151772596" sldId="256"/>
        </pc:sldMkLst>
        <pc:spChg chg="add mod">
          <ac:chgData name="Laura Wainman" userId="46beccfc-d2ba-4ef5-9cdb-de3a257098d1" providerId="ADAL" clId="{C1B9989F-0F37-418E-B1AC-38F671DD5474}" dt="2022-01-20T13:50:37.465" v="16142" actId="1035"/>
          <ac:spMkLst>
            <pc:docMk/>
            <pc:sldMk cId="3151772596" sldId="256"/>
            <ac:spMk id="2" creationId="{3A4FB7D9-2855-4EDC-98D6-92B62AD107A1}"/>
          </ac:spMkLst>
        </pc:spChg>
        <pc:spChg chg="add del ord">
          <ac:chgData name="Laura Wainman" userId="46beccfc-d2ba-4ef5-9cdb-de3a257098d1" providerId="ADAL" clId="{C1B9989F-0F37-418E-B1AC-38F671DD5474}" dt="2021-12-31T10:38:53.141" v="10323" actId="478"/>
          <ac:spMkLst>
            <pc:docMk/>
            <pc:sldMk cId="3151772596" sldId="256"/>
            <ac:spMk id="2" creationId="{ADF498E3-3029-4078-82A9-FCCD09A15F59}"/>
          </ac:spMkLst>
        </pc:spChg>
        <pc:spChg chg="mod">
          <ac:chgData name="Laura Wainman" userId="46beccfc-d2ba-4ef5-9cdb-de3a257098d1" providerId="ADAL" clId="{C1B9989F-0F37-418E-B1AC-38F671DD5474}" dt="2022-01-20T15:37:00.231" v="17153" actId="14100"/>
          <ac:spMkLst>
            <pc:docMk/>
            <pc:sldMk cId="3151772596" sldId="256"/>
            <ac:spMk id="4" creationId="{54D8B03A-846B-4998-A91C-8C1F39D255E3}"/>
          </ac:spMkLst>
        </pc:spChg>
        <pc:spChg chg="mod">
          <ac:chgData name="Laura Wainman" userId="46beccfc-d2ba-4ef5-9cdb-de3a257098d1" providerId="ADAL" clId="{C1B9989F-0F37-418E-B1AC-38F671DD5474}" dt="2022-01-20T15:36:44.582" v="17140" actId="1035"/>
          <ac:spMkLst>
            <pc:docMk/>
            <pc:sldMk cId="3151772596" sldId="256"/>
            <ac:spMk id="5" creationId="{E440AF02-92C2-430B-B7C2-2296B59A17DA}"/>
          </ac:spMkLst>
        </pc:spChg>
        <pc:spChg chg="add del mod">
          <ac:chgData name="Laura Wainman" userId="46beccfc-d2ba-4ef5-9cdb-de3a257098d1" providerId="ADAL" clId="{C1B9989F-0F37-418E-B1AC-38F671DD5474}" dt="2021-12-20T11:50:25.601" v="1361" actId="478"/>
          <ac:spMkLst>
            <pc:docMk/>
            <pc:sldMk cId="3151772596" sldId="256"/>
            <ac:spMk id="6" creationId="{2AD0C8EA-9236-4DEF-B9AB-A82E7F81A504}"/>
          </ac:spMkLst>
        </pc:spChg>
        <pc:spChg chg="add mod">
          <ac:chgData name="Laura Wainman" userId="46beccfc-d2ba-4ef5-9cdb-de3a257098d1" providerId="ADAL" clId="{C1B9989F-0F37-418E-B1AC-38F671DD5474}" dt="2022-01-20T15:04:20.301" v="16187" actId="20577"/>
          <ac:spMkLst>
            <pc:docMk/>
            <pc:sldMk cId="3151772596" sldId="256"/>
            <ac:spMk id="6" creationId="{A51E2235-5FFF-4170-ACC4-D6002F1A8678}"/>
          </ac:spMkLst>
        </pc:spChg>
        <pc:spChg chg="add del mod">
          <ac:chgData name="Laura Wainman" userId="46beccfc-d2ba-4ef5-9cdb-de3a257098d1" providerId="ADAL" clId="{C1B9989F-0F37-418E-B1AC-38F671DD5474}" dt="2021-12-20T14:39:19.159" v="2887" actId="478"/>
          <ac:spMkLst>
            <pc:docMk/>
            <pc:sldMk cId="3151772596" sldId="256"/>
            <ac:spMk id="7" creationId="{C8EBFB26-2A7B-4699-B4A6-949703F5C69D}"/>
          </ac:spMkLst>
        </pc:spChg>
        <pc:spChg chg="add del mod ord">
          <ac:chgData name="Laura Wainman" userId="46beccfc-d2ba-4ef5-9cdb-de3a257098d1" providerId="ADAL" clId="{C1B9989F-0F37-418E-B1AC-38F671DD5474}" dt="2022-01-14T20:02:25.491" v="11741" actId="478"/>
          <ac:spMkLst>
            <pc:docMk/>
            <pc:sldMk cId="3151772596" sldId="256"/>
            <ac:spMk id="7" creationId="{E1CE7FAF-6693-475E-9D47-55196530D56F}"/>
          </ac:spMkLst>
        </pc:spChg>
        <pc:spChg chg="add del">
          <ac:chgData name="Laura Wainman" userId="46beccfc-d2ba-4ef5-9cdb-de3a257098d1" providerId="ADAL" clId="{C1B9989F-0F37-418E-B1AC-38F671DD5474}" dt="2021-12-20T15:22:51.276" v="4322"/>
          <ac:spMkLst>
            <pc:docMk/>
            <pc:sldMk cId="3151772596" sldId="256"/>
            <ac:spMk id="10" creationId="{0C654A94-011E-408B-9834-11019E44C922}"/>
          </ac:spMkLst>
        </pc:spChg>
        <pc:spChg chg="add mod">
          <ac:chgData name="Laura Wainman" userId="46beccfc-d2ba-4ef5-9cdb-de3a257098d1" providerId="ADAL" clId="{C1B9989F-0F37-418E-B1AC-38F671DD5474}" dt="2022-01-20T12:23:58.678" v="15138" actId="1037"/>
          <ac:spMkLst>
            <pc:docMk/>
            <pc:sldMk cId="3151772596" sldId="256"/>
            <ac:spMk id="12" creationId="{F8AC7AC3-DAAC-4029-8542-8CDB3EFF525D}"/>
          </ac:spMkLst>
        </pc:spChg>
        <pc:spChg chg="mod">
          <ac:chgData name="Laura Wainman" userId="46beccfc-d2ba-4ef5-9cdb-de3a257098d1" providerId="ADAL" clId="{C1B9989F-0F37-418E-B1AC-38F671DD5474}" dt="2022-01-20T15:36:49.994" v="17147" actId="1035"/>
          <ac:spMkLst>
            <pc:docMk/>
            <pc:sldMk cId="3151772596" sldId="256"/>
            <ac:spMk id="15" creationId="{5E5EC0C2-3B3C-4D1F-BC77-2210EE65FAD9}"/>
          </ac:spMkLst>
        </pc:spChg>
        <pc:spChg chg="mod">
          <ac:chgData name="Laura Wainman" userId="46beccfc-d2ba-4ef5-9cdb-de3a257098d1" providerId="ADAL" clId="{C1B9989F-0F37-418E-B1AC-38F671DD5474}" dt="2022-01-20T15:36:53.938" v="17152" actId="1035"/>
          <ac:spMkLst>
            <pc:docMk/>
            <pc:sldMk cId="3151772596" sldId="256"/>
            <ac:spMk id="16" creationId="{0DF49188-BD1F-41EB-B508-957FAB6C7613}"/>
          </ac:spMkLst>
        </pc:spChg>
        <pc:spChg chg="del mod">
          <ac:chgData name="Laura Wainman" userId="46beccfc-d2ba-4ef5-9cdb-de3a257098d1" providerId="ADAL" clId="{C1B9989F-0F37-418E-B1AC-38F671DD5474}" dt="2021-12-16T16:40:08.401" v="70" actId="478"/>
          <ac:spMkLst>
            <pc:docMk/>
            <pc:sldMk cId="3151772596" sldId="256"/>
            <ac:spMk id="17" creationId="{B5DAB223-E17E-4E0A-9413-CFAAFC26E8C9}"/>
          </ac:spMkLst>
        </pc:spChg>
        <pc:spChg chg="add del mod">
          <ac:chgData name="Laura Wainman" userId="46beccfc-d2ba-4ef5-9cdb-de3a257098d1" providerId="ADAL" clId="{C1B9989F-0F37-418E-B1AC-38F671DD5474}" dt="2021-12-18T15:26:26.809" v="1253" actId="478"/>
          <ac:spMkLst>
            <pc:docMk/>
            <pc:sldMk cId="3151772596" sldId="256"/>
            <ac:spMk id="18" creationId="{904C7F6A-06F3-4914-A7CD-5FAEE552D337}"/>
          </ac:spMkLst>
        </pc:spChg>
        <pc:spChg chg="add del mod">
          <ac:chgData name="Laura Wainman" userId="46beccfc-d2ba-4ef5-9cdb-de3a257098d1" providerId="ADAL" clId="{C1B9989F-0F37-418E-B1AC-38F671DD5474}" dt="2021-12-17T16:37:06.251" v="1000" actId="478"/>
          <ac:spMkLst>
            <pc:docMk/>
            <pc:sldMk cId="3151772596" sldId="256"/>
            <ac:spMk id="22" creationId="{EB8FDD6C-A3AF-421A-B4E8-E6376A8A7A1A}"/>
          </ac:spMkLst>
        </pc:spChg>
        <pc:spChg chg="add del mod">
          <ac:chgData name="Laura Wainman" userId="46beccfc-d2ba-4ef5-9cdb-de3a257098d1" providerId="ADAL" clId="{C1B9989F-0F37-418E-B1AC-38F671DD5474}" dt="2021-12-20T11:50:43.824" v="1377" actId="478"/>
          <ac:spMkLst>
            <pc:docMk/>
            <pc:sldMk cId="3151772596" sldId="256"/>
            <ac:spMk id="25" creationId="{8A1340AA-6638-40DB-9DC8-5CA47D1A540B}"/>
          </ac:spMkLst>
        </pc:spChg>
        <pc:spChg chg="add del mod">
          <ac:chgData name="Laura Wainman" userId="46beccfc-d2ba-4ef5-9cdb-de3a257098d1" providerId="ADAL" clId="{C1B9989F-0F37-418E-B1AC-38F671DD5474}" dt="2021-12-20T14:40:05.378" v="2893" actId="478"/>
          <ac:spMkLst>
            <pc:docMk/>
            <pc:sldMk cId="3151772596" sldId="256"/>
            <ac:spMk id="26" creationId="{EB461C22-F191-4CF3-BFB2-CE05EDC2B94B}"/>
          </ac:spMkLst>
        </pc:spChg>
        <pc:spChg chg="add del mod">
          <ac:chgData name="Laura Wainman" userId="46beccfc-d2ba-4ef5-9cdb-de3a257098d1" providerId="ADAL" clId="{C1B9989F-0F37-418E-B1AC-38F671DD5474}" dt="2021-12-20T15:04:19.608" v="3785" actId="478"/>
          <ac:spMkLst>
            <pc:docMk/>
            <pc:sldMk cId="3151772596" sldId="256"/>
            <ac:spMk id="27" creationId="{4C666D21-2E8C-4690-BEA2-E7FCFAD5A355}"/>
          </ac:spMkLst>
        </pc:spChg>
        <pc:spChg chg="add del mod">
          <ac:chgData name="Laura Wainman" userId="46beccfc-d2ba-4ef5-9cdb-de3a257098d1" providerId="ADAL" clId="{C1B9989F-0F37-418E-B1AC-38F671DD5474}" dt="2021-12-20T11:52:32.011" v="1419" actId="478"/>
          <ac:spMkLst>
            <pc:docMk/>
            <pc:sldMk cId="3151772596" sldId="256"/>
            <ac:spMk id="28" creationId="{94E5AA46-D749-45C6-B9D9-9F86B676FC8D}"/>
          </ac:spMkLst>
        </pc:spChg>
        <pc:spChg chg="add del mod">
          <ac:chgData name="Laura Wainman" userId="46beccfc-d2ba-4ef5-9cdb-de3a257098d1" providerId="ADAL" clId="{C1B9989F-0F37-418E-B1AC-38F671DD5474}" dt="2021-12-20T11:52:33.663" v="1420" actId="478"/>
          <ac:spMkLst>
            <pc:docMk/>
            <pc:sldMk cId="3151772596" sldId="256"/>
            <ac:spMk id="29" creationId="{5707F62B-7137-4EE7-8C34-EBC4348ED5DE}"/>
          </ac:spMkLst>
        </pc:spChg>
        <pc:spChg chg="add del mod">
          <ac:chgData name="Laura Wainman" userId="46beccfc-d2ba-4ef5-9cdb-de3a257098d1" providerId="ADAL" clId="{C1B9989F-0F37-418E-B1AC-38F671DD5474}" dt="2021-12-17T16:32:59.172" v="964" actId="478"/>
          <ac:spMkLst>
            <pc:docMk/>
            <pc:sldMk cId="3151772596" sldId="256"/>
            <ac:spMk id="31" creationId="{7B9D2E93-801D-404B-844A-C206C8D9BC7A}"/>
          </ac:spMkLst>
        </pc:spChg>
        <pc:spChg chg="add del mod">
          <ac:chgData name="Laura Wainman" userId="46beccfc-d2ba-4ef5-9cdb-de3a257098d1" providerId="ADAL" clId="{C1B9989F-0F37-418E-B1AC-38F671DD5474}" dt="2021-12-20T11:52:35.745" v="1421" actId="478"/>
          <ac:spMkLst>
            <pc:docMk/>
            <pc:sldMk cId="3151772596" sldId="256"/>
            <ac:spMk id="31" creationId="{7D279C5E-1519-4412-A29C-8E41F0032700}"/>
          </ac:spMkLst>
        </pc:spChg>
        <pc:spChg chg="add mod">
          <ac:chgData name="Laura Wainman" userId="46beccfc-d2ba-4ef5-9cdb-de3a257098d1" providerId="ADAL" clId="{C1B9989F-0F37-418E-B1AC-38F671DD5474}" dt="2022-01-20T13:46:17.151" v="15995" actId="1035"/>
          <ac:spMkLst>
            <pc:docMk/>
            <pc:sldMk cId="3151772596" sldId="256"/>
            <ac:spMk id="32" creationId="{2B232A07-32D6-4932-BE7B-EAFEE59DD1A1}"/>
          </ac:spMkLst>
        </pc:spChg>
        <pc:spChg chg="add del mod">
          <ac:chgData name="Laura Wainman" userId="46beccfc-d2ba-4ef5-9cdb-de3a257098d1" providerId="ADAL" clId="{C1B9989F-0F37-418E-B1AC-38F671DD5474}" dt="2021-12-17T16:33:00.278" v="965" actId="478"/>
          <ac:spMkLst>
            <pc:docMk/>
            <pc:sldMk cId="3151772596" sldId="256"/>
            <ac:spMk id="32" creationId="{83F23A75-7F43-4E5E-BB48-4A8CDC2A75B0}"/>
          </ac:spMkLst>
        </pc:spChg>
        <pc:spChg chg="add del mod ord">
          <ac:chgData name="Laura Wainman" userId="46beccfc-d2ba-4ef5-9cdb-de3a257098d1" providerId="ADAL" clId="{C1B9989F-0F37-418E-B1AC-38F671DD5474}" dt="2021-12-18T15:22:32.211" v="1214" actId="478"/>
          <ac:spMkLst>
            <pc:docMk/>
            <pc:sldMk cId="3151772596" sldId="256"/>
            <ac:spMk id="33" creationId="{0B50AEBB-5B35-41C9-8135-1B7B3AC03B9E}"/>
          </ac:spMkLst>
        </pc:spChg>
        <pc:spChg chg="del">
          <ac:chgData name="Laura Wainman" userId="46beccfc-d2ba-4ef5-9cdb-de3a257098d1" providerId="ADAL" clId="{C1B9989F-0F37-418E-B1AC-38F671DD5474}" dt="2021-12-16T16:40:11.733" v="72" actId="478"/>
          <ac:spMkLst>
            <pc:docMk/>
            <pc:sldMk cId="3151772596" sldId="256"/>
            <ac:spMk id="34" creationId="{12148AF1-7A01-4205-9D42-34C24F2CD75E}"/>
          </ac:spMkLst>
        </pc:spChg>
        <pc:spChg chg="add del mod">
          <ac:chgData name="Laura Wainman" userId="46beccfc-d2ba-4ef5-9cdb-de3a257098d1" providerId="ADAL" clId="{C1B9989F-0F37-418E-B1AC-38F671DD5474}" dt="2021-12-20T15:13:05.399" v="4221" actId="478"/>
          <ac:spMkLst>
            <pc:docMk/>
            <pc:sldMk cId="3151772596" sldId="256"/>
            <ac:spMk id="34" creationId="{42A8467D-5F9F-49E1-9D01-C8D73FECFA2D}"/>
          </ac:spMkLst>
        </pc:spChg>
        <pc:spChg chg="add mod">
          <ac:chgData name="Laura Wainman" userId="46beccfc-d2ba-4ef5-9cdb-de3a257098d1" providerId="ADAL" clId="{C1B9989F-0F37-418E-B1AC-38F671DD5474}" dt="2022-01-20T15:37:10.909" v="17160" actId="1035"/>
          <ac:spMkLst>
            <pc:docMk/>
            <pc:sldMk cId="3151772596" sldId="256"/>
            <ac:spMk id="35" creationId="{806A367E-ED64-41CB-A694-E85FDDE7BA8E}"/>
          </ac:spMkLst>
        </pc:spChg>
        <pc:spChg chg="add del mod">
          <ac:chgData name="Laura Wainman" userId="46beccfc-d2ba-4ef5-9cdb-de3a257098d1" providerId="ADAL" clId="{C1B9989F-0F37-418E-B1AC-38F671DD5474}" dt="2021-12-18T15:22:47.777" v="1218" actId="478"/>
          <ac:spMkLst>
            <pc:docMk/>
            <pc:sldMk cId="3151772596" sldId="256"/>
            <ac:spMk id="36" creationId="{EDE9C181-C808-4FE7-B368-1E366105A8FC}"/>
          </ac:spMkLst>
        </pc:spChg>
        <pc:spChg chg="add del mod">
          <ac:chgData name="Laura Wainman" userId="46beccfc-d2ba-4ef5-9cdb-de3a257098d1" providerId="ADAL" clId="{C1B9989F-0F37-418E-B1AC-38F671DD5474}" dt="2021-12-18T14:57:59.455" v="1129" actId="478"/>
          <ac:spMkLst>
            <pc:docMk/>
            <pc:sldMk cId="3151772596" sldId="256"/>
            <ac:spMk id="37" creationId="{0C799D6F-D47B-4280-8DE4-6CB4C59CDF03}"/>
          </ac:spMkLst>
        </pc:spChg>
        <pc:spChg chg="add mod">
          <ac:chgData name="Laura Wainman" userId="46beccfc-d2ba-4ef5-9cdb-de3a257098d1" providerId="ADAL" clId="{C1B9989F-0F37-418E-B1AC-38F671DD5474}" dt="2022-01-15T11:03:18.564" v="12958" actId="1036"/>
          <ac:spMkLst>
            <pc:docMk/>
            <pc:sldMk cId="3151772596" sldId="256"/>
            <ac:spMk id="37" creationId="{569402C7-0683-48BA-B3FC-A970CB7FC069}"/>
          </ac:spMkLst>
        </pc:spChg>
        <pc:spChg chg="add mod">
          <ac:chgData name="Laura Wainman" userId="46beccfc-d2ba-4ef5-9cdb-de3a257098d1" providerId="ADAL" clId="{C1B9989F-0F37-418E-B1AC-38F671DD5474}" dt="2022-01-20T12:09:04.111" v="14235" actId="1076"/>
          <ac:spMkLst>
            <pc:docMk/>
            <pc:sldMk cId="3151772596" sldId="256"/>
            <ac:spMk id="38" creationId="{3BC98D1C-9BCE-4F71-AA0A-A11AEDCB26EE}"/>
          </ac:spMkLst>
        </pc:spChg>
        <pc:spChg chg="del mod">
          <ac:chgData name="Laura Wainman" userId="46beccfc-d2ba-4ef5-9cdb-de3a257098d1" providerId="ADAL" clId="{C1B9989F-0F37-418E-B1AC-38F671DD5474}" dt="2021-12-16T16:55:39.017" v="286" actId="478"/>
          <ac:spMkLst>
            <pc:docMk/>
            <pc:sldMk cId="3151772596" sldId="256"/>
            <ac:spMk id="38" creationId="{C8DF0919-BCC4-47AB-AB13-F903569CA9BE}"/>
          </ac:spMkLst>
        </pc:spChg>
        <pc:spChg chg="add mod ord">
          <ac:chgData name="Laura Wainman" userId="46beccfc-d2ba-4ef5-9cdb-de3a257098d1" providerId="ADAL" clId="{C1B9989F-0F37-418E-B1AC-38F671DD5474}" dt="2022-01-20T15:25:00.354" v="17090" actId="1036"/>
          <ac:spMkLst>
            <pc:docMk/>
            <pc:sldMk cId="3151772596" sldId="256"/>
            <ac:spMk id="39" creationId="{32294B23-F705-4FCE-9D0D-49F9BCD1BDCB}"/>
          </ac:spMkLst>
        </pc:spChg>
        <pc:spChg chg="add del mod">
          <ac:chgData name="Laura Wainman" userId="46beccfc-d2ba-4ef5-9cdb-de3a257098d1" providerId="ADAL" clId="{C1B9989F-0F37-418E-B1AC-38F671DD5474}" dt="2021-12-29T11:04:34.599" v="10030" actId="478"/>
          <ac:spMkLst>
            <pc:docMk/>
            <pc:sldMk cId="3151772596" sldId="256"/>
            <ac:spMk id="41" creationId="{2483E0D8-72BB-4FE8-B3E9-7DADD01D1B13}"/>
          </ac:spMkLst>
        </pc:spChg>
        <pc:spChg chg="del">
          <ac:chgData name="Laura Wainman" userId="46beccfc-d2ba-4ef5-9cdb-de3a257098d1" providerId="ADAL" clId="{C1B9989F-0F37-418E-B1AC-38F671DD5474}" dt="2021-12-16T16:40:10.081" v="71" actId="478"/>
          <ac:spMkLst>
            <pc:docMk/>
            <pc:sldMk cId="3151772596" sldId="256"/>
            <ac:spMk id="41" creationId="{40B51BC8-7B95-4DB6-9765-7B64060853DC}"/>
          </ac:spMkLst>
        </pc:spChg>
        <pc:spChg chg="add del mod">
          <ac:chgData name="Laura Wainman" userId="46beccfc-d2ba-4ef5-9cdb-de3a257098d1" providerId="ADAL" clId="{C1B9989F-0F37-418E-B1AC-38F671DD5474}" dt="2021-12-20T16:18:15.471" v="6346" actId="478"/>
          <ac:spMkLst>
            <pc:docMk/>
            <pc:sldMk cId="3151772596" sldId="256"/>
            <ac:spMk id="41" creationId="{77AF805C-6E5F-4685-B8AF-FD8A724FCFB6}"/>
          </ac:spMkLst>
        </pc:spChg>
        <pc:spChg chg="add mod">
          <ac:chgData name="Laura Wainman" userId="46beccfc-d2ba-4ef5-9cdb-de3a257098d1" providerId="ADAL" clId="{C1B9989F-0F37-418E-B1AC-38F671DD5474}" dt="2022-01-20T13:55:04.147" v="16169" actId="1035"/>
          <ac:spMkLst>
            <pc:docMk/>
            <pc:sldMk cId="3151772596" sldId="256"/>
            <ac:spMk id="41" creationId="{F33EA894-72F4-469B-B708-EC483F0E9B6E}"/>
          </ac:spMkLst>
        </pc:spChg>
        <pc:spChg chg="add mod">
          <ac:chgData name="Laura Wainman" userId="46beccfc-d2ba-4ef5-9cdb-de3a257098d1" providerId="ADAL" clId="{C1B9989F-0F37-418E-B1AC-38F671DD5474}" dt="2022-01-14T17:19:34.483" v="11650" actId="20577"/>
          <ac:spMkLst>
            <pc:docMk/>
            <pc:sldMk cId="3151772596" sldId="256"/>
            <ac:spMk id="42" creationId="{67D84DFA-434A-452A-8C40-1AD0F1A1EE48}"/>
          </ac:spMkLst>
        </pc:spChg>
        <pc:spChg chg="del mod">
          <ac:chgData name="Laura Wainman" userId="46beccfc-d2ba-4ef5-9cdb-de3a257098d1" providerId="ADAL" clId="{C1B9989F-0F37-418E-B1AC-38F671DD5474}" dt="2021-12-18T15:23:56.124" v="1230" actId="478"/>
          <ac:spMkLst>
            <pc:docMk/>
            <pc:sldMk cId="3151772596" sldId="256"/>
            <ac:spMk id="42" creationId="{CD87F87C-9E3A-49EF-A504-AB54C77F74E8}"/>
          </ac:spMkLst>
        </pc:spChg>
        <pc:spChg chg="add mod">
          <ac:chgData name="Laura Wainman" userId="46beccfc-d2ba-4ef5-9cdb-de3a257098d1" providerId="ADAL" clId="{C1B9989F-0F37-418E-B1AC-38F671DD5474}" dt="2022-01-20T15:37:14.860" v="17164" actId="1035"/>
          <ac:spMkLst>
            <pc:docMk/>
            <pc:sldMk cId="3151772596" sldId="256"/>
            <ac:spMk id="43" creationId="{AA6589C4-4880-4A10-BE93-603932003D8C}"/>
          </ac:spMkLst>
        </pc:spChg>
        <pc:spChg chg="del mod ord">
          <ac:chgData name="Laura Wainman" userId="46beccfc-d2ba-4ef5-9cdb-de3a257098d1" providerId="ADAL" clId="{C1B9989F-0F37-418E-B1AC-38F671DD5474}" dt="2021-12-18T15:22:31.177" v="1213" actId="478"/>
          <ac:spMkLst>
            <pc:docMk/>
            <pc:sldMk cId="3151772596" sldId="256"/>
            <ac:spMk id="43" creationId="{F4A6DEB4-99B3-4091-99DA-416A99B92052}"/>
          </ac:spMkLst>
        </pc:spChg>
        <pc:spChg chg="add del mod">
          <ac:chgData name="Laura Wainman" userId="46beccfc-d2ba-4ef5-9cdb-de3a257098d1" providerId="ADAL" clId="{C1B9989F-0F37-418E-B1AC-38F671DD5474}" dt="2021-12-18T15:23:13.038" v="1220" actId="478"/>
          <ac:spMkLst>
            <pc:docMk/>
            <pc:sldMk cId="3151772596" sldId="256"/>
            <ac:spMk id="44" creationId="{223446AA-D9F4-4AE3-9F8C-6A2F5D8784BB}"/>
          </ac:spMkLst>
        </pc:spChg>
        <pc:spChg chg="del">
          <ac:chgData name="Laura Wainman" userId="46beccfc-d2ba-4ef5-9cdb-de3a257098d1" providerId="ADAL" clId="{C1B9989F-0F37-418E-B1AC-38F671DD5474}" dt="2021-12-16T16:40:16.318" v="75" actId="478"/>
          <ac:spMkLst>
            <pc:docMk/>
            <pc:sldMk cId="3151772596" sldId="256"/>
            <ac:spMk id="44" creationId="{5E7F826B-5D44-466E-9910-8EB4FD9B2EB6}"/>
          </ac:spMkLst>
        </pc:spChg>
        <pc:spChg chg="add del mod">
          <ac:chgData name="Laura Wainman" userId="46beccfc-d2ba-4ef5-9cdb-de3a257098d1" providerId="ADAL" clId="{C1B9989F-0F37-418E-B1AC-38F671DD5474}" dt="2022-01-14T13:58:59.699" v="11501" actId="478"/>
          <ac:spMkLst>
            <pc:docMk/>
            <pc:sldMk cId="3151772596" sldId="256"/>
            <ac:spMk id="45" creationId="{62782C28-7A1D-49FE-A22B-37271126530C}"/>
          </ac:spMkLst>
        </pc:spChg>
        <pc:spChg chg="add del mod">
          <ac:chgData name="Laura Wainman" userId="46beccfc-d2ba-4ef5-9cdb-de3a257098d1" providerId="ADAL" clId="{C1B9989F-0F37-418E-B1AC-38F671DD5474}" dt="2021-12-17T16:23:07.436" v="868" actId="478"/>
          <ac:spMkLst>
            <pc:docMk/>
            <pc:sldMk cId="3151772596" sldId="256"/>
            <ac:spMk id="45" creationId="{A233CE1E-B7E2-4376-8970-A16E21EF522D}"/>
          </ac:spMkLst>
        </pc:spChg>
        <pc:spChg chg="del">
          <ac:chgData name="Laura Wainman" userId="46beccfc-d2ba-4ef5-9cdb-de3a257098d1" providerId="ADAL" clId="{C1B9989F-0F37-418E-B1AC-38F671DD5474}" dt="2021-12-16T16:40:19.501" v="76" actId="478"/>
          <ac:spMkLst>
            <pc:docMk/>
            <pc:sldMk cId="3151772596" sldId="256"/>
            <ac:spMk id="46" creationId="{1E93AD43-0F3B-4480-8786-0A08A88EEA24}"/>
          </ac:spMkLst>
        </pc:spChg>
        <pc:spChg chg="add del mod">
          <ac:chgData name="Laura Wainman" userId="46beccfc-d2ba-4ef5-9cdb-de3a257098d1" providerId="ADAL" clId="{C1B9989F-0F37-418E-B1AC-38F671DD5474}" dt="2021-12-18T15:22:35.618" v="1215" actId="478"/>
          <ac:spMkLst>
            <pc:docMk/>
            <pc:sldMk cId="3151772596" sldId="256"/>
            <ac:spMk id="46" creationId="{64180FCA-DDD9-49C8-B2EB-29CBFD51F7C2}"/>
          </ac:spMkLst>
        </pc:spChg>
        <pc:spChg chg="del">
          <ac:chgData name="Laura Wainman" userId="46beccfc-d2ba-4ef5-9cdb-de3a257098d1" providerId="ADAL" clId="{C1B9989F-0F37-418E-B1AC-38F671DD5474}" dt="2021-12-16T16:40:21.402" v="77" actId="478"/>
          <ac:spMkLst>
            <pc:docMk/>
            <pc:sldMk cId="3151772596" sldId="256"/>
            <ac:spMk id="47" creationId="{65C818B1-BC3C-4C97-B2E1-593E3CFD3D68}"/>
          </ac:spMkLst>
        </pc:spChg>
        <pc:spChg chg="add del mod">
          <ac:chgData name="Laura Wainman" userId="46beccfc-d2ba-4ef5-9cdb-de3a257098d1" providerId="ADAL" clId="{C1B9989F-0F37-418E-B1AC-38F671DD5474}" dt="2021-12-18T15:23:10.598" v="1219" actId="478"/>
          <ac:spMkLst>
            <pc:docMk/>
            <pc:sldMk cId="3151772596" sldId="256"/>
            <ac:spMk id="47" creationId="{834E65C6-6DD6-4D94-8DC5-82D0915532AB}"/>
          </ac:spMkLst>
        </pc:spChg>
        <pc:spChg chg="add mod">
          <ac:chgData name="Laura Wainman" userId="46beccfc-d2ba-4ef5-9cdb-de3a257098d1" providerId="ADAL" clId="{C1B9989F-0F37-418E-B1AC-38F671DD5474}" dt="2022-01-20T15:04:59.610" v="16198" actId="20577"/>
          <ac:spMkLst>
            <pc:docMk/>
            <pc:sldMk cId="3151772596" sldId="256"/>
            <ac:spMk id="48" creationId="{084E7C5C-A890-49E1-AAAB-1215A9102F38}"/>
          </ac:spMkLst>
        </pc:spChg>
        <pc:spChg chg="del mod ord">
          <ac:chgData name="Laura Wainman" userId="46beccfc-d2ba-4ef5-9cdb-de3a257098d1" providerId="ADAL" clId="{C1B9989F-0F37-418E-B1AC-38F671DD5474}" dt="2021-12-17T16:41:21.836" v="1027" actId="478"/>
          <ac:spMkLst>
            <pc:docMk/>
            <pc:sldMk cId="3151772596" sldId="256"/>
            <ac:spMk id="48" creationId="{BEDB3BA5-9D8C-4F73-A67A-54C597CEF705}"/>
          </ac:spMkLst>
        </pc:spChg>
        <pc:spChg chg="add mod">
          <ac:chgData name="Laura Wainman" userId="46beccfc-d2ba-4ef5-9cdb-de3a257098d1" providerId="ADAL" clId="{C1B9989F-0F37-418E-B1AC-38F671DD5474}" dt="2022-01-20T15:04:41.737" v="16192" actId="20577"/>
          <ac:spMkLst>
            <pc:docMk/>
            <pc:sldMk cId="3151772596" sldId="256"/>
            <ac:spMk id="49" creationId="{11DA9D71-A4FC-40C6-B0B7-C7B807C672EA}"/>
          </ac:spMkLst>
        </pc:spChg>
        <pc:spChg chg="del mod ord">
          <ac:chgData name="Laura Wainman" userId="46beccfc-d2ba-4ef5-9cdb-de3a257098d1" providerId="ADAL" clId="{C1B9989F-0F37-418E-B1AC-38F671DD5474}" dt="2021-12-17T16:41:19.777" v="1026" actId="478"/>
          <ac:spMkLst>
            <pc:docMk/>
            <pc:sldMk cId="3151772596" sldId="256"/>
            <ac:spMk id="49" creationId="{95713941-EEC7-4B47-9062-10921464C416}"/>
          </ac:spMkLst>
        </pc:spChg>
        <pc:spChg chg="del mod">
          <ac:chgData name="Laura Wainman" userId="46beccfc-d2ba-4ef5-9cdb-de3a257098d1" providerId="ADAL" clId="{C1B9989F-0F37-418E-B1AC-38F671DD5474}" dt="2021-12-22T12:38:03.443" v="9716" actId="478"/>
          <ac:spMkLst>
            <pc:docMk/>
            <pc:sldMk cId="3151772596" sldId="256"/>
            <ac:spMk id="50" creationId="{36BA8462-37F1-4183-9149-E5D65999D424}"/>
          </ac:spMkLst>
        </pc:spChg>
        <pc:spChg chg="del mod">
          <ac:chgData name="Laura Wainman" userId="46beccfc-d2ba-4ef5-9cdb-de3a257098d1" providerId="ADAL" clId="{C1B9989F-0F37-418E-B1AC-38F671DD5474}" dt="2021-12-21T12:02:58.144" v="6881" actId="478"/>
          <ac:spMkLst>
            <pc:docMk/>
            <pc:sldMk cId="3151772596" sldId="256"/>
            <ac:spMk id="51" creationId="{792ABDB3-A287-4335-AD95-DC2C19C01B9E}"/>
          </ac:spMkLst>
        </pc:spChg>
        <pc:spChg chg="add mod">
          <ac:chgData name="Laura Wainman" userId="46beccfc-d2ba-4ef5-9cdb-de3a257098d1" providerId="ADAL" clId="{C1B9989F-0F37-418E-B1AC-38F671DD5474}" dt="2022-01-20T15:18:35.266" v="17080" actId="1076"/>
          <ac:spMkLst>
            <pc:docMk/>
            <pc:sldMk cId="3151772596" sldId="256"/>
            <ac:spMk id="51" creationId="{8D539AE6-A05A-43FF-BF31-DA27C3CA8274}"/>
          </ac:spMkLst>
        </pc:spChg>
        <pc:spChg chg="add del mod">
          <ac:chgData name="Laura Wainman" userId="46beccfc-d2ba-4ef5-9cdb-de3a257098d1" providerId="ADAL" clId="{C1B9989F-0F37-418E-B1AC-38F671DD5474}" dt="2021-12-15T16:13:14.646" v="22" actId="21"/>
          <ac:spMkLst>
            <pc:docMk/>
            <pc:sldMk cId="3151772596" sldId="256"/>
            <ac:spMk id="53" creationId="{1529EED3-82AE-4585-A896-FC1419B92F7F}"/>
          </ac:spMkLst>
        </pc:spChg>
        <pc:spChg chg="add del mod">
          <ac:chgData name="Laura Wainman" userId="46beccfc-d2ba-4ef5-9cdb-de3a257098d1" providerId="ADAL" clId="{C1B9989F-0F37-418E-B1AC-38F671DD5474}" dt="2022-01-20T11:18:13.183" v="13446" actId="478"/>
          <ac:spMkLst>
            <pc:docMk/>
            <pc:sldMk cId="3151772596" sldId="256"/>
            <ac:spMk id="53" creationId="{F3801311-C2F9-42F3-B90B-6D4E390B0BAC}"/>
          </ac:spMkLst>
        </pc:spChg>
        <pc:spChg chg="add mod">
          <ac:chgData name="Laura Wainman" userId="46beccfc-d2ba-4ef5-9cdb-de3a257098d1" providerId="ADAL" clId="{C1B9989F-0F37-418E-B1AC-38F671DD5474}" dt="2022-01-20T11:28:16.986" v="13758" actId="1076"/>
          <ac:spMkLst>
            <pc:docMk/>
            <pc:sldMk cId="3151772596" sldId="256"/>
            <ac:spMk id="54" creationId="{4FDE85CC-B72F-4FEB-8972-B1AFE6317C13}"/>
          </ac:spMkLst>
        </pc:spChg>
        <pc:spChg chg="add del mod">
          <ac:chgData name="Laura Wainman" userId="46beccfc-d2ba-4ef5-9cdb-de3a257098d1" providerId="ADAL" clId="{C1B9989F-0F37-418E-B1AC-38F671DD5474}" dt="2021-12-15T16:17:19.206" v="24"/>
          <ac:spMkLst>
            <pc:docMk/>
            <pc:sldMk cId="3151772596" sldId="256"/>
            <ac:spMk id="54" creationId="{7DAF1DA3-D38E-4F03-9C7F-80CE396A5C15}"/>
          </ac:spMkLst>
        </pc:spChg>
        <pc:spChg chg="add mod ord">
          <ac:chgData name="Laura Wainman" userId="46beccfc-d2ba-4ef5-9cdb-de3a257098d1" providerId="ADAL" clId="{C1B9989F-0F37-418E-B1AC-38F671DD5474}" dt="2022-01-20T13:52:02.540" v="16165" actId="14100"/>
          <ac:spMkLst>
            <pc:docMk/>
            <pc:sldMk cId="3151772596" sldId="256"/>
            <ac:spMk id="55" creationId="{3F564584-4C8E-42B1-B9DD-B28EA4AABEDD}"/>
          </ac:spMkLst>
        </pc:spChg>
        <pc:spChg chg="add mod">
          <ac:chgData name="Laura Wainman" userId="46beccfc-d2ba-4ef5-9cdb-de3a257098d1" providerId="ADAL" clId="{C1B9989F-0F37-418E-B1AC-38F671DD5474}" dt="2022-01-15T11:03:16.257" v="12955" actId="1036"/>
          <ac:spMkLst>
            <pc:docMk/>
            <pc:sldMk cId="3151772596" sldId="256"/>
            <ac:spMk id="56" creationId="{38DE512A-8550-49A9-888D-45A281E1D024}"/>
          </ac:spMkLst>
        </pc:spChg>
        <pc:spChg chg="add mod">
          <ac:chgData name="Laura Wainman" userId="46beccfc-d2ba-4ef5-9cdb-de3a257098d1" providerId="ADAL" clId="{C1B9989F-0F37-418E-B1AC-38F671DD5474}" dt="2022-01-20T13:51:57.590" v="16164" actId="14100"/>
          <ac:spMkLst>
            <pc:docMk/>
            <pc:sldMk cId="3151772596" sldId="256"/>
            <ac:spMk id="57" creationId="{86B643F1-DAD0-4981-9013-64822EF6CE73}"/>
          </ac:spMkLst>
        </pc:spChg>
        <pc:spChg chg="add mod">
          <ac:chgData name="Laura Wainman" userId="46beccfc-d2ba-4ef5-9cdb-de3a257098d1" providerId="ADAL" clId="{C1B9989F-0F37-418E-B1AC-38F671DD5474}" dt="2022-02-05T15:04:39.060" v="17167" actId="1076"/>
          <ac:spMkLst>
            <pc:docMk/>
            <pc:sldMk cId="3151772596" sldId="256"/>
            <ac:spMk id="58" creationId="{3D19590F-6252-4531-B789-1709212EE94E}"/>
          </ac:spMkLst>
        </pc:spChg>
        <pc:spChg chg="add mod ord">
          <ac:chgData name="Laura Wainman" userId="46beccfc-d2ba-4ef5-9cdb-de3a257098d1" providerId="ADAL" clId="{C1B9989F-0F37-418E-B1AC-38F671DD5474}" dt="2022-01-20T13:50:47.179" v="16156" actId="1035"/>
          <ac:spMkLst>
            <pc:docMk/>
            <pc:sldMk cId="3151772596" sldId="256"/>
            <ac:spMk id="59" creationId="{71DDE4D6-A823-405D-A670-87B9A7B3423B}"/>
          </ac:spMkLst>
        </pc:spChg>
        <pc:spChg chg="add mod">
          <ac:chgData name="Laura Wainman" userId="46beccfc-d2ba-4ef5-9cdb-de3a257098d1" providerId="ADAL" clId="{C1B9989F-0F37-418E-B1AC-38F671DD5474}" dt="2022-01-20T12:08:58.009" v="14234" actId="1076"/>
          <ac:spMkLst>
            <pc:docMk/>
            <pc:sldMk cId="3151772596" sldId="256"/>
            <ac:spMk id="60" creationId="{B17253DA-9248-486B-A2C7-74FA2FDBE183}"/>
          </ac:spMkLst>
        </pc:spChg>
        <pc:spChg chg="add mod">
          <ac:chgData name="Laura Wainman" userId="46beccfc-d2ba-4ef5-9cdb-de3a257098d1" providerId="ADAL" clId="{C1B9989F-0F37-418E-B1AC-38F671DD5474}" dt="2022-01-20T11:28:06.026" v="13756" actId="113"/>
          <ac:spMkLst>
            <pc:docMk/>
            <pc:sldMk cId="3151772596" sldId="256"/>
            <ac:spMk id="64" creationId="{639153B6-808B-433D-9925-5319AA6026F3}"/>
          </ac:spMkLst>
        </pc:spChg>
        <pc:spChg chg="add mod">
          <ac:chgData name="Laura Wainman" userId="46beccfc-d2ba-4ef5-9cdb-de3a257098d1" providerId="ADAL" clId="{C1B9989F-0F37-418E-B1AC-38F671DD5474}" dt="2022-01-20T12:24:03.794" v="15141" actId="1037"/>
          <ac:spMkLst>
            <pc:docMk/>
            <pc:sldMk cId="3151772596" sldId="256"/>
            <ac:spMk id="65" creationId="{36135E4A-3057-433A-82BF-28BEF41ACBAF}"/>
          </ac:spMkLst>
        </pc:spChg>
        <pc:spChg chg="add del mod ord">
          <ac:chgData name="Laura Wainman" userId="46beccfc-d2ba-4ef5-9cdb-de3a257098d1" providerId="ADAL" clId="{C1B9989F-0F37-418E-B1AC-38F671DD5474}" dt="2021-12-18T15:23:53.022" v="1229" actId="478"/>
          <ac:spMkLst>
            <pc:docMk/>
            <pc:sldMk cId="3151772596" sldId="256"/>
            <ac:spMk id="65" creationId="{DA5AD341-2E6E-44C6-A333-28DB12E46186}"/>
          </ac:spMkLst>
        </pc:spChg>
        <pc:spChg chg="add del mod ord">
          <ac:chgData name="Laura Wainman" userId="46beccfc-d2ba-4ef5-9cdb-de3a257098d1" providerId="ADAL" clId="{C1B9989F-0F37-418E-B1AC-38F671DD5474}" dt="2021-12-16T16:55:36.280" v="285" actId="478"/>
          <ac:spMkLst>
            <pc:docMk/>
            <pc:sldMk cId="3151772596" sldId="256"/>
            <ac:spMk id="66" creationId="{35C041E7-10CF-48D8-8ED8-64375F2CE550}"/>
          </ac:spMkLst>
        </pc:spChg>
        <pc:spChg chg="add mod">
          <ac:chgData name="Laura Wainman" userId="46beccfc-d2ba-4ef5-9cdb-de3a257098d1" providerId="ADAL" clId="{C1B9989F-0F37-418E-B1AC-38F671DD5474}" dt="2022-01-20T12:28:19.338" v="15451" actId="14100"/>
          <ac:spMkLst>
            <pc:docMk/>
            <pc:sldMk cId="3151772596" sldId="256"/>
            <ac:spMk id="66" creationId="{C3ED82E4-6807-4016-A674-62627CA03564}"/>
          </ac:spMkLst>
        </pc:spChg>
        <pc:spChg chg="add mod">
          <ac:chgData name="Laura Wainman" userId="46beccfc-d2ba-4ef5-9cdb-de3a257098d1" providerId="ADAL" clId="{C1B9989F-0F37-418E-B1AC-38F671DD5474}" dt="2022-01-15T11:03:12.888" v="12951" actId="1036"/>
          <ac:spMkLst>
            <pc:docMk/>
            <pc:sldMk cId="3151772596" sldId="256"/>
            <ac:spMk id="67" creationId="{8BC238A6-ED7F-483E-B4B7-FC8289828B34}"/>
          </ac:spMkLst>
        </pc:spChg>
        <pc:spChg chg="add del mod ord">
          <ac:chgData name="Laura Wainman" userId="46beccfc-d2ba-4ef5-9cdb-de3a257098d1" providerId="ADAL" clId="{C1B9989F-0F37-418E-B1AC-38F671DD5474}" dt="2021-12-17T16:39:35.493" v="1019" actId="478"/>
          <ac:spMkLst>
            <pc:docMk/>
            <pc:sldMk cId="3151772596" sldId="256"/>
            <ac:spMk id="67" creationId="{95846E40-33B3-4B31-A0F3-8DC79D7B308D}"/>
          </ac:spMkLst>
        </pc:spChg>
        <pc:spChg chg="add mod">
          <ac:chgData name="Laura Wainman" userId="46beccfc-d2ba-4ef5-9cdb-de3a257098d1" providerId="ADAL" clId="{C1B9989F-0F37-418E-B1AC-38F671DD5474}" dt="2022-01-20T15:37:07.231" v="17156" actId="1035"/>
          <ac:spMkLst>
            <pc:docMk/>
            <pc:sldMk cId="3151772596" sldId="256"/>
            <ac:spMk id="68" creationId="{0B9D9802-5EE7-4E81-A5F6-FD3897E49583}"/>
          </ac:spMkLst>
        </pc:spChg>
        <pc:spChg chg="add mod">
          <ac:chgData name="Laura Wainman" userId="46beccfc-d2ba-4ef5-9cdb-de3a257098d1" providerId="ADAL" clId="{C1B9989F-0F37-418E-B1AC-38F671DD5474}" dt="2022-01-20T15:28:49.329" v="17129" actId="20577"/>
          <ac:spMkLst>
            <pc:docMk/>
            <pc:sldMk cId="3151772596" sldId="256"/>
            <ac:spMk id="69" creationId="{2EE2DD67-83F0-4050-8B9F-44FAC2FB60ED}"/>
          </ac:spMkLst>
        </pc:spChg>
        <pc:spChg chg="add del mod ord">
          <ac:chgData name="Laura Wainman" userId="46beccfc-d2ba-4ef5-9cdb-de3a257098d1" providerId="ADAL" clId="{C1B9989F-0F37-418E-B1AC-38F671DD5474}" dt="2021-12-17T12:54:08.934" v="665" actId="478"/>
          <ac:spMkLst>
            <pc:docMk/>
            <pc:sldMk cId="3151772596" sldId="256"/>
            <ac:spMk id="69" creationId="{8225AACF-FFD4-43A7-B96D-F1901A4C2BEF}"/>
          </ac:spMkLst>
        </pc:spChg>
        <pc:spChg chg="add mod">
          <ac:chgData name="Laura Wainman" userId="46beccfc-d2ba-4ef5-9cdb-de3a257098d1" providerId="ADAL" clId="{C1B9989F-0F37-418E-B1AC-38F671DD5474}" dt="2022-01-20T12:23:32.757" v="15123" actId="1036"/>
          <ac:spMkLst>
            <pc:docMk/>
            <pc:sldMk cId="3151772596" sldId="256"/>
            <ac:spMk id="70" creationId="{A1C6491B-AB6F-4EA9-93E0-FE534B9403DD}"/>
          </ac:spMkLst>
        </pc:spChg>
        <pc:spChg chg="add del mod">
          <ac:chgData name="Laura Wainman" userId="46beccfc-d2ba-4ef5-9cdb-de3a257098d1" providerId="ADAL" clId="{C1B9989F-0F37-418E-B1AC-38F671DD5474}" dt="2021-12-18T15:22:28.983" v="1212" actId="478"/>
          <ac:spMkLst>
            <pc:docMk/>
            <pc:sldMk cId="3151772596" sldId="256"/>
            <ac:spMk id="70" creationId="{B3C70205-A3A4-425D-BBA3-6F845475F42A}"/>
          </ac:spMkLst>
        </pc:spChg>
        <pc:spChg chg="add mod ord">
          <ac:chgData name="Laura Wainman" userId="46beccfc-d2ba-4ef5-9cdb-de3a257098d1" providerId="ADAL" clId="{C1B9989F-0F37-418E-B1AC-38F671DD5474}" dt="2022-01-20T15:06:55.442" v="16230" actId="20577"/>
          <ac:spMkLst>
            <pc:docMk/>
            <pc:sldMk cId="3151772596" sldId="256"/>
            <ac:spMk id="71" creationId="{33D5BD50-20C0-400C-9296-8F1EACE56A73}"/>
          </ac:spMkLst>
        </pc:spChg>
        <pc:spChg chg="add del mod">
          <ac:chgData name="Laura Wainman" userId="46beccfc-d2ba-4ef5-9cdb-de3a257098d1" providerId="ADAL" clId="{C1B9989F-0F37-418E-B1AC-38F671DD5474}" dt="2021-12-17T16:36:29.657" v="994"/>
          <ac:spMkLst>
            <pc:docMk/>
            <pc:sldMk cId="3151772596" sldId="256"/>
            <ac:spMk id="71" creationId="{7D044FC7-9F42-43C3-BE40-0055B3F5B54B}"/>
          </ac:spMkLst>
        </pc:spChg>
        <pc:spChg chg="add del mod">
          <ac:chgData name="Laura Wainman" userId="46beccfc-d2ba-4ef5-9cdb-de3a257098d1" providerId="ADAL" clId="{C1B9989F-0F37-418E-B1AC-38F671DD5474}" dt="2021-12-21T14:52:28.670" v="9185" actId="478"/>
          <ac:spMkLst>
            <pc:docMk/>
            <pc:sldMk cId="3151772596" sldId="256"/>
            <ac:spMk id="72" creationId="{1FD222B3-B8ED-48B6-81EB-F87517416BC4}"/>
          </ac:spMkLst>
        </pc:spChg>
        <pc:spChg chg="add del mod ord">
          <ac:chgData name="Laura Wainman" userId="46beccfc-d2ba-4ef5-9cdb-de3a257098d1" providerId="ADAL" clId="{C1B9989F-0F37-418E-B1AC-38F671DD5474}" dt="2021-12-17T16:41:35.657" v="1029" actId="478"/>
          <ac:spMkLst>
            <pc:docMk/>
            <pc:sldMk cId="3151772596" sldId="256"/>
            <ac:spMk id="72" creationId="{3685DD80-4FA7-43CF-9A12-61C06F9E9027}"/>
          </ac:spMkLst>
        </pc:spChg>
        <pc:spChg chg="add mod">
          <ac:chgData name="Laura Wainman" userId="46beccfc-d2ba-4ef5-9cdb-de3a257098d1" providerId="ADAL" clId="{C1B9989F-0F37-418E-B1AC-38F671DD5474}" dt="2022-01-20T12:23:40.183" v="15124" actId="1076"/>
          <ac:spMkLst>
            <pc:docMk/>
            <pc:sldMk cId="3151772596" sldId="256"/>
            <ac:spMk id="72" creationId="{B196C60E-FA24-42B0-BDB8-BCC77E7EDC75}"/>
          </ac:spMkLst>
        </pc:spChg>
        <pc:spChg chg="add del mod">
          <ac:chgData name="Laura Wainman" userId="46beccfc-d2ba-4ef5-9cdb-de3a257098d1" providerId="ADAL" clId="{C1B9989F-0F37-418E-B1AC-38F671DD5474}" dt="2022-01-20T11:19:36.638" v="13493" actId="478"/>
          <ac:spMkLst>
            <pc:docMk/>
            <pc:sldMk cId="3151772596" sldId="256"/>
            <ac:spMk id="73" creationId="{CDC54B6F-5F94-4389-A68B-91E8652052EC}"/>
          </ac:spMkLst>
        </pc:spChg>
        <pc:spChg chg="add del mod">
          <ac:chgData name="Laura Wainman" userId="46beccfc-d2ba-4ef5-9cdb-de3a257098d1" providerId="ADAL" clId="{C1B9989F-0F37-418E-B1AC-38F671DD5474}" dt="2021-12-18T15:23:14.509" v="1221" actId="478"/>
          <ac:spMkLst>
            <pc:docMk/>
            <pc:sldMk cId="3151772596" sldId="256"/>
            <ac:spMk id="74" creationId="{68D2CA1E-177A-4155-829F-DA45C73E8F9D}"/>
          </ac:spMkLst>
        </pc:spChg>
        <pc:spChg chg="add mod">
          <ac:chgData name="Laura Wainman" userId="46beccfc-d2ba-4ef5-9cdb-de3a257098d1" providerId="ADAL" clId="{C1B9989F-0F37-418E-B1AC-38F671DD5474}" dt="2022-01-20T12:24:38.286" v="15144" actId="1076"/>
          <ac:spMkLst>
            <pc:docMk/>
            <pc:sldMk cId="3151772596" sldId="256"/>
            <ac:spMk id="74" creationId="{9F9885E6-6DA9-4892-84C8-B7CF43EB015F}"/>
          </ac:spMkLst>
        </pc:spChg>
        <pc:spChg chg="add del mod">
          <ac:chgData name="Laura Wainman" userId="46beccfc-d2ba-4ef5-9cdb-de3a257098d1" providerId="ADAL" clId="{C1B9989F-0F37-418E-B1AC-38F671DD5474}" dt="2022-01-20T12:24:46.670" v="15146" actId="478"/>
          <ac:spMkLst>
            <pc:docMk/>
            <pc:sldMk cId="3151772596" sldId="256"/>
            <ac:spMk id="75" creationId="{8E911262-5801-4812-A7FD-7ADE5428B976}"/>
          </ac:spMkLst>
        </pc:spChg>
        <pc:spChg chg="add mod">
          <ac:chgData name="Laura Wainman" userId="46beccfc-d2ba-4ef5-9cdb-de3a257098d1" providerId="ADAL" clId="{C1B9989F-0F37-418E-B1AC-38F671DD5474}" dt="2022-01-20T12:25:22.910" v="15159" actId="1076"/>
          <ac:spMkLst>
            <pc:docMk/>
            <pc:sldMk cId="3151772596" sldId="256"/>
            <ac:spMk id="76" creationId="{39489DE5-1F4A-485B-A508-F87AF31C3413}"/>
          </ac:spMkLst>
        </pc:spChg>
        <pc:spChg chg="add mod">
          <ac:chgData name="Laura Wainman" userId="46beccfc-d2ba-4ef5-9cdb-de3a257098d1" providerId="ADAL" clId="{C1B9989F-0F37-418E-B1AC-38F671DD5474}" dt="2022-01-20T15:13:32.088" v="16427" actId="20577"/>
          <ac:spMkLst>
            <pc:docMk/>
            <pc:sldMk cId="3151772596" sldId="256"/>
            <ac:spMk id="78" creationId="{8A5C24E2-8468-42A3-8264-B1C75C5B50DC}"/>
          </ac:spMkLst>
        </pc:spChg>
        <pc:graphicFrameChg chg="add mod modGraphic">
          <ac:chgData name="Laura Wainman" userId="46beccfc-d2ba-4ef5-9cdb-de3a257098d1" providerId="ADAL" clId="{C1B9989F-0F37-418E-B1AC-38F671DD5474}" dt="2022-01-20T11:42:21.127" v="14098"/>
          <ac:graphicFrameMkLst>
            <pc:docMk/>
            <pc:sldMk cId="3151772596" sldId="256"/>
            <ac:graphicFrameMk id="7" creationId="{A2DD07CC-8786-4D5D-9AE1-33B90F8F6908}"/>
          </ac:graphicFrameMkLst>
        </pc:graphicFrameChg>
        <pc:picChg chg="add del mod modCrop">
          <ac:chgData name="Laura Wainman" userId="46beccfc-d2ba-4ef5-9cdb-de3a257098d1" providerId="ADAL" clId="{C1B9989F-0F37-418E-B1AC-38F671DD5474}" dt="2021-12-17T16:29:27.505" v="932" actId="478"/>
          <ac:picMkLst>
            <pc:docMk/>
            <pc:sldMk cId="3151772596" sldId="256"/>
            <ac:picMk id="3" creationId="{80F5DC86-B50F-443A-9486-9ED8E4EDD739}"/>
          </ac:picMkLst>
        </pc:picChg>
        <pc:picChg chg="add mod">
          <ac:chgData name="Laura Wainman" userId="46beccfc-d2ba-4ef5-9cdb-de3a257098d1" providerId="ADAL" clId="{C1B9989F-0F37-418E-B1AC-38F671DD5474}" dt="2022-01-20T13:55:21.521" v="16173" actId="1076"/>
          <ac:picMkLst>
            <pc:docMk/>
            <pc:sldMk cId="3151772596" sldId="256"/>
            <ac:picMk id="3" creationId="{F13F7A47-BAAD-46B8-B66A-9DB755480C42}"/>
          </ac:picMkLst>
        </pc:picChg>
        <pc:picChg chg="add del mod ord modCrop">
          <ac:chgData name="Laura Wainman" userId="46beccfc-d2ba-4ef5-9cdb-de3a257098d1" providerId="ADAL" clId="{C1B9989F-0F37-418E-B1AC-38F671DD5474}" dt="2021-12-18T14:55:49.065" v="1109" actId="478"/>
          <ac:picMkLst>
            <pc:docMk/>
            <pc:sldMk cId="3151772596" sldId="256"/>
            <ac:picMk id="7" creationId="{F5170B4F-DBAE-4C66-A0B8-F6C4A279C85B}"/>
          </ac:picMkLst>
        </pc:picChg>
        <pc:picChg chg="add del mod">
          <ac:chgData name="Laura Wainman" userId="46beccfc-d2ba-4ef5-9cdb-de3a257098d1" providerId="ADAL" clId="{C1B9989F-0F37-418E-B1AC-38F671DD5474}" dt="2022-01-20T11:35:21.563" v="13989" actId="478"/>
          <ac:picMkLst>
            <pc:docMk/>
            <pc:sldMk cId="3151772596" sldId="256"/>
            <ac:picMk id="9" creationId="{6D490C9B-23F2-4B2A-9197-EA4CCDF6C160}"/>
          </ac:picMkLst>
        </pc:picChg>
        <pc:picChg chg="add del mod">
          <ac:chgData name="Laura Wainman" userId="46beccfc-d2ba-4ef5-9cdb-de3a257098d1" providerId="ADAL" clId="{C1B9989F-0F37-418E-B1AC-38F671DD5474}" dt="2021-12-18T14:55:50.353" v="1110" actId="478"/>
          <ac:picMkLst>
            <pc:docMk/>
            <pc:sldMk cId="3151772596" sldId="256"/>
            <ac:picMk id="9" creationId="{8CA98B5E-E475-4ED3-85D7-5DAAD1A8FE5B}"/>
          </ac:picMkLst>
        </pc:picChg>
        <pc:picChg chg="add mod ord">
          <ac:chgData name="Laura Wainman" userId="46beccfc-d2ba-4ef5-9cdb-de3a257098d1" providerId="ADAL" clId="{C1B9989F-0F37-418E-B1AC-38F671DD5474}" dt="2022-01-20T15:18:46.515" v="17083" actId="1036"/>
          <ac:picMkLst>
            <pc:docMk/>
            <pc:sldMk cId="3151772596" sldId="256"/>
            <ac:picMk id="10" creationId="{74AF555D-D353-4F9B-B15F-54908556A9B4}"/>
          </ac:picMkLst>
        </pc:picChg>
        <pc:picChg chg="add del mod modCrop">
          <ac:chgData name="Laura Wainman" userId="46beccfc-d2ba-4ef5-9cdb-de3a257098d1" providerId="ADAL" clId="{C1B9989F-0F37-418E-B1AC-38F671DD5474}" dt="2021-12-17T16:49:25.924" v="1080" actId="478"/>
          <ac:picMkLst>
            <pc:docMk/>
            <pc:sldMk cId="3151772596" sldId="256"/>
            <ac:picMk id="11" creationId="{36FE8132-54CD-46ED-ABDB-4A49F4518570}"/>
          </ac:picMkLst>
        </pc:picChg>
        <pc:picChg chg="add mod">
          <ac:chgData name="Laura Wainman" userId="46beccfc-d2ba-4ef5-9cdb-de3a257098d1" providerId="ADAL" clId="{C1B9989F-0F37-418E-B1AC-38F671DD5474}" dt="2022-01-20T12:08:55.160" v="14233" actId="1076"/>
          <ac:picMkLst>
            <pc:docMk/>
            <pc:sldMk cId="3151772596" sldId="256"/>
            <ac:picMk id="11" creationId="{B7A9DC07-339F-4386-B766-CD92AFA26814}"/>
          </ac:picMkLst>
        </pc:picChg>
        <pc:picChg chg="add del mod">
          <ac:chgData name="Laura Wainman" userId="46beccfc-d2ba-4ef5-9cdb-de3a257098d1" providerId="ADAL" clId="{C1B9989F-0F37-418E-B1AC-38F671DD5474}" dt="2021-12-21T11:46:30.119" v="6589" actId="478"/>
          <ac:picMkLst>
            <pc:docMk/>
            <pc:sldMk cId="3151772596" sldId="256"/>
            <ac:picMk id="12" creationId="{6AC2E17C-B557-4F04-8C92-33B17DDA46FF}"/>
          </ac:picMkLst>
        </pc:picChg>
        <pc:picChg chg="add del mod">
          <ac:chgData name="Laura Wainman" userId="46beccfc-d2ba-4ef5-9cdb-de3a257098d1" providerId="ADAL" clId="{C1B9989F-0F37-418E-B1AC-38F671DD5474}" dt="2021-12-21T11:36:07.688" v="6578" actId="478"/>
          <ac:picMkLst>
            <pc:docMk/>
            <pc:sldMk cId="3151772596" sldId="256"/>
            <ac:picMk id="13" creationId="{A0D6A97F-FAA0-4E05-BCF4-913F142DD27E}"/>
          </ac:picMkLst>
        </pc:picChg>
        <pc:picChg chg="add mod modCrop">
          <ac:chgData name="Laura Wainman" userId="46beccfc-d2ba-4ef5-9cdb-de3a257098d1" providerId="ADAL" clId="{C1B9989F-0F37-418E-B1AC-38F671DD5474}" dt="2022-01-15T11:05:09.934" v="12966" actId="14100"/>
          <ac:picMkLst>
            <pc:docMk/>
            <pc:sldMk cId="3151772596" sldId="256"/>
            <ac:picMk id="14" creationId="{4203BCC2-FC36-416F-B908-F777035A5EC6}"/>
          </ac:picMkLst>
        </pc:picChg>
        <pc:picChg chg="add del mod">
          <ac:chgData name="Laura Wainman" userId="46beccfc-d2ba-4ef5-9cdb-de3a257098d1" providerId="ADAL" clId="{C1B9989F-0F37-418E-B1AC-38F671DD5474}" dt="2021-12-21T11:36:05.720" v="6577" actId="478"/>
          <ac:picMkLst>
            <pc:docMk/>
            <pc:sldMk cId="3151772596" sldId="256"/>
            <ac:picMk id="17" creationId="{C2D2364E-161D-4C02-B41A-07A77ADA2E1B}"/>
          </ac:picMkLst>
        </pc:picChg>
        <pc:picChg chg="add mod">
          <ac:chgData name="Laura Wainman" userId="46beccfc-d2ba-4ef5-9cdb-de3a257098d1" providerId="ADAL" clId="{C1B9989F-0F37-418E-B1AC-38F671DD5474}" dt="2022-01-20T12:23:11.430" v="15117" actId="1076"/>
          <ac:picMkLst>
            <pc:docMk/>
            <pc:sldMk cId="3151772596" sldId="256"/>
            <ac:picMk id="17" creationId="{F0739BA1-3418-415D-8AF0-6667B3E1390B}"/>
          </ac:picMkLst>
        </pc:picChg>
        <pc:picChg chg="add mod ord modCrop">
          <ac:chgData name="Laura Wainman" userId="46beccfc-d2ba-4ef5-9cdb-de3a257098d1" providerId="ADAL" clId="{C1B9989F-0F37-418E-B1AC-38F671DD5474}" dt="2022-01-20T15:25:09.152" v="17091" actId="732"/>
          <ac:picMkLst>
            <pc:docMk/>
            <pc:sldMk cId="3151772596" sldId="256"/>
            <ac:picMk id="18" creationId="{FB622756-93EB-4BF2-8541-B9281E99FDD4}"/>
          </ac:picMkLst>
        </pc:picChg>
        <pc:picChg chg="add del mod">
          <ac:chgData name="Laura Wainman" userId="46beccfc-d2ba-4ef5-9cdb-de3a257098d1" providerId="ADAL" clId="{C1B9989F-0F37-418E-B1AC-38F671DD5474}" dt="2021-12-21T11:59:29.087" v="6851" actId="478"/>
          <ac:picMkLst>
            <pc:docMk/>
            <pc:sldMk cId="3151772596" sldId="256"/>
            <ac:picMk id="19" creationId="{A3533EBD-81DE-4DA3-AC44-F328B9AA4A0C}"/>
          </ac:picMkLst>
        </pc:picChg>
        <pc:picChg chg="add del">
          <ac:chgData name="Laura Wainman" userId="46beccfc-d2ba-4ef5-9cdb-de3a257098d1" providerId="ADAL" clId="{C1B9989F-0F37-418E-B1AC-38F671DD5474}" dt="2022-01-20T12:10:23.184" v="14243" actId="478"/>
          <ac:picMkLst>
            <pc:docMk/>
            <pc:sldMk cId="3151772596" sldId="256"/>
            <ac:picMk id="20" creationId="{DE9D867E-86FD-4ADF-A3B9-07EF6F29B585}"/>
          </ac:picMkLst>
        </pc:picChg>
        <pc:picChg chg="add del mod">
          <ac:chgData name="Laura Wainman" userId="46beccfc-d2ba-4ef5-9cdb-de3a257098d1" providerId="ADAL" clId="{C1B9989F-0F37-418E-B1AC-38F671DD5474}" dt="2021-12-21T11:59:30.376" v="6852" actId="478"/>
          <ac:picMkLst>
            <pc:docMk/>
            <pc:sldMk cId="3151772596" sldId="256"/>
            <ac:picMk id="21" creationId="{6C604C0F-27E4-463B-B1CF-186803625428}"/>
          </ac:picMkLst>
        </pc:picChg>
        <pc:picChg chg="add del mod">
          <ac:chgData name="Laura Wainman" userId="46beccfc-d2ba-4ef5-9cdb-de3a257098d1" providerId="ADAL" clId="{C1B9989F-0F37-418E-B1AC-38F671DD5474}" dt="2021-12-21T11:59:13.465" v="6846" actId="478"/>
          <ac:picMkLst>
            <pc:docMk/>
            <pc:sldMk cId="3151772596" sldId="256"/>
            <ac:picMk id="23" creationId="{6F056903-78B1-498A-9417-B648F9E99148}"/>
          </ac:picMkLst>
        </pc:picChg>
        <pc:picChg chg="add del mod ord modCrop">
          <ac:chgData name="Laura Wainman" userId="46beccfc-d2ba-4ef5-9cdb-de3a257098d1" providerId="ADAL" clId="{C1B9989F-0F37-418E-B1AC-38F671DD5474}" dt="2022-01-20T15:37:16.380" v="17166" actId="1035"/>
          <ac:picMkLst>
            <pc:docMk/>
            <pc:sldMk cId="3151772596" sldId="256"/>
            <ac:picMk id="30" creationId="{73B5F111-6F35-466E-BA8D-A26B9E6EEADC}"/>
          </ac:picMkLst>
        </pc:picChg>
        <pc:picChg chg="add del mod modCrop">
          <ac:chgData name="Laura Wainman" userId="46beccfc-d2ba-4ef5-9cdb-de3a257098d1" providerId="ADAL" clId="{C1B9989F-0F37-418E-B1AC-38F671DD5474}" dt="2022-01-17T14:19:18.012" v="13106" actId="478"/>
          <ac:picMkLst>
            <pc:docMk/>
            <pc:sldMk cId="3151772596" sldId="256"/>
            <ac:picMk id="40" creationId="{65B2726A-D08B-45B8-B4AC-223151967237}"/>
          </ac:picMkLst>
        </pc:picChg>
        <pc:picChg chg="add del mod">
          <ac:chgData name="Laura Wainman" userId="46beccfc-d2ba-4ef5-9cdb-de3a257098d1" providerId="ADAL" clId="{C1B9989F-0F37-418E-B1AC-38F671DD5474}" dt="2022-01-20T11:54:05.901" v="14103" actId="478"/>
          <ac:picMkLst>
            <pc:docMk/>
            <pc:sldMk cId="3151772596" sldId="256"/>
            <ac:picMk id="50" creationId="{1A66A1BE-0409-4A73-9AA2-F408682E941E}"/>
          </ac:picMkLst>
        </pc:picChg>
        <pc:picChg chg="add del mod">
          <ac:chgData name="Laura Wainman" userId="46beccfc-d2ba-4ef5-9cdb-de3a257098d1" providerId="ADAL" clId="{C1B9989F-0F37-418E-B1AC-38F671DD5474}" dt="2021-12-15T16:11:03.924" v="19" actId="478"/>
          <ac:picMkLst>
            <pc:docMk/>
            <pc:sldMk cId="3151772596" sldId="256"/>
            <ac:picMk id="52" creationId="{3A6059F2-BC1F-4461-ACA1-4EBAF39FF7DA}"/>
          </ac:picMkLst>
        </pc:picChg>
        <pc:picChg chg="add mod ord">
          <ac:chgData name="Laura Wainman" userId="46beccfc-d2ba-4ef5-9cdb-de3a257098d1" providerId="ADAL" clId="{C1B9989F-0F37-418E-B1AC-38F671DD5474}" dt="2022-01-20T11:22:51.998" v="13605" actId="1076"/>
          <ac:picMkLst>
            <pc:docMk/>
            <pc:sldMk cId="3151772596" sldId="256"/>
            <ac:picMk id="52" creationId="{45E72689-A6D1-44DC-8D26-29DD2FF7E8E5}"/>
          </ac:picMkLst>
        </pc:picChg>
        <pc:picChg chg="add del mod">
          <ac:chgData name="Laura Wainman" userId="46beccfc-d2ba-4ef5-9cdb-de3a257098d1" providerId="ADAL" clId="{C1B9989F-0F37-418E-B1AC-38F671DD5474}" dt="2021-12-16T16:48:34.511" v="200" actId="478"/>
          <ac:picMkLst>
            <pc:docMk/>
            <pc:sldMk cId="3151772596" sldId="256"/>
            <ac:picMk id="55" creationId="{D9A0E8DA-CF51-4236-9E80-B9394918FCDC}"/>
          </ac:picMkLst>
        </pc:picChg>
        <pc:picChg chg="add del mod">
          <ac:chgData name="Laura Wainman" userId="46beccfc-d2ba-4ef5-9cdb-de3a257098d1" providerId="ADAL" clId="{C1B9989F-0F37-418E-B1AC-38F671DD5474}" dt="2021-12-17T12:54:05.184" v="664" actId="478"/>
          <ac:picMkLst>
            <pc:docMk/>
            <pc:sldMk cId="3151772596" sldId="256"/>
            <ac:picMk id="56" creationId="{186B180D-49BC-4A30-8909-4CE0E50D9005}"/>
          </ac:picMkLst>
        </pc:picChg>
        <pc:picChg chg="add del mod">
          <ac:chgData name="Laura Wainman" userId="46beccfc-d2ba-4ef5-9cdb-de3a257098d1" providerId="ADAL" clId="{C1B9989F-0F37-418E-B1AC-38F671DD5474}" dt="2021-12-16T16:50:17.290" v="213" actId="478"/>
          <ac:picMkLst>
            <pc:docMk/>
            <pc:sldMk cId="3151772596" sldId="256"/>
            <ac:picMk id="57" creationId="{6A77D705-34D1-40FC-BD5D-4D91E3ACBF47}"/>
          </ac:picMkLst>
        </pc:picChg>
        <pc:picChg chg="add del mod">
          <ac:chgData name="Laura Wainman" userId="46beccfc-d2ba-4ef5-9cdb-de3a257098d1" providerId="ADAL" clId="{C1B9989F-0F37-418E-B1AC-38F671DD5474}" dt="2021-12-16T16:41:52.906" v="93" actId="478"/>
          <ac:picMkLst>
            <pc:docMk/>
            <pc:sldMk cId="3151772596" sldId="256"/>
            <ac:picMk id="58" creationId="{D8015583-1EDA-47C5-ACCD-F3465977F77C}"/>
          </ac:picMkLst>
        </pc:picChg>
        <pc:picChg chg="add mod ord modCrop">
          <ac:chgData name="Laura Wainman" userId="46beccfc-d2ba-4ef5-9cdb-de3a257098d1" providerId="ADAL" clId="{C1B9989F-0F37-418E-B1AC-38F671DD5474}" dt="2022-01-20T13:50:44.732" v="16154" actId="1035"/>
          <ac:picMkLst>
            <pc:docMk/>
            <pc:sldMk cId="3151772596" sldId="256"/>
            <ac:picMk id="61" creationId="{C9598295-8A7B-4076-BFD1-E62F76B1203C}"/>
          </ac:picMkLst>
        </pc:picChg>
        <pc:picChg chg="add mod ord modCrop">
          <ac:chgData name="Laura Wainman" userId="46beccfc-d2ba-4ef5-9cdb-de3a257098d1" providerId="ADAL" clId="{C1B9989F-0F37-418E-B1AC-38F671DD5474}" dt="2022-01-15T11:04:33.831" v="12960" actId="1076"/>
          <ac:picMkLst>
            <pc:docMk/>
            <pc:sldMk cId="3151772596" sldId="256"/>
            <ac:picMk id="62" creationId="{1EDE4DA8-1188-4431-BE82-09534AF16C5C}"/>
          </ac:picMkLst>
        </pc:picChg>
        <pc:picChg chg="add mod modCrop">
          <ac:chgData name="Laura Wainman" userId="46beccfc-d2ba-4ef5-9cdb-de3a257098d1" providerId="ADAL" clId="{C1B9989F-0F37-418E-B1AC-38F671DD5474}" dt="2022-01-15T10:03:41.524" v="12086" actId="14100"/>
          <ac:picMkLst>
            <pc:docMk/>
            <pc:sldMk cId="3151772596" sldId="256"/>
            <ac:picMk id="63" creationId="{1AD34E74-CF20-4BB1-A493-516171E47755}"/>
          </ac:picMkLst>
        </pc:picChg>
        <pc:picChg chg="add del mod ord modCrop">
          <ac:chgData name="Laura Wainman" userId="46beccfc-d2ba-4ef5-9cdb-de3a257098d1" providerId="ADAL" clId="{C1B9989F-0F37-418E-B1AC-38F671DD5474}" dt="2021-12-22T12:27:58.541" v="9594" actId="478"/>
          <ac:picMkLst>
            <pc:docMk/>
            <pc:sldMk cId="3151772596" sldId="256"/>
            <ac:picMk id="63" creationId="{7920D642-6C23-4C2A-AED6-B9E68C1A72F8}"/>
          </ac:picMkLst>
        </pc:picChg>
        <pc:picChg chg="add del mod modCrop">
          <ac:chgData name="Laura Wainman" userId="46beccfc-d2ba-4ef5-9cdb-de3a257098d1" providerId="ADAL" clId="{C1B9989F-0F37-418E-B1AC-38F671DD5474}" dt="2022-01-15T10:08:01.904" v="12126" actId="478"/>
          <ac:picMkLst>
            <pc:docMk/>
            <pc:sldMk cId="3151772596" sldId="256"/>
            <ac:picMk id="64" creationId="{3A79683F-C92E-4B9C-B840-5BD325A20851}"/>
          </ac:picMkLst>
        </pc:picChg>
        <pc:picChg chg="add del mod">
          <ac:chgData name="Laura Wainman" userId="46beccfc-d2ba-4ef5-9cdb-de3a257098d1" providerId="ADAL" clId="{C1B9989F-0F37-418E-B1AC-38F671DD5474}" dt="2022-01-15T10:08:00.772" v="12125" actId="478"/>
          <ac:picMkLst>
            <pc:docMk/>
            <pc:sldMk cId="3151772596" sldId="256"/>
            <ac:picMk id="65" creationId="{65221F54-5339-40EE-A919-8E32E06B6F82}"/>
          </ac:picMkLst>
        </pc:picChg>
        <pc:picChg chg="add del mod ord modCrop">
          <ac:chgData name="Laura Wainman" userId="46beccfc-d2ba-4ef5-9cdb-de3a257098d1" providerId="ADAL" clId="{C1B9989F-0F37-418E-B1AC-38F671DD5474}" dt="2021-12-22T12:28:56.897" v="9615" actId="478"/>
          <ac:picMkLst>
            <pc:docMk/>
            <pc:sldMk cId="3151772596" sldId="256"/>
            <ac:picMk id="66" creationId="{6A23D808-0901-40BD-8862-770965A9165C}"/>
          </ac:picMkLst>
        </pc:picChg>
        <pc:picChg chg="add del mod">
          <ac:chgData name="Laura Wainman" userId="46beccfc-d2ba-4ef5-9cdb-de3a257098d1" providerId="ADAL" clId="{C1B9989F-0F37-418E-B1AC-38F671DD5474}" dt="2021-12-16T16:50:15.111" v="212" actId="478"/>
          <ac:picMkLst>
            <pc:docMk/>
            <pc:sldMk cId="3151772596" sldId="256"/>
            <ac:picMk id="68" creationId="{9AF81A10-EE24-4938-9814-99CC74E171CF}"/>
          </ac:picMkLst>
        </pc:picChg>
        <pc:picChg chg="add del mod">
          <ac:chgData name="Laura Wainman" userId="46beccfc-d2ba-4ef5-9cdb-de3a257098d1" providerId="ADAL" clId="{C1B9989F-0F37-418E-B1AC-38F671DD5474}" dt="2021-12-17T12:51:46.169" v="603" actId="478"/>
          <ac:picMkLst>
            <pc:docMk/>
            <pc:sldMk cId="3151772596" sldId="256"/>
            <ac:picMk id="73" creationId="{7CFA9CAF-0620-45AD-BBED-93251B12B0DF}"/>
          </ac:picMkLst>
        </pc:picChg>
        <pc:picChg chg="add mod ord">
          <ac:chgData name="Laura Wainman" userId="46beccfc-d2ba-4ef5-9cdb-de3a257098d1" providerId="ADAL" clId="{C1B9989F-0F37-418E-B1AC-38F671DD5474}" dt="2022-01-20T13:50:39.439" v="16146" actId="1035"/>
          <ac:picMkLst>
            <pc:docMk/>
            <pc:sldMk cId="3151772596" sldId="256"/>
            <ac:picMk id="77" creationId="{0118F34E-3470-40B0-8262-F417B546C7A8}"/>
          </ac:picMkLst>
        </pc:picChg>
        <pc:picChg chg="add mod">
          <ac:chgData name="Laura Wainman" userId="46beccfc-d2ba-4ef5-9cdb-de3a257098d1" providerId="ADAL" clId="{C1B9989F-0F37-418E-B1AC-38F671DD5474}" dt="2022-01-20T13:50:41.233" v="16150" actId="1035"/>
          <ac:picMkLst>
            <pc:docMk/>
            <pc:sldMk cId="3151772596" sldId="256"/>
            <ac:picMk id="79" creationId="{26255A62-1F83-4BBE-B405-6AE52E439E6A}"/>
          </ac:picMkLst>
        </pc:picChg>
        <pc:picChg chg="add mod">
          <ac:chgData name="Laura Wainman" userId="46beccfc-d2ba-4ef5-9cdb-de3a257098d1" providerId="ADAL" clId="{C1B9989F-0F37-418E-B1AC-38F671DD5474}" dt="2022-01-20T15:36:46.822" v="17143" actId="1035"/>
          <ac:picMkLst>
            <pc:docMk/>
            <pc:sldMk cId="3151772596" sldId="256"/>
            <ac:picMk id="1026" creationId="{92982F19-2819-4195-8429-382BB87BD2E6}"/>
          </ac:picMkLst>
        </pc:picChg>
        <pc:picChg chg="add del mod">
          <ac:chgData name="Laura Wainman" userId="46beccfc-d2ba-4ef5-9cdb-de3a257098d1" providerId="ADAL" clId="{C1B9989F-0F37-418E-B1AC-38F671DD5474}" dt="2021-12-17T13:58:21.284" v="803" actId="478"/>
          <ac:picMkLst>
            <pc:docMk/>
            <pc:sldMk cId="3151772596" sldId="256"/>
            <ac:picMk id="1026" creationId="{A311AEFF-3484-4E4D-BC05-E601DDF0A0FA}"/>
          </ac:picMkLst>
        </pc:picChg>
        <pc:picChg chg="add mod">
          <ac:chgData name="Laura Wainman" userId="46beccfc-d2ba-4ef5-9cdb-de3a257098d1" providerId="ADAL" clId="{C1B9989F-0F37-418E-B1AC-38F671DD5474}" dt="2022-01-20T15:36:41.182" v="17136" actId="1035"/>
          <ac:picMkLst>
            <pc:docMk/>
            <pc:sldMk cId="3151772596" sldId="256"/>
            <ac:picMk id="1028" creationId="{265957CD-A467-48DC-96D8-98D77BCF7DBD}"/>
          </ac:picMkLst>
        </pc:picChg>
        <pc:cxnChg chg="add del mod">
          <ac:chgData name="Laura Wainman" userId="46beccfc-d2ba-4ef5-9cdb-de3a257098d1" providerId="ADAL" clId="{C1B9989F-0F37-418E-B1AC-38F671DD5474}" dt="2021-12-31T09:56:37.375" v="10137" actId="478"/>
          <ac:cxnSpMkLst>
            <pc:docMk/>
            <pc:sldMk cId="3151772596" sldId="256"/>
            <ac:cxnSpMk id="6" creationId="{5AD8AE41-267C-4F66-A67B-D2EFC3B1EF7A}"/>
          </ac:cxnSpMkLst>
        </pc:cxnChg>
        <pc:cxnChg chg="add del">
          <ac:chgData name="Laura Wainman" userId="46beccfc-d2ba-4ef5-9cdb-de3a257098d1" providerId="ADAL" clId="{C1B9989F-0F37-418E-B1AC-38F671DD5474}" dt="2022-01-15T09:42:05.381" v="11910" actId="478"/>
          <ac:cxnSpMkLst>
            <pc:docMk/>
            <pc:sldMk cId="3151772596" sldId="256"/>
            <ac:cxnSpMk id="12" creationId="{321EF275-2B81-4119-AB2D-FCCFBFCAB42B}"/>
          </ac:cxnSpMkLst>
        </pc:cxnChg>
        <pc:cxnChg chg="add del mod">
          <ac:chgData name="Laura Wainman" userId="46beccfc-d2ba-4ef5-9cdb-de3a257098d1" providerId="ADAL" clId="{C1B9989F-0F37-418E-B1AC-38F671DD5474}" dt="2022-01-15T09:42:03.947" v="11909" actId="478"/>
          <ac:cxnSpMkLst>
            <pc:docMk/>
            <pc:sldMk cId="3151772596" sldId="256"/>
            <ac:cxnSpMk id="47" creationId="{03365F2F-FB7A-4559-867A-9EFC4A2DB2DC}"/>
          </ac:cxnSpMkLst>
        </pc:cxnChg>
        <pc:cxnChg chg="add del mod">
          <ac:chgData name="Laura Wainman" userId="46beccfc-d2ba-4ef5-9cdb-de3a257098d1" providerId="ADAL" clId="{C1B9989F-0F37-418E-B1AC-38F671DD5474}" dt="2022-01-15T09:42:01.415" v="11908" actId="478"/>
          <ac:cxnSpMkLst>
            <pc:docMk/>
            <pc:sldMk cId="3151772596" sldId="256"/>
            <ac:cxnSpMk id="50" creationId="{D59536B2-F0F6-4BE3-9218-415299204F9D}"/>
          </ac:cxnSpMkLst>
        </pc:cxnChg>
        <pc:cxnChg chg="add del mod">
          <ac:chgData name="Laura Wainman" userId="46beccfc-d2ba-4ef5-9cdb-de3a257098d1" providerId="ADAL" clId="{C1B9989F-0F37-418E-B1AC-38F671DD5474}" dt="2021-12-16T16:44:45.064" v="136" actId="478"/>
          <ac:cxnSpMkLst>
            <pc:docMk/>
            <pc:sldMk cId="3151772596" sldId="256"/>
            <ac:cxnSpMk id="60" creationId="{82F5BBF3-17E4-4685-AB2A-2334A66D2935}"/>
          </ac:cxnSpMkLst>
        </pc:cxnChg>
        <pc:cxnChg chg="add del mod">
          <ac:chgData name="Laura Wainman" userId="46beccfc-d2ba-4ef5-9cdb-de3a257098d1" providerId="ADAL" clId="{C1B9989F-0F37-418E-B1AC-38F671DD5474}" dt="2021-12-16T16:45:04.968" v="141" actId="478"/>
          <ac:cxnSpMkLst>
            <pc:docMk/>
            <pc:sldMk cId="3151772596" sldId="256"/>
            <ac:cxnSpMk id="63" creationId="{F64FDAAD-133D-417B-A7FC-88D21306DCE9}"/>
          </ac:cxnSpMkLst>
        </pc:cxnChg>
        <pc:cxnChg chg="add del mod">
          <ac:chgData name="Laura Wainman" userId="46beccfc-d2ba-4ef5-9cdb-de3a257098d1" providerId="ADAL" clId="{C1B9989F-0F37-418E-B1AC-38F671DD5474}" dt="2021-12-16T16:50:42.461" v="228" actId="478"/>
          <ac:cxnSpMkLst>
            <pc:docMk/>
            <pc:sldMk cId="3151772596" sldId="256"/>
            <ac:cxnSpMk id="64" creationId="{8992ECD3-70DA-42F2-A9AB-791C2607579C}"/>
          </ac:cxnSpMkLst>
        </pc:cxnChg>
      </pc:sldChg>
      <pc:sldMasterChg chg="modSp modSldLayout">
        <pc:chgData name="Laura Wainman" userId="46beccfc-d2ba-4ef5-9cdb-de3a257098d1" providerId="ADAL" clId="{C1B9989F-0F37-418E-B1AC-38F671DD5474}" dt="2022-01-14T09:28:42.404" v="10797"/>
        <pc:sldMasterMkLst>
          <pc:docMk/>
          <pc:sldMasterMk cId="3861021512" sldId="2147483720"/>
        </pc:sldMasterMkLst>
        <pc:spChg chg="mod">
          <ac:chgData name="Laura Wainman" userId="46beccfc-d2ba-4ef5-9cdb-de3a257098d1" providerId="ADAL" clId="{C1B9989F-0F37-418E-B1AC-38F671DD5474}" dt="2022-01-14T09:28:42.404" v="10797"/>
          <ac:spMkLst>
            <pc:docMk/>
            <pc:sldMasterMk cId="3861021512" sldId="2147483720"/>
            <ac:spMk id="2" creationId="{00000000-0000-0000-0000-000000000000}"/>
          </ac:spMkLst>
        </pc:spChg>
        <pc:spChg chg="mod">
          <ac:chgData name="Laura Wainman" userId="46beccfc-d2ba-4ef5-9cdb-de3a257098d1" providerId="ADAL" clId="{C1B9989F-0F37-418E-B1AC-38F671DD5474}" dt="2022-01-14T09:28:42.404" v="10797"/>
          <ac:spMkLst>
            <pc:docMk/>
            <pc:sldMasterMk cId="3861021512" sldId="2147483720"/>
            <ac:spMk id="3" creationId="{00000000-0000-0000-0000-000000000000}"/>
          </ac:spMkLst>
        </pc:spChg>
        <pc:spChg chg="mod">
          <ac:chgData name="Laura Wainman" userId="46beccfc-d2ba-4ef5-9cdb-de3a257098d1" providerId="ADAL" clId="{C1B9989F-0F37-418E-B1AC-38F671DD5474}" dt="2022-01-14T09:28:42.404" v="10797"/>
          <ac:spMkLst>
            <pc:docMk/>
            <pc:sldMasterMk cId="3861021512" sldId="2147483720"/>
            <ac:spMk id="4" creationId="{00000000-0000-0000-0000-000000000000}"/>
          </ac:spMkLst>
        </pc:spChg>
        <pc:spChg chg="mod">
          <ac:chgData name="Laura Wainman" userId="46beccfc-d2ba-4ef5-9cdb-de3a257098d1" providerId="ADAL" clId="{C1B9989F-0F37-418E-B1AC-38F671DD5474}" dt="2022-01-14T09:28:42.404" v="10797"/>
          <ac:spMkLst>
            <pc:docMk/>
            <pc:sldMasterMk cId="3861021512" sldId="2147483720"/>
            <ac:spMk id="5" creationId="{00000000-0000-0000-0000-000000000000}"/>
          </ac:spMkLst>
        </pc:spChg>
        <pc:spChg chg="mod">
          <ac:chgData name="Laura Wainman" userId="46beccfc-d2ba-4ef5-9cdb-de3a257098d1" providerId="ADAL" clId="{C1B9989F-0F37-418E-B1AC-38F671DD5474}" dt="2022-01-14T09:28:42.404" v="10797"/>
          <ac:spMkLst>
            <pc:docMk/>
            <pc:sldMasterMk cId="3861021512" sldId="2147483720"/>
            <ac:spMk id="6" creationId="{00000000-0000-0000-0000-000000000000}"/>
          </ac:spMkLst>
        </pc:spChg>
        <pc:sldLayoutChg chg="modSp">
          <pc:chgData name="Laura Wainman" userId="46beccfc-d2ba-4ef5-9cdb-de3a257098d1" providerId="ADAL" clId="{C1B9989F-0F37-418E-B1AC-38F671DD5474}" dt="2022-01-14T09:28:42.404" v="10797"/>
          <pc:sldLayoutMkLst>
            <pc:docMk/>
            <pc:sldMasterMk cId="3861021512" sldId="2147483720"/>
            <pc:sldLayoutMk cId="4204098372" sldId="2147483721"/>
          </pc:sldLayoutMkLst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4204098372" sldId="2147483721"/>
              <ac:spMk id="2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4204098372" sldId="2147483721"/>
              <ac:spMk id="3" creationId="{00000000-0000-0000-0000-000000000000}"/>
            </ac:spMkLst>
          </pc:spChg>
        </pc:sldLayoutChg>
        <pc:sldLayoutChg chg="modSp">
          <pc:chgData name="Laura Wainman" userId="46beccfc-d2ba-4ef5-9cdb-de3a257098d1" providerId="ADAL" clId="{C1B9989F-0F37-418E-B1AC-38F671DD5474}" dt="2022-01-14T09:28:42.404" v="10797"/>
          <pc:sldLayoutMkLst>
            <pc:docMk/>
            <pc:sldMasterMk cId="3861021512" sldId="2147483720"/>
            <pc:sldLayoutMk cId="1523617852" sldId="2147483723"/>
          </pc:sldLayoutMkLst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1523617852" sldId="2147483723"/>
              <ac:spMk id="2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1523617852" sldId="2147483723"/>
              <ac:spMk id="3" creationId="{00000000-0000-0000-0000-000000000000}"/>
            </ac:spMkLst>
          </pc:spChg>
        </pc:sldLayoutChg>
        <pc:sldLayoutChg chg="modSp">
          <pc:chgData name="Laura Wainman" userId="46beccfc-d2ba-4ef5-9cdb-de3a257098d1" providerId="ADAL" clId="{C1B9989F-0F37-418E-B1AC-38F671DD5474}" dt="2022-01-14T09:28:42.404" v="10797"/>
          <pc:sldLayoutMkLst>
            <pc:docMk/>
            <pc:sldMasterMk cId="3861021512" sldId="2147483720"/>
            <pc:sldLayoutMk cId="3178485515" sldId="2147483724"/>
          </pc:sldLayoutMkLst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3178485515" sldId="2147483724"/>
              <ac:spMk id="3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3178485515" sldId="2147483724"/>
              <ac:spMk id="4" creationId="{00000000-0000-0000-0000-000000000000}"/>
            </ac:spMkLst>
          </pc:spChg>
        </pc:sldLayoutChg>
        <pc:sldLayoutChg chg="modSp">
          <pc:chgData name="Laura Wainman" userId="46beccfc-d2ba-4ef5-9cdb-de3a257098d1" providerId="ADAL" clId="{C1B9989F-0F37-418E-B1AC-38F671DD5474}" dt="2022-01-14T09:28:42.404" v="10797"/>
          <pc:sldLayoutMkLst>
            <pc:docMk/>
            <pc:sldMasterMk cId="3861021512" sldId="2147483720"/>
            <pc:sldLayoutMk cId="2483355018" sldId="2147483725"/>
          </pc:sldLayoutMkLst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2483355018" sldId="2147483725"/>
              <ac:spMk id="2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2483355018" sldId="2147483725"/>
              <ac:spMk id="3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2483355018" sldId="2147483725"/>
              <ac:spMk id="4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2483355018" sldId="2147483725"/>
              <ac:spMk id="5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2483355018" sldId="2147483725"/>
              <ac:spMk id="6" creationId="{00000000-0000-0000-0000-000000000000}"/>
            </ac:spMkLst>
          </pc:spChg>
        </pc:sldLayoutChg>
        <pc:sldLayoutChg chg="modSp">
          <pc:chgData name="Laura Wainman" userId="46beccfc-d2ba-4ef5-9cdb-de3a257098d1" providerId="ADAL" clId="{C1B9989F-0F37-418E-B1AC-38F671DD5474}" dt="2022-01-14T09:28:42.404" v="10797"/>
          <pc:sldLayoutMkLst>
            <pc:docMk/>
            <pc:sldMasterMk cId="3861021512" sldId="2147483720"/>
            <pc:sldLayoutMk cId="2483031206" sldId="2147483728"/>
          </pc:sldLayoutMkLst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2483031206" sldId="2147483728"/>
              <ac:spMk id="2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2483031206" sldId="2147483728"/>
              <ac:spMk id="3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2483031206" sldId="2147483728"/>
              <ac:spMk id="4" creationId="{00000000-0000-0000-0000-000000000000}"/>
            </ac:spMkLst>
          </pc:spChg>
        </pc:sldLayoutChg>
        <pc:sldLayoutChg chg="modSp">
          <pc:chgData name="Laura Wainman" userId="46beccfc-d2ba-4ef5-9cdb-de3a257098d1" providerId="ADAL" clId="{C1B9989F-0F37-418E-B1AC-38F671DD5474}" dt="2022-01-14T09:28:42.404" v="10797"/>
          <pc:sldLayoutMkLst>
            <pc:docMk/>
            <pc:sldMasterMk cId="3861021512" sldId="2147483720"/>
            <pc:sldLayoutMk cId="1628524620" sldId="2147483729"/>
          </pc:sldLayoutMkLst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1628524620" sldId="2147483729"/>
              <ac:spMk id="2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1628524620" sldId="2147483729"/>
              <ac:spMk id="3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1628524620" sldId="2147483729"/>
              <ac:spMk id="4" creationId="{00000000-0000-0000-0000-000000000000}"/>
            </ac:spMkLst>
          </pc:spChg>
        </pc:sldLayoutChg>
        <pc:sldLayoutChg chg="modSp">
          <pc:chgData name="Laura Wainman" userId="46beccfc-d2ba-4ef5-9cdb-de3a257098d1" providerId="ADAL" clId="{C1B9989F-0F37-418E-B1AC-38F671DD5474}" dt="2022-01-14T09:28:42.404" v="10797"/>
          <pc:sldLayoutMkLst>
            <pc:docMk/>
            <pc:sldMasterMk cId="3861021512" sldId="2147483720"/>
            <pc:sldLayoutMk cId="1403053157" sldId="2147483731"/>
          </pc:sldLayoutMkLst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1403053157" sldId="2147483731"/>
              <ac:spMk id="2" creationId="{00000000-0000-0000-0000-000000000000}"/>
            </ac:spMkLst>
          </pc:spChg>
          <pc:spChg chg="mod">
            <ac:chgData name="Laura Wainman" userId="46beccfc-d2ba-4ef5-9cdb-de3a257098d1" providerId="ADAL" clId="{C1B9989F-0F37-418E-B1AC-38F671DD5474}" dt="2022-01-14T09:28:42.404" v="10797"/>
            <ac:spMkLst>
              <pc:docMk/>
              <pc:sldMasterMk cId="3861021512" sldId="2147483720"/>
              <pc:sldLayoutMk cId="1403053157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807D7-621C-4BE6-856E-FACB24A02513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6AC6B-2274-45A2-8A4D-88D2052B12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08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46197" rtl="0" eaLnBrk="1" latinLnBrk="0" hangingPunct="1">
      <a:defRPr sz="4655" kern="1200">
        <a:solidFill>
          <a:schemeClr val="tx1"/>
        </a:solidFill>
        <a:latin typeface="+mn-lt"/>
        <a:ea typeface="+mn-ea"/>
        <a:cs typeface="+mn-cs"/>
      </a:defRPr>
    </a:lvl1pPr>
    <a:lvl2pPr marL="1773097" algn="l" defTabSz="3546197" rtl="0" eaLnBrk="1" latinLnBrk="0" hangingPunct="1">
      <a:defRPr sz="4655" kern="1200">
        <a:solidFill>
          <a:schemeClr val="tx1"/>
        </a:solidFill>
        <a:latin typeface="+mn-lt"/>
        <a:ea typeface="+mn-ea"/>
        <a:cs typeface="+mn-cs"/>
      </a:defRPr>
    </a:lvl2pPr>
    <a:lvl3pPr marL="3546197" algn="l" defTabSz="3546197" rtl="0" eaLnBrk="1" latinLnBrk="0" hangingPunct="1">
      <a:defRPr sz="4655" kern="1200">
        <a:solidFill>
          <a:schemeClr val="tx1"/>
        </a:solidFill>
        <a:latin typeface="+mn-lt"/>
        <a:ea typeface="+mn-ea"/>
        <a:cs typeface="+mn-cs"/>
      </a:defRPr>
    </a:lvl3pPr>
    <a:lvl4pPr marL="5319298" algn="l" defTabSz="3546197" rtl="0" eaLnBrk="1" latinLnBrk="0" hangingPunct="1">
      <a:defRPr sz="4655" kern="1200">
        <a:solidFill>
          <a:schemeClr val="tx1"/>
        </a:solidFill>
        <a:latin typeface="+mn-lt"/>
        <a:ea typeface="+mn-ea"/>
        <a:cs typeface="+mn-cs"/>
      </a:defRPr>
    </a:lvl4pPr>
    <a:lvl5pPr marL="7092395" algn="l" defTabSz="3546197" rtl="0" eaLnBrk="1" latinLnBrk="0" hangingPunct="1">
      <a:defRPr sz="4655" kern="1200">
        <a:solidFill>
          <a:schemeClr val="tx1"/>
        </a:solidFill>
        <a:latin typeface="+mn-lt"/>
        <a:ea typeface="+mn-ea"/>
        <a:cs typeface="+mn-cs"/>
      </a:defRPr>
    </a:lvl5pPr>
    <a:lvl6pPr marL="8865491" algn="l" defTabSz="3546197" rtl="0" eaLnBrk="1" latinLnBrk="0" hangingPunct="1">
      <a:defRPr sz="4655" kern="1200">
        <a:solidFill>
          <a:schemeClr val="tx1"/>
        </a:solidFill>
        <a:latin typeface="+mn-lt"/>
        <a:ea typeface="+mn-ea"/>
        <a:cs typeface="+mn-cs"/>
      </a:defRPr>
    </a:lvl6pPr>
    <a:lvl7pPr marL="10638588" algn="l" defTabSz="3546197" rtl="0" eaLnBrk="1" latinLnBrk="0" hangingPunct="1">
      <a:defRPr sz="4655" kern="1200">
        <a:solidFill>
          <a:schemeClr val="tx1"/>
        </a:solidFill>
        <a:latin typeface="+mn-lt"/>
        <a:ea typeface="+mn-ea"/>
        <a:cs typeface="+mn-cs"/>
      </a:defRPr>
    </a:lvl7pPr>
    <a:lvl8pPr marL="12411689" algn="l" defTabSz="3546197" rtl="0" eaLnBrk="1" latinLnBrk="0" hangingPunct="1">
      <a:defRPr sz="4655" kern="1200">
        <a:solidFill>
          <a:schemeClr val="tx1"/>
        </a:solidFill>
        <a:latin typeface="+mn-lt"/>
        <a:ea typeface="+mn-ea"/>
        <a:cs typeface="+mn-cs"/>
      </a:defRPr>
    </a:lvl8pPr>
    <a:lvl9pPr marL="14184785" algn="l" defTabSz="3546197" rtl="0" eaLnBrk="1" latinLnBrk="0" hangingPunct="1">
      <a:defRPr sz="46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6AC6B-2274-45A2-8A4D-88D2052B12F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83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8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1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26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78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74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9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70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43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46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7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03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31C32-166E-4DE5-8B82-1181A01711C1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764D-AD4A-4A1C-8B14-BDBD80DA7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85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23/A:1005523330643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hyperlink" Target="https://www.nature.com/articles/ngeo2875" TargetMode="External"/><Relationship Id="rId12" Type="http://schemas.openxmlformats.org/officeDocument/2006/relationships/hyperlink" Target="https://dataservices.gfz-potsdam.de/pik/showshort.php?id=escidoc:2361890" TargetMode="External"/><Relationship Id="rId17" Type="http://schemas.openxmlformats.org/officeDocument/2006/relationships/image" Target="../media/image8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as.org/content/110/42/16742" TargetMode="External"/><Relationship Id="rId11" Type="http://schemas.openxmlformats.org/officeDocument/2006/relationships/image" Target="../media/image5.png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hyperlink" Target="https://agupubs.onlinelibrary.wiley.com/doi/full/10.1002/2015GL063956" TargetMode="External"/><Relationship Id="rId23" Type="http://schemas.microsoft.com/office/2007/relationships/hdphoto" Target="../media/hdphoto1.wdp"/><Relationship Id="rId10" Type="http://schemas.openxmlformats.org/officeDocument/2006/relationships/image" Target="../media/image4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hyperlink" Target="https://www.sciencedirect.com/science/article/pii/S0277379117301592?casa_token=bXZf139ElTkAAAAA:4zc-jymWmhBk90BmyRl-SdKHu0YRRD9n03SCxdi41oSFS2BUl5VrClf9bSBTYzuQhOvPsEGSxQ" TargetMode="External"/><Relationship Id="rId14" Type="http://schemas.openxmlformats.org/officeDocument/2006/relationships/hyperlink" Target="https://www.sciencedirect.com/science/article/pii/S0277379115301888?casa_token=2FkazDyPTZ4AAAAA:_5SvJK_SfdgnKHPpBxEsvldVGbdNezAUzXDW54RMr6ipooAN-x_3RV3trcVWdnf96nkGD4XN3A" TargetMode="External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5E72689-A6D1-44DC-8D26-29DD2FF7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84" y="23284443"/>
            <a:ext cx="6175008" cy="53690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3B5F111-6F35-466E-BA8D-A26B9E6EE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" t="1352" r="1197" b="3592"/>
          <a:stretch/>
        </p:blipFill>
        <p:spPr>
          <a:xfrm>
            <a:off x="18524263" y="4564220"/>
            <a:ext cx="11639853" cy="7593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D8B03A-846B-4998-A91C-8C1F39D255E3}"/>
              </a:ext>
            </a:extLst>
          </p:cNvPr>
          <p:cNvSpPr/>
          <p:nvPr/>
        </p:nvSpPr>
        <p:spPr>
          <a:xfrm>
            <a:off x="0" y="0"/>
            <a:ext cx="42803763" cy="3931264"/>
          </a:xfrm>
          <a:prstGeom prst="rect">
            <a:avLst/>
          </a:prstGeom>
          <a:solidFill>
            <a:srgbClr val="0072CF"/>
          </a:solidFill>
          <a:ln>
            <a:solidFill>
              <a:srgbClr val="007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688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0AF02-92C2-430B-B7C2-2296B59A17DA}"/>
              </a:ext>
            </a:extLst>
          </p:cNvPr>
          <p:cNvSpPr txBox="1"/>
          <p:nvPr/>
        </p:nvSpPr>
        <p:spPr>
          <a:xfrm>
            <a:off x="3311336" y="401413"/>
            <a:ext cx="36181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Constraining the Samalas Eruption: a Model and Multi-proxy Approach</a:t>
            </a:r>
            <a:endParaRPr lang="en-GB" sz="8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EC0C2-3B3C-4D1F-BC77-2210EE65FAD9}"/>
              </a:ext>
            </a:extLst>
          </p:cNvPr>
          <p:cNvSpPr txBox="1"/>
          <p:nvPr/>
        </p:nvSpPr>
        <p:spPr>
          <a:xfrm>
            <a:off x="10207790" y="1837913"/>
            <a:ext cx="223881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Laura Wainman (She/Her)*</a:t>
            </a:r>
            <a:r>
              <a:rPr lang="en-US" sz="60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Lauren Marshall</a:t>
            </a:r>
            <a:r>
              <a:rPr lang="en-US" sz="60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Anja Schmidt</a:t>
            </a:r>
            <a:r>
              <a:rPr lang="en-US" sz="60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2,3</a:t>
            </a:r>
          </a:p>
          <a:p>
            <a:endParaRPr lang="en-US" sz="4800" baseline="30000" dirty="0">
              <a:solidFill>
                <a:schemeClr val="bg1"/>
              </a:solidFill>
            </a:endParaRPr>
          </a:p>
          <a:p>
            <a:pPr algn="ctr"/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49188-BD1F-41EB-B508-957FAB6C7613}"/>
              </a:ext>
            </a:extLst>
          </p:cNvPr>
          <p:cNvSpPr txBox="1"/>
          <p:nvPr/>
        </p:nvSpPr>
        <p:spPr>
          <a:xfrm>
            <a:off x="3812305" y="3034426"/>
            <a:ext cx="352277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Earth Sciences, University of Cambridge. </a:t>
            </a:r>
            <a:r>
              <a:rPr lang="en-US" sz="32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Chemistry, University of Cambridge. </a:t>
            </a:r>
            <a:r>
              <a:rPr lang="en-US" sz="32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Geography, University of Cambridge.  *lw602@cam.ac.uk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DDE4D6-A823-405D-A670-87B9A7B3423B}"/>
              </a:ext>
            </a:extLst>
          </p:cNvPr>
          <p:cNvSpPr txBox="1"/>
          <p:nvPr/>
        </p:nvSpPr>
        <p:spPr>
          <a:xfrm>
            <a:off x="12038770" y="18451906"/>
            <a:ext cx="18339078" cy="342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61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January ensemble SAT anomalies overpredict cooling relative to spatially resolved tree ring data (on average by -2.3°C).  July ensemble SAT anomalies show observed warming in Europe for 1257, although this is still cooler than observations (by -0.5 °C).</a:t>
            </a: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January and July ensembles both show significant cooling over Europe and Central Asia (1258-60). But fail to replicate the observed warming in Alaska recorded in the tree ring chronologies.</a:t>
            </a:r>
          </a:p>
          <a:p>
            <a:pPr marL="754997" indent="-754997">
              <a:buFont typeface="Wingdings" panose="05000000000000000000" pitchFamily="2" charset="2"/>
              <a:buChar char="§"/>
            </a:pPr>
            <a:endParaRPr lang="en-US" sz="308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F7A47-BAAD-46B8-B66A-9DB755480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08" y="13120743"/>
            <a:ext cx="8995759" cy="58552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B232A07-32D6-4932-BE7B-EAFEE59DD1A1}"/>
              </a:ext>
            </a:extLst>
          </p:cNvPr>
          <p:cNvSpPr txBox="1"/>
          <p:nvPr/>
        </p:nvSpPr>
        <p:spPr>
          <a:xfrm>
            <a:off x="412217" y="19341184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Methodology</a:t>
            </a:r>
            <a:endParaRPr lang="en-GB" sz="5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6A367E-ED64-41CB-A694-E85FDDE7BA8E}"/>
              </a:ext>
            </a:extLst>
          </p:cNvPr>
          <p:cNvSpPr txBox="1"/>
          <p:nvPr/>
        </p:nvSpPr>
        <p:spPr>
          <a:xfrm>
            <a:off x="12082329" y="4397005"/>
            <a:ext cx="6478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Eruption Timing</a:t>
            </a:r>
            <a:endParaRPr lang="en-GB" sz="5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9402C7-0683-48BA-B3FC-A970CB7FC069}"/>
              </a:ext>
            </a:extLst>
          </p:cNvPr>
          <p:cNvSpPr txBox="1"/>
          <p:nvPr/>
        </p:nvSpPr>
        <p:spPr>
          <a:xfrm>
            <a:off x="30640469" y="4559309"/>
            <a:ext cx="48503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3.4 Historical Records</a:t>
            </a:r>
            <a:endParaRPr lang="en-GB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C98D1C-9BCE-4F71-AA0A-A11AEDCB26EE}"/>
              </a:ext>
            </a:extLst>
          </p:cNvPr>
          <p:cNvSpPr txBox="1"/>
          <p:nvPr/>
        </p:nvSpPr>
        <p:spPr>
          <a:xfrm>
            <a:off x="12141624" y="21988851"/>
            <a:ext cx="63795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3.3 Precipitation Anomalies*</a:t>
            </a:r>
            <a:endParaRPr lang="en-GB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D5BD50-20C0-400C-9296-8F1EACE56A73}"/>
              </a:ext>
            </a:extLst>
          </p:cNvPr>
          <p:cNvSpPr txBox="1"/>
          <p:nvPr/>
        </p:nvSpPr>
        <p:spPr>
          <a:xfrm>
            <a:off x="12099938" y="22721680"/>
            <a:ext cx="87333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High-resolution Stalagmite record from Belize, Central America. </a:t>
            </a:r>
          </a:p>
          <a:p>
            <a:pPr marL="754997" indent="-754997" algn="just">
              <a:buFont typeface="Wingdings" panose="05000000000000000000" pitchFamily="2" charset="2"/>
              <a:buChar char="§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results suggest drying is observed 1-5 years following the eruption but there is no clear volcanic signal in resulting ITCZ shift.  </a:t>
            </a:r>
          </a:p>
          <a:p>
            <a:pPr marL="754997" indent="-754997" algn="just">
              <a:buFont typeface="Wingdings" panose="05000000000000000000" pitchFamily="2" charset="2"/>
              <a:buChar char="§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 algn="just">
              <a:buFont typeface="Wingdings" panose="05000000000000000000" pitchFamily="2" charset="2"/>
              <a:buChar char="§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4E7C5C-A890-49E1-AAAB-1215A9102F38}"/>
              </a:ext>
            </a:extLst>
          </p:cNvPr>
          <p:cNvSpPr txBox="1"/>
          <p:nvPr/>
        </p:nvSpPr>
        <p:spPr>
          <a:xfrm>
            <a:off x="297309" y="20500715"/>
            <a:ext cx="5493812" cy="92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 UK Earth System Model (UKESM) ensemble runs.</a:t>
            </a:r>
          </a:p>
          <a:p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 simulating a January eruption, 9 simulating a July eruption </a:t>
            </a:r>
            <a:r>
              <a:rPr lang="en-US" sz="2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(Fig 2).</a:t>
            </a:r>
          </a:p>
          <a:p>
            <a:pPr marL="754997" indent="-754997">
              <a:buFont typeface="Wingdings" panose="05000000000000000000" pitchFamily="2" charset="2"/>
              <a:buChar char="§"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of  Quasi-Biennial Oscillation (QBO) and El Niño Southern Oscillation (ENSO) initial conditions </a:t>
            </a:r>
            <a:r>
              <a:rPr lang="en-US" sz="2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(Fig 2)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754997" indent="-754997">
              <a:buFont typeface="Wingdings" panose="05000000000000000000" pitchFamily="2" charset="2"/>
              <a:buChar char="§"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of stratospheric aerosol optical depth (SAOD), temperature, and precipitation anomalies.</a:t>
            </a:r>
          </a:p>
          <a:p>
            <a:pPr marL="754997" indent="-754997">
              <a:buFont typeface="Wingdings" panose="05000000000000000000" pitchFamily="2" charset="2"/>
              <a:buChar char="§"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Constrained using historical sources, tree ring chronologies, and stalagmite records.</a:t>
            </a:r>
          </a:p>
          <a:p>
            <a:pPr marL="754997" indent="-754997">
              <a:buFont typeface="Wingdings" panose="05000000000000000000" pitchFamily="2" charset="2"/>
              <a:buChar char="§"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DA9D71-A4FC-40C6-B0B7-C7B807C672EA}"/>
              </a:ext>
            </a:extLst>
          </p:cNvPr>
          <p:cNvSpPr txBox="1"/>
          <p:nvPr/>
        </p:nvSpPr>
        <p:spPr>
          <a:xfrm>
            <a:off x="9516120" y="12982214"/>
            <a:ext cx="21585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1: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Map showing the Samalas Caldera on the Island of Lombok, Indonesia. Overlain are the mapped PDC flows and Ash Isopachs for the 1257 Eruption. From </a:t>
            </a:r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Lavigne et al., (2013)</a:t>
            </a:r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endParaRPr lang="en-US" sz="16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the dispersal of  ash to the west relative to the caldera. This has been used to suggest prevailing easterly trade winds at the time of the eruption, indication a dry season/summer eruption.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DE85CC-B72F-4FEB-8972-B1AFE6317C13}"/>
              </a:ext>
            </a:extLst>
          </p:cNvPr>
          <p:cNvSpPr txBox="1"/>
          <p:nvPr/>
        </p:nvSpPr>
        <p:spPr>
          <a:xfrm>
            <a:off x="6342883" y="28699414"/>
            <a:ext cx="5544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2: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 showing ENSO and QBO initial conditions for each ensemble member.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DE512A-8550-49A9-888D-45A281E1D024}"/>
              </a:ext>
            </a:extLst>
          </p:cNvPr>
          <p:cNvSpPr txBox="1"/>
          <p:nvPr/>
        </p:nvSpPr>
        <p:spPr>
          <a:xfrm>
            <a:off x="30301095" y="5308769"/>
            <a:ext cx="57244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medieval chronicles and economic records (see </a:t>
            </a:r>
            <a:r>
              <a:rPr lang="en-US" sz="28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Guillet et al,. 2017</a:t>
            </a:r>
            <a:r>
              <a:rPr lang="en-US" sz="28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8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Stothers 2000</a:t>
            </a:r>
            <a:r>
              <a:rPr lang="en-US" sz="28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algn="just"/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shows a significant bias towards NH records, predominantly in Europe.</a:t>
            </a:r>
          </a:p>
          <a:p>
            <a:pPr algn="just"/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B643F1-DAD0-4981-9013-64822EF6CE73}"/>
              </a:ext>
            </a:extLst>
          </p:cNvPr>
          <p:cNvSpPr txBox="1"/>
          <p:nvPr/>
        </p:nvSpPr>
        <p:spPr>
          <a:xfrm>
            <a:off x="12102100" y="7082653"/>
            <a:ext cx="6030181" cy="4893647"/>
          </a:xfrm>
          <a:prstGeom prst="rect">
            <a:avLst/>
          </a:prstGeom>
          <a:solidFill>
            <a:srgbClr val="A3D8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Result: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July (blue) ensemble NH land SAT anomaly lies within two standard deviations of mean tree ring SAT anomaly (black). </a:t>
            </a:r>
          </a:p>
          <a:p>
            <a:pPr algn="just"/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Equivalent January (pink) ensemble NH land SAT anomaly falls outside of two standard deviations, with peak cooling being both too large and too early.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19590F-6252-4531-B789-1709212EE94E}"/>
              </a:ext>
            </a:extLst>
          </p:cNvPr>
          <p:cNvSpPr txBox="1"/>
          <p:nvPr/>
        </p:nvSpPr>
        <p:spPr>
          <a:xfrm>
            <a:off x="27478848" y="14114250"/>
            <a:ext cx="22932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4: </a:t>
            </a:r>
          </a:p>
          <a:p>
            <a:pPr algn="just"/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Left: July ensemble 1257  summer mean SAT anomaly. </a:t>
            </a:r>
          </a:p>
          <a:p>
            <a:pPr algn="just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right: January ensemble 1257  summer mean SAT anomaly.</a:t>
            </a:r>
          </a:p>
          <a:p>
            <a:pPr algn="just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Bottom Left: Spatially resolved NTREND SAT data. From </a:t>
            </a:r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Anchukaitis et al., (2017)</a:t>
            </a:r>
            <a:endParaRPr lang="en-US" sz="16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University of Cambridge - Wikipedia">
            <a:extLst>
              <a:ext uri="{FF2B5EF4-FFF2-40B4-BE49-F238E27FC236}">
                <a16:creationId xmlns:a16="http://schemas.microsoft.com/office/drawing/2014/main" id="{265957CD-A467-48DC-96D8-98D77BCF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06" y="428232"/>
            <a:ext cx="2641834" cy="331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118F34E-3470-40B0-8262-F417B546C7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16570" y="13610648"/>
            <a:ext cx="6018086" cy="498500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7253DA-9248-486B-A2C7-74FA2FDBE183}"/>
              </a:ext>
            </a:extLst>
          </p:cNvPr>
          <p:cNvSpPr txBox="1"/>
          <p:nvPr/>
        </p:nvSpPr>
        <p:spPr>
          <a:xfrm>
            <a:off x="18736698" y="25968992"/>
            <a:ext cx="13853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5: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 showing </a:t>
            </a:r>
            <a:r>
              <a:rPr lang="el-G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13C and </a:t>
            </a:r>
            <a:r>
              <a:rPr lang="el-G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18O records for YOK-I Stalagmite from Yok Balum Cave, Belize. Data from </a:t>
            </a:r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Kenneth et al., (2017)</a:t>
            </a:r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C238A6-ED7F-483E-B4B7-FC8289828B34}"/>
              </a:ext>
            </a:extLst>
          </p:cNvPr>
          <p:cNvSpPr txBox="1"/>
          <p:nvPr/>
        </p:nvSpPr>
        <p:spPr>
          <a:xfrm>
            <a:off x="35796639" y="4587998"/>
            <a:ext cx="71903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Enhanced precipitation and cooler temperatures in Europe + unusual snowfall in Mongolia summer 1258. </a:t>
            </a:r>
          </a:p>
          <a:p>
            <a:pPr algn="just"/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July ensemble SAT anomalies agree with the onset of NH cooling in Summer 1258. </a:t>
            </a:r>
          </a:p>
          <a:p>
            <a:pPr marL="754997" indent="-754997" algn="just">
              <a:buFont typeface="Wingdings" panose="05000000000000000000" pitchFamily="2" charset="2"/>
              <a:buChar char="§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January ensembles show cooling in summer 1257 which is not reported in records.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294B23-F705-4FCE-9D0D-49F9BCD1BDCB}"/>
              </a:ext>
            </a:extLst>
          </p:cNvPr>
          <p:cNvSpPr txBox="1"/>
          <p:nvPr/>
        </p:nvSpPr>
        <p:spPr>
          <a:xfrm>
            <a:off x="30795682" y="20991021"/>
            <a:ext cx="11471926" cy="923330"/>
          </a:xfrm>
          <a:prstGeom prst="rect">
            <a:avLst/>
          </a:prstGeom>
          <a:solidFill>
            <a:srgbClr val="A3D8FF"/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Conclusions and Future Work</a:t>
            </a:r>
            <a:endParaRPr lang="en-GB" sz="243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1EDE4DA8-1188-4431-BE82-09534AF16C5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5781"/>
          <a:stretch/>
        </p:blipFill>
        <p:spPr>
          <a:xfrm>
            <a:off x="30512776" y="10513324"/>
            <a:ext cx="4957897" cy="350989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B9D9802-5EE7-4E81-A5F6-FD3897E49583}"/>
              </a:ext>
            </a:extLst>
          </p:cNvPr>
          <p:cNvSpPr txBox="1"/>
          <p:nvPr/>
        </p:nvSpPr>
        <p:spPr>
          <a:xfrm>
            <a:off x="251040" y="4323918"/>
            <a:ext cx="11496225" cy="4031873"/>
          </a:xfrm>
          <a:prstGeom prst="rect">
            <a:avLst/>
          </a:prstGeom>
          <a:solidFill>
            <a:srgbClr val="A3D8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Objectives: 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To place constraints on the timing of the Samalas Eruption using two modelled eruption scenarios (Jan/ July) and proxy records.</a:t>
            </a:r>
          </a:p>
          <a:p>
            <a:pPr algn="just"/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 To investigate the role of prior atmospheric conditions in modulating climatic impact, and where possible to place constraints on conditions at the point of the eruption.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E2DD67-83F0-4050-8B9F-44FAC2FB60ED}"/>
              </a:ext>
            </a:extLst>
          </p:cNvPr>
          <p:cNvSpPr txBox="1"/>
          <p:nvPr/>
        </p:nvSpPr>
        <p:spPr>
          <a:xfrm>
            <a:off x="30800587" y="21856301"/>
            <a:ext cx="11462115" cy="6986528"/>
          </a:xfrm>
          <a:prstGeom prst="rect">
            <a:avLst/>
          </a:prstGeom>
          <a:solidFill>
            <a:srgbClr val="A3D8FF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mean and spatially resolved SAT anomalies are best resolved by a July 1257 eruption scenario.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Modelled precipitation anomalies do not align with those observed in stalagmite records.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atmospheric modes play a key role in hemispheric aerosol distribution which in turn modulates temperature response.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work will focus on the role of starting conditions in modulating ITCZ response, which may be linked to the occurrence of an El 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iño-like event following the eruption.</a:t>
            </a:r>
            <a:endParaRPr lang="en-US" sz="3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564584-4C8E-42B1-B9DD-B28EA4AABEDD}"/>
              </a:ext>
            </a:extLst>
          </p:cNvPr>
          <p:cNvSpPr txBox="1"/>
          <p:nvPr/>
        </p:nvSpPr>
        <p:spPr>
          <a:xfrm>
            <a:off x="18560385" y="12164465"/>
            <a:ext cx="11314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3: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Northern Hemisphere Land Surface Air Temperature Anomalies. Blue: July Ensemble Mean. Pink: January Ensemble Mean. Black line shows the mean of the SAT recorded in four tree ring chronologies. Grey band shows 2</a:t>
            </a:r>
            <a:r>
              <a:rPr lang="el-G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Tree Ring data: </a:t>
            </a:r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Wilson et al., (2016)</a:t>
            </a:r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Schneider et al., (2015)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Anchukaitis et al., (Personal Communication), </a:t>
            </a:r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Guillet et al., (2017)</a:t>
            </a:r>
            <a:endParaRPr lang="en-US" sz="16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6255A62-1F83-4BBE-B405-6AE52E439E6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878699" y="13641707"/>
            <a:ext cx="5952746" cy="496337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9598295-8A7B-4076-BFD1-E62F76B1203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668"/>
          <a:stretch/>
        </p:blipFill>
        <p:spPr>
          <a:xfrm>
            <a:off x="21501599" y="13495587"/>
            <a:ext cx="5952746" cy="5180949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74AF555D-D353-4F9B-B15F-54908556A9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546" y="28394305"/>
            <a:ext cx="1756609" cy="1756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622756-93EB-4BF2-8541-B9281E99FDD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1858" b="-1"/>
          <a:stretch/>
        </p:blipFill>
        <p:spPr>
          <a:xfrm>
            <a:off x="35419871" y="10578163"/>
            <a:ext cx="4926783" cy="34244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4FB7D9-2855-4EDC-98D6-92B62AD107A1}"/>
              </a:ext>
            </a:extLst>
          </p:cNvPr>
          <p:cNvSpPr txBox="1"/>
          <p:nvPr/>
        </p:nvSpPr>
        <p:spPr>
          <a:xfrm>
            <a:off x="12088806" y="12388448"/>
            <a:ext cx="55025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3.2 Spatially Resolved SAT Anomalies </a:t>
            </a:r>
            <a:endParaRPr lang="en-US" sz="3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3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3EA894-72F4-469B-B708-EC483F0E9B6E}"/>
              </a:ext>
            </a:extLst>
          </p:cNvPr>
          <p:cNvSpPr txBox="1"/>
          <p:nvPr/>
        </p:nvSpPr>
        <p:spPr>
          <a:xfrm>
            <a:off x="201772" y="8630736"/>
            <a:ext cx="11408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Introduction</a:t>
            </a:r>
            <a:endParaRPr lang="en-GB" sz="5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E2235-5FFF-4170-ACC4-D6002F1A8678}"/>
              </a:ext>
            </a:extLst>
          </p:cNvPr>
          <p:cNvSpPr txBox="1"/>
          <p:nvPr/>
        </p:nvSpPr>
        <p:spPr>
          <a:xfrm>
            <a:off x="256199" y="9744796"/>
            <a:ext cx="114341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Samalas eruption was one of the largest eruptions of the Holocene epoch (VEI = 7), injecting ~ 120 Tg of SO</a:t>
            </a:r>
            <a:r>
              <a:rPr lang="en-US" sz="2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 the stratosphere. </a:t>
            </a:r>
          </a:p>
          <a:p>
            <a:pPr algn="just"/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eruption had significant and regionally heterogenous impacts on global climate and has been invoked to explain a multitude of 13</a:t>
            </a:r>
            <a:r>
              <a:rPr lang="en-US" sz="28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century social/political/economic phenomena.</a:t>
            </a:r>
          </a:p>
          <a:p>
            <a:pPr algn="just"/>
            <a:endParaRPr lang="en-GB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84DFA-434A-452A-8C40-1AD0F1A1EE48}"/>
              </a:ext>
            </a:extLst>
          </p:cNvPr>
          <p:cNvSpPr txBox="1"/>
          <p:nvPr/>
        </p:nvSpPr>
        <p:spPr>
          <a:xfrm>
            <a:off x="30795682" y="9695241"/>
            <a:ext cx="819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Atmospheric Modes*</a:t>
            </a:r>
            <a:endParaRPr lang="en-GB" sz="5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6589C4-4880-4A10-BE93-603932003D8C}"/>
              </a:ext>
            </a:extLst>
          </p:cNvPr>
          <p:cNvSpPr txBox="1"/>
          <p:nvPr/>
        </p:nvSpPr>
        <p:spPr>
          <a:xfrm>
            <a:off x="12017627" y="5498679"/>
            <a:ext cx="57687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3.1 Northern Hemisphere Mean SAT Anomalies</a:t>
            </a:r>
            <a:endParaRPr lang="en-US" sz="3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3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539AE6-A05A-43FF-BF31-DA27C3CA8274}"/>
              </a:ext>
            </a:extLst>
          </p:cNvPr>
          <p:cNvSpPr txBox="1"/>
          <p:nvPr/>
        </p:nvSpPr>
        <p:spPr>
          <a:xfrm>
            <a:off x="36260052" y="28899468"/>
            <a:ext cx="399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endParaRPr lang="en-GB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3" name="Picture 62" descr="Chart, line chart&#10;&#10;Description automatically generated">
            <a:extLst>
              <a:ext uri="{FF2B5EF4-FFF2-40B4-BE49-F238E27FC236}">
                <a16:creationId xmlns:a16="http://schemas.microsoft.com/office/drawing/2014/main" id="{1AD34E74-CF20-4BB1-A493-516171E4775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168" t="11545" r="7547"/>
          <a:stretch/>
        </p:blipFill>
        <p:spPr>
          <a:xfrm>
            <a:off x="30532874" y="14077665"/>
            <a:ext cx="4868844" cy="31594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03BCC2-FC36-416F-B908-F777035A5EC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8809"/>
          <a:stretch/>
        </p:blipFill>
        <p:spPr>
          <a:xfrm>
            <a:off x="35426221" y="14050441"/>
            <a:ext cx="5036999" cy="314723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3ED82E4-6807-4016-A674-62627CA03564}"/>
              </a:ext>
            </a:extLst>
          </p:cNvPr>
          <p:cNvSpPr txBox="1"/>
          <p:nvPr/>
        </p:nvSpPr>
        <p:spPr>
          <a:xfrm>
            <a:off x="40463221" y="10882079"/>
            <a:ext cx="176240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7: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 Left: SAOD hemispheric distribution by QBO initial condition. Upper Right: As above by ENSO starting condition.</a:t>
            </a:r>
          </a:p>
          <a:p>
            <a:pPr algn="just"/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Bottom Left: NH Land Surface Air Temperature anomaly by QBO starting condition. Bottom Right: As above by ENSO starting condition. </a:t>
            </a:r>
          </a:p>
          <a:p>
            <a:pPr algn="just"/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DD07CC-8786-4D5D-9AE1-33B90F8F6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86985"/>
              </p:ext>
            </p:extLst>
          </p:nvPr>
        </p:nvGraphicFramePr>
        <p:xfrm>
          <a:off x="6486449" y="19808270"/>
          <a:ext cx="5260816" cy="265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30408">
                  <a:extLst>
                    <a:ext uri="{9D8B030D-6E8A-4147-A177-3AD203B41FA5}">
                      <a16:colId xmlns:a16="http://schemas.microsoft.com/office/drawing/2014/main" val="1459324331"/>
                    </a:ext>
                  </a:extLst>
                </a:gridCol>
                <a:gridCol w="2630408">
                  <a:extLst>
                    <a:ext uri="{9D8B030D-6E8A-4147-A177-3AD203B41FA5}">
                      <a16:colId xmlns:a16="http://schemas.microsoft.com/office/drawing/2014/main" val="1930581528"/>
                    </a:ext>
                  </a:extLst>
                </a:gridCol>
              </a:tblGrid>
              <a:tr h="260714">
                <a:tc>
                  <a:txBody>
                    <a:bodyPr/>
                    <a:lstStyle/>
                    <a:p>
                      <a:r>
                        <a:rPr lang="en-US" sz="2400" dirty="0"/>
                        <a:t>Eruption Source Parameter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Ensemble Value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SO</a:t>
                      </a:r>
                      <a:r>
                        <a:rPr lang="en-US" sz="2400" baseline="-25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2400" dirty="0"/>
                        <a:t> Mass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119 Tg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58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Injection Height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18-20 km 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56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Duration 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24hrs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0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Latitude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°S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44973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39153B6-808B-433D-9925-5319AA6026F3}"/>
              </a:ext>
            </a:extLst>
          </p:cNvPr>
          <p:cNvSpPr txBox="1"/>
          <p:nvPr/>
        </p:nvSpPr>
        <p:spPr>
          <a:xfrm>
            <a:off x="6486450" y="22604136"/>
            <a:ext cx="526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1: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 Eruption Source Parameters and chosen values used in ensemble set up.</a:t>
            </a:r>
          </a:p>
        </p:txBody>
      </p:sp>
      <p:pic>
        <p:nvPicPr>
          <p:cNvPr id="1026" name="Picture 2" descr="Newnham College 1/4 Zip Unisex Fleece">
            <a:extLst>
              <a:ext uri="{FF2B5EF4-FFF2-40B4-BE49-F238E27FC236}">
                <a16:creationId xmlns:a16="http://schemas.microsoft.com/office/drawing/2014/main" id="{92982F19-2819-4195-8429-382BB87B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751" b="95487" l="3867" r="90884">
                        <a14:foregroundMark x1="8840" y1="6651" x2="82597" y2="6651"/>
                        <a14:foregroundMark x1="16022" y1="21853" x2="19890" y2="36105"/>
                        <a14:foregroundMark x1="19890" y1="36105" x2="31768" y2="53444"/>
                        <a14:foregroundMark x1="31768" y1="53444" x2="43923" y2="62945"/>
                        <a14:foregroundMark x1="43923" y1="62945" x2="72928" y2="55582"/>
                        <a14:foregroundMark x1="72928" y1="55582" x2="79834" y2="37767"/>
                        <a14:foregroundMark x1="79834" y1="37767" x2="79282" y2="32542"/>
                        <a14:foregroundMark x1="14917" y1="74347" x2="54696" y2="85273"/>
                        <a14:foregroundMark x1="54696" y1="85273" x2="74309" y2="77672"/>
                        <a14:foregroundMark x1="74309" y1="77672" x2="75967" y2="75059"/>
                        <a14:foregroundMark x1="37017" y1="87648" x2="58840" y2="84798"/>
                        <a14:foregroundMark x1="48066" y1="74109" x2="48066" y2="74109"/>
                        <a14:foregroundMark x1="40608" y1="64133" x2="60773" y2="88361"/>
                        <a14:foregroundMark x1="62155" y1="14727" x2="77901" y2="30404"/>
                        <a14:foregroundMark x1="77901" y1="30404" x2="78453" y2="30641"/>
                        <a14:foregroundMark x1="82044" y1="14252" x2="69613" y2="25178"/>
                        <a14:foregroundMark x1="66851" y1="13302" x2="80663" y2="22803"/>
                        <a14:foregroundMark x1="80663" y1="22803" x2="80939" y2="23753"/>
                        <a14:foregroundMark x1="19061" y1="14964" x2="28177" y2="24941"/>
                        <a14:foregroundMark x1="28177" y1="24941" x2="24309" y2="14489"/>
                        <a14:foregroundMark x1="25414" y1="4988" x2="25414" y2="4988"/>
                        <a14:foregroundMark x1="36188" y1="5226" x2="40055" y2="5938"/>
                        <a14:foregroundMark x1="40055" y1="5938" x2="5525" y2="6651"/>
                        <a14:foregroundMark x1="5249" y1="6888" x2="16298" y2="22803"/>
                        <a14:foregroundMark x1="16298" y1="22803" x2="71547" y2="51069"/>
                        <a14:foregroundMark x1="50829" y1="5701" x2="89227" y2="6651"/>
                        <a14:foregroundMark x1="90608" y1="6413" x2="90608" y2="31116"/>
                        <a14:foregroundMark x1="41160" y1="95012" x2="54696" y2="95487"/>
                        <a14:foregroundMark x1="54696" y1="94537" x2="69890" y2="87886"/>
                        <a14:foregroundMark x1="69890" y1="87886" x2="82320" y2="79810"/>
                        <a14:foregroundMark x1="82320" y1="79810" x2="83425" y2="78385"/>
                        <a14:foregroundMark x1="83425" y1="78385" x2="89503" y2="65558"/>
                        <a14:foregroundMark x1="89503" y1="65558" x2="89503" y2="65083"/>
                        <a14:foregroundMark x1="89503" y1="65083" x2="89227" y2="42518"/>
                        <a14:foregroundMark x1="91160" y1="31116" x2="89779" y2="62470"/>
                        <a14:foregroundMark x1="18232" y1="6413" x2="5249" y2="6651"/>
                        <a14:foregroundMark x1="5249" y1="6651" x2="3867" y2="42518"/>
                        <a14:foregroundMark x1="25691" y1="23515" x2="61050" y2="52969"/>
                        <a14:foregroundMark x1="61050" y1="52969" x2="69337" y2="31116"/>
                        <a14:foregroundMark x1="69337" y1="31116" x2="37845" y2="49644"/>
                        <a14:foregroundMark x1="37845" y1="49644" x2="38398" y2="60333"/>
                        <a14:foregroundMark x1="16298" y1="38955" x2="36188" y2="69359"/>
                        <a14:foregroundMark x1="36188" y1="69359" x2="54972" y2="76247"/>
                        <a14:foregroundMark x1="54972" y1="76247" x2="69061" y2="65796"/>
                        <a14:foregroundMark x1="69061" y1="65796" x2="70442" y2="54869"/>
                        <a14:foregroundMark x1="70718" y1="68884" x2="43923" y2="90261"/>
                        <a14:foregroundMark x1="43923" y1="90261" x2="25967" y2="81948"/>
                        <a14:foregroundMark x1="25967" y1="81948" x2="19890" y2="66983"/>
                        <a14:foregroundMark x1="19890" y1="66983" x2="19890" y2="64846"/>
                        <a14:foregroundMark x1="19890" y1="64846" x2="13812" y2="50356"/>
                        <a14:foregroundMark x1="13812" y1="50356" x2="16298" y2="34679"/>
                        <a14:foregroundMark x1="16298" y1="34679" x2="40055" y2="22328"/>
                        <a14:foregroundMark x1="40055" y1="22328" x2="56630" y2="18765"/>
                        <a14:foregroundMark x1="56630" y1="18765" x2="70718" y2="19477"/>
                        <a14:foregroundMark x1="70718" y1="19477" x2="85359" y2="36105"/>
                        <a14:foregroundMark x1="85359" y1="36105" x2="82873" y2="49644"/>
                        <a14:foregroundMark x1="82873" y1="49644" x2="54420" y2="62233"/>
                        <a14:foregroundMark x1="54420" y1="62233" x2="27624" y2="59620"/>
                        <a14:foregroundMark x1="27624" y1="59620" x2="24862" y2="57720"/>
                        <a14:foregroundMark x1="24862" y1="57720" x2="39779" y2="58432"/>
                        <a14:foregroundMark x1="39779" y1="58432" x2="55249" y2="66983"/>
                        <a14:foregroundMark x1="55249" y1="66983" x2="56077" y2="68646"/>
                        <a14:foregroundMark x1="56077" y1="68646" x2="46961" y2="51069"/>
                        <a14:foregroundMark x1="46961" y1="51069" x2="46961" y2="50356"/>
                        <a14:foregroundMark x1="46961" y1="50356" x2="18785" y2="61758"/>
                        <a14:foregroundMark x1="18785" y1="61758" x2="16851" y2="61758"/>
                        <a14:foregroundMark x1="16851" y1="61758" x2="9945" y2="40143"/>
                        <a14:foregroundMark x1="9945" y1="40143" x2="12155" y2="24228"/>
                        <a14:foregroundMark x1="12155" y1="24228" x2="8287" y2="52257"/>
                        <a14:foregroundMark x1="8287" y1="52257" x2="8287" y2="58670"/>
                        <a14:foregroundMark x1="15746" y1="48456" x2="33425" y2="31116"/>
                        <a14:foregroundMark x1="33425" y1="31116" x2="37293" y2="14489"/>
                        <a14:foregroundMark x1="37293" y1="14489" x2="64917" y2="12589"/>
                        <a14:foregroundMark x1="64917" y1="12589" x2="79282" y2="13064"/>
                        <a14:foregroundMark x1="79282" y1="13064" x2="82597" y2="32779"/>
                        <a14:foregroundMark x1="82597" y1="32779" x2="57735" y2="29929"/>
                        <a14:foregroundMark x1="57735" y1="29929" x2="54144" y2="34204"/>
                        <a14:foregroundMark x1="17680" y1="52494" x2="21547" y2="59857"/>
                        <a14:foregroundMark x1="85359" y1="12827" x2="85359" y2="30166"/>
                        <a14:foregroundMark x1="85359" y1="30166" x2="84807" y2="30879"/>
                        <a14:foregroundMark x1="69613" y1="61045" x2="72928" y2="61283"/>
                        <a14:foregroundMark x1="72928" y1="61283" x2="78177" y2="59620"/>
                        <a14:foregroundMark x1="14917" y1="81948" x2="39227" y2="93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2" y="240594"/>
            <a:ext cx="2852713" cy="33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9DC07-339F-4386-B766-CD92AFA2681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099938" y="25713073"/>
            <a:ext cx="6462937" cy="4216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AC7AC3-DAAC-4029-8542-8CDB3EFF525D}"/>
              </a:ext>
            </a:extLst>
          </p:cNvPr>
          <p:cNvSpPr txBox="1"/>
          <p:nvPr/>
        </p:nvSpPr>
        <p:spPr>
          <a:xfrm>
            <a:off x="13019198" y="29048441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Wetter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135E4A-3057-433A-82BF-28BEF41ACBAF}"/>
              </a:ext>
            </a:extLst>
          </p:cNvPr>
          <p:cNvSpPr txBox="1"/>
          <p:nvPr/>
        </p:nvSpPr>
        <p:spPr>
          <a:xfrm>
            <a:off x="13019198" y="2586214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Drier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739BA1-3418-415D-8AF0-6667B3E1390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971366" y="21653418"/>
            <a:ext cx="6848192" cy="45002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1C6491B-AB6F-4EA9-93E0-FE534B9403DD}"/>
              </a:ext>
            </a:extLst>
          </p:cNvPr>
          <p:cNvSpPr txBox="1"/>
          <p:nvPr/>
        </p:nvSpPr>
        <p:spPr>
          <a:xfrm>
            <a:off x="21815936" y="25239628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Wetter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96C60E-FA24-42B0-BDB8-BCC77E7EDC75}"/>
              </a:ext>
            </a:extLst>
          </p:cNvPr>
          <p:cNvSpPr txBox="1"/>
          <p:nvPr/>
        </p:nvSpPr>
        <p:spPr>
          <a:xfrm>
            <a:off x="21815936" y="2195152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Drier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9885E6-6DA9-4892-84C8-B7CF43EB015F}"/>
              </a:ext>
            </a:extLst>
          </p:cNvPr>
          <p:cNvSpPr txBox="1"/>
          <p:nvPr/>
        </p:nvSpPr>
        <p:spPr>
          <a:xfrm>
            <a:off x="27832589" y="21872212"/>
            <a:ext cx="22632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6: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 showing precipitation anomaly timeseries for Jan/July ensemble means for YOK-I grid box (15.625</a:t>
            </a:r>
            <a:r>
              <a:rPr lang="en-US" sz="1600" kern="1200" dirty="0">
                <a:solidFill>
                  <a:schemeClr val="dk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°S, 87.1875°W). </a:t>
            </a:r>
          </a:p>
          <a:p>
            <a:pPr algn="just"/>
            <a:endParaRPr lang="en-US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show a trend to wetter anomalies following the eruption. January ensemble mean shows a potential ITCZ reversal.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489DE5-1F4A-485B-A508-F87AF31C3413}"/>
              </a:ext>
            </a:extLst>
          </p:cNvPr>
          <p:cNvSpPr txBox="1"/>
          <p:nvPr/>
        </p:nvSpPr>
        <p:spPr>
          <a:xfrm>
            <a:off x="20428627" y="26484653"/>
            <a:ext cx="98724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4997" indent="-754997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January and July ensemble means show moderate wetting pattern following the eruption. With no significant long-term trend. </a:t>
            </a:r>
          </a:p>
          <a:p>
            <a:pPr algn="just"/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Ensemble runs suggest ITCZ shifts following the eruption. May be modulated by starting conditions and play a role in effecting ENSO response.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5C24E2-8468-42A3-8264-B1C75C5B50DC}"/>
              </a:ext>
            </a:extLst>
          </p:cNvPr>
          <p:cNvSpPr txBox="1"/>
          <p:nvPr/>
        </p:nvSpPr>
        <p:spPr>
          <a:xfrm>
            <a:off x="30555648" y="17580133"/>
            <a:ext cx="11408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4997" indent="-754997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QBO and ENSO initial conditions modulate aerosol distribution between hemispheres. More rapid dispersion of aerosol to NH results in more extreme NH SAT cooling (as expected). </a:t>
            </a:r>
          </a:p>
          <a:p>
            <a:pPr algn="just"/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54997" indent="-754997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analysis is limited by number of ensemble runs as there is a high degree of internal variability which may obscure starting condition signals. </a:t>
            </a:r>
          </a:p>
        </p:txBody>
      </p:sp>
    </p:spTree>
    <p:extLst>
      <p:ext uri="{BB962C8B-B14F-4D97-AF65-F5344CB8AC3E}">
        <p14:creationId xmlns:p14="http://schemas.microsoft.com/office/powerpoint/2010/main" val="315177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20791</TotalTime>
  <Words>1082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Wainman</dc:creator>
  <cp:lastModifiedBy>Laura Wainman</cp:lastModifiedBy>
  <cp:revision>1</cp:revision>
  <dcterms:created xsi:type="dcterms:W3CDTF">2021-12-15T13:46:39Z</dcterms:created>
  <dcterms:modified xsi:type="dcterms:W3CDTF">2022-02-05T15:05:05Z</dcterms:modified>
</cp:coreProperties>
</file>