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71" r:id="rId2"/>
    <p:sldId id="392" r:id="rId3"/>
    <p:sldId id="393" r:id="rId4"/>
    <p:sldId id="394" r:id="rId5"/>
    <p:sldId id="395" r:id="rId6"/>
    <p:sldId id="397" r:id="rId7"/>
    <p:sldId id="396" r:id="rId8"/>
    <p:sldId id="399" r:id="rId9"/>
    <p:sldId id="398" r:id="rId10"/>
    <p:sldId id="401" r:id="rId11"/>
    <p:sldId id="402" r:id="rId12"/>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452">
          <p15:clr>
            <a:srgbClr val="A4A3A4"/>
          </p15:clr>
        </p15:guide>
        <p15:guide id="2" orient="horz" pos="1620">
          <p15:clr>
            <a:srgbClr val="A4A3A4"/>
          </p15:clr>
        </p15:guide>
        <p15:guide id="3" orient="horz" pos="363">
          <p15:clr>
            <a:srgbClr val="A4A3A4"/>
          </p15:clr>
        </p15:guide>
        <p15:guide id="4" pos="5269">
          <p15:clr>
            <a:srgbClr val="A4A3A4"/>
          </p15:clr>
        </p15:guide>
        <p15:guide id="5" pos="2872">
          <p15:clr>
            <a:srgbClr val="A4A3A4"/>
          </p15:clr>
        </p15:guide>
        <p15:guide id="6" pos="2329">
          <p15:clr>
            <a:srgbClr val="A4A3A4"/>
          </p15:clr>
        </p15:guide>
        <p15:guide id="7" pos="288">
          <p15:clr>
            <a:srgbClr val="A4A3A4"/>
          </p15:clr>
        </p15:guide>
        <p15:guide id="8" pos="56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847"/>
    <a:srgbClr val="F1F1F1"/>
    <a:srgbClr val="E3E3E3"/>
    <a:srgbClr val="D5D5D5"/>
    <a:srgbClr val="F1E0F3"/>
    <a:srgbClr val="E2C2E7"/>
    <a:srgbClr val="D4A3DA"/>
    <a:srgbClr val="C5F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9701" autoAdjust="0"/>
  </p:normalViewPr>
  <p:slideViewPr>
    <p:cSldViewPr snapToGrid="0">
      <p:cViewPr varScale="1">
        <p:scale>
          <a:sx n="106" d="100"/>
          <a:sy n="106" d="100"/>
        </p:scale>
        <p:origin x="-546" y="-90"/>
      </p:cViewPr>
      <p:guideLst>
        <p:guide orient="horz" pos="452"/>
        <p:guide orient="horz" pos="1620"/>
        <p:guide orient="horz" pos="363"/>
        <p:guide pos="5269"/>
        <p:guide pos="2872"/>
        <p:guide pos="2329"/>
        <p:guide pos="288"/>
        <p:guide pos="5639"/>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7D03DE1-5215-4B75-88F3-F8EA45F5C5EC}" type="datetimeFigureOut">
              <a:rPr lang="en-US" altLang="en-US"/>
              <a:pPr>
                <a:defRPr/>
              </a:pPr>
              <a:t>3/17/2019</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B4C42F0-4DFF-45E6-9C79-56F9F182E2DB}" type="slidenum">
              <a:rPr lang="en-US" altLang="en-US"/>
              <a:pPr>
                <a:defRPr/>
              </a:pPr>
              <a:t>‹#›</a:t>
            </a:fld>
            <a:endParaRPr lang="en-US" altLang="en-US" dirty="0"/>
          </a:p>
        </p:txBody>
      </p:sp>
    </p:spTree>
    <p:extLst>
      <p:ext uri="{BB962C8B-B14F-4D97-AF65-F5344CB8AC3E}">
        <p14:creationId xmlns:p14="http://schemas.microsoft.com/office/powerpoint/2010/main" val="4093664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528A8338-DD0E-440D-AE41-6B3418B0F46D}" type="datetimeFigureOut">
              <a:rPr lang="en-GB" altLang="en-US"/>
              <a:pPr>
                <a:defRPr/>
              </a:pPr>
              <a:t>17/03/2019</a:t>
            </a:fld>
            <a:endParaRPr lang="en-GB"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E1C7ECA-251A-49DC-84EA-9C7D1879E587}" type="slidenum">
              <a:rPr lang="en-GB" altLang="en-US"/>
              <a:pPr>
                <a:defRPr/>
              </a:pPr>
              <a:t>‹#›</a:t>
            </a:fld>
            <a:endParaRPr lang="en-GB" altLang="en-US" dirty="0"/>
          </a:p>
        </p:txBody>
      </p:sp>
    </p:spTree>
    <p:extLst>
      <p:ext uri="{BB962C8B-B14F-4D97-AF65-F5344CB8AC3E}">
        <p14:creationId xmlns:p14="http://schemas.microsoft.com/office/powerpoint/2010/main" val="2007819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descr="GroupM Logo Full Colour Blue Posi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68320" y="1420687"/>
            <a:ext cx="8207375" cy="2086300"/>
          </a:xfrm>
        </p:spPr>
        <p:txBody>
          <a:bodyPr anchor="ctr"/>
          <a:lstStyle>
            <a:lvl1pPr marL="474663" indent="-474663">
              <a:lnSpc>
                <a:spcPct val="90000"/>
              </a:lnSpc>
              <a:defRPr sz="5400" b="0">
                <a:solidFill>
                  <a:schemeClr val="tx1"/>
                </a:solidFill>
              </a:defRPr>
            </a:lvl1pPr>
          </a:lstStyle>
          <a:p>
            <a:r>
              <a:rPr lang="en-US" smtClean="0"/>
              <a:t>Click to edit Master title style</a:t>
            </a:r>
            <a:endParaRPr lang="en-GB" dirty="0"/>
          </a:p>
        </p:txBody>
      </p:sp>
      <p:sp>
        <p:nvSpPr>
          <p:cNvPr id="8" name="Subtitle 2"/>
          <p:cNvSpPr>
            <a:spLocks noGrp="1"/>
          </p:cNvSpPr>
          <p:nvPr>
            <p:ph type="subTitle" idx="1"/>
          </p:nvPr>
        </p:nvSpPr>
        <p:spPr>
          <a:xfrm>
            <a:off x="540321" y="4586108"/>
            <a:ext cx="6407943" cy="359707"/>
          </a:xfrm>
        </p:spPr>
        <p:txBody>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227356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 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8E61F64-FECF-40B1-9663-C1BE9B37F07E}" type="datetime1">
              <a:rPr lang="en-GB" altLang="en-US"/>
              <a:pPr>
                <a:defRPr/>
              </a:pPr>
              <a:t>17/03/2019</a:t>
            </a:fld>
            <a:endParaRPr lang="en-GB" altLang="en-US"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0C3A68ED-F470-4EA6-81A9-639DE0A159F5}" type="slidenum">
              <a:rPr lang="en-GB" altLang="en-US"/>
              <a:pPr>
                <a:defRPr/>
              </a:pPr>
              <a:t>‹#›</a:t>
            </a:fld>
            <a:endParaRPr lang="en-GB" altLang="en-US" dirty="0"/>
          </a:p>
        </p:txBody>
      </p:sp>
    </p:spTree>
    <p:extLst>
      <p:ext uri="{BB962C8B-B14F-4D97-AF65-F5344CB8AC3E}">
        <p14:creationId xmlns:p14="http://schemas.microsoft.com/office/powerpoint/2010/main" val="374597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 White">
    <p:spTree>
      <p:nvGrpSpPr>
        <p:cNvPr id="1" name=""/>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4572000" y="1131888"/>
            <a:ext cx="0" cy="330835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8" descr="GroupM Logo Full Colour Blue Posi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468007" y="1132429"/>
            <a:ext cx="3923025" cy="33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3"/>
          </p:nvPr>
        </p:nvSpPr>
        <p:spPr>
          <a:xfrm>
            <a:off x="4752982" y="1132430"/>
            <a:ext cx="3922713" cy="3310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Date Placeholder 3"/>
          <p:cNvSpPr>
            <a:spLocks noGrp="1"/>
          </p:cNvSpPr>
          <p:nvPr>
            <p:ph type="dt" sz="half" idx="14"/>
          </p:nvPr>
        </p:nvSpPr>
        <p:spPr/>
        <p:txBody>
          <a:bodyPr/>
          <a:lstStyle>
            <a:lvl1pPr>
              <a:defRPr/>
            </a:lvl1pPr>
          </a:lstStyle>
          <a:p>
            <a:pPr>
              <a:defRPr/>
            </a:pPr>
            <a:fld id="{965F6599-4998-40D9-ACAE-F0186D8FA84D}" type="datetime1">
              <a:rPr lang="en-GB" altLang="en-US"/>
              <a:pPr>
                <a:defRPr/>
              </a:pPr>
              <a:t>17/03/2019</a:t>
            </a:fld>
            <a:endParaRPr lang="en-GB" altLang="en-US" dirty="0"/>
          </a:p>
        </p:txBody>
      </p:sp>
      <p:sp>
        <p:nvSpPr>
          <p:cNvPr id="10" name="Footer Placeholder 4"/>
          <p:cNvSpPr>
            <a:spLocks noGrp="1"/>
          </p:cNvSpPr>
          <p:nvPr>
            <p:ph type="ftr" sz="quarter" idx="15"/>
          </p:nvPr>
        </p:nvSpPr>
        <p:spPr/>
        <p:txBody>
          <a:bodyPr/>
          <a:lstStyle>
            <a:lvl1pPr>
              <a:defRPr/>
            </a:lvl1pPr>
          </a:lstStyle>
          <a:p>
            <a:pPr>
              <a:defRPr/>
            </a:pPr>
            <a:endParaRPr lang="en-GB"/>
          </a:p>
        </p:txBody>
      </p:sp>
      <p:sp>
        <p:nvSpPr>
          <p:cNvPr id="11" name="Slide Number Placeholder 5"/>
          <p:cNvSpPr>
            <a:spLocks noGrp="1"/>
          </p:cNvSpPr>
          <p:nvPr>
            <p:ph type="sldNum" sz="quarter" idx="16"/>
          </p:nvPr>
        </p:nvSpPr>
        <p:spPr/>
        <p:txBody>
          <a:bodyPr/>
          <a:lstStyle>
            <a:lvl1pPr>
              <a:defRPr/>
            </a:lvl1pPr>
          </a:lstStyle>
          <a:p>
            <a:pPr>
              <a:defRPr/>
            </a:pPr>
            <a:fld id="{F2465BCD-B2EF-4B32-B683-16000D847831}" type="slidenum">
              <a:rPr lang="en-GB" altLang="en-US"/>
              <a:pPr>
                <a:defRPr/>
              </a:pPr>
              <a:t>‹#›</a:t>
            </a:fld>
            <a:endParaRPr lang="en-GB" altLang="en-US" dirty="0"/>
          </a:p>
        </p:txBody>
      </p:sp>
    </p:spTree>
    <p:extLst>
      <p:ext uri="{BB962C8B-B14F-4D97-AF65-F5344CB8AC3E}">
        <p14:creationId xmlns:p14="http://schemas.microsoft.com/office/powerpoint/2010/main" val="444009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 Blue">
    <p:bg>
      <p:bgPr>
        <a:solidFill>
          <a:schemeClr val="tx1"/>
        </a:solidFill>
        <a:effectLst/>
      </p:bgPr>
    </p:bg>
    <p:spTree>
      <p:nvGrpSpPr>
        <p:cNvPr id="1" name=""/>
        <p:cNvGrpSpPr/>
        <p:nvPr/>
      </p:nvGrpSpPr>
      <p:grpSpPr>
        <a:xfrm>
          <a:off x="0" y="0"/>
          <a:ext cx="0" cy="0"/>
          <a:chOff x="0" y="0"/>
          <a:chExt cx="0" cy="0"/>
        </a:xfrm>
      </p:grpSpPr>
      <p:pic>
        <p:nvPicPr>
          <p:cNvPr id="5" name="Picture 6"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4572000" y="1131888"/>
            <a:ext cx="0" cy="33083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468007" y="1132427"/>
            <a:ext cx="3923025" cy="3308462"/>
          </a:xfrm>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3"/>
          </p:nvPr>
        </p:nvSpPr>
        <p:spPr>
          <a:xfrm>
            <a:off x="4752982" y="1132428"/>
            <a:ext cx="3922713" cy="3308461"/>
          </a:xfrm>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Date Placeholder 3"/>
          <p:cNvSpPr>
            <a:spLocks noGrp="1"/>
          </p:cNvSpPr>
          <p:nvPr>
            <p:ph type="dt" sz="half" idx="14"/>
          </p:nvPr>
        </p:nvSpPr>
        <p:spPr/>
        <p:txBody>
          <a:bodyPr/>
          <a:lstStyle>
            <a:lvl1pPr>
              <a:defRPr/>
            </a:lvl1pPr>
          </a:lstStyle>
          <a:p>
            <a:pPr>
              <a:defRPr/>
            </a:pPr>
            <a:fld id="{FFD1414A-97BE-4A15-A374-24129B37EDFF}" type="datetime1">
              <a:rPr lang="en-GB" altLang="en-US"/>
              <a:pPr>
                <a:defRPr/>
              </a:pPr>
              <a:t>17/03/2019</a:t>
            </a:fld>
            <a:endParaRPr lang="en-GB" altLang="en-US" dirty="0"/>
          </a:p>
        </p:txBody>
      </p:sp>
      <p:sp>
        <p:nvSpPr>
          <p:cNvPr id="10" name="Footer Placeholder 4"/>
          <p:cNvSpPr>
            <a:spLocks noGrp="1"/>
          </p:cNvSpPr>
          <p:nvPr>
            <p:ph type="ftr" sz="quarter" idx="15"/>
          </p:nvPr>
        </p:nvSpPr>
        <p:spPr/>
        <p:txBody>
          <a:bodyPr/>
          <a:lstStyle>
            <a:lvl1pPr>
              <a:defRPr/>
            </a:lvl1pPr>
          </a:lstStyle>
          <a:p>
            <a:pPr>
              <a:defRPr/>
            </a:pPr>
            <a:endParaRPr lang="en-GB"/>
          </a:p>
        </p:txBody>
      </p:sp>
      <p:sp>
        <p:nvSpPr>
          <p:cNvPr id="11" name="Slide Number Placeholder 5"/>
          <p:cNvSpPr>
            <a:spLocks noGrp="1"/>
          </p:cNvSpPr>
          <p:nvPr>
            <p:ph type="sldNum" sz="quarter" idx="16"/>
          </p:nvPr>
        </p:nvSpPr>
        <p:spPr/>
        <p:txBody>
          <a:bodyPr/>
          <a:lstStyle>
            <a:lvl1pPr>
              <a:defRPr/>
            </a:lvl1pPr>
          </a:lstStyle>
          <a:p>
            <a:pPr>
              <a:defRPr/>
            </a:pPr>
            <a:fld id="{543F8994-EABD-4D4A-AF4A-09C75A744A0F}" type="slidenum">
              <a:rPr lang="en-GB" altLang="en-US"/>
              <a:pPr>
                <a:defRPr/>
              </a:pPr>
              <a:t>‹#›</a:t>
            </a:fld>
            <a:endParaRPr lang="en-GB" altLang="en-US" dirty="0"/>
          </a:p>
        </p:txBody>
      </p:sp>
    </p:spTree>
    <p:extLst>
      <p:ext uri="{BB962C8B-B14F-4D97-AF65-F5344CB8AC3E}">
        <p14:creationId xmlns:p14="http://schemas.microsoft.com/office/powerpoint/2010/main" val="25568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table">
    <p:spTree>
      <p:nvGrpSpPr>
        <p:cNvPr id="1" name=""/>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9144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GroupM Logo Full Colour Blue Posi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68007" y="1132429"/>
            <a:ext cx="2845113" cy="33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Table Placeholder 11"/>
          <p:cNvSpPr>
            <a:spLocks noGrp="1"/>
          </p:cNvSpPr>
          <p:nvPr>
            <p:ph type="tbl" sz="quarter" idx="13"/>
          </p:nvPr>
        </p:nvSpPr>
        <p:spPr>
          <a:xfrm>
            <a:off x="3707905" y="1132428"/>
            <a:ext cx="4967784" cy="3308461"/>
          </a:xfrm>
        </p:spPr>
        <p:txBody>
          <a:bodyPr rtlCol="0">
            <a:noAutofit/>
          </a:bodyPr>
          <a:lstStyle/>
          <a:p>
            <a:pPr lvl="0"/>
            <a:r>
              <a:rPr lang="en-US" noProof="0" dirty="0" smtClean="0"/>
              <a:t>Click icon to add table</a:t>
            </a:r>
            <a:endParaRPr lang="en-GB" noProof="0" dirty="0"/>
          </a:p>
        </p:txBody>
      </p:sp>
      <p:sp>
        <p:nvSpPr>
          <p:cNvPr id="7" name="Date Placeholder 3"/>
          <p:cNvSpPr>
            <a:spLocks noGrp="1"/>
          </p:cNvSpPr>
          <p:nvPr>
            <p:ph type="dt" sz="half" idx="14"/>
          </p:nvPr>
        </p:nvSpPr>
        <p:spPr/>
        <p:txBody>
          <a:bodyPr/>
          <a:lstStyle>
            <a:lvl1pPr>
              <a:defRPr/>
            </a:lvl1pPr>
          </a:lstStyle>
          <a:p>
            <a:pPr>
              <a:defRPr/>
            </a:pPr>
            <a:fld id="{82995E93-1491-47C4-A64B-FBF52C8FFECA}" type="datetime1">
              <a:rPr lang="en-GB" altLang="en-US"/>
              <a:pPr>
                <a:defRPr/>
              </a:pPr>
              <a:t>17/03/2019</a:t>
            </a:fld>
            <a:endParaRPr lang="en-GB" altLang="en-US" dirty="0"/>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580F3A0F-373F-4DC2-AA15-1788C0E4D6A8}" type="slidenum">
              <a:rPr lang="en-GB" altLang="en-US"/>
              <a:pPr>
                <a:defRPr/>
              </a:pPr>
              <a:t>‹#›</a:t>
            </a:fld>
            <a:endParaRPr lang="en-GB" altLang="en-US" dirty="0"/>
          </a:p>
        </p:txBody>
      </p:sp>
    </p:spTree>
    <p:extLst>
      <p:ext uri="{BB962C8B-B14F-4D97-AF65-F5344CB8AC3E}">
        <p14:creationId xmlns:p14="http://schemas.microsoft.com/office/powerpoint/2010/main" val="2631834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chart - White">
    <p:spTree>
      <p:nvGrpSpPr>
        <p:cNvPr id="1" name=""/>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9144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GroupM Logo Full Colour Blue Posi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68007" y="1132429"/>
            <a:ext cx="2845113" cy="33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hart Placeholder 8"/>
          <p:cNvSpPr>
            <a:spLocks noGrp="1"/>
          </p:cNvSpPr>
          <p:nvPr>
            <p:ph type="chart" sz="quarter" idx="13"/>
          </p:nvPr>
        </p:nvSpPr>
        <p:spPr>
          <a:xfrm>
            <a:off x="3707904" y="1132428"/>
            <a:ext cx="4967784" cy="3308461"/>
          </a:xfrm>
        </p:spPr>
        <p:txBody>
          <a:bodyPr rtlCol="0">
            <a:noAutofit/>
          </a:bodyPr>
          <a:lstStyle/>
          <a:p>
            <a:pPr lvl="0"/>
            <a:r>
              <a:rPr lang="en-US" noProof="0" dirty="0" smtClean="0"/>
              <a:t>Click icon to add chart</a:t>
            </a:r>
            <a:endParaRPr lang="en-GB" noProof="0" dirty="0"/>
          </a:p>
        </p:txBody>
      </p:sp>
      <p:sp>
        <p:nvSpPr>
          <p:cNvPr id="7" name="Date Placeholder 3"/>
          <p:cNvSpPr>
            <a:spLocks noGrp="1"/>
          </p:cNvSpPr>
          <p:nvPr>
            <p:ph type="dt" sz="half" idx="14"/>
          </p:nvPr>
        </p:nvSpPr>
        <p:spPr/>
        <p:txBody>
          <a:bodyPr/>
          <a:lstStyle>
            <a:lvl1pPr>
              <a:defRPr/>
            </a:lvl1pPr>
          </a:lstStyle>
          <a:p>
            <a:pPr>
              <a:defRPr/>
            </a:pPr>
            <a:fld id="{C885F5FF-6094-4373-8009-906E027E1028}" type="datetime1">
              <a:rPr lang="en-GB" altLang="en-US"/>
              <a:pPr>
                <a:defRPr/>
              </a:pPr>
              <a:t>17/03/2019</a:t>
            </a:fld>
            <a:endParaRPr lang="en-GB" altLang="en-US" dirty="0"/>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10" name="Slide Number Placeholder 5"/>
          <p:cNvSpPr>
            <a:spLocks noGrp="1"/>
          </p:cNvSpPr>
          <p:nvPr>
            <p:ph type="sldNum" sz="quarter" idx="16"/>
          </p:nvPr>
        </p:nvSpPr>
        <p:spPr/>
        <p:txBody>
          <a:bodyPr/>
          <a:lstStyle>
            <a:lvl1pPr>
              <a:defRPr/>
            </a:lvl1pPr>
          </a:lstStyle>
          <a:p>
            <a:pPr>
              <a:defRPr/>
            </a:pPr>
            <a:fld id="{19D13DF9-830E-4E29-B5CC-6F685A02DBE5}" type="slidenum">
              <a:rPr lang="en-GB" altLang="en-US"/>
              <a:pPr>
                <a:defRPr/>
              </a:pPr>
              <a:t>‹#›</a:t>
            </a:fld>
            <a:endParaRPr lang="en-GB" altLang="en-US" dirty="0"/>
          </a:p>
        </p:txBody>
      </p:sp>
    </p:spTree>
    <p:extLst>
      <p:ext uri="{BB962C8B-B14F-4D97-AF65-F5344CB8AC3E}">
        <p14:creationId xmlns:p14="http://schemas.microsoft.com/office/powerpoint/2010/main" val="1871149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amp; Pic - White">
    <p:spTree>
      <p:nvGrpSpPr>
        <p:cNvPr id="1" name=""/>
        <p:cNvGrpSpPr/>
        <p:nvPr/>
      </p:nvGrpSpPr>
      <p:grpSpPr>
        <a:xfrm>
          <a:off x="0" y="0"/>
          <a:ext cx="0" cy="0"/>
          <a:chOff x="0" y="0"/>
          <a:chExt cx="0" cy="0"/>
        </a:xfrm>
      </p:grpSpPr>
      <p:pic>
        <p:nvPicPr>
          <p:cNvPr id="6"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9144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4572000" y="1131888"/>
            <a:ext cx="0" cy="3094037"/>
          </a:xfrm>
          <a:prstGeom prst="line">
            <a:avLst/>
          </a:prstGeom>
          <a:ln w="127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pic>
        <p:nvPicPr>
          <p:cNvPr id="8" name="Picture 8" descr="GroupM Logo Full Colour Blue Posi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68007" y="1132429"/>
            <a:ext cx="3923025" cy="33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3"/>
          </p:nvPr>
        </p:nvSpPr>
        <p:spPr>
          <a:xfrm>
            <a:off x="4572001" y="4298097"/>
            <a:ext cx="4103688" cy="216073"/>
          </a:xfrm>
        </p:spPr>
        <p:txBody>
          <a:bodyPr/>
          <a:lstStyle>
            <a:lvl1pPr>
              <a:defRPr sz="1000">
                <a:solidFill>
                  <a:schemeClr val="accent2"/>
                </a:solidFill>
              </a:defRPr>
            </a:lvl1pPr>
          </a:lstStyle>
          <a:p>
            <a:pPr lvl="0"/>
            <a:r>
              <a:rPr lang="en-US" smtClean="0"/>
              <a:t>Click to edit Master text styles</a:t>
            </a:r>
          </a:p>
        </p:txBody>
      </p:sp>
      <p:sp>
        <p:nvSpPr>
          <p:cNvPr id="10" name="Picture Placeholder 9"/>
          <p:cNvSpPr>
            <a:spLocks noGrp="1"/>
          </p:cNvSpPr>
          <p:nvPr>
            <p:ph type="pic" sz="quarter" idx="14"/>
          </p:nvPr>
        </p:nvSpPr>
        <p:spPr>
          <a:xfrm>
            <a:off x="4752982" y="1132430"/>
            <a:ext cx="3922713" cy="2878647"/>
          </a:xfrm>
        </p:spPr>
        <p:txBody>
          <a:bodyPr rtlCol="0">
            <a:noAutofit/>
          </a:bodyPr>
          <a:lstStyle/>
          <a:p>
            <a:pPr lvl="0"/>
            <a:r>
              <a:rPr lang="en-US" noProof="0" dirty="0" smtClean="0"/>
              <a:t>Drag picture to placeholder or click icon to add</a:t>
            </a:r>
            <a:endParaRPr lang="en-GB" noProof="0" dirty="0"/>
          </a:p>
        </p:txBody>
      </p:sp>
      <p:sp>
        <p:nvSpPr>
          <p:cNvPr id="11" name="Date Placeholder 3"/>
          <p:cNvSpPr>
            <a:spLocks noGrp="1"/>
          </p:cNvSpPr>
          <p:nvPr>
            <p:ph type="dt" sz="half" idx="15"/>
          </p:nvPr>
        </p:nvSpPr>
        <p:spPr/>
        <p:txBody>
          <a:bodyPr/>
          <a:lstStyle>
            <a:lvl1pPr>
              <a:defRPr/>
            </a:lvl1pPr>
          </a:lstStyle>
          <a:p>
            <a:pPr>
              <a:defRPr/>
            </a:pPr>
            <a:fld id="{59C9AC12-3DF9-4452-BD6A-7C28D83D8897}" type="datetime1">
              <a:rPr lang="en-GB" altLang="en-US"/>
              <a:pPr>
                <a:defRPr/>
              </a:pPr>
              <a:t>17/03/2019</a:t>
            </a:fld>
            <a:endParaRPr lang="en-GB" altLang="en-US" dirty="0"/>
          </a:p>
        </p:txBody>
      </p:sp>
      <p:sp>
        <p:nvSpPr>
          <p:cNvPr id="12" name="Footer Placeholder 4"/>
          <p:cNvSpPr>
            <a:spLocks noGrp="1"/>
          </p:cNvSpPr>
          <p:nvPr>
            <p:ph type="ftr" sz="quarter" idx="16"/>
          </p:nvPr>
        </p:nvSpPr>
        <p:spPr/>
        <p:txBody>
          <a:bodyPr/>
          <a:lstStyle>
            <a:lvl1pPr>
              <a:defRPr/>
            </a:lvl1pPr>
          </a:lstStyle>
          <a:p>
            <a:pPr>
              <a:defRPr/>
            </a:pPr>
            <a:endParaRPr lang="en-GB"/>
          </a:p>
        </p:txBody>
      </p:sp>
      <p:sp>
        <p:nvSpPr>
          <p:cNvPr id="13" name="Slide Number Placeholder 5"/>
          <p:cNvSpPr>
            <a:spLocks noGrp="1"/>
          </p:cNvSpPr>
          <p:nvPr>
            <p:ph type="sldNum" sz="quarter" idx="17"/>
          </p:nvPr>
        </p:nvSpPr>
        <p:spPr/>
        <p:txBody>
          <a:bodyPr/>
          <a:lstStyle>
            <a:lvl1pPr>
              <a:defRPr/>
            </a:lvl1pPr>
          </a:lstStyle>
          <a:p>
            <a:pPr>
              <a:defRPr/>
            </a:pPr>
            <a:fld id="{AFD1777F-E7BD-45B3-A98B-77B7CE0BE6E0}" type="slidenum">
              <a:rPr lang="en-GB" altLang="en-US"/>
              <a:pPr>
                <a:defRPr/>
              </a:pPr>
              <a:t>‹#›</a:t>
            </a:fld>
            <a:endParaRPr lang="en-GB" altLang="en-US" dirty="0"/>
          </a:p>
        </p:txBody>
      </p:sp>
    </p:spTree>
    <p:extLst>
      <p:ext uri="{BB962C8B-B14F-4D97-AF65-F5344CB8AC3E}">
        <p14:creationId xmlns:p14="http://schemas.microsoft.com/office/powerpoint/2010/main" val="2572885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amp; Pic - Blue">
    <p:bg>
      <p:bgPr>
        <a:solidFill>
          <a:schemeClr val="tx1"/>
        </a:solidFill>
        <a:effectLst/>
      </p:bgPr>
    </p:bg>
    <p:spTree>
      <p:nvGrpSpPr>
        <p:cNvPr id="1" name=""/>
        <p:cNvGrpSpPr/>
        <p:nvPr/>
      </p:nvGrpSpPr>
      <p:grpSpPr>
        <a:xfrm>
          <a:off x="0" y="0"/>
          <a:ext cx="0" cy="0"/>
          <a:chOff x="0" y="0"/>
          <a:chExt cx="0" cy="0"/>
        </a:xfrm>
      </p:grpSpPr>
      <p:pic>
        <p:nvPicPr>
          <p:cNvPr id="6" name="Picture 6"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4572000" y="1131888"/>
            <a:ext cx="0" cy="3094037"/>
          </a:xfrm>
          <a:prstGeom prst="line">
            <a:avLst/>
          </a:prstGeom>
          <a:ln w="12700">
            <a:solidFill>
              <a:schemeClr val="accent3"/>
            </a:solidFill>
            <a:tailEnd type="oval" w="sm" len="sm"/>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468007" y="1132427"/>
            <a:ext cx="3923025" cy="3308462"/>
          </a:xfrm>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3"/>
          </p:nvPr>
        </p:nvSpPr>
        <p:spPr>
          <a:xfrm>
            <a:off x="4572001" y="4299682"/>
            <a:ext cx="4103688" cy="214486"/>
          </a:xfrm>
        </p:spPr>
        <p:txBody>
          <a:bodyPr/>
          <a:lstStyle>
            <a:lvl1pPr>
              <a:defRPr sz="1000">
                <a:solidFill>
                  <a:schemeClr val="accent3"/>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p:txBody>
      </p:sp>
      <p:sp>
        <p:nvSpPr>
          <p:cNvPr id="12" name="Picture Placeholder 9"/>
          <p:cNvSpPr>
            <a:spLocks noGrp="1"/>
          </p:cNvSpPr>
          <p:nvPr>
            <p:ph type="pic" sz="quarter" idx="14"/>
          </p:nvPr>
        </p:nvSpPr>
        <p:spPr>
          <a:xfrm>
            <a:off x="4752982" y="1132430"/>
            <a:ext cx="3922713" cy="2878647"/>
          </a:xfrm>
        </p:spPr>
        <p:txBody>
          <a:bodyPr rtlCol="0">
            <a:noAutofit/>
          </a:bodyPr>
          <a:lstStyle/>
          <a:p>
            <a:pPr lvl="0"/>
            <a:r>
              <a:rPr lang="en-US" noProof="0" dirty="0" smtClean="0"/>
              <a:t>Drag picture to placeholder or click icon to add</a:t>
            </a:r>
            <a:endParaRPr lang="en-GB" noProof="0" dirty="0"/>
          </a:p>
        </p:txBody>
      </p:sp>
      <p:sp>
        <p:nvSpPr>
          <p:cNvPr id="10" name="Date Placeholder 3"/>
          <p:cNvSpPr>
            <a:spLocks noGrp="1"/>
          </p:cNvSpPr>
          <p:nvPr>
            <p:ph type="dt" sz="half" idx="15"/>
          </p:nvPr>
        </p:nvSpPr>
        <p:spPr/>
        <p:txBody>
          <a:bodyPr/>
          <a:lstStyle>
            <a:lvl1pPr>
              <a:defRPr/>
            </a:lvl1pPr>
          </a:lstStyle>
          <a:p>
            <a:pPr>
              <a:defRPr/>
            </a:pPr>
            <a:fld id="{92B45EEA-7D15-4575-AD9E-5E0B0877C8FB}" type="datetime1">
              <a:rPr lang="en-GB" altLang="en-US"/>
              <a:pPr>
                <a:defRPr/>
              </a:pPr>
              <a:t>17/03/2019</a:t>
            </a:fld>
            <a:endParaRPr lang="en-GB" altLang="en-US" dirty="0"/>
          </a:p>
        </p:txBody>
      </p:sp>
      <p:sp>
        <p:nvSpPr>
          <p:cNvPr id="11" name="Footer Placeholder 4"/>
          <p:cNvSpPr>
            <a:spLocks noGrp="1"/>
          </p:cNvSpPr>
          <p:nvPr>
            <p:ph type="ftr" sz="quarter" idx="16"/>
          </p:nvPr>
        </p:nvSpPr>
        <p:spPr/>
        <p:txBody>
          <a:bodyPr/>
          <a:lstStyle>
            <a:lvl1pPr>
              <a:defRPr/>
            </a:lvl1pPr>
          </a:lstStyle>
          <a:p>
            <a:pPr>
              <a:defRPr/>
            </a:pPr>
            <a:endParaRPr lang="en-GB"/>
          </a:p>
        </p:txBody>
      </p:sp>
      <p:sp>
        <p:nvSpPr>
          <p:cNvPr id="13" name="Slide Number Placeholder 5"/>
          <p:cNvSpPr>
            <a:spLocks noGrp="1"/>
          </p:cNvSpPr>
          <p:nvPr>
            <p:ph type="sldNum" sz="quarter" idx="17"/>
          </p:nvPr>
        </p:nvSpPr>
        <p:spPr/>
        <p:txBody>
          <a:bodyPr/>
          <a:lstStyle>
            <a:lvl1pPr>
              <a:defRPr/>
            </a:lvl1pPr>
          </a:lstStyle>
          <a:p>
            <a:pPr>
              <a:defRPr/>
            </a:pPr>
            <a:fld id="{55E3CE74-3EB6-4F4B-BE89-D67A8EE079E1}" type="slidenum">
              <a:rPr lang="en-GB" altLang="en-US"/>
              <a:pPr>
                <a:defRPr/>
              </a:pPr>
              <a:t>‹#›</a:t>
            </a:fld>
            <a:endParaRPr lang="en-GB" altLang="en-US" dirty="0"/>
          </a:p>
        </p:txBody>
      </p:sp>
    </p:spTree>
    <p:extLst>
      <p:ext uri="{BB962C8B-B14F-4D97-AF65-F5344CB8AC3E}">
        <p14:creationId xmlns:p14="http://schemas.microsoft.com/office/powerpoint/2010/main" val="1602630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 White">
    <p:spTree>
      <p:nvGrpSpPr>
        <p:cNvPr id="1" name=""/>
        <p:cNvGrpSpPr/>
        <p:nvPr/>
      </p:nvGrpSpPr>
      <p:grpSpPr>
        <a:xfrm>
          <a:off x="0" y="0"/>
          <a:ext cx="0" cy="0"/>
          <a:chOff x="0" y="0"/>
          <a:chExt cx="0" cy="0"/>
        </a:xfrm>
      </p:grpSpPr>
      <p:pic>
        <p:nvPicPr>
          <p:cNvPr id="6"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flipH="1">
            <a:off x="3133725" y="1131888"/>
            <a:ext cx="1588" cy="330835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008688" y="1131888"/>
            <a:ext cx="0" cy="330835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GroupM Logo Full Colour Blue Posi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68006" y="1132429"/>
            <a:ext cx="2484751" cy="33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3"/>
          </p:nvPr>
        </p:nvSpPr>
        <p:spPr>
          <a:xfrm>
            <a:off x="6191250" y="1130842"/>
            <a:ext cx="2484438" cy="3310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8"/>
          <p:cNvSpPr>
            <a:spLocks noGrp="1"/>
          </p:cNvSpPr>
          <p:nvPr>
            <p:ph sz="quarter" idx="14"/>
          </p:nvPr>
        </p:nvSpPr>
        <p:spPr>
          <a:xfrm>
            <a:off x="3313120" y="1132430"/>
            <a:ext cx="2517775" cy="3310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p:txBody>
          <a:bodyPr/>
          <a:lstStyle/>
          <a:p>
            <a:r>
              <a:rPr lang="en-US" smtClean="0"/>
              <a:t>Click to edit Master title style</a:t>
            </a:r>
            <a:endParaRPr lang="en-GB" dirty="0"/>
          </a:p>
        </p:txBody>
      </p:sp>
      <p:sp>
        <p:nvSpPr>
          <p:cNvPr id="12" name="Date Placeholder 3"/>
          <p:cNvSpPr>
            <a:spLocks noGrp="1"/>
          </p:cNvSpPr>
          <p:nvPr>
            <p:ph type="dt" sz="half" idx="15"/>
          </p:nvPr>
        </p:nvSpPr>
        <p:spPr/>
        <p:txBody>
          <a:bodyPr/>
          <a:lstStyle>
            <a:lvl1pPr>
              <a:defRPr/>
            </a:lvl1pPr>
          </a:lstStyle>
          <a:p>
            <a:pPr>
              <a:defRPr/>
            </a:pPr>
            <a:fld id="{11A86941-E51E-4D3C-8196-8480DBAB0810}" type="datetime1">
              <a:rPr lang="en-GB" altLang="en-US"/>
              <a:pPr>
                <a:defRPr/>
              </a:pPr>
              <a:t>17/03/2019</a:t>
            </a:fld>
            <a:endParaRPr lang="en-GB" altLang="en-US" dirty="0"/>
          </a:p>
        </p:txBody>
      </p:sp>
      <p:sp>
        <p:nvSpPr>
          <p:cNvPr id="13" name="Footer Placeholder 4"/>
          <p:cNvSpPr>
            <a:spLocks noGrp="1"/>
          </p:cNvSpPr>
          <p:nvPr>
            <p:ph type="ftr" sz="quarter" idx="16"/>
          </p:nvPr>
        </p:nvSpPr>
        <p:spPr/>
        <p:txBody>
          <a:bodyPr/>
          <a:lstStyle>
            <a:lvl1pPr>
              <a:defRPr/>
            </a:lvl1pPr>
          </a:lstStyle>
          <a:p>
            <a:pPr>
              <a:defRPr/>
            </a:pPr>
            <a:endParaRPr lang="en-GB"/>
          </a:p>
        </p:txBody>
      </p:sp>
      <p:sp>
        <p:nvSpPr>
          <p:cNvPr id="14" name="Slide Number Placeholder 5"/>
          <p:cNvSpPr>
            <a:spLocks noGrp="1"/>
          </p:cNvSpPr>
          <p:nvPr>
            <p:ph type="sldNum" sz="quarter" idx="17"/>
          </p:nvPr>
        </p:nvSpPr>
        <p:spPr/>
        <p:txBody>
          <a:bodyPr/>
          <a:lstStyle>
            <a:lvl1pPr>
              <a:defRPr/>
            </a:lvl1pPr>
          </a:lstStyle>
          <a:p>
            <a:pPr>
              <a:defRPr/>
            </a:pPr>
            <a:fld id="{D4F031CB-FC55-46A5-A587-BFB5C8214222}" type="slidenum">
              <a:rPr lang="en-GB" altLang="en-US"/>
              <a:pPr>
                <a:defRPr/>
              </a:pPr>
              <a:t>‹#›</a:t>
            </a:fld>
            <a:endParaRPr lang="en-GB" altLang="en-US" dirty="0"/>
          </a:p>
        </p:txBody>
      </p:sp>
    </p:spTree>
    <p:extLst>
      <p:ext uri="{BB962C8B-B14F-4D97-AF65-F5344CB8AC3E}">
        <p14:creationId xmlns:p14="http://schemas.microsoft.com/office/powerpoint/2010/main" val="1519638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 Blue">
    <p:bg>
      <p:bgPr>
        <a:solidFill>
          <a:schemeClr val="tx1"/>
        </a:solidFill>
        <a:effectLst/>
      </p:bgPr>
    </p:bg>
    <p:spTree>
      <p:nvGrpSpPr>
        <p:cNvPr id="1" name=""/>
        <p:cNvGrpSpPr/>
        <p:nvPr/>
      </p:nvGrpSpPr>
      <p:grpSpPr>
        <a:xfrm>
          <a:off x="0" y="0"/>
          <a:ext cx="0" cy="0"/>
          <a:chOff x="0" y="0"/>
          <a:chExt cx="0" cy="0"/>
        </a:xfrm>
      </p:grpSpPr>
      <p:pic>
        <p:nvPicPr>
          <p:cNvPr id="6" name="Picture 6"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588"/>
            <a:ext cx="9144000" cy="514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3132138" y="1125538"/>
            <a:ext cx="0" cy="33083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008688" y="1131888"/>
            <a:ext cx="0" cy="33083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468001" y="1132427"/>
            <a:ext cx="2484750" cy="3308462"/>
          </a:xfrm>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3"/>
          </p:nvPr>
        </p:nvSpPr>
        <p:spPr>
          <a:xfrm>
            <a:off x="6191250" y="1132428"/>
            <a:ext cx="2484438" cy="3308461"/>
          </a:xfrm>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Content Placeholder 11"/>
          <p:cNvSpPr>
            <a:spLocks noGrp="1"/>
          </p:cNvSpPr>
          <p:nvPr>
            <p:ph sz="quarter" idx="14"/>
          </p:nvPr>
        </p:nvSpPr>
        <p:spPr>
          <a:xfrm>
            <a:off x="3313120" y="1132430"/>
            <a:ext cx="2517775" cy="3302117"/>
          </a:xfrm>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Date Placeholder 3"/>
          <p:cNvSpPr>
            <a:spLocks noGrp="1"/>
          </p:cNvSpPr>
          <p:nvPr>
            <p:ph type="dt" sz="half" idx="15"/>
          </p:nvPr>
        </p:nvSpPr>
        <p:spPr/>
        <p:txBody>
          <a:bodyPr/>
          <a:lstStyle>
            <a:lvl1pPr>
              <a:defRPr/>
            </a:lvl1pPr>
          </a:lstStyle>
          <a:p>
            <a:pPr>
              <a:defRPr/>
            </a:pPr>
            <a:fld id="{B51FBE8A-BF50-49BC-8A09-EF34BBE55B9E}" type="datetime1">
              <a:rPr lang="en-GB" altLang="en-US"/>
              <a:pPr>
                <a:defRPr/>
              </a:pPr>
              <a:t>17/03/2019</a:t>
            </a:fld>
            <a:endParaRPr lang="en-GB" altLang="en-US" dirty="0"/>
          </a:p>
        </p:txBody>
      </p:sp>
      <p:sp>
        <p:nvSpPr>
          <p:cNvPr id="14" name="Footer Placeholder 4"/>
          <p:cNvSpPr>
            <a:spLocks noGrp="1"/>
          </p:cNvSpPr>
          <p:nvPr>
            <p:ph type="ftr" sz="quarter" idx="16"/>
          </p:nvPr>
        </p:nvSpPr>
        <p:spPr/>
        <p:txBody>
          <a:bodyPr/>
          <a:lstStyle>
            <a:lvl1pPr>
              <a:defRPr/>
            </a:lvl1pPr>
          </a:lstStyle>
          <a:p>
            <a:pPr>
              <a:defRPr/>
            </a:pPr>
            <a:endParaRPr lang="en-GB"/>
          </a:p>
        </p:txBody>
      </p:sp>
      <p:sp>
        <p:nvSpPr>
          <p:cNvPr id="15" name="Slide Number Placeholder 5"/>
          <p:cNvSpPr>
            <a:spLocks noGrp="1"/>
          </p:cNvSpPr>
          <p:nvPr>
            <p:ph type="sldNum" sz="quarter" idx="17"/>
          </p:nvPr>
        </p:nvSpPr>
        <p:spPr/>
        <p:txBody>
          <a:bodyPr/>
          <a:lstStyle>
            <a:lvl1pPr>
              <a:defRPr/>
            </a:lvl1pPr>
          </a:lstStyle>
          <a:p>
            <a:pPr>
              <a:defRPr/>
            </a:pPr>
            <a:fld id="{D74FFDE6-7C21-469A-97D0-0F766C23D9F2}" type="slidenum">
              <a:rPr lang="en-GB" altLang="en-US"/>
              <a:pPr>
                <a:defRPr/>
              </a:pPr>
              <a:t>‹#›</a:t>
            </a:fld>
            <a:endParaRPr lang="en-GB" altLang="en-US" dirty="0"/>
          </a:p>
        </p:txBody>
      </p:sp>
    </p:spTree>
    <p:extLst>
      <p:ext uri="{BB962C8B-B14F-4D97-AF65-F5344CB8AC3E}">
        <p14:creationId xmlns:p14="http://schemas.microsoft.com/office/powerpoint/2010/main" val="3122681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amp; Pictures - White">
    <p:spTree>
      <p:nvGrpSpPr>
        <p:cNvPr id="1" name=""/>
        <p:cNvGrpSpPr/>
        <p:nvPr/>
      </p:nvGrpSpPr>
      <p:grpSpPr>
        <a:xfrm>
          <a:off x="0" y="0"/>
          <a:ext cx="0" cy="0"/>
          <a:chOff x="0" y="0"/>
          <a:chExt cx="0" cy="0"/>
        </a:xfrm>
      </p:grpSpPr>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a:off x="3132138" y="1131888"/>
            <a:ext cx="0" cy="2735262"/>
          </a:xfrm>
          <a:prstGeom prst="line">
            <a:avLst/>
          </a:prstGeom>
          <a:ln w="127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08688" y="1131888"/>
            <a:ext cx="0" cy="2735262"/>
          </a:xfrm>
          <a:prstGeom prst="line">
            <a:avLst/>
          </a:prstGeom>
          <a:ln w="127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pic>
        <p:nvPicPr>
          <p:cNvPr id="13" name="Picture 10" descr="GroupM Logo Full Colour Blue Posi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68006" y="1132429"/>
            <a:ext cx="2484751" cy="33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3"/>
          </p:nvPr>
        </p:nvSpPr>
        <p:spPr>
          <a:xfrm>
            <a:off x="6191250" y="1130840"/>
            <a:ext cx="2484438" cy="2514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8"/>
          <p:cNvSpPr>
            <a:spLocks noGrp="1"/>
          </p:cNvSpPr>
          <p:nvPr>
            <p:ph sz="quarter" idx="14"/>
          </p:nvPr>
        </p:nvSpPr>
        <p:spPr>
          <a:xfrm>
            <a:off x="3313120" y="1132426"/>
            <a:ext cx="2517775" cy="2514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p:txBody>
          <a:bodyPr/>
          <a:lstStyle/>
          <a:p>
            <a:r>
              <a:rPr lang="en-US" smtClean="0"/>
              <a:t>Click to edit Master title style</a:t>
            </a:r>
            <a:endParaRPr lang="en-GB" dirty="0"/>
          </a:p>
        </p:txBody>
      </p:sp>
      <p:sp>
        <p:nvSpPr>
          <p:cNvPr id="18" name="Text Placeholder 17"/>
          <p:cNvSpPr>
            <a:spLocks noGrp="1"/>
          </p:cNvSpPr>
          <p:nvPr>
            <p:ph type="body" sz="quarter" idx="15"/>
          </p:nvPr>
        </p:nvSpPr>
        <p:spPr>
          <a:xfrm>
            <a:off x="3132001" y="3938120"/>
            <a:ext cx="2698888" cy="288658"/>
          </a:xfrm>
        </p:spPr>
        <p:txBody>
          <a:bodyPr/>
          <a:lstStyle>
            <a:lvl1pPr>
              <a:spcAft>
                <a:spcPts val="0"/>
              </a:spcAft>
              <a:defRPr sz="1000">
                <a:solidFill>
                  <a:schemeClr val="accent2"/>
                </a:solidFill>
              </a:defRPr>
            </a:lvl1pPr>
          </a:lstStyle>
          <a:p>
            <a:pPr lvl="0"/>
            <a:r>
              <a:rPr lang="en-US" smtClean="0"/>
              <a:t>Click to edit Master text styles</a:t>
            </a:r>
          </a:p>
        </p:txBody>
      </p:sp>
      <p:sp>
        <p:nvSpPr>
          <p:cNvPr id="19" name="Text Placeholder 17"/>
          <p:cNvSpPr>
            <a:spLocks noGrp="1"/>
          </p:cNvSpPr>
          <p:nvPr>
            <p:ph type="body" sz="quarter" idx="16"/>
          </p:nvPr>
        </p:nvSpPr>
        <p:spPr>
          <a:xfrm>
            <a:off x="6008401" y="3938638"/>
            <a:ext cx="2667288" cy="288658"/>
          </a:xfrm>
        </p:spPr>
        <p:txBody>
          <a:bodyPr/>
          <a:lstStyle>
            <a:lvl1pPr>
              <a:spcAft>
                <a:spcPts val="0"/>
              </a:spcAft>
              <a:defRPr sz="1000">
                <a:solidFill>
                  <a:schemeClr val="accent2"/>
                </a:solidFill>
              </a:defRPr>
            </a:lvl1pPr>
          </a:lstStyle>
          <a:p>
            <a:pPr lvl="0"/>
            <a:r>
              <a:rPr lang="en-US" smtClean="0"/>
              <a:t>Click to edit Master text styles</a:t>
            </a:r>
          </a:p>
        </p:txBody>
      </p:sp>
      <p:sp>
        <p:nvSpPr>
          <p:cNvPr id="14" name="Date Placeholder 3"/>
          <p:cNvSpPr>
            <a:spLocks noGrp="1"/>
          </p:cNvSpPr>
          <p:nvPr>
            <p:ph type="dt" sz="half" idx="17"/>
          </p:nvPr>
        </p:nvSpPr>
        <p:spPr/>
        <p:txBody>
          <a:bodyPr/>
          <a:lstStyle>
            <a:lvl1pPr>
              <a:defRPr/>
            </a:lvl1pPr>
          </a:lstStyle>
          <a:p>
            <a:pPr>
              <a:defRPr/>
            </a:pPr>
            <a:fld id="{6A972B98-97CE-445E-8623-2E7D14FAEBDE}" type="datetime1">
              <a:rPr lang="en-GB" altLang="en-US"/>
              <a:pPr>
                <a:defRPr/>
              </a:pPr>
              <a:t>17/03/2019</a:t>
            </a:fld>
            <a:endParaRPr lang="en-GB" altLang="en-US" dirty="0"/>
          </a:p>
        </p:txBody>
      </p:sp>
      <p:sp>
        <p:nvSpPr>
          <p:cNvPr id="15" name="Footer Placeholder 4"/>
          <p:cNvSpPr>
            <a:spLocks noGrp="1"/>
          </p:cNvSpPr>
          <p:nvPr>
            <p:ph type="ftr" sz="quarter" idx="18"/>
          </p:nvPr>
        </p:nvSpPr>
        <p:spPr/>
        <p:txBody>
          <a:bodyPr/>
          <a:lstStyle>
            <a:lvl1pPr>
              <a:defRPr/>
            </a:lvl1pPr>
          </a:lstStyle>
          <a:p>
            <a:pPr>
              <a:defRPr/>
            </a:pPr>
            <a:endParaRPr lang="en-GB"/>
          </a:p>
        </p:txBody>
      </p:sp>
      <p:sp>
        <p:nvSpPr>
          <p:cNvPr id="16" name="Slide Number Placeholder 5"/>
          <p:cNvSpPr>
            <a:spLocks noGrp="1"/>
          </p:cNvSpPr>
          <p:nvPr>
            <p:ph type="sldNum" sz="quarter" idx="19"/>
          </p:nvPr>
        </p:nvSpPr>
        <p:spPr/>
        <p:txBody>
          <a:bodyPr/>
          <a:lstStyle>
            <a:lvl1pPr>
              <a:defRPr/>
            </a:lvl1pPr>
          </a:lstStyle>
          <a:p>
            <a:pPr>
              <a:defRPr/>
            </a:pPr>
            <a:fld id="{83CA940A-2302-46A4-858A-E7664A612EDC}" type="slidenum">
              <a:rPr lang="en-GB" altLang="en-US"/>
              <a:pPr>
                <a:defRPr/>
              </a:pPr>
              <a:t>‹#›</a:t>
            </a:fld>
            <a:endParaRPr lang="en-GB" altLang="en-US" dirty="0"/>
          </a:p>
        </p:txBody>
      </p:sp>
    </p:spTree>
    <p:extLst>
      <p:ext uri="{BB962C8B-B14F-4D97-AF65-F5344CB8AC3E}">
        <p14:creationId xmlns:p14="http://schemas.microsoft.com/office/powerpoint/2010/main" val="412369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lue">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roupM Logo Full Colour Blue Nega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ctrTitle"/>
          </p:nvPr>
        </p:nvSpPr>
        <p:spPr>
          <a:xfrm>
            <a:off x="468320" y="1420687"/>
            <a:ext cx="8207375" cy="2086300"/>
          </a:xfrm>
        </p:spPr>
        <p:txBody>
          <a:bodyPr anchor="ctr"/>
          <a:lstStyle>
            <a:lvl1pPr marL="474663" indent="-474663">
              <a:lnSpc>
                <a:spcPct val="90000"/>
              </a:lnSpc>
              <a:defRPr sz="5400" b="0">
                <a:solidFill>
                  <a:schemeClr val="bg1"/>
                </a:solidFill>
              </a:defRPr>
            </a:lvl1pPr>
          </a:lstStyle>
          <a:p>
            <a:r>
              <a:rPr lang="en-US" smtClean="0"/>
              <a:t>Click to edit Master title style</a:t>
            </a:r>
            <a:endParaRPr lang="en-GB" dirty="0"/>
          </a:p>
        </p:txBody>
      </p:sp>
      <p:sp>
        <p:nvSpPr>
          <p:cNvPr id="9" name="Subtitle 2"/>
          <p:cNvSpPr>
            <a:spLocks noGrp="1"/>
          </p:cNvSpPr>
          <p:nvPr>
            <p:ph type="subTitle" idx="1"/>
          </p:nvPr>
        </p:nvSpPr>
        <p:spPr>
          <a:xfrm>
            <a:off x="540321" y="4586108"/>
            <a:ext cx="6407943" cy="359707"/>
          </a:xfrm>
        </p:spPr>
        <p:txBody>
          <a:bodyPr/>
          <a:lstStyle>
            <a:lvl1pPr marL="0" indent="0" algn="l">
              <a:buNone/>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2843432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amp; pictures - Blue">
    <p:bg>
      <p:bgPr>
        <a:solidFill>
          <a:schemeClr val="tx1"/>
        </a:solidFill>
        <a:effectLst/>
      </p:bgPr>
    </p:bg>
    <p:spTree>
      <p:nvGrpSpPr>
        <p:cNvPr id="1" name=""/>
        <p:cNvGrpSpPr/>
        <p:nvPr/>
      </p:nvGrpSpPr>
      <p:grpSpPr>
        <a:xfrm>
          <a:off x="0" y="0"/>
          <a:ext cx="0" cy="0"/>
          <a:chOff x="0" y="0"/>
          <a:chExt cx="0" cy="0"/>
        </a:xfrm>
      </p:grpSpPr>
      <p:pic>
        <p:nvPicPr>
          <p:cNvPr id="8" name="Picture 6"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a:off x="3132138" y="1125538"/>
            <a:ext cx="0" cy="2733675"/>
          </a:xfrm>
          <a:prstGeom prst="line">
            <a:avLst/>
          </a:prstGeom>
          <a:ln w="12700">
            <a:solidFill>
              <a:schemeClr val="bg1"/>
            </a:solidFill>
            <a:tailEnd type="oval" w="sm" len="sm"/>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008688" y="1131888"/>
            <a:ext cx="0" cy="2733675"/>
          </a:xfrm>
          <a:prstGeom prst="line">
            <a:avLst/>
          </a:prstGeom>
          <a:ln w="12700">
            <a:solidFill>
              <a:schemeClr val="bg1"/>
            </a:solidFill>
            <a:tailEnd type="oval" w="sm" len="sm"/>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468001" y="1132427"/>
            <a:ext cx="2484750" cy="3308462"/>
          </a:xfrm>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3"/>
          </p:nvPr>
        </p:nvSpPr>
        <p:spPr>
          <a:xfrm>
            <a:off x="6191250" y="1132426"/>
            <a:ext cx="2484438" cy="2514072"/>
          </a:xfrm>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Content Placeholder 11"/>
          <p:cNvSpPr>
            <a:spLocks noGrp="1"/>
          </p:cNvSpPr>
          <p:nvPr>
            <p:ph sz="quarter" idx="14"/>
          </p:nvPr>
        </p:nvSpPr>
        <p:spPr>
          <a:xfrm>
            <a:off x="3313120" y="1132426"/>
            <a:ext cx="2517775" cy="2514072"/>
          </a:xfrm>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Placeholder 17"/>
          <p:cNvSpPr>
            <a:spLocks noGrp="1"/>
          </p:cNvSpPr>
          <p:nvPr>
            <p:ph type="body" sz="quarter" idx="15"/>
          </p:nvPr>
        </p:nvSpPr>
        <p:spPr>
          <a:xfrm>
            <a:off x="3132001" y="3938120"/>
            <a:ext cx="2698888" cy="288658"/>
          </a:xfrm>
        </p:spPr>
        <p:txBody>
          <a:bodyPr/>
          <a:lstStyle>
            <a:lvl1pPr>
              <a:spcAft>
                <a:spcPts val="0"/>
              </a:spcAft>
              <a:defRPr sz="1000">
                <a:solidFill>
                  <a:schemeClr val="bg1"/>
                </a:solidFill>
              </a:defRPr>
            </a:lvl1pPr>
          </a:lstStyle>
          <a:p>
            <a:pPr lvl="0"/>
            <a:r>
              <a:rPr lang="en-US" smtClean="0"/>
              <a:t>Click to edit Master text styles</a:t>
            </a:r>
          </a:p>
        </p:txBody>
      </p:sp>
      <p:sp>
        <p:nvSpPr>
          <p:cNvPr id="14" name="Text Placeholder 17"/>
          <p:cNvSpPr>
            <a:spLocks noGrp="1"/>
          </p:cNvSpPr>
          <p:nvPr>
            <p:ph type="body" sz="quarter" idx="16"/>
          </p:nvPr>
        </p:nvSpPr>
        <p:spPr>
          <a:xfrm>
            <a:off x="6008401" y="3938638"/>
            <a:ext cx="2667288" cy="288658"/>
          </a:xfrm>
        </p:spPr>
        <p:txBody>
          <a:bodyPr/>
          <a:lstStyle>
            <a:lvl1pPr>
              <a:spcAft>
                <a:spcPts val="0"/>
              </a:spcAft>
              <a:defRPr sz="1000">
                <a:solidFill>
                  <a:schemeClr val="bg1"/>
                </a:solidFill>
              </a:defRPr>
            </a:lvl1pPr>
          </a:lstStyle>
          <a:p>
            <a:pPr lvl="0"/>
            <a:r>
              <a:rPr lang="en-US" smtClean="0"/>
              <a:t>Click to edit Master text styles</a:t>
            </a:r>
          </a:p>
        </p:txBody>
      </p:sp>
      <p:sp>
        <p:nvSpPr>
          <p:cNvPr id="16" name="Date Placeholder 3"/>
          <p:cNvSpPr>
            <a:spLocks noGrp="1"/>
          </p:cNvSpPr>
          <p:nvPr>
            <p:ph type="dt" sz="half" idx="17"/>
          </p:nvPr>
        </p:nvSpPr>
        <p:spPr/>
        <p:txBody>
          <a:bodyPr/>
          <a:lstStyle>
            <a:lvl1pPr>
              <a:defRPr/>
            </a:lvl1pPr>
          </a:lstStyle>
          <a:p>
            <a:pPr>
              <a:defRPr/>
            </a:pPr>
            <a:fld id="{E292F26C-EF04-45AA-A103-B7CFCC03EF55}" type="datetime1">
              <a:rPr lang="en-GB" altLang="en-US"/>
              <a:pPr>
                <a:defRPr/>
              </a:pPr>
              <a:t>17/03/2019</a:t>
            </a:fld>
            <a:endParaRPr lang="en-GB" altLang="en-US" dirty="0"/>
          </a:p>
        </p:txBody>
      </p:sp>
      <p:sp>
        <p:nvSpPr>
          <p:cNvPr id="17" name="Footer Placeholder 4"/>
          <p:cNvSpPr>
            <a:spLocks noGrp="1"/>
          </p:cNvSpPr>
          <p:nvPr>
            <p:ph type="ftr" sz="quarter" idx="18"/>
          </p:nvPr>
        </p:nvSpPr>
        <p:spPr/>
        <p:txBody>
          <a:bodyPr/>
          <a:lstStyle>
            <a:lvl1pPr>
              <a:defRPr/>
            </a:lvl1pPr>
          </a:lstStyle>
          <a:p>
            <a:pPr>
              <a:defRPr/>
            </a:pPr>
            <a:endParaRPr lang="en-GB"/>
          </a:p>
        </p:txBody>
      </p:sp>
      <p:sp>
        <p:nvSpPr>
          <p:cNvPr id="18" name="Slide Number Placeholder 5"/>
          <p:cNvSpPr>
            <a:spLocks noGrp="1"/>
          </p:cNvSpPr>
          <p:nvPr>
            <p:ph type="sldNum" sz="quarter" idx="19"/>
          </p:nvPr>
        </p:nvSpPr>
        <p:spPr/>
        <p:txBody>
          <a:bodyPr/>
          <a:lstStyle>
            <a:lvl1pPr>
              <a:defRPr/>
            </a:lvl1pPr>
          </a:lstStyle>
          <a:p>
            <a:pPr>
              <a:defRPr/>
            </a:pPr>
            <a:fld id="{FD6F80D8-AF60-4C15-A888-29D8E66879D9}" type="slidenum">
              <a:rPr lang="en-GB" altLang="en-US"/>
              <a:pPr>
                <a:defRPr/>
              </a:pPr>
              <a:t>‹#›</a:t>
            </a:fld>
            <a:endParaRPr lang="en-GB" altLang="en-US" dirty="0"/>
          </a:p>
        </p:txBody>
      </p:sp>
    </p:spTree>
    <p:extLst>
      <p:ext uri="{BB962C8B-B14F-4D97-AF65-F5344CB8AC3E}">
        <p14:creationId xmlns:p14="http://schemas.microsoft.com/office/powerpoint/2010/main" val="683789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pic>
        <p:nvPicPr>
          <p:cNvPr id="11"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userDrawn="1"/>
        </p:nvCxnSpPr>
        <p:spPr>
          <a:xfrm>
            <a:off x="2595563" y="1131888"/>
            <a:ext cx="0" cy="1655762"/>
          </a:xfrm>
          <a:prstGeom prst="line">
            <a:avLst/>
          </a:prstGeom>
          <a:ln w="127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846888" y="1131888"/>
            <a:ext cx="0" cy="1655762"/>
          </a:xfrm>
          <a:prstGeom prst="line">
            <a:avLst/>
          </a:prstGeom>
          <a:ln w="127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73075" y="1131888"/>
            <a:ext cx="0" cy="1655762"/>
          </a:xfrm>
          <a:prstGeom prst="line">
            <a:avLst/>
          </a:prstGeom>
          <a:ln w="127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4716463" y="1131888"/>
            <a:ext cx="0" cy="1655762"/>
          </a:xfrm>
          <a:prstGeom prst="line">
            <a:avLst/>
          </a:prstGeom>
          <a:ln w="127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pic>
        <p:nvPicPr>
          <p:cNvPr id="16" name="Picture 12" descr="GroupM Logo Full Colour Blue Posi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68313" y="2931417"/>
            <a:ext cx="1836000" cy="1509473"/>
          </a:xfrm>
        </p:spPr>
        <p:txBody>
          <a:bodyPr/>
          <a:lstStyle>
            <a:lvl1pPr>
              <a:spcAft>
                <a:spcPts val="0"/>
              </a:spcAft>
              <a:defRPr b="1">
                <a:solidFill>
                  <a:schemeClr val="accent2"/>
                </a:solidFill>
              </a:defRPr>
            </a:lvl1pPr>
            <a:lvl2pPr>
              <a:spcBef>
                <a:spcPts val="600"/>
              </a:spcBef>
              <a:defRPr sz="1000" b="0"/>
            </a:lvl2pPr>
          </a:lstStyle>
          <a:p>
            <a:pPr lvl="0"/>
            <a:r>
              <a:rPr lang="en-US" smtClean="0"/>
              <a:t>Click to edit Master text styles</a:t>
            </a:r>
          </a:p>
          <a:p>
            <a:pPr lvl="1"/>
            <a:r>
              <a:rPr lang="en-US" smtClean="0"/>
              <a:t>Second level</a:t>
            </a:r>
          </a:p>
        </p:txBody>
      </p:sp>
      <p:sp>
        <p:nvSpPr>
          <p:cNvPr id="9" name="Content Placeholder 8"/>
          <p:cNvSpPr>
            <a:spLocks noGrp="1"/>
          </p:cNvSpPr>
          <p:nvPr>
            <p:ph sz="quarter" idx="13"/>
          </p:nvPr>
        </p:nvSpPr>
        <p:spPr>
          <a:xfrm>
            <a:off x="6847818" y="2931790"/>
            <a:ext cx="1836000" cy="1512090"/>
          </a:xfrm>
        </p:spPr>
        <p:txBody>
          <a:bodyPr/>
          <a:lstStyle>
            <a:lvl1pPr>
              <a:spcAft>
                <a:spcPts val="0"/>
              </a:spcAft>
              <a:defRPr b="1">
                <a:solidFill>
                  <a:schemeClr val="accent2"/>
                </a:solidFill>
              </a:defRPr>
            </a:lvl1pPr>
            <a:lvl2pPr>
              <a:spcBef>
                <a:spcPts val="600"/>
              </a:spcBef>
              <a:defRPr sz="1000" b="0"/>
            </a:lvl2pPr>
          </a:lstStyle>
          <a:p>
            <a:pPr lvl="0"/>
            <a:r>
              <a:rPr lang="en-US" dirty="0" smtClean="0"/>
              <a:t>Click to edit Master text styles</a:t>
            </a:r>
          </a:p>
          <a:p>
            <a:pPr lvl="1"/>
            <a:r>
              <a:rPr lang="en-US" dirty="0" smtClean="0"/>
              <a:t>Second level</a:t>
            </a:r>
          </a:p>
        </p:txBody>
      </p:sp>
      <p:sp>
        <p:nvSpPr>
          <p:cNvPr id="10" name="Content Placeholder 8"/>
          <p:cNvSpPr>
            <a:spLocks noGrp="1"/>
          </p:cNvSpPr>
          <p:nvPr>
            <p:ph sz="quarter" idx="14"/>
          </p:nvPr>
        </p:nvSpPr>
        <p:spPr>
          <a:xfrm>
            <a:off x="4721317" y="2931788"/>
            <a:ext cx="1836000" cy="1512090"/>
          </a:xfrm>
        </p:spPr>
        <p:txBody>
          <a:bodyPr/>
          <a:lstStyle>
            <a:lvl1pPr>
              <a:spcAft>
                <a:spcPts val="0"/>
              </a:spcAft>
              <a:defRPr b="1">
                <a:solidFill>
                  <a:schemeClr val="accent2"/>
                </a:solidFill>
              </a:defRPr>
            </a:lvl1pPr>
            <a:lvl2pPr>
              <a:spcBef>
                <a:spcPts val="600"/>
              </a:spcBef>
              <a:defRPr sz="1000" b="0"/>
            </a:lvl2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p>
            <a:r>
              <a:rPr lang="en-US" smtClean="0"/>
              <a:t>Click to edit Master title style</a:t>
            </a:r>
            <a:endParaRPr lang="en-GB" dirty="0"/>
          </a:p>
        </p:txBody>
      </p:sp>
      <p:sp>
        <p:nvSpPr>
          <p:cNvPr id="17" name="Content Placeholder 8"/>
          <p:cNvSpPr>
            <a:spLocks noGrp="1"/>
          </p:cNvSpPr>
          <p:nvPr>
            <p:ph sz="quarter" idx="15"/>
          </p:nvPr>
        </p:nvSpPr>
        <p:spPr>
          <a:xfrm>
            <a:off x="2594815" y="2931788"/>
            <a:ext cx="1836000" cy="1512090"/>
          </a:xfrm>
        </p:spPr>
        <p:txBody>
          <a:bodyPr/>
          <a:lstStyle>
            <a:lvl1pPr>
              <a:spcAft>
                <a:spcPts val="0"/>
              </a:spcAft>
              <a:defRPr b="1">
                <a:solidFill>
                  <a:schemeClr val="accent2"/>
                </a:solidFill>
              </a:defRPr>
            </a:lvl1pPr>
            <a:lvl2pPr>
              <a:spcBef>
                <a:spcPts val="600"/>
              </a:spcBef>
              <a:defRPr sz="1000" b="0"/>
            </a:lvl2pPr>
          </a:lstStyle>
          <a:p>
            <a:pPr lvl="0"/>
            <a:r>
              <a:rPr lang="en-US" smtClean="0"/>
              <a:t>Click to edit Master text styles</a:t>
            </a:r>
          </a:p>
          <a:p>
            <a:pPr lvl="1"/>
            <a:r>
              <a:rPr lang="en-US" smtClean="0"/>
              <a:t>Second level</a:t>
            </a:r>
          </a:p>
        </p:txBody>
      </p:sp>
      <p:sp>
        <p:nvSpPr>
          <p:cNvPr id="20" name="Picture Placeholder 19"/>
          <p:cNvSpPr>
            <a:spLocks noGrp="1"/>
          </p:cNvSpPr>
          <p:nvPr>
            <p:ph type="pic" sz="quarter" idx="16"/>
          </p:nvPr>
        </p:nvSpPr>
        <p:spPr>
          <a:xfrm>
            <a:off x="611560" y="1130840"/>
            <a:ext cx="1260000" cy="1511333"/>
          </a:xfrm>
        </p:spPr>
        <p:txBody>
          <a:bodyPr rtlCol="0">
            <a:noAutofit/>
          </a:bodyPr>
          <a:lstStyle/>
          <a:p>
            <a:pPr lvl="0"/>
            <a:r>
              <a:rPr lang="en-US" noProof="0" dirty="0" smtClean="0"/>
              <a:t>Drag picture to placeholder or click icon to add</a:t>
            </a:r>
            <a:endParaRPr lang="en-GB" noProof="0" dirty="0"/>
          </a:p>
        </p:txBody>
      </p:sp>
      <p:sp>
        <p:nvSpPr>
          <p:cNvPr id="21" name="Picture Placeholder 19"/>
          <p:cNvSpPr>
            <a:spLocks noGrp="1"/>
          </p:cNvSpPr>
          <p:nvPr>
            <p:ph type="pic" sz="quarter" idx="17"/>
          </p:nvPr>
        </p:nvSpPr>
        <p:spPr>
          <a:xfrm>
            <a:off x="2747797" y="1132425"/>
            <a:ext cx="1260000" cy="1511333"/>
          </a:xfrm>
        </p:spPr>
        <p:txBody>
          <a:bodyPr rtlCol="0">
            <a:noAutofit/>
          </a:bodyPr>
          <a:lstStyle/>
          <a:p>
            <a:pPr lvl="0"/>
            <a:r>
              <a:rPr lang="en-US" noProof="0" dirty="0" smtClean="0"/>
              <a:t>Drag picture to placeholder or click icon to add</a:t>
            </a:r>
            <a:endParaRPr lang="en-GB" noProof="0" dirty="0"/>
          </a:p>
        </p:txBody>
      </p:sp>
      <p:sp>
        <p:nvSpPr>
          <p:cNvPr id="22" name="Picture Placeholder 19"/>
          <p:cNvSpPr>
            <a:spLocks noGrp="1"/>
          </p:cNvSpPr>
          <p:nvPr>
            <p:ph type="pic" sz="quarter" idx="18"/>
          </p:nvPr>
        </p:nvSpPr>
        <p:spPr>
          <a:xfrm>
            <a:off x="4884034" y="1132425"/>
            <a:ext cx="1260000" cy="1511333"/>
          </a:xfrm>
        </p:spPr>
        <p:txBody>
          <a:bodyPr rtlCol="0">
            <a:noAutofit/>
          </a:bodyPr>
          <a:lstStyle/>
          <a:p>
            <a:pPr lvl="0"/>
            <a:r>
              <a:rPr lang="en-US" noProof="0" dirty="0" smtClean="0"/>
              <a:t>Drag picture to placeholder or click icon to add</a:t>
            </a:r>
            <a:endParaRPr lang="en-GB" noProof="0" dirty="0"/>
          </a:p>
        </p:txBody>
      </p:sp>
      <p:sp>
        <p:nvSpPr>
          <p:cNvPr id="23" name="Picture Placeholder 19"/>
          <p:cNvSpPr>
            <a:spLocks noGrp="1"/>
          </p:cNvSpPr>
          <p:nvPr>
            <p:ph type="pic" sz="quarter" idx="19"/>
          </p:nvPr>
        </p:nvSpPr>
        <p:spPr>
          <a:xfrm>
            <a:off x="7020272" y="1123378"/>
            <a:ext cx="1260000" cy="1511333"/>
          </a:xfrm>
        </p:spPr>
        <p:txBody>
          <a:bodyPr rtlCol="0">
            <a:noAutofit/>
          </a:bodyPr>
          <a:lstStyle/>
          <a:p>
            <a:pPr lvl="0"/>
            <a:r>
              <a:rPr lang="en-US" noProof="0" dirty="0" smtClean="0"/>
              <a:t>Drag picture to placeholder or click icon to add</a:t>
            </a:r>
            <a:endParaRPr lang="en-GB" noProof="0" dirty="0"/>
          </a:p>
        </p:txBody>
      </p:sp>
      <p:sp>
        <p:nvSpPr>
          <p:cNvPr id="18" name="Date Placeholder 3"/>
          <p:cNvSpPr>
            <a:spLocks noGrp="1"/>
          </p:cNvSpPr>
          <p:nvPr>
            <p:ph type="dt" sz="half" idx="20"/>
          </p:nvPr>
        </p:nvSpPr>
        <p:spPr/>
        <p:txBody>
          <a:bodyPr/>
          <a:lstStyle>
            <a:lvl1pPr>
              <a:defRPr/>
            </a:lvl1pPr>
          </a:lstStyle>
          <a:p>
            <a:pPr>
              <a:defRPr/>
            </a:pPr>
            <a:fld id="{81C9DE67-E38A-4315-B861-E91DF1AFBF86}" type="datetime1">
              <a:rPr lang="en-GB" altLang="en-US"/>
              <a:pPr>
                <a:defRPr/>
              </a:pPr>
              <a:t>17/03/2019</a:t>
            </a:fld>
            <a:endParaRPr lang="en-GB" altLang="en-US" dirty="0"/>
          </a:p>
        </p:txBody>
      </p:sp>
      <p:sp>
        <p:nvSpPr>
          <p:cNvPr id="19" name="Footer Placeholder 4"/>
          <p:cNvSpPr>
            <a:spLocks noGrp="1"/>
          </p:cNvSpPr>
          <p:nvPr>
            <p:ph type="ftr" sz="quarter" idx="21"/>
          </p:nvPr>
        </p:nvSpPr>
        <p:spPr/>
        <p:txBody>
          <a:bodyPr/>
          <a:lstStyle>
            <a:lvl1pPr>
              <a:defRPr/>
            </a:lvl1pPr>
          </a:lstStyle>
          <a:p>
            <a:pPr>
              <a:defRPr/>
            </a:pPr>
            <a:endParaRPr lang="en-GB"/>
          </a:p>
        </p:txBody>
      </p:sp>
      <p:sp>
        <p:nvSpPr>
          <p:cNvPr id="24" name="Slide Number Placeholder 5"/>
          <p:cNvSpPr>
            <a:spLocks noGrp="1"/>
          </p:cNvSpPr>
          <p:nvPr>
            <p:ph type="sldNum" sz="quarter" idx="22"/>
          </p:nvPr>
        </p:nvSpPr>
        <p:spPr/>
        <p:txBody>
          <a:bodyPr/>
          <a:lstStyle>
            <a:lvl1pPr>
              <a:defRPr/>
            </a:lvl1pPr>
          </a:lstStyle>
          <a:p>
            <a:pPr>
              <a:defRPr/>
            </a:pPr>
            <a:fld id="{0C17D845-E2E0-4302-9ADE-EE5495D5494A}" type="slidenum">
              <a:rPr lang="en-GB" altLang="en-US"/>
              <a:pPr>
                <a:defRPr/>
              </a:pPr>
              <a:t>‹#›</a:t>
            </a:fld>
            <a:endParaRPr lang="en-GB" altLang="en-US" dirty="0"/>
          </a:p>
        </p:txBody>
      </p:sp>
    </p:spTree>
    <p:extLst>
      <p:ext uri="{BB962C8B-B14F-4D97-AF65-F5344CB8AC3E}">
        <p14:creationId xmlns:p14="http://schemas.microsoft.com/office/powerpoint/2010/main" val="2245789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Square">
    <p:bg>
      <p:bgPr>
        <a:solidFill>
          <a:srgbClr val="BFBFBF"/>
        </a:solidFill>
        <a:effectLst/>
      </p:bgPr>
    </p:bg>
    <p:spTree>
      <p:nvGrpSpPr>
        <p:cNvPr id="1" name=""/>
        <p:cNvGrpSpPr/>
        <p:nvPr/>
      </p:nvGrpSpPr>
      <p:grpSpPr>
        <a:xfrm>
          <a:off x="0" y="0"/>
          <a:ext cx="0" cy="0"/>
          <a:chOff x="0" y="0"/>
          <a:chExt cx="0" cy="0"/>
        </a:xfrm>
      </p:grpSpPr>
      <p:sp>
        <p:nvSpPr>
          <p:cNvPr id="3" name="Rectangle 2"/>
          <p:cNvSpPr/>
          <p:nvPr userDrawn="1"/>
        </p:nvSpPr>
        <p:spPr>
          <a:xfrm>
            <a:off x="468313" y="468313"/>
            <a:ext cx="4211637" cy="4208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GB" sz="1200" dirty="0">
              <a:solidFill>
                <a:schemeClr val="bg1"/>
              </a:solidFill>
            </a:endParaRPr>
          </a:p>
        </p:txBody>
      </p:sp>
      <p:pic>
        <p:nvPicPr>
          <p:cNvPr id="4" name="Picture 7"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7584" y="1132428"/>
            <a:ext cx="3599954" cy="2878152"/>
          </a:xfrm>
          <a:noFill/>
        </p:spPr>
        <p:txBody>
          <a:bodyPr anchor="ctr"/>
          <a:lstStyle>
            <a:lvl1pPr algn="l">
              <a:defRPr sz="2400" b="1" cap="all">
                <a:solidFill>
                  <a:schemeClr val="bg1"/>
                </a:solidFill>
              </a:defRPr>
            </a:lvl1pPr>
          </a:lstStyle>
          <a:p>
            <a:r>
              <a:rPr lang="en-US" smtClean="0"/>
              <a:t>Click to edit Master title style</a:t>
            </a:r>
            <a:endParaRPr lang="en-GB"/>
          </a:p>
        </p:txBody>
      </p:sp>
    </p:spTree>
    <p:extLst>
      <p:ext uri="{BB962C8B-B14F-4D97-AF65-F5344CB8AC3E}">
        <p14:creationId xmlns:p14="http://schemas.microsoft.com/office/powerpoint/2010/main" val="605222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Hexagon">
    <p:bg>
      <p:bgPr>
        <a:solidFill>
          <a:srgbClr val="BFBFBF"/>
        </a:solidFill>
        <a:effectLst/>
      </p:bgPr>
    </p:bg>
    <p:spTree>
      <p:nvGrpSpPr>
        <p:cNvPr id="1" name=""/>
        <p:cNvGrpSpPr/>
        <p:nvPr/>
      </p:nvGrpSpPr>
      <p:grpSpPr>
        <a:xfrm>
          <a:off x="0" y="0"/>
          <a:ext cx="0" cy="0"/>
          <a:chOff x="0" y="0"/>
          <a:chExt cx="0" cy="0"/>
        </a:xfrm>
      </p:grpSpPr>
      <p:sp>
        <p:nvSpPr>
          <p:cNvPr id="3" name="Freeform 5"/>
          <p:cNvSpPr>
            <a:spLocks noChangeAspect="1"/>
          </p:cNvSpPr>
          <p:nvPr userDrawn="1"/>
        </p:nvSpPr>
        <p:spPr bwMode="auto">
          <a:xfrm>
            <a:off x="481013" y="300038"/>
            <a:ext cx="3959225" cy="4576762"/>
          </a:xfrm>
          <a:custGeom>
            <a:avLst/>
            <a:gdLst>
              <a:gd name="T0" fmla="*/ 2147483646 w 2460"/>
              <a:gd name="T1" fmla="*/ 2147483646 h 2846"/>
              <a:gd name="T2" fmla="*/ 2147483646 w 2460"/>
              <a:gd name="T3" fmla="*/ 2147483646 h 2846"/>
              <a:gd name="T4" fmla="*/ 2147483646 w 2460"/>
              <a:gd name="T5" fmla="*/ 0 h 2846"/>
              <a:gd name="T6" fmla="*/ 0 w 2460"/>
              <a:gd name="T7" fmla="*/ 2147483646 h 2846"/>
              <a:gd name="T8" fmla="*/ 0 w 2460"/>
              <a:gd name="T9" fmla="*/ 2147483646 h 2846"/>
              <a:gd name="T10" fmla="*/ 2147483646 w 2460"/>
              <a:gd name="T11" fmla="*/ 2147483646 h 2846"/>
              <a:gd name="T12" fmla="*/ 2147483646 w 2460"/>
              <a:gd name="T13" fmla="*/ 2147483646 h 28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0" h="2846">
                <a:moveTo>
                  <a:pt x="2460" y="2132"/>
                </a:moveTo>
                <a:lnTo>
                  <a:pt x="2460" y="709"/>
                </a:lnTo>
                <a:lnTo>
                  <a:pt x="1230" y="0"/>
                </a:lnTo>
                <a:lnTo>
                  <a:pt x="0" y="709"/>
                </a:lnTo>
                <a:lnTo>
                  <a:pt x="0" y="2132"/>
                </a:lnTo>
                <a:lnTo>
                  <a:pt x="1230" y="2846"/>
                </a:lnTo>
                <a:lnTo>
                  <a:pt x="2460" y="2132"/>
                </a:lnTo>
                <a:close/>
              </a:path>
            </a:pathLst>
          </a:custGeom>
          <a:solidFill>
            <a:srgbClr val="1B2A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4" name="Picture 7"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7584" y="1276805"/>
            <a:ext cx="3384376" cy="2589890"/>
          </a:xfrm>
          <a:noFill/>
        </p:spPr>
        <p:txBody>
          <a:bodyPr anchor="ctr"/>
          <a:lstStyle>
            <a:lvl1pPr algn="l">
              <a:defRPr sz="2400" b="1" cap="all">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1439607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 Circle">
    <p:bg>
      <p:bgPr>
        <a:solidFill>
          <a:srgbClr val="BFBFBF"/>
        </a:solidFill>
        <a:effectLst/>
      </p:bgPr>
    </p:bg>
    <p:spTree>
      <p:nvGrpSpPr>
        <p:cNvPr id="1" name=""/>
        <p:cNvGrpSpPr/>
        <p:nvPr/>
      </p:nvGrpSpPr>
      <p:grpSpPr>
        <a:xfrm>
          <a:off x="0" y="0"/>
          <a:ext cx="0" cy="0"/>
          <a:chOff x="0" y="0"/>
          <a:chExt cx="0" cy="0"/>
        </a:xfrm>
      </p:grpSpPr>
      <p:sp>
        <p:nvSpPr>
          <p:cNvPr id="3" name="Oval 2"/>
          <p:cNvSpPr/>
          <p:nvPr userDrawn="1"/>
        </p:nvSpPr>
        <p:spPr>
          <a:xfrm>
            <a:off x="468313" y="484188"/>
            <a:ext cx="4211637" cy="4206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GB" sz="1200" dirty="0">
              <a:solidFill>
                <a:schemeClr val="bg1"/>
              </a:solidFill>
            </a:endParaRPr>
          </a:p>
        </p:txBody>
      </p:sp>
      <p:pic>
        <p:nvPicPr>
          <p:cNvPr id="4" name="Picture 7"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7584" y="1492631"/>
            <a:ext cx="3528392" cy="2158241"/>
          </a:xfrm>
          <a:noFill/>
        </p:spPr>
        <p:txBody>
          <a:bodyPr anchor="ctr"/>
          <a:lstStyle>
            <a:lvl1pPr algn="l">
              <a:defRPr sz="2400" b="1" cap="all">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3781181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 Octagon">
    <p:bg>
      <p:bgPr>
        <a:solidFill>
          <a:srgbClr val="BFBFBF"/>
        </a:solidFill>
        <a:effectLst/>
      </p:bgPr>
    </p:bg>
    <p:spTree>
      <p:nvGrpSpPr>
        <p:cNvPr id="1" name=""/>
        <p:cNvGrpSpPr/>
        <p:nvPr/>
      </p:nvGrpSpPr>
      <p:grpSpPr>
        <a:xfrm>
          <a:off x="0" y="0"/>
          <a:ext cx="0" cy="0"/>
          <a:chOff x="0" y="0"/>
          <a:chExt cx="0" cy="0"/>
        </a:xfrm>
      </p:grpSpPr>
      <p:sp>
        <p:nvSpPr>
          <p:cNvPr id="3" name="Freeform 5"/>
          <p:cNvSpPr>
            <a:spLocks noChangeAspect="1"/>
          </p:cNvSpPr>
          <p:nvPr userDrawn="1"/>
        </p:nvSpPr>
        <p:spPr bwMode="auto">
          <a:xfrm>
            <a:off x="468313" y="557213"/>
            <a:ext cx="3995737" cy="3992562"/>
          </a:xfrm>
          <a:custGeom>
            <a:avLst/>
            <a:gdLst>
              <a:gd name="T0" fmla="*/ 2147483646 w 2517"/>
              <a:gd name="T1" fmla="*/ 0 h 2518"/>
              <a:gd name="T2" fmla="*/ 2147483646 w 2517"/>
              <a:gd name="T3" fmla="*/ 0 h 2518"/>
              <a:gd name="T4" fmla="*/ 0 w 2517"/>
              <a:gd name="T5" fmla="*/ 2147483646 h 2518"/>
              <a:gd name="T6" fmla="*/ 0 w 2517"/>
              <a:gd name="T7" fmla="*/ 2147483646 h 2518"/>
              <a:gd name="T8" fmla="*/ 2147483646 w 2517"/>
              <a:gd name="T9" fmla="*/ 2147483646 h 2518"/>
              <a:gd name="T10" fmla="*/ 2147483646 w 2517"/>
              <a:gd name="T11" fmla="*/ 2147483646 h 2518"/>
              <a:gd name="T12" fmla="*/ 2147483646 w 2517"/>
              <a:gd name="T13" fmla="*/ 2147483646 h 2518"/>
              <a:gd name="T14" fmla="*/ 2147483646 w 2517"/>
              <a:gd name="T15" fmla="*/ 2147483646 h 2518"/>
              <a:gd name="T16" fmla="*/ 2147483646 w 2517"/>
              <a:gd name="T17" fmla="*/ 0 h 25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17" h="2518">
                <a:moveTo>
                  <a:pt x="1782" y="0"/>
                </a:moveTo>
                <a:lnTo>
                  <a:pt x="741" y="0"/>
                </a:lnTo>
                <a:lnTo>
                  <a:pt x="0" y="736"/>
                </a:lnTo>
                <a:lnTo>
                  <a:pt x="0" y="1776"/>
                </a:lnTo>
                <a:lnTo>
                  <a:pt x="741" y="2518"/>
                </a:lnTo>
                <a:lnTo>
                  <a:pt x="1782" y="2518"/>
                </a:lnTo>
                <a:lnTo>
                  <a:pt x="2517" y="1776"/>
                </a:lnTo>
                <a:lnTo>
                  <a:pt x="2517" y="736"/>
                </a:lnTo>
                <a:lnTo>
                  <a:pt x="1782" y="0"/>
                </a:lnTo>
                <a:close/>
              </a:path>
            </a:pathLst>
          </a:custGeom>
          <a:solidFill>
            <a:srgbClr val="1B2A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4" name="Picture 7"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7584" y="1420688"/>
            <a:ext cx="3312368" cy="2302124"/>
          </a:xfrm>
          <a:noFill/>
        </p:spPr>
        <p:txBody>
          <a:bodyPr anchor="ctr"/>
          <a:lstStyle>
            <a:lvl1pPr algn="l">
              <a:defRPr sz="2400" b="1" cap="all">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3815455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 White">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9144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GroupM Logo Full Colour Blue Posi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8320" y="1420687"/>
            <a:ext cx="8207375" cy="2086300"/>
          </a:xfrm>
        </p:spPr>
        <p:txBody>
          <a:bodyPr anchor="ctr"/>
          <a:lstStyle>
            <a:lvl1pPr marL="474663" indent="-474663">
              <a:lnSpc>
                <a:spcPct val="90000"/>
              </a:lnSpc>
              <a:defRPr sz="5400" b="0"/>
            </a:lvl1pPr>
          </a:lstStyle>
          <a:p>
            <a:r>
              <a:rPr lang="en-US" smtClean="0"/>
              <a:t>Click to edit Master title style</a:t>
            </a:r>
            <a:endParaRPr lang="en-GB" dirty="0"/>
          </a:p>
        </p:txBody>
      </p:sp>
    </p:spTree>
    <p:extLst>
      <p:ext uri="{BB962C8B-B14F-4D97-AF65-F5344CB8AC3E}">
        <p14:creationId xmlns:p14="http://schemas.microsoft.com/office/powerpoint/2010/main" val="3774369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Slide - Blue">
    <p:bg>
      <p:bgPr>
        <a:solidFill>
          <a:schemeClr val="tx1"/>
        </a:solidFill>
        <a:effectLst/>
      </p:bgPr>
    </p:bg>
    <p:spTree>
      <p:nvGrpSpPr>
        <p:cNvPr id="1" name=""/>
        <p:cNvGrpSpPr/>
        <p:nvPr/>
      </p:nvGrpSpPr>
      <p:grpSpPr>
        <a:xfrm>
          <a:off x="0" y="0"/>
          <a:ext cx="0" cy="0"/>
          <a:chOff x="0" y="0"/>
          <a:chExt cx="0" cy="0"/>
        </a:xfrm>
      </p:grpSpPr>
      <p:pic>
        <p:nvPicPr>
          <p:cNvPr id="3" name="Picture 6"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8320" y="1420687"/>
            <a:ext cx="8207375" cy="2086300"/>
          </a:xfrm>
        </p:spPr>
        <p:txBody>
          <a:bodyPr anchor="ctr"/>
          <a:lstStyle>
            <a:lvl1pPr marL="474663" indent="-474663">
              <a:lnSpc>
                <a:spcPct val="90000"/>
              </a:lnSpc>
              <a:defRPr sz="5400" b="0">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192149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Light picture">
    <p:bg>
      <p:bgPr>
        <a:solidFill>
          <a:srgbClr val="BFBFBF"/>
        </a:solidFill>
        <a:effectLst/>
      </p:bgPr>
    </p:bg>
    <p:spTree>
      <p:nvGrpSpPr>
        <p:cNvPr id="1" name=""/>
        <p:cNvGrpSpPr/>
        <p:nvPr/>
      </p:nvGrpSpPr>
      <p:grpSpPr>
        <a:xfrm>
          <a:off x="0" y="0"/>
          <a:ext cx="0" cy="0"/>
          <a:chOff x="0" y="0"/>
          <a:chExt cx="0" cy="0"/>
        </a:xfrm>
      </p:grpSpPr>
      <p:pic>
        <p:nvPicPr>
          <p:cNvPr id="4" name="Picture 6" descr="GroupM Logo Full Colour Blue Nega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330200" y="4114800"/>
            <a:ext cx="914400" cy="914400"/>
          </a:xfrm>
          <a:prstGeom prst="rect">
            <a:avLst/>
          </a:prstGeom>
          <a:noFill/>
          <a:ln>
            <a:noFill/>
          </a:ln>
          <a:extLst/>
        </p:spPr>
        <p:txBody>
          <a:bodyPr wrap="none" lIns="0" tIns="0" rIns="0" bIns="0"/>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1" hangingPunct="1">
              <a:spcAft>
                <a:spcPts val="600"/>
              </a:spcAft>
              <a:defRPr/>
            </a:pPr>
            <a:endParaRPr lang="en-US" sz="1200" dirty="0" smtClean="0"/>
          </a:p>
        </p:txBody>
      </p:sp>
      <p:sp>
        <p:nvSpPr>
          <p:cNvPr id="2" name="Title 1"/>
          <p:cNvSpPr>
            <a:spLocks noGrp="1"/>
          </p:cNvSpPr>
          <p:nvPr>
            <p:ph type="ctrTitle"/>
          </p:nvPr>
        </p:nvSpPr>
        <p:spPr>
          <a:xfrm>
            <a:off x="468320" y="1420687"/>
            <a:ext cx="8207375" cy="2086300"/>
          </a:xfrm>
        </p:spPr>
        <p:txBody>
          <a:bodyPr anchor="ctr"/>
          <a:lstStyle>
            <a:lvl1pPr marL="474663" indent="-474663">
              <a:lnSpc>
                <a:spcPct val="90000"/>
              </a:lnSpc>
              <a:defRPr sz="5400" b="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540321" y="4586108"/>
            <a:ext cx="6407943" cy="359707"/>
          </a:xfrm>
        </p:spPr>
        <p:txBody>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115709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Dark picture">
    <p:bg>
      <p:bgPr>
        <a:solidFill>
          <a:srgbClr val="7F7F7F"/>
        </a:solidFill>
        <a:effectLst/>
      </p:bgPr>
    </p:bg>
    <p:spTree>
      <p:nvGrpSpPr>
        <p:cNvPr id="1" name=""/>
        <p:cNvGrpSpPr/>
        <p:nvPr/>
      </p:nvGrpSpPr>
      <p:grpSpPr>
        <a:xfrm>
          <a:off x="0" y="0"/>
          <a:ext cx="0" cy="0"/>
          <a:chOff x="0" y="0"/>
          <a:chExt cx="0" cy="0"/>
        </a:xfrm>
      </p:grpSpPr>
      <p:pic>
        <p:nvPicPr>
          <p:cNvPr id="4" name="Picture 6" descr="GroupM_Premium_CapeTown_RGB.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25188" y="-1941513"/>
            <a:ext cx="20399376" cy="708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GroupM Logo Full Colour Blue Nega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ctrTitle"/>
          </p:nvPr>
        </p:nvSpPr>
        <p:spPr>
          <a:xfrm>
            <a:off x="468320" y="1420687"/>
            <a:ext cx="8207375" cy="2086300"/>
          </a:xfrm>
        </p:spPr>
        <p:txBody>
          <a:bodyPr anchor="ctr"/>
          <a:lstStyle>
            <a:lvl1pPr marL="474663" indent="-474663">
              <a:lnSpc>
                <a:spcPct val="90000"/>
              </a:lnSpc>
              <a:defRPr sz="5400" b="0">
                <a:solidFill>
                  <a:srgbClr val="FFFFFF"/>
                </a:solidFill>
              </a:defRPr>
            </a:lvl1pPr>
          </a:lstStyle>
          <a:p>
            <a:r>
              <a:rPr lang="en-US" smtClean="0"/>
              <a:t>Click to edit Master title style</a:t>
            </a:r>
            <a:endParaRPr lang="en-GB" dirty="0"/>
          </a:p>
        </p:txBody>
      </p:sp>
      <p:sp>
        <p:nvSpPr>
          <p:cNvPr id="7" name="Subtitle 2"/>
          <p:cNvSpPr>
            <a:spLocks noGrp="1"/>
          </p:cNvSpPr>
          <p:nvPr>
            <p:ph type="subTitle" idx="1"/>
          </p:nvPr>
        </p:nvSpPr>
        <p:spPr>
          <a:xfrm>
            <a:off x="540321" y="4586108"/>
            <a:ext cx="6407943" cy="359707"/>
          </a:xfrm>
        </p:spPr>
        <p:txBody>
          <a:bodyPr/>
          <a:lstStyle>
            <a:lvl1pPr marL="0" indent="0" algn="l">
              <a:buNone/>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224759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 Whit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9144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3"/>
          <p:cNvSpPr>
            <a:spLocks noGrp="1"/>
          </p:cNvSpPr>
          <p:nvPr>
            <p:ph type="dt" sz="half" idx="10"/>
          </p:nvPr>
        </p:nvSpPr>
        <p:spPr/>
        <p:txBody>
          <a:bodyPr/>
          <a:lstStyle>
            <a:lvl1pPr>
              <a:defRPr/>
            </a:lvl1pPr>
          </a:lstStyle>
          <a:p>
            <a:pPr>
              <a:defRPr/>
            </a:pPr>
            <a:fld id="{C8557011-6B29-4D22-9C59-F1FE44F3CD98}" type="datetime1">
              <a:rPr lang="en-GB" altLang="en-US"/>
              <a:pPr>
                <a:defRPr/>
              </a:pPr>
              <a:t>17/03/2019</a:t>
            </a:fld>
            <a:endParaRPr lang="en-GB" altLang="en-US" dirty="0"/>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C5671FB8-33E3-445C-AC22-01688435C46E}" type="slidenum">
              <a:rPr lang="en-GB" altLang="en-US"/>
              <a:pPr>
                <a:defRPr/>
              </a:pPr>
              <a:t>‹#›</a:t>
            </a:fld>
            <a:endParaRPr lang="en-GB" altLang="en-US" dirty="0"/>
          </a:p>
        </p:txBody>
      </p:sp>
    </p:spTree>
    <p:extLst>
      <p:ext uri="{BB962C8B-B14F-4D97-AF65-F5344CB8AC3E}">
        <p14:creationId xmlns:p14="http://schemas.microsoft.com/office/powerpoint/2010/main" val="235025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One column - White NO LOGO">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9144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7C07536B-357B-47EB-B888-3367859FAE96}" type="datetime1">
              <a:rPr lang="en-GB" altLang="en-US"/>
              <a:pPr>
                <a:defRPr/>
              </a:pPr>
              <a:t>17/03/2019</a:t>
            </a:fld>
            <a:endParaRPr lang="en-GB" altLang="en-US"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5E2E898-2455-416D-B98E-7F221A2431A4}" type="slidenum">
              <a:rPr lang="en-GB" altLang="en-US"/>
              <a:pPr>
                <a:defRPr/>
              </a:pPr>
              <a:t>‹#›</a:t>
            </a:fld>
            <a:endParaRPr lang="en-GB" altLang="en-US" dirty="0"/>
          </a:p>
        </p:txBody>
      </p:sp>
    </p:spTree>
    <p:extLst>
      <p:ext uri="{BB962C8B-B14F-4D97-AF65-F5344CB8AC3E}">
        <p14:creationId xmlns:p14="http://schemas.microsoft.com/office/powerpoint/2010/main" val="425304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One column - Blue">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roupM Logo Full Colour Blue Negative CMYK.em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85100" y="4659313"/>
            <a:ext cx="11080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Date Placeholder 3"/>
          <p:cNvSpPr>
            <a:spLocks noGrp="1"/>
          </p:cNvSpPr>
          <p:nvPr>
            <p:ph type="dt" sz="half" idx="10"/>
          </p:nvPr>
        </p:nvSpPr>
        <p:spPr/>
        <p:txBody>
          <a:bodyPr/>
          <a:lstStyle>
            <a:lvl1pPr>
              <a:defRPr/>
            </a:lvl1pPr>
          </a:lstStyle>
          <a:p>
            <a:pPr>
              <a:defRPr/>
            </a:pPr>
            <a:fld id="{0D5EB063-3124-43C8-801B-A664D7F56389}" type="datetime1">
              <a:rPr lang="en-GB" altLang="en-US"/>
              <a:pPr>
                <a:defRPr/>
              </a:pPr>
              <a:t>17/03/2019</a:t>
            </a:fld>
            <a:endParaRPr lang="en-GB" altLang="en-US" dirty="0"/>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7AEF8A29-2A60-431C-BE97-49B5E10C3A4E}" type="slidenum">
              <a:rPr lang="en-GB" altLang="en-US"/>
              <a:pPr>
                <a:defRPr/>
              </a:pPr>
              <a:t>‹#›</a:t>
            </a:fld>
            <a:endParaRPr lang="en-GB" altLang="en-US" dirty="0"/>
          </a:p>
        </p:txBody>
      </p:sp>
    </p:spTree>
    <p:extLst>
      <p:ext uri="{BB962C8B-B14F-4D97-AF65-F5344CB8AC3E}">
        <p14:creationId xmlns:p14="http://schemas.microsoft.com/office/powerpoint/2010/main" val="359101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One column - Blue - NO LOGO">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3"/>
          <p:cNvSpPr>
            <a:spLocks noGrp="1"/>
          </p:cNvSpPr>
          <p:nvPr>
            <p:ph type="dt" sz="half" idx="10"/>
          </p:nvPr>
        </p:nvSpPr>
        <p:spPr/>
        <p:txBody>
          <a:bodyPr/>
          <a:lstStyle>
            <a:lvl1pPr>
              <a:defRPr/>
            </a:lvl1pPr>
          </a:lstStyle>
          <a:p>
            <a:pPr>
              <a:defRPr/>
            </a:pPr>
            <a:fld id="{708E1E17-5DC9-46AA-9824-D712B6D9500F}" type="datetime1">
              <a:rPr lang="en-GB" altLang="en-US"/>
              <a:pPr>
                <a:defRPr/>
              </a:pPr>
              <a:t>17/03/2019</a:t>
            </a:fld>
            <a:endParaRPr lang="en-GB" altLang="en-US"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7FAA9CE9-8905-46D9-A04B-CF6D02C87EC5}" type="slidenum">
              <a:rPr lang="en-GB" altLang="en-US"/>
              <a:pPr>
                <a:defRPr/>
              </a:pPr>
              <a:t>‹#›</a:t>
            </a:fld>
            <a:endParaRPr lang="en-GB" altLang="en-US" dirty="0"/>
          </a:p>
        </p:txBody>
      </p:sp>
    </p:spTree>
    <p:extLst>
      <p:ext uri="{BB962C8B-B14F-4D97-AF65-F5344CB8AC3E}">
        <p14:creationId xmlns:p14="http://schemas.microsoft.com/office/powerpoint/2010/main" val="316332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lank - LOGO">
    <p:spTree>
      <p:nvGrpSpPr>
        <p:cNvPr id="1" name=""/>
        <p:cNvGrpSpPr/>
        <p:nvPr/>
      </p:nvGrpSpPr>
      <p:grpSpPr>
        <a:xfrm>
          <a:off x="0" y="0"/>
          <a:ext cx="0" cy="0"/>
          <a:chOff x="0" y="0"/>
          <a:chExt cx="0" cy="0"/>
        </a:xfrm>
      </p:grpSpPr>
      <p:pic>
        <p:nvPicPr>
          <p:cNvPr id="4" name="Picture 6" descr="GroupM Logo Full Colour Blue Positive CMYK.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93038" y="4659313"/>
            <a:ext cx="110013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ED06D179-36C8-44A4-9CB1-40393101C81C}" type="datetime1">
              <a:rPr lang="en-GB" altLang="en-US"/>
              <a:pPr>
                <a:defRPr/>
              </a:pPr>
              <a:t>17/03/2019</a:t>
            </a:fld>
            <a:endParaRPr lang="en-GB" altLang="en-US"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78E2C18-08C4-405E-BB27-DD103D370639}" type="slidenum">
              <a:rPr lang="en-GB" altLang="en-US"/>
              <a:pPr>
                <a:defRPr/>
              </a:pPr>
              <a:t>‹#›</a:t>
            </a:fld>
            <a:endParaRPr lang="en-GB" altLang="en-US" dirty="0"/>
          </a:p>
        </p:txBody>
      </p:sp>
    </p:spTree>
    <p:extLst>
      <p:ext uri="{BB962C8B-B14F-4D97-AF65-F5344CB8AC3E}">
        <p14:creationId xmlns:p14="http://schemas.microsoft.com/office/powerpoint/2010/main" val="303138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313" y="287338"/>
            <a:ext cx="8207375" cy="809625"/>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027" name="Text Placeholder 2"/>
          <p:cNvSpPr>
            <a:spLocks noGrp="1"/>
          </p:cNvSpPr>
          <p:nvPr>
            <p:ph type="body" idx="1"/>
          </p:nvPr>
        </p:nvSpPr>
        <p:spPr bwMode="auto">
          <a:xfrm>
            <a:off x="468313" y="1131888"/>
            <a:ext cx="82073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5724525" y="4767263"/>
            <a:ext cx="1079500" cy="274637"/>
          </a:xfrm>
          <a:prstGeom prst="rect">
            <a:avLst/>
          </a:prstGeom>
        </p:spPr>
        <p:txBody>
          <a:bodyPr vert="horz" wrap="square" lIns="0" tIns="0" rIns="0" bIns="0" numCol="1" anchor="t" anchorCtr="0" compatLnSpc="1">
            <a:prstTxWarp prst="textNoShape">
              <a:avLst/>
            </a:prstTxWarp>
          </a:bodyPr>
          <a:lstStyle>
            <a:lvl1pPr algn="r" eaLnBrk="1" hangingPunct="1">
              <a:defRPr sz="1200">
                <a:solidFill>
                  <a:schemeClr val="accent2"/>
                </a:solidFill>
              </a:defRPr>
            </a:lvl1pPr>
          </a:lstStyle>
          <a:p>
            <a:pPr>
              <a:defRPr/>
            </a:pPr>
            <a:fld id="{282BC607-3254-4B6D-A817-224574A979EA}" type="datetime1">
              <a:rPr lang="en-GB" altLang="en-US"/>
              <a:pPr>
                <a:defRPr/>
              </a:pPr>
              <a:t>17/03/2019</a:t>
            </a:fld>
            <a:endParaRPr lang="en-GB" altLang="en-US" dirty="0"/>
          </a:p>
        </p:txBody>
      </p:sp>
      <p:sp>
        <p:nvSpPr>
          <p:cNvPr id="5" name="Footer Placeholder 4"/>
          <p:cNvSpPr>
            <a:spLocks noGrp="1"/>
          </p:cNvSpPr>
          <p:nvPr>
            <p:ph type="ftr" sz="quarter" idx="3"/>
          </p:nvPr>
        </p:nvSpPr>
        <p:spPr>
          <a:xfrm>
            <a:off x="1042988" y="4767263"/>
            <a:ext cx="4608512" cy="274637"/>
          </a:xfrm>
          <a:prstGeom prst="rect">
            <a:avLst/>
          </a:prstGeom>
        </p:spPr>
        <p:txBody>
          <a:bodyPr vert="horz" lIns="0" tIns="0" rIns="0" bIns="0" rtlCol="0" anchor="t" anchorCtr="0"/>
          <a:lstStyle>
            <a:lvl1pPr algn="l" eaLnBrk="1" fontAlgn="auto" hangingPunct="1">
              <a:spcBef>
                <a:spcPts val="0"/>
              </a:spcBef>
              <a:spcAft>
                <a:spcPts val="0"/>
              </a:spcAft>
              <a:defRPr sz="1200">
                <a:solidFill>
                  <a:schemeClr val="accent2"/>
                </a:solidFill>
                <a:latin typeface="+mn-lt"/>
                <a:ea typeface="+mn-ea"/>
                <a:cs typeface="+mn-cs"/>
              </a:defRPr>
            </a:lvl1pPr>
          </a:lstStyle>
          <a:p>
            <a:pPr>
              <a:defRPr/>
            </a:pPr>
            <a:endParaRPr lang="en-GB"/>
          </a:p>
        </p:txBody>
      </p:sp>
      <p:sp>
        <p:nvSpPr>
          <p:cNvPr id="10" name="Slide Number Placeholder 5"/>
          <p:cNvSpPr>
            <a:spLocks noGrp="1"/>
          </p:cNvSpPr>
          <p:nvPr>
            <p:ph type="sldNum" sz="quarter" idx="4"/>
          </p:nvPr>
        </p:nvSpPr>
        <p:spPr>
          <a:xfrm>
            <a:off x="-36513" y="4848225"/>
            <a:ext cx="504826" cy="128588"/>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800">
                <a:solidFill>
                  <a:srgbClr val="B9B9B9"/>
                </a:solidFill>
              </a:defRPr>
            </a:lvl1pPr>
          </a:lstStyle>
          <a:p>
            <a:pPr>
              <a:defRPr/>
            </a:pPr>
            <a:fld id="{4FA67034-06F7-4AA7-AC6A-CFF52BA19B84}"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sldLayoutIdLst>
    <p:sldLayoutId id="2147485602" r:id="rId1"/>
    <p:sldLayoutId id="2147485603" r:id="rId2"/>
    <p:sldLayoutId id="2147485604" r:id="rId3"/>
    <p:sldLayoutId id="2147485605" r:id="rId4"/>
    <p:sldLayoutId id="2147485606" r:id="rId5"/>
    <p:sldLayoutId id="2147485607" r:id="rId6"/>
    <p:sldLayoutId id="2147485608" r:id="rId7"/>
    <p:sldLayoutId id="2147485609" r:id="rId8"/>
    <p:sldLayoutId id="2147485610" r:id="rId9"/>
    <p:sldLayoutId id="2147485601" r:id="rId10"/>
    <p:sldLayoutId id="2147485611" r:id="rId11"/>
    <p:sldLayoutId id="2147485612" r:id="rId12"/>
    <p:sldLayoutId id="2147485613" r:id="rId13"/>
    <p:sldLayoutId id="2147485614" r:id="rId14"/>
    <p:sldLayoutId id="2147485615" r:id="rId15"/>
    <p:sldLayoutId id="2147485616" r:id="rId16"/>
    <p:sldLayoutId id="2147485617" r:id="rId17"/>
    <p:sldLayoutId id="2147485618" r:id="rId18"/>
    <p:sldLayoutId id="2147485619" r:id="rId19"/>
    <p:sldLayoutId id="2147485620" r:id="rId20"/>
    <p:sldLayoutId id="2147485621" r:id="rId21"/>
    <p:sldLayoutId id="2147485622" r:id="rId22"/>
    <p:sldLayoutId id="2147485623" r:id="rId23"/>
    <p:sldLayoutId id="2147485624" r:id="rId24"/>
    <p:sldLayoutId id="2147485625" r:id="rId25"/>
    <p:sldLayoutId id="2147485626" r:id="rId26"/>
    <p:sldLayoutId id="2147485627" r:id="rId27"/>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p:titleStyle>
    <p:bodyStyle>
      <a:lvl1pPr marL="342900" indent="-342900" algn="l" rtl="0" eaLnBrk="0" fontAlgn="base" hangingPunct="0">
        <a:spcBef>
          <a:spcPct val="0"/>
        </a:spcBef>
        <a:spcAft>
          <a:spcPts val="600"/>
        </a:spcAft>
        <a:buFont typeface="Arial" panose="020B0604020202020204" pitchFamily="34" charset="0"/>
        <a:defRPr sz="1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defRPr b="1"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defRPr sz="2400" b="1" kern="1200">
          <a:solidFill>
            <a:schemeClr val="accent2"/>
          </a:solidFill>
          <a:latin typeface="+mn-lt"/>
          <a:ea typeface="MS PGothic" panose="020B0600070205080204" pitchFamily="34" charset="-128"/>
          <a:cs typeface="+mn-cs"/>
        </a:defRPr>
      </a:lvl3pPr>
      <a:lvl4pPr marL="176213" indent="-176213" algn="l"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360363" indent="-184150" algn="l"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76213" indent="-176213" algn="l" defTabSz="914400" rtl="0" eaLnBrk="1" latinLnBrk="0" hangingPunct="1">
        <a:spcBef>
          <a:spcPts val="1200"/>
        </a:spcBef>
        <a:buFont typeface="+mj-lt"/>
        <a:buAutoNum type="arabicParenR"/>
        <a:defRPr sz="1200" kern="1200">
          <a:solidFill>
            <a:schemeClr val="tx1"/>
          </a:solidFill>
          <a:latin typeface="+mn-lt"/>
          <a:ea typeface="+mn-ea"/>
          <a:cs typeface="+mn-cs"/>
        </a:defRPr>
      </a:lvl6pPr>
      <a:lvl7pPr marL="176213" indent="-176213" algn="l" defTabSz="914400" rtl="0" eaLnBrk="1" latinLnBrk="0" hangingPunct="1">
        <a:spcBef>
          <a:spcPts val="1200"/>
        </a:spcBef>
        <a:buFont typeface="+mj-lt"/>
        <a:buAutoNum type="alphaLcParenR"/>
        <a:defRPr sz="12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crfa.ca/" TargetMode="External"/><Relationship Id="rId2" Type="http://schemas.openxmlformats.org/officeDocument/2006/relationships/hyperlink" Target="https://www.statista.com/" TargetMode="External"/><Relationship Id="rId1" Type="http://schemas.openxmlformats.org/officeDocument/2006/relationships/slideLayout" Target="../slideLayouts/slideLayout5.xml"/><Relationship Id="rId5" Type="http://schemas.openxmlformats.org/officeDocument/2006/relationships/hyperlink" Target="https://www.statcan.gc.ca/eng/start" TargetMode="External"/><Relationship Id="rId4" Type="http://schemas.openxmlformats.org/officeDocument/2006/relationships/hyperlink" Target="https://en.wikipedia.org/wiki/List_of_postal_codes_of_Canada:_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www.statista.com/statistics/561254/canada-average-fast-food-consumption-per-week/"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29" y="1161863"/>
            <a:ext cx="7906870" cy="2952937"/>
          </a:xfrm>
        </p:spPr>
        <p:txBody>
          <a:bodyPr/>
          <a:lstStyle/>
          <a:p>
            <a:pPr algn="ctr"/>
            <a:r>
              <a:rPr lang="en-US" altLang="zh-CN" sz="4400" dirty="0"/>
              <a:t>Capstone </a:t>
            </a:r>
            <a:r>
              <a:rPr lang="en-US" altLang="zh-CN" sz="4400" dirty="0" smtClean="0"/>
              <a:t>Project</a:t>
            </a:r>
            <a:r>
              <a:rPr lang="en-US" altLang="zh-CN" sz="4400" b="0" dirty="0" smtClean="0"/>
              <a:t/>
            </a:r>
            <a:br>
              <a:rPr lang="en-US" altLang="zh-CN" sz="4400" b="0" dirty="0" smtClean="0"/>
            </a:br>
            <a:r>
              <a:rPr lang="en-US" altLang="zh-CN" sz="4400" b="0" dirty="0" smtClean="0"/>
              <a:t/>
            </a:r>
            <a:br>
              <a:rPr lang="en-US" altLang="zh-CN" sz="4400" b="0" dirty="0" smtClean="0"/>
            </a:br>
            <a:r>
              <a:rPr lang="en-US" altLang="zh-CN" sz="3200" b="0" dirty="0" smtClean="0"/>
              <a:t>The </a:t>
            </a:r>
            <a:r>
              <a:rPr lang="en-US" altLang="zh-CN" sz="3200" b="0" dirty="0"/>
              <a:t>Battle </a:t>
            </a:r>
            <a:r>
              <a:rPr lang="en-US" altLang="zh-CN" sz="3200" b="0" dirty="0" smtClean="0"/>
              <a:t>of Neighborhoods</a:t>
            </a:r>
            <a:endParaRPr lang="en-US" sz="4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1</a:t>
            </a:fld>
            <a:endParaRPr lang="en-GB" dirty="0"/>
          </a:p>
        </p:txBody>
      </p:sp>
    </p:spTree>
    <p:extLst>
      <p:ext uri="{BB962C8B-B14F-4D97-AF65-F5344CB8AC3E}">
        <p14:creationId xmlns:p14="http://schemas.microsoft.com/office/powerpoint/2010/main" val="2241490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Discussion and conclusion</a:t>
            </a:r>
            <a:br>
              <a:rPr lang="en-US" altLang="zh-CN" dirty="0" smtClean="0"/>
            </a:b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10</a:t>
            </a:fld>
            <a:endParaRPr lang="en-GB" dirty="0"/>
          </a:p>
        </p:txBody>
      </p:sp>
      <p:sp>
        <p:nvSpPr>
          <p:cNvPr id="5" name="Title 1"/>
          <p:cNvSpPr txBox="1">
            <a:spLocks/>
          </p:cNvSpPr>
          <p:nvPr/>
        </p:nvSpPr>
        <p:spPr>
          <a:xfrm>
            <a:off x="600636" y="1140384"/>
            <a:ext cx="7862046"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endParaRPr lang="en-US" sz="1800" dirty="0"/>
          </a:p>
        </p:txBody>
      </p:sp>
      <p:sp>
        <p:nvSpPr>
          <p:cNvPr id="3" name="矩形 2"/>
          <p:cNvSpPr/>
          <p:nvPr/>
        </p:nvSpPr>
        <p:spPr>
          <a:xfrm>
            <a:off x="528916" y="808589"/>
            <a:ext cx="8265462" cy="4801314"/>
          </a:xfrm>
          <a:prstGeom prst="rect">
            <a:avLst/>
          </a:prstGeom>
        </p:spPr>
        <p:txBody>
          <a:bodyPr wrap="square">
            <a:spAutoFit/>
          </a:bodyPr>
          <a:lstStyle/>
          <a:p>
            <a:r>
              <a:rPr lang="en-US" altLang="zh-CN" sz="1600" dirty="0"/>
              <a:t>Opening a restaurant </a:t>
            </a:r>
            <a:r>
              <a:rPr lang="en-US" altLang="zh-CN" sz="1600" dirty="0" smtClean="0"/>
              <a:t>is never an easy decision to make and needs lots of expert planning not only just consider the right location but also needs :</a:t>
            </a:r>
          </a:p>
          <a:p>
            <a:endParaRPr lang="en-US" altLang="zh-CN" sz="1600" dirty="0" smtClean="0"/>
          </a:p>
          <a:p>
            <a:pPr marL="285750" indent="-285750">
              <a:lnSpc>
                <a:spcPct val="150000"/>
              </a:lnSpc>
              <a:buFont typeface="Arial" pitchFamily="34" charset="0"/>
              <a:buChar char="•"/>
            </a:pPr>
            <a:r>
              <a:rPr lang="en-US" altLang="zh-CN" sz="1400" b="1" dirty="0"/>
              <a:t>Choose a Restaurant Concept and </a:t>
            </a:r>
            <a:r>
              <a:rPr lang="en-US" altLang="zh-CN" sz="1400" b="1" dirty="0" smtClean="0"/>
              <a:t>Brand</a:t>
            </a:r>
          </a:p>
          <a:p>
            <a:pPr marL="285750" indent="-285750">
              <a:lnSpc>
                <a:spcPct val="150000"/>
              </a:lnSpc>
              <a:buFont typeface="Arial" pitchFamily="34" charset="0"/>
              <a:buChar char="•"/>
            </a:pPr>
            <a:r>
              <a:rPr lang="en-US" altLang="zh-CN" sz="1400" b="1" dirty="0"/>
              <a:t>Form Your Menu Items</a:t>
            </a:r>
          </a:p>
          <a:p>
            <a:pPr marL="285750" indent="-285750">
              <a:lnSpc>
                <a:spcPct val="150000"/>
              </a:lnSpc>
              <a:buFont typeface="Arial" pitchFamily="34" charset="0"/>
              <a:buChar char="•"/>
            </a:pPr>
            <a:r>
              <a:rPr lang="en-US" altLang="zh-CN" sz="1400" b="1" dirty="0"/>
              <a:t>a Restaurant Business Plan</a:t>
            </a:r>
          </a:p>
          <a:p>
            <a:pPr marL="285750" indent="-285750">
              <a:lnSpc>
                <a:spcPct val="150000"/>
              </a:lnSpc>
              <a:buFont typeface="Arial" pitchFamily="34" charset="0"/>
              <a:buChar char="•"/>
            </a:pPr>
            <a:r>
              <a:rPr lang="en-US" altLang="zh-CN" sz="1400" b="1" dirty="0"/>
              <a:t>Obtain Funding</a:t>
            </a:r>
          </a:p>
          <a:p>
            <a:pPr marL="285750" indent="-285750">
              <a:lnSpc>
                <a:spcPct val="150000"/>
              </a:lnSpc>
              <a:buFont typeface="Arial" pitchFamily="34" charset="0"/>
              <a:buChar char="•"/>
            </a:pPr>
            <a:r>
              <a:rPr lang="en-US" altLang="zh-CN" sz="1400" b="1" dirty="0"/>
              <a:t>Permits and Licenses</a:t>
            </a:r>
          </a:p>
          <a:p>
            <a:pPr marL="285750" indent="-285750">
              <a:lnSpc>
                <a:spcPct val="150000"/>
              </a:lnSpc>
              <a:buFont typeface="Arial" pitchFamily="34" charset="0"/>
              <a:buChar char="•"/>
            </a:pPr>
            <a:r>
              <a:rPr lang="en-US" altLang="zh-CN" sz="1400" b="1" dirty="0"/>
              <a:t>Find an Equipment and Food Supplier</a:t>
            </a:r>
          </a:p>
          <a:p>
            <a:pPr marL="285750" indent="-285750">
              <a:lnSpc>
                <a:spcPct val="150000"/>
              </a:lnSpc>
              <a:buFont typeface="Arial" pitchFamily="34" charset="0"/>
              <a:buChar char="•"/>
            </a:pPr>
            <a:r>
              <a:rPr lang="en-US" altLang="zh-CN" sz="1400" b="1" dirty="0"/>
              <a:t>Design a Restaurant Layout</a:t>
            </a:r>
          </a:p>
          <a:p>
            <a:pPr marL="285750" indent="-285750">
              <a:lnSpc>
                <a:spcPct val="150000"/>
              </a:lnSpc>
              <a:buFont typeface="Arial" pitchFamily="34" charset="0"/>
              <a:buChar char="•"/>
            </a:pPr>
            <a:r>
              <a:rPr lang="en-US" altLang="zh-CN" sz="1400" b="1" dirty="0"/>
              <a:t>Hire the Right Staff</a:t>
            </a:r>
          </a:p>
          <a:p>
            <a:pPr marL="285750" indent="-285750">
              <a:lnSpc>
                <a:spcPct val="150000"/>
              </a:lnSpc>
              <a:buFont typeface="Arial" pitchFamily="34" charset="0"/>
              <a:buChar char="•"/>
            </a:pPr>
            <a:r>
              <a:rPr lang="en-US" altLang="zh-CN" sz="1400" b="1" dirty="0"/>
              <a:t>Advertise Your Restaurant</a:t>
            </a:r>
          </a:p>
          <a:p>
            <a:pPr marL="285750" indent="-285750">
              <a:lnSpc>
                <a:spcPct val="150000"/>
              </a:lnSpc>
              <a:buFont typeface="Arial" pitchFamily="34" charset="0"/>
              <a:buChar char="•"/>
            </a:pPr>
            <a:r>
              <a:rPr lang="en-US" altLang="zh-CN" sz="1400" b="1" dirty="0"/>
              <a:t>Host a Soft Opening</a:t>
            </a:r>
          </a:p>
          <a:p>
            <a:pPr marL="285750" indent="-285750">
              <a:buFont typeface="Arial" pitchFamily="34" charset="0"/>
              <a:buChar char="•"/>
            </a:pPr>
            <a:endParaRPr lang="en-US" altLang="zh-CN" sz="1600" b="1" dirty="0"/>
          </a:p>
          <a:p>
            <a:endParaRPr lang="en-US" altLang="zh-CN" sz="1600" dirty="0" smtClean="0"/>
          </a:p>
          <a:p>
            <a:endParaRPr lang="en-US" altLang="zh-CN" sz="1600" b="1" dirty="0"/>
          </a:p>
        </p:txBody>
      </p:sp>
      <p:sp>
        <p:nvSpPr>
          <p:cNvPr id="8" name="Rectangle 1"/>
          <p:cNvSpPr>
            <a:spLocks noChangeArrowheads="1"/>
          </p:cNvSpPr>
          <p:nvPr/>
        </p:nvSpPr>
        <p:spPr bwMode="auto">
          <a:xfrm>
            <a:off x="468313" y="2611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
        <p:nvSpPr>
          <p:cNvPr id="6" name="矩形 5"/>
          <p:cNvSpPr/>
          <p:nvPr/>
        </p:nvSpPr>
        <p:spPr>
          <a:xfrm>
            <a:off x="4231336" y="2178100"/>
            <a:ext cx="4500282" cy="235449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50000"/>
              </a:lnSpc>
            </a:pPr>
            <a:r>
              <a:rPr lang="en-US" altLang="zh-CN" sz="1400" b="1" dirty="0"/>
              <a:t>Getting </a:t>
            </a:r>
            <a:r>
              <a:rPr lang="en-US" altLang="zh-CN" sz="1400" b="1" dirty="0"/>
              <a:t>a</a:t>
            </a:r>
            <a:r>
              <a:rPr lang="en-US" altLang="zh-CN" sz="1400" b="1" dirty="0" smtClean="0"/>
              <a:t> </a:t>
            </a:r>
            <a:r>
              <a:rPr lang="en-US" altLang="zh-CN" sz="1400" b="1" dirty="0"/>
              <a:t>new restaurant off the ground can feel like a daunting task. However, as the restaurant industry continues to grow, and foodservice trends continue to diversify, there is always room for another extraordinary eatery. With detailed planning and successful execution of </a:t>
            </a:r>
            <a:r>
              <a:rPr lang="en-US" altLang="zh-CN" sz="1400" b="1" dirty="0" smtClean="0"/>
              <a:t>unique </a:t>
            </a:r>
            <a:r>
              <a:rPr lang="en-US" altLang="zh-CN" sz="1400" b="1" dirty="0"/>
              <a:t>ideas, </a:t>
            </a:r>
            <a:r>
              <a:rPr lang="en-US" altLang="zh-CN" sz="1400" b="1" dirty="0" smtClean="0"/>
              <a:t>the </a:t>
            </a:r>
            <a:r>
              <a:rPr lang="en-US" altLang="zh-CN" sz="1400" b="1" dirty="0"/>
              <a:t>restaurant business can flourish.</a:t>
            </a:r>
            <a:endParaRPr lang="zh-CN" altLang="en-US" sz="1400" b="1" dirty="0"/>
          </a:p>
        </p:txBody>
      </p:sp>
    </p:spTree>
    <p:extLst>
      <p:ext uri="{BB962C8B-B14F-4D97-AF65-F5344CB8AC3E}">
        <p14:creationId xmlns:p14="http://schemas.microsoft.com/office/powerpoint/2010/main" val="292422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appendix</a:t>
            </a:r>
            <a:br>
              <a:rPr lang="en-US" altLang="zh-CN" dirty="0" smtClean="0"/>
            </a:b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11</a:t>
            </a:fld>
            <a:endParaRPr lang="en-GB" dirty="0"/>
          </a:p>
        </p:txBody>
      </p:sp>
      <p:sp>
        <p:nvSpPr>
          <p:cNvPr id="5" name="Title 1"/>
          <p:cNvSpPr txBox="1">
            <a:spLocks/>
          </p:cNvSpPr>
          <p:nvPr/>
        </p:nvSpPr>
        <p:spPr>
          <a:xfrm>
            <a:off x="600636" y="1140384"/>
            <a:ext cx="7862046"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endParaRPr lang="en-US" sz="1800" dirty="0"/>
          </a:p>
        </p:txBody>
      </p:sp>
      <p:sp>
        <p:nvSpPr>
          <p:cNvPr id="3" name="矩形 2"/>
          <p:cNvSpPr/>
          <p:nvPr/>
        </p:nvSpPr>
        <p:spPr>
          <a:xfrm>
            <a:off x="528916" y="808589"/>
            <a:ext cx="8265462" cy="2031325"/>
          </a:xfrm>
          <a:prstGeom prst="rect">
            <a:avLst/>
          </a:prstGeom>
        </p:spPr>
        <p:txBody>
          <a:bodyPr wrap="square">
            <a:spAutoFit/>
          </a:bodyPr>
          <a:lstStyle/>
          <a:p>
            <a:pPr marL="171450" indent="-171450">
              <a:lnSpc>
                <a:spcPct val="150000"/>
              </a:lnSpc>
              <a:buFont typeface="Arial" pitchFamily="34" charset="0"/>
              <a:buChar char="•"/>
            </a:pPr>
            <a:r>
              <a:rPr lang="en-US" altLang="zh-CN" sz="1400" b="1" dirty="0" err="1" smtClean="0"/>
              <a:t>Statista</a:t>
            </a:r>
            <a:r>
              <a:rPr lang="en-US" altLang="zh-CN" sz="1400" b="1" dirty="0" smtClean="0"/>
              <a:t> : </a:t>
            </a:r>
            <a:r>
              <a:rPr lang="en-US" altLang="zh-CN" sz="1400" b="1" u="sng" dirty="0">
                <a:hlinkClick r:id="rId2"/>
              </a:rPr>
              <a:t>https://www.statista.com</a:t>
            </a:r>
            <a:r>
              <a:rPr lang="en-US" altLang="zh-CN" sz="1400" b="1" u="sng" dirty="0" smtClean="0">
                <a:hlinkClick r:id="rId2"/>
              </a:rPr>
              <a:t>/</a:t>
            </a:r>
            <a:endParaRPr lang="en-US" altLang="zh-CN" sz="1400" b="1" u="sng" dirty="0" smtClean="0"/>
          </a:p>
          <a:p>
            <a:pPr marL="171450" indent="-171450">
              <a:lnSpc>
                <a:spcPct val="150000"/>
              </a:lnSpc>
              <a:buFont typeface="Arial" pitchFamily="34" charset="0"/>
              <a:buChar char="•"/>
            </a:pPr>
            <a:r>
              <a:rPr lang="en-US" altLang="zh-CN" sz="1400" b="1" dirty="0" smtClean="0"/>
              <a:t>Canadian </a:t>
            </a:r>
            <a:r>
              <a:rPr lang="en-US" altLang="zh-CN" sz="1400" b="1" dirty="0"/>
              <a:t>Restaurant Food Association </a:t>
            </a:r>
            <a:r>
              <a:rPr lang="en-US" altLang="zh-CN" sz="1400" b="1" dirty="0" smtClean="0"/>
              <a:t> </a:t>
            </a:r>
            <a:r>
              <a:rPr lang="en-US" altLang="zh-CN" sz="1400" b="1" u="sng" dirty="0">
                <a:hlinkClick r:id="rId3"/>
              </a:rPr>
              <a:t>http://</a:t>
            </a:r>
            <a:r>
              <a:rPr lang="en-US" altLang="zh-CN" sz="1400" b="1" u="sng" dirty="0" smtClean="0">
                <a:hlinkClick r:id="rId3"/>
              </a:rPr>
              <a:t>www.crfa.ca</a:t>
            </a:r>
            <a:endParaRPr lang="en-US" altLang="zh-CN" sz="1400" b="1" u="sng" dirty="0" smtClean="0"/>
          </a:p>
          <a:p>
            <a:pPr marL="171450" indent="-171450">
              <a:lnSpc>
                <a:spcPct val="150000"/>
              </a:lnSpc>
              <a:buFont typeface="Arial" pitchFamily="34" charset="0"/>
              <a:buChar char="•"/>
            </a:pPr>
            <a:r>
              <a:rPr lang="en-US" altLang="zh-CN" sz="1400" b="1" dirty="0">
                <a:hlinkClick r:id="rId4"/>
              </a:rPr>
              <a:t>Wikipedia</a:t>
            </a:r>
            <a:r>
              <a:rPr lang="en-US" altLang="zh-CN" sz="1400" b="1" dirty="0" smtClean="0"/>
              <a:t> </a:t>
            </a:r>
            <a:r>
              <a:rPr lang="en-US" altLang="zh-CN" sz="1400" b="1" dirty="0"/>
              <a:t> </a:t>
            </a:r>
            <a:r>
              <a:rPr lang="en-US" altLang="zh-CN" sz="1400" b="1" dirty="0">
                <a:hlinkClick r:id="rId4"/>
              </a:rPr>
              <a:t>https://en.wikipedia.org</a:t>
            </a:r>
            <a:r>
              <a:rPr lang="en-US" altLang="zh-CN" sz="1400" b="1" dirty="0" smtClean="0">
                <a:hlinkClick r:id="rId4"/>
              </a:rPr>
              <a:t>/</a:t>
            </a:r>
            <a:endParaRPr lang="en-US" altLang="zh-CN" sz="1400" b="1" dirty="0" smtClean="0"/>
          </a:p>
          <a:p>
            <a:pPr marL="171450" indent="-171450">
              <a:lnSpc>
                <a:spcPct val="150000"/>
              </a:lnSpc>
              <a:buFont typeface="Arial" pitchFamily="34" charset="0"/>
              <a:buChar char="•"/>
            </a:pPr>
            <a:r>
              <a:rPr lang="en-US" altLang="zh-CN" sz="1400" b="1" dirty="0"/>
              <a:t>Statistics Canada </a:t>
            </a:r>
            <a:r>
              <a:rPr lang="en-US" altLang="zh-CN" sz="1400" b="1" dirty="0">
                <a:hlinkClick r:id="rId5"/>
              </a:rPr>
              <a:t>https://</a:t>
            </a:r>
            <a:r>
              <a:rPr lang="en-US" altLang="zh-CN" sz="1400" b="1" dirty="0" smtClean="0">
                <a:hlinkClick r:id="rId5"/>
              </a:rPr>
              <a:t>www.statcan.gc.ca/eng/start</a:t>
            </a:r>
            <a:endParaRPr lang="en-US" altLang="zh-CN" sz="1400" b="1" dirty="0" smtClean="0"/>
          </a:p>
          <a:p>
            <a:pPr marL="171450" indent="-171450">
              <a:lnSpc>
                <a:spcPct val="150000"/>
              </a:lnSpc>
              <a:buFont typeface="Arial" pitchFamily="34" charset="0"/>
              <a:buChar char="•"/>
            </a:pPr>
            <a:r>
              <a:rPr lang="en-US" altLang="zh-CN" sz="1400" b="1" dirty="0"/>
              <a:t>Foursquare https://foursquare.com/</a:t>
            </a:r>
            <a:endParaRPr lang="en-US" altLang="zh-CN" sz="1400" b="1" dirty="0" smtClean="0"/>
          </a:p>
          <a:p>
            <a:pPr marL="171450" indent="-171450">
              <a:lnSpc>
                <a:spcPct val="150000"/>
              </a:lnSpc>
              <a:buFont typeface="Arial" pitchFamily="34" charset="0"/>
              <a:buChar char="•"/>
            </a:pPr>
            <a:endParaRPr lang="en-US" altLang="zh-CN" sz="1400" dirty="0" smtClean="0"/>
          </a:p>
        </p:txBody>
      </p:sp>
    </p:spTree>
    <p:extLst>
      <p:ext uri="{BB962C8B-B14F-4D97-AF65-F5344CB8AC3E}">
        <p14:creationId xmlns:p14="http://schemas.microsoft.com/office/powerpoint/2010/main" val="2014311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Agenda</a:t>
            </a:r>
            <a:br>
              <a:rPr lang="en-US" altLang="zh-CN" dirty="0" smtClean="0"/>
            </a:br>
            <a:r>
              <a:rPr lang="en-US" altLang="zh-CN" dirty="0" smtClean="0"/>
              <a:t/>
            </a:r>
            <a:br>
              <a:rPr lang="en-US" altLang="zh-CN" dirty="0" smtClean="0"/>
            </a:b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2</a:t>
            </a:fld>
            <a:endParaRPr lang="en-GB" dirty="0"/>
          </a:p>
        </p:txBody>
      </p:sp>
      <p:sp>
        <p:nvSpPr>
          <p:cNvPr id="5" name="Title 1"/>
          <p:cNvSpPr txBox="1">
            <a:spLocks/>
          </p:cNvSpPr>
          <p:nvPr/>
        </p:nvSpPr>
        <p:spPr>
          <a:xfrm>
            <a:off x="600636" y="1140384"/>
            <a:ext cx="4993340"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r>
              <a:rPr lang="en-US" altLang="zh-CN" sz="2000" dirty="0" smtClean="0">
                <a:latin typeface="Arial Unicode MS" pitchFamily="34" charset="-120"/>
                <a:ea typeface="Arial Unicode MS" pitchFamily="34" charset="-120"/>
                <a:cs typeface="Arial Unicode MS" pitchFamily="34" charset="-120"/>
              </a:rPr>
              <a:t>Introduction</a:t>
            </a:r>
          </a:p>
          <a:p>
            <a:pPr marL="457200" indent="-457200">
              <a:lnSpc>
                <a:spcPct val="150000"/>
              </a:lnSpc>
              <a:buFont typeface="Arial" pitchFamily="34" charset="0"/>
              <a:buChar char="•"/>
            </a:pPr>
            <a:r>
              <a:rPr lang="en-US" altLang="zh-CN" sz="2000" dirty="0" smtClean="0">
                <a:latin typeface="Arial Unicode MS" pitchFamily="34" charset="-120"/>
                <a:ea typeface="Arial Unicode MS" pitchFamily="34" charset="-120"/>
                <a:cs typeface="Arial Unicode MS" pitchFamily="34" charset="-120"/>
              </a:rPr>
              <a:t>Data Section</a:t>
            </a:r>
          </a:p>
          <a:p>
            <a:pPr marL="457200" indent="-457200">
              <a:lnSpc>
                <a:spcPct val="150000"/>
              </a:lnSpc>
              <a:buFont typeface="Arial" pitchFamily="34" charset="0"/>
              <a:buChar char="•"/>
            </a:pPr>
            <a:r>
              <a:rPr lang="en-US" altLang="zh-CN" sz="2000" dirty="0" smtClean="0">
                <a:latin typeface="Arial Unicode MS" pitchFamily="34" charset="-120"/>
                <a:ea typeface="Arial Unicode MS" pitchFamily="34" charset="-120"/>
                <a:cs typeface="Arial Unicode MS" pitchFamily="34" charset="-120"/>
              </a:rPr>
              <a:t>Methodology</a:t>
            </a:r>
          </a:p>
          <a:p>
            <a:pPr marL="457200" indent="-457200">
              <a:lnSpc>
                <a:spcPct val="150000"/>
              </a:lnSpc>
              <a:buFont typeface="Arial" pitchFamily="34" charset="0"/>
              <a:buChar char="•"/>
            </a:pPr>
            <a:r>
              <a:rPr lang="en-US" altLang="zh-CN" sz="2000" dirty="0" smtClean="0">
                <a:latin typeface="Arial Unicode MS" pitchFamily="34" charset="-120"/>
                <a:ea typeface="Arial Unicode MS" pitchFamily="34" charset="-120"/>
                <a:cs typeface="Arial Unicode MS" pitchFamily="34" charset="-120"/>
              </a:rPr>
              <a:t>Result</a:t>
            </a:r>
          </a:p>
          <a:p>
            <a:pPr marL="457200" indent="-457200">
              <a:lnSpc>
                <a:spcPct val="150000"/>
              </a:lnSpc>
              <a:buFont typeface="Arial" pitchFamily="34" charset="0"/>
              <a:buChar char="•"/>
            </a:pPr>
            <a:r>
              <a:rPr lang="en-US" altLang="zh-CN" sz="2000" dirty="0" smtClean="0">
                <a:latin typeface="Arial Unicode MS" pitchFamily="34" charset="-120"/>
                <a:ea typeface="Arial Unicode MS" pitchFamily="34" charset="-120"/>
                <a:cs typeface="Arial Unicode MS" pitchFamily="34" charset="-120"/>
              </a:rPr>
              <a:t>Discussion and Conclusion</a:t>
            </a:r>
          </a:p>
          <a:p>
            <a:pPr marL="457200" indent="-457200">
              <a:lnSpc>
                <a:spcPct val="150000"/>
              </a:lnSpc>
              <a:buFont typeface="Arial" pitchFamily="34" charset="0"/>
              <a:buChar char="•"/>
            </a:pPr>
            <a:r>
              <a:rPr lang="en-US" altLang="zh-CN" sz="2000" dirty="0">
                <a:latin typeface="Arial Unicode MS" pitchFamily="34" charset="-120"/>
                <a:ea typeface="Arial Unicode MS" pitchFamily="34" charset="-120"/>
                <a:cs typeface="Arial Unicode MS" pitchFamily="34" charset="-120"/>
              </a:rPr>
              <a:t>appendix</a:t>
            </a:r>
            <a:r>
              <a:rPr lang="en-US" altLang="zh-CN" sz="2000" dirty="0" smtClean="0"/>
              <a:t/>
            </a:r>
            <a:br>
              <a:rPr lang="en-US" altLang="zh-CN" sz="2000" dirty="0" smtClean="0"/>
            </a:br>
            <a:endParaRPr lang="en-US" sz="1800" dirty="0"/>
          </a:p>
        </p:txBody>
      </p:sp>
      <p:sp>
        <p:nvSpPr>
          <p:cNvPr id="7" name="Oval 17"/>
          <p:cNvSpPr/>
          <p:nvPr/>
        </p:nvSpPr>
        <p:spPr>
          <a:xfrm>
            <a:off x="6528486" y="688041"/>
            <a:ext cx="1116228" cy="1116228"/>
          </a:xfrm>
          <a:prstGeom prst="ellipse">
            <a:avLst/>
          </a:prstGeom>
          <a:solidFill>
            <a:srgbClr val="0070C0"/>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lIns="102390" tIns="51195" rIns="102390" bIns="51195" anchor="ctr"/>
          <a:lstStyle/>
          <a:p>
            <a:pPr algn="ctr" defTabSz="1023886">
              <a:defRPr/>
            </a:pPr>
            <a:endParaRPr lang="en-US" sz="2000" dirty="0" err="1">
              <a:solidFill>
                <a:prstClr val="white"/>
              </a:solidFill>
              <a:latin typeface="Century Gothic"/>
              <a:sym typeface="Gill Sans" charset="0"/>
            </a:endParaRPr>
          </a:p>
        </p:txBody>
      </p:sp>
      <p:grpSp>
        <p:nvGrpSpPr>
          <p:cNvPr id="8" name="Group 15420"/>
          <p:cNvGrpSpPr>
            <a:grpSpLocks/>
          </p:cNvGrpSpPr>
          <p:nvPr/>
        </p:nvGrpSpPr>
        <p:grpSpPr bwMode="auto">
          <a:xfrm>
            <a:off x="6699043" y="1007043"/>
            <a:ext cx="775097" cy="478631"/>
            <a:chOff x="14055725" y="3529013"/>
            <a:chExt cx="774700" cy="479425"/>
          </a:xfrm>
        </p:grpSpPr>
        <p:sp>
          <p:nvSpPr>
            <p:cNvPr id="9" name="Rectangle 6"/>
            <p:cNvSpPr>
              <a:spLocks noChangeArrowheads="1"/>
            </p:cNvSpPr>
            <p:nvPr/>
          </p:nvSpPr>
          <p:spPr bwMode="auto">
            <a:xfrm>
              <a:off x="14547499" y="3738911"/>
              <a:ext cx="22313" cy="69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10" name="Rectangle 7"/>
            <p:cNvSpPr>
              <a:spLocks noChangeArrowheads="1"/>
            </p:cNvSpPr>
            <p:nvPr/>
          </p:nvSpPr>
          <p:spPr bwMode="auto">
            <a:xfrm>
              <a:off x="14595694" y="3716251"/>
              <a:ext cx="22313" cy="918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11" name="Rectangle 8"/>
            <p:cNvSpPr>
              <a:spLocks noChangeArrowheads="1"/>
            </p:cNvSpPr>
            <p:nvPr/>
          </p:nvSpPr>
          <p:spPr bwMode="auto">
            <a:xfrm>
              <a:off x="14640320" y="3738911"/>
              <a:ext cx="24990" cy="69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12" name="Rectangle 9"/>
            <p:cNvSpPr>
              <a:spLocks noChangeArrowheads="1"/>
            </p:cNvSpPr>
            <p:nvPr/>
          </p:nvSpPr>
          <p:spPr bwMode="auto">
            <a:xfrm>
              <a:off x="14687623" y="3668548"/>
              <a:ext cx="22313" cy="139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13" name="Rectangle 10"/>
            <p:cNvSpPr>
              <a:spLocks noChangeArrowheads="1"/>
            </p:cNvSpPr>
            <p:nvPr/>
          </p:nvSpPr>
          <p:spPr bwMode="auto">
            <a:xfrm>
              <a:off x="14734926" y="3738911"/>
              <a:ext cx="22313" cy="69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14" name="Freeform 59"/>
            <p:cNvSpPr>
              <a:spLocks/>
            </p:cNvSpPr>
            <p:nvPr/>
          </p:nvSpPr>
          <p:spPr bwMode="auto">
            <a:xfrm>
              <a:off x="14055725" y="3534976"/>
              <a:ext cx="326659" cy="355395"/>
            </a:xfrm>
            <a:custGeom>
              <a:avLst/>
              <a:gdLst>
                <a:gd name="T0" fmla="*/ 104 w 206"/>
                <a:gd name="T1" fmla="*/ 216 h 224"/>
                <a:gd name="T2" fmla="*/ 104 w 206"/>
                <a:gd name="T3" fmla="*/ 216 h 224"/>
                <a:gd name="T4" fmla="*/ 114 w 206"/>
                <a:gd name="T5" fmla="*/ 206 h 224"/>
                <a:gd name="T6" fmla="*/ 126 w 206"/>
                <a:gd name="T7" fmla="*/ 198 h 224"/>
                <a:gd name="T8" fmla="*/ 142 w 206"/>
                <a:gd name="T9" fmla="*/ 190 h 224"/>
                <a:gd name="T10" fmla="*/ 162 w 206"/>
                <a:gd name="T11" fmla="*/ 184 h 224"/>
                <a:gd name="T12" fmla="*/ 162 w 206"/>
                <a:gd name="T13" fmla="*/ 184 h 224"/>
                <a:gd name="T14" fmla="*/ 180 w 206"/>
                <a:gd name="T15" fmla="*/ 176 h 224"/>
                <a:gd name="T16" fmla="*/ 180 w 206"/>
                <a:gd name="T17" fmla="*/ 176 h 224"/>
                <a:gd name="T18" fmla="*/ 206 w 206"/>
                <a:gd name="T19" fmla="*/ 164 h 224"/>
                <a:gd name="T20" fmla="*/ 206 w 206"/>
                <a:gd name="T21" fmla="*/ 154 h 224"/>
                <a:gd name="T22" fmla="*/ 206 w 206"/>
                <a:gd name="T23" fmla="*/ 154 h 224"/>
                <a:gd name="T24" fmla="*/ 200 w 206"/>
                <a:gd name="T25" fmla="*/ 142 h 224"/>
                <a:gd name="T26" fmla="*/ 194 w 206"/>
                <a:gd name="T27" fmla="*/ 124 h 224"/>
                <a:gd name="T28" fmla="*/ 194 w 206"/>
                <a:gd name="T29" fmla="*/ 124 h 224"/>
                <a:gd name="T30" fmla="*/ 188 w 206"/>
                <a:gd name="T31" fmla="*/ 122 h 224"/>
                <a:gd name="T32" fmla="*/ 184 w 206"/>
                <a:gd name="T33" fmla="*/ 116 h 224"/>
                <a:gd name="T34" fmla="*/ 124 w 206"/>
                <a:gd name="T35" fmla="*/ 178 h 224"/>
                <a:gd name="T36" fmla="*/ 84 w 206"/>
                <a:gd name="T37" fmla="*/ 178 h 224"/>
                <a:gd name="T38" fmla="*/ 130 w 206"/>
                <a:gd name="T39" fmla="*/ 130 h 224"/>
                <a:gd name="T40" fmla="*/ 40 w 206"/>
                <a:gd name="T41" fmla="*/ 130 h 224"/>
                <a:gd name="T42" fmla="*/ 40 w 206"/>
                <a:gd name="T43" fmla="*/ 98 h 224"/>
                <a:gd name="T44" fmla="*/ 130 w 206"/>
                <a:gd name="T45" fmla="*/ 98 h 224"/>
                <a:gd name="T46" fmla="*/ 84 w 206"/>
                <a:gd name="T47" fmla="*/ 52 h 224"/>
                <a:gd name="T48" fmla="*/ 124 w 206"/>
                <a:gd name="T49" fmla="*/ 52 h 224"/>
                <a:gd name="T50" fmla="*/ 180 w 206"/>
                <a:gd name="T51" fmla="*/ 106 h 224"/>
                <a:gd name="T52" fmla="*/ 180 w 206"/>
                <a:gd name="T53" fmla="*/ 106 h 224"/>
                <a:gd name="T54" fmla="*/ 178 w 206"/>
                <a:gd name="T55" fmla="*/ 96 h 224"/>
                <a:gd name="T56" fmla="*/ 178 w 206"/>
                <a:gd name="T57" fmla="*/ 96 h 224"/>
                <a:gd name="T58" fmla="*/ 178 w 206"/>
                <a:gd name="T59" fmla="*/ 82 h 224"/>
                <a:gd name="T60" fmla="*/ 180 w 206"/>
                <a:gd name="T61" fmla="*/ 72 h 224"/>
                <a:gd name="T62" fmla="*/ 186 w 206"/>
                <a:gd name="T63" fmla="*/ 64 h 224"/>
                <a:gd name="T64" fmla="*/ 186 w 206"/>
                <a:gd name="T65" fmla="*/ 64 h 224"/>
                <a:gd name="T66" fmla="*/ 184 w 206"/>
                <a:gd name="T67" fmla="*/ 40 h 224"/>
                <a:gd name="T68" fmla="*/ 184 w 206"/>
                <a:gd name="T69" fmla="*/ 40 h 224"/>
                <a:gd name="T70" fmla="*/ 188 w 206"/>
                <a:gd name="T71" fmla="*/ 28 h 224"/>
                <a:gd name="T72" fmla="*/ 188 w 206"/>
                <a:gd name="T73" fmla="*/ 28 h 224"/>
                <a:gd name="T74" fmla="*/ 172 w 206"/>
                <a:gd name="T75" fmla="*/ 16 h 224"/>
                <a:gd name="T76" fmla="*/ 154 w 206"/>
                <a:gd name="T77" fmla="*/ 8 h 224"/>
                <a:gd name="T78" fmla="*/ 134 w 206"/>
                <a:gd name="T79" fmla="*/ 2 h 224"/>
                <a:gd name="T80" fmla="*/ 112 w 206"/>
                <a:gd name="T81" fmla="*/ 0 h 224"/>
                <a:gd name="T82" fmla="*/ 112 w 206"/>
                <a:gd name="T83" fmla="*/ 0 h 224"/>
                <a:gd name="T84" fmla="*/ 90 w 206"/>
                <a:gd name="T85" fmla="*/ 2 h 224"/>
                <a:gd name="T86" fmla="*/ 68 w 206"/>
                <a:gd name="T87" fmla="*/ 8 h 224"/>
                <a:gd name="T88" fmla="*/ 50 w 206"/>
                <a:gd name="T89" fmla="*/ 18 h 224"/>
                <a:gd name="T90" fmla="*/ 32 w 206"/>
                <a:gd name="T91" fmla="*/ 32 h 224"/>
                <a:gd name="T92" fmla="*/ 20 w 206"/>
                <a:gd name="T93" fmla="*/ 50 h 224"/>
                <a:gd name="T94" fmla="*/ 8 w 206"/>
                <a:gd name="T95" fmla="*/ 68 h 224"/>
                <a:gd name="T96" fmla="*/ 2 w 206"/>
                <a:gd name="T97" fmla="*/ 90 h 224"/>
                <a:gd name="T98" fmla="*/ 0 w 206"/>
                <a:gd name="T99" fmla="*/ 112 h 224"/>
                <a:gd name="T100" fmla="*/ 0 w 206"/>
                <a:gd name="T101" fmla="*/ 112 h 224"/>
                <a:gd name="T102" fmla="*/ 2 w 206"/>
                <a:gd name="T103" fmla="*/ 134 h 224"/>
                <a:gd name="T104" fmla="*/ 8 w 206"/>
                <a:gd name="T105" fmla="*/ 154 h 224"/>
                <a:gd name="T106" fmla="*/ 16 w 206"/>
                <a:gd name="T107" fmla="*/ 172 h 224"/>
                <a:gd name="T108" fmla="*/ 28 w 206"/>
                <a:gd name="T109" fmla="*/ 188 h 224"/>
                <a:gd name="T110" fmla="*/ 44 w 206"/>
                <a:gd name="T111" fmla="*/ 202 h 224"/>
                <a:gd name="T112" fmla="*/ 60 w 206"/>
                <a:gd name="T113" fmla="*/ 212 h 224"/>
                <a:gd name="T114" fmla="*/ 80 w 206"/>
                <a:gd name="T115" fmla="*/ 220 h 224"/>
                <a:gd name="T116" fmla="*/ 100 w 206"/>
                <a:gd name="T117" fmla="*/ 224 h 224"/>
                <a:gd name="T118" fmla="*/ 100 w 206"/>
                <a:gd name="T119" fmla="*/ 224 h 224"/>
                <a:gd name="T120" fmla="*/ 104 w 206"/>
                <a:gd name="T121" fmla="*/ 216 h 224"/>
                <a:gd name="T122" fmla="*/ 104 w 206"/>
                <a:gd name="T123"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6" h="224">
                  <a:moveTo>
                    <a:pt x="104" y="216"/>
                  </a:moveTo>
                  <a:lnTo>
                    <a:pt x="104" y="216"/>
                  </a:lnTo>
                  <a:lnTo>
                    <a:pt x="114" y="206"/>
                  </a:lnTo>
                  <a:lnTo>
                    <a:pt x="126" y="198"/>
                  </a:lnTo>
                  <a:lnTo>
                    <a:pt x="142" y="190"/>
                  </a:lnTo>
                  <a:lnTo>
                    <a:pt x="162" y="184"/>
                  </a:lnTo>
                  <a:lnTo>
                    <a:pt x="162" y="184"/>
                  </a:lnTo>
                  <a:lnTo>
                    <a:pt x="180" y="176"/>
                  </a:lnTo>
                  <a:lnTo>
                    <a:pt x="180" y="176"/>
                  </a:lnTo>
                  <a:lnTo>
                    <a:pt x="206" y="164"/>
                  </a:lnTo>
                  <a:lnTo>
                    <a:pt x="206" y="154"/>
                  </a:lnTo>
                  <a:lnTo>
                    <a:pt x="206" y="154"/>
                  </a:lnTo>
                  <a:lnTo>
                    <a:pt x="200" y="142"/>
                  </a:lnTo>
                  <a:lnTo>
                    <a:pt x="194" y="124"/>
                  </a:lnTo>
                  <a:lnTo>
                    <a:pt x="194" y="124"/>
                  </a:lnTo>
                  <a:lnTo>
                    <a:pt x="188" y="122"/>
                  </a:lnTo>
                  <a:lnTo>
                    <a:pt x="184" y="116"/>
                  </a:lnTo>
                  <a:lnTo>
                    <a:pt x="124" y="178"/>
                  </a:lnTo>
                  <a:lnTo>
                    <a:pt x="84" y="178"/>
                  </a:lnTo>
                  <a:lnTo>
                    <a:pt x="130" y="130"/>
                  </a:lnTo>
                  <a:lnTo>
                    <a:pt x="40" y="130"/>
                  </a:lnTo>
                  <a:lnTo>
                    <a:pt x="40" y="98"/>
                  </a:lnTo>
                  <a:lnTo>
                    <a:pt x="130" y="98"/>
                  </a:lnTo>
                  <a:lnTo>
                    <a:pt x="84" y="52"/>
                  </a:lnTo>
                  <a:lnTo>
                    <a:pt x="124" y="52"/>
                  </a:lnTo>
                  <a:lnTo>
                    <a:pt x="180" y="106"/>
                  </a:lnTo>
                  <a:lnTo>
                    <a:pt x="180" y="106"/>
                  </a:lnTo>
                  <a:lnTo>
                    <a:pt x="178" y="96"/>
                  </a:lnTo>
                  <a:lnTo>
                    <a:pt x="178" y="96"/>
                  </a:lnTo>
                  <a:lnTo>
                    <a:pt x="178" y="82"/>
                  </a:lnTo>
                  <a:lnTo>
                    <a:pt x="180" y="72"/>
                  </a:lnTo>
                  <a:lnTo>
                    <a:pt x="186" y="64"/>
                  </a:lnTo>
                  <a:lnTo>
                    <a:pt x="186" y="64"/>
                  </a:lnTo>
                  <a:lnTo>
                    <a:pt x="184" y="40"/>
                  </a:lnTo>
                  <a:lnTo>
                    <a:pt x="184" y="40"/>
                  </a:lnTo>
                  <a:lnTo>
                    <a:pt x="188" y="28"/>
                  </a:lnTo>
                  <a:lnTo>
                    <a:pt x="188" y="28"/>
                  </a:lnTo>
                  <a:lnTo>
                    <a:pt x="172" y="16"/>
                  </a:lnTo>
                  <a:lnTo>
                    <a:pt x="154" y="8"/>
                  </a:lnTo>
                  <a:lnTo>
                    <a:pt x="134" y="2"/>
                  </a:lnTo>
                  <a:lnTo>
                    <a:pt x="112" y="0"/>
                  </a:lnTo>
                  <a:lnTo>
                    <a:pt x="112" y="0"/>
                  </a:lnTo>
                  <a:lnTo>
                    <a:pt x="90" y="2"/>
                  </a:lnTo>
                  <a:lnTo>
                    <a:pt x="68" y="8"/>
                  </a:lnTo>
                  <a:lnTo>
                    <a:pt x="50" y="18"/>
                  </a:lnTo>
                  <a:lnTo>
                    <a:pt x="32" y="32"/>
                  </a:lnTo>
                  <a:lnTo>
                    <a:pt x="20" y="50"/>
                  </a:lnTo>
                  <a:lnTo>
                    <a:pt x="8" y="68"/>
                  </a:lnTo>
                  <a:lnTo>
                    <a:pt x="2" y="90"/>
                  </a:lnTo>
                  <a:lnTo>
                    <a:pt x="0" y="112"/>
                  </a:lnTo>
                  <a:lnTo>
                    <a:pt x="0" y="112"/>
                  </a:lnTo>
                  <a:lnTo>
                    <a:pt x="2" y="134"/>
                  </a:lnTo>
                  <a:lnTo>
                    <a:pt x="8" y="154"/>
                  </a:lnTo>
                  <a:lnTo>
                    <a:pt x="16" y="172"/>
                  </a:lnTo>
                  <a:lnTo>
                    <a:pt x="28" y="188"/>
                  </a:lnTo>
                  <a:lnTo>
                    <a:pt x="44" y="202"/>
                  </a:lnTo>
                  <a:lnTo>
                    <a:pt x="60" y="212"/>
                  </a:lnTo>
                  <a:lnTo>
                    <a:pt x="80" y="220"/>
                  </a:lnTo>
                  <a:lnTo>
                    <a:pt x="100" y="224"/>
                  </a:lnTo>
                  <a:lnTo>
                    <a:pt x="100" y="224"/>
                  </a:lnTo>
                  <a:lnTo>
                    <a:pt x="104" y="216"/>
                  </a:lnTo>
                  <a:lnTo>
                    <a:pt x="104"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15" name="Freeform 60"/>
            <p:cNvSpPr>
              <a:spLocks/>
            </p:cNvSpPr>
            <p:nvPr/>
          </p:nvSpPr>
          <p:spPr bwMode="auto">
            <a:xfrm>
              <a:off x="14585877" y="3576717"/>
              <a:ext cx="244548" cy="305305"/>
            </a:xfrm>
            <a:custGeom>
              <a:avLst/>
              <a:gdLst>
                <a:gd name="T0" fmla="*/ 0 w 154"/>
                <a:gd name="T1" fmla="*/ 0 h 192"/>
                <a:gd name="T2" fmla="*/ 0 w 154"/>
                <a:gd name="T3" fmla="*/ 0 h 192"/>
                <a:gd name="T4" fmla="*/ 4 w 154"/>
                <a:gd name="T5" fmla="*/ 16 h 192"/>
                <a:gd name="T6" fmla="*/ 4 w 154"/>
                <a:gd name="T7" fmla="*/ 16 h 192"/>
                <a:gd name="T8" fmla="*/ 2 w 154"/>
                <a:gd name="T9" fmla="*/ 32 h 192"/>
                <a:gd name="T10" fmla="*/ 122 w 154"/>
                <a:gd name="T11" fmla="*/ 32 h 192"/>
                <a:gd name="T12" fmla="*/ 122 w 154"/>
                <a:gd name="T13" fmla="*/ 160 h 192"/>
                <a:gd name="T14" fmla="*/ 36 w 154"/>
                <a:gd name="T15" fmla="*/ 160 h 192"/>
                <a:gd name="T16" fmla="*/ 36 w 154"/>
                <a:gd name="T17" fmla="*/ 160 h 192"/>
                <a:gd name="T18" fmla="*/ 50 w 154"/>
                <a:gd name="T19" fmla="*/ 166 h 192"/>
                <a:gd name="T20" fmla="*/ 64 w 154"/>
                <a:gd name="T21" fmla="*/ 174 h 192"/>
                <a:gd name="T22" fmla="*/ 74 w 154"/>
                <a:gd name="T23" fmla="*/ 182 h 192"/>
                <a:gd name="T24" fmla="*/ 82 w 154"/>
                <a:gd name="T25" fmla="*/ 192 h 192"/>
                <a:gd name="T26" fmla="*/ 154 w 154"/>
                <a:gd name="T27" fmla="*/ 192 h 192"/>
                <a:gd name="T28" fmla="*/ 154 w 154"/>
                <a:gd name="T29" fmla="*/ 0 h 192"/>
                <a:gd name="T30" fmla="*/ 0 w 154"/>
                <a:gd name="T3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92">
                  <a:moveTo>
                    <a:pt x="0" y="0"/>
                  </a:moveTo>
                  <a:lnTo>
                    <a:pt x="0" y="0"/>
                  </a:lnTo>
                  <a:lnTo>
                    <a:pt x="4" y="16"/>
                  </a:lnTo>
                  <a:lnTo>
                    <a:pt x="4" y="16"/>
                  </a:lnTo>
                  <a:lnTo>
                    <a:pt x="2" y="32"/>
                  </a:lnTo>
                  <a:lnTo>
                    <a:pt x="122" y="32"/>
                  </a:lnTo>
                  <a:lnTo>
                    <a:pt x="122" y="160"/>
                  </a:lnTo>
                  <a:lnTo>
                    <a:pt x="36" y="160"/>
                  </a:lnTo>
                  <a:lnTo>
                    <a:pt x="36" y="160"/>
                  </a:lnTo>
                  <a:lnTo>
                    <a:pt x="50" y="166"/>
                  </a:lnTo>
                  <a:lnTo>
                    <a:pt x="64" y="174"/>
                  </a:lnTo>
                  <a:lnTo>
                    <a:pt x="74" y="182"/>
                  </a:lnTo>
                  <a:lnTo>
                    <a:pt x="82" y="192"/>
                  </a:lnTo>
                  <a:lnTo>
                    <a:pt x="154" y="192"/>
                  </a:lnTo>
                  <a:lnTo>
                    <a:pt x="15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16" name="Freeform 61"/>
            <p:cNvSpPr>
              <a:spLocks/>
            </p:cNvSpPr>
            <p:nvPr/>
          </p:nvSpPr>
          <p:spPr bwMode="auto">
            <a:xfrm>
              <a:off x="14233335" y="3529013"/>
              <a:ext cx="470354" cy="479425"/>
            </a:xfrm>
            <a:custGeom>
              <a:avLst/>
              <a:gdLst>
                <a:gd name="T0" fmla="*/ 290 w 296"/>
                <a:gd name="T1" fmla="*/ 230 h 302"/>
                <a:gd name="T2" fmla="*/ 280 w 296"/>
                <a:gd name="T3" fmla="*/ 220 h 302"/>
                <a:gd name="T4" fmla="*/ 222 w 296"/>
                <a:gd name="T5" fmla="*/ 196 h 302"/>
                <a:gd name="T6" fmla="*/ 194 w 296"/>
                <a:gd name="T7" fmla="*/ 182 h 302"/>
                <a:gd name="T8" fmla="*/ 186 w 296"/>
                <a:gd name="T9" fmla="*/ 150 h 302"/>
                <a:gd name="T10" fmla="*/ 188 w 296"/>
                <a:gd name="T11" fmla="*/ 150 h 302"/>
                <a:gd name="T12" fmla="*/ 196 w 296"/>
                <a:gd name="T13" fmla="*/ 132 h 302"/>
                <a:gd name="T14" fmla="*/ 200 w 296"/>
                <a:gd name="T15" fmla="*/ 116 h 302"/>
                <a:gd name="T16" fmla="*/ 210 w 296"/>
                <a:gd name="T17" fmla="*/ 110 h 302"/>
                <a:gd name="T18" fmla="*/ 214 w 296"/>
                <a:gd name="T19" fmla="*/ 98 h 302"/>
                <a:gd name="T20" fmla="*/ 214 w 296"/>
                <a:gd name="T21" fmla="*/ 92 h 302"/>
                <a:gd name="T22" fmla="*/ 210 w 296"/>
                <a:gd name="T23" fmla="*/ 78 h 302"/>
                <a:gd name="T24" fmla="*/ 206 w 296"/>
                <a:gd name="T25" fmla="*/ 76 h 302"/>
                <a:gd name="T26" fmla="*/ 208 w 296"/>
                <a:gd name="T27" fmla="*/ 58 h 302"/>
                <a:gd name="T28" fmla="*/ 208 w 296"/>
                <a:gd name="T29" fmla="*/ 46 h 302"/>
                <a:gd name="T30" fmla="*/ 202 w 296"/>
                <a:gd name="T31" fmla="*/ 28 h 302"/>
                <a:gd name="T32" fmla="*/ 190 w 296"/>
                <a:gd name="T33" fmla="*/ 14 h 302"/>
                <a:gd name="T34" fmla="*/ 172 w 296"/>
                <a:gd name="T35" fmla="*/ 4 h 302"/>
                <a:gd name="T36" fmla="*/ 148 w 296"/>
                <a:gd name="T37" fmla="*/ 0 h 302"/>
                <a:gd name="T38" fmla="*/ 136 w 296"/>
                <a:gd name="T39" fmla="*/ 0 h 302"/>
                <a:gd name="T40" fmla="*/ 116 w 296"/>
                <a:gd name="T41" fmla="*/ 8 h 302"/>
                <a:gd name="T42" fmla="*/ 100 w 296"/>
                <a:gd name="T43" fmla="*/ 20 h 302"/>
                <a:gd name="T44" fmla="*/ 92 w 296"/>
                <a:gd name="T45" fmla="*/ 38 h 302"/>
                <a:gd name="T46" fmla="*/ 90 w 296"/>
                <a:gd name="T47" fmla="*/ 46 h 302"/>
                <a:gd name="T48" fmla="*/ 92 w 296"/>
                <a:gd name="T49" fmla="*/ 76 h 302"/>
                <a:gd name="T50" fmla="*/ 90 w 296"/>
                <a:gd name="T51" fmla="*/ 78 h 302"/>
                <a:gd name="T52" fmla="*/ 84 w 296"/>
                <a:gd name="T53" fmla="*/ 84 h 302"/>
                <a:gd name="T54" fmla="*/ 82 w 296"/>
                <a:gd name="T55" fmla="*/ 98 h 302"/>
                <a:gd name="T56" fmla="*/ 84 w 296"/>
                <a:gd name="T57" fmla="*/ 104 h 302"/>
                <a:gd name="T58" fmla="*/ 92 w 296"/>
                <a:gd name="T59" fmla="*/ 114 h 302"/>
                <a:gd name="T60" fmla="*/ 98 w 296"/>
                <a:gd name="T61" fmla="*/ 116 h 302"/>
                <a:gd name="T62" fmla="*/ 106 w 296"/>
                <a:gd name="T63" fmla="*/ 144 h 302"/>
                <a:gd name="T64" fmla="*/ 112 w 296"/>
                <a:gd name="T65" fmla="*/ 150 h 302"/>
                <a:gd name="T66" fmla="*/ 112 w 296"/>
                <a:gd name="T67" fmla="*/ 180 h 302"/>
                <a:gd name="T68" fmla="*/ 74 w 296"/>
                <a:gd name="T69" fmla="*/ 196 h 302"/>
                <a:gd name="T70" fmla="*/ 32 w 296"/>
                <a:gd name="T71" fmla="*/ 212 h 302"/>
                <a:gd name="T72" fmla="*/ 10 w 296"/>
                <a:gd name="T73" fmla="*/ 226 h 302"/>
                <a:gd name="T74" fmla="*/ 6 w 296"/>
                <a:gd name="T75" fmla="*/ 230 h 302"/>
                <a:gd name="T76" fmla="*/ 2 w 296"/>
                <a:gd name="T77" fmla="*/ 248 h 302"/>
                <a:gd name="T78" fmla="*/ 0 w 296"/>
                <a:gd name="T79" fmla="*/ 302 h 302"/>
                <a:gd name="T80" fmla="*/ 296 w 296"/>
                <a:gd name="T81" fmla="*/ 302 h 302"/>
                <a:gd name="T82" fmla="*/ 296 w 296"/>
                <a:gd name="T83" fmla="*/ 272 h 302"/>
                <a:gd name="T84" fmla="*/ 294 w 296"/>
                <a:gd name="T85" fmla="*/ 238 h 302"/>
                <a:gd name="T86" fmla="*/ 290 w 296"/>
                <a:gd name="T87" fmla="*/ 23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 h="302">
                  <a:moveTo>
                    <a:pt x="290" y="230"/>
                  </a:moveTo>
                  <a:lnTo>
                    <a:pt x="290" y="230"/>
                  </a:lnTo>
                  <a:lnTo>
                    <a:pt x="286" y="226"/>
                  </a:lnTo>
                  <a:lnTo>
                    <a:pt x="280" y="220"/>
                  </a:lnTo>
                  <a:lnTo>
                    <a:pt x="264" y="212"/>
                  </a:lnTo>
                  <a:lnTo>
                    <a:pt x="222" y="196"/>
                  </a:lnTo>
                  <a:lnTo>
                    <a:pt x="222" y="196"/>
                  </a:lnTo>
                  <a:lnTo>
                    <a:pt x="194" y="182"/>
                  </a:lnTo>
                  <a:lnTo>
                    <a:pt x="186" y="180"/>
                  </a:lnTo>
                  <a:lnTo>
                    <a:pt x="186" y="150"/>
                  </a:lnTo>
                  <a:lnTo>
                    <a:pt x="186" y="150"/>
                  </a:lnTo>
                  <a:lnTo>
                    <a:pt x="188" y="150"/>
                  </a:lnTo>
                  <a:lnTo>
                    <a:pt x="192" y="144"/>
                  </a:lnTo>
                  <a:lnTo>
                    <a:pt x="196" y="132"/>
                  </a:lnTo>
                  <a:lnTo>
                    <a:pt x="200" y="116"/>
                  </a:lnTo>
                  <a:lnTo>
                    <a:pt x="200" y="116"/>
                  </a:lnTo>
                  <a:lnTo>
                    <a:pt x="206" y="114"/>
                  </a:lnTo>
                  <a:lnTo>
                    <a:pt x="210" y="110"/>
                  </a:lnTo>
                  <a:lnTo>
                    <a:pt x="214" y="104"/>
                  </a:lnTo>
                  <a:lnTo>
                    <a:pt x="214" y="98"/>
                  </a:lnTo>
                  <a:lnTo>
                    <a:pt x="214" y="98"/>
                  </a:lnTo>
                  <a:lnTo>
                    <a:pt x="214" y="92"/>
                  </a:lnTo>
                  <a:lnTo>
                    <a:pt x="214" y="84"/>
                  </a:lnTo>
                  <a:lnTo>
                    <a:pt x="210" y="78"/>
                  </a:lnTo>
                  <a:lnTo>
                    <a:pt x="208" y="78"/>
                  </a:lnTo>
                  <a:lnTo>
                    <a:pt x="206" y="76"/>
                  </a:lnTo>
                  <a:lnTo>
                    <a:pt x="206" y="76"/>
                  </a:lnTo>
                  <a:lnTo>
                    <a:pt x="208" y="58"/>
                  </a:lnTo>
                  <a:lnTo>
                    <a:pt x="208" y="46"/>
                  </a:lnTo>
                  <a:lnTo>
                    <a:pt x="208" y="46"/>
                  </a:lnTo>
                  <a:lnTo>
                    <a:pt x="206" y="38"/>
                  </a:lnTo>
                  <a:lnTo>
                    <a:pt x="202" y="28"/>
                  </a:lnTo>
                  <a:lnTo>
                    <a:pt x="198" y="20"/>
                  </a:lnTo>
                  <a:lnTo>
                    <a:pt x="190" y="14"/>
                  </a:lnTo>
                  <a:lnTo>
                    <a:pt x="182" y="8"/>
                  </a:lnTo>
                  <a:lnTo>
                    <a:pt x="172" y="4"/>
                  </a:lnTo>
                  <a:lnTo>
                    <a:pt x="162" y="0"/>
                  </a:lnTo>
                  <a:lnTo>
                    <a:pt x="148" y="0"/>
                  </a:lnTo>
                  <a:lnTo>
                    <a:pt x="148" y="0"/>
                  </a:lnTo>
                  <a:lnTo>
                    <a:pt x="136" y="0"/>
                  </a:lnTo>
                  <a:lnTo>
                    <a:pt x="126" y="4"/>
                  </a:lnTo>
                  <a:lnTo>
                    <a:pt x="116" y="8"/>
                  </a:lnTo>
                  <a:lnTo>
                    <a:pt x="108" y="14"/>
                  </a:lnTo>
                  <a:lnTo>
                    <a:pt x="100" y="20"/>
                  </a:lnTo>
                  <a:lnTo>
                    <a:pt x="94" y="28"/>
                  </a:lnTo>
                  <a:lnTo>
                    <a:pt x="92" y="38"/>
                  </a:lnTo>
                  <a:lnTo>
                    <a:pt x="90" y="46"/>
                  </a:lnTo>
                  <a:lnTo>
                    <a:pt x="90" y="46"/>
                  </a:lnTo>
                  <a:lnTo>
                    <a:pt x="90" y="58"/>
                  </a:lnTo>
                  <a:lnTo>
                    <a:pt x="92" y="76"/>
                  </a:lnTo>
                  <a:lnTo>
                    <a:pt x="92" y="76"/>
                  </a:lnTo>
                  <a:lnTo>
                    <a:pt x="90" y="78"/>
                  </a:lnTo>
                  <a:lnTo>
                    <a:pt x="86" y="78"/>
                  </a:lnTo>
                  <a:lnTo>
                    <a:pt x="84" y="84"/>
                  </a:lnTo>
                  <a:lnTo>
                    <a:pt x="82" y="92"/>
                  </a:lnTo>
                  <a:lnTo>
                    <a:pt x="82" y="98"/>
                  </a:lnTo>
                  <a:lnTo>
                    <a:pt x="82" y="98"/>
                  </a:lnTo>
                  <a:lnTo>
                    <a:pt x="84" y="104"/>
                  </a:lnTo>
                  <a:lnTo>
                    <a:pt x="88" y="110"/>
                  </a:lnTo>
                  <a:lnTo>
                    <a:pt x="92" y="114"/>
                  </a:lnTo>
                  <a:lnTo>
                    <a:pt x="98" y="116"/>
                  </a:lnTo>
                  <a:lnTo>
                    <a:pt x="98" y="116"/>
                  </a:lnTo>
                  <a:lnTo>
                    <a:pt x="100" y="132"/>
                  </a:lnTo>
                  <a:lnTo>
                    <a:pt x="106" y="144"/>
                  </a:lnTo>
                  <a:lnTo>
                    <a:pt x="110" y="150"/>
                  </a:lnTo>
                  <a:lnTo>
                    <a:pt x="112" y="150"/>
                  </a:lnTo>
                  <a:lnTo>
                    <a:pt x="112" y="180"/>
                  </a:lnTo>
                  <a:lnTo>
                    <a:pt x="112" y="180"/>
                  </a:lnTo>
                  <a:lnTo>
                    <a:pt x="104" y="182"/>
                  </a:lnTo>
                  <a:lnTo>
                    <a:pt x="74" y="196"/>
                  </a:lnTo>
                  <a:lnTo>
                    <a:pt x="74" y="196"/>
                  </a:lnTo>
                  <a:lnTo>
                    <a:pt x="32" y="212"/>
                  </a:lnTo>
                  <a:lnTo>
                    <a:pt x="16" y="220"/>
                  </a:lnTo>
                  <a:lnTo>
                    <a:pt x="10" y="226"/>
                  </a:lnTo>
                  <a:lnTo>
                    <a:pt x="6" y="230"/>
                  </a:lnTo>
                  <a:lnTo>
                    <a:pt x="6" y="230"/>
                  </a:lnTo>
                  <a:lnTo>
                    <a:pt x="4" y="238"/>
                  </a:lnTo>
                  <a:lnTo>
                    <a:pt x="2" y="248"/>
                  </a:lnTo>
                  <a:lnTo>
                    <a:pt x="0" y="272"/>
                  </a:lnTo>
                  <a:lnTo>
                    <a:pt x="0" y="302"/>
                  </a:lnTo>
                  <a:lnTo>
                    <a:pt x="148" y="302"/>
                  </a:lnTo>
                  <a:lnTo>
                    <a:pt x="296" y="302"/>
                  </a:lnTo>
                  <a:lnTo>
                    <a:pt x="296" y="302"/>
                  </a:lnTo>
                  <a:lnTo>
                    <a:pt x="296" y="272"/>
                  </a:lnTo>
                  <a:lnTo>
                    <a:pt x="296" y="248"/>
                  </a:lnTo>
                  <a:lnTo>
                    <a:pt x="294" y="238"/>
                  </a:lnTo>
                  <a:lnTo>
                    <a:pt x="290" y="230"/>
                  </a:lnTo>
                  <a:lnTo>
                    <a:pt x="290" y="2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grpSp>
      <p:sp>
        <p:nvSpPr>
          <p:cNvPr id="17" name="Oval 18"/>
          <p:cNvSpPr/>
          <p:nvPr/>
        </p:nvSpPr>
        <p:spPr>
          <a:xfrm>
            <a:off x="5412308" y="1936873"/>
            <a:ext cx="1116228" cy="1116228"/>
          </a:xfrm>
          <a:prstGeom prst="ellipse">
            <a:avLst/>
          </a:prstGeom>
          <a:solidFill>
            <a:srgbClr val="0070C0"/>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lIns="102390" tIns="51195" rIns="102390" bIns="51195" anchor="ctr"/>
          <a:lstStyle/>
          <a:p>
            <a:pPr algn="ctr" defTabSz="1023886">
              <a:defRPr/>
            </a:pPr>
            <a:endParaRPr lang="en-US" sz="2000" dirty="0" err="1">
              <a:solidFill>
                <a:prstClr val="white"/>
              </a:solidFill>
              <a:latin typeface="Century Gothic"/>
              <a:sym typeface="Gill Sans" charset="0"/>
            </a:endParaRPr>
          </a:p>
        </p:txBody>
      </p:sp>
      <p:grpSp>
        <p:nvGrpSpPr>
          <p:cNvPr id="18" name="Group 98"/>
          <p:cNvGrpSpPr/>
          <p:nvPr/>
        </p:nvGrpSpPr>
        <p:grpSpPr>
          <a:xfrm>
            <a:off x="5753042" y="2245850"/>
            <a:ext cx="434763" cy="498267"/>
            <a:chOff x="12873038" y="2573338"/>
            <a:chExt cx="565150" cy="647700"/>
          </a:xfrm>
          <a:solidFill>
            <a:schemeClr val="bg1"/>
          </a:solidFill>
        </p:grpSpPr>
        <p:sp>
          <p:nvSpPr>
            <p:cNvPr id="19" name="Freeform 22"/>
            <p:cNvSpPr>
              <a:spLocks/>
            </p:cNvSpPr>
            <p:nvPr/>
          </p:nvSpPr>
          <p:spPr bwMode="auto">
            <a:xfrm>
              <a:off x="12873038" y="2573338"/>
              <a:ext cx="565150" cy="161925"/>
            </a:xfrm>
            <a:custGeom>
              <a:avLst/>
              <a:gdLst>
                <a:gd name="T0" fmla="*/ 356 w 356"/>
                <a:gd name="T1" fmla="*/ 52 h 102"/>
                <a:gd name="T2" fmla="*/ 356 w 356"/>
                <a:gd name="T3" fmla="*/ 52 h 102"/>
                <a:gd name="T4" fmla="*/ 356 w 356"/>
                <a:gd name="T5" fmla="*/ 56 h 102"/>
                <a:gd name="T6" fmla="*/ 352 w 356"/>
                <a:gd name="T7" fmla="*/ 62 h 102"/>
                <a:gd name="T8" fmla="*/ 348 w 356"/>
                <a:gd name="T9" fmla="*/ 66 h 102"/>
                <a:gd name="T10" fmla="*/ 342 w 356"/>
                <a:gd name="T11" fmla="*/ 72 h 102"/>
                <a:gd name="T12" fmla="*/ 326 w 356"/>
                <a:gd name="T13" fmla="*/ 80 h 102"/>
                <a:gd name="T14" fmla="*/ 304 w 356"/>
                <a:gd name="T15" fmla="*/ 88 h 102"/>
                <a:gd name="T16" fmla="*/ 278 w 356"/>
                <a:gd name="T17" fmla="*/ 94 h 102"/>
                <a:gd name="T18" fmla="*/ 248 w 356"/>
                <a:gd name="T19" fmla="*/ 98 h 102"/>
                <a:gd name="T20" fmla="*/ 214 w 356"/>
                <a:gd name="T21" fmla="*/ 102 h 102"/>
                <a:gd name="T22" fmla="*/ 178 w 356"/>
                <a:gd name="T23" fmla="*/ 102 h 102"/>
                <a:gd name="T24" fmla="*/ 178 w 356"/>
                <a:gd name="T25" fmla="*/ 102 h 102"/>
                <a:gd name="T26" fmla="*/ 142 w 356"/>
                <a:gd name="T27" fmla="*/ 102 h 102"/>
                <a:gd name="T28" fmla="*/ 108 w 356"/>
                <a:gd name="T29" fmla="*/ 98 h 102"/>
                <a:gd name="T30" fmla="*/ 78 w 356"/>
                <a:gd name="T31" fmla="*/ 94 h 102"/>
                <a:gd name="T32" fmla="*/ 52 w 356"/>
                <a:gd name="T33" fmla="*/ 88 h 102"/>
                <a:gd name="T34" fmla="*/ 30 w 356"/>
                <a:gd name="T35" fmla="*/ 80 h 102"/>
                <a:gd name="T36" fmla="*/ 14 w 356"/>
                <a:gd name="T37" fmla="*/ 72 h 102"/>
                <a:gd name="T38" fmla="*/ 8 w 356"/>
                <a:gd name="T39" fmla="*/ 66 h 102"/>
                <a:gd name="T40" fmla="*/ 4 w 356"/>
                <a:gd name="T41" fmla="*/ 62 h 102"/>
                <a:gd name="T42" fmla="*/ 0 w 356"/>
                <a:gd name="T43" fmla="*/ 56 h 102"/>
                <a:gd name="T44" fmla="*/ 0 w 356"/>
                <a:gd name="T45" fmla="*/ 52 h 102"/>
                <a:gd name="T46" fmla="*/ 0 w 356"/>
                <a:gd name="T47" fmla="*/ 52 h 102"/>
                <a:gd name="T48" fmla="*/ 0 w 356"/>
                <a:gd name="T49" fmla="*/ 46 h 102"/>
                <a:gd name="T50" fmla="*/ 4 w 356"/>
                <a:gd name="T51" fmla="*/ 42 h 102"/>
                <a:gd name="T52" fmla="*/ 8 w 356"/>
                <a:gd name="T53" fmla="*/ 36 h 102"/>
                <a:gd name="T54" fmla="*/ 14 w 356"/>
                <a:gd name="T55" fmla="*/ 32 h 102"/>
                <a:gd name="T56" fmla="*/ 30 w 356"/>
                <a:gd name="T57" fmla="*/ 24 h 102"/>
                <a:gd name="T58" fmla="*/ 52 w 356"/>
                <a:gd name="T59" fmla="*/ 16 h 102"/>
                <a:gd name="T60" fmla="*/ 78 w 356"/>
                <a:gd name="T61" fmla="*/ 10 h 102"/>
                <a:gd name="T62" fmla="*/ 108 w 356"/>
                <a:gd name="T63" fmla="*/ 4 h 102"/>
                <a:gd name="T64" fmla="*/ 142 w 356"/>
                <a:gd name="T65" fmla="*/ 2 h 102"/>
                <a:gd name="T66" fmla="*/ 178 w 356"/>
                <a:gd name="T67" fmla="*/ 0 h 102"/>
                <a:gd name="T68" fmla="*/ 178 w 356"/>
                <a:gd name="T69" fmla="*/ 0 h 102"/>
                <a:gd name="T70" fmla="*/ 214 w 356"/>
                <a:gd name="T71" fmla="*/ 2 h 102"/>
                <a:gd name="T72" fmla="*/ 248 w 356"/>
                <a:gd name="T73" fmla="*/ 4 h 102"/>
                <a:gd name="T74" fmla="*/ 278 w 356"/>
                <a:gd name="T75" fmla="*/ 10 h 102"/>
                <a:gd name="T76" fmla="*/ 304 w 356"/>
                <a:gd name="T77" fmla="*/ 16 h 102"/>
                <a:gd name="T78" fmla="*/ 326 w 356"/>
                <a:gd name="T79" fmla="*/ 24 h 102"/>
                <a:gd name="T80" fmla="*/ 342 w 356"/>
                <a:gd name="T81" fmla="*/ 32 h 102"/>
                <a:gd name="T82" fmla="*/ 348 w 356"/>
                <a:gd name="T83" fmla="*/ 36 h 102"/>
                <a:gd name="T84" fmla="*/ 352 w 356"/>
                <a:gd name="T85" fmla="*/ 42 h 102"/>
                <a:gd name="T86" fmla="*/ 356 w 356"/>
                <a:gd name="T87" fmla="*/ 46 h 102"/>
                <a:gd name="T88" fmla="*/ 356 w 356"/>
                <a:gd name="T89" fmla="*/ 52 h 102"/>
                <a:gd name="T90" fmla="*/ 356 w 356"/>
                <a:gd name="T91" fmla="*/ 5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6" h="102">
                  <a:moveTo>
                    <a:pt x="356" y="52"/>
                  </a:moveTo>
                  <a:lnTo>
                    <a:pt x="356" y="52"/>
                  </a:lnTo>
                  <a:lnTo>
                    <a:pt x="356" y="56"/>
                  </a:lnTo>
                  <a:lnTo>
                    <a:pt x="352" y="62"/>
                  </a:lnTo>
                  <a:lnTo>
                    <a:pt x="348" y="66"/>
                  </a:lnTo>
                  <a:lnTo>
                    <a:pt x="342" y="72"/>
                  </a:lnTo>
                  <a:lnTo>
                    <a:pt x="326" y="80"/>
                  </a:lnTo>
                  <a:lnTo>
                    <a:pt x="304" y="88"/>
                  </a:lnTo>
                  <a:lnTo>
                    <a:pt x="278" y="94"/>
                  </a:lnTo>
                  <a:lnTo>
                    <a:pt x="248" y="98"/>
                  </a:lnTo>
                  <a:lnTo>
                    <a:pt x="214" y="102"/>
                  </a:lnTo>
                  <a:lnTo>
                    <a:pt x="178" y="102"/>
                  </a:lnTo>
                  <a:lnTo>
                    <a:pt x="178" y="102"/>
                  </a:lnTo>
                  <a:lnTo>
                    <a:pt x="142" y="102"/>
                  </a:lnTo>
                  <a:lnTo>
                    <a:pt x="108" y="98"/>
                  </a:lnTo>
                  <a:lnTo>
                    <a:pt x="78" y="94"/>
                  </a:lnTo>
                  <a:lnTo>
                    <a:pt x="52" y="88"/>
                  </a:lnTo>
                  <a:lnTo>
                    <a:pt x="30" y="80"/>
                  </a:lnTo>
                  <a:lnTo>
                    <a:pt x="14" y="72"/>
                  </a:lnTo>
                  <a:lnTo>
                    <a:pt x="8" y="66"/>
                  </a:lnTo>
                  <a:lnTo>
                    <a:pt x="4" y="62"/>
                  </a:lnTo>
                  <a:lnTo>
                    <a:pt x="0" y="56"/>
                  </a:lnTo>
                  <a:lnTo>
                    <a:pt x="0" y="52"/>
                  </a:lnTo>
                  <a:lnTo>
                    <a:pt x="0" y="52"/>
                  </a:lnTo>
                  <a:lnTo>
                    <a:pt x="0" y="46"/>
                  </a:lnTo>
                  <a:lnTo>
                    <a:pt x="4" y="42"/>
                  </a:lnTo>
                  <a:lnTo>
                    <a:pt x="8" y="36"/>
                  </a:lnTo>
                  <a:lnTo>
                    <a:pt x="14" y="32"/>
                  </a:lnTo>
                  <a:lnTo>
                    <a:pt x="30" y="24"/>
                  </a:lnTo>
                  <a:lnTo>
                    <a:pt x="52" y="16"/>
                  </a:lnTo>
                  <a:lnTo>
                    <a:pt x="78" y="10"/>
                  </a:lnTo>
                  <a:lnTo>
                    <a:pt x="108" y="4"/>
                  </a:lnTo>
                  <a:lnTo>
                    <a:pt x="142" y="2"/>
                  </a:lnTo>
                  <a:lnTo>
                    <a:pt x="178" y="0"/>
                  </a:lnTo>
                  <a:lnTo>
                    <a:pt x="178" y="0"/>
                  </a:lnTo>
                  <a:lnTo>
                    <a:pt x="214" y="2"/>
                  </a:lnTo>
                  <a:lnTo>
                    <a:pt x="248" y="4"/>
                  </a:lnTo>
                  <a:lnTo>
                    <a:pt x="278" y="10"/>
                  </a:lnTo>
                  <a:lnTo>
                    <a:pt x="304" y="16"/>
                  </a:lnTo>
                  <a:lnTo>
                    <a:pt x="326" y="24"/>
                  </a:lnTo>
                  <a:lnTo>
                    <a:pt x="342" y="32"/>
                  </a:lnTo>
                  <a:lnTo>
                    <a:pt x="348" y="36"/>
                  </a:lnTo>
                  <a:lnTo>
                    <a:pt x="352" y="42"/>
                  </a:lnTo>
                  <a:lnTo>
                    <a:pt x="356" y="46"/>
                  </a:lnTo>
                  <a:lnTo>
                    <a:pt x="356" y="52"/>
                  </a:lnTo>
                  <a:lnTo>
                    <a:pt x="356"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20" name="Freeform 23"/>
            <p:cNvSpPr>
              <a:spLocks/>
            </p:cNvSpPr>
            <p:nvPr/>
          </p:nvSpPr>
          <p:spPr bwMode="auto">
            <a:xfrm>
              <a:off x="12873038" y="2719388"/>
              <a:ext cx="565150" cy="177800"/>
            </a:xfrm>
            <a:custGeom>
              <a:avLst/>
              <a:gdLst>
                <a:gd name="T0" fmla="*/ 178 w 356"/>
                <a:gd name="T1" fmla="*/ 36 h 112"/>
                <a:gd name="T2" fmla="*/ 178 w 356"/>
                <a:gd name="T3" fmla="*/ 36 h 112"/>
                <a:gd name="T4" fmla="*/ 150 w 356"/>
                <a:gd name="T5" fmla="*/ 36 h 112"/>
                <a:gd name="T6" fmla="*/ 102 w 356"/>
                <a:gd name="T7" fmla="*/ 32 h 112"/>
                <a:gd name="T8" fmla="*/ 74 w 356"/>
                <a:gd name="T9" fmla="*/ 26 h 112"/>
                <a:gd name="T10" fmla="*/ 46 w 356"/>
                <a:gd name="T11" fmla="*/ 20 h 112"/>
                <a:gd name="T12" fmla="*/ 22 w 356"/>
                <a:gd name="T13" fmla="*/ 12 h 112"/>
                <a:gd name="T14" fmla="*/ 10 w 356"/>
                <a:gd name="T15" fmla="*/ 6 h 112"/>
                <a:gd name="T16" fmla="*/ 0 w 356"/>
                <a:gd name="T17" fmla="*/ 0 h 112"/>
                <a:gd name="T18" fmla="*/ 0 w 356"/>
                <a:gd name="T19" fmla="*/ 62 h 112"/>
                <a:gd name="T20" fmla="*/ 0 w 356"/>
                <a:gd name="T21" fmla="*/ 62 h 112"/>
                <a:gd name="T22" fmla="*/ 0 w 356"/>
                <a:gd name="T23" fmla="*/ 66 h 112"/>
                <a:gd name="T24" fmla="*/ 4 w 356"/>
                <a:gd name="T25" fmla="*/ 72 h 112"/>
                <a:gd name="T26" fmla="*/ 8 w 356"/>
                <a:gd name="T27" fmla="*/ 76 h 112"/>
                <a:gd name="T28" fmla="*/ 14 w 356"/>
                <a:gd name="T29" fmla="*/ 82 h 112"/>
                <a:gd name="T30" fmla="*/ 30 w 356"/>
                <a:gd name="T31" fmla="*/ 90 h 112"/>
                <a:gd name="T32" fmla="*/ 52 w 356"/>
                <a:gd name="T33" fmla="*/ 98 h 112"/>
                <a:gd name="T34" fmla="*/ 78 w 356"/>
                <a:gd name="T35" fmla="*/ 104 h 112"/>
                <a:gd name="T36" fmla="*/ 108 w 356"/>
                <a:gd name="T37" fmla="*/ 108 h 112"/>
                <a:gd name="T38" fmla="*/ 142 w 356"/>
                <a:gd name="T39" fmla="*/ 112 h 112"/>
                <a:gd name="T40" fmla="*/ 178 w 356"/>
                <a:gd name="T41" fmla="*/ 112 h 112"/>
                <a:gd name="T42" fmla="*/ 178 w 356"/>
                <a:gd name="T43" fmla="*/ 112 h 112"/>
                <a:gd name="T44" fmla="*/ 214 w 356"/>
                <a:gd name="T45" fmla="*/ 112 h 112"/>
                <a:gd name="T46" fmla="*/ 248 w 356"/>
                <a:gd name="T47" fmla="*/ 108 h 112"/>
                <a:gd name="T48" fmla="*/ 278 w 356"/>
                <a:gd name="T49" fmla="*/ 104 h 112"/>
                <a:gd name="T50" fmla="*/ 304 w 356"/>
                <a:gd name="T51" fmla="*/ 98 h 112"/>
                <a:gd name="T52" fmla="*/ 326 w 356"/>
                <a:gd name="T53" fmla="*/ 90 h 112"/>
                <a:gd name="T54" fmla="*/ 342 w 356"/>
                <a:gd name="T55" fmla="*/ 82 h 112"/>
                <a:gd name="T56" fmla="*/ 348 w 356"/>
                <a:gd name="T57" fmla="*/ 76 h 112"/>
                <a:gd name="T58" fmla="*/ 352 w 356"/>
                <a:gd name="T59" fmla="*/ 72 h 112"/>
                <a:gd name="T60" fmla="*/ 356 w 356"/>
                <a:gd name="T61" fmla="*/ 66 h 112"/>
                <a:gd name="T62" fmla="*/ 356 w 356"/>
                <a:gd name="T63" fmla="*/ 62 h 112"/>
                <a:gd name="T64" fmla="*/ 356 w 356"/>
                <a:gd name="T65" fmla="*/ 0 h 112"/>
                <a:gd name="T66" fmla="*/ 356 w 356"/>
                <a:gd name="T67" fmla="*/ 0 h 112"/>
                <a:gd name="T68" fmla="*/ 346 w 356"/>
                <a:gd name="T69" fmla="*/ 6 h 112"/>
                <a:gd name="T70" fmla="*/ 334 w 356"/>
                <a:gd name="T71" fmla="*/ 12 h 112"/>
                <a:gd name="T72" fmla="*/ 310 w 356"/>
                <a:gd name="T73" fmla="*/ 20 h 112"/>
                <a:gd name="T74" fmla="*/ 282 w 356"/>
                <a:gd name="T75" fmla="*/ 26 h 112"/>
                <a:gd name="T76" fmla="*/ 254 w 356"/>
                <a:gd name="T77" fmla="*/ 32 h 112"/>
                <a:gd name="T78" fmla="*/ 206 w 356"/>
                <a:gd name="T79" fmla="*/ 36 h 112"/>
                <a:gd name="T80" fmla="*/ 178 w 356"/>
                <a:gd name="T81" fmla="*/ 36 h 112"/>
                <a:gd name="T82" fmla="*/ 178 w 356"/>
                <a:gd name="T83"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6" h="112">
                  <a:moveTo>
                    <a:pt x="178" y="36"/>
                  </a:moveTo>
                  <a:lnTo>
                    <a:pt x="178" y="36"/>
                  </a:lnTo>
                  <a:lnTo>
                    <a:pt x="150" y="36"/>
                  </a:lnTo>
                  <a:lnTo>
                    <a:pt x="102" y="32"/>
                  </a:lnTo>
                  <a:lnTo>
                    <a:pt x="74" y="26"/>
                  </a:lnTo>
                  <a:lnTo>
                    <a:pt x="46" y="20"/>
                  </a:lnTo>
                  <a:lnTo>
                    <a:pt x="22" y="12"/>
                  </a:lnTo>
                  <a:lnTo>
                    <a:pt x="10" y="6"/>
                  </a:lnTo>
                  <a:lnTo>
                    <a:pt x="0" y="0"/>
                  </a:lnTo>
                  <a:lnTo>
                    <a:pt x="0" y="62"/>
                  </a:lnTo>
                  <a:lnTo>
                    <a:pt x="0" y="62"/>
                  </a:lnTo>
                  <a:lnTo>
                    <a:pt x="0" y="66"/>
                  </a:lnTo>
                  <a:lnTo>
                    <a:pt x="4" y="72"/>
                  </a:lnTo>
                  <a:lnTo>
                    <a:pt x="8" y="76"/>
                  </a:lnTo>
                  <a:lnTo>
                    <a:pt x="14" y="82"/>
                  </a:lnTo>
                  <a:lnTo>
                    <a:pt x="30" y="90"/>
                  </a:lnTo>
                  <a:lnTo>
                    <a:pt x="52" y="98"/>
                  </a:lnTo>
                  <a:lnTo>
                    <a:pt x="78" y="104"/>
                  </a:lnTo>
                  <a:lnTo>
                    <a:pt x="108" y="108"/>
                  </a:lnTo>
                  <a:lnTo>
                    <a:pt x="142" y="112"/>
                  </a:lnTo>
                  <a:lnTo>
                    <a:pt x="178" y="112"/>
                  </a:lnTo>
                  <a:lnTo>
                    <a:pt x="178" y="112"/>
                  </a:lnTo>
                  <a:lnTo>
                    <a:pt x="214" y="112"/>
                  </a:lnTo>
                  <a:lnTo>
                    <a:pt x="248" y="108"/>
                  </a:lnTo>
                  <a:lnTo>
                    <a:pt x="278" y="104"/>
                  </a:lnTo>
                  <a:lnTo>
                    <a:pt x="304" y="98"/>
                  </a:lnTo>
                  <a:lnTo>
                    <a:pt x="326" y="90"/>
                  </a:lnTo>
                  <a:lnTo>
                    <a:pt x="342" y="82"/>
                  </a:lnTo>
                  <a:lnTo>
                    <a:pt x="348" y="76"/>
                  </a:lnTo>
                  <a:lnTo>
                    <a:pt x="352" y="72"/>
                  </a:lnTo>
                  <a:lnTo>
                    <a:pt x="356" y="66"/>
                  </a:lnTo>
                  <a:lnTo>
                    <a:pt x="356" y="62"/>
                  </a:lnTo>
                  <a:lnTo>
                    <a:pt x="356" y="0"/>
                  </a:lnTo>
                  <a:lnTo>
                    <a:pt x="356" y="0"/>
                  </a:lnTo>
                  <a:lnTo>
                    <a:pt x="346" y="6"/>
                  </a:lnTo>
                  <a:lnTo>
                    <a:pt x="334" y="12"/>
                  </a:lnTo>
                  <a:lnTo>
                    <a:pt x="310" y="20"/>
                  </a:lnTo>
                  <a:lnTo>
                    <a:pt x="282" y="26"/>
                  </a:lnTo>
                  <a:lnTo>
                    <a:pt x="254" y="32"/>
                  </a:lnTo>
                  <a:lnTo>
                    <a:pt x="206" y="36"/>
                  </a:lnTo>
                  <a:lnTo>
                    <a:pt x="178" y="36"/>
                  </a:lnTo>
                  <a:lnTo>
                    <a:pt x="17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21" name="Freeform 24"/>
            <p:cNvSpPr>
              <a:spLocks/>
            </p:cNvSpPr>
            <p:nvPr/>
          </p:nvSpPr>
          <p:spPr bwMode="auto">
            <a:xfrm>
              <a:off x="12873038" y="2881313"/>
              <a:ext cx="565150" cy="177800"/>
            </a:xfrm>
            <a:custGeom>
              <a:avLst/>
              <a:gdLst>
                <a:gd name="T0" fmla="*/ 178 w 356"/>
                <a:gd name="T1" fmla="*/ 36 h 112"/>
                <a:gd name="T2" fmla="*/ 178 w 356"/>
                <a:gd name="T3" fmla="*/ 36 h 112"/>
                <a:gd name="T4" fmla="*/ 150 w 356"/>
                <a:gd name="T5" fmla="*/ 36 h 112"/>
                <a:gd name="T6" fmla="*/ 102 w 356"/>
                <a:gd name="T7" fmla="*/ 30 h 112"/>
                <a:gd name="T8" fmla="*/ 74 w 356"/>
                <a:gd name="T9" fmla="*/ 26 h 112"/>
                <a:gd name="T10" fmla="*/ 46 w 356"/>
                <a:gd name="T11" fmla="*/ 20 h 112"/>
                <a:gd name="T12" fmla="*/ 22 w 356"/>
                <a:gd name="T13" fmla="*/ 12 h 112"/>
                <a:gd name="T14" fmla="*/ 10 w 356"/>
                <a:gd name="T15" fmla="*/ 6 h 112"/>
                <a:gd name="T16" fmla="*/ 0 w 356"/>
                <a:gd name="T17" fmla="*/ 0 h 112"/>
                <a:gd name="T18" fmla="*/ 0 w 356"/>
                <a:gd name="T19" fmla="*/ 62 h 112"/>
                <a:gd name="T20" fmla="*/ 0 w 356"/>
                <a:gd name="T21" fmla="*/ 62 h 112"/>
                <a:gd name="T22" fmla="*/ 0 w 356"/>
                <a:gd name="T23" fmla="*/ 66 h 112"/>
                <a:gd name="T24" fmla="*/ 4 w 356"/>
                <a:gd name="T25" fmla="*/ 72 h 112"/>
                <a:gd name="T26" fmla="*/ 8 w 356"/>
                <a:gd name="T27" fmla="*/ 76 h 112"/>
                <a:gd name="T28" fmla="*/ 14 w 356"/>
                <a:gd name="T29" fmla="*/ 82 h 112"/>
                <a:gd name="T30" fmla="*/ 30 w 356"/>
                <a:gd name="T31" fmla="*/ 90 h 112"/>
                <a:gd name="T32" fmla="*/ 52 w 356"/>
                <a:gd name="T33" fmla="*/ 98 h 112"/>
                <a:gd name="T34" fmla="*/ 78 w 356"/>
                <a:gd name="T35" fmla="*/ 104 h 112"/>
                <a:gd name="T36" fmla="*/ 108 w 356"/>
                <a:gd name="T37" fmla="*/ 108 h 112"/>
                <a:gd name="T38" fmla="*/ 142 w 356"/>
                <a:gd name="T39" fmla="*/ 112 h 112"/>
                <a:gd name="T40" fmla="*/ 178 w 356"/>
                <a:gd name="T41" fmla="*/ 112 h 112"/>
                <a:gd name="T42" fmla="*/ 178 w 356"/>
                <a:gd name="T43" fmla="*/ 112 h 112"/>
                <a:gd name="T44" fmla="*/ 214 w 356"/>
                <a:gd name="T45" fmla="*/ 112 h 112"/>
                <a:gd name="T46" fmla="*/ 248 w 356"/>
                <a:gd name="T47" fmla="*/ 108 h 112"/>
                <a:gd name="T48" fmla="*/ 278 w 356"/>
                <a:gd name="T49" fmla="*/ 104 h 112"/>
                <a:gd name="T50" fmla="*/ 304 w 356"/>
                <a:gd name="T51" fmla="*/ 98 h 112"/>
                <a:gd name="T52" fmla="*/ 326 w 356"/>
                <a:gd name="T53" fmla="*/ 90 h 112"/>
                <a:gd name="T54" fmla="*/ 342 w 356"/>
                <a:gd name="T55" fmla="*/ 82 h 112"/>
                <a:gd name="T56" fmla="*/ 348 w 356"/>
                <a:gd name="T57" fmla="*/ 76 h 112"/>
                <a:gd name="T58" fmla="*/ 352 w 356"/>
                <a:gd name="T59" fmla="*/ 72 h 112"/>
                <a:gd name="T60" fmla="*/ 356 w 356"/>
                <a:gd name="T61" fmla="*/ 66 h 112"/>
                <a:gd name="T62" fmla="*/ 356 w 356"/>
                <a:gd name="T63" fmla="*/ 62 h 112"/>
                <a:gd name="T64" fmla="*/ 356 w 356"/>
                <a:gd name="T65" fmla="*/ 0 h 112"/>
                <a:gd name="T66" fmla="*/ 356 w 356"/>
                <a:gd name="T67" fmla="*/ 0 h 112"/>
                <a:gd name="T68" fmla="*/ 346 w 356"/>
                <a:gd name="T69" fmla="*/ 6 h 112"/>
                <a:gd name="T70" fmla="*/ 334 w 356"/>
                <a:gd name="T71" fmla="*/ 12 h 112"/>
                <a:gd name="T72" fmla="*/ 310 w 356"/>
                <a:gd name="T73" fmla="*/ 20 h 112"/>
                <a:gd name="T74" fmla="*/ 282 w 356"/>
                <a:gd name="T75" fmla="*/ 26 h 112"/>
                <a:gd name="T76" fmla="*/ 254 w 356"/>
                <a:gd name="T77" fmla="*/ 30 h 112"/>
                <a:gd name="T78" fmla="*/ 206 w 356"/>
                <a:gd name="T79" fmla="*/ 36 h 112"/>
                <a:gd name="T80" fmla="*/ 178 w 356"/>
                <a:gd name="T81" fmla="*/ 36 h 112"/>
                <a:gd name="T82" fmla="*/ 178 w 356"/>
                <a:gd name="T83"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6" h="112">
                  <a:moveTo>
                    <a:pt x="178" y="36"/>
                  </a:moveTo>
                  <a:lnTo>
                    <a:pt x="178" y="36"/>
                  </a:lnTo>
                  <a:lnTo>
                    <a:pt x="150" y="36"/>
                  </a:lnTo>
                  <a:lnTo>
                    <a:pt x="102" y="30"/>
                  </a:lnTo>
                  <a:lnTo>
                    <a:pt x="74" y="26"/>
                  </a:lnTo>
                  <a:lnTo>
                    <a:pt x="46" y="20"/>
                  </a:lnTo>
                  <a:lnTo>
                    <a:pt x="22" y="12"/>
                  </a:lnTo>
                  <a:lnTo>
                    <a:pt x="10" y="6"/>
                  </a:lnTo>
                  <a:lnTo>
                    <a:pt x="0" y="0"/>
                  </a:lnTo>
                  <a:lnTo>
                    <a:pt x="0" y="62"/>
                  </a:lnTo>
                  <a:lnTo>
                    <a:pt x="0" y="62"/>
                  </a:lnTo>
                  <a:lnTo>
                    <a:pt x="0" y="66"/>
                  </a:lnTo>
                  <a:lnTo>
                    <a:pt x="4" y="72"/>
                  </a:lnTo>
                  <a:lnTo>
                    <a:pt x="8" y="76"/>
                  </a:lnTo>
                  <a:lnTo>
                    <a:pt x="14" y="82"/>
                  </a:lnTo>
                  <a:lnTo>
                    <a:pt x="30" y="90"/>
                  </a:lnTo>
                  <a:lnTo>
                    <a:pt x="52" y="98"/>
                  </a:lnTo>
                  <a:lnTo>
                    <a:pt x="78" y="104"/>
                  </a:lnTo>
                  <a:lnTo>
                    <a:pt x="108" y="108"/>
                  </a:lnTo>
                  <a:lnTo>
                    <a:pt x="142" y="112"/>
                  </a:lnTo>
                  <a:lnTo>
                    <a:pt x="178" y="112"/>
                  </a:lnTo>
                  <a:lnTo>
                    <a:pt x="178" y="112"/>
                  </a:lnTo>
                  <a:lnTo>
                    <a:pt x="214" y="112"/>
                  </a:lnTo>
                  <a:lnTo>
                    <a:pt x="248" y="108"/>
                  </a:lnTo>
                  <a:lnTo>
                    <a:pt x="278" y="104"/>
                  </a:lnTo>
                  <a:lnTo>
                    <a:pt x="304" y="98"/>
                  </a:lnTo>
                  <a:lnTo>
                    <a:pt x="326" y="90"/>
                  </a:lnTo>
                  <a:lnTo>
                    <a:pt x="342" y="82"/>
                  </a:lnTo>
                  <a:lnTo>
                    <a:pt x="348" y="76"/>
                  </a:lnTo>
                  <a:lnTo>
                    <a:pt x="352" y="72"/>
                  </a:lnTo>
                  <a:lnTo>
                    <a:pt x="356" y="66"/>
                  </a:lnTo>
                  <a:lnTo>
                    <a:pt x="356" y="62"/>
                  </a:lnTo>
                  <a:lnTo>
                    <a:pt x="356" y="0"/>
                  </a:lnTo>
                  <a:lnTo>
                    <a:pt x="356" y="0"/>
                  </a:lnTo>
                  <a:lnTo>
                    <a:pt x="346" y="6"/>
                  </a:lnTo>
                  <a:lnTo>
                    <a:pt x="334" y="12"/>
                  </a:lnTo>
                  <a:lnTo>
                    <a:pt x="310" y="20"/>
                  </a:lnTo>
                  <a:lnTo>
                    <a:pt x="282" y="26"/>
                  </a:lnTo>
                  <a:lnTo>
                    <a:pt x="254" y="30"/>
                  </a:lnTo>
                  <a:lnTo>
                    <a:pt x="206" y="36"/>
                  </a:lnTo>
                  <a:lnTo>
                    <a:pt x="178" y="36"/>
                  </a:lnTo>
                  <a:lnTo>
                    <a:pt x="17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22" name="Freeform 25"/>
            <p:cNvSpPr>
              <a:spLocks/>
            </p:cNvSpPr>
            <p:nvPr/>
          </p:nvSpPr>
          <p:spPr bwMode="auto">
            <a:xfrm>
              <a:off x="12873038" y="3043238"/>
              <a:ext cx="565150" cy="177800"/>
            </a:xfrm>
            <a:custGeom>
              <a:avLst/>
              <a:gdLst>
                <a:gd name="T0" fmla="*/ 178 w 356"/>
                <a:gd name="T1" fmla="*/ 36 h 112"/>
                <a:gd name="T2" fmla="*/ 178 w 356"/>
                <a:gd name="T3" fmla="*/ 36 h 112"/>
                <a:gd name="T4" fmla="*/ 150 w 356"/>
                <a:gd name="T5" fmla="*/ 36 h 112"/>
                <a:gd name="T6" fmla="*/ 102 w 356"/>
                <a:gd name="T7" fmla="*/ 30 h 112"/>
                <a:gd name="T8" fmla="*/ 74 w 356"/>
                <a:gd name="T9" fmla="*/ 26 h 112"/>
                <a:gd name="T10" fmla="*/ 46 w 356"/>
                <a:gd name="T11" fmla="*/ 20 h 112"/>
                <a:gd name="T12" fmla="*/ 22 w 356"/>
                <a:gd name="T13" fmla="*/ 12 h 112"/>
                <a:gd name="T14" fmla="*/ 10 w 356"/>
                <a:gd name="T15" fmla="*/ 6 h 112"/>
                <a:gd name="T16" fmla="*/ 0 w 356"/>
                <a:gd name="T17" fmla="*/ 0 h 112"/>
                <a:gd name="T18" fmla="*/ 0 w 356"/>
                <a:gd name="T19" fmla="*/ 62 h 112"/>
                <a:gd name="T20" fmla="*/ 0 w 356"/>
                <a:gd name="T21" fmla="*/ 62 h 112"/>
                <a:gd name="T22" fmla="*/ 0 w 356"/>
                <a:gd name="T23" fmla="*/ 66 h 112"/>
                <a:gd name="T24" fmla="*/ 4 w 356"/>
                <a:gd name="T25" fmla="*/ 72 h 112"/>
                <a:gd name="T26" fmla="*/ 8 w 356"/>
                <a:gd name="T27" fmla="*/ 76 h 112"/>
                <a:gd name="T28" fmla="*/ 14 w 356"/>
                <a:gd name="T29" fmla="*/ 82 h 112"/>
                <a:gd name="T30" fmla="*/ 30 w 356"/>
                <a:gd name="T31" fmla="*/ 90 h 112"/>
                <a:gd name="T32" fmla="*/ 52 w 356"/>
                <a:gd name="T33" fmla="*/ 98 h 112"/>
                <a:gd name="T34" fmla="*/ 78 w 356"/>
                <a:gd name="T35" fmla="*/ 104 h 112"/>
                <a:gd name="T36" fmla="*/ 108 w 356"/>
                <a:gd name="T37" fmla="*/ 108 h 112"/>
                <a:gd name="T38" fmla="*/ 142 w 356"/>
                <a:gd name="T39" fmla="*/ 112 h 112"/>
                <a:gd name="T40" fmla="*/ 178 w 356"/>
                <a:gd name="T41" fmla="*/ 112 h 112"/>
                <a:gd name="T42" fmla="*/ 178 w 356"/>
                <a:gd name="T43" fmla="*/ 112 h 112"/>
                <a:gd name="T44" fmla="*/ 214 w 356"/>
                <a:gd name="T45" fmla="*/ 112 h 112"/>
                <a:gd name="T46" fmla="*/ 248 w 356"/>
                <a:gd name="T47" fmla="*/ 108 h 112"/>
                <a:gd name="T48" fmla="*/ 278 w 356"/>
                <a:gd name="T49" fmla="*/ 104 h 112"/>
                <a:gd name="T50" fmla="*/ 304 w 356"/>
                <a:gd name="T51" fmla="*/ 98 h 112"/>
                <a:gd name="T52" fmla="*/ 326 w 356"/>
                <a:gd name="T53" fmla="*/ 90 h 112"/>
                <a:gd name="T54" fmla="*/ 342 w 356"/>
                <a:gd name="T55" fmla="*/ 82 h 112"/>
                <a:gd name="T56" fmla="*/ 348 w 356"/>
                <a:gd name="T57" fmla="*/ 76 h 112"/>
                <a:gd name="T58" fmla="*/ 352 w 356"/>
                <a:gd name="T59" fmla="*/ 72 h 112"/>
                <a:gd name="T60" fmla="*/ 356 w 356"/>
                <a:gd name="T61" fmla="*/ 66 h 112"/>
                <a:gd name="T62" fmla="*/ 356 w 356"/>
                <a:gd name="T63" fmla="*/ 62 h 112"/>
                <a:gd name="T64" fmla="*/ 356 w 356"/>
                <a:gd name="T65" fmla="*/ 0 h 112"/>
                <a:gd name="T66" fmla="*/ 356 w 356"/>
                <a:gd name="T67" fmla="*/ 0 h 112"/>
                <a:gd name="T68" fmla="*/ 346 w 356"/>
                <a:gd name="T69" fmla="*/ 6 h 112"/>
                <a:gd name="T70" fmla="*/ 334 w 356"/>
                <a:gd name="T71" fmla="*/ 12 h 112"/>
                <a:gd name="T72" fmla="*/ 310 w 356"/>
                <a:gd name="T73" fmla="*/ 20 h 112"/>
                <a:gd name="T74" fmla="*/ 282 w 356"/>
                <a:gd name="T75" fmla="*/ 26 h 112"/>
                <a:gd name="T76" fmla="*/ 254 w 356"/>
                <a:gd name="T77" fmla="*/ 30 h 112"/>
                <a:gd name="T78" fmla="*/ 206 w 356"/>
                <a:gd name="T79" fmla="*/ 36 h 112"/>
                <a:gd name="T80" fmla="*/ 178 w 356"/>
                <a:gd name="T81" fmla="*/ 36 h 112"/>
                <a:gd name="T82" fmla="*/ 178 w 356"/>
                <a:gd name="T83"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6" h="112">
                  <a:moveTo>
                    <a:pt x="178" y="36"/>
                  </a:moveTo>
                  <a:lnTo>
                    <a:pt x="178" y="36"/>
                  </a:lnTo>
                  <a:lnTo>
                    <a:pt x="150" y="36"/>
                  </a:lnTo>
                  <a:lnTo>
                    <a:pt x="102" y="30"/>
                  </a:lnTo>
                  <a:lnTo>
                    <a:pt x="74" y="26"/>
                  </a:lnTo>
                  <a:lnTo>
                    <a:pt x="46" y="20"/>
                  </a:lnTo>
                  <a:lnTo>
                    <a:pt x="22" y="12"/>
                  </a:lnTo>
                  <a:lnTo>
                    <a:pt x="10" y="6"/>
                  </a:lnTo>
                  <a:lnTo>
                    <a:pt x="0" y="0"/>
                  </a:lnTo>
                  <a:lnTo>
                    <a:pt x="0" y="62"/>
                  </a:lnTo>
                  <a:lnTo>
                    <a:pt x="0" y="62"/>
                  </a:lnTo>
                  <a:lnTo>
                    <a:pt x="0" y="66"/>
                  </a:lnTo>
                  <a:lnTo>
                    <a:pt x="4" y="72"/>
                  </a:lnTo>
                  <a:lnTo>
                    <a:pt x="8" y="76"/>
                  </a:lnTo>
                  <a:lnTo>
                    <a:pt x="14" y="82"/>
                  </a:lnTo>
                  <a:lnTo>
                    <a:pt x="30" y="90"/>
                  </a:lnTo>
                  <a:lnTo>
                    <a:pt x="52" y="98"/>
                  </a:lnTo>
                  <a:lnTo>
                    <a:pt x="78" y="104"/>
                  </a:lnTo>
                  <a:lnTo>
                    <a:pt x="108" y="108"/>
                  </a:lnTo>
                  <a:lnTo>
                    <a:pt x="142" y="112"/>
                  </a:lnTo>
                  <a:lnTo>
                    <a:pt x="178" y="112"/>
                  </a:lnTo>
                  <a:lnTo>
                    <a:pt x="178" y="112"/>
                  </a:lnTo>
                  <a:lnTo>
                    <a:pt x="214" y="112"/>
                  </a:lnTo>
                  <a:lnTo>
                    <a:pt x="248" y="108"/>
                  </a:lnTo>
                  <a:lnTo>
                    <a:pt x="278" y="104"/>
                  </a:lnTo>
                  <a:lnTo>
                    <a:pt x="304" y="98"/>
                  </a:lnTo>
                  <a:lnTo>
                    <a:pt x="326" y="90"/>
                  </a:lnTo>
                  <a:lnTo>
                    <a:pt x="342" y="82"/>
                  </a:lnTo>
                  <a:lnTo>
                    <a:pt x="348" y="76"/>
                  </a:lnTo>
                  <a:lnTo>
                    <a:pt x="352" y="72"/>
                  </a:lnTo>
                  <a:lnTo>
                    <a:pt x="356" y="66"/>
                  </a:lnTo>
                  <a:lnTo>
                    <a:pt x="356" y="62"/>
                  </a:lnTo>
                  <a:lnTo>
                    <a:pt x="356" y="0"/>
                  </a:lnTo>
                  <a:lnTo>
                    <a:pt x="356" y="0"/>
                  </a:lnTo>
                  <a:lnTo>
                    <a:pt x="346" y="6"/>
                  </a:lnTo>
                  <a:lnTo>
                    <a:pt x="334" y="12"/>
                  </a:lnTo>
                  <a:lnTo>
                    <a:pt x="310" y="20"/>
                  </a:lnTo>
                  <a:lnTo>
                    <a:pt x="282" y="26"/>
                  </a:lnTo>
                  <a:lnTo>
                    <a:pt x="254" y="30"/>
                  </a:lnTo>
                  <a:lnTo>
                    <a:pt x="206" y="36"/>
                  </a:lnTo>
                  <a:lnTo>
                    <a:pt x="178" y="36"/>
                  </a:lnTo>
                  <a:lnTo>
                    <a:pt x="17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grpSp>
      <p:sp>
        <p:nvSpPr>
          <p:cNvPr id="23" name="Oval 11"/>
          <p:cNvSpPr/>
          <p:nvPr/>
        </p:nvSpPr>
        <p:spPr>
          <a:xfrm>
            <a:off x="7680451" y="2025583"/>
            <a:ext cx="1116228" cy="1116228"/>
          </a:xfrm>
          <a:prstGeom prst="ellipse">
            <a:avLst/>
          </a:prstGeom>
          <a:solidFill>
            <a:srgbClr val="0070C0"/>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lIns="102390" tIns="51195" rIns="102390" bIns="51195" anchor="ctr"/>
          <a:lstStyle/>
          <a:p>
            <a:pPr algn="ctr" defTabSz="1023886">
              <a:defRPr/>
            </a:pPr>
            <a:endParaRPr lang="en-US" sz="2000" dirty="0" err="1">
              <a:solidFill>
                <a:prstClr val="white"/>
              </a:solidFill>
              <a:latin typeface="Century Gothic"/>
              <a:sym typeface="Gill Sans" charset="0"/>
            </a:endParaRPr>
          </a:p>
        </p:txBody>
      </p:sp>
      <p:grpSp>
        <p:nvGrpSpPr>
          <p:cNvPr id="24" name="Group 15419"/>
          <p:cNvGrpSpPr>
            <a:grpSpLocks/>
          </p:cNvGrpSpPr>
          <p:nvPr/>
        </p:nvGrpSpPr>
        <p:grpSpPr bwMode="auto">
          <a:xfrm>
            <a:off x="7897443" y="2377204"/>
            <a:ext cx="682228" cy="419100"/>
            <a:chOff x="13236575" y="3579813"/>
            <a:chExt cx="682625" cy="419100"/>
          </a:xfrm>
        </p:grpSpPr>
        <p:sp>
          <p:nvSpPr>
            <p:cNvPr id="25" name="Freeform 29"/>
            <p:cNvSpPr>
              <a:spLocks noEditPoints="1"/>
            </p:cNvSpPr>
            <p:nvPr/>
          </p:nvSpPr>
          <p:spPr bwMode="auto">
            <a:xfrm>
              <a:off x="13236575" y="3579813"/>
              <a:ext cx="682625" cy="419100"/>
            </a:xfrm>
            <a:custGeom>
              <a:avLst/>
              <a:gdLst>
                <a:gd name="T0" fmla="*/ 0 w 430"/>
                <a:gd name="T1" fmla="*/ 140 h 264"/>
                <a:gd name="T2" fmla="*/ 20 w 430"/>
                <a:gd name="T3" fmla="*/ 170 h 264"/>
                <a:gd name="T4" fmla="*/ 68 w 430"/>
                <a:gd name="T5" fmla="*/ 216 h 264"/>
                <a:gd name="T6" fmla="*/ 124 w 430"/>
                <a:gd name="T7" fmla="*/ 248 h 264"/>
                <a:gd name="T8" fmla="*/ 184 w 430"/>
                <a:gd name="T9" fmla="*/ 262 h 264"/>
                <a:gd name="T10" fmla="*/ 246 w 430"/>
                <a:gd name="T11" fmla="*/ 262 h 264"/>
                <a:gd name="T12" fmla="*/ 306 w 430"/>
                <a:gd name="T13" fmla="*/ 248 h 264"/>
                <a:gd name="T14" fmla="*/ 362 w 430"/>
                <a:gd name="T15" fmla="*/ 216 h 264"/>
                <a:gd name="T16" fmla="*/ 410 w 430"/>
                <a:gd name="T17" fmla="*/ 170 h 264"/>
                <a:gd name="T18" fmla="*/ 430 w 430"/>
                <a:gd name="T19" fmla="*/ 124 h 264"/>
                <a:gd name="T20" fmla="*/ 410 w 430"/>
                <a:gd name="T21" fmla="*/ 96 h 264"/>
                <a:gd name="T22" fmla="*/ 362 w 430"/>
                <a:gd name="T23" fmla="*/ 48 h 264"/>
                <a:gd name="T24" fmla="*/ 306 w 430"/>
                <a:gd name="T25" fmla="*/ 18 h 264"/>
                <a:gd name="T26" fmla="*/ 246 w 430"/>
                <a:gd name="T27" fmla="*/ 2 h 264"/>
                <a:gd name="T28" fmla="*/ 184 w 430"/>
                <a:gd name="T29" fmla="*/ 2 h 264"/>
                <a:gd name="T30" fmla="*/ 124 w 430"/>
                <a:gd name="T31" fmla="*/ 18 h 264"/>
                <a:gd name="T32" fmla="*/ 68 w 430"/>
                <a:gd name="T33" fmla="*/ 48 h 264"/>
                <a:gd name="T34" fmla="*/ 20 w 430"/>
                <a:gd name="T35" fmla="*/ 96 h 264"/>
                <a:gd name="T36" fmla="*/ 0 w 430"/>
                <a:gd name="T37" fmla="*/ 124 h 264"/>
                <a:gd name="T38" fmla="*/ 216 w 430"/>
                <a:gd name="T39" fmla="*/ 232 h 264"/>
                <a:gd name="T40" fmla="*/ 176 w 430"/>
                <a:gd name="T41" fmla="*/ 224 h 264"/>
                <a:gd name="T42" fmla="*/ 146 w 430"/>
                <a:gd name="T43" fmla="*/ 202 h 264"/>
                <a:gd name="T44" fmla="*/ 124 w 430"/>
                <a:gd name="T45" fmla="*/ 172 h 264"/>
                <a:gd name="T46" fmla="*/ 116 w 430"/>
                <a:gd name="T47" fmla="*/ 132 h 264"/>
                <a:gd name="T48" fmla="*/ 118 w 430"/>
                <a:gd name="T49" fmla="*/ 112 h 264"/>
                <a:gd name="T50" fmla="*/ 134 w 430"/>
                <a:gd name="T51" fmla="*/ 78 h 264"/>
                <a:gd name="T52" fmla="*/ 160 w 430"/>
                <a:gd name="T53" fmla="*/ 50 h 264"/>
                <a:gd name="T54" fmla="*/ 196 w 430"/>
                <a:gd name="T55" fmla="*/ 36 h 264"/>
                <a:gd name="T56" fmla="*/ 216 w 430"/>
                <a:gd name="T57" fmla="*/ 34 h 264"/>
                <a:gd name="T58" fmla="*/ 254 w 430"/>
                <a:gd name="T59" fmla="*/ 42 h 264"/>
                <a:gd name="T60" fmla="*/ 286 w 430"/>
                <a:gd name="T61" fmla="*/ 62 h 264"/>
                <a:gd name="T62" fmla="*/ 306 w 430"/>
                <a:gd name="T63" fmla="*/ 94 h 264"/>
                <a:gd name="T64" fmla="*/ 314 w 430"/>
                <a:gd name="T65" fmla="*/ 132 h 264"/>
                <a:gd name="T66" fmla="*/ 312 w 430"/>
                <a:gd name="T67" fmla="*/ 152 h 264"/>
                <a:gd name="T68" fmla="*/ 298 w 430"/>
                <a:gd name="T69" fmla="*/ 188 h 264"/>
                <a:gd name="T70" fmla="*/ 270 w 430"/>
                <a:gd name="T71" fmla="*/ 214 h 264"/>
                <a:gd name="T72" fmla="*/ 236 w 430"/>
                <a:gd name="T73" fmla="*/ 230 h 264"/>
                <a:gd name="T74" fmla="*/ 216 w 430"/>
                <a:gd name="T75" fmla="*/ 2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 h="264">
                  <a:moveTo>
                    <a:pt x="0" y="124"/>
                  </a:moveTo>
                  <a:lnTo>
                    <a:pt x="0" y="140"/>
                  </a:lnTo>
                  <a:lnTo>
                    <a:pt x="0" y="140"/>
                  </a:lnTo>
                  <a:lnTo>
                    <a:pt x="20" y="170"/>
                  </a:lnTo>
                  <a:lnTo>
                    <a:pt x="44" y="194"/>
                  </a:lnTo>
                  <a:lnTo>
                    <a:pt x="68" y="216"/>
                  </a:lnTo>
                  <a:lnTo>
                    <a:pt x="96" y="234"/>
                  </a:lnTo>
                  <a:lnTo>
                    <a:pt x="124" y="248"/>
                  </a:lnTo>
                  <a:lnTo>
                    <a:pt x="154" y="256"/>
                  </a:lnTo>
                  <a:lnTo>
                    <a:pt x="184" y="262"/>
                  </a:lnTo>
                  <a:lnTo>
                    <a:pt x="216" y="264"/>
                  </a:lnTo>
                  <a:lnTo>
                    <a:pt x="246" y="262"/>
                  </a:lnTo>
                  <a:lnTo>
                    <a:pt x="276" y="256"/>
                  </a:lnTo>
                  <a:lnTo>
                    <a:pt x="306" y="248"/>
                  </a:lnTo>
                  <a:lnTo>
                    <a:pt x="334" y="234"/>
                  </a:lnTo>
                  <a:lnTo>
                    <a:pt x="362" y="216"/>
                  </a:lnTo>
                  <a:lnTo>
                    <a:pt x="388" y="194"/>
                  </a:lnTo>
                  <a:lnTo>
                    <a:pt x="410" y="170"/>
                  </a:lnTo>
                  <a:lnTo>
                    <a:pt x="430" y="140"/>
                  </a:lnTo>
                  <a:lnTo>
                    <a:pt x="430" y="124"/>
                  </a:lnTo>
                  <a:lnTo>
                    <a:pt x="430" y="124"/>
                  </a:lnTo>
                  <a:lnTo>
                    <a:pt x="410" y="96"/>
                  </a:lnTo>
                  <a:lnTo>
                    <a:pt x="388" y="70"/>
                  </a:lnTo>
                  <a:lnTo>
                    <a:pt x="362" y="48"/>
                  </a:lnTo>
                  <a:lnTo>
                    <a:pt x="334" y="32"/>
                  </a:lnTo>
                  <a:lnTo>
                    <a:pt x="306" y="18"/>
                  </a:lnTo>
                  <a:lnTo>
                    <a:pt x="276" y="8"/>
                  </a:lnTo>
                  <a:lnTo>
                    <a:pt x="246" y="2"/>
                  </a:lnTo>
                  <a:lnTo>
                    <a:pt x="216" y="0"/>
                  </a:lnTo>
                  <a:lnTo>
                    <a:pt x="184" y="2"/>
                  </a:lnTo>
                  <a:lnTo>
                    <a:pt x="154" y="8"/>
                  </a:lnTo>
                  <a:lnTo>
                    <a:pt x="124" y="18"/>
                  </a:lnTo>
                  <a:lnTo>
                    <a:pt x="96" y="32"/>
                  </a:lnTo>
                  <a:lnTo>
                    <a:pt x="68" y="48"/>
                  </a:lnTo>
                  <a:lnTo>
                    <a:pt x="44" y="70"/>
                  </a:lnTo>
                  <a:lnTo>
                    <a:pt x="20" y="96"/>
                  </a:lnTo>
                  <a:lnTo>
                    <a:pt x="0" y="124"/>
                  </a:lnTo>
                  <a:lnTo>
                    <a:pt x="0" y="124"/>
                  </a:lnTo>
                  <a:close/>
                  <a:moveTo>
                    <a:pt x="216" y="232"/>
                  </a:moveTo>
                  <a:lnTo>
                    <a:pt x="216" y="232"/>
                  </a:lnTo>
                  <a:lnTo>
                    <a:pt x="196" y="230"/>
                  </a:lnTo>
                  <a:lnTo>
                    <a:pt x="176" y="224"/>
                  </a:lnTo>
                  <a:lnTo>
                    <a:pt x="160" y="214"/>
                  </a:lnTo>
                  <a:lnTo>
                    <a:pt x="146" y="202"/>
                  </a:lnTo>
                  <a:lnTo>
                    <a:pt x="134" y="188"/>
                  </a:lnTo>
                  <a:lnTo>
                    <a:pt x="124" y="172"/>
                  </a:lnTo>
                  <a:lnTo>
                    <a:pt x="118" y="152"/>
                  </a:lnTo>
                  <a:lnTo>
                    <a:pt x="116" y="132"/>
                  </a:lnTo>
                  <a:lnTo>
                    <a:pt x="116" y="132"/>
                  </a:lnTo>
                  <a:lnTo>
                    <a:pt x="118" y="112"/>
                  </a:lnTo>
                  <a:lnTo>
                    <a:pt x="124" y="94"/>
                  </a:lnTo>
                  <a:lnTo>
                    <a:pt x="134" y="78"/>
                  </a:lnTo>
                  <a:lnTo>
                    <a:pt x="146" y="62"/>
                  </a:lnTo>
                  <a:lnTo>
                    <a:pt x="160" y="50"/>
                  </a:lnTo>
                  <a:lnTo>
                    <a:pt x="176" y="42"/>
                  </a:lnTo>
                  <a:lnTo>
                    <a:pt x="196" y="36"/>
                  </a:lnTo>
                  <a:lnTo>
                    <a:pt x="216" y="34"/>
                  </a:lnTo>
                  <a:lnTo>
                    <a:pt x="216" y="34"/>
                  </a:lnTo>
                  <a:lnTo>
                    <a:pt x="236" y="36"/>
                  </a:lnTo>
                  <a:lnTo>
                    <a:pt x="254" y="42"/>
                  </a:lnTo>
                  <a:lnTo>
                    <a:pt x="270" y="50"/>
                  </a:lnTo>
                  <a:lnTo>
                    <a:pt x="286" y="62"/>
                  </a:lnTo>
                  <a:lnTo>
                    <a:pt x="298" y="78"/>
                  </a:lnTo>
                  <a:lnTo>
                    <a:pt x="306" y="94"/>
                  </a:lnTo>
                  <a:lnTo>
                    <a:pt x="312" y="112"/>
                  </a:lnTo>
                  <a:lnTo>
                    <a:pt x="314" y="132"/>
                  </a:lnTo>
                  <a:lnTo>
                    <a:pt x="314" y="132"/>
                  </a:lnTo>
                  <a:lnTo>
                    <a:pt x="312" y="152"/>
                  </a:lnTo>
                  <a:lnTo>
                    <a:pt x="306" y="172"/>
                  </a:lnTo>
                  <a:lnTo>
                    <a:pt x="298" y="188"/>
                  </a:lnTo>
                  <a:lnTo>
                    <a:pt x="286" y="202"/>
                  </a:lnTo>
                  <a:lnTo>
                    <a:pt x="270" y="214"/>
                  </a:lnTo>
                  <a:lnTo>
                    <a:pt x="254" y="224"/>
                  </a:lnTo>
                  <a:lnTo>
                    <a:pt x="236" y="230"/>
                  </a:lnTo>
                  <a:lnTo>
                    <a:pt x="216" y="232"/>
                  </a:lnTo>
                  <a:lnTo>
                    <a:pt x="216" y="2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26" name="Freeform 30"/>
            <p:cNvSpPr>
              <a:spLocks/>
            </p:cNvSpPr>
            <p:nvPr/>
          </p:nvSpPr>
          <p:spPr bwMode="auto">
            <a:xfrm>
              <a:off x="13500154" y="3713163"/>
              <a:ext cx="155467" cy="155972"/>
            </a:xfrm>
            <a:custGeom>
              <a:avLst/>
              <a:gdLst>
                <a:gd name="T0" fmla="*/ 98 w 98"/>
                <a:gd name="T1" fmla="*/ 48 h 98"/>
                <a:gd name="T2" fmla="*/ 98 w 98"/>
                <a:gd name="T3" fmla="*/ 48 h 98"/>
                <a:gd name="T4" fmla="*/ 98 w 98"/>
                <a:gd name="T5" fmla="*/ 58 h 98"/>
                <a:gd name="T6" fmla="*/ 94 w 98"/>
                <a:gd name="T7" fmla="*/ 68 h 98"/>
                <a:gd name="T8" fmla="*/ 90 w 98"/>
                <a:gd name="T9" fmla="*/ 76 h 98"/>
                <a:gd name="T10" fmla="*/ 84 w 98"/>
                <a:gd name="T11" fmla="*/ 84 h 98"/>
                <a:gd name="T12" fmla="*/ 78 w 98"/>
                <a:gd name="T13" fmla="*/ 90 h 98"/>
                <a:gd name="T14" fmla="*/ 68 w 98"/>
                <a:gd name="T15" fmla="*/ 94 h 98"/>
                <a:gd name="T16" fmla="*/ 60 w 98"/>
                <a:gd name="T17" fmla="*/ 96 h 98"/>
                <a:gd name="T18" fmla="*/ 50 w 98"/>
                <a:gd name="T19" fmla="*/ 98 h 98"/>
                <a:gd name="T20" fmla="*/ 50 w 98"/>
                <a:gd name="T21" fmla="*/ 98 h 98"/>
                <a:gd name="T22" fmla="*/ 40 w 98"/>
                <a:gd name="T23" fmla="*/ 96 h 98"/>
                <a:gd name="T24" fmla="*/ 30 w 98"/>
                <a:gd name="T25" fmla="*/ 94 h 98"/>
                <a:gd name="T26" fmla="*/ 22 w 98"/>
                <a:gd name="T27" fmla="*/ 90 h 98"/>
                <a:gd name="T28" fmla="*/ 14 w 98"/>
                <a:gd name="T29" fmla="*/ 84 h 98"/>
                <a:gd name="T30" fmla="*/ 8 w 98"/>
                <a:gd name="T31" fmla="*/ 76 h 98"/>
                <a:gd name="T32" fmla="*/ 4 w 98"/>
                <a:gd name="T33" fmla="*/ 68 h 98"/>
                <a:gd name="T34" fmla="*/ 0 w 98"/>
                <a:gd name="T35" fmla="*/ 58 h 98"/>
                <a:gd name="T36" fmla="*/ 0 w 98"/>
                <a:gd name="T37" fmla="*/ 48 h 98"/>
                <a:gd name="T38" fmla="*/ 0 w 98"/>
                <a:gd name="T39" fmla="*/ 48 h 98"/>
                <a:gd name="T40" fmla="*/ 0 w 98"/>
                <a:gd name="T41" fmla="*/ 38 h 98"/>
                <a:gd name="T42" fmla="*/ 4 w 98"/>
                <a:gd name="T43" fmla="*/ 30 h 98"/>
                <a:gd name="T44" fmla="*/ 8 w 98"/>
                <a:gd name="T45" fmla="*/ 20 h 98"/>
                <a:gd name="T46" fmla="*/ 14 w 98"/>
                <a:gd name="T47" fmla="*/ 14 h 98"/>
                <a:gd name="T48" fmla="*/ 22 w 98"/>
                <a:gd name="T49" fmla="*/ 8 h 98"/>
                <a:gd name="T50" fmla="*/ 30 w 98"/>
                <a:gd name="T51" fmla="*/ 2 h 98"/>
                <a:gd name="T52" fmla="*/ 40 w 98"/>
                <a:gd name="T53" fmla="*/ 0 h 98"/>
                <a:gd name="T54" fmla="*/ 50 w 98"/>
                <a:gd name="T55" fmla="*/ 0 h 98"/>
                <a:gd name="T56" fmla="*/ 50 w 98"/>
                <a:gd name="T57" fmla="*/ 0 h 98"/>
                <a:gd name="T58" fmla="*/ 60 w 98"/>
                <a:gd name="T59" fmla="*/ 0 h 98"/>
                <a:gd name="T60" fmla="*/ 68 w 98"/>
                <a:gd name="T61" fmla="*/ 2 h 98"/>
                <a:gd name="T62" fmla="*/ 78 w 98"/>
                <a:gd name="T63" fmla="*/ 8 h 98"/>
                <a:gd name="T64" fmla="*/ 84 w 98"/>
                <a:gd name="T65" fmla="*/ 14 h 98"/>
                <a:gd name="T66" fmla="*/ 90 w 98"/>
                <a:gd name="T67" fmla="*/ 20 h 98"/>
                <a:gd name="T68" fmla="*/ 94 w 98"/>
                <a:gd name="T69" fmla="*/ 30 h 98"/>
                <a:gd name="T70" fmla="*/ 98 w 98"/>
                <a:gd name="T71" fmla="*/ 38 h 98"/>
                <a:gd name="T72" fmla="*/ 98 w 98"/>
                <a:gd name="T73" fmla="*/ 48 h 98"/>
                <a:gd name="T74" fmla="*/ 98 w 98"/>
                <a:gd name="T75" fmla="*/ 4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98">
                  <a:moveTo>
                    <a:pt x="98" y="48"/>
                  </a:moveTo>
                  <a:lnTo>
                    <a:pt x="98" y="48"/>
                  </a:lnTo>
                  <a:lnTo>
                    <a:pt x="98" y="58"/>
                  </a:lnTo>
                  <a:lnTo>
                    <a:pt x="94" y="68"/>
                  </a:lnTo>
                  <a:lnTo>
                    <a:pt x="90" y="76"/>
                  </a:lnTo>
                  <a:lnTo>
                    <a:pt x="84" y="84"/>
                  </a:lnTo>
                  <a:lnTo>
                    <a:pt x="78" y="90"/>
                  </a:lnTo>
                  <a:lnTo>
                    <a:pt x="68" y="94"/>
                  </a:lnTo>
                  <a:lnTo>
                    <a:pt x="60" y="96"/>
                  </a:lnTo>
                  <a:lnTo>
                    <a:pt x="50" y="98"/>
                  </a:lnTo>
                  <a:lnTo>
                    <a:pt x="50" y="98"/>
                  </a:lnTo>
                  <a:lnTo>
                    <a:pt x="40" y="96"/>
                  </a:lnTo>
                  <a:lnTo>
                    <a:pt x="30" y="94"/>
                  </a:lnTo>
                  <a:lnTo>
                    <a:pt x="22" y="90"/>
                  </a:lnTo>
                  <a:lnTo>
                    <a:pt x="14" y="84"/>
                  </a:lnTo>
                  <a:lnTo>
                    <a:pt x="8" y="76"/>
                  </a:lnTo>
                  <a:lnTo>
                    <a:pt x="4" y="68"/>
                  </a:lnTo>
                  <a:lnTo>
                    <a:pt x="0" y="58"/>
                  </a:lnTo>
                  <a:lnTo>
                    <a:pt x="0" y="48"/>
                  </a:lnTo>
                  <a:lnTo>
                    <a:pt x="0" y="48"/>
                  </a:lnTo>
                  <a:lnTo>
                    <a:pt x="0" y="38"/>
                  </a:lnTo>
                  <a:lnTo>
                    <a:pt x="4" y="30"/>
                  </a:lnTo>
                  <a:lnTo>
                    <a:pt x="8" y="20"/>
                  </a:lnTo>
                  <a:lnTo>
                    <a:pt x="14" y="14"/>
                  </a:lnTo>
                  <a:lnTo>
                    <a:pt x="22" y="8"/>
                  </a:lnTo>
                  <a:lnTo>
                    <a:pt x="30" y="2"/>
                  </a:lnTo>
                  <a:lnTo>
                    <a:pt x="40" y="0"/>
                  </a:lnTo>
                  <a:lnTo>
                    <a:pt x="50" y="0"/>
                  </a:lnTo>
                  <a:lnTo>
                    <a:pt x="50" y="0"/>
                  </a:lnTo>
                  <a:lnTo>
                    <a:pt x="60" y="0"/>
                  </a:lnTo>
                  <a:lnTo>
                    <a:pt x="68" y="2"/>
                  </a:lnTo>
                  <a:lnTo>
                    <a:pt x="78" y="8"/>
                  </a:lnTo>
                  <a:lnTo>
                    <a:pt x="84" y="14"/>
                  </a:lnTo>
                  <a:lnTo>
                    <a:pt x="90" y="20"/>
                  </a:lnTo>
                  <a:lnTo>
                    <a:pt x="94" y="30"/>
                  </a:lnTo>
                  <a:lnTo>
                    <a:pt x="98" y="38"/>
                  </a:lnTo>
                  <a:lnTo>
                    <a:pt x="98" y="48"/>
                  </a:lnTo>
                  <a:lnTo>
                    <a:pt x="98"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grpSp>
      <p:sp>
        <p:nvSpPr>
          <p:cNvPr id="27" name="Oval 20"/>
          <p:cNvSpPr/>
          <p:nvPr/>
        </p:nvSpPr>
        <p:spPr>
          <a:xfrm>
            <a:off x="6580541" y="3298428"/>
            <a:ext cx="1116228" cy="1116228"/>
          </a:xfrm>
          <a:prstGeom prst="ellipse">
            <a:avLst/>
          </a:prstGeom>
          <a:solidFill>
            <a:srgbClr val="0070C0"/>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lIns="102390" tIns="51195" rIns="102390" bIns="51195" anchor="ctr"/>
          <a:lstStyle/>
          <a:p>
            <a:pPr algn="ctr" defTabSz="1023886">
              <a:defRPr/>
            </a:pPr>
            <a:endParaRPr lang="en-US" sz="2000" dirty="0" err="1">
              <a:solidFill>
                <a:prstClr val="white"/>
              </a:solidFill>
              <a:latin typeface="Century Gothic"/>
              <a:sym typeface="Gill Sans" charset="0"/>
            </a:endParaRPr>
          </a:p>
        </p:txBody>
      </p:sp>
      <p:grpSp>
        <p:nvGrpSpPr>
          <p:cNvPr id="28" name="Group 15421"/>
          <p:cNvGrpSpPr>
            <a:grpSpLocks/>
          </p:cNvGrpSpPr>
          <p:nvPr/>
        </p:nvGrpSpPr>
        <p:grpSpPr bwMode="auto">
          <a:xfrm>
            <a:off x="7042206" y="3545706"/>
            <a:ext cx="192881" cy="577454"/>
            <a:chOff x="17075150" y="3529013"/>
            <a:chExt cx="193675" cy="577850"/>
          </a:xfrm>
        </p:grpSpPr>
        <p:sp>
          <p:nvSpPr>
            <p:cNvPr id="29" name="Freeform 12"/>
            <p:cNvSpPr>
              <a:spLocks/>
            </p:cNvSpPr>
            <p:nvPr/>
          </p:nvSpPr>
          <p:spPr bwMode="auto">
            <a:xfrm>
              <a:off x="17145088" y="3687475"/>
              <a:ext cx="51108" cy="260927"/>
            </a:xfrm>
            <a:custGeom>
              <a:avLst/>
              <a:gdLst>
                <a:gd name="T0" fmla="*/ 32 w 32"/>
                <a:gd name="T1" fmla="*/ 144 h 164"/>
                <a:gd name="T2" fmla="*/ 32 w 32"/>
                <a:gd name="T3" fmla="*/ 20 h 164"/>
                <a:gd name="T4" fmla="*/ 32 w 32"/>
                <a:gd name="T5" fmla="*/ 20 h 164"/>
                <a:gd name="T6" fmla="*/ 32 w 32"/>
                <a:gd name="T7" fmla="*/ 14 h 164"/>
                <a:gd name="T8" fmla="*/ 28 w 32"/>
                <a:gd name="T9" fmla="*/ 6 h 164"/>
                <a:gd name="T10" fmla="*/ 22 w 32"/>
                <a:gd name="T11" fmla="*/ 2 h 164"/>
                <a:gd name="T12" fmla="*/ 16 w 32"/>
                <a:gd name="T13" fmla="*/ 0 h 164"/>
                <a:gd name="T14" fmla="*/ 16 w 32"/>
                <a:gd name="T15" fmla="*/ 0 h 164"/>
                <a:gd name="T16" fmla="*/ 10 w 32"/>
                <a:gd name="T17" fmla="*/ 2 h 164"/>
                <a:gd name="T18" fmla="*/ 6 w 32"/>
                <a:gd name="T19" fmla="*/ 6 h 164"/>
                <a:gd name="T20" fmla="*/ 2 w 32"/>
                <a:gd name="T21" fmla="*/ 14 h 164"/>
                <a:gd name="T22" fmla="*/ 0 w 32"/>
                <a:gd name="T23" fmla="*/ 20 h 164"/>
                <a:gd name="T24" fmla="*/ 0 w 32"/>
                <a:gd name="T25" fmla="*/ 144 h 164"/>
                <a:gd name="T26" fmla="*/ 0 w 32"/>
                <a:gd name="T27" fmla="*/ 144 h 164"/>
                <a:gd name="T28" fmla="*/ 2 w 32"/>
                <a:gd name="T29" fmla="*/ 150 h 164"/>
                <a:gd name="T30" fmla="*/ 6 w 32"/>
                <a:gd name="T31" fmla="*/ 158 h 164"/>
                <a:gd name="T32" fmla="*/ 10 w 32"/>
                <a:gd name="T33" fmla="*/ 162 h 164"/>
                <a:gd name="T34" fmla="*/ 16 w 32"/>
                <a:gd name="T35" fmla="*/ 164 h 164"/>
                <a:gd name="T36" fmla="*/ 16 w 32"/>
                <a:gd name="T37" fmla="*/ 164 h 164"/>
                <a:gd name="T38" fmla="*/ 22 w 32"/>
                <a:gd name="T39" fmla="*/ 162 h 164"/>
                <a:gd name="T40" fmla="*/ 28 w 32"/>
                <a:gd name="T41" fmla="*/ 158 h 164"/>
                <a:gd name="T42" fmla="*/ 32 w 32"/>
                <a:gd name="T43" fmla="*/ 150 h 164"/>
                <a:gd name="T44" fmla="*/ 32 w 32"/>
                <a:gd name="T45" fmla="*/ 144 h 164"/>
                <a:gd name="T46" fmla="*/ 32 w 32"/>
                <a:gd name="T47" fmla="*/ 14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164">
                  <a:moveTo>
                    <a:pt x="32" y="144"/>
                  </a:moveTo>
                  <a:lnTo>
                    <a:pt x="32" y="20"/>
                  </a:lnTo>
                  <a:lnTo>
                    <a:pt x="32" y="20"/>
                  </a:lnTo>
                  <a:lnTo>
                    <a:pt x="32" y="14"/>
                  </a:lnTo>
                  <a:lnTo>
                    <a:pt x="28" y="6"/>
                  </a:lnTo>
                  <a:lnTo>
                    <a:pt x="22" y="2"/>
                  </a:lnTo>
                  <a:lnTo>
                    <a:pt x="16" y="0"/>
                  </a:lnTo>
                  <a:lnTo>
                    <a:pt x="16" y="0"/>
                  </a:lnTo>
                  <a:lnTo>
                    <a:pt x="10" y="2"/>
                  </a:lnTo>
                  <a:lnTo>
                    <a:pt x="6" y="6"/>
                  </a:lnTo>
                  <a:lnTo>
                    <a:pt x="2" y="14"/>
                  </a:lnTo>
                  <a:lnTo>
                    <a:pt x="0" y="20"/>
                  </a:lnTo>
                  <a:lnTo>
                    <a:pt x="0" y="144"/>
                  </a:lnTo>
                  <a:lnTo>
                    <a:pt x="0" y="144"/>
                  </a:lnTo>
                  <a:lnTo>
                    <a:pt x="2" y="150"/>
                  </a:lnTo>
                  <a:lnTo>
                    <a:pt x="6" y="158"/>
                  </a:lnTo>
                  <a:lnTo>
                    <a:pt x="10" y="162"/>
                  </a:lnTo>
                  <a:lnTo>
                    <a:pt x="16" y="164"/>
                  </a:lnTo>
                  <a:lnTo>
                    <a:pt x="16" y="164"/>
                  </a:lnTo>
                  <a:lnTo>
                    <a:pt x="22" y="162"/>
                  </a:lnTo>
                  <a:lnTo>
                    <a:pt x="28" y="158"/>
                  </a:lnTo>
                  <a:lnTo>
                    <a:pt x="32" y="150"/>
                  </a:lnTo>
                  <a:lnTo>
                    <a:pt x="32" y="144"/>
                  </a:lnTo>
                  <a:lnTo>
                    <a:pt x="32"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30" name="Freeform 13"/>
            <p:cNvSpPr>
              <a:spLocks/>
            </p:cNvSpPr>
            <p:nvPr/>
          </p:nvSpPr>
          <p:spPr bwMode="auto">
            <a:xfrm>
              <a:off x="17075150" y="3845937"/>
              <a:ext cx="193675" cy="260926"/>
            </a:xfrm>
            <a:custGeom>
              <a:avLst/>
              <a:gdLst>
                <a:gd name="T0" fmla="*/ 86 w 122"/>
                <a:gd name="T1" fmla="*/ 28 h 164"/>
                <a:gd name="T2" fmla="*/ 92 w 122"/>
                <a:gd name="T3" fmla="*/ 34 h 164"/>
                <a:gd name="T4" fmla="*/ 94 w 122"/>
                <a:gd name="T5" fmla="*/ 42 h 164"/>
                <a:gd name="T6" fmla="*/ 94 w 122"/>
                <a:gd name="T7" fmla="*/ 122 h 164"/>
                <a:gd name="T8" fmla="*/ 90 w 122"/>
                <a:gd name="T9" fmla="*/ 132 h 164"/>
                <a:gd name="T10" fmla="*/ 80 w 122"/>
                <a:gd name="T11" fmla="*/ 136 h 164"/>
                <a:gd name="T12" fmla="*/ 42 w 122"/>
                <a:gd name="T13" fmla="*/ 136 h 164"/>
                <a:gd name="T14" fmla="*/ 32 w 122"/>
                <a:gd name="T15" fmla="*/ 132 h 164"/>
                <a:gd name="T16" fmla="*/ 28 w 122"/>
                <a:gd name="T17" fmla="*/ 122 h 164"/>
                <a:gd name="T18" fmla="*/ 28 w 122"/>
                <a:gd name="T19" fmla="*/ 42 h 164"/>
                <a:gd name="T20" fmla="*/ 30 w 122"/>
                <a:gd name="T21" fmla="*/ 34 h 164"/>
                <a:gd name="T22" fmla="*/ 36 w 122"/>
                <a:gd name="T23" fmla="*/ 0 h 164"/>
                <a:gd name="T24" fmla="*/ 28 w 122"/>
                <a:gd name="T25" fmla="*/ 2 h 164"/>
                <a:gd name="T26" fmla="*/ 16 w 122"/>
                <a:gd name="T27" fmla="*/ 8 h 164"/>
                <a:gd name="T28" fmla="*/ 6 w 122"/>
                <a:gd name="T29" fmla="*/ 20 h 164"/>
                <a:gd name="T30" fmla="*/ 0 w 122"/>
                <a:gd name="T31" fmla="*/ 34 h 164"/>
                <a:gd name="T32" fmla="*/ 0 w 122"/>
                <a:gd name="T33" fmla="*/ 122 h 164"/>
                <a:gd name="T34" fmla="*/ 0 w 122"/>
                <a:gd name="T35" fmla="*/ 130 h 164"/>
                <a:gd name="T36" fmla="*/ 6 w 122"/>
                <a:gd name="T37" fmla="*/ 146 h 164"/>
                <a:gd name="T38" fmla="*/ 18 w 122"/>
                <a:gd name="T39" fmla="*/ 158 h 164"/>
                <a:gd name="T40" fmla="*/ 34 w 122"/>
                <a:gd name="T41" fmla="*/ 164 h 164"/>
                <a:gd name="T42" fmla="*/ 80 w 122"/>
                <a:gd name="T43" fmla="*/ 164 h 164"/>
                <a:gd name="T44" fmla="*/ 88 w 122"/>
                <a:gd name="T45" fmla="*/ 164 h 164"/>
                <a:gd name="T46" fmla="*/ 104 w 122"/>
                <a:gd name="T47" fmla="*/ 158 h 164"/>
                <a:gd name="T48" fmla="*/ 114 w 122"/>
                <a:gd name="T49" fmla="*/ 146 h 164"/>
                <a:gd name="T50" fmla="*/ 122 w 122"/>
                <a:gd name="T51" fmla="*/ 130 h 164"/>
                <a:gd name="T52" fmla="*/ 122 w 122"/>
                <a:gd name="T53" fmla="*/ 42 h 164"/>
                <a:gd name="T54" fmla="*/ 122 w 122"/>
                <a:gd name="T55" fmla="*/ 34 h 164"/>
                <a:gd name="T56" fmla="*/ 116 w 122"/>
                <a:gd name="T57" fmla="*/ 20 h 164"/>
                <a:gd name="T58" fmla="*/ 106 w 122"/>
                <a:gd name="T59" fmla="*/ 8 h 164"/>
                <a:gd name="T60" fmla="*/ 92 w 122"/>
                <a:gd name="T61" fmla="*/ 2 h 164"/>
                <a:gd name="T62" fmla="*/ 86 w 122"/>
                <a:gd name="T6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 h="164">
                  <a:moveTo>
                    <a:pt x="86" y="0"/>
                  </a:moveTo>
                  <a:lnTo>
                    <a:pt x="86" y="28"/>
                  </a:lnTo>
                  <a:lnTo>
                    <a:pt x="86" y="28"/>
                  </a:lnTo>
                  <a:lnTo>
                    <a:pt x="92" y="34"/>
                  </a:lnTo>
                  <a:lnTo>
                    <a:pt x="94" y="38"/>
                  </a:lnTo>
                  <a:lnTo>
                    <a:pt x="94" y="42"/>
                  </a:lnTo>
                  <a:lnTo>
                    <a:pt x="94" y="122"/>
                  </a:lnTo>
                  <a:lnTo>
                    <a:pt x="94" y="122"/>
                  </a:lnTo>
                  <a:lnTo>
                    <a:pt x="92" y="128"/>
                  </a:lnTo>
                  <a:lnTo>
                    <a:pt x="90" y="132"/>
                  </a:lnTo>
                  <a:lnTo>
                    <a:pt x="86" y="136"/>
                  </a:lnTo>
                  <a:lnTo>
                    <a:pt x="80" y="136"/>
                  </a:lnTo>
                  <a:lnTo>
                    <a:pt x="42" y="136"/>
                  </a:lnTo>
                  <a:lnTo>
                    <a:pt x="42" y="136"/>
                  </a:lnTo>
                  <a:lnTo>
                    <a:pt x="36" y="136"/>
                  </a:lnTo>
                  <a:lnTo>
                    <a:pt x="32" y="132"/>
                  </a:lnTo>
                  <a:lnTo>
                    <a:pt x="28" y="128"/>
                  </a:lnTo>
                  <a:lnTo>
                    <a:pt x="28" y="122"/>
                  </a:lnTo>
                  <a:lnTo>
                    <a:pt x="28" y="42"/>
                  </a:lnTo>
                  <a:lnTo>
                    <a:pt x="28" y="42"/>
                  </a:lnTo>
                  <a:lnTo>
                    <a:pt x="28" y="38"/>
                  </a:lnTo>
                  <a:lnTo>
                    <a:pt x="30" y="34"/>
                  </a:lnTo>
                  <a:lnTo>
                    <a:pt x="36" y="28"/>
                  </a:lnTo>
                  <a:lnTo>
                    <a:pt x="36" y="0"/>
                  </a:lnTo>
                  <a:lnTo>
                    <a:pt x="36" y="0"/>
                  </a:lnTo>
                  <a:lnTo>
                    <a:pt x="28" y="2"/>
                  </a:lnTo>
                  <a:lnTo>
                    <a:pt x="22" y="4"/>
                  </a:lnTo>
                  <a:lnTo>
                    <a:pt x="16" y="8"/>
                  </a:lnTo>
                  <a:lnTo>
                    <a:pt x="10" y="14"/>
                  </a:lnTo>
                  <a:lnTo>
                    <a:pt x="6" y="20"/>
                  </a:lnTo>
                  <a:lnTo>
                    <a:pt x="2" y="26"/>
                  </a:lnTo>
                  <a:lnTo>
                    <a:pt x="0" y="34"/>
                  </a:lnTo>
                  <a:lnTo>
                    <a:pt x="0" y="42"/>
                  </a:lnTo>
                  <a:lnTo>
                    <a:pt x="0" y="122"/>
                  </a:lnTo>
                  <a:lnTo>
                    <a:pt x="0" y="122"/>
                  </a:lnTo>
                  <a:lnTo>
                    <a:pt x="0" y="130"/>
                  </a:lnTo>
                  <a:lnTo>
                    <a:pt x="2" y="138"/>
                  </a:lnTo>
                  <a:lnTo>
                    <a:pt x="6" y="146"/>
                  </a:lnTo>
                  <a:lnTo>
                    <a:pt x="12" y="152"/>
                  </a:lnTo>
                  <a:lnTo>
                    <a:pt x="18" y="158"/>
                  </a:lnTo>
                  <a:lnTo>
                    <a:pt x="26" y="160"/>
                  </a:lnTo>
                  <a:lnTo>
                    <a:pt x="34" y="164"/>
                  </a:lnTo>
                  <a:lnTo>
                    <a:pt x="42" y="164"/>
                  </a:lnTo>
                  <a:lnTo>
                    <a:pt x="80" y="164"/>
                  </a:lnTo>
                  <a:lnTo>
                    <a:pt x="80" y="164"/>
                  </a:lnTo>
                  <a:lnTo>
                    <a:pt x="88" y="164"/>
                  </a:lnTo>
                  <a:lnTo>
                    <a:pt x="96" y="160"/>
                  </a:lnTo>
                  <a:lnTo>
                    <a:pt x="104" y="158"/>
                  </a:lnTo>
                  <a:lnTo>
                    <a:pt x="110" y="152"/>
                  </a:lnTo>
                  <a:lnTo>
                    <a:pt x="114" y="146"/>
                  </a:lnTo>
                  <a:lnTo>
                    <a:pt x="118" y="138"/>
                  </a:lnTo>
                  <a:lnTo>
                    <a:pt x="122" y="130"/>
                  </a:lnTo>
                  <a:lnTo>
                    <a:pt x="122" y="122"/>
                  </a:lnTo>
                  <a:lnTo>
                    <a:pt x="122" y="42"/>
                  </a:lnTo>
                  <a:lnTo>
                    <a:pt x="122" y="42"/>
                  </a:lnTo>
                  <a:lnTo>
                    <a:pt x="122" y="34"/>
                  </a:lnTo>
                  <a:lnTo>
                    <a:pt x="120" y="26"/>
                  </a:lnTo>
                  <a:lnTo>
                    <a:pt x="116" y="20"/>
                  </a:lnTo>
                  <a:lnTo>
                    <a:pt x="112" y="14"/>
                  </a:lnTo>
                  <a:lnTo>
                    <a:pt x="106" y="8"/>
                  </a:lnTo>
                  <a:lnTo>
                    <a:pt x="100" y="4"/>
                  </a:lnTo>
                  <a:lnTo>
                    <a:pt x="92" y="2"/>
                  </a:lnTo>
                  <a:lnTo>
                    <a:pt x="86" y="0"/>
                  </a:lnTo>
                  <a:lnTo>
                    <a:pt x="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sp>
          <p:nvSpPr>
            <p:cNvPr id="31" name="Freeform 14"/>
            <p:cNvSpPr>
              <a:spLocks/>
            </p:cNvSpPr>
            <p:nvPr/>
          </p:nvSpPr>
          <p:spPr bwMode="auto">
            <a:xfrm>
              <a:off x="17075150" y="3529013"/>
              <a:ext cx="193675" cy="260926"/>
            </a:xfrm>
            <a:custGeom>
              <a:avLst/>
              <a:gdLst>
                <a:gd name="T0" fmla="*/ 42 w 122"/>
                <a:gd name="T1" fmla="*/ 0 h 164"/>
                <a:gd name="T2" fmla="*/ 34 w 122"/>
                <a:gd name="T3" fmla="*/ 0 h 164"/>
                <a:gd name="T4" fmla="*/ 18 w 122"/>
                <a:gd name="T5" fmla="*/ 8 h 164"/>
                <a:gd name="T6" fmla="*/ 6 w 122"/>
                <a:gd name="T7" fmla="*/ 18 h 164"/>
                <a:gd name="T8" fmla="*/ 0 w 122"/>
                <a:gd name="T9" fmla="*/ 34 h 164"/>
                <a:gd name="T10" fmla="*/ 0 w 122"/>
                <a:gd name="T11" fmla="*/ 122 h 164"/>
                <a:gd name="T12" fmla="*/ 0 w 122"/>
                <a:gd name="T13" fmla="*/ 130 h 164"/>
                <a:gd name="T14" fmla="*/ 6 w 122"/>
                <a:gd name="T15" fmla="*/ 144 h 164"/>
                <a:gd name="T16" fmla="*/ 16 w 122"/>
                <a:gd name="T17" fmla="*/ 156 h 164"/>
                <a:gd name="T18" fmla="*/ 28 w 122"/>
                <a:gd name="T19" fmla="*/ 162 h 164"/>
                <a:gd name="T20" fmla="*/ 36 w 122"/>
                <a:gd name="T21" fmla="*/ 136 h 164"/>
                <a:gd name="T22" fmla="*/ 30 w 122"/>
                <a:gd name="T23" fmla="*/ 130 h 164"/>
                <a:gd name="T24" fmla="*/ 28 w 122"/>
                <a:gd name="T25" fmla="*/ 122 h 164"/>
                <a:gd name="T26" fmla="*/ 28 w 122"/>
                <a:gd name="T27" fmla="*/ 42 h 164"/>
                <a:gd name="T28" fmla="*/ 32 w 122"/>
                <a:gd name="T29" fmla="*/ 32 h 164"/>
                <a:gd name="T30" fmla="*/ 42 w 122"/>
                <a:gd name="T31" fmla="*/ 28 h 164"/>
                <a:gd name="T32" fmla="*/ 80 w 122"/>
                <a:gd name="T33" fmla="*/ 28 h 164"/>
                <a:gd name="T34" fmla="*/ 90 w 122"/>
                <a:gd name="T35" fmla="*/ 32 h 164"/>
                <a:gd name="T36" fmla="*/ 94 w 122"/>
                <a:gd name="T37" fmla="*/ 42 h 164"/>
                <a:gd name="T38" fmla="*/ 94 w 122"/>
                <a:gd name="T39" fmla="*/ 122 h 164"/>
                <a:gd name="T40" fmla="*/ 92 w 122"/>
                <a:gd name="T41" fmla="*/ 130 h 164"/>
                <a:gd name="T42" fmla="*/ 86 w 122"/>
                <a:gd name="T43" fmla="*/ 164 h 164"/>
                <a:gd name="T44" fmla="*/ 92 w 122"/>
                <a:gd name="T45" fmla="*/ 162 h 164"/>
                <a:gd name="T46" fmla="*/ 106 w 122"/>
                <a:gd name="T47" fmla="*/ 156 h 164"/>
                <a:gd name="T48" fmla="*/ 116 w 122"/>
                <a:gd name="T49" fmla="*/ 144 h 164"/>
                <a:gd name="T50" fmla="*/ 122 w 122"/>
                <a:gd name="T51" fmla="*/ 130 h 164"/>
                <a:gd name="T52" fmla="*/ 122 w 122"/>
                <a:gd name="T53" fmla="*/ 42 h 164"/>
                <a:gd name="T54" fmla="*/ 122 w 122"/>
                <a:gd name="T55" fmla="*/ 34 h 164"/>
                <a:gd name="T56" fmla="*/ 114 w 122"/>
                <a:gd name="T57" fmla="*/ 18 h 164"/>
                <a:gd name="T58" fmla="*/ 104 w 122"/>
                <a:gd name="T59" fmla="*/ 8 h 164"/>
                <a:gd name="T60" fmla="*/ 88 w 122"/>
                <a:gd name="T61" fmla="*/ 0 h 164"/>
                <a:gd name="T62" fmla="*/ 80 w 122"/>
                <a:gd name="T6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 h="164">
                  <a:moveTo>
                    <a:pt x="80" y="0"/>
                  </a:moveTo>
                  <a:lnTo>
                    <a:pt x="42" y="0"/>
                  </a:lnTo>
                  <a:lnTo>
                    <a:pt x="42" y="0"/>
                  </a:lnTo>
                  <a:lnTo>
                    <a:pt x="34" y="0"/>
                  </a:lnTo>
                  <a:lnTo>
                    <a:pt x="26" y="4"/>
                  </a:lnTo>
                  <a:lnTo>
                    <a:pt x="18" y="8"/>
                  </a:lnTo>
                  <a:lnTo>
                    <a:pt x="12" y="12"/>
                  </a:lnTo>
                  <a:lnTo>
                    <a:pt x="6" y="18"/>
                  </a:lnTo>
                  <a:lnTo>
                    <a:pt x="2" y="26"/>
                  </a:lnTo>
                  <a:lnTo>
                    <a:pt x="0" y="34"/>
                  </a:lnTo>
                  <a:lnTo>
                    <a:pt x="0" y="42"/>
                  </a:lnTo>
                  <a:lnTo>
                    <a:pt x="0" y="122"/>
                  </a:lnTo>
                  <a:lnTo>
                    <a:pt x="0" y="122"/>
                  </a:lnTo>
                  <a:lnTo>
                    <a:pt x="0" y="130"/>
                  </a:lnTo>
                  <a:lnTo>
                    <a:pt x="2" y="138"/>
                  </a:lnTo>
                  <a:lnTo>
                    <a:pt x="6" y="144"/>
                  </a:lnTo>
                  <a:lnTo>
                    <a:pt x="10" y="150"/>
                  </a:lnTo>
                  <a:lnTo>
                    <a:pt x="16" y="156"/>
                  </a:lnTo>
                  <a:lnTo>
                    <a:pt x="22" y="160"/>
                  </a:lnTo>
                  <a:lnTo>
                    <a:pt x="28" y="162"/>
                  </a:lnTo>
                  <a:lnTo>
                    <a:pt x="36" y="164"/>
                  </a:lnTo>
                  <a:lnTo>
                    <a:pt x="36" y="136"/>
                  </a:lnTo>
                  <a:lnTo>
                    <a:pt x="36" y="136"/>
                  </a:lnTo>
                  <a:lnTo>
                    <a:pt x="30" y="130"/>
                  </a:lnTo>
                  <a:lnTo>
                    <a:pt x="28" y="126"/>
                  </a:lnTo>
                  <a:lnTo>
                    <a:pt x="28" y="122"/>
                  </a:lnTo>
                  <a:lnTo>
                    <a:pt x="28" y="42"/>
                  </a:lnTo>
                  <a:lnTo>
                    <a:pt x="28" y="42"/>
                  </a:lnTo>
                  <a:lnTo>
                    <a:pt x="28" y="36"/>
                  </a:lnTo>
                  <a:lnTo>
                    <a:pt x="32" y="32"/>
                  </a:lnTo>
                  <a:lnTo>
                    <a:pt x="36" y="28"/>
                  </a:lnTo>
                  <a:lnTo>
                    <a:pt x="42" y="28"/>
                  </a:lnTo>
                  <a:lnTo>
                    <a:pt x="80" y="28"/>
                  </a:lnTo>
                  <a:lnTo>
                    <a:pt x="80" y="28"/>
                  </a:lnTo>
                  <a:lnTo>
                    <a:pt x="86" y="28"/>
                  </a:lnTo>
                  <a:lnTo>
                    <a:pt x="90" y="32"/>
                  </a:lnTo>
                  <a:lnTo>
                    <a:pt x="92" y="36"/>
                  </a:lnTo>
                  <a:lnTo>
                    <a:pt x="94" y="42"/>
                  </a:lnTo>
                  <a:lnTo>
                    <a:pt x="94" y="122"/>
                  </a:lnTo>
                  <a:lnTo>
                    <a:pt x="94" y="122"/>
                  </a:lnTo>
                  <a:lnTo>
                    <a:pt x="94" y="126"/>
                  </a:lnTo>
                  <a:lnTo>
                    <a:pt x="92" y="130"/>
                  </a:lnTo>
                  <a:lnTo>
                    <a:pt x="86" y="136"/>
                  </a:lnTo>
                  <a:lnTo>
                    <a:pt x="86" y="164"/>
                  </a:lnTo>
                  <a:lnTo>
                    <a:pt x="86" y="164"/>
                  </a:lnTo>
                  <a:lnTo>
                    <a:pt x="92" y="162"/>
                  </a:lnTo>
                  <a:lnTo>
                    <a:pt x="100" y="160"/>
                  </a:lnTo>
                  <a:lnTo>
                    <a:pt x="106" y="156"/>
                  </a:lnTo>
                  <a:lnTo>
                    <a:pt x="112" y="150"/>
                  </a:lnTo>
                  <a:lnTo>
                    <a:pt x="116" y="144"/>
                  </a:lnTo>
                  <a:lnTo>
                    <a:pt x="120" y="138"/>
                  </a:lnTo>
                  <a:lnTo>
                    <a:pt x="122" y="130"/>
                  </a:lnTo>
                  <a:lnTo>
                    <a:pt x="122" y="122"/>
                  </a:lnTo>
                  <a:lnTo>
                    <a:pt x="122" y="42"/>
                  </a:lnTo>
                  <a:lnTo>
                    <a:pt x="122" y="42"/>
                  </a:lnTo>
                  <a:lnTo>
                    <a:pt x="122" y="34"/>
                  </a:lnTo>
                  <a:lnTo>
                    <a:pt x="118" y="26"/>
                  </a:lnTo>
                  <a:lnTo>
                    <a:pt x="114" y="18"/>
                  </a:lnTo>
                  <a:lnTo>
                    <a:pt x="110" y="12"/>
                  </a:lnTo>
                  <a:lnTo>
                    <a:pt x="104" y="8"/>
                  </a:lnTo>
                  <a:lnTo>
                    <a:pt x="96" y="4"/>
                  </a:lnTo>
                  <a:lnTo>
                    <a:pt x="88" y="0"/>
                  </a:lnTo>
                  <a:lnTo>
                    <a:pt x="80" y="0"/>
                  </a:lnTo>
                  <a:lnTo>
                    <a:pt x="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23886">
                <a:defRPr/>
              </a:pPr>
              <a:endParaRPr lang="en-US" sz="2000">
                <a:solidFill>
                  <a:prstClr val="black"/>
                </a:solidFill>
                <a:latin typeface="Century Gothic"/>
                <a:ea typeface="ＭＳ Ｐゴシック" charset="0"/>
                <a:cs typeface="ＭＳ Ｐゴシック" charset="0"/>
                <a:sym typeface="Gill Sans" charset="0"/>
              </a:endParaRPr>
            </a:p>
          </p:txBody>
        </p:sp>
      </p:grpSp>
    </p:spTree>
    <p:extLst>
      <p:ext uri="{BB962C8B-B14F-4D97-AF65-F5344CB8AC3E}">
        <p14:creationId xmlns:p14="http://schemas.microsoft.com/office/powerpoint/2010/main" val="344404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introduction</a:t>
            </a:r>
            <a:br>
              <a:rPr lang="en-US" altLang="zh-CN" dirty="0" smtClean="0"/>
            </a:b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3</a:t>
            </a:fld>
            <a:endParaRPr lang="en-GB" dirty="0"/>
          </a:p>
        </p:txBody>
      </p:sp>
      <p:sp>
        <p:nvSpPr>
          <p:cNvPr id="5" name="Title 1"/>
          <p:cNvSpPr txBox="1">
            <a:spLocks/>
          </p:cNvSpPr>
          <p:nvPr/>
        </p:nvSpPr>
        <p:spPr>
          <a:xfrm>
            <a:off x="600636" y="1140384"/>
            <a:ext cx="7862046"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endParaRPr lang="en-US" sz="1800" dirty="0"/>
          </a:p>
        </p:txBody>
      </p:sp>
      <p:sp>
        <p:nvSpPr>
          <p:cNvPr id="3" name="矩形 2"/>
          <p:cNvSpPr/>
          <p:nvPr/>
        </p:nvSpPr>
        <p:spPr>
          <a:xfrm>
            <a:off x="439265" y="620330"/>
            <a:ext cx="8265462" cy="4524315"/>
          </a:xfrm>
          <a:prstGeom prst="rect">
            <a:avLst/>
          </a:prstGeom>
        </p:spPr>
        <p:txBody>
          <a:bodyPr wrap="square">
            <a:spAutoFit/>
          </a:bodyPr>
          <a:lstStyle/>
          <a:p>
            <a:pPr marL="171450" indent="-171450" algn="just">
              <a:lnSpc>
                <a:spcPct val="150000"/>
              </a:lnSpc>
              <a:buFont typeface="Arial" pitchFamily="34" charset="0"/>
              <a:buChar char="•"/>
            </a:pPr>
            <a:r>
              <a:rPr lang="en-US" altLang="zh-CN" sz="1200" dirty="0" smtClean="0"/>
              <a:t>Back </a:t>
            </a:r>
            <a:r>
              <a:rPr lang="en-US" altLang="zh-CN" sz="1200" dirty="0"/>
              <a:t>to few years ago </a:t>
            </a:r>
            <a:r>
              <a:rPr lang="en-US" altLang="zh-CN" sz="1200" dirty="0" err="1"/>
              <a:t>Ipsos</a:t>
            </a:r>
            <a:r>
              <a:rPr lang="en-US" altLang="zh-CN" sz="1200" dirty="0"/>
              <a:t> Reid along with the </a:t>
            </a:r>
            <a:r>
              <a:rPr lang="en-US" altLang="zh-CN" sz="1200" b="1" dirty="0"/>
              <a:t>Canadian Restaurant Food Association</a:t>
            </a:r>
            <a:r>
              <a:rPr lang="en-US" altLang="zh-CN" sz="1200" dirty="0"/>
              <a:t> did a survey about the frequency of eating out by Canadians and the reasons why reveals some interesting highlight such as 1) 63% of Canadians see eating out as a </a:t>
            </a:r>
            <a:r>
              <a:rPr lang="en-US" altLang="zh-CN" sz="1200" b="1" dirty="0"/>
              <a:t>luxury</a:t>
            </a:r>
            <a:r>
              <a:rPr lang="en-US" altLang="zh-CN" sz="1200" dirty="0"/>
              <a:t>, only 16% saw it as an everyday activity. 2) 34% of Canadians actually dream of opening up some form of food and/or drinking </a:t>
            </a:r>
            <a:r>
              <a:rPr lang="en-US" altLang="zh-CN" sz="1200" dirty="0" smtClean="0"/>
              <a:t>3</a:t>
            </a:r>
            <a:r>
              <a:rPr lang="zh-CN" altLang="en-US" sz="1200" dirty="0"/>
              <a:t>）</a:t>
            </a:r>
            <a:r>
              <a:rPr lang="en-US" altLang="zh-CN" sz="1200" dirty="0"/>
              <a:t>23% of Canadians eat out once a week. 4) In the Atlantic and </a:t>
            </a:r>
            <a:r>
              <a:rPr lang="en-US" altLang="zh-CN" sz="1200" b="1" dirty="0"/>
              <a:t>Ontario, people on average eat out 2 times a week</a:t>
            </a:r>
            <a:r>
              <a:rPr lang="en-US" altLang="zh-CN" sz="1200" dirty="0"/>
              <a:t>.</a:t>
            </a:r>
          </a:p>
          <a:p>
            <a:pPr marL="171450" indent="-171450" algn="just">
              <a:lnSpc>
                <a:spcPct val="150000"/>
              </a:lnSpc>
              <a:buFont typeface="Arial" pitchFamily="34" charset="0"/>
              <a:buChar char="•"/>
            </a:pPr>
            <a:endParaRPr lang="en-US" altLang="zh-CN" sz="1200" dirty="0" smtClean="0"/>
          </a:p>
          <a:p>
            <a:pPr marL="171450" indent="-171450" algn="just">
              <a:lnSpc>
                <a:spcPct val="150000"/>
              </a:lnSpc>
              <a:buFont typeface="Arial" pitchFamily="34" charset="0"/>
              <a:buChar char="•"/>
            </a:pPr>
            <a:r>
              <a:rPr lang="en-US" altLang="zh-CN" sz="1200" dirty="0" smtClean="0"/>
              <a:t>The </a:t>
            </a:r>
            <a:r>
              <a:rPr lang="en-US" altLang="zh-CN" sz="1200" dirty="0" err="1"/>
              <a:t>statista</a:t>
            </a:r>
            <a:r>
              <a:rPr lang="en-US" altLang="zh-CN" sz="1200" dirty="0"/>
              <a:t> also revels there are 38% of Canadians eating outside 1~3 times per week in 2018 (</a:t>
            </a:r>
            <a:r>
              <a:rPr lang="en-US" altLang="zh-CN" sz="1200" u="sng" dirty="0">
                <a:hlinkClick r:id="rId2"/>
              </a:rPr>
              <a:t>https://www.statista.com/statistics/561254/canada-average-fast-food-consumption-per-week/</a:t>
            </a:r>
            <a:r>
              <a:rPr lang="en-US" altLang="zh-CN" sz="1200" dirty="0"/>
              <a:t>) and many Canadians will continue to enjoy meals prepared outside of the home. Base on </a:t>
            </a:r>
            <a:r>
              <a:rPr lang="en-US" altLang="zh-CN" sz="1200" dirty="0" err="1"/>
              <a:t>thess</a:t>
            </a:r>
            <a:r>
              <a:rPr lang="en-US" altLang="zh-CN" sz="1200" dirty="0"/>
              <a:t> study, we can almost make a conclusion that running a restaurant business maybe a good idea</a:t>
            </a:r>
            <a:r>
              <a:rPr lang="en-US" altLang="zh-CN" sz="1200" dirty="0" smtClean="0"/>
              <a:t>.</a:t>
            </a:r>
          </a:p>
          <a:p>
            <a:pPr marL="171450" indent="-171450" algn="just">
              <a:lnSpc>
                <a:spcPct val="150000"/>
              </a:lnSpc>
              <a:buFont typeface="Arial" pitchFamily="34" charset="0"/>
              <a:buChar char="•"/>
            </a:pPr>
            <a:endParaRPr lang="en-US" altLang="zh-CN" sz="1200" dirty="0"/>
          </a:p>
          <a:p>
            <a:pPr marL="171450" indent="-171450" algn="just">
              <a:lnSpc>
                <a:spcPct val="150000"/>
              </a:lnSpc>
              <a:buFont typeface="Arial" pitchFamily="34" charset="0"/>
              <a:buChar char="•"/>
            </a:pPr>
            <a:r>
              <a:rPr lang="en-US" altLang="zh-CN" sz="1200" dirty="0"/>
              <a:t>But opening a restaurant requires juggling many moving parts and can feel like a difficult undertaking. One of the key task is finding a good Location and understand the competition of that area. Some nearby competition can help with marketing. But it’s wise to have enough of a distance that you can still guarantee a solid pool of customers who won’t be easily drawn to another similar place. So how should we decide the right location to open a </a:t>
            </a:r>
            <a:r>
              <a:rPr lang="en-US" altLang="zh-CN" sz="1200" b="1" dirty="0"/>
              <a:t>high class</a:t>
            </a:r>
            <a:r>
              <a:rPr lang="en-US" altLang="zh-CN" sz="1200" dirty="0"/>
              <a:t> Chinese restaurant in the </a:t>
            </a:r>
            <a:r>
              <a:rPr lang="en-US" altLang="zh-CN" sz="1200" b="1" dirty="0"/>
              <a:t>Toronto city area</a:t>
            </a:r>
            <a:r>
              <a:rPr lang="en-US" altLang="zh-CN" sz="1200" dirty="0"/>
              <a:t> ?</a:t>
            </a:r>
          </a:p>
        </p:txBody>
      </p:sp>
    </p:spTree>
    <p:extLst>
      <p:ext uri="{BB962C8B-B14F-4D97-AF65-F5344CB8AC3E}">
        <p14:creationId xmlns:p14="http://schemas.microsoft.com/office/powerpoint/2010/main" val="347966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Data section – source of data &amp; category</a:t>
            </a:r>
            <a:br>
              <a:rPr lang="en-US" altLang="zh-CN" dirty="0" smtClean="0"/>
            </a:b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4</a:t>
            </a:fld>
            <a:endParaRPr lang="en-GB" dirty="0"/>
          </a:p>
        </p:txBody>
      </p:sp>
      <p:sp>
        <p:nvSpPr>
          <p:cNvPr id="5" name="Title 1"/>
          <p:cNvSpPr txBox="1">
            <a:spLocks/>
          </p:cNvSpPr>
          <p:nvPr/>
        </p:nvSpPr>
        <p:spPr>
          <a:xfrm>
            <a:off x="600636" y="1140384"/>
            <a:ext cx="7862046"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endParaRPr lang="en-US" sz="1800" dirty="0"/>
          </a:p>
        </p:txBody>
      </p:sp>
      <p:sp>
        <p:nvSpPr>
          <p:cNvPr id="3" name="矩形 2"/>
          <p:cNvSpPr/>
          <p:nvPr/>
        </p:nvSpPr>
        <p:spPr>
          <a:xfrm>
            <a:off x="528916" y="808589"/>
            <a:ext cx="8265462" cy="3970318"/>
          </a:xfrm>
          <a:prstGeom prst="rect">
            <a:avLst/>
          </a:prstGeom>
        </p:spPr>
        <p:txBody>
          <a:bodyPr wrap="square">
            <a:spAutoFit/>
          </a:bodyPr>
          <a:lstStyle/>
          <a:p>
            <a:pPr marL="171450" indent="-171450">
              <a:buFont typeface="Arial" pitchFamily="34" charset="0"/>
              <a:buChar char="•"/>
            </a:pPr>
            <a:r>
              <a:rPr lang="en-US" altLang="zh-CN" sz="1200" dirty="0"/>
              <a:t>To help the stakeholder to decide a good location to open up the restaurant, the </a:t>
            </a:r>
            <a:r>
              <a:rPr lang="en-US" altLang="zh-CN" sz="1200" b="1" dirty="0"/>
              <a:t>Toronto neighborhood location data</a:t>
            </a:r>
            <a:r>
              <a:rPr lang="en-US" altLang="zh-CN" sz="1200" dirty="0"/>
              <a:t> (a general understanding of </a:t>
            </a:r>
            <a:r>
              <a:rPr lang="en-US" altLang="zh-CN" sz="1200" dirty="0" err="1"/>
              <a:t>toronto</a:t>
            </a:r>
            <a:r>
              <a:rPr lang="en-US" altLang="zh-CN" sz="1200" dirty="0"/>
              <a:t> city neighborhoods from geo-location perspective) plus the </a:t>
            </a:r>
            <a:r>
              <a:rPr lang="en-US" altLang="zh-CN" sz="1200" b="1" dirty="0"/>
              <a:t>neighborhood household income data</a:t>
            </a:r>
            <a:r>
              <a:rPr lang="en-US" altLang="zh-CN" sz="1200" dirty="0"/>
              <a:t> (high class restaurant means target to higher income customers) will be used together to do the </a:t>
            </a:r>
            <a:r>
              <a:rPr lang="en-US" altLang="zh-CN" sz="1200" dirty="0" err="1"/>
              <a:t>indepth</a:t>
            </a:r>
            <a:r>
              <a:rPr lang="en-US" altLang="zh-CN" sz="1200" dirty="0"/>
              <a:t> analysis and generate the Cluster to </a:t>
            </a:r>
            <a:r>
              <a:rPr lang="en-US" altLang="zh-CN" sz="1200" b="1" dirty="0"/>
              <a:t>narrow down our target location selection</a:t>
            </a:r>
            <a:r>
              <a:rPr lang="en-US" altLang="zh-CN" sz="1200" dirty="0"/>
              <a:t>. The </a:t>
            </a:r>
            <a:r>
              <a:rPr lang="en-US" altLang="zh-CN" sz="1200" b="1" dirty="0"/>
              <a:t>Foursquare data</a:t>
            </a:r>
            <a:r>
              <a:rPr lang="en-US" altLang="zh-CN" sz="1200" dirty="0"/>
              <a:t>(explore top 10 venues in each Toronto neighborhood) will also be used to explore the current Toronto restaurant locations to quickly understand where are those </a:t>
            </a:r>
            <a:r>
              <a:rPr lang="en-US" altLang="zh-CN" sz="1200" b="1" dirty="0"/>
              <a:t>major competitors</a:t>
            </a:r>
            <a:r>
              <a:rPr lang="en-US" altLang="zh-CN" sz="1200" dirty="0" smtClean="0"/>
              <a:t>.</a:t>
            </a:r>
          </a:p>
          <a:p>
            <a:pPr marL="171450" indent="-171450">
              <a:buFont typeface="Arial" pitchFamily="34" charset="0"/>
              <a:buChar char="•"/>
            </a:pPr>
            <a:endParaRPr lang="en-US" altLang="zh-CN" sz="1200" dirty="0"/>
          </a:p>
          <a:p>
            <a:pPr marL="171450" indent="-171450">
              <a:buFont typeface="Arial" pitchFamily="34" charset="0"/>
              <a:buChar char="•"/>
            </a:pPr>
            <a:r>
              <a:rPr lang="en-US" altLang="zh-CN" sz="1200" b="1" dirty="0"/>
              <a:t>Toronto neighborhood location </a:t>
            </a:r>
            <a:r>
              <a:rPr lang="en-US" altLang="zh-CN" sz="1200" b="1" dirty="0" smtClean="0"/>
              <a:t>data contains ‘Postal code’, ‘Borough’, ‘Neighborhood’ from the URL : </a:t>
            </a:r>
            <a:r>
              <a:rPr lang="en-US" altLang="zh-CN" sz="1200" dirty="0">
                <a:solidFill>
                  <a:schemeClr val="tx1">
                    <a:lumMod val="50000"/>
                    <a:lumOff val="50000"/>
                  </a:schemeClr>
                </a:solidFill>
                <a:hlinkClick r:id="rId2"/>
              </a:rPr>
              <a:t>https://en.wikipedia.org/wiki/List_of_postal_codes_of_Canada:_</a:t>
            </a:r>
            <a:r>
              <a:rPr lang="en-US" altLang="zh-CN" sz="1200" dirty="0" smtClean="0">
                <a:solidFill>
                  <a:schemeClr val="tx1">
                    <a:lumMod val="50000"/>
                    <a:lumOff val="50000"/>
                  </a:schemeClr>
                </a:solidFill>
                <a:hlinkClick r:id="rId2"/>
              </a:rPr>
              <a:t>M</a:t>
            </a:r>
            <a:r>
              <a:rPr lang="en-US" altLang="zh-CN" sz="1200" dirty="0" smtClean="0"/>
              <a:t> and </a:t>
            </a:r>
            <a:r>
              <a:rPr lang="en-US" altLang="zh-CN" sz="1200" b="1" dirty="0"/>
              <a:t>‘Latitude and Longitude’ </a:t>
            </a:r>
            <a:r>
              <a:rPr lang="en-US" altLang="zh-CN" sz="1200" b="1" dirty="0" smtClean="0"/>
              <a:t> from URL : </a:t>
            </a:r>
            <a:r>
              <a:rPr lang="en-US" altLang="zh-CN" sz="1200" u="sng" dirty="0" smtClean="0">
                <a:hlinkClick r:id="rId3"/>
              </a:rPr>
              <a:t>http</a:t>
            </a:r>
            <a:r>
              <a:rPr lang="en-US" altLang="zh-CN" sz="1200" u="sng" dirty="0">
                <a:hlinkClick r:id="rId3"/>
              </a:rPr>
              <a:t>://</a:t>
            </a:r>
            <a:r>
              <a:rPr lang="en-US" altLang="zh-CN" sz="1200" u="sng" dirty="0" smtClean="0">
                <a:hlinkClick r:id="rId3"/>
              </a:rPr>
              <a:t>cocl.us/Geospatial_data</a:t>
            </a:r>
            <a:r>
              <a:rPr lang="en-US" altLang="zh-CN" sz="1200" u="sng" dirty="0" smtClean="0"/>
              <a:t> </a:t>
            </a:r>
            <a:r>
              <a:rPr lang="en-US" altLang="zh-CN" sz="1200" b="1" dirty="0"/>
              <a:t>but it did not work reliably, therefore I decided to use the </a:t>
            </a:r>
            <a:r>
              <a:rPr lang="en-US" altLang="zh-CN" sz="1200" b="1" dirty="0" err="1" smtClean="0"/>
              <a:t>csv</a:t>
            </a:r>
            <a:r>
              <a:rPr lang="en-US" altLang="zh-CN" sz="1200" b="1" dirty="0" smtClean="0"/>
              <a:t> </a:t>
            </a:r>
            <a:r>
              <a:rPr lang="en-US" altLang="zh-CN" sz="1200" b="1" dirty="0"/>
              <a:t>file with </a:t>
            </a:r>
            <a:r>
              <a:rPr lang="en-US" altLang="zh-CN" sz="1200" b="1" dirty="0" smtClean="0"/>
              <a:t>postal codes </a:t>
            </a:r>
            <a:r>
              <a:rPr lang="en-US" altLang="zh-CN" sz="1200" b="1" dirty="0"/>
              <a:t>provided</a:t>
            </a:r>
            <a:endParaRPr lang="en-US" altLang="zh-CN" sz="1200" b="1" dirty="0" smtClean="0"/>
          </a:p>
          <a:p>
            <a:pPr marL="171450" indent="-171450">
              <a:buFont typeface="Arial" pitchFamily="34" charset="0"/>
              <a:buChar char="•"/>
            </a:pPr>
            <a:endParaRPr lang="en-US" altLang="zh-CN" sz="1200" dirty="0"/>
          </a:p>
          <a:p>
            <a:pPr marL="171450" indent="-171450">
              <a:buFont typeface="Arial" pitchFamily="34" charset="0"/>
              <a:buChar char="•"/>
            </a:pPr>
            <a:r>
              <a:rPr lang="en-US" altLang="zh-CN" sz="1200" b="1" dirty="0" smtClean="0"/>
              <a:t>Neighborhood </a:t>
            </a:r>
            <a:r>
              <a:rPr lang="en-US" altLang="zh-CN" sz="1200" b="1" dirty="0"/>
              <a:t>household income data contains ‘Postal code’, ‘Borough’, ‘Neighborhood </a:t>
            </a:r>
            <a:r>
              <a:rPr lang="en-US" altLang="zh-CN" sz="1200" b="1" dirty="0" smtClean="0"/>
              <a:t>number’, ‘average household income’,…etc. from </a:t>
            </a:r>
            <a:r>
              <a:rPr lang="en-US" altLang="zh-CN" sz="1200" b="1" dirty="0"/>
              <a:t>the URL </a:t>
            </a:r>
            <a:r>
              <a:rPr lang="en-US" altLang="zh-CN" sz="1200" b="1" dirty="0" smtClean="0"/>
              <a:t>: </a:t>
            </a:r>
            <a:r>
              <a:rPr lang="en-US" altLang="zh-CN" sz="1200" u="sng" dirty="0">
                <a:solidFill>
                  <a:schemeClr val="tx1">
                    <a:lumMod val="50000"/>
                    <a:lumOff val="50000"/>
                  </a:schemeClr>
                </a:solidFill>
              </a:rPr>
              <a:t>https</a:t>
            </a:r>
            <a:r>
              <a:rPr lang="en-US" altLang="zh-CN" sz="1200" u="sng" dirty="0">
                <a:solidFill>
                  <a:schemeClr val="tx1">
                    <a:lumMod val="50000"/>
                    <a:lumOff val="50000"/>
                  </a:schemeClr>
                </a:solidFill>
              </a:rPr>
              <a:t>://www12.statcan.gc.ca/census-recensement/2016/dp-pd/prof/details/page_Download-Telecharger.cfm?Lang=E&amp;Tab=1&amp;Geo1=CSD&amp;Code1=3520005&amp;Geo2=PR&amp;Code2=01&amp;Data=Count&amp;SearchText=toronto&amp;SearchType=Begins&amp;SearchPR=01&amp;B1=All&amp;TABID=1</a:t>
            </a:r>
            <a:endParaRPr lang="en-US" altLang="zh-CN" sz="1200" u="sng" dirty="0">
              <a:solidFill>
                <a:schemeClr val="tx1">
                  <a:lumMod val="50000"/>
                  <a:lumOff val="50000"/>
                </a:schemeClr>
              </a:solidFill>
            </a:endParaRPr>
          </a:p>
          <a:p>
            <a:pPr marL="171450" indent="-171450">
              <a:buFont typeface="Arial" pitchFamily="34" charset="0"/>
              <a:buChar char="•"/>
            </a:pPr>
            <a:endParaRPr lang="en-US" altLang="zh-CN" sz="1200" b="1" dirty="0"/>
          </a:p>
          <a:p>
            <a:pPr marL="171450" indent="-171450">
              <a:buFont typeface="Arial" pitchFamily="34" charset="0"/>
              <a:buChar char="•"/>
            </a:pPr>
            <a:r>
              <a:rPr lang="en-US" altLang="zh-CN" sz="1200" b="1" dirty="0"/>
              <a:t>Foursquare </a:t>
            </a:r>
            <a:r>
              <a:rPr lang="en-US" altLang="zh-CN" sz="1200" b="1" dirty="0" smtClean="0"/>
              <a:t>data contains ‘venue category’, ‘Latitude </a:t>
            </a:r>
            <a:r>
              <a:rPr lang="en-US" altLang="zh-CN" sz="1200" b="1" dirty="0"/>
              <a:t>and Longitude</a:t>
            </a:r>
            <a:r>
              <a:rPr lang="en-US" altLang="zh-CN" sz="1200" b="1" dirty="0" smtClean="0"/>
              <a:t>’, …</a:t>
            </a:r>
            <a:r>
              <a:rPr lang="en-US" altLang="zh-CN" sz="1200" b="1" dirty="0" err="1" smtClean="0"/>
              <a:t>etc</a:t>
            </a:r>
            <a:r>
              <a:rPr lang="en-US" altLang="zh-CN" sz="1200" b="1" dirty="0" smtClean="0"/>
              <a:t>  using Foursquare open API to extract</a:t>
            </a:r>
            <a:endParaRPr lang="en-US" altLang="zh-CN" sz="1200" b="1" dirty="0"/>
          </a:p>
          <a:p>
            <a:pPr marL="171450" indent="-171450">
              <a:buFont typeface="Arial" pitchFamily="34" charset="0"/>
              <a:buChar char="•"/>
            </a:pPr>
            <a:endParaRPr lang="en-US" altLang="zh-CN" sz="1200" dirty="0"/>
          </a:p>
        </p:txBody>
      </p:sp>
      <p:sp>
        <p:nvSpPr>
          <p:cNvPr id="8" name="Rectangle 1"/>
          <p:cNvSpPr>
            <a:spLocks noChangeArrowheads="1"/>
          </p:cNvSpPr>
          <p:nvPr/>
        </p:nvSpPr>
        <p:spPr bwMode="auto">
          <a:xfrm>
            <a:off x="468313" y="2611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4163050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Data section – data processing</a:t>
            </a:r>
            <a:br>
              <a:rPr lang="en-US" altLang="zh-CN" dirty="0" smtClean="0"/>
            </a:b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5</a:t>
            </a:fld>
            <a:endParaRPr lang="en-GB" dirty="0"/>
          </a:p>
        </p:txBody>
      </p:sp>
      <p:sp>
        <p:nvSpPr>
          <p:cNvPr id="5" name="Title 1"/>
          <p:cNvSpPr txBox="1">
            <a:spLocks/>
          </p:cNvSpPr>
          <p:nvPr/>
        </p:nvSpPr>
        <p:spPr>
          <a:xfrm>
            <a:off x="600636" y="1140384"/>
            <a:ext cx="7862046"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endParaRPr lang="en-US" sz="1800" dirty="0"/>
          </a:p>
        </p:txBody>
      </p:sp>
      <p:sp>
        <p:nvSpPr>
          <p:cNvPr id="3" name="矩形 2"/>
          <p:cNvSpPr/>
          <p:nvPr/>
        </p:nvSpPr>
        <p:spPr>
          <a:xfrm>
            <a:off x="528916" y="808589"/>
            <a:ext cx="8265462" cy="3600986"/>
          </a:xfrm>
          <a:prstGeom prst="rect">
            <a:avLst/>
          </a:prstGeom>
        </p:spPr>
        <p:txBody>
          <a:bodyPr wrap="square">
            <a:spAutoFit/>
          </a:bodyPr>
          <a:lstStyle/>
          <a:p>
            <a:pPr marL="171450" indent="-171450">
              <a:buFont typeface="Arial" pitchFamily="34" charset="0"/>
              <a:buChar char="•"/>
            </a:pPr>
            <a:r>
              <a:rPr lang="en-US" altLang="zh-CN" sz="1200" b="1" dirty="0"/>
              <a:t>Toronto neighborhood </a:t>
            </a:r>
            <a:r>
              <a:rPr lang="en-US" altLang="zh-CN" sz="1200" b="1" dirty="0" smtClean="0"/>
              <a:t>location has been merge using the Postal code as join key to associate the neighborhood with Latitude </a:t>
            </a:r>
            <a:r>
              <a:rPr lang="en-US" altLang="zh-CN" sz="1200" b="1" dirty="0"/>
              <a:t>and </a:t>
            </a:r>
            <a:r>
              <a:rPr lang="en-US" altLang="zh-CN" sz="1200" b="1" dirty="0" smtClean="0"/>
              <a:t>Longitude to form a new dataset (here we said df1)</a:t>
            </a:r>
          </a:p>
          <a:p>
            <a:pPr marL="171450" indent="-171450">
              <a:buFont typeface="Arial" pitchFamily="34" charset="0"/>
              <a:buChar char="•"/>
            </a:pPr>
            <a:endParaRPr lang="en-US" altLang="zh-CN" sz="1200" dirty="0"/>
          </a:p>
          <a:p>
            <a:pPr marL="171450" indent="-171450">
              <a:buFont typeface="Arial" pitchFamily="34" charset="0"/>
              <a:buChar char="•"/>
            </a:pPr>
            <a:r>
              <a:rPr lang="en-US" altLang="zh-CN" sz="1200" b="1" dirty="0" smtClean="0"/>
              <a:t>This df1 will further merge with </a:t>
            </a:r>
            <a:r>
              <a:rPr lang="en-US" altLang="zh-CN" sz="1200" b="1" dirty="0"/>
              <a:t>Neighborhood household income data </a:t>
            </a:r>
            <a:r>
              <a:rPr lang="en-US" altLang="zh-CN" sz="1200" b="1" dirty="0" smtClean="0"/>
              <a:t>using the </a:t>
            </a:r>
            <a:r>
              <a:rPr lang="en-US" altLang="zh-CN" sz="1200" b="1" dirty="0"/>
              <a:t>Postal code as join </a:t>
            </a:r>
            <a:r>
              <a:rPr lang="en-US" altLang="zh-CN" sz="1200" b="1" dirty="0" smtClean="0"/>
              <a:t>key to form another new dataset (here we said df2) </a:t>
            </a:r>
          </a:p>
          <a:p>
            <a:pPr marL="171450" indent="-171450">
              <a:buFont typeface="Arial" pitchFamily="34" charset="0"/>
              <a:buChar char="•"/>
            </a:pPr>
            <a:endParaRPr lang="en-US" altLang="zh-CN" sz="1200" dirty="0"/>
          </a:p>
          <a:p>
            <a:pPr marL="171450" indent="-171450">
              <a:buFont typeface="Arial" pitchFamily="34" charset="0"/>
              <a:buChar char="•"/>
            </a:pPr>
            <a:r>
              <a:rPr lang="en-US" altLang="zh-CN" sz="1200" b="1" dirty="0" smtClean="0"/>
              <a:t>Then I drop the unnecessary data columns including </a:t>
            </a:r>
            <a:r>
              <a:rPr lang="en-US" altLang="zh-CN" sz="1200" dirty="0" smtClean="0"/>
              <a:t>Under </a:t>
            </a:r>
            <a:r>
              <a:rPr lang="en-US" altLang="zh-CN" sz="1200" dirty="0"/>
              <a:t>$5,000'</a:t>
            </a:r>
            <a:r>
              <a:rPr lang="en-US" altLang="zh-CN" sz="1200" dirty="0"/>
              <a:t>,</a:t>
            </a:r>
            <a:r>
              <a:rPr lang="en-US" altLang="zh-CN" sz="1200" dirty="0"/>
              <a:t>' $5,000 to $9,999'</a:t>
            </a:r>
            <a:r>
              <a:rPr lang="en-US" altLang="zh-CN" sz="1200" dirty="0"/>
              <a:t>, </a:t>
            </a:r>
            <a:r>
              <a:rPr lang="en-US" altLang="zh-CN" sz="1200" dirty="0"/>
              <a:t>' $10,000 to $14,999'</a:t>
            </a:r>
            <a:r>
              <a:rPr lang="en-US" altLang="zh-CN" sz="1200" dirty="0"/>
              <a:t>, </a:t>
            </a:r>
            <a:r>
              <a:rPr lang="en-US" altLang="zh-CN" sz="1200" dirty="0"/>
              <a:t>' $15,000 to $19,999'</a:t>
            </a:r>
            <a:r>
              <a:rPr lang="en-US" altLang="zh-CN" sz="1200" dirty="0"/>
              <a:t>, </a:t>
            </a:r>
            <a:r>
              <a:rPr lang="en-US" altLang="zh-CN" sz="1200" dirty="0"/>
              <a:t>' $20,000 to $24,999'</a:t>
            </a:r>
            <a:r>
              <a:rPr lang="en-US" altLang="zh-CN" sz="1200" dirty="0"/>
              <a:t>, </a:t>
            </a:r>
            <a:r>
              <a:rPr lang="en-US" altLang="zh-CN" sz="1200" dirty="0"/>
              <a:t>' $25,000 to $29,999'</a:t>
            </a:r>
            <a:r>
              <a:rPr lang="en-US" altLang="zh-CN" sz="1200" dirty="0"/>
              <a:t>, </a:t>
            </a:r>
            <a:r>
              <a:rPr lang="en-US" altLang="zh-CN" sz="1200" dirty="0"/>
              <a:t>' $30,000 to $34,999'</a:t>
            </a:r>
            <a:r>
              <a:rPr lang="en-US" altLang="zh-CN" sz="1200" dirty="0"/>
              <a:t>, </a:t>
            </a:r>
            <a:r>
              <a:rPr lang="en-US" altLang="zh-CN" sz="1200" dirty="0"/>
              <a:t>' $35,000 to $39,999'</a:t>
            </a:r>
            <a:r>
              <a:rPr lang="en-US" altLang="zh-CN" sz="1200" dirty="0"/>
              <a:t>, </a:t>
            </a:r>
            <a:r>
              <a:rPr lang="en-US" altLang="zh-CN" sz="1200" dirty="0"/>
              <a:t>' $40,000 to $44,999'</a:t>
            </a:r>
            <a:r>
              <a:rPr lang="en-US" altLang="zh-CN" sz="1200" dirty="0"/>
              <a:t>, </a:t>
            </a:r>
            <a:r>
              <a:rPr lang="en-US" altLang="zh-CN" sz="1200" dirty="0"/>
              <a:t>' $45,000 to $49,999'</a:t>
            </a:r>
            <a:r>
              <a:rPr lang="en-US" altLang="zh-CN" sz="1200" dirty="0"/>
              <a:t>, </a:t>
            </a:r>
            <a:r>
              <a:rPr lang="en-US" altLang="zh-CN" sz="1200" dirty="0"/>
              <a:t>' $50,000 to $59,999'</a:t>
            </a:r>
            <a:r>
              <a:rPr lang="en-US" altLang="zh-CN" sz="1200" dirty="0"/>
              <a:t>, </a:t>
            </a:r>
            <a:r>
              <a:rPr lang="en-US" altLang="zh-CN" sz="1200" dirty="0"/>
              <a:t>' $60,000 to $69,999'</a:t>
            </a:r>
            <a:r>
              <a:rPr lang="en-US" altLang="zh-CN" sz="1200" dirty="0"/>
              <a:t>, </a:t>
            </a:r>
            <a:r>
              <a:rPr lang="en-US" altLang="zh-CN" sz="1200" dirty="0"/>
              <a:t>' $70,000 to $79,999'</a:t>
            </a:r>
            <a:r>
              <a:rPr lang="en-US" altLang="zh-CN" sz="1200" dirty="0"/>
              <a:t>, </a:t>
            </a:r>
            <a:r>
              <a:rPr lang="en-US" altLang="zh-CN" sz="1200" dirty="0"/>
              <a:t>' $80,000 to $89,999'</a:t>
            </a:r>
            <a:r>
              <a:rPr lang="en-US" altLang="zh-CN" sz="1200" dirty="0"/>
              <a:t>, </a:t>
            </a:r>
            <a:r>
              <a:rPr lang="en-US" altLang="zh-CN" sz="1200" dirty="0"/>
              <a:t>' $90,000 to $99,999'</a:t>
            </a:r>
            <a:r>
              <a:rPr lang="en-US" altLang="zh-CN" sz="1200" dirty="0"/>
              <a:t>, </a:t>
            </a:r>
            <a:r>
              <a:rPr lang="en-US" altLang="zh-CN" sz="1200" dirty="0"/>
              <a:t>' $100,000 and over'</a:t>
            </a:r>
            <a:r>
              <a:rPr lang="en-US" altLang="zh-CN" sz="1200" dirty="0"/>
              <a:t>, </a:t>
            </a:r>
            <a:r>
              <a:rPr lang="en-US" altLang="zh-CN" sz="1200" dirty="0"/>
              <a:t>' $100,000 to $124,999'</a:t>
            </a:r>
            <a:r>
              <a:rPr lang="en-US" altLang="zh-CN" sz="1200" dirty="0"/>
              <a:t>, </a:t>
            </a:r>
            <a:r>
              <a:rPr lang="en-US" altLang="zh-CN" sz="1200" dirty="0"/>
              <a:t>' $125,000 to $149,999'</a:t>
            </a:r>
            <a:r>
              <a:rPr lang="en-US" altLang="zh-CN" sz="1200" dirty="0"/>
              <a:t>, </a:t>
            </a:r>
            <a:r>
              <a:rPr lang="en-US" altLang="zh-CN" sz="1200" dirty="0"/>
              <a:t>' $150,000 to $199,999'</a:t>
            </a:r>
            <a:r>
              <a:rPr lang="en-US" altLang="zh-CN" sz="1200" dirty="0"/>
              <a:t>, </a:t>
            </a:r>
            <a:r>
              <a:rPr lang="en-US" altLang="zh-CN" sz="1200" dirty="0"/>
              <a:t>' $200,000 and over'</a:t>
            </a:r>
            <a:r>
              <a:rPr lang="en-US" altLang="zh-CN" sz="1200" dirty="0"/>
              <a:t>, </a:t>
            </a:r>
            <a:r>
              <a:rPr lang="en-US" altLang="zh-CN" sz="1200" dirty="0"/>
              <a:t>' South Asian'</a:t>
            </a:r>
            <a:r>
              <a:rPr lang="en-US" altLang="zh-CN" sz="1200" dirty="0"/>
              <a:t>, </a:t>
            </a:r>
            <a:r>
              <a:rPr lang="en-US" altLang="zh-CN" sz="1200" dirty="0"/>
              <a:t>' Chinese'</a:t>
            </a:r>
            <a:r>
              <a:rPr lang="en-US" altLang="zh-CN" sz="1200" dirty="0"/>
              <a:t>, </a:t>
            </a:r>
            <a:r>
              <a:rPr lang="en-US" altLang="zh-CN" sz="1200" dirty="0"/>
              <a:t>' Black'</a:t>
            </a:r>
            <a:r>
              <a:rPr lang="en-US" altLang="zh-CN" sz="1200" dirty="0"/>
              <a:t>, </a:t>
            </a:r>
            <a:r>
              <a:rPr lang="en-US" altLang="zh-CN" sz="1200" dirty="0"/>
              <a:t>' Filipino'</a:t>
            </a:r>
            <a:r>
              <a:rPr lang="en-US" altLang="zh-CN" sz="1200" dirty="0"/>
              <a:t>, </a:t>
            </a:r>
            <a:r>
              <a:rPr lang="en-US" altLang="zh-CN" sz="1200" dirty="0"/>
              <a:t>' Latin American'</a:t>
            </a:r>
            <a:r>
              <a:rPr lang="en-US" altLang="zh-CN" sz="1200" dirty="0"/>
              <a:t>, </a:t>
            </a:r>
            <a:r>
              <a:rPr lang="en-US" altLang="zh-CN" sz="1200" dirty="0"/>
              <a:t>' Arab'</a:t>
            </a:r>
            <a:r>
              <a:rPr lang="en-US" altLang="zh-CN" sz="1200" dirty="0"/>
              <a:t>, </a:t>
            </a:r>
            <a:r>
              <a:rPr lang="en-US" altLang="zh-CN" sz="1200" dirty="0"/>
              <a:t>' Southeast Asian'</a:t>
            </a:r>
            <a:r>
              <a:rPr lang="en-US" altLang="zh-CN" sz="1200" dirty="0"/>
              <a:t>, </a:t>
            </a:r>
            <a:r>
              <a:rPr lang="en-US" altLang="zh-CN" sz="1200" dirty="0"/>
              <a:t>' West Asian'</a:t>
            </a:r>
            <a:r>
              <a:rPr lang="en-US" altLang="zh-CN" sz="1200" dirty="0"/>
              <a:t>, </a:t>
            </a:r>
            <a:r>
              <a:rPr lang="en-US" altLang="zh-CN" sz="1200" dirty="0"/>
              <a:t>' Korean'</a:t>
            </a:r>
            <a:r>
              <a:rPr lang="en-US" altLang="zh-CN" sz="1200" dirty="0"/>
              <a:t>, </a:t>
            </a:r>
            <a:r>
              <a:rPr lang="en-US" altLang="zh-CN" sz="1200" dirty="0"/>
              <a:t>' Japanese'</a:t>
            </a:r>
            <a:r>
              <a:rPr lang="en-US" altLang="zh-CN" sz="1200" dirty="0"/>
              <a:t>, </a:t>
            </a:r>
            <a:r>
              <a:rPr lang="en-US" altLang="zh-CN" sz="1200" dirty="0" smtClean="0"/>
              <a:t>'White‘ </a:t>
            </a:r>
            <a:r>
              <a:rPr lang="en-US" altLang="zh-CN" sz="1200" b="1" dirty="0" smtClean="0"/>
              <a:t>then</a:t>
            </a:r>
            <a:r>
              <a:rPr lang="en-US" altLang="zh-CN" sz="1200" b="1" dirty="0"/>
              <a:t> </a:t>
            </a:r>
            <a:r>
              <a:rPr lang="en-US" altLang="zh-CN" sz="1200" b="1" dirty="0" smtClean="0"/>
              <a:t>drop the </a:t>
            </a:r>
            <a:r>
              <a:rPr lang="en-US" altLang="zh-CN" sz="1200" b="1" dirty="0" err="1" smtClean="0"/>
              <a:t>NaN</a:t>
            </a:r>
            <a:r>
              <a:rPr lang="en-US" altLang="zh-CN" sz="1200" b="1" dirty="0" smtClean="0"/>
              <a:t> rows in order to fit into the cluster algorithm to  produce the cluster labels in order to narrow down my target neighborhoods.</a:t>
            </a:r>
            <a:endParaRPr lang="en-US" altLang="zh-CN" sz="1200" b="1" u="sng" dirty="0">
              <a:solidFill>
                <a:schemeClr val="tx1">
                  <a:lumMod val="50000"/>
                  <a:lumOff val="50000"/>
                </a:schemeClr>
              </a:solidFill>
            </a:endParaRPr>
          </a:p>
          <a:p>
            <a:pPr marL="171450" indent="-171450">
              <a:buFont typeface="Arial" pitchFamily="34" charset="0"/>
              <a:buChar char="•"/>
            </a:pPr>
            <a:endParaRPr lang="en-US" altLang="zh-CN" sz="1200" b="1" dirty="0"/>
          </a:p>
          <a:p>
            <a:pPr marL="171450" indent="-171450">
              <a:buFont typeface="Arial" pitchFamily="34" charset="0"/>
              <a:buChar char="•"/>
            </a:pPr>
            <a:r>
              <a:rPr lang="en-US" altLang="zh-CN" sz="1200" b="1" dirty="0" smtClean="0"/>
              <a:t>Client ID and Client Secret are prepared in advance through register the Foursquare developer account and using this </a:t>
            </a:r>
            <a:r>
              <a:rPr lang="en-US" altLang="zh-CN" sz="1200" b="1" dirty="0"/>
              <a:t>Credentials</a:t>
            </a:r>
            <a:r>
              <a:rPr lang="en-US" altLang="zh-CN" sz="1200" b="1" dirty="0" smtClean="0"/>
              <a:t> (and version) plus neighborhood latitude and longitude to extract venues related information then do the post processing such as ‘group by’, ‘sort’ and ‘one hot encoding’ to make it more readable. </a:t>
            </a:r>
            <a:endParaRPr lang="en-US" altLang="zh-CN" sz="1200" b="1" dirty="0"/>
          </a:p>
          <a:p>
            <a:pPr marL="171450" indent="-171450">
              <a:buFont typeface="Arial" pitchFamily="34" charset="0"/>
              <a:buChar char="•"/>
            </a:pPr>
            <a:endParaRPr lang="en-US" altLang="zh-CN" sz="1200" dirty="0"/>
          </a:p>
        </p:txBody>
      </p:sp>
      <p:sp>
        <p:nvSpPr>
          <p:cNvPr id="8" name="Rectangle 1"/>
          <p:cNvSpPr>
            <a:spLocks noChangeArrowheads="1"/>
          </p:cNvSpPr>
          <p:nvPr/>
        </p:nvSpPr>
        <p:spPr bwMode="auto">
          <a:xfrm>
            <a:off x="468313" y="2611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381674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Methodology - clustering</a:t>
            </a: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6</a:t>
            </a:fld>
            <a:endParaRPr lang="en-GB" dirty="0"/>
          </a:p>
        </p:txBody>
      </p:sp>
      <p:sp>
        <p:nvSpPr>
          <p:cNvPr id="5" name="Title 1"/>
          <p:cNvSpPr txBox="1">
            <a:spLocks/>
          </p:cNvSpPr>
          <p:nvPr/>
        </p:nvSpPr>
        <p:spPr>
          <a:xfrm>
            <a:off x="600636" y="1140384"/>
            <a:ext cx="7862046"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endParaRPr lang="en-US" sz="1800" dirty="0"/>
          </a:p>
        </p:txBody>
      </p:sp>
      <p:sp>
        <p:nvSpPr>
          <p:cNvPr id="3" name="矩形 2"/>
          <p:cNvSpPr/>
          <p:nvPr/>
        </p:nvSpPr>
        <p:spPr>
          <a:xfrm>
            <a:off x="528916" y="808589"/>
            <a:ext cx="8265462" cy="830997"/>
          </a:xfrm>
          <a:prstGeom prst="rect">
            <a:avLst/>
          </a:prstGeom>
        </p:spPr>
        <p:txBody>
          <a:bodyPr wrap="square">
            <a:spAutoFit/>
          </a:bodyPr>
          <a:lstStyle/>
          <a:p>
            <a:pPr marL="171450" indent="-171450">
              <a:buFont typeface="Arial" pitchFamily="34" charset="0"/>
              <a:buChar char="•"/>
            </a:pPr>
            <a:r>
              <a:rPr lang="en-US" altLang="zh-CN" sz="1200" b="1" dirty="0" smtClean="0"/>
              <a:t>Leverage the unsupervised machine learning algorithm K-means to segment neighborhood into groups.</a:t>
            </a:r>
          </a:p>
          <a:p>
            <a:pPr marL="171450" indent="-171450">
              <a:buFont typeface="Arial" pitchFamily="34" charset="0"/>
              <a:buChar char="•"/>
            </a:pPr>
            <a:endParaRPr lang="en-US" altLang="zh-CN" sz="1200" dirty="0"/>
          </a:p>
          <a:p>
            <a:pPr marL="171450" indent="-171450">
              <a:buFont typeface="Arial" pitchFamily="34" charset="0"/>
              <a:buChar char="•"/>
            </a:pPr>
            <a:r>
              <a:rPr lang="en-US" altLang="zh-CN" sz="1200" b="1" dirty="0" smtClean="0"/>
              <a:t>The machine learning algorithm divided the data into 5 groups and the ‘number of population’ and ‘household income’ are the major factors to come out the result set show as Fig. 1. </a:t>
            </a:r>
          </a:p>
        </p:txBody>
      </p:sp>
      <p:sp>
        <p:nvSpPr>
          <p:cNvPr id="8" name="Rectangle 1"/>
          <p:cNvSpPr>
            <a:spLocks noChangeArrowheads="1"/>
          </p:cNvSpPr>
          <p:nvPr/>
        </p:nvSpPr>
        <p:spPr bwMode="auto">
          <a:xfrm>
            <a:off x="468313" y="2611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87320"/>
            <a:ext cx="76104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775728" y="2099555"/>
            <a:ext cx="1694331" cy="276999"/>
          </a:xfrm>
          <a:prstGeom prst="rect">
            <a:avLst/>
          </a:prstGeom>
        </p:spPr>
        <p:txBody>
          <a:bodyPr wrap="square">
            <a:spAutoFit/>
          </a:bodyPr>
          <a:lstStyle/>
          <a:p>
            <a:r>
              <a:rPr lang="en-US" altLang="zh-CN" sz="1200" b="1" dirty="0" smtClean="0"/>
              <a:t>Fig. 1</a:t>
            </a:r>
          </a:p>
        </p:txBody>
      </p:sp>
    </p:spTree>
    <p:extLst>
      <p:ext uri="{BB962C8B-B14F-4D97-AF65-F5344CB8AC3E}">
        <p14:creationId xmlns:p14="http://schemas.microsoft.com/office/powerpoint/2010/main" val="156455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Methodology - visualization</a:t>
            </a:r>
            <a:br>
              <a:rPr lang="en-US" altLang="zh-CN" dirty="0" smtClean="0"/>
            </a:b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7</a:t>
            </a:fld>
            <a:endParaRPr lang="en-GB" dirty="0"/>
          </a:p>
        </p:txBody>
      </p:sp>
      <p:sp>
        <p:nvSpPr>
          <p:cNvPr id="5" name="Title 1"/>
          <p:cNvSpPr txBox="1">
            <a:spLocks/>
          </p:cNvSpPr>
          <p:nvPr/>
        </p:nvSpPr>
        <p:spPr>
          <a:xfrm>
            <a:off x="600636" y="1140384"/>
            <a:ext cx="7862046"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endParaRPr lang="en-US" sz="1800" dirty="0"/>
          </a:p>
        </p:txBody>
      </p:sp>
      <p:sp>
        <p:nvSpPr>
          <p:cNvPr id="3" name="矩形 2"/>
          <p:cNvSpPr/>
          <p:nvPr/>
        </p:nvSpPr>
        <p:spPr>
          <a:xfrm>
            <a:off x="528916" y="808589"/>
            <a:ext cx="8265462" cy="1384995"/>
          </a:xfrm>
          <a:prstGeom prst="rect">
            <a:avLst/>
          </a:prstGeom>
        </p:spPr>
        <p:txBody>
          <a:bodyPr wrap="square">
            <a:spAutoFit/>
          </a:bodyPr>
          <a:lstStyle/>
          <a:p>
            <a:pPr marL="171450" indent="-171450">
              <a:buFont typeface="Arial" pitchFamily="34" charset="0"/>
              <a:buChar char="•"/>
            </a:pPr>
            <a:r>
              <a:rPr lang="en-US" altLang="zh-CN" sz="1200" b="1" dirty="0" smtClean="0"/>
              <a:t>Leverage ‘folium’ (using “</a:t>
            </a:r>
            <a:r>
              <a:rPr lang="en-US" altLang="zh-CN" sz="1200" i="1" dirty="0" smtClean="0"/>
              <a:t>!</a:t>
            </a:r>
            <a:r>
              <a:rPr lang="en-US" altLang="zh-CN" sz="1200" i="1" dirty="0" err="1" smtClean="0"/>
              <a:t>conda</a:t>
            </a:r>
            <a:r>
              <a:rPr lang="en-US" altLang="zh-CN" sz="1200" i="1" dirty="0" smtClean="0"/>
              <a:t> </a:t>
            </a:r>
            <a:r>
              <a:rPr lang="en-US" altLang="zh-CN" sz="1200" i="1" dirty="0"/>
              <a:t>install -c </a:t>
            </a:r>
            <a:r>
              <a:rPr lang="en-US" altLang="zh-CN" sz="1200" i="1" dirty="0" err="1"/>
              <a:t>conda</a:t>
            </a:r>
            <a:r>
              <a:rPr lang="en-US" altLang="zh-CN" sz="1200" i="1" dirty="0"/>
              <a:t>-forge folium=0.5.0 </a:t>
            </a:r>
            <a:r>
              <a:rPr lang="en-US" altLang="zh-CN" sz="1200" i="1" dirty="0" smtClean="0"/>
              <a:t>–yes” to install the package </a:t>
            </a:r>
            <a:r>
              <a:rPr lang="en-US" altLang="zh-CN" sz="1200" b="1" dirty="0" smtClean="0"/>
              <a:t>) to draw the Toronto May (as Fig. 2) allow me to explore the neighborhood insight from geo-location perspective. This is a useful technique especially for those new comer who wants to do the business with this big city without previous in-depth understanding. </a:t>
            </a:r>
          </a:p>
          <a:p>
            <a:pPr marL="171450" indent="-171450">
              <a:buFont typeface="Arial" pitchFamily="34" charset="0"/>
              <a:buChar char="•"/>
            </a:pPr>
            <a:endParaRPr lang="en-US" altLang="zh-CN" sz="1200" dirty="0"/>
          </a:p>
          <a:p>
            <a:pPr marL="171450" indent="-171450">
              <a:buFont typeface="Arial" pitchFamily="34" charset="0"/>
              <a:buChar char="•"/>
            </a:pPr>
            <a:r>
              <a:rPr lang="en-US" altLang="zh-CN" sz="1200" b="1" dirty="0" smtClean="0"/>
              <a:t>Bar chart </a:t>
            </a:r>
            <a:r>
              <a:rPr lang="en-US" altLang="zh-CN" sz="1200" b="1" dirty="0"/>
              <a:t>(as Fig. 3</a:t>
            </a:r>
            <a:r>
              <a:rPr lang="en-US" altLang="zh-CN" sz="1200" b="1" dirty="0" smtClean="0"/>
              <a:t>) is also used to display the average household income group by cluster. That is extremely helpful for me to determine which cluster neighborhoods are my target to further analysis. </a:t>
            </a:r>
          </a:p>
        </p:txBody>
      </p:sp>
      <p:sp>
        <p:nvSpPr>
          <p:cNvPr id="8" name="Rectangle 1"/>
          <p:cNvSpPr>
            <a:spLocks noChangeArrowheads="1"/>
          </p:cNvSpPr>
          <p:nvPr/>
        </p:nvSpPr>
        <p:spPr bwMode="auto">
          <a:xfrm>
            <a:off x="468313" y="2611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4" y="2611437"/>
            <a:ext cx="3688695" cy="214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903" y="2519083"/>
            <a:ext cx="3800475" cy="2371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842964" y="2371618"/>
            <a:ext cx="1694331" cy="276999"/>
          </a:xfrm>
          <a:prstGeom prst="rect">
            <a:avLst/>
          </a:prstGeom>
        </p:spPr>
        <p:txBody>
          <a:bodyPr wrap="square">
            <a:spAutoFit/>
          </a:bodyPr>
          <a:lstStyle/>
          <a:p>
            <a:r>
              <a:rPr lang="en-US" altLang="zh-CN" sz="1200" b="1" dirty="0" smtClean="0"/>
              <a:t>Fig. 2</a:t>
            </a:r>
          </a:p>
        </p:txBody>
      </p:sp>
      <p:sp>
        <p:nvSpPr>
          <p:cNvPr id="11" name="矩形 10"/>
          <p:cNvSpPr/>
          <p:nvPr/>
        </p:nvSpPr>
        <p:spPr>
          <a:xfrm>
            <a:off x="5423929" y="2376554"/>
            <a:ext cx="1694331" cy="276999"/>
          </a:xfrm>
          <a:prstGeom prst="rect">
            <a:avLst/>
          </a:prstGeom>
        </p:spPr>
        <p:txBody>
          <a:bodyPr wrap="square">
            <a:spAutoFit/>
          </a:bodyPr>
          <a:lstStyle/>
          <a:p>
            <a:r>
              <a:rPr lang="en-US" altLang="zh-CN" sz="1200" b="1" dirty="0" smtClean="0"/>
              <a:t>Fig. 3</a:t>
            </a:r>
          </a:p>
        </p:txBody>
      </p:sp>
    </p:spTree>
    <p:extLst>
      <p:ext uri="{BB962C8B-B14F-4D97-AF65-F5344CB8AC3E}">
        <p14:creationId xmlns:p14="http://schemas.microsoft.com/office/powerpoint/2010/main" val="3793597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Methodology - foursquare</a:t>
            </a:r>
            <a:br>
              <a:rPr lang="en-US" altLang="zh-CN" dirty="0" smtClean="0"/>
            </a:b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8</a:t>
            </a:fld>
            <a:endParaRPr lang="en-GB" dirty="0"/>
          </a:p>
        </p:txBody>
      </p:sp>
      <p:sp>
        <p:nvSpPr>
          <p:cNvPr id="5" name="Title 1"/>
          <p:cNvSpPr txBox="1">
            <a:spLocks/>
          </p:cNvSpPr>
          <p:nvPr/>
        </p:nvSpPr>
        <p:spPr>
          <a:xfrm>
            <a:off x="600636" y="1140384"/>
            <a:ext cx="7862046"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endParaRPr lang="en-US" sz="1800" dirty="0"/>
          </a:p>
        </p:txBody>
      </p:sp>
      <p:sp>
        <p:nvSpPr>
          <p:cNvPr id="3" name="矩形 2"/>
          <p:cNvSpPr/>
          <p:nvPr/>
        </p:nvSpPr>
        <p:spPr>
          <a:xfrm>
            <a:off x="528916" y="808589"/>
            <a:ext cx="8265462" cy="1200329"/>
          </a:xfrm>
          <a:prstGeom prst="rect">
            <a:avLst/>
          </a:prstGeom>
        </p:spPr>
        <p:txBody>
          <a:bodyPr wrap="square">
            <a:spAutoFit/>
          </a:bodyPr>
          <a:lstStyle/>
          <a:p>
            <a:pPr marL="171450" indent="-171450">
              <a:buFont typeface="Arial" pitchFamily="34" charset="0"/>
              <a:buChar char="•"/>
            </a:pPr>
            <a:r>
              <a:rPr lang="en-US" altLang="zh-CN" sz="1200" b="1" dirty="0"/>
              <a:t>set the data limit = </a:t>
            </a:r>
            <a:r>
              <a:rPr lang="en-US" altLang="zh-CN" sz="1200" b="1" dirty="0" smtClean="0"/>
              <a:t>200 to call the Foursquare open API in order to extract the nearby venue data associate with each individual neighborhood.</a:t>
            </a:r>
          </a:p>
          <a:p>
            <a:pPr marL="171450" indent="-171450">
              <a:buFont typeface="Arial" pitchFamily="34" charset="0"/>
              <a:buChar char="•"/>
            </a:pPr>
            <a:endParaRPr lang="en-US" altLang="zh-CN" sz="1200" b="1" dirty="0"/>
          </a:p>
          <a:p>
            <a:pPr marL="171450" indent="-171450">
              <a:buFont typeface="Arial" pitchFamily="34" charset="0"/>
              <a:buChar char="•"/>
            </a:pPr>
            <a:r>
              <a:rPr lang="en-US" altLang="zh-CN" sz="1200" b="1" dirty="0" smtClean="0"/>
              <a:t>The result set can be further massage in order to make it more readable format (Fig.4 and Fig.5) and also facilitate our intention to further determine which neighborhood is the best choice for opening a new Chinese restaurant. </a:t>
            </a:r>
          </a:p>
        </p:txBody>
      </p:sp>
      <p:sp>
        <p:nvSpPr>
          <p:cNvPr id="8" name="Rectangle 1"/>
          <p:cNvSpPr>
            <a:spLocks noChangeArrowheads="1"/>
          </p:cNvSpPr>
          <p:nvPr/>
        </p:nvSpPr>
        <p:spPr bwMode="auto">
          <a:xfrm>
            <a:off x="842964" y="2611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86" y="2810995"/>
            <a:ext cx="2830699"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377" y="2862540"/>
            <a:ext cx="5127811" cy="184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842963" y="2468909"/>
            <a:ext cx="1694331" cy="276999"/>
          </a:xfrm>
          <a:prstGeom prst="rect">
            <a:avLst/>
          </a:prstGeom>
        </p:spPr>
        <p:txBody>
          <a:bodyPr wrap="square">
            <a:spAutoFit/>
          </a:bodyPr>
          <a:lstStyle/>
          <a:p>
            <a:r>
              <a:rPr lang="en-US" altLang="zh-CN" sz="1200" b="1" dirty="0" smtClean="0"/>
              <a:t>Fig. 4</a:t>
            </a:r>
          </a:p>
        </p:txBody>
      </p:sp>
      <p:sp>
        <p:nvSpPr>
          <p:cNvPr id="15" name="矩形 14"/>
          <p:cNvSpPr/>
          <p:nvPr/>
        </p:nvSpPr>
        <p:spPr>
          <a:xfrm>
            <a:off x="3460377" y="2472938"/>
            <a:ext cx="1694331" cy="276999"/>
          </a:xfrm>
          <a:prstGeom prst="rect">
            <a:avLst/>
          </a:prstGeom>
        </p:spPr>
        <p:txBody>
          <a:bodyPr wrap="square">
            <a:spAutoFit/>
          </a:bodyPr>
          <a:lstStyle/>
          <a:p>
            <a:r>
              <a:rPr lang="en-US" altLang="zh-CN" sz="1200" b="1" dirty="0" smtClean="0"/>
              <a:t>Fig. </a:t>
            </a:r>
            <a:r>
              <a:rPr lang="en-US" altLang="zh-CN" sz="1200" b="1" dirty="0" smtClean="0"/>
              <a:t>5</a:t>
            </a:r>
            <a:endParaRPr lang="en-US" altLang="zh-CN" sz="1200" b="1" dirty="0" smtClean="0"/>
          </a:p>
        </p:txBody>
      </p:sp>
    </p:spTree>
    <p:extLst>
      <p:ext uri="{BB962C8B-B14F-4D97-AF65-F5344CB8AC3E}">
        <p14:creationId xmlns:p14="http://schemas.microsoft.com/office/powerpoint/2010/main" val="4247355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238496"/>
            <a:ext cx="7906870" cy="523502"/>
          </a:xfrm>
        </p:spPr>
        <p:txBody>
          <a:bodyPr/>
          <a:lstStyle/>
          <a:p>
            <a:r>
              <a:rPr lang="en-US" altLang="zh-CN" dirty="0" smtClean="0"/>
              <a:t>result</a:t>
            </a:r>
            <a:br>
              <a:rPr lang="en-US" altLang="zh-CN" dirty="0" smtClean="0"/>
            </a:br>
            <a:endParaRPr lang="en-US" sz="2000" dirty="0"/>
          </a:p>
        </p:txBody>
      </p:sp>
      <p:sp>
        <p:nvSpPr>
          <p:cNvPr id="4" name="Slide Number Placeholder 3"/>
          <p:cNvSpPr>
            <a:spLocks noGrp="1"/>
          </p:cNvSpPr>
          <p:nvPr>
            <p:ph type="sldNum" sz="quarter" idx="12"/>
          </p:nvPr>
        </p:nvSpPr>
        <p:spPr>
          <a:prstGeom prst="rect">
            <a:avLst/>
          </a:prstGeom>
        </p:spPr>
        <p:txBody>
          <a:bodyPr/>
          <a:lstStyle/>
          <a:p>
            <a:fld id="{DAFB888B-BD74-4ACA-ADB1-AA39F6ABFC05}" type="slidenum">
              <a:rPr lang="en-GB" smtClean="0"/>
              <a:pPr/>
              <a:t>9</a:t>
            </a:fld>
            <a:endParaRPr lang="en-GB" dirty="0"/>
          </a:p>
        </p:txBody>
      </p:sp>
      <p:sp>
        <p:nvSpPr>
          <p:cNvPr id="5" name="Title 1"/>
          <p:cNvSpPr txBox="1">
            <a:spLocks/>
          </p:cNvSpPr>
          <p:nvPr/>
        </p:nvSpPr>
        <p:spPr>
          <a:xfrm>
            <a:off x="600636" y="1140384"/>
            <a:ext cx="7862046" cy="3392207"/>
          </a:xfrm>
          <a:prstGeom prst="rect">
            <a:avLst/>
          </a:prstGeom>
        </p:spPr>
        <p:txBody>
          <a:bodyPr vert="horz" lIns="0" tIns="0" rIns="0" bIns="0" rtlCol="0" anchor="t" anchorCtr="0">
            <a:noAutofit/>
          </a:bodyPr>
          <a:lstStyle>
            <a:lvl1pPr algn="l" rtl="0" eaLnBrk="0" fontAlgn="base" hangingPunct="0">
              <a:spcBef>
                <a:spcPct val="0"/>
              </a:spcBef>
              <a:spcAft>
                <a:spcPct val="0"/>
              </a:spcAft>
              <a:defRPr sz="2400" b="1" kern="1200" cap="all">
                <a:solidFill>
                  <a:schemeClr val="tx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chemeClr val="tx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24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4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4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400" b="1">
                <a:solidFill>
                  <a:schemeClr val="tx1"/>
                </a:solidFill>
                <a:latin typeface="Arial" charset="0"/>
                <a:ea typeface="ＭＳ Ｐゴシック" charset="0"/>
                <a:cs typeface="ＭＳ Ｐゴシック" charset="0"/>
              </a:defRPr>
            </a:lvl9pPr>
          </a:lstStyle>
          <a:p>
            <a:pPr marL="457200" indent="-457200">
              <a:lnSpc>
                <a:spcPct val="150000"/>
              </a:lnSpc>
              <a:buFont typeface="Arial" pitchFamily="34" charset="0"/>
              <a:buChar char="•"/>
            </a:pPr>
            <a:endParaRPr lang="en-US" sz="1800" dirty="0"/>
          </a:p>
        </p:txBody>
      </p:sp>
      <p:sp>
        <p:nvSpPr>
          <p:cNvPr id="3" name="矩形 2"/>
          <p:cNvSpPr/>
          <p:nvPr/>
        </p:nvSpPr>
        <p:spPr>
          <a:xfrm>
            <a:off x="528916" y="808589"/>
            <a:ext cx="8265462" cy="1384995"/>
          </a:xfrm>
          <a:prstGeom prst="rect">
            <a:avLst/>
          </a:prstGeom>
        </p:spPr>
        <p:txBody>
          <a:bodyPr wrap="square">
            <a:spAutoFit/>
          </a:bodyPr>
          <a:lstStyle/>
          <a:p>
            <a:pPr marL="171450" indent="-171450">
              <a:buFont typeface="Arial" pitchFamily="34" charset="0"/>
              <a:buChar char="•"/>
            </a:pPr>
            <a:r>
              <a:rPr lang="en-US" altLang="zh-CN" sz="1200" b="1" dirty="0" smtClean="0"/>
              <a:t>Cluster #1 is initially determined as target short list (Fig. 6) of neighborhoods because 1) highest household income 2) highest population compare with the rest of 4 cluster neighborhoods </a:t>
            </a:r>
          </a:p>
          <a:p>
            <a:pPr marL="171450" indent="-171450">
              <a:buFont typeface="Arial" pitchFamily="34" charset="0"/>
              <a:buChar char="•"/>
            </a:pPr>
            <a:endParaRPr lang="en-US" altLang="zh-CN" sz="1200" dirty="0" smtClean="0"/>
          </a:p>
          <a:p>
            <a:pPr marL="171450" indent="-171450">
              <a:buFont typeface="Arial" pitchFamily="34" charset="0"/>
              <a:buChar char="•"/>
            </a:pPr>
            <a:r>
              <a:rPr lang="en-US" altLang="zh-CN" sz="1200" dirty="0"/>
              <a:t>Agincourt North, </a:t>
            </a:r>
            <a:r>
              <a:rPr lang="en-US" altLang="zh-CN" sz="1200" dirty="0" err="1"/>
              <a:t>L'Amoreaux</a:t>
            </a:r>
            <a:r>
              <a:rPr lang="en-US" altLang="zh-CN" sz="1200" dirty="0"/>
              <a:t> East, </a:t>
            </a:r>
            <a:r>
              <a:rPr lang="en-US" altLang="zh-CN" sz="1200" dirty="0" smtClean="0"/>
              <a:t>Milliken, </a:t>
            </a:r>
            <a:r>
              <a:rPr lang="en-US" altLang="zh-CN" sz="1200" dirty="0" err="1"/>
              <a:t>Newtonbrook</a:t>
            </a:r>
            <a:r>
              <a:rPr lang="en-US" altLang="zh-CN" sz="1200" dirty="0"/>
              <a:t> </a:t>
            </a:r>
            <a:r>
              <a:rPr lang="en-US" altLang="zh-CN" sz="1200" dirty="0" err="1" smtClean="0"/>
              <a:t>Willowdale</a:t>
            </a:r>
            <a:r>
              <a:rPr lang="en-US" altLang="zh-CN" sz="1200" dirty="0" smtClean="0"/>
              <a:t> and </a:t>
            </a:r>
            <a:r>
              <a:rPr lang="en-US" altLang="zh-CN" sz="1200" dirty="0" err="1" smtClean="0"/>
              <a:t>Harbourfront</a:t>
            </a:r>
            <a:r>
              <a:rPr lang="en-US" altLang="zh-CN" sz="1200" dirty="0" smtClean="0"/>
              <a:t> Regent Park are de-</a:t>
            </a:r>
            <a:r>
              <a:rPr lang="en-US" altLang="zh-CN" sz="1200" dirty="0" err="1" smtClean="0"/>
              <a:t>seleced</a:t>
            </a:r>
            <a:r>
              <a:rPr lang="en-US" altLang="zh-CN" sz="1200" dirty="0" smtClean="0"/>
              <a:t> from our target because there are many competitors (Asian foods)</a:t>
            </a:r>
          </a:p>
          <a:p>
            <a:pPr marL="171450" indent="-171450">
              <a:buFont typeface="Arial" pitchFamily="34" charset="0"/>
              <a:buChar char="•"/>
            </a:pPr>
            <a:r>
              <a:rPr lang="en-US" altLang="zh-CN" sz="1200" b="1" dirty="0" smtClean="0"/>
              <a:t>High Park The </a:t>
            </a:r>
            <a:r>
              <a:rPr lang="en-US" altLang="zh-CN" sz="1200" b="1" dirty="0"/>
              <a:t>Junction </a:t>
            </a:r>
            <a:r>
              <a:rPr lang="en-US" altLang="zh-CN" sz="1200" b="1" dirty="0" smtClean="0"/>
              <a:t>South</a:t>
            </a:r>
            <a:r>
              <a:rPr lang="en-US" altLang="zh-CN" sz="1200" dirty="0" smtClean="0"/>
              <a:t>, </a:t>
            </a:r>
            <a:r>
              <a:rPr lang="en-US" altLang="zh-CN" sz="1200" b="1" dirty="0" smtClean="0"/>
              <a:t>Cloverdale Islington Martin Grove Princess Gardens West </a:t>
            </a:r>
            <a:r>
              <a:rPr lang="en-US" altLang="zh-CN" sz="1200" b="1" dirty="0"/>
              <a:t>Deane </a:t>
            </a:r>
            <a:r>
              <a:rPr lang="en-US" altLang="zh-CN" sz="1200" b="1" dirty="0" smtClean="0"/>
              <a:t>Park</a:t>
            </a:r>
            <a:r>
              <a:rPr lang="en-US" altLang="zh-CN" sz="1200" dirty="0"/>
              <a:t> </a:t>
            </a:r>
            <a:r>
              <a:rPr lang="en-US" altLang="zh-CN" sz="1200" dirty="0" smtClean="0"/>
              <a:t>and </a:t>
            </a:r>
            <a:r>
              <a:rPr lang="en-US" altLang="zh-CN" sz="1200" b="1" dirty="0" smtClean="0"/>
              <a:t>Rouge Malvern are ‘green light’ for stakeholder to do the ground survey to determine the final.</a:t>
            </a:r>
          </a:p>
        </p:txBody>
      </p:sp>
      <p:sp>
        <p:nvSpPr>
          <p:cNvPr id="8" name="Rectangle 1"/>
          <p:cNvSpPr>
            <a:spLocks noChangeArrowheads="1"/>
          </p:cNvSpPr>
          <p:nvPr/>
        </p:nvSpPr>
        <p:spPr bwMode="auto">
          <a:xfrm>
            <a:off x="468313" y="2611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40" y="2420475"/>
            <a:ext cx="7653057" cy="2641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830640" y="3176233"/>
            <a:ext cx="7653057" cy="113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200" dirty="0">
              <a:solidFill>
                <a:schemeClr val="bg1"/>
              </a:solidFill>
            </a:endParaRPr>
          </a:p>
        </p:txBody>
      </p:sp>
      <p:sp>
        <p:nvSpPr>
          <p:cNvPr id="13" name="矩形 12"/>
          <p:cNvSpPr/>
          <p:nvPr/>
        </p:nvSpPr>
        <p:spPr>
          <a:xfrm>
            <a:off x="839600" y="2805951"/>
            <a:ext cx="7653057" cy="31649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200" dirty="0">
              <a:solidFill>
                <a:schemeClr val="bg1"/>
              </a:solidFill>
            </a:endParaRPr>
          </a:p>
        </p:txBody>
      </p:sp>
      <p:sp>
        <p:nvSpPr>
          <p:cNvPr id="14" name="矩形 13"/>
          <p:cNvSpPr/>
          <p:nvPr/>
        </p:nvSpPr>
        <p:spPr>
          <a:xfrm>
            <a:off x="839604" y="4356854"/>
            <a:ext cx="7653057" cy="7139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200" dirty="0">
              <a:solidFill>
                <a:schemeClr val="bg1"/>
              </a:solidFill>
            </a:endParaRPr>
          </a:p>
        </p:txBody>
      </p:sp>
      <p:sp>
        <p:nvSpPr>
          <p:cNvPr id="15" name="矩形 14"/>
          <p:cNvSpPr/>
          <p:nvPr/>
        </p:nvSpPr>
        <p:spPr>
          <a:xfrm>
            <a:off x="839604" y="2163099"/>
            <a:ext cx="1694331" cy="276999"/>
          </a:xfrm>
          <a:prstGeom prst="rect">
            <a:avLst/>
          </a:prstGeom>
        </p:spPr>
        <p:txBody>
          <a:bodyPr wrap="square">
            <a:spAutoFit/>
          </a:bodyPr>
          <a:lstStyle/>
          <a:p>
            <a:r>
              <a:rPr lang="en-US" altLang="zh-CN" sz="1200" b="1" dirty="0" smtClean="0"/>
              <a:t>Fig. 6</a:t>
            </a:r>
          </a:p>
        </p:txBody>
      </p:sp>
    </p:spTree>
    <p:extLst>
      <p:ext uri="{BB962C8B-B14F-4D97-AF65-F5344CB8AC3E}">
        <p14:creationId xmlns:p14="http://schemas.microsoft.com/office/powerpoint/2010/main" val="3706643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GroupM_PowerPoint template-EDIT">
  <a:themeElements>
    <a:clrScheme name="GroupM Colours">
      <a:dk1>
        <a:srgbClr val="0A2657"/>
      </a:dk1>
      <a:lt1>
        <a:sysClr val="window" lastClr="FFFFFF"/>
      </a:lt1>
      <a:dk2>
        <a:srgbClr val="000000"/>
      </a:dk2>
      <a:lt2>
        <a:srgbClr val="B9B9B9"/>
      </a:lt2>
      <a:accent1>
        <a:srgbClr val="0A2657"/>
      </a:accent1>
      <a:accent2>
        <a:srgbClr val="0080FF"/>
      </a:accent2>
      <a:accent3>
        <a:srgbClr val="FFB22B"/>
      </a:accent3>
      <a:accent4>
        <a:srgbClr val="FF4A31"/>
      </a:accent4>
      <a:accent5>
        <a:srgbClr val="0FB44B"/>
      </a:accent5>
      <a:accent6>
        <a:srgbClr val="B766C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t" anchorCtr="0"/>
      <a:lstStyle>
        <a:defPPr algn="l">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spcAft>
            <a:spcPts val="600"/>
          </a:spcAft>
          <a:defRPr sz="1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14211</TotalTime>
  <Words>879</Words>
  <Application>Microsoft Office PowerPoint</Application>
  <PresentationFormat>全屏显示(16:9)</PresentationFormat>
  <Paragraphs>92</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GroupM_PowerPoint template-EDIT</vt:lpstr>
      <vt:lpstr>Capstone Project  The Battle of Neighborhoods</vt:lpstr>
      <vt:lpstr>Agenda  </vt:lpstr>
      <vt:lpstr>introduction </vt:lpstr>
      <vt:lpstr>Data section – source of data &amp; category </vt:lpstr>
      <vt:lpstr>Data section – data processing </vt:lpstr>
      <vt:lpstr>Methodology - clustering</vt:lpstr>
      <vt:lpstr>Methodology - visualization </vt:lpstr>
      <vt:lpstr>Methodology - foursquare </vt:lpstr>
      <vt:lpstr>result </vt:lpstr>
      <vt:lpstr>Discussion and conclusion </vt:lpstr>
      <vt:lpstr>appendix </vt:lpstr>
    </vt:vector>
  </TitlesOfParts>
  <Company>Operandi Limited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Operandi</dc:creator>
  <cp:lastModifiedBy>Windows 用户</cp:lastModifiedBy>
  <cp:revision>422</cp:revision>
  <cp:lastPrinted>2015-07-09T14:54:31Z</cp:lastPrinted>
  <dcterms:created xsi:type="dcterms:W3CDTF">2015-05-12T16:45:17Z</dcterms:created>
  <dcterms:modified xsi:type="dcterms:W3CDTF">2019-03-17T09:38:38Z</dcterms:modified>
</cp:coreProperties>
</file>