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Interview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Leonard Maaya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Cartridge detection rates (‘positive call rates’) vs input level.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804167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82296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Input Level (copies/ml)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Detected (%)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18(0.75)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21(0.91)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Positive call rates vs input levels.</a:t>
            </a:r>
          </a:p>
        </p:txBody>
      </p:sp>
      <p:pic>
        <p:nvPicPr>
          <p:cNvPr descr="graphs/InputLevelvsdetection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Statistical model</a:t>
            </a:r>
          </a:p>
          <a:p>
            <a:pPr lvl="0"/>
            <a:r>
              <a:rPr/>
              <a:t>Lowest input level (cps/ml) with 95% positive call rates:</a:t>
            </a:r>
          </a:p>
          <a:p>
            <a:pPr lvl="1"/>
            <a:r>
              <a:rPr/>
              <a:t>285</a:t>
            </a:r>
          </a:p>
          <a:p>
            <a:pPr lvl="0"/>
            <a:r>
              <a:rPr/>
              <a:t>Corresponding 95% Wilson CI for the input level (cps/ml):</a:t>
            </a:r>
          </a:p>
          <a:p>
            <a:pPr lvl="1"/>
            <a:r>
              <a:rPr/>
              <a:t>c(147, 423)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be checked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Operator vs Positive call rates</a:t>
            </a:r>
          </a:p>
          <a:p>
            <a:pPr lvl="0"/>
            <a:r>
              <a:rPr/>
              <a:t>Day vs Positive call rates</a:t>
            </a:r>
          </a:p>
          <a:p>
            <a:pPr lvl="0"/>
            <a:r>
              <a:rPr/>
              <a:t>Day-Operator vs Positive call rates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 the other variables?</a:t>
            </a:r>
          </a:p>
          <a:p>
            <a:pPr lvl="0"/>
            <a:r>
              <a:rPr/>
              <a:t>Bayesian?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Exercise</dc:title>
  <dc:creator>Leonard Maaya</dc:creator>
  <cp:keywords/>
  <dcterms:created xsi:type="dcterms:W3CDTF">2024-01-16T13:48:30Z</dcterms:created>
  <dcterms:modified xsi:type="dcterms:W3CDTF">2024-01-16T13:48:30Z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