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140" r:id="rId3"/>
    <p:sldId id="2139" r:id="rId4"/>
    <p:sldId id="880" r:id="rId5"/>
    <p:sldId id="887" r:id="rId6"/>
    <p:sldId id="2136" r:id="rId7"/>
    <p:sldId id="2146" r:id="rId8"/>
    <p:sldId id="2147" r:id="rId9"/>
    <p:sldId id="724" r:id="rId10"/>
    <p:sldId id="275" r:id="rId11"/>
    <p:sldId id="728" r:id="rId12"/>
    <p:sldId id="2141" r:id="rId13"/>
    <p:sldId id="719" r:id="rId14"/>
    <p:sldId id="734" r:id="rId15"/>
    <p:sldId id="273" r:id="rId16"/>
    <p:sldId id="276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A5AA4-52BB-6F48-9E91-63441539ACC9}" v="77" dt="2021-12-22T10:34:53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4963" autoAdjust="0"/>
  </p:normalViewPr>
  <p:slideViewPr>
    <p:cSldViewPr snapToGrid="0">
      <p:cViewPr>
        <p:scale>
          <a:sx n="125" d="100"/>
          <a:sy n="125" d="100"/>
        </p:scale>
        <p:origin x="115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a Eyckmans" userId="e6c4487436fb0ab8" providerId="LiveId" clId="{2272FDC9-0878-B243-9073-EF5E332C746E}"/>
    <pc:docChg chg="undo custSel addSld delSld modSld sldOrd">
      <pc:chgData name="Ella Eyckmans" userId="e6c4487436fb0ab8" providerId="LiveId" clId="{2272FDC9-0878-B243-9073-EF5E332C746E}" dt="2021-12-15T07:08:46.368" v="1431" actId="20577"/>
      <pc:docMkLst>
        <pc:docMk/>
      </pc:docMkLst>
      <pc:sldChg chg="modSp add mod">
        <pc:chgData name="Ella Eyckmans" userId="e6c4487436fb0ab8" providerId="LiveId" clId="{2272FDC9-0878-B243-9073-EF5E332C746E}" dt="2021-12-12T11:08:24.435" v="16" actId="20577"/>
        <pc:sldMkLst>
          <pc:docMk/>
          <pc:sldMk cId="3825545996" sldId="257"/>
        </pc:sldMkLst>
        <pc:spChg chg="mod">
          <ac:chgData name="Ella Eyckmans" userId="e6c4487436fb0ab8" providerId="LiveId" clId="{2272FDC9-0878-B243-9073-EF5E332C746E}" dt="2021-12-12T11:08:24.435" v="16" actId="20577"/>
          <ac:spMkLst>
            <pc:docMk/>
            <pc:sldMk cId="3825545996" sldId="257"/>
            <ac:spMk id="3" creationId="{103A8A61-FD22-43CA-80C7-5FC1D08E29C5}"/>
          </ac:spMkLst>
        </pc:spChg>
      </pc:sldChg>
      <pc:sldChg chg="del">
        <pc:chgData name="Ella Eyckmans" userId="e6c4487436fb0ab8" providerId="LiveId" clId="{2272FDC9-0878-B243-9073-EF5E332C746E}" dt="2021-12-12T11:10:10.456" v="37" actId="2696"/>
        <pc:sldMkLst>
          <pc:docMk/>
          <pc:sldMk cId="3407794071" sldId="263"/>
        </pc:sldMkLst>
      </pc:sldChg>
      <pc:sldChg chg="add del">
        <pc:chgData name="Ella Eyckmans" userId="e6c4487436fb0ab8" providerId="LiveId" clId="{2272FDC9-0878-B243-9073-EF5E332C746E}" dt="2021-12-14T14:03:42.502" v="52"/>
        <pc:sldMkLst>
          <pc:docMk/>
          <pc:sldMk cId="1325554660" sldId="265"/>
        </pc:sldMkLst>
      </pc:sldChg>
      <pc:sldChg chg="add del">
        <pc:chgData name="Ella Eyckmans" userId="e6c4487436fb0ab8" providerId="LiveId" clId="{2272FDC9-0878-B243-9073-EF5E332C746E}" dt="2021-12-14T14:03:42.502" v="52"/>
        <pc:sldMkLst>
          <pc:docMk/>
          <pc:sldMk cId="1593566360" sldId="266"/>
        </pc:sldMkLst>
      </pc:sldChg>
      <pc:sldChg chg="modSp">
        <pc:chgData name="Ella Eyckmans" userId="e6c4487436fb0ab8" providerId="LiveId" clId="{2272FDC9-0878-B243-9073-EF5E332C746E}" dt="2021-12-14T14:44:12.226" v="1373" actId="207"/>
        <pc:sldMkLst>
          <pc:docMk/>
          <pc:sldMk cId="1959928462" sldId="274"/>
        </pc:sldMkLst>
        <pc:spChg chg="mod">
          <ac:chgData name="Ella Eyckmans" userId="e6c4487436fb0ab8" providerId="LiveId" clId="{2272FDC9-0878-B243-9073-EF5E332C746E}" dt="2021-12-14T14:44:12.226" v="1373" actId="207"/>
          <ac:spMkLst>
            <pc:docMk/>
            <pc:sldMk cId="1959928462" sldId="274"/>
            <ac:spMk id="3" creationId="{C3D9C662-C32C-7B4E-A474-D891664535FF}"/>
          </ac:spMkLst>
        </pc:spChg>
      </pc:sldChg>
      <pc:sldChg chg="del">
        <pc:chgData name="Ella Eyckmans" userId="e6c4487436fb0ab8" providerId="LiveId" clId="{2272FDC9-0878-B243-9073-EF5E332C746E}" dt="2021-12-12T11:08:37.181" v="32" actId="2696"/>
        <pc:sldMkLst>
          <pc:docMk/>
          <pc:sldMk cId="995680500" sldId="293"/>
        </pc:sldMkLst>
      </pc:sldChg>
      <pc:sldChg chg="modSp add del mod ord">
        <pc:chgData name="Ella Eyckmans" userId="e6c4487436fb0ab8" providerId="LiveId" clId="{2272FDC9-0878-B243-9073-EF5E332C746E}" dt="2021-12-14T14:42:21.129" v="1370" actId="2696"/>
        <pc:sldMkLst>
          <pc:docMk/>
          <pc:sldMk cId="1987005777" sldId="437"/>
        </pc:sldMkLst>
        <pc:spChg chg="mod">
          <ac:chgData name="Ella Eyckmans" userId="e6c4487436fb0ab8" providerId="LiveId" clId="{2272FDC9-0878-B243-9073-EF5E332C746E}" dt="2021-12-14T14:42:12.958" v="1368" actId="27636"/>
          <ac:spMkLst>
            <pc:docMk/>
            <pc:sldMk cId="1987005777" sldId="437"/>
            <ac:spMk id="3" creationId="{6D332CB6-4C30-4A0F-9936-BF60D4F224F6}"/>
          </ac:spMkLst>
        </pc:spChg>
      </pc:sldChg>
      <pc:sldChg chg="del">
        <pc:chgData name="Ella Eyckmans" userId="e6c4487436fb0ab8" providerId="LiveId" clId="{2272FDC9-0878-B243-9073-EF5E332C746E}" dt="2021-12-12T11:10:05.303" v="35" actId="2696"/>
        <pc:sldMkLst>
          <pc:docMk/>
          <pc:sldMk cId="2395399990" sldId="437"/>
        </pc:sldMkLst>
      </pc:sldChg>
      <pc:sldChg chg="add">
        <pc:chgData name="Ella Eyckmans" userId="e6c4487436fb0ab8" providerId="LiveId" clId="{2272FDC9-0878-B243-9073-EF5E332C746E}" dt="2021-12-14T14:42:27.175" v="1371"/>
        <pc:sldMkLst>
          <pc:docMk/>
          <pc:sldMk cId="2631218874" sldId="437"/>
        </pc:sldMkLst>
      </pc:sldChg>
      <pc:sldChg chg="add del">
        <pc:chgData name="Ella Eyckmans" userId="e6c4487436fb0ab8" providerId="LiveId" clId="{2272FDC9-0878-B243-9073-EF5E332C746E}" dt="2021-12-13T17:02:33.752" v="49"/>
        <pc:sldMkLst>
          <pc:docMk/>
          <pc:sldMk cId="138828875" sldId="526"/>
        </pc:sldMkLst>
      </pc:sldChg>
      <pc:sldChg chg="del">
        <pc:chgData name="Ella Eyckmans" userId="e6c4487436fb0ab8" providerId="LiveId" clId="{2272FDC9-0878-B243-9073-EF5E332C746E}" dt="2021-12-12T11:08:13.310" v="1" actId="2696"/>
        <pc:sldMkLst>
          <pc:docMk/>
          <pc:sldMk cId="2316114546" sldId="549"/>
        </pc:sldMkLst>
      </pc:sldChg>
      <pc:sldChg chg="modSp add del mod">
        <pc:chgData name="Ella Eyckmans" userId="e6c4487436fb0ab8" providerId="LiveId" clId="{2272FDC9-0878-B243-9073-EF5E332C746E}" dt="2021-12-14T14:22:34.240" v="873" actId="20577"/>
        <pc:sldMkLst>
          <pc:docMk/>
          <pc:sldMk cId="1335048125" sldId="576"/>
        </pc:sldMkLst>
        <pc:spChg chg="mod">
          <ac:chgData name="Ella Eyckmans" userId="e6c4487436fb0ab8" providerId="LiveId" clId="{2272FDC9-0878-B243-9073-EF5E332C746E}" dt="2021-12-14T14:21:59.091" v="787" actId="20577"/>
          <ac:spMkLst>
            <pc:docMk/>
            <pc:sldMk cId="1335048125" sldId="576"/>
            <ac:spMk id="3" creationId="{DEE3521B-B56B-464D-885B-626436C6F1A5}"/>
          </ac:spMkLst>
        </pc:spChg>
        <pc:spChg chg="mod">
          <ac:chgData name="Ella Eyckmans" userId="e6c4487436fb0ab8" providerId="LiveId" clId="{2272FDC9-0878-B243-9073-EF5E332C746E}" dt="2021-12-14T14:22:34.240" v="873" actId="20577"/>
          <ac:spMkLst>
            <pc:docMk/>
            <pc:sldMk cId="1335048125" sldId="576"/>
            <ac:spMk id="6" creationId="{53647A91-78BC-904E-A2FC-1000D1FBF019}"/>
          </ac:spMkLst>
        </pc:spChg>
      </pc:sldChg>
      <pc:sldChg chg="del">
        <pc:chgData name="Ella Eyckmans" userId="e6c4487436fb0ab8" providerId="LiveId" clId="{2272FDC9-0878-B243-9073-EF5E332C746E}" dt="2021-12-12T11:08:31.223" v="23" actId="2696"/>
        <pc:sldMkLst>
          <pc:docMk/>
          <pc:sldMk cId="1806762011" sldId="579"/>
        </pc:sldMkLst>
      </pc:sldChg>
      <pc:sldChg chg="add">
        <pc:chgData name="Ella Eyckmans" userId="e6c4487436fb0ab8" providerId="LiveId" clId="{2272FDC9-0878-B243-9073-EF5E332C746E}" dt="2021-12-14T14:03:42.502" v="52"/>
        <pc:sldMkLst>
          <pc:docMk/>
          <pc:sldMk cId="3671230872" sldId="590"/>
        </pc:sldMkLst>
      </pc:sldChg>
      <pc:sldChg chg="add">
        <pc:chgData name="Ella Eyckmans" userId="e6c4487436fb0ab8" providerId="LiveId" clId="{2272FDC9-0878-B243-9073-EF5E332C746E}" dt="2021-12-14T14:05:31.021" v="81"/>
        <pc:sldMkLst>
          <pc:docMk/>
          <pc:sldMk cId="109815294" sldId="683"/>
        </pc:sldMkLst>
      </pc:sldChg>
      <pc:sldChg chg="del">
        <pc:chgData name="Ella Eyckmans" userId="e6c4487436fb0ab8" providerId="LiveId" clId="{2272FDC9-0878-B243-9073-EF5E332C746E}" dt="2021-12-12T11:08:29.745" v="18" actId="2696"/>
        <pc:sldMkLst>
          <pc:docMk/>
          <pc:sldMk cId="2752671258" sldId="687"/>
        </pc:sldMkLst>
      </pc:sldChg>
      <pc:sldChg chg="modSp add mod">
        <pc:chgData name="Ella Eyckmans" userId="e6c4487436fb0ab8" providerId="LiveId" clId="{2272FDC9-0878-B243-9073-EF5E332C746E}" dt="2021-12-14T14:35:34.126" v="1049" actId="1076"/>
        <pc:sldMkLst>
          <pc:docMk/>
          <pc:sldMk cId="1886725749" sldId="688"/>
        </pc:sldMkLst>
        <pc:spChg chg="mod">
          <ac:chgData name="Ella Eyckmans" userId="e6c4487436fb0ab8" providerId="LiveId" clId="{2272FDC9-0878-B243-9073-EF5E332C746E}" dt="2021-12-14T14:35:28.643" v="1048" actId="20577"/>
          <ac:spMkLst>
            <pc:docMk/>
            <pc:sldMk cId="1886725749" sldId="688"/>
            <ac:spMk id="2" creationId="{8FA595F8-A3BA-4A66-8011-2489C6A58887}"/>
          </ac:spMkLst>
        </pc:spChg>
        <pc:spChg chg="mod">
          <ac:chgData name="Ella Eyckmans" userId="e6c4487436fb0ab8" providerId="LiveId" clId="{2272FDC9-0878-B243-9073-EF5E332C746E}" dt="2021-12-14T14:35:24.645" v="1044" actId="20577"/>
          <ac:spMkLst>
            <pc:docMk/>
            <pc:sldMk cId="1886725749" sldId="688"/>
            <ac:spMk id="3" creationId="{3247CA4E-92E1-472D-BDEC-394F0A57E6D7}"/>
          </ac:spMkLst>
        </pc:spChg>
        <pc:spChg chg="mod">
          <ac:chgData name="Ella Eyckmans" userId="e6c4487436fb0ab8" providerId="LiveId" clId="{2272FDC9-0878-B243-9073-EF5E332C746E}" dt="2021-12-14T14:35:34.126" v="1049" actId="1076"/>
          <ac:spMkLst>
            <pc:docMk/>
            <pc:sldMk cId="1886725749" sldId="688"/>
            <ac:spMk id="6" creationId="{8DC2C216-2019-1940-95F9-94F9B81CDBFB}"/>
          </ac:spMkLst>
        </pc:spChg>
      </pc:sldChg>
      <pc:sldChg chg="del">
        <pc:chgData name="Ella Eyckmans" userId="e6c4487436fb0ab8" providerId="LiveId" clId="{2272FDC9-0878-B243-9073-EF5E332C746E}" dt="2021-12-12T11:09:47.610" v="34" actId="2696"/>
        <pc:sldMkLst>
          <pc:docMk/>
          <pc:sldMk cId="221135047" sldId="694"/>
        </pc:sldMkLst>
      </pc:sldChg>
      <pc:sldChg chg="del">
        <pc:chgData name="Ella Eyckmans" userId="e6c4487436fb0ab8" providerId="LiveId" clId="{2272FDC9-0878-B243-9073-EF5E332C746E}" dt="2021-12-12T11:10:18.158" v="42" actId="2696"/>
        <pc:sldMkLst>
          <pc:docMk/>
          <pc:sldMk cId="939460959" sldId="695"/>
        </pc:sldMkLst>
      </pc:sldChg>
      <pc:sldChg chg="del">
        <pc:chgData name="Ella Eyckmans" userId="e6c4487436fb0ab8" providerId="LiveId" clId="{2272FDC9-0878-B243-9073-EF5E332C746E}" dt="2021-12-12T11:10:11.050" v="38" actId="2696"/>
        <pc:sldMkLst>
          <pc:docMk/>
          <pc:sldMk cId="1542845564" sldId="696"/>
        </pc:sldMkLst>
      </pc:sldChg>
      <pc:sldChg chg="del">
        <pc:chgData name="Ella Eyckmans" userId="e6c4487436fb0ab8" providerId="LiveId" clId="{2272FDC9-0878-B243-9073-EF5E332C746E}" dt="2021-12-12T11:10:12.238" v="41" actId="2696"/>
        <pc:sldMkLst>
          <pc:docMk/>
          <pc:sldMk cId="3523320090" sldId="697"/>
        </pc:sldMkLst>
      </pc:sldChg>
      <pc:sldChg chg="del">
        <pc:chgData name="Ella Eyckmans" userId="e6c4487436fb0ab8" providerId="LiveId" clId="{2272FDC9-0878-B243-9073-EF5E332C746E}" dt="2021-12-12T11:10:11.363" v="39" actId="2696"/>
        <pc:sldMkLst>
          <pc:docMk/>
          <pc:sldMk cId="24483851" sldId="698"/>
        </pc:sldMkLst>
      </pc:sldChg>
      <pc:sldChg chg="del">
        <pc:chgData name="Ella Eyckmans" userId="e6c4487436fb0ab8" providerId="LiveId" clId="{2272FDC9-0878-B243-9073-EF5E332C746E}" dt="2021-12-12T11:08:30.100" v="19" actId="2696"/>
        <pc:sldMkLst>
          <pc:docMk/>
          <pc:sldMk cId="908168237" sldId="701"/>
        </pc:sldMkLst>
      </pc:sldChg>
      <pc:sldChg chg="del">
        <pc:chgData name="Ella Eyckmans" userId="e6c4487436fb0ab8" providerId="LiveId" clId="{2272FDC9-0878-B243-9073-EF5E332C746E}" dt="2021-12-12T11:08:30.373" v="20" actId="2696"/>
        <pc:sldMkLst>
          <pc:docMk/>
          <pc:sldMk cId="3905166750" sldId="702"/>
        </pc:sldMkLst>
      </pc:sldChg>
      <pc:sldChg chg="del">
        <pc:chgData name="Ella Eyckmans" userId="e6c4487436fb0ab8" providerId="LiveId" clId="{2272FDC9-0878-B243-9073-EF5E332C746E}" dt="2021-12-12T11:08:30.659" v="21" actId="2696"/>
        <pc:sldMkLst>
          <pc:docMk/>
          <pc:sldMk cId="593753127" sldId="703"/>
        </pc:sldMkLst>
      </pc:sldChg>
      <pc:sldChg chg="add del setBg">
        <pc:chgData name="Ella Eyckmans" userId="e6c4487436fb0ab8" providerId="LiveId" clId="{2272FDC9-0878-B243-9073-EF5E332C746E}" dt="2021-12-12T11:11:21.793" v="48"/>
        <pc:sldMkLst>
          <pc:docMk/>
          <pc:sldMk cId="2531401558" sldId="703"/>
        </pc:sldMkLst>
      </pc:sldChg>
      <pc:sldChg chg="del">
        <pc:chgData name="Ella Eyckmans" userId="e6c4487436fb0ab8" providerId="LiveId" clId="{2272FDC9-0878-B243-9073-EF5E332C746E}" dt="2021-12-12T11:08:30.928" v="22" actId="2696"/>
        <pc:sldMkLst>
          <pc:docMk/>
          <pc:sldMk cId="3146860910" sldId="704"/>
        </pc:sldMkLst>
      </pc:sldChg>
      <pc:sldChg chg="add del ord">
        <pc:chgData name="Ella Eyckmans" userId="e6c4487436fb0ab8" providerId="LiveId" clId="{2272FDC9-0878-B243-9073-EF5E332C746E}" dt="2021-12-14T14:35:48.323" v="1053" actId="2696"/>
        <pc:sldMkLst>
          <pc:docMk/>
          <pc:sldMk cId="2527070269" sldId="705"/>
        </pc:sldMkLst>
      </pc:sldChg>
      <pc:sldChg chg="modSp add mod ord">
        <pc:chgData name="Ella Eyckmans" userId="e6c4487436fb0ab8" providerId="LiveId" clId="{2272FDC9-0878-B243-9073-EF5E332C746E}" dt="2021-12-14T14:35:58.389" v="1057" actId="20578"/>
        <pc:sldMkLst>
          <pc:docMk/>
          <pc:sldMk cId="2594078769" sldId="706"/>
        </pc:sldMkLst>
        <pc:spChg chg="mod">
          <ac:chgData name="Ella Eyckmans" userId="e6c4487436fb0ab8" providerId="LiveId" clId="{2272FDC9-0878-B243-9073-EF5E332C746E}" dt="2021-12-14T14:35:43.029" v="1052" actId="20577"/>
          <ac:spMkLst>
            <pc:docMk/>
            <pc:sldMk cId="2594078769" sldId="706"/>
            <ac:spMk id="2" creationId="{5484B8A6-8D99-D148-9F48-57165E2ED383}"/>
          </ac:spMkLst>
        </pc:spChg>
      </pc:sldChg>
      <pc:sldChg chg="add del">
        <pc:chgData name="Ella Eyckmans" userId="e6c4487436fb0ab8" providerId="LiveId" clId="{2272FDC9-0878-B243-9073-EF5E332C746E}" dt="2021-12-14T14:48:44.534" v="1375" actId="2696"/>
        <pc:sldMkLst>
          <pc:docMk/>
          <pc:sldMk cId="715293590" sldId="707"/>
        </pc:sldMkLst>
      </pc:sldChg>
      <pc:sldChg chg="del">
        <pc:chgData name="Ella Eyckmans" userId="e6c4487436fb0ab8" providerId="LiveId" clId="{2272FDC9-0878-B243-9073-EF5E332C746E}" dt="2021-12-12T11:10:11.771" v="40" actId="2696"/>
        <pc:sldMkLst>
          <pc:docMk/>
          <pc:sldMk cId="4167099972" sldId="709"/>
        </pc:sldMkLst>
      </pc:sldChg>
      <pc:sldChg chg="add">
        <pc:chgData name="Ella Eyckmans" userId="e6c4487436fb0ab8" providerId="LiveId" clId="{2272FDC9-0878-B243-9073-EF5E332C746E}" dt="2021-12-12T11:09:45.627" v="33"/>
        <pc:sldMkLst>
          <pc:docMk/>
          <pc:sldMk cId="4155753660" sldId="723"/>
        </pc:sldMkLst>
      </pc:sldChg>
      <pc:sldChg chg="add del">
        <pc:chgData name="Ella Eyckmans" userId="e6c4487436fb0ab8" providerId="LiveId" clId="{2272FDC9-0878-B243-9073-EF5E332C746E}" dt="2021-12-12T11:11:21.793" v="48"/>
        <pc:sldMkLst>
          <pc:docMk/>
          <pc:sldMk cId="2759312556" sldId="724"/>
        </pc:sldMkLst>
      </pc:sldChg>
      <pc:sldChg chg="del">
        <pc:chgData name="Ella Eyckmans" userId="e6c4487436fb0ab8" providerId="LiveId" clId="{2272FDC9-0878-B243-9073-EF5E332C746E}" dt="2021-12-12T11:10:24.464" v="44" actId="2696"/>
        <pc:sldMkLst>
          <pc:docMk/>
          <pc:sldMk cId="2487321929" sldId="824"/>
        </pc:sldMkLst>
      </pc:sldChg>
      <pc:sldChg chg="del">
        <pc:chgData name="Ella Eyckmans" userId="e6c4487436fb0ab8" providerId="LiveId" clId="{2272FDC9-0878-B243-9073-EF5E332C746E}" dt="2021-12-14T14:41:52.786" v="1365" actId="2696"/>
        <pc:sldMkLst>
          <pc:docMk/>
          <pc:sldMk cId="2078541110" sldId="860"/>
        </pc:sldMkLst>
      </pc:sldChg>
      <pc:sldChg chg="modSp mod">
        <pc:chgData name="Ella Eyckmans" userId="e6c4487436fb0ab8" providerId="LiveId" clId="{2272FDC9-0878-B243-9073-EF5E332C746E}" dt="2021-12-14T14:50:44.076" v="1376" actId="20577"/>
        <pc:sldMkLst>
          <pc:docMk/>
          <pc:sldMk cId="4244439657" sldId="865"/>
        </pc:sldMkLst>
        <pc:spChg chg="mod">
          <ac:chgData name="Ella Eyckmans" userId="e6c4487436fb0ab8" providerId="LiveId" clId="{2272FDC9-0878-B243-9073-EF5E332C746E}" dt="2021-12-14T14:50:44.076" v="1376" actId="20577"/>
          <ac:spMkLst>
            <pc:docMk/>
            <pc:sldMk cId="4244439657" sldId="865"/>
            <ac:spMk id="3" creationId="{5E1A707E-FCE5-9141-B20F-841FD34CCD20}"/>
          </ac:spMkLst>
        </pc:spChg>
      </pc:sldChg>
      <pc:sldChg chg="del">
        <pc:chgData name="Ella Eyckmans" userId="e6c4487436fb0ab8" providerId="LiveId" clId="{2272FDC9-0878-B243-9073-EF5E332C746E}" dt="2021-12-14T14:42:04.472" v="1366" actId="2696"/>
        <pc:sldMkLst>
          <pc:docMk/>
          <pc:sldMk cId="4218473017" sldId="866"/>
        </pc:sldMkLst>
      </pc:sldChg>
      <pc:sldChg chg="modSp add del mod ord">
        <pc:chgData name="Ella Eyckmans" userId="e6c4487436fb0ab8" providerId="LiveId" clId="{2272FDC9-0878-B243-9073-EF5E332C746E}" dt="2021-12-15T07:08:46.368" v="1431" actId="20577"/>
        <pc:sldMkLst>
          <pc:docMk/>
          <pc:sldMk cId="3452648038" sldId="867"/>
        </pc:sldMkLst>
        <pc:spChg chg="mod">
          <ac:chgData name="Ella Eyckmans" userId="e6c4487436fb0ab8" providerId="LiveId" clId="{2272FDC9-0878-B243-9073-EF5E332C746E}" dt="2021-12-14T14:10:28.880" v="454" actId="20577"/>
          <ac:spMkLst>
            <pc:docMk/>
            <pc:sldMk cId="3452648038" sldId="867"/>
            <ac:spMk id="2" creationId="{C3AD776C-240A-704E-8376-BE40E5635C4F}"/>
          </ac:spMkLst>
        </pc:spChg>
        <pc:spChg chg="mod">
          <ac:chgData name="Ella Eyckmans" userId="e6c4487436fb0ab8" providerId="LiveId" clId="{2272FDC9-0878-B243-9073-EF5E332C746E}" dt="2021-12-14T14:11:47.398" v="652" actId="20577"/>
          <ac:spMkLst>
            <pc:docMk/>
            <pc:sldMk cId="3452648038" sldId="867"/>
            <ac:spMk id="3" creationId="{E7C6C500-B77F-794F-8B48-1D9D7327F310}"/>
          </ac:spMkLst>
        </pc:spChg>
        <pc:spChg chg="mod">
          <ac:chgData name="Ella Eyckmans" userId="e6c4487436fb0ab8" providerId="LiveId" clId="{2272FDC9-0878-B243-9073-EF5E332C746E}" dt="2021-12-15T07:08:46.368" v="1431" actId="20577"/>
          <ac:spMkLst>
            <pc:docMk/>
            <pc:sldMk cId="3452648038" sldId="867"/>
            <ac:spMk id="5" creationId="{69CCB2ED-5217-F94C-9E35-667DFCB217CC}"/>
          </ac:spMkLst>
        </pc:spChg>
        <pc:picChg chg="mod">
          <ac:chgData name="Ella Eyckmans" userId="e6c4487436fb0ab8" providerId="LiveId" clId="{2272FDC9-0878-B243-9073-EF5E332C746E}" dt="2021-12-14T14:11:53.748" v="654" actId="1076"/>
          <ac:picMkLst>
            <pc:docMk/>
            <pc:sldMk cId="3452648038" sldId="867"/>
            <ac:picMk id="2050" creationId="{3EF22345-45AD-7140-B72B-DE5F82B0C088}"/>
          </ac:picMkLst>
        </pc:picChg>
      </pc:sldChg>
      <pc:sldChg chg="del">
        <pc:chgData name="Ella Eyckmans" userId="e6c4487436fb0ab8" providerId="LiveId" clId="{2272FDC9-0878-B243-9073-EF5E332C746E}" dt="2021-12-12T11:08:29.334" v="17" actId="2696"/>
        <pc:sldMkLst>
          <pc:docMk/>
          <pc:sldMk cId="1956285232" sldId="868"/>
        </pc:sldMkLst>
      </pc:sldChg>
      <pc:sldChg chg="add del">
        <pc:chgData name="Ella Eyckmans" userId="e6c4487436fb0ab8" providerId="LiveId" clId="{2272FDC9-0878-B243-9073-EF5E332C746E}" dt="2021-12-14T14:12:07.525" v="656" actId="2696"/>
        <pc:sldMkLst>
          <pc:docMk/>
          <pc:sldMk cId="3035652021" sldId="870"/>
        </pc:sldMkLst>
      </pc:sldChg>
      <pc:sldChg chg="del">
        <pc:chgData name="Ella Eyckmans" userId="e6c4487436fb0ab8" providerId="LiveId" clId="{2272FDC9-0878-B243-9073-EF5E332C746E}" dt="2021-12-12T11:10:10.107" v="36" actId="2696"/>
        <pc:sldMkLst>
          <pc:docMk/>
          <pc:sldMk cId="1711899496" sldId="871"/>
        </pc:sldMkLst>
      </pc:sldChg>
      <pc:sldChg chg="del">
        <pc:chgData name="Ella Eyckmans" userId="e6c4487436fb0ab8" providerId="LiveId" clId="{2272FDC9-0878-B243-9073-EF5E332C746E}" dt="2021-12-12T11:08:33.297" v="30" actId="2696"/>
        <pc:sldMkLst>
          <pc:docMk/>
          <pc:sldMk cId="2164488875" sldId="872"/>
        </pc:sldMkLst>
      </pc:sldChg>
      <pc:sldChg chg="add">
        <pc:chgData name="Ella Eyckmans" userId="e6c4487436fb0ab8" providerId="LiveId" clId="{2272FDC9-0878-B243-9073-EF5E332C746E}" dt="2021-12-12T11:09:45.627" v="33"/>
        <pc:sldMkLst>
          <pc:docMk/>
          <pc:sldMk cId="3900763602" sldId="872"/>
        </pc:sldMkLst>
      </pc:sldChg>
      <pc:sldChg chg="add">
        <pc:chgData name="Ella Eyckmans" userId="e6c4487436fb0ab8" providerId="LiveId" clId="{2272FDC9-0878-B243-9073-EF5E332C746E}" dt="2021-12-12T11:09:45.627" v="33"/>
        <pc:sldMkLst>
          <pc:docMk/>
          <pc:sldMk cId="2401507825" sldId="873"/>
        </pc:sldMkLst>
      </pc:sldChg>
      <pc:sldChg chg="add">
        <pc:chgData name="Ella Eyckmans" userId="e6c4487436fb0ab8" providerId="LiveId" clId="{2272FDC9-0878-B243-9073-EF5E332C746E}" dt="2021-12-12T11:09:45.627" v="33"/>
        <pc:sldMkLst>
          <pc:docMk/>
          <pc:sldMk cId="3971285653" sldId="874"/>
        </pc:sldMkLst>
      </pc:sldChg>
      <pc:sldChg chg="add">
        <pc:chgData name="Ella Eyckmans" userId="e6c4487436fb0ab8" providerId="LiveId" clId="{2272FDC9-0878-B243-9073-EF5E332C746E}" dt="2021-12-12T11:09:45.627" v="33"/>
        <pc:sldMkLst>
          <pc:docMk/>
          <pc:sldMk cId="2125403641" sldId="875"/>
        </pc:sldMkLst>
      </pc:sldChg>
      <pc:sldChg chg="add">
        <pc:chgData name="Ella Eyckmans" userId="e6c4487436fb0ab8" providerId="LiveId" clId="{2272FDC9-0878-B243-9073-EF5E332C746E}" dt="2021-12-12T11:09:45.627" v="33"/>
        <pc:sldMkLst>
          <pc:docMk/>
          <pc:sldMk cId="4165700151" sldId="876"/>
        </pc:sldMkLst>
      </pc:sldChg>
      <pc:sldChg chg="add">
        <pc:chgData name="Ella Eyckmans" userId="e6c4487436fb0ab8" providerId="LiveId" clId="{2272FDC9-0878-B243-9073-EF5E332C746E}" dt="2021-12-12T11:09:45.627" v="33"/>
        <pc:sldMkLst>
          <pc:docMk/>
          <pc:sldMk cId="2529768940" sldId="877"/>
        </pc:sldMkLst>
      </pc:sldChg>
      <pc:sldChg chg="add">
        <pc:chgData name="Ella Eyckmans" userId="e6c4487436fb0ab8" providerId="LiveId" clId="{2272FDC9-0878-B243-9073-EF5E332C746E}" dt="2021-12-12T11:09:45.627" v="33"/>
        <pc:sldMkLst>
          <pc:docMk/>
          <pc:sldMk cId="2252923520" sldId="878"/>
        </pc:sldMkLst>
      </pc:sldChg>
      <pc:sldChg chg="add setBg">
        <pc:chgData name="Ella Eyckmans" userId="e6c4487436fb0ab8" providerId="LiveId" clId="{2272FDC9-0878-B243-9073-EF5E332C746E}" dt="2021-12-12T11:09:45.627" v="33"/>
        <pc:sldMkLst>
          <pc:docMk/>
          <pc:sldMk cId="2458999885" sldId="879"/>
        </pc:sldMkLst>
      </pc:sldChg>
      <pc:sldChg chg="add">
        <pc:chgData name="Ella Eyckmans" userId="e6c4487436fb0ab8" providerId="LiveId" clId="{2272FDC9-0878-B243-9073-EF5E332C746E}" dt="2021-12-12T11:09:45.627" v="33"/>
        <pc:sldMkLst>
          <pc:docMk/>
          <pc:sldMk cId="278323639" sldId="880"/>
        </pc:sldMkLst>
      </pc:sldChg>
      <pc:sldChg chg="addSp delSp add del setBg delDesignElem">
        <pc:chgData name="Ella Eyckmans" userId="e6c4487436fb0ab8" providerId="LiveId" clId="{2272FDC9-0878-B243-9073-EF5E332C746E}" dt="2021-12-12T11:11:21.793" v="48"/>
        <pc:sldMkLst>
          <pc:docMk/>
          <pc:sldMk cId="2707149103" sldId="881"/>
        </pc:sldMkLst>
        <pc:spChg chg="add del">
          <ac:chgData name="Ella Eyckmans" userId="e6c4487436fb0ab8" providerId="LiveId" clId="{2272FDC9-0878-B243-9073-EF5E332C746E}" dt="2021-12-12T11:11:18.364" v="47"/>
          <ac:spMkLst>
            <pc:docMk/>
            <pc:sldMk cId="2707149103" sldId="881"/>
            <ac:spMk id="8" creationId="{DD8F1FFB-5F90-4FEF-9CD9-AFBD5DE6B9B2}"/>
          </ac:spMkLst>
        </pc:spChg>
        <pc:cxnChg chg="add del">
          <ac:chgData name="Ella Eyckmans" userId="e6c4487436fb0ab8" providerId="LiveId" clId="{2272FDC9-0878-B243-9073-EF5E332C746E}" dt="2021-12-12T11:11:18.364" v="47"/>
          <ac:cxnSpMkLst>
            <pc:docMk/>
            <pc:sldMk cId="2707149103" sldId="881"/>
            <ac:cxnSpMk id="10" creationId="{AB43FA47-BA5F-408C-A681-89DC58E9E2A6}"/>
          </ac:cxnSpMkLst>
        </pc:cxnChg>
      </pc:sldChg>
      <pc:sldChg chg="add">
        <pc:chgData name="Ella Eyckmans" userId="e6c4487436fb0ab8" providerId="LiveId" clId="{2272FDC9-0878-B243-9073-EF5E332C746E}" dt="2021-12-12T11:11:21.793" v="48"/>
        <pc:sldMkLst>
          <pc:docMk/>
          <pc:sldMk cId="1659137927" sldId="882"/>
        </pc:sldMkLst>
      </pc:sldChg>
      <pc:sldChg chg="add del">
        <pc:chgData name="Ella Eyckmans" userId="e6c4487436fb0ab8" providerId="LiveId" clId="{2272FDC9-0878-B243-9073-EF5E332C746E}" dt="2021-12-12T11:11:18.364" v="47"/>
        <pc:sldMkLst>
          <pc:docMk/>
          <pc:sldMk cId="3400289948" sldId="882"/>
        </pc:sldMkLst>
      </pc:sldChg>
      <pc:sldChg chg="add del">
        <pc:chgData name="Ella Eyckmans" userId="e6c4487436fb0ab8" providerId="LiveId" clId="{2272FDC9-0878-B243-9073-EF5E332C746E}" dt="2021-12-14T14:42:18.830" v="1369" actId="2696"/>
        <pc:sldMkLst>
          <pc:docMk/>
          <pc:sldMk cId="117933051" sldId="2102"/>
        </pc:sldMkLst>
      </pc:sldChg>
      <pc:sldChg chg="add del">
        <pc:chgData name="Ella Eyckmans" userId="e6c4487436fb0ab8" providerId="LiveId" clId="{2272FDC9-0878-B243-9073-EF5E332C746E}" dt="2021-12-14T14:39:08.301" v="1339" actId="2696"/>
        <pc:sldMkLst>
          <pc:docMk/>
          <pc:sldMk cId="4076429367" sldId="2102"/>
        </pc:sldMkLst>
      </pc:sldChg>
      <pc:sldChg chg="add del">
        <pc:chgData name="Ella Eyckmans" userId="e6c4487436fb0ab8" providerId="LiveId" clId="{2272FDC9-0878-B243-9073-EF5E332C746E}" dt="2021-12-14T14:36:02.177" v="1058" actId="2696"/>
        <pc:sldMkLst>
          <pc:docMk/>
          <pc:sldMk cId="1682146221" sldId="2104"/>
        </pc:sldMkLst>
      </pc:sldChg>
      <pc:sldChg chg="modSp add mod">
        <pc:chgData name="Ella Eyckmans" userId="e6c4487436fb0ab8" providerId="LiveId" clId="{2272FDC9-0878-B243-9073-EF5E332C746E}" dt="2021-12-15T07:08:27.224" v="1423" actId="20577"/>
        <pc:sldMkLst>
          <pc:docMk/>
          <pc:sldMk cId="3976936165" sldId="2106"/>
        </pc:sldMkLst>
        <pc:spChg chg="mod">
          <ac:chgData name="Ella Eyckmans" userId="e6c4487436fb0ab8" providerId="LiveId" clId="{2272FDC9-0878-B243-9073-EF5E332C746E}" dt="2021-12-15T07:08:27.224" v="1423" actId="20577"/>
          <ac:spMkLst>
            <pc:docMk/>
            <pc:sldMk cId="3976936165" sldId="2106"/>
            <ac:spMk id="3" creationId="{6202CB02-873B-7D4B-B890-63A69F45BCBB}"/>
          </ac:spMkLst>
        </pc:spChg>
        <pc:picChg chg="mod">
          <ac:chgData name="Ella Eyckmans" userId="e6c4487436fb0ab8" providerId="LiveId" clId="{2272FDC9-0878-B243-9073-EF5E332C746E}" dt="2021-12-14T14:05:38.718" v="83" actId="1076"/>
          <ac:picMkLst>
            <pc:docMk/>
            <pc:sldMk cId="3976936165" sldId="2106"/>
            <ac:picMk id="3074" creationId="{4081D047-7866-6948-B424-41842CA75CB2}"/>
          </ac:picMkLst>
        </pc:picChg>
      </pc:sldChg>
      <pc:sldChg chg="modSp add mod">
        <pc:chgData name="Ella Eyckmans" userId="e6c4487436fb0ab8" providerId="LiveId" clId="{2272FDC9-0878-B243-9073-EF5E332C746E}" dt="2021-12-14T14:24:21.776" v="985" actId="114"/>
        <pc:sldMkLst>
          <pc:docMk/>
          <pc:sldMk cId="2164488875" sldId="2107"/>
        </pc:sldMkLst>
        <pc:spChg chg="mod">
          <ac:chgData name="Ella Eyckmans" userId="e6c4487436fb0ab8" providerId="LiveId" clId="{2272FDC9-0878-B243-9073-EF5E332C746E}" dt="2021-12-14T14:24:21.776" v="985" actId="114"/>
          <ac:spMkLst>
            <pc:docMk/>
            <pc:sldMk cId="2164488875" sldId="2107"/>
            <ac:spMk id="4" creationId="{2164752A-D7D6-4210-85E2-426F8793E418}"/>
          </ac:spMkLst>
        </pc:spChg>
      </pc:sldChg>
      <pc:sldChg chg="add del">
        <pc:chgData name="Ella Eyckmans" userId="e6c4487436fb0ab8" providerId="LiveId" clId="{2272FDC9-0878-B243-9073-EF5E332C746E}" dt="2021-12-14T14:12:04.823" v="655" actId="2696"/>
        <pc:sldMkLst>
          <pc:docMk/>
          <pc:sldMk cId="3803913434" sldId="2108"/>
        </pc:sldMkLst>
      </pc:sldChg>
      <pc:sldChg chg="add">
        <pc:chgData name="Ella Eyckmans" userId="e6c4487436fb0ab8" providerId="LiveId" clId="{2272FDC9-0878-B243-9073-EF5E332C746E}" dt="2021-12-14T14:03:42.502" v="52"/>
        <pc:sldMkLst>
          <pc:docMk/>
          <pc:sldMk cId="695467454" sldId="2110"/>
        </pc:sldMkLst>
      </pc:sldChg>
      <pc:sldChg chg="add">
        <pc:chgData name="Ella Eyckmans" userId="e6c4487436fb0ab8" providerId="LiveId" clId="{2272FDC9-0878-B243-9073-EF5E332C746E}" dt="2021-12-14T14:03:42.502" v="52"/>
        <pc:sldMkLst>
          <pc:docMk/>
          <pc:sldMk cId="3041294508" sldId="2111"/>
        </pc:sldMkLst>
      </pc:sldChg>
      <pc:sldChg chg="add">
        <pc:chgData name="Ella Eyckmans" userId="e6c4487436fb0ab8" providerId="LiveId" clId="{2272FDC9-0878-B243-9073-EF5E332C746E}" dt="2021-12-14T14:03:42.502" v="52"/>
        <pc:sldMkLst>
          <pc:docMk/>
          <pc:sldMk cId="2610836130" sldId="2112"/>
        </pc:sldMkLst>
      </pc:sldChg>
      <pc:sldChg chg="add">
        <pc:chgData name="Ella Eyckmans" userId="e6c4487436fb0ab8" providerId="LiveId" clId="{2272FDC9-0878-B243-9073-EF5E332C746E}" dt="2021-12-14T14:03:10.271" v="51"/>
        <pc:sldMkLst>
          <pc:docMk/>
          <pc:sldMk cId="239839379" sldId="2113"/>
        </pc:sldMkLst>
      </pc:sldChg>
      <pc:sldChg chg="add">
        <pc:chgData name="Ella Eyckmans" userId="e6c4487436fb0ab8" providerId="LiveId" clId="{2272FDC9-0878-B243-9073-EF5E332C746E}" dt="2021-12-14T14:03:10.271" v="51"/>
        <pc:sldMkLst>
          <pc:docMk/>
          <pc:sldMk cId="267735180" sldId="2114"/>
        </pc:sldMkLst>
      </pc:sldChg>
      <pc:sldChg chg="add">
        <pc:chgData name="Ella Eyckmans" userId="e6c4487436fb0ab8" providerId="LiveId" clId="{2272FDC9-0878-B243-9073-EF5E332C746E}" dt="2021-12-14T14:03:10.271" v="51"/>
        <pc:sldMkLst>
          <pc:docMk/>
          <pc:sldMk cId="146423465" sldId="2115"/>
        </pc:sldMkLst>
      </pc:sldChg>
      <pc:sldChg chg="add">
        <pc:chgData name="Ella Eyckmans" userId="e6c4487436fb0ab8" providerId="LiveId" clId="{2272FDC9-0878-B243-9073-EF5E332C746E}" dt="2021-12-14T14:03:10.271" v="51"/>
        <pc:sldMkLst>
          <pc:docMk/>
          <pc:sldMk cId="1723568756" sldId="2116"/>
        </pc:sldMkLst>
      </pc:sldChg>
      <pc:sldChg chg="add">
        <pc:chgData name="Ella Eyckmans" userId="e6c4487436fb0ab8" providerId="LiveId" clId="{2272FDC9-0878-B243-9073-EF5E332C746E}" dt="2021-12-14T14:03:10.271" v="51"/>
        <pc:sldMkLst>
          <pc:docMk/>
          <pc:sldMk cId="1198159655" sldId="2117"/>
        </pc:sldMkLst>
      </pc:sldChg>
      <pc:sldChg chg="modSp add mod">
        <pc:chgData name="Ella Eyckmans" userId="e6c4487436fb0ab8" providerId="LiveId" clId="{2272FDC9-0878-B243-9073-EF5E332C746E}" dt="2021-12-14T14:10:01.994" v="428" actId="20577"/>
        <pc:sldMkLst>
          <pc:docMk/>
          <pc:sldMk cId="3689434688" sldId="2118"/>
        </pc:sldMkLst>
        <pc:spChg chg="mod">
          <ac:chgData name="Ella Eyckmans" userId="e6c4487436fb0ab8" providerId="LiveId" clId="{2272FDC9-0878-B243-9073-EF5E332C746E}" dt="2021-12-14T14:10:01.994" v="428" actId="20577"/>
          <ac:spMkLst>
            <pc:docMk/>
            <pc:sldMk cId="3689434688" sldId="2118"/>
            <ac:spMk id="2" creationId="{C3AD776C-240A-704E-8376-BE40E5635C4F}"/>
          </ac:spMkLst>
        </pc:spChg>
        <pc:spChg chg="mod">
          <ac:chgData name="Ella Eyckmans" userId="e6c4487436fb0ab8" providerId="LiveId" clId="{2272FDC9-0878-B243-9073-EF5E332C746E}" dt="2021-12-14T14:09:53.834" v="426" actId="27636"/>
          <ac:spMkLst>
            <pc:docMk/>
            <pc:sldMk cId="3689434688" sldId="2118"/>
            <ac:spMk id="3" creationId="{E7C6C500-B77F-794F-8B48-1D9D7327F310}"/>
          </ac:spMkLst>
        </pc:spChg>
      </pc:sldChg>
      <pc:sldChg chg="modSp add del mod">
        <pc:chgData name="Ella Eyckmans" userId="e6c4487436fb0ab8" providerId="LiveId" clId="{2272FDC9-0878-B243-9073-EF5E332C746E}" dt="2021-12-14T14:09:56.010" v="427" actId="2696"/>
        <pc:sldMkLst>
          <pc:docMk/>
          <pc:sldMk cId="669347268" sldId="2119"/>
        </pc:sldMkLst>
        <pc:spChg chg="mod">
          <ac:chgData name="Ella Eyckmans" userId="e6c4487436fb0ab8" providerId="LiveId" clId="{2272FDC9-0878-B243-9073-EF5E332C746E}" dt="2021-12-14T14:06:28.982" v="85" actId="1076"/>
          <ac:spMkLst>
            <pc:docMk/>
            <pc:sldMk cId="669347268" sldId="2119"/>
            <ac:spMk id="2" creationId="{F1FE9731-6742-D14E-AB8E-56EC65CF1125}"/>
          </ac:spMkLst>
        </pc:spChg>
      </pc:sldChg>
      <pc:sldChg chg="modSp add del mod">
        <pc:chgData name="Ella Eyckmans" userId="e6c4487436fb0ab8" providerId="LiveId" clId="{2272FDC9-0878-B243-9073-EF5E332C746E}" dt="2021-12-14T14:41:32.020" v="1358" actId="2696"/>
        <pc:sldMkLst>
          <pc:docMk/>
          <pc:sldMk cId="402516402" sldId="2120"/>
        </pc:sldMkLst>
        <pc:spChg chg="mod">
          <ac:chgData name="Ella Eyckmans" userId="e6c4487436fb0ab8" providerId="LiveId" clId="{2272FDC9-0878-B243-9073-EF5E332C746E}" dt="2021-12-14T14:40:43.969" v="1352" actId="404"/>
          <ac:spMkLst>
            <pc:docMk/>
            <pc:sldMk cId="402516402" sldId="2120"/>
            <ac:spMk id="3" creationId="{6D332CB6-4C30-4A0F-9936-BF60D4F224F6}"/>
          </ac:spMkLst>
        </pc:spChg>
      </pc:sldChg>
      <pc:sldChg chg="modSp add mod">
        <pc:chgData name="Ella Eyckmans" userId="e6c4487436fb0ab8" providerId="LiveId" clId="{2272FDC9-0878-B243-9073-EF5E332C746E}" dt="2021-12-14T14:41:19.190" v="1357" actId="404"/>
        <pc:sldMkLst>
          <pc:docMk/>
          <pc:sldMk cId="1278784880" sldId="2121"/>
        </pc:sldMkLst>
        <pc:spChg chg="mod">
          <ac:chgData name="Ella Eyckmans" userId="e6c4487436fb0ab8" providerId="LiveId" clId="{2272FDC9-0878-B243-9073-EF5E332C746E}" dt="2021-12-14T14:41:19.190" v="1357" actId="404"/>
          <ac:spMkLst>
            <pc:docMk/>
            <pc:sldMk cId="1278784880" sldId="2121"/>
            <ac:spMk id="3" creationId="{6D332CB6-4C30-4A0F-9936-BF60D4F224F6}"/>
          </ac:spMkLst>
        </pc:spChg>
      </pc:sldChg>
      <pc:sldChg chg="modSp add mod">
        <pc:chgData name="Ella Eyckmans" userId="e6c4487436fb0ab8" providerId="LiveId" clId="{2272FDC9-0878-B243-9073-EF5E332C746E}" dt="2021-12-14T14:41:50.927" v="1364" actId="20577"/>
        <pc:sldMkLst>
          <pc:docMk/>
          <pc:sldMk cId="1912990763" sldId="2122"/>
        </pc:sldMkLst>
        <pc:spChg chg="mod">
          <ac:chgData name="Ella Eyckmans" userId="e6c4487436fb0ab8" providerId="LiveId" clId="{2272FDC9-0878-B243-9073-EF5E332C746E}" dt="2021-12-14T14:41:50.927" v="1364" actId="20577"/>
          <ac:spMkLst>
            <pc:docMk/>
            <pc:sldMk cId="1912990763" sldId="2122"/>
            <ac:spMk id="2" creationId="{173958E5-D6AD-4745-9991-1EBE750FFEF9}"/>
          </ac:spMkLst>
        </pc:spChg>
      </pc:sldChg>
      <pc:sldChg chg="add">
        <pc:chgData name="Ella Eyckmans" userId="e6c4487436fb0ab8" providerId="LiveId" clId="{2272FDC9-0878-B243-9073-EF5E332C746E}" dt="2021-12-14T14:48:43.049" v="1374"/>
        <pc:sldMkLst>
          <pc:docMk/>
          <pc:sldMk cId="2645913663" sldId="2123"/>
        </pc:sldMkLst>
      </pc:sldChg>
      <pc:sldChg chg="addSp modSp new mod">
        <pc:chgData name="Ella Eyckmans" userId="e6c4487436fb0ab8" providerId="LiveId" clId="{2272FDC9-0878-B243-9073-EF5E332C746E}" dt="2021-12-15T07:07:42.967" v="1408" actId="14100"/>
        <pc:sldMkLst>
          <pc:docMk/>
          <pc:sldMk cId="922132635" sldId="2124"/>
        </pc:sldMkLst>
        <pc:spChg chg="mod">
          <ac:chgData name="Ella Eyckmans" userId="e6c4487436fb0ab8" providerId="LiveId" clId="{2272FDC9-0878-B243-9073-EF5E332C746E}" dt="2021-12-15T07:06:34.533" v="1378"/>
          <ac:spMkLst>
            <pc:docMk/>
            <pc:sldMk cId="922132635" sldId="2124"/>
            <ac:spMk id="2" creationId="{CBB1D9A3-B807-754E-8E11-55B65353A23D}"/>
          </ac:spMkLst>
        </pc:spChg>
        <pc:spChg chg="mod">
          <ac:chgData name="Ella Eyckmans" userId="e6c4487436fb0ab8" providerId="LiveId" clId="{2272FDC9-0878-B243-9073-EF5E332C746E}" dt="2021-12-15T07:07:30.475" v="1407" actId="27636"/>
          <ac:spMkLst>
            <pc:docMk/>
            <pc:sldMk cId="922132635" sldId="2124"/>
            <ac:spMk id="3" creationId="{21AA1FC9-C02B-654B-A51F-357343A3873B}"/>
          </ac:spMkLst>
        </pc:spChg>
        <pc:picChg chg="add mod">
          <ac:chgData name="Ella Eyckmans" userId="e6c4487436fb0ab8" providerId="LiveId" clId="{2272FDC9-0878-B243-9073-EF5E332C746E}" dt="2021-12-15T07:07:42.967" v="1408" actId="14100"/>
          <ac:picMkLst>
            <pc:docMk/>
            <pc:sldMk cId="922132635" sldId="2124"/>
            <ac:picMk id="1026" creationId="{9FB65194-3D69-9648-848C-2A072430069B}"/>
          </ac:picMkLst>
        </pc:picChg>
      </pc:sldChg>
    </pc:docChg>
  </pc:docChgLst>
  <pc:docChgLst>
    <pc:chgData name="Ella Eyckmans" userId="e6c4487436fb0ab8" providerId="LiveId" clId="{D5AA5AA4-52BB-6F48-9E91-63441539ACC9}"/>
    <pc:docChg chg="undo custSel addSld delSld modSld sldOrd">
      <pc:chgData name="Ella Eyckmans" userId="e6c4487436fb0ab8" providerId="LiveId" clId="{D5AA5AA4-52BB-6F48-9E91-63441539ACC9}" dt="2021-12-22T10:35:03.523" v="1241" actId="20577"/>
      <pc:docMkLst>
        <pc:docMk/>
      </pc:docMkLst>
      <pc:sldChg chg="modSp mod">
        <pc:chgData name="Ella Eyckmans" userId="e6c4487436fb0ab8" providerId="LiveId" clId="{D5AA5AA4-52BB-6F48-9E91-63441539ACC9}" dt="2021-12-20T18:54:41.146" v="25" actId="20577"/>
        <pc:sldMkLst>
          <pc:docMk/>
          <pc:sldMk cId="3825545996" sldId="257"/>
        </pc:sldMkLst>
        <pc:spChg chg="mod">
          <ac:chgData name="Ella Eyckmans" userId="e6c4487436fb0ab8" providerId="LiveId" clId="{D5AA5AA4-52BB-6F48-9E91-63441539ACC9}" dt="2021-12-20T18:54:41.146" v="25" actId="20577"/>
          <ac:spMkLst>
            <pc:docMk/>
            <pc:sldMk cId="3825545996" sldId="257"/>
            <ac:spMk id="3" creationId="{103A8A61-FD22-43CA-80C7-5FC1D08E29C5}"/>
          </ac:spMkLst>
        </pc:spChg>
      </pc:sldChg>
      <pc:sldChg chg="del">
        <pc:chgData name="Ella Eyckmans" userId="e6c4487436fb0ab8" providerId="LiveId" clId="{D5AA5AA4-52BB-6F48-9E91-63441539ACC9}" dt="2021-12-21T15:40:20.904" v="60" actId="2696"/>
        <pc:sldMkLst>
          <pc:docMk/>
          <pc:sldMk cId="2716242054" sldId="258"/>
        </pc:sldMkLst>
      </pc:sldChg>
      <pc:sldChg chg="add del">
        <pc:chgData name="Ella Eyckmans" userId="e6c4487436fb0ab8" providerId="LiveId" clId="{D5AA5AA4-52BB-6F48-9E91-63441539ACC9}" dt="2021-12-21T15:47:12.091" v="296"/>
        <pc:sldMkLst>
          <pc:docMk/>
          <pc:sldMk cId="4157674887" sldId="259"/>
        </pc:sldMkLst>
      </pc:sldChg>
      <pc:sldChg chg="add del">
        <pc:chgData name="Ella Eyckmans" userId="e6c4487436fb0ab8" providerId="LiveId" clId="{D5AA5AA4-52BB-6F48-9E91-63441539ACC9}" dt="2021-12-21T15:47:12.091" v="296"/>
        <pc:sldMkLst>
          <pc:docMk/>
          <pc:sldMk cId="349674471" sldId="261"/>
        </pc:sldMkLst>
      </pc:sldChg>
      <pc:sldChg chg="add del">
        <pc:chgData name="Ella Eyckmans" userId="e6c4487436fb0ab8" providerId="LiveId" clId="{D5AA5AA4-52BB-6F48-9E91-63441539ACC9}" dt="2021-12-21T15:47:12.091" v="296"/>
        <pc:sldMkLst>
          <pc:docMk/>
          <pc:sldMk cId="2929333290" sldId="263"/>
        </pc:sldMkLst>
      </pc:sldChg>
      <pc:sldChg chg="add">
        <pc:chgData name="Ella Eyckmans" userId="e6c4487436fb0ab8" providerId="LiveId" clId="{D5AA5AA4-52BB-6F48-9E91-63441539ACC9}" dt="2021-12-21T15:47:47.071" v="297"/>
        <pc:sldMkLst>
          <pc:docMk/>
          <pc:sldMk cId="1930526175" sldId="270"/>
        </pc:sldMkLst>
      </pc:sldChg>
      <pc:sldChg chg="add del">
        <pc:chgData name="Ella Eyckmans" userId="e6c4487436fb0ab8" providerId="LiveId" clId="{D5AA5AA4-52BB-6F48-9E91-63441539ACC9}" dt="2021-12-21T15:47:12.091" v="296"/>
        <pc:sldMkLst>
          <pc:docMk/>
          <pc:sldMk cId="4049010407" sldId="272"/>
        </pc:sldMkLst>
      </pc:sldChg>
      <pc:sldChg chg="modSp mod">
        <pc:chgData name="Ella Eyckmans" userId="e6c4487436fb0ab8" providerId="LiveId" clId="{D5AA5AA4-52BB-6F48-9E91-63441539ACC9}" dt="2021-12-22T07:37:36.133" v="436" actId="20577"/>
        <pc:sldMkLst>
          <pc:docMk/>
          <pc:sldMk cId="2139554119" sldId="273"/>
        </pc:sldMkLst>
        <pc:spChg chg="mod">
          <ac:chgData name="Ella Eyckmans" userId="e6c4487436fb0ab8" providerId="LiveId" clId="{D5AA5AA4-52BB-6F48-9E91-63441539ACC9}" dt="2021-12-22T07:36:48.923" v="416" actId="20577"/>
          <ac:spMkLst>
            <pc:docMk/>
            <pc:sldMk cId="2139554119" sldId="273"/>
            <ac:spMk id="2" creationId="{00000000-0000-0000-0000-000000000000}"/>
          </ac:spMkLst>
        </pc:spChg>
        <pc:spChg chg="mod">
          <ac:chgData name="Ella Eyckmans" userId="e6c4487436fb0ab8" providerId="LiveId" clId="{D5AA5AA4-52BB-6F48-9E91-63441539ACC9}" dt="2021-12-22T07:37:36.133" v="436" actId="20577"/>
          <ac:spMkLst>
            <pc:docMk/>
            <pc:sldMk cId="2139554119" sldId="273"/>
            <ac:spMk id="3" creationId="{00000000-0000-0000-0000-000000000000}"/>
          </ac:spMkLst>
        </pc:spChg>
      </pc:sldChg>
      <pc:sldChg chg="modSp mod">
        <pc:chgData name="Ella Eyckmans" userId="e6c4487436fb0ab8" providerId="LiveId" clId="{D5AA5AA4-52BB-6F48-9E91-63441539ACC9}" dt="2021-12-22T10:35:03.523" v="1241" actId="20577"/>
        <pc:sldMkLst>
          <pc:docMk/>
          <pc:sldMk cId="375218437" sldId="275"/>
        </pc:sldMkLst>
        <pc:spChg chg="mod">
          <ac:chgData name="Ella Eyckmans" userId="e6c4487436fb0ab8" providerId="LiveId" clId="{D5AA5AA4-52BB-6F48-9E91-63441539ACC9}" dt="2021-12-22T10:35:03.523" v="1241" actId="20577"/>
          <ac:spMkLst>
            <pc:docMk/>
            <pc:sldMk cId="375218437" sldId="275"/>
            <ac:spMk id="5" creationId="{9A810A3D-2993-454E-AF31-D07F800025ED}"/>
          </ac:spMkLst>
        </pc:spChg>
      </pc:sldChg>
      <pc:sldChg chg="modSp mod">
        <pc:chgData name="Ella Eyckmans" userId="e6c4487436fb0ab8" providerId="LiveId" clId="{D5AA5AA4-52BB-6F48-9E91-63441539ACC9}" dt="2021-12-22T08:16:04.518" v="595" actId="1076"/>
        <pc:sldMkLst>
          <pc:docMk/>
          <pc:sldMk cId="924919490" sldId="276"/>
        </pc:sldMkLst>
        <pc:spChg chg="mod">
          <ac:chgData name="Ella Eyckmans" userId="e6c4487436fb0ab8" providerId="LiveId" clId="{D5AA5AA4-52BB-6F48-9E91-63441539ACC9}" dt="2021-12-22T08:16:04.518" v="595" actId="1076"/>
          <ac:spMkLst>
            <pc:docMk/>
            <pc:sldMk cId="924919490" sldId="276"/>
            <ac:spMk id="2" creationId="{00000000-0000-0000-0000-000000000000}"/>
          </ac:spMkLst>
        </pc:spChg>
        <pc:spChg chg="mod">
          <ac:chgData name="Ella Eyckmans" userId="e6c4487436fb0ab8" providerId="LiveId" clId="{D5AA5AA4-52BB-6F48-9E91-63441539ACC9}" dt="2021-12-22T07:38:10.576" v="455" actId="20577"/>
          <ac:spMkLst>
            <pc:docMk/>
            <pc:sldMk cId="924919490" sldId="276"/>
            <ac:spMk id="3" creationId="{00000000-0000-0000-0000-000000000000}"/>
          </ac:spMkLst>
        </pc:spChg>
      </pc:sldChg>
      <pc:sldChg chg="modSp add del mod">
        <pc:chgData name="Ella Eyckmans" userId="e6c4487436fb0ab8" providerId="LiveId" clId="{D5AA5AA4-52BB-6F48-9E91-63441539ACC9}" dt="2021-12-22T10:03:23.635" v="1230" actId="20577"/>
        <pc:sldMkLst>
          <pc:docMk/>
          <pc:sldMk cId="652046411" sldId="281"/>
        </pc:sldMkLst>
        <pc:spChg chg="mod">
          <ac:chgData name="Ella Eyckmans" userId="e6c4487436fb0ab8" providerId="LiveId" clId="{D5AA5AA4-52BB-6F48-9E91-63441539ACC9}" dt="2021-12-22T10:03:23.635" v="1230" actId="20577"/>
          <ac:spMkLst>
            <pc:docMk/>
            <pc:sldMk cId="652046411" sldId="281"/>
            <ac:spMk id="3" creationId="{91686A9A-F860-4129-9E30-179B145C08F8}"/>
          </ac:spMkLst>
        </pc:spChg>
        <pc:spChg chg="mod">
          <ac:chgData name="Ella Eyckmans" userId="e6c4487436fb0ab8" providerId="LiveId" clId="{D5AA5AA4-52BB-6F48-9E91-63441539ACC9}" dt="2021-12-22T10:03:00.047" v="1199" actId="14100"/>
          <ac:spMkLst>
            <pc:docMk/>
            <pc:sldMk cId="652046411" sldId="281"/>
            <ac:spMk id="7" creationId="{2192811C-E5D1-6643-BC23-3A6C231A9BEB}"/>
          </ac:spMkLst>
        </pc:spChg>
      </pc:sldChg>
      <pc:sldChg chg="del">
        <pc:chgData name="Ella Eyckmans" userId="e6c4487436fb0ab8" providerId="LiveId" clId="{D5AA5AA4-52BB-6F48-9E91-63441539ACC9}" dt="2021-12-21T15:40:19.778" v="56" actId="2696"/>
        <pc:sldMkLst>
          <pc:docMk/>
          <pc:sldMk cId="891952636" sldId="285"/>
        </pc:sldMkLst>
      </pc:sldChg>
      <pc:sldChg chg="del">
        <pc:chgData name="Ella Eyckmans" userId="e6c4487436fb0ab8" providerId="LiveId" clId="{D5AA5AA4-52BB-6F48-9E91-63441539ACC9}" dt="2021-12-21T15:40:20.078" v="57" actId="2696"/>
        <pc:sldMkLst>
          <pc:docMk/>
          <pc:sldMk cId="3750688169" sldId="291"/>
        </pc:sldMkLst>
      </pc:sldChg>
      <pc:sldChg chg="del">
        <pc:chgData name="Ella Eyckmans" userId="e6c4487436fb0ab8" providerId="LiveId" clId="{D5AA5AA4-52BB-6F48-9E91-63441539ACC9}" dt="2021-12-21T15:40:20.379" v="58" actId="2696"/>
        <pc:sldMkLst>
          <pc:docMk/>
          <pc:sldMk cId="3259073206" sldId="292"/>
        </pc:sldMkLst>
      </pc:sldChg>
      <pc:sldChg chg="add del">
        <pc:chgData name="Ella Eyckmans" userId="e6c4487436fb0ab8" providerId="LiveId" clId="{D5AA5AA4-52BB-6F48-9E91-63441539ACC9}" dt="2021-12-22T07:45:51.717" v="457" actId="2696"/>
        <pc:sldMkLst>
          <pc:docMk/>
          <pc:sldMk cId="840953539" sldId="437"/>
        </pc:sldMkLst>
      </pc:sldChg>
      <pc:sldChg chg="del">
        <pc:chgData name="Ella Eyckmans" userId="e6c4487436fb0ab8" providerId="LiveId" clId="{D5AA5AA4-52BB-6F48-9E91-63441539ACC9}" dt="2021-12-20T18:54:15.503" v="1" actId="2696"/>
        <pc:sldMkLst>
          <pc:docMk/>
          <pc:sldMk cId="4127639759" sldId="699"/>
        </pc:sldMkLst>
      </pc:sldChg>
      <pc:sldChg chg="add del ord">
        <pc:chgData name="Ella Eyckmans" userId="e6c4487436fb0ab8" providerId="LiveId" clId="{D5AA5AA4-52BB-6F48-9E91-63441539ACC9}" dt="2021-12-22T07:45:51.330" v="456" actId="2696"/>
        <pc:sldMkLst>
          <pc:docMk/>
          <pc:sldMk cId="4229088541" sldId="699"/>
        </pc:sldMkLst>
      </pc:sldChg>
      <pc:sldChg chg="addSp delSp add del setBg delDesignElem">
        <pc:chgData name="Ella Eyckmans" userId="e6c4487436fb0ab8" providerId="LiveId" clId="{D5AA5AA4-52BB-6F48-9E91-63441539ACC9}" dt="2021-12-21T15:47:12.091" v="296"/>
        <pc:sldMkLst>
          <pc:docMk/>
          <pc:sldMk cId="2827669871" sldId="709"/>
        </pc:sldMkLst>
        <pc:spChg chg="add del">
          <ac:chgData name="Ella Eyckmans" userId="e6c4487436fb0ab8" providerId="LiveId" clId="{D5AA5AA4-52BB-6F48-9E91-63441539ACC9}" dt="2021-12-21T15:47:08.913" v="295"/>
          <ac:spMkLst>
            <pc:docMk/>
            <pc:sldMk cId="2827669871" sldId="709"/>
            <ac:spMk id="8" creationId="{DD8F1FFB-5F90-4FEF-9CD9-AFBD5DE6B9B2}"/>
          </ac:spMkLst>
        </pc:spChg>
        <pc:cxnChg chg="add del">
          <ac:chgData name="Ella Eyckmans" userId="e6c4487436fb0ab8" providerId="LiveId" clId="{D5AA5AA4-52BB-6F48-9E91-63441539ACC9}" dt="2021-12-21T15:47:08.913" v="295"/>
          <ac:cxnSpMkLst>
            <pc:docMk/>
            <pc:sldMk cId="2827669871" sldId="709"/>
            <ac:cxnSpMk id="10" creationId="{AB43FA47-BA5F-408C-A681-89DC58E9E2A6}"/>
          </ac:cxnSpMkLst>
        </pc:cxnChg>
      </pc:sldChg>
      <pc:sldChg chg="del">
        <pc:chgData name="Ella Eyckmans" userId="e6c4487436fb0ab8" providerId="LiveId" clId="{D5AA5AA4-52BB-6F48-9E91-63441539ACC9}" dt="2021-12-21T15:40:21.103" v="61" actId="2696"/>
        <pc:sldMkLst>
          <pc:docMk/>
          <pc:sldMk cId="2313152703" sldId="711"/>
        </pc:sldMkLst>
      </pc:sldChg>
      <pc:sldChg chg="del">
        <pc:chgData name="Ella Eyckmans" userId="e6c4487436fb0ab8" providerId="LiveId" clId="{D5AA5AA4-52BB-6F48-9E91-63441539ACC9}" dt="2021-12-21T15:40:20.634" v="59" actId="2696"/>
        <pc:sldMkLst>
          <pc:docMk/>
          <pc:sldMk cId="3075695695" sldId="713"/>
        </pc:sldMkLst>
      </pc:sldChg>
      <pc:sldChg chg="del">
        <pc:chgData name="Ella Eyckmans" userId="e6c4487436fb0ab8" providerId="LiveId" clId="{D5AA5AA4-52BB-6F48-9E91-63441539ACC9}" dt="2021-12-21T15:40:23.558" v="68" actId="2696"/>
        <pc:sldMkLst>
          <pc:docMk/>
          <pc:sldMk cId="14413219" sldId="716"/>
        </pc:sldMkLst>
      </pc:sldChg>
      <pc:sldChg chg="modSp ord modAnim">
        <pc:chgData name="Ella Eyckmans" userId="e6c4487436fb0ab8" providerId="LiveId" clId="{D5AA5AA4-52BB-6F48-9E91-63441539ACC9}" dt="2021-12-22T10:34:53.032" v="1239" actId="20577"/>
        <pc:sldMkLst>
          <pc:docMk/>
          <pc:sldMk cId="1674676595" sldId="719"/>
        </pc:sldMkLst>
        <pc:spChg chg="mod">
          <ac:chgData name="Ella Eyckmans" userId="e6c4487436fb0ab8" providerId="LiveId" clId="{D5AA5AA4-52BB-6F48-9E91-63441539ACC9}" dt="2021-12-22T10:21:38.316" v="1235" actId="400"/>
          <ac:spMkLst>
            <pc:docMk/>
            <pc:sldMk cId="1674676595" sldId="719"/>
            <ac:spMk id="3" creationId="{492FE3B6-6584-4396-A8E4-EE1DDEDA1E14}"/>
          </ac:spMkLst>
        </pc:spChg>
        <pc:spChg chg="mod">
          <ac:chgData name="Ella Eyckmans" userId="e6c4487436fb0ab8" providerId="LiveId" clId="{D5AA5AA4-52BB-6F48-9E91-63441539ACC9}" dt="2021-12-22T10:34:53.032" v="1239" actId="20577"/>
          <ac:spMkLst>
            <pc:docMk/>
            <pc:sldMk cId="1674676595" sldId="719"/>
            <ac:spMk id="8" creationId="{EAC31661-2A23-F443-9A1C-7D8E40DD03D6}"/>
          </ac:spMkLst>
        </pc:spChg>
      </pc:sldChg>
      <pc:sldChg chg="del">
        <pc:chgData name="Ella Eyckmans" userId="e6c4487436fb0ab8" providerId="LiveId" clId="{D5AA5AA4-52BB-6F48-9E91-63441539ACC9}" dt="2021-12-21T15:40:26.355" v="69" actId="2696"/>
        <pc:sldMkLst>
          <pc:docMk/>
          <pc:sldMk cId="3991842834" sldId="721"/>
        </pc:sldMkLst>
      </pc:sldChg>
      <pc:sldChg chg="del">
        <pc:chgData name="Ella Eyckmans" userId="e6c4487436fb0ab8" providerId="LiveId" clId="{D5AA5AA4-52BB-6F48-9E91-63441539ACC9}" dt="2021-12-21T15:40:30.380" v="71" actId="2696"/>
        <pc:sldMkLst>
          <pc:docMk/>
          <pc:sldMk cId="3328870375" sldId="726"/>
        </pc:sldMkLst>
      </pc:sldChg>
      <pc:sldChg chg="add del">
        <pc:chgData name="Ella Eyckmans" userId="e6c4487436fb0ab8" providerId="LiveId" clId="{D5AA5AA4-52BB-6F48-9E91-63441539ACC9}" dt="2021-12-21T15:47:12.091" v="296"/>
        <pc:sldMkLst>
          <pc:docMk/>
          <pc:sldMk cId="1381105424" sldId="729"/>
        </pc:sldMkLst>
      </pc:sldChg>
      <pc:sldChg chg="add del">
        <pc:chgData name="Ella Eyckmans" userId="e6c4487436fb0ab8" providerId="LiveId" clId="{D5AA5AA4-52BB-6F48-9E91-63441539ACC9}" dt="2021-12-21T15:47:12.091" v="296"/>
        <pc:sldMkLst>
          <pc:docMk/>
          <pc:sldMk cId="564359773" sldId="730"/>
        </pc:sldMkLst>
      </pc:sldChg>
      <pc:sldChg chg="add del">
        <pc:chgData name="Ella Eyckmans" userId="e6c4487436fb0ab8" providerId="LiveId" clId="{D5AA5AA4-52BB-6F48-9E91-63441539ACC9}" dt="2021-12-22T07:45:55.031" v="458" actId="2696"/>
        <pc:sldMkLst>
          <pc:docMk/>
          <pc:sldMk cId="165475605" sldId="731"/>
        </pc:sldMkLst>
      </pc:sldChg>
      <pc:sldChg chg="add del">
        <pc:chgData name="Ella Eyckmans" userId="e6c4487436fb0ab8" providerId="LiveId" clId="{D5AA5AA4-52BB-6F48-9E91-63441539ACC9}" dt="2021-12-22T07:45:55.561" v="459" actId="2696"/>
        <pc:sldMkLst>
          <pc:docMk/>
          <pc:sldMk cId="2982827372" sldId="732"/>
        </pc:sldMkLst>
      </pc:sldChg>
      <pc:sldChg chg="del">
        <pc:chgData name="Ella Eyckmans" userId="e6c4487436fb0ab8" providerId="LiveId" clId="{D5AA5AA4-52BB-6F48-9E91-63441539ACC9}" dt="2021-12-21T15:40:36.858" v="73" actId="2696"/>
        <pc:sldMkLst>
          <pc:docMk/>
          <pc:sldMk cId="1456244806" sldId="733"/>
        </pc:sldMkLst>
      </pc:sldChg>
      <pc:sldChg chg="add del">
        <pc:chgData name="Ella Eyckmans" userId="e6c4487436fb0ab8" providerId="LiveId" clId="{D5AA5AA4-52BB-6F48-9E91-63441539ACC9}" dt="2021-12-22T07:45:56.098" v="460" actId="2696"/>
        <pc:sldMkLst>
          <pc:docMk/>
          <pc:sldMk cId="1774326363" sldId="733"/>
        </pc:sldMkLst>
      </pc:sldChg>
      <pc:sldChg chg="ord">
        <pc:chgData name="Ella Eyckmans" userId="e6c4487436fb0ab8" providerId="LiveId" clId="{D5AA5AA4-52BB-6F48-9E91-63441539ACC9}" dt="2021-12-21T15:41:58.521" v="84" actId="20578"/>
        <pc:sldMkLst>
          <pc:docMk/>
          <pc:sldMk cId="1339122884" sldId="734"/>
        </pc:sldMkLst>
      </pc:sldChg>
      <pc:sldChg chg="add del">
        <pc:chgData name="Ella Eyckmans" userId="e6c4487436fb0ab8" providerId="LiveId" clId="{D5AA5AA4-52BB-6F48-9E91-63441539ACC9}" dt="2021-12-22T07:45:56.865" v="462" actId="2696"/>
        <pc:sldMkLst>
          <pc:docMk/>
          <pc:sldMk cId="1383761184" sldId="735"/>
        </pc:sldMkLst>
      </pc:sldChg>
      <pc:sldChg chg="add del">
        <pc:chgData name="Ella Eyckmans" userId="e6c4487436fb0ab8" providerId="LiveId" clId="{D5AA5AA4-52BB-6F48-9E91-63441539ACC9}" dt="2021-12-22T07:45:57.316" v="463" actId="2696"/>
        <pc:sldMkLst>
          <pc:docMk/>
          <pc:sldMk cId="335686737" sldId="736"/>
        </pc:sldMkLst>
      </pc:sldChg>
      <pc:sldChg chg="del">
        <pc:chgData name="Ella Eyckmans" userId="e6c4487436fb0ab8" providerId="LiveId" clId="{D5AA5AA4-52BB-6F48-9E91-63441539ACC9}" dt="2021-12-21T15:40:27.665" v="70" actId="2696"/>
        <pc:sldMkLst>
          <pc:docMk/>
          <pc:sldMk cId="2167974618" sldId="736"/>
        </pc:sldMkLst>
      </pc:sldChg>
      <pc:sldChg chg="add del">
        <pc:chgData name="Ella Eyckmans" userId="e6c4487436fb0ab8" providerId="LiveId" clId="{D5AA5AA4-52BB-6F48-9E91-63441539ACC9}" dt="2021-12-22T07:45:57.801" v="464" actId="2696"/>
        <pc:sldMkLst>
          <pc:docMk/>
          <pc:sldMk cId="1388781129" sldId="737"/>
        </pc:sldMkLst>
      </pc:sldChg>
      <pc:sldChg chg="add del">
        <pc:chgData name="Ella Eyckmans" userId="e6c4487436fb0ab8" providerId="LiveId" clId="{D5AA5AA4-52BB-6F48-9E91-63441539ACC9}" dt="2021-12-22T07:45:58.474" v="465" actId="2696"/>
        <pc:sldMkLst>
          <pc:docMk/>
          <pc:sldMk cId="588692630" sldId="738"/>
        </pc:sldMkLst>
      </pc:sldChg>
      <pc:sldChg chg="add del">
        <pc:chgData name="Ella Eyckmans" userId="e6c4487436fb0ab8" providerId="LiveId" clId="{D5AA5AA4-52BB-6F48-9E91-63441539ACC9}" dt="2021-12-22T07:45:59.099" v="466" actId="2696"/>
        <pc:sldMkLst>
          <pc:docMk/>
          <pc:sldMk cId="291768854" sldId="739"/>
        </pc:sldMkLst>
      </pc:sldChg>
      <pc:sldChg chg="add del">
        <pc:chgData name="Ella Eyckmans" userId="e6c4487436fb0ab8" providerId="LiveId" clId="{D5AA5AA4-52BB-6F48-9E91-63441539ACC9}" dt="2021-12-22T07:45:59.648" v="467" actId="2696"/>
        <pc:sldMkLst>
          <pc:docMk/>
          <pc:sldMk cId="2972787161" sldId="740"/>
        </pc:sldMkLst>
      </pc:sldChg>
      <pc:sldChg chg="add">
        <pc:chgData name="Ella Eyckmans" userId="e6c4487436fb0ab8" providerId="LiveId" clId="{D5AA5AA4-52BB-6F48-9E91-63441539ACC9}" dt="2021-12-21T15:47:47.071" v="297"/>
        <pc:sldMkLst>
          <pc:docMk/>
          <pc:sldMk cId="2936871460" sldId="743"/>
        </pc:sldMkLst>
      </pc:sldChg>
      <pc:sldChg chg="add del">
        <pc:chgData name="Ella Eyckmans" userId="e6c4487436fb0ab8" providerId="LiveId" clId="{D5AA5AA4-52BB-6F48-9E91-63441539ACC9}" dt="2021-12-21T15:47:12.091" v="296"/>
        <pc:sldMkLst>
          <pc:docMk/>
          <pc:sldMk cId="2803671826" sldId="745"/>
        </pc:sldMkLst>
      </pc:sldChg>
      <pc:sldChg chg="add del">
        <pc:chgData name="Ella Eyckmans" userId="e6c4487436fb0ab8" providerId="LiveId" clId="{D5AA5AA4-52BB-6F48-9E91-63441539ACC9}" dt="2021-12-21T15:47:12.091" v="296"/>
        <pc:sldMkLst>
          <pc:docMk/>
          <pc:sldMk cId="4165230463" sldId="748"/>
        </pc:sldMkLst>
      </pc:sldChg>
      <pc:sldChg chg="ord">
        <pc:chgData name="Ella Eyckmans" userId="e6c4487436fb0ab8" providerId="LiveId" clId="{D5AA5AA4-52BB-6F48-9E91-63441539ACC9}" dt="2021-12-21T15:43:45.085" v="278" actId="20578"/>
        <pc:sldMkLst>
          <pc:docMk/>
          <pc:sldMk cId="4005608953" sldId="808"/>
        </pc:sldMkLst>
      </pc:sldChg>
      <pc:sldChg chg="add del">
        <pc:chgData name="Ella Eyckmans" userId="e6c4487436fb0ab8" providerId="LiveId" clId="{D5AA5AA4-52BB-6F48-9E91-63441539ACC9}" dt="2021-12-22T07:46:14.822" v="469" actId="2696"/>
        <pc:sldMkLst>
          <pc:docMk/>
          <pc:sldMk cId="122953383" sldId="865"/>
        </pc:sldMkLst>
      </pc:sldChg>
      <pc:sldChg chg="add del">
        <pc:chgData name="Ella Eyckmans" userId="e6c4487436fb0ab8" providerId="LiveId" clId="{D5AA5AA4-52BB-6F48-9E91-63441539ACC9}" dt="2021-12-22T07:47:05.545" v="521" actId="2696"/>
        <pc:sldMkLst>
          <pc:docMk/>
          <pc:sldMk cId="3778029049" sldId="866"/>
        </pc:sldMkLst>
      </pc:sldChg>
      <pc:sldChg chg="del">
        <pc:chgData name="Ella Eyckmans" userId="e6c4487436fb0ab8" providerId="LiveId" clId="{D5AA5AA4-52BB-6F48-9E91-63441539ACC9}" dt="2021-12-21T15:40:22.255" v="64" actId="2696"/>
        <pc:sldMkLst>
          <pc:docMk/>
          <pc:sldMk cId="2122663040" sldId="876"/>
        </pc:sldMkLst>
      </pc:sldChg>
      <pc:sldChg chg="del">
        <pc:chgData name="Ella Eyckmans" userId="e6c4487436fb0ab8" providerId="LiveId" clId="{D5AA5AA4-52BB-6F48-9E91-63441539ACC9}" dt="2021-12-21T15:40:22.535" v="65" actId="2696"/>
        <pc:sldMkLst>
          <pc:docMk/>
          <pc:sldMk cId="1665918722" sldId="877"/>
        </pc:sldMkLst>
      </pc:sldChg>
      <pc:sldChg chg="del">
        <pc:chgData name="Ella Eyckmans" userId="e6c4487436fb0ab8" providerId="LiveId" clId="{D5AA5AA4-52BB-6F48-9E91-63441539ACC9}" dt="2021-12-21T15:40:22.875" v="66" actId="2696"/>
        <pc:sldMkLst>
          <pc:docMk/>
          <pc:sldMk cId="3028398819" sldId="878"/>
        </pc:sldMkLst>
      </pc:sldChg>
      <pc:sldChg chg="del">
        <pc:chgData name="Ella Eyckmans" userId="e6c4487436fb0ab8" providerId="LiveId" clId="{D5AA5AA4-52BB-6F48-9E91-63441539ACC9}" dt="2021-12-21T15:40:23.184" v="67" actId="2696"/>
        <pc:sldMkLst>
          <pc:docMk/>
          <pc:sldMk cId="341022686" sldId="879"/>
        </pc:sldMkLst>
      </pc:sldChg>
      <pc:sldChg chg="del">
        <pc:chgData name="Ella Eyckmans" userId="e6c4487436fb0ab8" providerId="LiveId" clId="{D5AA5AA4-52BB-6F48-9E91-63441539ACC9}" dt="2021-12-22T07:47:14.123" v="522" actId="2696"/>
        <pc:sldMkLst>
          <pc:docMk/>
          <pc:sldMk cId="1847678315" sldId="882"/>
        </pc:sldMkLst>
      </pc:sldChg>
      <pc:sldChg chg="del">
        <pc:chgData name="Ella Eyckmans" userId="e6c4487436fb0ab8" providerId="LiveId" clId="{D5AA5AA4-52BB-6F48-9E91-63441539ACC9}" dt="2021-12-21T15:40:35.261" v="72" actId="2696"/>
        <pc:sldMkLst>
          <pc:docMk/>
          <pc:sldMk cId="2532977248" sldId="884"/>
        </pc:sldMkLst>
      </pc:sldChg>
      <pc:sldChg chg="del">
        <pc:chgData name="Ella Eyckmans" userId="e6c4487436fb0ab8" providerId="LiveId" clId="{D5AA5AA4-52BB-6F48-9E91-63441539ACC9}" dt="2021-12-21T15:40:39.132" v="74" actId="2696"/>
        <pc:sldMkLst>
          <pc:docMk/>
          <pc:sldMk cId="3970148903" sldId="886"/>
        </pc:sldMkLst>
      </pc:sldChg>
      <pc:sldChg chg="add">
        <pc:chgData name="Ella Eyckmans" userId="e6c4487436fb0ab8" providerId="LiveId" clId="{D5AA5AA4-52BB-6F48-9E91-63441539ACC9}" dt="2021-12-21T15:47:47.071" v="297"/>
        <pc:sldMkLst>
          <pc:docMk/>
          <pc:sldMk cId="3876505512" sldId="1894"/>
        </pc:sldMkLst>
      </pc:sldChg>
      <pc:sldChg chg="add del">
        <pc:chgData name="Ella Eyckmans" userId="e6c4487436fb0ab8" providerId="LiveId" clId="{D5AA5AA4-52BB-6F48-9E91-63441539ACC9}" dt="2021-12-22T07:46:14.330" v="468" actId="2696"/>
        <pc:sldMkLst>
          <pc:docMk/>
          <pc:sldMk cId="3361286105" sldId="1895"/>
        </pc:sldMkLst>
      </pc:sldChg>
      <pc:sldChg chg="del">
        <pc:chgData name="Ella Eyckmans" userId="e6c4487436fb0ab8" providerId="LiveId" clId="{D5AA5AA4-52BB-6F48-9E91-63441539ACC9}" dt="2021-12-21T15:40:21.352" v="62" actId="2696"/>
        <pc:sldMkLst>
          <pc:docMk/>
          <pc:sldMk cId="278323639" sldId="2134"/>
        </pc:sldMkLst>
      </pc:sldChg>
      <pc:sldChg chg="del">
        <pc:chgData name="Ella Eyckmans" userId="e6c4487436fb0ab8" providerId="LiveId" clId="{D5AA5AA4-52BB-6F48-9E91-63441539ACC9}" dt="2021-12-21T15:40:21.620" v="63" actId="2696"/>
        <pc:sldMkLst>
          <pc:docMk/>
          <pc:sldMk cId="389156551" sldId="2135"/>
        </pc:sldMkLst>
      </pc:sldChg>
      <pc:sldChg chg="modSp mod">
        <pc:chgData name="Ella Eyckmans" userId="e6c4487436fb0ab8" providerId="LiveId" clId="{D5AA5AA4-52BB-6F48-9E91-63441539ACC9}" dt="2021-12-21T15:41:10.905" v="83" actId="14100"/>
        <pc:sldMkLst>
          <pc:docMk/>
          <pc:sldMk cId="3183219371" sldId="2136"/>
        </pc:sldMkLst>
        <pc:spChg chg="mod">
          <ac:chgData name="Ella Eyckmans" userId="e6c4487436fb0ab8" providerId="LiveId" clId="{D5AA5AA4-52BB-6F48-9E91-63441539ACC9}" dt="2021-12-21T15:41:10.905" v="83" actId="14100"/>
          <ac:spMkLst>
            <pc:docMk/>
            <pc:sldMk cId="3183219371" sldId="2136"/>
            <ac:spMk id="3" creationId="{5E1A707E-FCE5-9141-B20F-841FD34CCD20}"/>
          </ac:spMkLst>
        </pc:spChg>
      </pc:sldChg>
      <pc:sldChg chg="del">
        <pc:chgData name="Ella Eyckmans" userId="e6c4487436fb0ab8" providerId="LiveId" clId="{D5AA5AA4-52BB-6F48-9E91-63441539ACC9}" dt="2021-12-21T15:40:16.702" v="54" actId="2696"/>
        <pc:sldMkLst>
          <pc:docMk/>
          <pc:sldMk cId="2176414995" sldId="2137"/>
        </pc:sldMkLst>
      </pc:sldChg>
      <pc:sldChg chg="modSp add del mod ord">
        <pc:chgData name="Ella Eyckmans" userId="e6c4487436fb0ab8" providerId="LiveId" clId="{D5AA5AA4-52BB-6F48-9E91-63441539ACC9}" dt="2021-12-21T15:43:32.209" v="270" actId="2696"/>
        <pc:sldMkLst>
          <pc:docMk/>
          <pc:sldMk cId="3036177622" sldId="2138"/>
        </pc:sldMkLst>
        <pc:spChg chg="mod">
          <ac:chgData name="Ella Eyckmans" userId="e6c4487436fb0ab8" providerId="LiveId" clId="{D5AA5AA4-52BB-6F48-9E91-63441539ACC9}" dt="2021-12-20T18:54:29.945" v="8" actId="20577"/>
          <ac:spMkLst>
            <pc:docMk/>
            <pc:sldMk cId="3036177622" sldId="2138"/>
            <ac:spMk id="2" creationId="{173958E5-D6AD-4745-9991-1EBE750FFEF9}"/>
          </ac:spMkLst>
        </pc:spChg>
      </pc:sldChg>
      <pc:sldChg chg="modSp add mod">
        <pc:chgData name="Ella Eyckmans" userId="e6c4487436fb0ab8" providerId="LiveId" clId="{D5AA5AA4-52BB-6F48-9E91-63441539ACC9}" dt="2021-12-21T15:49:28.411" v="340" actId="255"/>
        <pc:sldMkLst>
          <pc:docMk/>
          <pc:sldMk cId="2094355251" sldId="2139"/>
        </pc:sldMkLst>
        <pc:spChg chg="mod">
          <ac:chgData name="Ella Eyckmans" userId="e6c4487436fb0ab8" providerId="LiveId" clId="{D5AA5AA4-52BB-6F48-9E91-63441539ACC9}" dt="2021-12-20T18:54:32.285" v="11" actId="20577"/>
          <ac:spMkLst>
            <pc:docMk/>
            <pc:sldMk cId="2094355251" sldId="2139"/>
            <ac:spMk id="2" creationId="{173958E5-D6AD-4745-9991-1EBE750FFEF9}"/>
          </ac:spMkLst>
        </pc:spChg>
        <pc:spChg chg="mod">
          <ac:chgData name="Ella Eyckmans" userId="e6c4487436fb0ab8" providerId="LiveId" clId="{D5AA5AA4-52BB-6F48-9E91-63441539ACC9}" dt="2021-12-21T15:49:28.411" v="340" actId="255"/>
          <ac:spMkLst>
            <pc:docMk/>
            <pc:sldMk cId="2094355251" sldId="2139"/>
            <ac:spMk id="3" creationId="{6D332CB6-4C30-4A0F-9936-BF60D4F224F6}"/>
          </ac:spMkLst>
        </pc:spChg>
      </pc:sldChg>
      <pc:sldChg chg="modSp add mod">
        <pc:chgData name="Ella Eyckmans" userId="e6c4487436fb0ab8" providerId="LiveId" clId="{D5AA5AA4-52BB-6F48-9E91-63441539ACC9}" dt="2021-12-22T08:32:04.809" v="782" actId="27636"/>
        <pc:sldMkLst>
          <pc:docMk/>
          <pc:sldMk cId="4290569954" sldId="2140"/>
        </pc:sldMkLst>
        <pc:spChg chg="mod">
          <ac:chgData name="Ella Eyckmans" userId="e6c4487436fb0ab8" providerId="LiveId" clId="{D5AA5AA4-52BB-6F48-9E91-63441539ACC9}" dt="2021-12-21T15:43:35.717" v="275" actId="20577"/>
          <ac:spMkLst>
            <pc:docMk/>
            <pc:sldMk cId="4290569954" sldId="2140"/>
            <ac:spMk id="2" creationId="{173958E5-D6AD-4745-9991-1EBE750FFEF9}"/>
          </ac:spMkLst>
        </pc:spChg>
        <pc:spChg chg="mod">
          <ac:chgData name="Ella Eyckmans" userId="e6c4487436fb0ab8" providerId="LiveId" clId="{D5AA5AA4-52BB-6F48-9E91-63441539ACC9}" dt="2021-12-22T08:32:04.809" v="782" actId="27636"/>
          <ac:spMkLst>
            <pc:docMk/>
            <pc:sldMk cId="4290569954" sldId="2140"/>
            <ac:spMk id="3" creationId="{6D332CB6-4C30-4A0F-9936-BF60D4F224F6}"/>
          </ac:spMkLst>
        </pc:spChg>
      </pc:sldChg>
      <pc:sldChg chg="modSp new mod">
        <pc:chgData name="Ella Eyckmans" userId="e6c4487436fb0ab8" providerId="LiveId" clId="{D5AA5AA4-52BB-6F48-9E91-63441539ACC9}" dt="2021-12-22T09:28:30.839" v="1195" actId="20577"/>
        <pc:sldMkLst>
          <pc:docMk/>
          <pc:sldMk cId="3813431816" sldId="2141"/>
        </pc:sldMkLst>
        <pc:spChg chg="mod">
          <ac:chgData name="Ella Eyckmans" userId="e6c4487436fb0ab8" providerId="LiveId" clId="{D5AA5AA4-52BB-6F48-9E91-63441539ACC9}" dt="2021-12-21T15:42:15.275" v="118" actId="20577"/>
          <ac:spMkLst>
            <pc:docMk/>
            <pc:sldMk cId="3813431816" sldId="2141"/>
            <ac:spMk id="2" creationId="{DCBF558B-9BAF-4C4E-948F-AEF48676B4B9}"/>
          </ac:spMkLst>
        </pc:spChg>
        <pc:spChg chg="mod">
          <ac:chgData name="Ella Eyckmans" userId="e6c4487436fb0ab8" providerId="LiveId" clId="{D5AA5AA4-52BB-6F48-9E91-63441539ACC9}" dt="2021-12-22T09:28:30.839" v="1195" actId="20577"/>
          <ac:spMkLst>
            <pc:docMk/>
            <pc:sldMk cId="3813431816" sldId="2141"/>
            <ac:spMk id="3" creationId="{B2AE6AB1-B39C-6446-A2AC-4F55078B286C}"/>
          </ac:spMkLst>
        </pc:spChg>
      </pc:sldChg>
      <pc:sldChg chg="add del">
        <pc:chgData name="Ella Eyckmans" userId="e6c4487436fb0ab8" providerId="LiveId" clId="{D5AA5AA4-52BB-6F48-9E91-63441539ACC9}" dt="2021-12-21T15:47:12.091" v="296"/>
        <pc:sldMkLst>
          <pc:docMk/>
          <pc:sldMk cId="2219068316" sldId="2142"/>
        </pc:sldMkLst>
      </pc:sldChg>
      <pc:sldChg chg="add del">
        <pc:chgData name="Ella Eyckmans" userId="e6c4487436fb0ab8" providerId="LiveId" clId="{D5AA5AA4-52BB-6F48-9E91-63441539ACC9}" dt="2021-12-22T07:45:56.489" v="461" actId="2696"/>
        <pc:sldMkLst>
          <pc:docMk/>
          <pc:sldMk cId="943457976" sldId="2143"/>
        </pc:sldMkLst>
      </pc:sldChg>
      <pc:sldChg chg="modSp add mod ord">
        <pc:chgData name="Ella Eyckmans" userId="e6c4487436fb0ab8" providerId="LiveId" clId="{D5AA5AA4-52BB-6F48-9E91-63441539ACC9}" dt="2021-12-22T08:26:48.398" v="604" actId="20578"/>
        <pc:sldMkLst>
          <pc:docMk/>
          <pc:sldMk cId="4181983566" sldId="2144"/>
        </pc:sldMkLst>
        <pc:spChg chg="mod">
          <ac:chgData name="Ella Eyckmans" userId="e6c4487436fb0ab8" providerId="LiveId" clId="{D5AA5AA4-52BB-6F48-9E91-63441539ACC9}" dt="2021-12-22T07:46:42.926" v="520" actId="14100"/>
          <ac:spMkLst>
            <pc:docMk/>
            <pc:sldMk cId="4181983566" sldId="2144"/>
            <ac:spMk id="4" creationId="{2AB1CF8B-80E0-CD43-929A-C65D3965216F}"/>
          </ac:spMkLst>
        </pc:spChg>
        <pc:spChg chg="mod">
          <ac:chgData name="Ella Eyckmans" userId="e6c4487436fb0ab8" providerId="LiveId" clId="{D5AA5AA4-52BB-6F48-9E91-63441539ACC9}" dt="2021-12-22T07:46:23.210" v="483" actId="20577"/>
          <ac:spMkLst>
            <pc:docMk/>
            <pc:sldMk cId="4181983566" sldId="2144"/>
            <ac:spMk id="5" creationId="{619810AA-B999-B64A-8CB2-72AD952EB374}"/>
          </ac:spMkLst>
        </pc:spChg>
      </pc:sldChg>
      <pc:sldChg chg="modSp add mod ord">
        <pc:chgData name="Ella Eyckmans" userId="e6c4487436fb0ab8" providerId="LiveId" clId="{D5AA5AA4-52BB-6F48-9E91-63441539ACC9}" dt="2021-12-22T10:20:52.532" v="1232" actId="20578"/>
        <pc:sldMkLst>
          <pc:docMk/>
          <pc:sldMk cId="2706106229" sldId="2145"/>
        </pc:sldMkLst>
        <pc:spChg chg="mod">
          <ac:chgData name="Ella Eyckmans" userId="e6c4487436fb0ab8" providerId="LiveId" clId="{D5AA5AA4-52BB-6F48-9E91-63441539ACC9}" dt="2021-12-22T07:47:38.198" v="593" actId="114"/>
          <ac:spMkLst>
            <pc:docMk/>
            <pc:sldMk cId="2706106229" sldId="2145"/>
            <ac:spMk id="3" creationId="{5E1A707E-FCE5-9141-B20F-841FD34CCD20}"/>
          </ac:spMkLst>
        </pc:spChg>
      </pc:sldChg>
      <pc:sldChg chg="modSp new mod">
        <pc:chgData name="Ella Eyckmans" userId="e6c4487436fb0ab8" providerId="LiveId" clId="{D5AA5AA4-52BB-6F48-9E91-63441539ACC9}" dt="2021-12-22T08:40:15.532" v="1052" actId="20577"/>
        <pc:sldMkLst>
          <pc:docMk/>
          <pc:sldMk cId="4167187704" sldId="2146"/>
        </pc:sldMkLst>
        <pc:spChg chg="mod">
          <ac:chgData name="Ella Eyckmans" userId="e6c4487436fb0ab8" providerId="LiveId" clId="{D5AA5AA4-52BB-6F48-9E91-63441539ACC9}" dt="2021-12-22T08:30:06.059" v="613" actId="207"/>
          <ac:spMkLst>
            <pc:docMk/>
            <pc:sldMk cId="4167187704" sldId="2146"/>
            <ac:spMk id="2" creationId="{3FE6227F-3E27-FD40-8C46-47B1E0C0ECB4}"/>
          </ac:spMkLst>
        </pc:spChg>
        <pc:spChg chg="mod">
          <ac:chgData name="Ella Eyckmans" userId="e6c4487436fb0ab8" providerId="LiveId" clId="{D5AA5AA4-52BB-6F48-9E91-63441539ACC9}" dt="2021-12-22T08:40:15.532" v="1052" actId="20577"/>
          <ac:spMkLst>
            <pc:docMk/>
            <pc:sldMk cId="4167187704" sldId="2146"/>
            <ac:spMk id="3" creationId="{F9B31978-DF71-494E-9037-713442C58FAA}"/>
          </ac:spMkLst>
        </pc:spChg>
      </pc:sldChg>
      <pc:sldChg chg="modSp new mod">
        <pc:chgData name="Ella Eyckmans" userId="e6c4487436fb0ab8" providerId="LiveId" clId="{D5AA5AA4-52BB-6F48-9E91-63441539ACC9}" dt="2021-12-22T08:41:33.558" v="1182" actId="113"/>
        <pc:sldMkLst>
          <pc:docMk/>
          <pc:sldMk cId="2065100056" sldId="2147"/>
        </pc:sldMkLst>
        <pc:spChg chg="mod">
          <ac:chgData name="Ella Eyckmans" userId="e6c4487436fb0ab8" providerId="LiveId" clId="{D5AA5AA4-52BB-6F48-9E91-63441539ACC9}" dt="2021-12-22T08:41:06.942" v="1102" actId="20577"/>
          <ac:spMkLst>
            <pc:docMk/>
            <pc:sldMk cId="2065100056" sldId="2147"/>
            <ac:spMk id="2" creationId="{6E4B9AD6-74B6-2342-8536-B59AFEC408F6}"/>
          </ac:spMkLst>
        </pc:spChg>
        <pc:spChg chg="mod">
          <ac:chgData name="Ella Eyckmans" userId="e6c4487436fb0ab8" providerId="LiveId" clId="{D5AA5AA4-52BB-6F48-9E91-63441539ACC9}" dt="2021-12-22T08:41:33.558" v="1182" actId="113"/>
          <ac:spMkLst>
            <pc:docMk/>
            <pc:sldMk cId="2065100056" sldId="2147"/>
            <ac:spMk id="3" creationId="{AA01E690-431B-0C41-A12E-E276DCD90BEE}"/>
          </ac:spMkLst>
        </pc:spChg>
      </pc:sldChg>
    </pc:docChg>
  </pc:docChgLst>
  <pc:docChgLst>
    <pc:chgData name="Ella Eyckmans" userId="e6c4487436fb0ab8" providerId="LiveId" clId="{50A22FC6-AD35-C440-ADEB-7B707FCDF64D}"/>
    <pc:docChg chg="delSld">
      <pc:chgData name="Ella Eyckmans" userId="e6c4487436fb0ab8" providerId="LiveId" clId="{50A22FC6-AD35-C440-ADEB-7B707FCDF64D}" dt="2021-12-22T11:00:07.285" v="5" actId="2696"/>
      <pc:docMkLst>
        <pc:docMk/>
      </pc:docMkLst>
      <pc:sldChg chg="del">
        <pc:chgData name="Ella Eyckmans" userId="e6c4487436fb0ab8" providerId="LiveId" clId="{50A22FC6-AD35-C440-ADEB-7B707FCDF64D}" dt="2021-12-22T11:00:06.355" v="3" actId="2696"/>
        <pc:sldMkLst>
          <pc:docMk/>
          <pc:sldMk cId="1930526175" sldId="270"/>
        </pc:sldMkLst>
      </pc:sldChg>
      <pc:sldChg chg="del">
        <pc:chgData name="Ella Eyckmans" userId="e6c4487436fb0ab8" providerId="LiveId" clId="{50A22FC6-AD35-C440-ADEB-7B707FCDF64D}" dt="2021-12-22T11:00:07.285" v="5" actId="2696"/>
        <pc:sldMkLst>
          <pc:docMk/>
          <pc:sldMk cId="652046411" sldId="281"/>
        </pc:sldMkLst>
      </pc:sldChg>
      <pc:sldChg chg="del">
        <pc:chgData name="Ella Eyckmans" userId="e6c4487436fb0ab8" providerId="LiveId" clId="{50A22FC6-AD35-C440-ADEB-7B707FCDF64D}" dt="2021-12-22T11:00:05.224" v="2" actId="2696"/>
        <pc:sldMkLst>
          <pc:docMk/>
          <pc:sldMk cId="2936871460" sldId="743"/>
        </pc:sldMkLst>
      </pc:sldChg>
      <pc:sldChg chg="del">
        <pc:chgData name="Ella Eyckmans" userId="e6c4487436fb0ab8" providerId="LiveId" clId="{50A22FC6-AD35-C440-ADEB-7B707FCDF64D}" dt="2021-12-22T11:00:06.768" v="4" actId="2696"/>
        <pc:sldMkLst>
          <pc:docMk/>
          <pc:sldMk cId="4165230463" sldId="748"/>
        </pc:sldMkLst>
      </pc:sldChg>
      <pc:sldChg chg="del">
        <pc:chgData name="Ella Eyckmans" userId="e6c4487436fb0ab8" providerId="LiveId" clId="{50A22FC6-AD35-C440-ADEB-7B707FCDF64D}" dt="2021-12-22T11:00:03.828" v="0" actId="2696"/>
        <pc:sldMkLst>
          <pc:docMk/>
          <pc:sldMk cId="3876505512" sldId="1894"/>
        </pc:sldMkLst>
      </pc:sldChg>
      <pc:sldChg chg="del">
        <pc:chgData name="Ella Eyckmans" userId="e6c4487436fb0ab8" providerId="LiveId" clId="{50A22FC6-AD35-C440-ADEB-7B707FCDF64D}" dt="2021-12-22T11:00:04.141" v="1" actId="2696"/>
        <pc:sldMkLst>
          <pc:docMk/>
          <pc:sldMk cId="4181983566" sldId="2144"/>
        </pc:sldMkLst>
      </pc:sldChg>
    </pc:docChg>
  </pc:docChgLst>
  <pc:docChgLst>
    <pc:chgData name="Ella Eyckmans" userId="e6c4487436fb0ab8" providerId="LiveId" clId="{66D2A6F7-E46D-0E4F-9394-35FC3A204EE8}"/>
    <pc:docChg chg="undo custSel delSld modSld sldOrd">
      <pc:chgData name="Ella Eyckmans" userId="e6c4487436fb0ab8" providerId="LiveId" clId="{66D2A6F7-E46D-0E4F-9394-35FC3A204EE8}" dt="2021-08-04T09:17:46.980" v="87" actId="20578"/>
      <pc:docMkLst>
        <pc:docMk/>
      </pc:docMkLst>
      <pc:sldChg chg="del">
        <pc:chgData name="Ella Eyckmans" userId="e6c4487436fb0ab8" providerId="LiveId" clId="{66D2A6F7-E46D-0E4F-9394-35FC3A204EE8}" dt="2021-08-03T13:38:10.235" v="0" actId="2696"/>
        <pc:sldMkLst>
          <pc:docMk/>
          <pc:sldMk cId="840953539" sldId="437"/>
        </pc:sldMkLst>
      </pc:sldChg>
      <pc:sldChg chg="addSp delSp modSp mod">
        <pc:chgData name="Ella Eyckmans" userId="e6c4487436fb0ab8" providerId="LiveId" clId="{66D2A6F7-E46D-0E4F-9394-35FC3A204EE8}" dt="2021-08-04T07:58:00.022" v="76"/>
        <pc:sldMkLst>
          <pc:docMk/>
          <pc:sldMk cId="490794267" sldId="620"/>
        </pc:sldMkLst>
        <pc:spChg chg="add del mod">
          <ac:chgData name="Ella Eyckmans" userId="e6c4487436fb0ab8" providerId="LiveId" clId="{66D2A6F7-E46D-0E4F-9394-35FC3A204EE8}" dt="2021-08-04T07:58:00.022" v="76"/>
          <ac:spMkLst>
            <pc:docMk/>
            <pc:sldMk cId="490794267" sldId="620"/>
            <ac:spMk id="3" creationId="{20D6625B-9A10-E240-A45F-D021B08A3383}"/>
          </ac:spMkLst>
        </pc:spChg>
      </pc:sldChg>
      <pc:sldChg chg="ord">
        <pc:chgData name="Ella Eyckmans" userId="e6c4487436fb0ab8" providerId="LiveId" clId="{66D2A6F7-E46D-0E4F-9394-35FC3A204EE8}" dt="2021-08-04T08:49:03.872" v="81" actId="20578"/>
        <pc:sldMkLst>
          <pc:docMk/>
          <pc:sldMk cId="2245069123" sldId="674"/>
        </pc:sldMkLst>
      </pc:sldChg>
      <pc:sldChg chg="ord">
        <pc:chgData name="Ella Eyckmans" userId="e6c4487436fb0ab8" providerId="LiveId" clId="{66D2A6F7-E46D-0E4F-9394-35FC3A204EE8}" dt="2021-08-04T09:14:28.397" v="83" actId="20578"/>
        <pc:sldMkLst>
          <pc:docMk/>
          <pc:sldMk cId="1796407010" sldId="682"/>
        </pc:sldMkLst>
      </pc:sldChg>
      <pc:sldChg chg="addSp delSp modSp mod">
        <pc:chgData name="Ella Eyckmans" userId="e6c4487436fb0ab8" providerId="LiveId" clId="{66D2A6F7-E46D-0E4F-9394-35FC3A204EE8}" dt="2021-08-04T06:50:26.700" v="68"/>
        <pc:sldMkLst>
          <pc:docMk/>
          <pc:sldMk cId="2321355451" sldId="683"/>
        </pc:sldMkLst>
        <pc:spChg chg="add del mod">
          <ac:chgData name="Ella Eyckmans" userId="e6c4487436fb0ab8" providerId="LiveId" clId="{66D2A6F7-E46D-0E4F-9394-35FC3A204EE8}" dt="2021-08-04T06:50:26.700" v="68"/>
          <ac:spMkLst>
            <pc:docMk/>
            <pc:sldMk cId="2321355451" sldId="683"/>
            <ac:spMk id="3" creationId="{A9691530-F56D-F94A-807D-3F38BB98701F}"/>
          </ac:spMkLst>
        </pc:spChg>
      </pc:sldChg>
      <pc:sldChg chg="ord">
        <pc:chgData name="Ella Eyckmans" userId="e6c4487436fb0ab8" providerId="LiveId" clId="{66D2A6F7-E46D-0E4F-9394-35FC3A204EE8}" dt="2021-08-04T09:14:28.397" v="83" actId="20578"/>
        <pc:sldMkLst>
          <pc:docMk/>
          <pc:sldMk cId="1777045178" sldId="685"/>
        </pc:sldMkLst>
      </pc:sldChg>
      <pc:sldChg chg="ord">
        <pc:chgData name="Ella Eyckmans" userId="e6c4487436fb0ab8" providerId="LiveId" clId="{66D2A6F7-E46D-0E4F-9394-35FC3A204EE8}" dt="2021-08-04T09:17:46.980" v="87" actId="20578"/>
        <pc:sldMkLst>
          <pc:docMk/>
          <pc:sldMk cId="309611427" sldId="695"/>
        </pc:sldMkLst>
      </pc:sldChg>
      <pc:sldChg chg="ord">
        <pc:chgData name="Ella Eyckmans" userId="e6c4487436fb0ab8" providerId="LiveId" clId="{66D2A6F7-E46D-0E4F-9394-35FC3A204EE8}" dt="2021-08-04T08:02:35.805" v="77" actId="20578"/>
        <pc:sldMkLst>
          <pc:docMk/>
          <pc:sldMk cId="3825094344" sldId="699"/>
        </pc:sldMkLst>
      </pc:sldChg>
      <pc:sldChg chg="modSp mod ord">
        <pc:chgData name="Ella Eyckmans" userId="e6c4487436fb0ab8" providerId="LiveId" clId="{66D2A6F7-E46D-0E4F-9394-35FC3A204EE8}" dt="2021-08-04T08:48:37.007" v="80" actId="20578"/>
        <pc:sldMkLst>
          <pc:docMk/>
          <pc:sldMk cId="2487321929" sldId="824"/>
        </pc:sldMkLst>
        <pc:spChg chg="mod">
          <ac:chgData name="Ella Eyckmans" userId="e6c4487436fb0ab8" providerId="LiveId" clId="{66D2A6F7-E46D-0E4F-9394-35FC3A204EE8}" dt="2021-08-03T13:48:43.451" v="64" actId="20577"/>
          <ac:spMkLst>
            <pc:docMk/>
            <pc:sldMk cId="2487321929" sldId="824"/>
            <ac:spMk id="2" creationId="{69118FEC-9392-3F4E-80AE-6A739E2A36E3}"/>
          </ac:spMkLst>
        </pc:spChg>
      </pc:sldChg>
      <pc:sldChg chg="ord">
        <pc:chgData name="Ella Eyckmans" userId="e6c4487436fb0ab8" providerId="LiveId" clId="{66D2A6F7-E46D-0E4F-9394-35FC3A204EE8}" dt="2021-08-04T08:29:34.487" v="78" actId="20578"/>
        <pc:sldMkLst>
          <pc:docMk/>
          <pc:sldMk cId="4236508707" sldId="869"/>
        </pc:sldMkLst>
      </pc:sldChg>
    </pc:docChg>
  </pc:docChgLst>
  <pc:docChgLst>
    <pc:chgData name="Ella Eyckmans" userId="e6c4487436fb0ab8" providerId="LiveId" clId="{7D7FE0E7-6D82-4A49-B44C-59B2CCD19810}"/>
    <pc:docChg chg="undo custSel addSld delSld modSld sldOrd">
      <pc:chgData name="Ella Eyckmans" userId="e6c4487436fb0ab8" providerId="LiveId" clId="{7D7FE0E7-6D82-4A49-B44C-59B2CCD19810}" dt="2021-08-09T07:09:34.584" v="1794" actId="20578"/>
      <pc:docMkLst>
        <pc:docMk/>
      </pc:docMkLst>
      <pc:sldChg chg="add">
        <pc:chgData name="Ella Eyckmans" userId="e6c4487436fb0ab8" providerId="LiveId" clId="{7D7FE0E7-6D82-4A49-B44C-59B2CCD19810}" dt="2021-08-07T20:22:34.683" v="1273"/>
        <pc:sldMkLst>
          <pc:docMk/>
          <pc:sldMk cId="2832019769" sldId="258"/>
        </pc:sldMkLst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3407794071" sldId="263"/>
        </pc:sldMkLst>
      </pc:sldChg>
      <pc:sldChg chg="add ord">
        <pc:chgData name="Ella Eyckmans" userId="e6c4487436fb0ab8" providerId="LiveId" clId="{7D7FE0E7-6D82-4A49-B44C-59B2CCD19810}" dt="2021-08-07T20:14:18.974" v="801" actId="20578"/>
        <pc:sldMkLst>
          <pc:docMk/>
          <pc:sldMk cId="1325554660" sldId="265"/>
        </pc:sldMkLst>
      </pc:sldChg>
      <pc:sldChg chg="add ord">
        <pc:chgData name="Ella Eyckmans" userId="e6c4487436fb0ab8" providerId="LiveId" clId="{7D7FE0E7-6D82-4A49-B44C-59B2CCD19810}" dt="2021-08-07T20:14:18.974" v="801" actId="20578"/>
        <pc:sldMkLst>
          <pc:docMk/>
          <pc:sldMk cId="1593566360" sldId="266"/>
        </pc:sldMkLst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3159456397" sldId="272"/>
        </pc:sldMkLst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1959928462" sldId="274"/>
        </pc:sldMkLst>
      </pc:sldChg>
      <pc:sldChg chg="modSp add mod">
        <pc:chgData name="Ella Eyckmans" userId="e6c4487436fb0ab8" providerId="LiveId" clId="{7D7FE0E7-6D82-4A49-B44C-59B2CCD19810}" dt="2021-08-07T20:32:55.679" v="1350" actId="20577"/>
        <pc:sldMkLst>
          <pc:docMk/>
          <pc:sldMk cId="995680500" sldId="293"/>
        </pc:sldMkLst>
        <pc:spChg chg="mod">
          <ac:chgData name="Ella Eyckmans" userId="e6c4487436fb0ab8" providerId="LiveId" clId="{7D7FE0E7-6D82-4A49-B44C-59B2CCD19810}" dt="2021-08-07T20:32:55.679" v="1350" actId="20577"/>
          <ac:spMkLst>
            <pc:docMk/>
            <pc:sldMk cId="995680500" sldId="293"/>
            <ac:spMk id="11" creationId="{5D937DB7-6C2B-4717-8451-82C51B5A77C8}"/>
          </ac:spMkLst>
        </pc:spChg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661036226" sldId="435"/>
        </pc:sldMkLst>
      </pc:sldChg>
      <pc:sldChg chg="add del ord">
        <pc:chgData name="Ella Eyckmans" userId="e6c4487436fb0ab8" providerId="LiveId" clId="{7D7FE0E7-6D82-4A49-B44C-59B2CCD19810}" dt="2021-08-07T20:46:16.602" v="1704" actId="2696"/>
        <pc:sldMkLst>
          <pc:docMk/>
          <pc:sldMk cId="840953539" sldId="437"/>
        </pc:sldMkLst>
      </pc:sldChg>
      <pc:sldChg chg="add">
        <pc:chgData name="Ella Eyckmans" userId="e6c4487436fb0ab8" providerId="LiveId" clId="{7D7FE0E7-6D82-4A49-B44C-59B2CCD19810}" dt="2021-08-07T20:46:22.552" v="1705"/>
        <pc:sldMkLst>
          <pc:docMk/>
          <pc:sldMk cId="2395399990" sldId="437"/>
        </pc:sldMkLst>
      </pc:sldChg>
      <pc:sldChg chg="add del">
        <pc:chgData name="Ella Eyckmans" userId="e6c4487436fb0ab8" providerId="LiveId" clId="{7D7FE0E7-6D82-4A49-B44C-59B2CCD19810}" dt="2021-08-07T20:23:54.324" v="1276" actId="2696"/>
        <pc:sldMkLst>
          <pc:docMk/>
          <pc:sldMk cId="675733961" sldId="461"/>
        </pc:sldMkLst>
      </pc:sldChg>
      <pc:sldChg chg="addSp modSp add mod setBg">
        <pc:chgData name="Ella Eyckmans" userId="e6c4487436fb0ab8" providerId="LiveId" clId="{7D7FE0E7-6D82-4A49-B44C-59B2CCD19810}" dt="2021-08-07T20:24:54.151" v="1288" actId="14100"/>
        <pc:sldMkLst>
          <pc:docMk/>
          <pc:sldMk cId="138828875" sldId="526"/>
        </pc:sldMkLst>
        <pc:graphicFrameChg chg="mod">
          <ac:chgData name="Ella Eyckmans" userId="e6c4487436fb0ab8" providerId="LiveId" clId="{7D7FE0E7-6D82-4A49-B44C-59B2CCD19810}" dt="2021-08-07T20:24:50.932" v="1287" actId="1076"/>
          <ac:graphicFrameMkLst>
            <pc:docMk/>
            <pc:sldMk cId="138828875" sldId="526"/>
            <ac:graphicFrameMk id="5" creationId="{47C21880-5871-471A-A136-70ECC6B31088}"/>
          </ac:graphicFrameMkLst>
        </pc:graphicFrameChg>
        <pc:picChg chg="add mod">
          <ac:chgData name="Ella Eyckmans" userId="e6c4487436fb0ab8" providerId="LiveId" clId="{7D7FE0E7-6D82-4A49-B44C-59B2CCD19810}" dt="2021-08-07T20:24:54.151" v="1288" actId="14100"/>
          <ac:picMkLst>
            <pc:docMk/>
            <pc:sldMk cId="138828875" sldId="526"/>
            <ac:picMk id="7" creationId="{13EC7A40-30E1-F841-ACD0-E1E17E640CD9}"/>
          </ac:picMkLst>
        </pc:picChg>
      </pc:sldChg>
      <pc:sldChg chg="modSp mod">
        <pc:chgData name="Ella Eyckmans" userId="e6c4487436fb0ab8" providerId="LiveId" clId="{7D7FE0E7-6D82-4A49-B44C-59B2CCD19810}" dt="2021-08-07T08:23:14.537" v="21" actId="20577"/>
        <pc:sldMkLst>
          <pc:docMk/>
          <pc:sldMk cId="2316114546" sldId="549"/>
        </pc:sldMkLst>
        <pc:spChg chg="mod">
          <ac:chgData name="Ella Eyckmans" userId="e6c4487436fb0ab8" providerId="LiveId" clId="{7D7FE0E7-6D82-4A49-B44C-59B2CCD19810}" dt="2021-08-07T08:23:14.537" v="21" actId="20577"/>
          <ac:spMkLst>
            <pc:docMk/>
            <pc:sldMk cId="2316114546" sldId="549"/>
            <ac:spMk id="3" creationId="{103A8A61-FD22-43CA-80C7-5FC1D08E29C5}"/>
          </ac:spMkLst>
        </pc:spChg>
      </pc:sldChg>
      <pc:sldChg chg="addSp delSp modSp add mod ord setBg">
        <pc:chgData name="Ella Eyckmans" userId="e6c4487436fb0ab8" providerId="LiveId" clId="{7D7FE0E7-6D82-4A49-B44C-59B2CCD19810}" dt="2021-08-07T20:24:57.836" v="1290"/>
        <pc:sldMkLst>
          <pc:docMk/>
          <pc:sldMk cId="1335048125" sldId="576"/>
        </pc:sldMkLst>
        <pc:picChg chg="del mod">
          <ac:chgData name="Ella Eyckmans" userId="e6c4487436fb0ab8" providerId="LiveId" clId="{7D7FE0E7-6D82-4A49-B44C-59B2CCD19810}" dt="2021-08-07T20:24:57.328" v="1289" actId="478"/>
          <ac:picMkLst>
            <pc:docMk/>
            <pc:sldMk cId="1335048125" sldId="576"/>
            <ac:picMk id="5" creationId="{6087CC09-E166-4376-9967-08614530AF21}"/>
          </ac:picMkLst>
        </pc:picChg>
        <pc:picChg chg="add mod">
          <ac:chgData name="Ella Eyckmans" userId="e6c4487436fb0ab8" providerId="LiveId" clId="{7D7FE0E7-6D82-4A49-B44C-59B2CCD19810}" dt="2021-08-07T20:24:57.836" v="1290"/>
          <ac:picMkLst>
            <pc:docMk/>
            <pc:sldMk cId="1335048125" sldId="576"/>
            <ac:picMk id="7" creationId="{E0A0F0BC-6573-1D4D-8E45-D4AC762159DE}"/>
          </ac:picMkLst>
        </pc:picChg>
      </pc:sldChg>
      <pc:sldChg chg="modSp add mod">
        <pc:chgData name="Ella Eyckmans" userId="e6c4487436fb0ab8" providerId="LiveId" clId="{7D7FE0E7-6D82-4A49-B44C-59B2CCD19810}" dt="2021-08-07T20:19:56.227" v="1161" actId="207"/>
        <pc:sldMkLst>
          <pc:docMk/>
          <pc:sldMk cId="1806762011" sldId="579"/>
        </pc:sldMkLst>
        <pc:spChg chg="mod">
          <ac:chgData name="Ella Eyckmans" userId="e6c4487436fb0ab8" providerId="LiveId" clId="{7D7FE0E7-6D82-4A49-B44C-59B2CCD19810}" dt="2021-08-07T20:19:56.227" v="1161" actId="207"/>
          <ac:spMkLst>
            <pc:docMk/>
            <pc:sldMk cId="1806762011" sldId="579"/>
            <ac:spMk id="9" creationId="{DEE56656-06D4-4ACE-B6AF-6AA11C39B2BB}"/>
          </ac:spMkLst>
        </pc:spChg>
      </pc:sldChg>
      <pc:sldChg chg="add del">
        <pc:chgData name="Ella Eyckmans" userId="e6c4487436fb0ab8" providerId="LiveId" clId="{7D7FE0E7-6D82-4A49-B44C-59B2CCD19810}" dt="2021-08-07T08:48:49.297" v="95" actId="2696"/>
        <pc:sldMkLst>
          <pc:docMk/>
          <pc:sldMk cId="3671230872" sldId="590"/>
        </pc:sldMkLst>
      </pc:sldChg>
      <pc:sldChg chg="del">
        <pc:chgData name="Ella Eyckmans" userId="e6c4487436fb0ab8" providerId="LiveId" clId="{7D7FE0E7-6D82-4A49-B44C-59B2CCD19810}" dt="2021-08-07T08:26:52.372" v="60" actId="2696"/>
        <pc:sldMkLst>
          <pc:docMk/>
          <pc:sldMk cId="2362676968" sldId="593"/>
        </pc:sldMkLst>
      </pc:sldChg>
      <pc:sldChg chg="del">
        <pc:chgData name="Ella Eyckmans" userId="e6c4487436fb0ab8" providerId="LiveId" clId="{7D7FE0E7-6D82-4A49-B44C-59B2CCD19810}" dt="2021-08-07T08:26:53.010" v="61" actId="2696"/>
        <pc:sldMkLst>
          <pc:docMk/>
          <pc:sldMk cId="1812580163" sldId="676"/>
        </pc:sldMkLst>
      </pc:sldChg>
      <pc:sldChg chg="add del">
        <pc:chgData name="Ella Eyckmans" userId="e6c4487436fb0ab8" providerId="LiveId" clId="{7D7FE0E7-6D82-4A49-B44C-59B2CCD19810}" dt="2021-08-07T08:48:44.727" v="94" actId="2696"/>
        <pc:sldMkLst>
          <pc:docMk/>
          <pc:sldMk cId="1886725749" sldId="688"/>
        </pc:sldMkLst>
      </pc:sldChg>
      <pc:sldChg chg="del">
        <pc:chgData name="Ella Eyckmans" userId="e6c4487436fb0ab8" providerId="LiveId" clId="{7D7FE0E7-6D82-4A49-B44C-59B2CCD19810}" dt="2021-08-07T08:26:55.509" v="62" actId="2696"/>
        <pc:sldMkLst>
          <pc:docMk/>
          <pc:sldMk cId="3111084035" sldId="689"/>
        </pc:sldMkLst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2614338096" sldId="690"/>
        </pc:sldMkLst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4289421125" sldId="691"/>
        </pc:sldMkLst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537779991" sldId="693"/>
        </pc:sldMkLst>
      </pc:sldChg>
      <pc:sldChg chg="modSp add mod">
        <pc:chgData name="Ella Eyckmans" userId="e6c4487436fb0ab8" providerId="LiveId" clId="{7D7FE0E7-6D82-4A49-B44C-59B2CCD19810}" dt="2021-08-07T20:46:32.176" v="1707" actId="20577"/>
        <pc:sldMkLst>
          <pc:docMk/>
          <pc:sldMk cId="221135047" sldId="694"/>
        </pc:sldMkLst>
        <pc:spChg chg="mod">
          <ac:chgData name="Ella Eyckmans" userId="e6c4487436fb0ab8" providerId="LiveId" clId="{7D7FE0E7-6D82-4A49-B44C-59B2CCD19810}" dt="2021-08-07T20:46:32.176" v="1707" actId="20577"/>
          <ac:spMkLst>
            <pc:docMk/>
            <pc:sldMk cId="221135047" sldId="694"/>
            <ac:spMk id="7" creationId="{AA4A5919-23F1-4C16-BD7A-59A187723510}"/>
          </ac:spMkLst>
        </pc:spChg>
        <pc:spChg chg="mod">
          <ac:chgData name="Ella Eyckmans" userId="e6c4487436fb0ab8" providerId="LiveId" clId="{7D7FE0E7-6D82-4A49-B44C-59B2CCD19810}" dt="2021-08-07T20:41:23.791" v="1457" actId="20577"/>
          <ac:spMkLst>
            <pc:docMk/>
            <pc:sldMk cId="221135047" sldId="694"/>
            <ac:spMk id="8" creationId="{896575FA-EF99-4260-90CA-15A9C6B6C58D}"/>
          </ac:spMkLst>
        </pc:spChg>
      </pc:sldChg>
      <pc:sldChg chg="del ord">
        <pc:chgData name="Ella Eyckmans" userId="e6c4487436fb0ab8" providerId="LiveId" clId="{7D7FE0E7-6D82-4A49-B44C-59B2CCD19810}" dt="2021-08-07T20:13:23.709" v="776" actId="2696"/>
        <pc:sldMkLst>
          <pc:docMk/>
          <pc:sldMk cId="309611427" sldId="695"/>
        </pc:sldMkLst>
      </pc:sldChg>
      <pc:sldChg chg="add">
        <pc:chgData name="Ella Eyckmans" userId="e6c4487436fb0ab8" providerId="LiveId" clId="{7D7FE0E7-6D82-4A49-B44C-59B2CCD19810}" dt="2021-08-07T20:13:26.562" v="777"/>
        <pc:sldMkLst>
          <pc:docMk/>
          <pc:sldMk cId="939460959" sldId="695"/>
        </pc:sldMkLst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1542845564" sldId="696"/>
        </pc:sldMkLst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3523320090" sldId="697"/>
        </pc:sldMkLst>
      </pc:sldChg>
      <pc:sldChg chg="delSp modSp add mod delAnim">
        <pc:chgData name="Ella Eyckmans" userId="e6c4487436fb0ab8" providerId="LiveId" clId="{7D7FE0E7-6D82-4A49-B44C-59B2CCD19810}" dt="2021-08-07T20:41:00.434" v="1452" actId="478"/>
        <pc:sldMkLst>
          <pc:docMk/>
          <pc:sldMk cId="24483851" sldId="698"/>
        </pc:sldMkLst>
        <pc:spChg chg="del">
          <ac:chgData name="Ella Eyckmans" userId="e6c4487436fb0ab8" providerId="LiveId" clId="{7D7FE0E7-6D82-4A49-B44C-59B2CCD19810}" dt="2021-08-07T20:41:00.434" v="1452" actId="478"/>
          <ac:spMkLst>
            <pc:docMk/>
            <pc:sldMk cId="24483851" sldId="698"/>
            <ac:spMk id="5" creationId="{FBE1A4DE-698C-4D75-8031-2423888E0DCC}"/>
          </ac:spMkLst>
        </pc:spChg>
        <pc:spChg chg="mod">
          <ac:chgData name="Ella Eyckmans" userId="e6c4487436fb0ab8" providerId="LiveId" clId="{7D7FE0E7-6D82-4A49-B44C-59B2CCD19810}" dt="2021-08-07T20:40:58.410" v="1451" actId="20577"/>
          <ac:spMkLst>
            <pc:docMk/>
            <pc:sldMk cId="24483851" sldId="698"/>
            <ac:spMk id="6" creationId="{DDA6030F-B216-4FB7-8C1D-88B4CDA243A1}"/>
          </ac:spMkLst>
        </pc:spChg>
      </pc:sldChg>
      <pc:sldChg chg="del">
        <pc:chgData name="Ella Eyckmans" userId="e6c4487436fb0ab8" providerId="LiveId" clId="{7D7FE0E7-6D82-4A49-B44C-59B2CCD19810}" dt="2021-08-07T08:26:56.441" v="63" actId="2696"/>
        <pc:sldMkLst>
          <pc:docMk/>
          <pc:sldMk cId="3903658782" sldId="700"/>
        </pc:sldMkLst>
      </pc:sldChg>
      <pc:sldChg chg="add ord">
        <pc:chgData name="Ella Eyckmans" userId="e6c4487436fb0ab8" providerId="LiveId" clId="{7D7FE0E7-6D82-4A49-B44C-59B2CCD19810}" dt="2021-08-09T07:09:34.584" v="1794" actId="20578"/>
        <pc:sldMkLst>
          <pc:docMk/>
          <pc:sldMk cId="908168237" sldId="701"/>
        </pc:sldMkLst>
      </pc:sldChg>
      <pc:sldChg chg="add ord">
        <pc:chgData name="Ella Eyckmans" userId="e6c4487436fb0ab8" providerId="LiveId" clId="{7D7FE0E7-6D82-4A49-B44C-59B2CCD19810}" dt="2021-08-09T07:09:34.584" v="1794" actId="20578"/>
        <pc:sldMkLst>
          <pc:docMk/>
          <pc:sldMk cId="3905166750" sldId="702"/>
        </pc:sldMkLst>
      </pc:sldChg>
      <pc:sldChg chg="add ord">
        <pc:chgData name="Ella Eyckmans" userId="e6c4487436fb0ab8" providerId="LiveId" clId="{7D7FE0E7-6D82-4A49-B44C-59B2CCD19810}" dt="2021-08-09T07:09:34.584" v="1794" actId="20578"/>
        <pc:sldMkLst>
          <pc:docMk/>
          <pc:sldMk cId="593753127" sldId="703"/>
        </pc:sldMkLst>
      </pc:sldChg>
      <pc:sldChg chg="add ord">
        <pc:chgData name="Ella Eyckmans" userId="e6c4487436fb0ab8" providerId="LiveId" clId="{7D7FE0E7-6D82-4A49-B44C-59B2CCD19810}" dt="2021-08-09T07:09:34.584" v="1794" actId="20578"/>
        <pc:sldMkLst>
          <pc:docMk/>
          <pc:sldMk cId="3146860910" sldId="704"/>
        </pc:sldMkLst>
      </pc:sldChg>
      <pc:sldChg chg="addSp modSp add mod modAnim">
        <pc:chgData name="Ella Eyckmans" userId="e6c4487436fb0ab8" providerId="LiveId" clId="{7D7FE0E7-6D82-4A49-B44C-59B2CCD19810}" dt="2021-08-07T09:04:20.418" v="119"/>
        <pc:sldMkLst>
          <pc:docMk/>
          <pc:sldMk cId="715293590" sldId="707"/>
        </pc:sldMkLst>
        <pc:spChg chg="add mod">
          <ac:chgData name="Ella Eyckmans" userId="e6c4487436fb0ab8" providerId="LiveId" clId="{7D7FE0E7-6D82-4A49-B44C-59B2CCD19810}" dt="2021-08-07T09:03:59.203" v="111" actId="1076"/>
          <ac:spMkLst>
            <pc:docMk/>
            <pc:sldMk cId="715293590" sldId="707"/>
            <ac:spMk id="3" creationId="{813CE5EE-B4DE-AF44-9745-9203D0916B71}"/>
          </ac:spMkLst>
        </pc:spChg>
        <pc:spChg chg="add mod">
          <ac:chgData name="Ella Eyckmans" userId="e6c4487436fb0ab8" providerId="LiveId" clId="{7D7FE0E7-6D82-4A49-B44C-59B2CCD19810}" dt="2021-08-07T09:04:11.140" v="115" actId="1076"/>
          <ac:spMkLst>
            <pc:docMk/>
            <pc:sldMk cId="715293590" sldId="707"/>
            <ac:spMk id="4" creationId="{21EFB7B3-8A60-F64D-B431-BF446AE64AE1}"/>
          </ac:spMkLst>
        </pc:spChg>
        <pc:spChg chg="mod">
          <ac:chgData name="Ella Eyckmans" userId="e6c4487436fb0ab8" providerId="LiveId" clId="{7D7FE0E7-6D82-4A49-B44C-59B2CCD19810}" dt="2021-08-07T09:03:52.434" v="107" actId="1076"/>
          <ac:spMkLst>
            <pc:docMk/>
            <pc:sldMk cId="715293590" sldId="707"/>
            <ac:spMk id="7" creationId="{9C553E30-B552-1840-996F-D072EA52256E}"/>
          </ac:spMkLst>
        </pc:spChg>
        <pc:picChg chg="mod">
          <ac:chgData name="Ella Eyckmans" userId="e6c4487436fb0ab8" providerId="LiveId" clId="{7D7FE0E7-6D82-4A49-B44C-59B2CCD19810}" dt="2021-08-07T09:03:46.009" v="97" actId="1076"/>
          <ac:picMkLst>
            <pc:docMk/>
            <pc:sldMk cId="715293590" sldId="707"/>
            <ac:picMk id="6" creationId="{6B52B4ED-8ECD-2B4A-BDDC-04AF0EC2D6BA}"/>
          </ac:picMkLst>
        </pc:picChg>
        <pc:picChg chg="add mod">
          <ac:chgData name="Ella Eyckmans" userId="e6c4487436fb0ab8" providerId="LiveId" clId="{7D7FE0E7-6D82-4A49-B44C-59B2CCD19810}" dt="2021-08-07T09:04:12.003" v="116" actId="1076"/>
          <ac:picMkLst>
            <pc:docMk/>
            <pc:sldMk cId="715293590" sldId="707"/>
            <ac:picMk id="1025" creationId="{04AC1636-3947-0346-817B-FEDD81176649}"/>
          </ac:picMkLst>
        </pc:picChg>
        <pc:picChg chg="add mod">
          <ac:chgData name="Ella Eyckmans" userId="e6c4487436fb0ab8" providerId="LiveId" clId="{7D7FE0E7-6D82-4A49-B44C-59B2CCD19810}" dt="2021-08-07T09:04:19.106" v="118" actId="14100"/>
          <ac:picMkLst>
            <pc:docMk/>
            <pc:sldMk cId="715293590" sldId="707"/>
            <ac:picMk id="1027" creationId="{821791B5-2632-FE4A-81A3-F0AE4D2D3BAF}"/>
          </ac:picMkLst>
        </pc:picChg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2835902445" sldId="708"/>
        </pc:sldMkLst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4167099972" sldId="709"/>
        </pc:sldMkLst>
      </pc:sldChg>
      <pc:sldChg chg="modSp mod ord">
        <pc:chgData name="Ella Eyckmans" userId="e6c4487436fb0ab8" providerId="LiveId" clId="{7D7FE0E7-6D82-4A49-B44C-59B2CCD19810}" dt="2021-08-07T20:41:10.943" v="1455" actId="20578"/>
        <pc:sldMkLst>
          <pc:docMk/>
          <pc:sldMk cId="2487321929" sldId="824"/>
        </pc:sldMkLst>
        <pc:spChg chg="mod">
          <ac:chgData name="Ella Eyckmans" userId="e6c4487436fb0ab8" providerId="LiveId" clId="{7D7FE0E7-6D82-4A49-B44C-59B2CCD19810}" dt="2021-08-07T20:11:54.665" v="733" actId="20577"/>
          <ac:spMkLst>
            <pc:docMk/>
            <pc:sldMk cId="2487321929" sldId="824"/>
            <ac:spMk id="2" creationId="{69118FEC-9392-3F4E-80AE-6A739E2A36E3}"/>
          </ac:spMkLst>
        </pc:spChg>
      </pc:sldChg>
      <pc:sldChg chg="modSp mod">
        <pc:chgData name="Ella Eyckmans" userId="e6c4487436fb0ab8" providerId="LiveId" clId="{7D7FE0E7-6D82-4A49-B44C-59B2CCD19810}" dt="2021-08-07T08:32:04.713" v="88" actId="20577"/>
        <pc:sldMkLst>
          <pc:docMk/>
          <pc:sldMk cId="2078541110" sldId="860"/>
        </pc:sldMkLst>
        <pc:spChg chg="mod">
          <ac:chgData name="Ella Eyckmans" userId="e6c4487436fb0ab8" providerId="LiveId" clId="{7D7FE0E7-6D82-4A49-B44C-59B2CCD19810}" dt="2021-08-07T08:23:20.018" v="26" actId="20577"/>
          <ac:spMkLst>
            <pc:docMk/>
            <pc:sldMk cId="2078541110" sldId="860"/>
            <ac:spMk id="2" creationId="{173958E5-D6AD-4745-9991-1EBE750FFEF9}"/>
          </ac:spMkLst>
        </pc:spChg>
        <pc:spChg chg="mod">
          <ac:chgData name="Ella Eyckmans" userId="e6c4487436fb0ab8" providerId="LiveId" clId="{7D7FE0E7-6D82-4A49-B44C-59B2CCD19810}" dt="2021-08-07T08:32:04.713" v="88" actId="20577"/>
          <ac:spMkLst>
            <pc:docMk/>
            <pc:sldMk cId="2078541110" sldId="860"/>
            <ac:spMk id="3" creationId="{6D332CB6-4C30-4A0F-9936-BF60D4F224F6}"/>
          </ac:spMkLst>
        </pc:spChg>
      </pc:sldChg>
      <pc:sldChg chg="del">
        <pc:chgData name="Ella Eyckmans" userId="e6c4487436fb0ab8" providerId="LiveId" clId="{7D7FE0E7-6D82-4A49-B44C-59B2CCD19810}" dt="2021-08-07T08:26:57.250" v="64" actId="2696"/>
        <pc:sldMkLst>
          <pc:docMk/>
          <pc:sldMk cId="3616706120" sldId="863"/>
        </pc:sldMkLst>
      </pc:sldChg>
      <pc:sldChg chg="modSp add mod ord">
        <pc:chgData name="Ella Eyckmans" userId="e6c4487436fb0ab8" providerId="LiveId" clId="{7D7FE0E7-6D82-4A49-B44C-59B2CCD19810}" dt="2021-08-08T06:54:56.176" v="1785" actId="20577"/>
        <pc:sldMkLst>
          <pc:docMk/>
          <pc:sldMk cId="4244439657" sldId="865"/>
        </pc:sldMkLst>
        <pc:spChg chg="mod">
          <ac:chgData name="Ella Eyckmans" userId="e6c4487436fb0ab8" providerId="LiveId" clId="{7D7FE0E7-6D82-4A49-B44C-59B2CCD19810}" dt="2021-08-08T06:54:56.176" v="1785" actId="20577"/>
          <ac:spMkLst>
            <pc:docMk/>
            <pc:sldMk cId="4244439657" sldId="865"/>
            <ac:spMk id="3" creationId="{5E1A707E-FCE5-9141-B20F-841FD34CCD20}"/>
          </ac:spMkLst>
        </pc:spChg>
      </pc:sldChg>
      <pc:sldChg chg="modSp mod ord">
        <pc:chgData name="Ella Eyckmans" userId="e6c4487436fb0ab8" providerId="LiveId" clId="{7D7FE0E7-6D82-4A49-B44C-59B2CCD19810}" dt="2021-08-08T07:01:34.768" v="1793" actId="27636"/>
        <pc:sldMkLst>
          <pc:docMk/>
          <pc:sldMk cId="4218473017" sldId="866"/>
        </pc:sldMkLst>
        <pc:spChg chg="mod">
          <ac:chgData name="Ella Eyckmans" userId="e6c4487436fb0ab8" providerId="LiveId" clId="{7D7FE0E7-6D82-4A49-B44C-59B2CCD19810}" dt="2021-08-07T20:46:10.360" v="1702" actId="20577"/>
          <ac:spMkLst>
            <pc:docMk/>
            <pc:sldMk cId="4218473017" sldId="866"/>
            <ac:spMk id="2" creationId="{173958E5-D6AD-4745-9991-1EBE750FFEF9}"/>
          </ac:spMkLst>
        </pc:spChg>
        <pc:spChg chg="mod">
          <ac:chgData name="Ella Eyckmans" userId="e6c4487436fb0ab8" providerId="LiveId" clId="{7D7FE0E7-6D82-4A49-B44C-59B2CCD19810}" dt="2021-08-08T07:01:34.768" v="1793" actId="27636"/>
          <ac:spMkLst>
            <pc:docMk/>
            <pc:sldMk cId="4218473017" sldId="866"/>
            <ac:spMk id="3" creationId="{6D332CB6-4C30-4A0F-9936-BF60D4F224F6}"/>
          </ac:spMkLst>
        </pc:spChg>
        <pc:spChg chg="mod">
          <ac:chgData name="Ella Eyckmans" userId="e6c4487436fb0ab8" providerId="LiveId" clId="{7D7FE0E7-6D82-4A49-B44C-59B2CCD19810}" dt="2021-08-08T07:00:55.268" v="1791" actId="1035"/>
          <ac:spMkLst>
            <pc:docMk/>
            <pc:sldMk cId="4218473017" sldId="866"/>
            <ac:spMk id="5" creationId="{755070E4-5DEA-0C46-9831-B9A1D80C7662}"/>
          </ac:spMkLst>
        </pc:spChg>
      </pc:sldChg>
      <pc:sldChg chg="new del">
        <pc:chgData name="Ella Eyckmans" userId="e6c4487436fb0ab8" providerId="LiveId" clId="{7D7FE0E7-6D82-4A49-B44C-59B2CCD19810}" dt="2021-08-07T09:29:48.398" v="121" actId="2696"/>
        <pc:sldMkLst>
          <pc:docMk/>
          <pc:sldMk cId="2974444389" sldId="867"/>
        </pc:sldMkLst>
      </pc:sldChg>
      <pc:sldChg chg="addSp modSp new mod ord">
        <pc:chgData name="Ella Eyckmans" userId="e6c4487436fb0ab8" providerId="LiveId" clId="{7D7FE0E7-6D82-4A49-B44C-59B2CCD19810}" dt="2021-08-07T20:16:01.660" v="828" actId="20577"/>
        <pc:sldMkLst>
          <pc:docMk/>
          <pc:sldMk cId="3452648038" sldId="867"/>
        </pc:sldMkLst>
        <pc:spChg chg="mod">
          <ac:chgData name="Ella Eyckmans" userId="e6c4487436fb0ab8" providerId="LiveId" clId="{7D7FE0E7-6D82-4A49-B44C-59B2CCD19810}" dt="2021-08-07T20:10:05.108" v="720" actId="20577"/>
          <ac:spMkLst>
            <pc:docMk/>
            <pc:sldMk cId="3452648038" sldId="867"/>
            <ac:spMk id="2" creationId="{C3AD776C-240A-704E-8376-BE40E5635C4F}"/>
          </ac:spMkLst>
        </pc:spChg>
        <pc:spChg chg="mod">
          <ac:chgData name="Ella Eyckmans" userId="e6c4487436fb0ab8" providerId="LiveId" clId="{7D7FE0E7-6D82-4A49-B44C-59B2CCD19810}" dt="2021-08-07T20:16:01.660" v="828" actId="20577"/>
          <ac:spMkLst>
            <pc:docMk/>
            <pc:sldMk cId="3452648038" sldId="867"/>
            <ac:spMk id="3" creationId="{E7C6C500-B77F-794F-8B48-1D9D7327F310}"/>
          </ac:spMkLst>
        </pc:spChg>
        <pc:picChg chg="add mod">
          <ac:chgData name="Ella Eyckmans" userId="e6c4487436fb0ab8" providerId="LiveId" clId="{7D7FE0E7-6D82-4A49-B44C-59B2CCD19810}" dt="2021-08-07T20:11:19.236" v="727" actId="1076"/>
          <ac:picMkLst>
            <pc:docMk/>
            <pc:sldMk cId="3452648038" sldId="867"/>
            <ac:picMk id="2050" creationId="{3EF22345-45AD-7140-B72B-DE5F82B0C088}"/>
          </ac:picMkLst>
        </pc:picChg>
      </pc:sldChg>
      <pc:sldChg chg="addSp delSp modSp new mod ord">
        <pc:chgData name="Ella Eyckmans" userId="e6c4487436fb0ab8" providerId="LiveId" clId="{7D7FE0E7-6D82-4A49-B44C-59B2CCD19810}" dt="2021-08-07T20:13:21.581" v="775" actId="20578"/>
        <pc:sldMkLst>
          <pc:docMk/>
          <pc:sldMk cId="1956285232" sldId="868"/>
        </pc:sldMkLst>
        <pc:spChg chg="mod">
          <ac:chgData name="Ella Eyckmans" userId="e6c4487436fb0ab8" providerId="LiveId" clId="{7D7FE0E7-6D82-4A49-B44C-59B2CCD19810}" dt="2021-08-07T20:12:25.830" v="771" actId="20577"/>
          <ac:spMkLst>
            <pc:docMk/>
            <pc:sldMk cId="1956285232" sldId="868"/>
            <ac:spMk id="2" creationId="{070A28DE-F102-304F-813E-A99C1938D026}"/>
          </ac:spMkLst>
        </pc:spChg>
        <pc:spChg chg="del">
          <ac:chgData name="Ella Eyckmans" userId="e6c4487436fb0ab8" providerId="LiveId" clId="{7D7FE0E7-6D82-4A49-B44C-59B2CCD19810}" dt="2021-08-07T20:12:50.253" v="772" actId="931"/>
          <ac:spMkLst>
            <pc:docMk/>
            <pc:sldMk cId="1956285232" sldId="868"/>
            <ac:spMk id="3" creationId="{A2155548-3531-0849-92EA-43214C5A657C}"/>
          </ac:spMkLst>
        </pc:spChg>
        <pc:picChg chg="add mod ord">
          <ac:chgData name="Ella Eyckmans" userId="e6c4487436fb0ab8" providerId="LiveId" clId="{7D7FE0E7-6D82-4A49-B44C-59B2CCD19810}" dt="2021-08-07T20:12:54.819" v="774" actId="1076"/>
          <ac:picMkLst>
            <pc:docMk/>
            <pc:sldMk cId="1956285232" sldId="868"/>
            <ac:picMk id="5" creationId="{13871DCA-6F0A-4845-B43D-F89350ECD29E}"/>
          </ac:picMkLst>
        </pc:picChg>
      </pc:sldChg>
      <pc:sldChg chg="new del">
        <pc:chgData name="Ella Eyckmans" userId="e6c4487436fb0ab8" providerId="LiveId" clId="{7D7FE0E7-6D82-4A49-B44C-59B2CCD19810}" dt="2021-08-07T20:16:40.274" v="831" actId="2696"/>
        <pc:sldMkLst>
          <pc:docMk/>
          <pc:sldMk cId="4107211444" sldId="869"/>
        </pc:sldMkLst>
      </pc:sldChg>
      <pc:sldChg chg="modSp add mod">
        <pc:chgData name="Ella Eyckmans" userId="e6c4487436fb0ab8" providerId="LiveId" clId="{7D7FE0E7-6D82-4A49-B44C-59B2CCD19810}" dt="2021-08-07T20:17:46.554" v="1055" actId="113"/>
        <pc:sldMkLst>
          <pc:docMk/>
          <pc:sldMk cId="3035652021" sldId="870"/>
        </pc:sldMkLst>
        <pc:spChg chg="mod">
          <ac:chgData name="Ella Eyckmans" userId="e6c4487436fb0ab8" providerId="LiveId" clId="{7D7FE0E7-6D82-4A49-B44C-59B2CCD19810}" dt="2021-08-07T20:17:46.554" v="1055" actId="113"/>
          <ac:spMkLst>
            <pc:docMk/>
            <pc:sldMk cId="3035652021" sldId="870"/>
            <ac:spMk id="3" creationId="{E7C6C500-B77F-794F-8B48-1D9D7327F310}"/>
          </ac:spMkLst>
        </pc:spChg>
      </pc:sldChg>
      <pc:sldChg chg="add">
        <pc:chgData name="Ella Eyckmans" userId="e6c4487436fb0ab8" providerId="LiveId" clId="{7D7FE0E7-6D82-4A49-B44C-59B2CCD19810}" dt="2021-08-07T20:22:34.683" v="1273"/>
        <pc:sldMkLst>
          <pc:docMk/>
          <pc:sldMk cId="1711899496" sldId="871"/>
        </pc:sldMkLst>
      </pc:sldChg>
      <pc:sldChg chg="addSp modSp add mod setBg">
        <pc:chgData name="Ella Eyckmans" userId="e6c4487436fb0ab8" providerId="LiveId" clId="{7D7FE0E7-6D82-4A49-B44C-59B2CCD19810}" dt="2021-08-07T20:24:59.648" v="1291"/>
        <pc:sldMkLst>
          <pc:docMk/>
          <pc:sldMk cId="2164488875" sldId="872"/>
        </pc:sldMkLst>
        <pc:spChg chg="mod">
          <ac:chgData name="Ella Eyckmans" userId="e6c4487436fb0ab8" providerId="LiveId" clId="{7D7FE0E7-6D82-4A49-B44C-59B2CCD19810}" dt="2021-08-07T20:23:51.951" v="1275" actId="108"/>
          <ac:spMkLst>
            <pc:docMk/>
            <pc:sldMk cId="2164488875" sldId="872"/>
            <ac:spMk id="5" creationId="{2BA1445B-988E-CE4E-BC73-6679701C3B30}"/>
          </ac:spMkLst>
        </pc:spChg>
        <pc:picChg chg="add mod">
          <ac:chgData name="Ella Eyckmans" userId="e6c4487436fb0ab8" providerId="LiveId" clId="{7D7FE0E7-6D82-4A49-B44C-59B2CCD19810}" dt="2021-08-07T20:24:59.648" v="1291"/>
          <ac:picMkLst>
            <pc:docMk/>
            <pc:sldMk cId="2164488875" sldId="872"/>
            <ac:picMk id="6" creationId="{274E37D5-E9F8-3A47-9469-40DD040439DE}"/>
          </ac:picMkLst>
        </pc:picChg>
      </pc:sldChg>
    </pc:docChg>
  </pc:docChgLst>
  <pc:docChgLst>
    <pc:chgData name="Ella Eyckmans" userId="e6c4487436fb0ab8" providerId="LiveId" clId="{070B7AB5-B74F-8C41-982E-BFEE74E80AB9}"/>
    <pc:docChg chg="undo custSel addSld delSld modSld sldOrd">
      <pc:chgData name="Ella Eyckmans" userId="e6c4487436fb0ab8" providerId="LiveId" clId="{070B7AB5-B74F-8C41-982E-BFEE74E80AB9}" dt="2021-12-20T18:45:50.416" v="520" actId="2696"/>
      <pc:docMkLst>
        <pc:docMk/>
      </pc:docMkLst>
      <pc:sldChg chg="modSp mod">
        <pc:chgData name="Ella Eyckmans" userId="e6c4487436fb0ab8" providerId="LiveId" clId="{070B7AB5-B74F-8C41-982E-BFEE74E80AB9}" dt="2021-12-19T12:34:55.067" v="11" actId="20577"/>
        <pc:sldMkLst>
          <pc:docMk/>
          <pc:sldMk cId="3825545996" sldId="257"/>
        </pc:sldMkLst>
        <pc:spChg chg="mod">
          <ac:chgData name="Ella Eyckmans" userId="e6c4487436fb0ab8" providerId="LiveId" clId="{070B7AB5-B74F-8C41-982E-BFEE74E80AB9}" dt="2021-12-19T12:34:55.067" v="11" actId="20577"/>
          <ac:spMkLst>
            <pc:docMk/>
            <pc:sldMk cId="3825545996" sldId="257"/>
            <ac:spMk id="3" creationId="{103A8A61-FD22-43CA-80C7-5FC1D08E29C5}"/>
          </ac:spMkLst>
        </pc:spChg>
      </pc:sldChg>
      <pc:sldChg chg="del">
        <pc:chgData name="Ella Eyckmans" userId="e6c4487436fb0ab8" providerId="LiveId" clId="{070B7AB5-B74F-8C41-982E-BFEE74E80AB9}" dt="2021-12-19T12:35:29.489" v="33" actId="2696"/>
        <pc:sldMkLst>
          <pc:docMk/>
          <pc:sldMk cId="84512495" sldId="262"/>
        </pc:sldMkLst>
      </pc:sldChg>
      <pc:sldChg chg="del">
        <pc:chgData name="Ella Eyckmans" userId="e6c4487436fb0ab8" providerId="LiveId" clId="{070B7AB5-B74F-8C41-982E-BFEE74E80AB9}" dt="2021-12-19T12:35:28.836" v="31" actId="2696"/>
        <pc:sldMkLst>
          <pc:docMk/>
          <pc:sldMk cId="4268398869" sldId="267"/>
        </pc:sldMkLst>
      </pc:sldChg>
      <pc:sldChg chg="del">
        <pc:chgData name="Ella Eyckmans" userId="e6c4487436fb0ab8" providerId="LiveId" clId="{070B7AB5-B74F-8C41-982E-BFEE74E80AB9}" dt="2021-12-19T12:35:29.127" v="32" actId="2696"/>
        <pc:sldMkLst>
          <pc:docMk/>
          <pc:sldMk cId="3715955691" sldId="268"/>
        </pc:sldMkLst>
      </pc:sldChg>
      <pc:sldChg chg="del">
        <pc:chgData name="Ella Eyckmans" userId="e6c4487436fb0ab8" providerId="LiveId" clId="{070B7AB5-B74F-8C41-982E-BFEE74E80AB9}" dt="2021-12-19T12:35:30.740" v="35" actId="2696"/>
        <pc:sldMkLst>
          <pc:docMk/>
          <pc:sldMk cId="737024751" sldId="269"/>
        </pc:sldMkLst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2139554119" sldId="273"/>
        </pc:sldMkLst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375218437" sldId="275"/>
        </pc:sldMkLst>
      </pc:sldChg>
      <pc:sldChg chg="del">
        <pc:chgData name="Ella Eyckmans" userId="e6c4487436fb0ab8" providerId="LiveId" clId="{070B7AB5-B74F-8C41-982E-BFEE74E80AB9}" dt="2021-12-19T12:35:28.211" v="29" actId="2696"/>
        <pc:sldMkLst>
          <pc:docMk/>
          <pc:sldMk cId="3599877849" sldId="275"/>
        </pc:sldMkLst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924919490" sldId="276"/>
        </pc:sldMkLst>
      </pc:sldChg>
      <pc:sldChg chg="del">
        <pc:chgData name="Ella Eyckmans" userId="e6c4487436fb0ab8" providerId="LiveId" clId="{070B7AB5-B74F-8C41-982E-BFEE74E80AB9}" dt="2021-12-19T12:35:28.540" v="30" actId="2696"/>
        <pc:sldMkLst>
          <pc:docMk/>
          <pc:sldMk cId="1997708934" sldId="276"/>
        </pc:sldMkLst>
      </pc:sldChg>
      <pc:sldChg chg="modSp mod">
        <pc:chgData name="Ella Eyckmans" userId="e6c4487436fb0ab8" providerId="LiveId" clId="{070B7AB5-B74F-8C41-982E-BFEE74E80AB9}" dt="2021-12-20T17:54:59.575" v="49" actId="27636"/>
        <pc:sldMkLst>
          <pc:docMk/>
          <pc:sldMk cId="840953539" sldId="437"/>
        </pc:sldMkLst>
        <pc:spChg chg="mod">
          <ac:chgData name="Ella Eyckmans" userId="e6c4487436fb0ab8" providerId="LiveId" clId="{070B7AB5-B74F-8C41-982E-BFEE74E80AB9}" dt="2021-12-20T17:54:59.575" v="49" actId="27636"/>
          <ac:spMkLst>
            <pc:docMk/>
            <pc:sldMk cId="840953539" sldId="437"/>
            <ac:spMk id="3" creationId="{6D332CB6-4C30-4A0F-9936-BF60D4F224F6}"/>
          </ac:spMkLst>
        </pc:spChg>
      </pc:sldChg>
      <pc:sldChg chg="del">
        <pc:chgData name="Ella Eyckmans" userId="e6c4487436fb0ab8" providerId="LiveId" clId="{070B7AB5-B74F-8C41-982E-BFEE74E80AB9}" dt="2021-12-19T12:35:32.230" v="39" actId="2696"/>
        <pc:sldMkLst>
          <pc:docMk/>
          <pc:sldMk cId="1261523222" sldId="538"/>
        </pc:sldMkLst>
      </pc:sldChg>
      <pc:sldChg chg="add del">
        <pc:chgData name="Ella Eyckmans" userId="e6c4487436fb0ab8" providerId="LiveId" clId="{070B7AB5-B74F-8C41-982E-BFEE74E80AB9}" dt="2021-12-20T18:30:30.678" v="495" actId="2696"/>
        <pc:sldMkLst>
          <pc:docMk/>
          <pc:sldMk cId="4154469995" sldId="695"/>
        </pc:sldMkLst>
      </pc:sldChg>
      <pc:sldChg chg="modSp mod">
        <pc:chgData name="Ella Eyckmans" userId="e6c4487436fb0ab8" providerId="LiveId" clId="{070B7AB5-B74F-8C41-982E-BFEE74E80AB9}" dt="2021-12-20T17:54:26.800" v="47" actId="27636"/>
        <pc:sldMkLst>
          <pc:docMk/>
          <pc:sldMk cId="4127639759" sldId="699"/>
        </pc:sldMkLst>
        <pc:spChg chg="mod">
          <ac:chgData name="Ella Eyckmans" userId="e6c4487436fb0ab8" providerId="LiveId" clId="{070B7AB5-B74F-8C41-982E-BFEE74E80AB9}" dt="2021-12-19T12:35:02.828" v="19" actId="20577"/>
          <ac:spMkLst>
            <pc:docMk/>
            <pc:sldMk cId="4127639759" sldId="699"/>
            <ac:spMk id="2" creationId="{173958E5-D6AD-4745-9991-1EBE750FFEF9}"/>
          </ac:spMkLst>
        </pc:spChg>
        <pc:spChg chg="mod">
          <ac:chgData name="Ella Eyckmans" userId="e6c4487436fb0ab8" providerId="LiveId" clId="{070B7AB5-B74F-8C41-982E-BFEE74E80AB9}" dt="2021-12-20T17:54:26.800" v="47" actId="27636"/>
          <ac:spMkLst>
            <pc:docMk/>
            <pc:sldMk cId="4127639759" sldId="699"/>
            <ac:spMk id="3" creationId="{6D332CB6-4C30-4A0F-9936-BF60D4F224F6}"/>
          </ac:spMkLst>
        </pc:spChg>
      </pc:sldChg>
      <pc:sldChg chg="del">
        <pc:chgData name="Ella Eyckmans" userId="e6c4487436fb0ab8" providerId="LiveId" clId="{070B7AB5-B74F-8C41-982E-BFEE74E80AB9}" dt="2021-12-19T12:35:31.466" v="37" actId="2696"/>
        <pc:sldMkLst>
          <pc:docMk/>
          <pc:sldMk cId="1442775390" sldId="701"/>
        </pc:sldMkLst>
      </pc:sldChg>
      <pc:sldChg chg="del">
        <pc:chgData name="Ella Eyckmans" userId="e6c4487436fb0ab8" providerId="LiveId" clId="{070B7AB5-B74F-8C41-982E-BFEE74E80AB9}" dt="2021-12-19T12:35:31.924" v="38" actId="2696"/>
        <pc:sldMkLst>
          <pc:docMk/>
          <pc:sldMk cId="1204977418" sldId="702"/>
        </pc:sldMkLst>
      </pc:sldChg>
      <pc:sldChg chg="del">
        <pc:chgData name="Ella Eyckmans" userId="e6c4487436fb0ab8" providerId="LiveId" clId="{070B7AB5-B74F-8C41-982E-BFEE74E80AB9}" dt="2021-12-19T12:35:27.909" v="28" actId="2696"/>
        <pc:sldMkLst>
          <pc:docMk/>
          <pc:sldMk cId="2216578354" sldId="704"/>
        </pc:sldMkLst>
      </pc:sldChg>
      <pc:sldChg chg="del">
        <pc:chgData name="Ella Eyckmans" userId="e6c4487436fb0ab8" providerId="LiveId" clId="{070B7AB5-B74F-8C41-982E-BFEE74E80AB9}" dt="2021-12-19T12:35:25.841" v="24" actId="2696"/>
        <pc:sldMkLst>
          <pc:docMk/>
          <pc:sldMk cId="2539635032" sldId="705"/>
        </pc:sldMkLst>
      </pc:sldChg>
      <pc:sldChg chg="del">
        <pc:chgData name="Ella Eyckmans" userId="e6c4487436fb0ab8" providerId="LiveId" clId="{070B7AB5-B74F-8C41-982E-BFEE74E80AB9}" dt="2021-12-19T12:35:27.285" v="26" actId="2696"/>
        <pc:sldMkLst>
          <pc:docMk/>
          <pc:sldMk cId="1133123414" sldId="706"/>
        </pc:sldMkLst>
      </pc:sldChg>
      <pc:sldChg chg="del">
        <pc:chgData name="Ella Eyckmans" userId="e6c4487436fb0ab8" providerId="LiveId" clId="{070B7AB5-B74F-8C41-982E-BFEE74E80AB9}" dt="2021-12-19T12:35:27.623" v="27" actId="2696"/>
        <pc:sldMkLst>
          <pc:docMk/>
          <pc:sldMk cId="3410027510" sldId="707"/>
        </pc:sldMkLst>
      </pc:sldChg>
      <pc:sldChg chg="del">
        <pc:chgData name="Ella Eyckmans" userId="e6c4487436fb0ab8" providerId="LiveId" clId="{070B7AB5-B74F-8C41-982E-BFEE74E80AB9}" dt="2021-12-19T12:35:37.289" v="41" actId="2696"/>
        <pc:sldMkLst>
          <pc:docMk/>
          <pc:sldMk cId="606160588" sldId="710"/>
        </pc:sldMkLst>
      </pc:sldChg>
      <pc:sldChg chg="addSp modSp mod">
        <pc:chgData name="Ella Eyckmans" userId="e6c4487436fb0ab8" providerId="LiveId" clId="{070B7AB5-B74F-8C41-982E-BFEE74E80AB9}" dt="2021-12-20T18:29:25.183" v="482" actId="14100"/>
        <pc:sldMkLst>
          <pc:docMk/>
          <pc:sldMk cId="2313152703" sldId="711"/>
        </pc:sldMkLst>
        <pc:spChg chg="mod">
          <ac:chgData name="Ella Eyckmans" userId="e6c4487436fb0ab8" providerId="LiveId" clId="{070B7AB5-B74F-8C41-982E-BFEE74E80AB9}" dt="2021-12-20T18:29:06.252" v="462" actId="1076"/>
          <ac:spMkLst>
            <pc:docMk/>
            <pc:sldMk cId="2313152703" sldId="711"/>
            <ac:spMk id="2" creationId="{4AE7B8D1-E8D4-4E1F-849D-BACF3BC0C05D}"/>
          </ac:spMkLst>
        </pc:spChg>
        <pc:spChg chg="mod">
          <ac:chgData name="Ella Eyckmans" userId="e6c4487436fb0ab8" providerId="LiveId" clId="{070B7AB5-B74F-8C41-982E-BFEE74E80AB9}" dt="2021-12-20T18:23:12.362" v="456" actId="113"/>
          <ac:spMkLst>
            <pc:docMk/>
            <pc:sldMk cId="2313152703" sldId="711"/>
            <ac:spMk id="3" creationId="{BDA6B79C-9F71-4C7B-8D58-FD9D8C999D49}"/>
          </ac:spMkLst>
        </pc:spChg>
        <pc:spChg chg="add mod">
          <ac:chgData name="Ella Eyckmans" userId="e6c4487436fb0ab8" providerId="LiveId" clId="{070B7AB5-B74F-8C41-982E-BFEE74E80AB9}" dt="2021-12-20T18:29:25.183" v="482" actId="14100"/>
          <ac:spMkLst>
            <pc:docMk/>
            <pc:sldMk cId="2313152703" sldId="711"/>
            <ac:spMk id="6" creationId="{6C70F817-D024-294C-BC04-D50FAD83099D}"/>
          </ac:spMkLst>
        </pc:spChg>
      </pc:sldChg>
      <pc:sldChg chg="modSp mod">
        <pc:chgData name="Ella Eyckmans" userId="e6c4487436fb0ab8" providerId="LiveId" clId="{070B7AB5-B74F-8C41-982E-BFEE74E80AB9}" dt="2021-12-20T18:28:57.489" v="461" actId="20577"/>
        <pc:sldMkLst>
          <pc:docMk/>
          <pc:sldMk cId="14413219" sldId="716"/>
        </pc:sldMkLst>
        <pc:spChg chg="mod">
          <ac:chgData name="Ella Eyckmans" userId="e6c4487436fb0ab8" providerId="LiveId" clId="{070B7AB5-B74F-8C41-982E-BFEE74E80AB9}" dt="2021-12-20T18:28:57.489" v="461" actId="20577"/>
          <ac:spMkLst>
            <pc:docMk/>
            <pc:sldMk cId="14413219" sldId="716"/>
            <ac:spMk id="2" creationId="{58AD4AC2-E51F-4B62-AF57-CA22A0193EA9}"/>
          </ac:spMkLst>
        </pc:spChg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1674676595" sldId="719"/>
        </pc:sldMkLst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3991842834" sldId="721"/>
        </pc:sldMkLst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92987643" sldId="724"/>
        </pc:sldMkLst>
      </pc:sldChg>
      <pc:sldChg chg="del">
        <pc:chgData name="Ella Eyckmans" userId="e6c4487436fb0ab8" providerId="LiveId" clId="{070B7AB5-B74F-8C41-982E-BFEE74E80AB9}" dt="2021-12-19T12:35:24.191" v="21" actId="2696"/>
        <pc:sldMkLst>
          <pc:docMk/>
          <pc:sldMk cId="1485715976" sldId="725"/>
        </pc:sldMkLst>
      </pc:sldChg>
      <pc:sldChg chg="del">
        <pc:chgData name="Ella Eyckmans" userId="e6c4487436fb0ab8" providerId="LiveId" clId="{070B7AB5-B74F-8C41-982E-BFEE74E80AB9}" dt="2021-12-19T12:35:24.489" v="22" actId="2696"/>
        <pc:sldMkLst>
          <pc:docMk/>
          <pc:sldMk cId="53987445" sldId="726"/>
        </pc:sldMkLst>
      </pc:sldChg>
      <pc:sldChg chg="modSp add del">
        <pc:chgData name="Ella Eyckmans" userId="e6c4487436fb0ab8" providerId="LiveId" clId="{070B7AB5-B74F-8C41-982E-BFEE74E80AB9}" dt="2021-12-20T18:29:45.650" v="483" actId="20577"/>
        <pc:sldMkLst>
          <pc:docMk/>
          <pc:sldMk cId="3328870375" sldId="726"/>
        </pc:sldMkLst>
        <pc:spChg chg="mod">
          <ac:chgData name="Ella Eyckmans" userId="e6c4487436fb0ab8" providerId="LiveId" clId="{070B7AB5-B74F-8C41-982E-BFEE74E80AB9}" dt="2021-12-20T18:29:45.650" v="483" actId="20577"/>
          <ac:spMkLst>
            <pc:docMk/>
            <pc:sldMk cId="3328870375" sldId="726"/>
            <ac:spMk id="3" creationId="{C30A2820-D8EA-FB4A-B52C-2EBAB0EB065F}"/>
          </ac:spMkLst>
        </pc:spChg>
      </pc:sldChg>
      <pc:sldChg chg="del">
        <pc:chgData name="Ella Eyckmans" userId="e6c4487436fb0ab8" providerId="LiveId" clId="{070B7AB5-B74F-8C41-982E-BFEE74E80AB9}" dt="2021-12-19T12:35:24.875" v="23" actId="2696"/>
        <pc:sldMkLst>
          <pc:docMk/>
          <pc:sldMk cId="1580392" sldId="727"/>
        </pc:sldMkLst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1120506598" sldId="727"/>
        </pc:sldMkLst>
      </pc:sldChg>
      <pc:sldChg chg="add del setBg modNotesTx">
        <pc:chgData name="Ella Eyckmans" userId="e6c4487436fb0ab8" providerId="LiveId" clId="{070B7AB5-B74F-8C41-982E-BFEE74E80AB9}" dt="2021-12-20T18:45:27.425" v="517" actId="20577"/>
        <pc:sldMkLst>
          <pc:docMk/>
          <pc:sldMk cId="574821159" sldId="728"/>
        </pc:sldMkLst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1456244806" sldId="733"/>
        </pc:sldMkLst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1339122884" sldId="734"/>
        </pc:sldMkLst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2167974618" sldId="736"/>
        </pc:sldMkLst>
      </pc:sldChg>
      <pc:sldChg chg="ord">
        <pc:chgData name="Ella Eyckmans" userId="e6c4487436fb0ab8" providerId="LiveId" clId="{070B7AB5-B74F-8C41-982E-BFEE74E80AB9}" dt="2021-12-20T18:35:30.784" v="516" actId="20578"/>
        <pc:sldMkLst>
          <pc:docMk/>
          <pc:sldMk cId="4005608953" sldId="808"/>
        </pc:sldMkLst>
      </pc:sldChg>
      <pc:sldChg chg="add del">
        <pc:chgData name="Ella Eyckmans" userId="e6c4487436fb0ab8" providerId="LiveId" clId="{070B7AB5-B74F-8C41-982E-BFEE74E80AB9}" dt="2021-12-20T18:45:39.090" v="518" actId="2696"/>
        <pc:sldMkLst>
          <pc:docMk/>
          <pc:sldMk cId="1930310360" sldId="824"/>
        </pc:sldMkLst>
      </pc:sldChg>
      <pc:sldChg chg="modSp del mod">
        <pc:chgData name="Ella Eyckmans" userId="e6c4487436fb0ab8" providerId="LiveId" clId="{070B7AB5-B74F-8C41-982E-BFEE74E80AB9}" dt="2021-12-20T18:23:26.431" v="458" actId="2696"/>
        <pc:sldMkLst>
          <pc:docMk/>
          <pc:sldMk cId="122953383" sldId="865"/>
        </pc:sldMkLst>
        <pc:spChg chg="mod">
          <ac:chgData name="Ella Eyckmans" userId="e6c4487436fb0ab8" providerId="LiveId" clId="{070B7AB5-B74F-8C41-982E-BFEE74E80AB9}" dt="2021-12-20T17:55:16.764" v="50" actId="13926"/>
          <ac:spMkLst>
            <pc:docMk/>
            <pc:sldMk cId="122953383" sldId="865"/>
            <ac:spMk id="3" creationId="{5E1A707E-FCE5-9141-B20F-841FD34CCD20}"/>
          </ac:spMkLst>
        </pc:spChg>
      </pc:sldChg>
      <pc:sldChg chg="addSp delSp add del setBg delDesignElem">
        <pc:chgData name="Ella Eyckmans" userId="e6c4487436fb0ab8" providerId="LiveId" clId="{070B7AB5-B74F-8C41-982E-BFEE74E80AB9}" dt="2021-12-19T12:37:49.892" v="45"/>
        <pc:sldMkLst>
          <pc:docMk/>
          <pc:sldMk cId="1996192464" sldId="880"/>
        </pc:sldMkLst>
        <pc:spChg chg="add del">
          <ac:chgData name="Ella Eyckmans" userId="e6c4487436fb0ab8" providerId="LiveId" clId="{070B7AB5-B74F-8C41-982E-BFEE74E80AB9}" dt="2021-12-19T12:37:46.130" v="44"/>
          <ac:spMkLst>
            <pc:docMk/>
            <pc:sldMk cId="1996192464" sldId="880"/>
            <ac:spMk id="8" creationId="{DD8F1FFB-5F90-4FEF-9CD9-AFBD5DE6B9B2}"/>
          </ac:spMkLst>
        </pc:spChg>
        <pc:cxnChg chg="add del">
          <ac:chgData name="Ella Eyckmans" userId="e6c4487436fb0ab8" providerId="LiveId" clId="{070B7AB5-B74F-8C41-982E-BFEE74E80AB9}" dt="2021-12-19T12:37:46.130" v="44"/>
          <ac:cxnSpMkLst>
            <pc:docMk/>
            <pc:sldMk cId="1996192464" sldId="880"/>
            <ac:cxnSpMk id="10" creationId="{AB43FA47-BA5F-408C-A681-89DC58E9E2A6}"/>
          </ac:cxnSpMkLst>
        </pc:cxnChg>
      </pc:sldChg>
      <pc:sldChg chg="del">
        <pc:chgData name="Ella Eyckmans" userId="e6c4487436fb0ab8" providerId="LiveId" clId="{070B7AB5-B74F-8C41-982E-BFEE74E80AB9}" dt="2021-12-19T12:35:26.937" v="25" actId="2696"/>
        <pc:sldMkLst>
          <pc:docMk/>
          <pc:sldMk cId="2707149103" sldId="881"/>
        </pc:sldMkLst>
      </pc:sldChg>
      <pc:sldChg chg="add del setBg">
        <pc:chgData name="Ella Eyckmans" userId="e6c4487436fb0ab8" providerId="LiveId" clId="{070B7AB5-B74F-8C41-982E-BFEE74E80AB9}" dt="2021-12-20T18:45:50.416" v="520" actId="2696"/>
        <pc:sldMkLst>
          <pc:docMk/>
          <pc:sldMk cId="1847678315" sldId="882"/>
        </pc:sldMkLst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2532977248" sldId="884"/>
        </pc:sldMkLst>
      </pc:sldChg>
      <pc:sldChg chg="add del">
        <pc:chgData name="Ella Eyckmans" userId="e6c4487436fb0ab8" providerId="LiveId" clId="{070B7AB5-B74F-8C41-982E-BFEE74E80AB9}" dt="2021-12-20T18:30:30.298" v="494" actId="2696"/>
        <pc:sldMkLst>
          <pc:docMk/>
          <pc:sldMk cId="3962831603" sldId="885"/>
        </pc:sldMkLst>
      </pc:sldChg>
      <pc:sldChg chg="addSp modSp add del setBg">
        <pc:chgData name="Ella Eyckmans" userId="e6c4487436fb0ab8" providerId="LiveId" clId="{070B7AB5-B74F-8C41-982E-BFEE74E80AB9}" dt="2021-12-20T18:30:25.239" v="493" actId="1076"/>
        <pc:sldMkLst>
          <pc:docMk/>
          <pc:sldMk cId="3970148903" sldId="886"/>
        </pc:sldMkLst>
        <pc:picChg chg="add mod">
          <ac:chgData name="Ella Eyckmans" userId="e6c4487436fb0ab8" providerId="LiveId" clId="{070B7AB5-B74F-8C41-982E-BFEE74E80AB9}" dt="2021-12-20T18:30:23.907" v="492" actId="14100"/>
          <ac:picMkLst>
            <pc:docMk/>
            <pc:sldMk cId="3970148903" sldId="886"/>
            <ac:picMk id="3" creationId="{F20C174F-21D7-CD4E-BBD1-BB73309C8D1C}"/>
          </ac:picMkLst>
        </pc:picChg>
        <pc:picChg chg="mod">
          <ac:chgData name="Ella Eyckmans" userId="e6c4487436fb0ab8" providerId="LiveId" clId="{070B7AB5-B74F-8C41-982E-BFEE74E80AB9}" dt="2021-12-20T18:30:25.239" v="493" actId="1076"/>
          <ac:picMkLst>
            <pc:docMk/>
            <pc:sldMk cId="3970148903" sldId="886"/>
            <ac:picMk id="2052" creationId="{652AD108-C120-974F-BD4E-A9519B6D678D}"/>
          </ac:picMkLst>
        </pc:picChg>
      </pc:sldChg>
      <pc:sldChg chg="add del">
        <pc:chgData name="Ella Eyckmans" userId="e6c4487436fb0ab8" providerId="LiveId" clId="{070B7AB5-B74F-8C41-982E-BFEE74E80AB9}" dt="2021-12-19T12:37:49.892" v="45"/>
        <pc:sldMkLst>
          <pc:docMk/>
          <pc:sldMk cId="415613894" sldId="887"/>
        </pc:sldMkLst>
      </pc:sldChg>
      <pc:sldChg chg="del">
        <pc:chgData name="Ella Eyckmans" userId="e6c4487436fb0ab8" providerId="LiveId" clId="{070B7AB5-B74F-8C41-982E-BFEE74E80AB9}" dt="2021-12-19T12:34:57.593" v="12" actId="2696"/>
        <pc:sldMkLst>
          <pc:docMk/>
          <pc:sldMk cId="3618666688" sldId="2130"/>
        </pc:sldMkLst>
      </pc:sldChg>
      <pc:sldChg chg="del">
        <pc:chgData name="Ella Eyckmans" userId="e6c4487436fb0ab8" providerId="LiveId" clId="{070B7AB5-B74F-8C41-982E-BFEE74E80AB9}" dt="2021-12-19T12:35:30.018" v="34" actId="2696"/>
        <pc:sldMkLst>
          <pc:docMk/>
          <pc:sldMk cId="27271432" sldId="2131"/>
        </pc:sldMkLst>
      </pc:sldChg>
      <pc:sldChg chg="del">
        <pc:chgData name="Ella Eyckmans" userId="e6c4487436fb0ab8" providerId="LiveId" clId="{070B7AB5-B74F-8C41-982E-BFEE74E80AB9}" dt="2021-12-19T12:35:31.094" v="36" actId="2696"/>
        <pc:sldMkLst>
          <pc:docMk/>
          <pc:sldMk cId="513317638" sldId="2132"/>
        </pc:sldMkLst>
      </pc:sldChg>
      <pc:sldChg chg="modSp mod">
        <pc:chgData name="Ella Eyckmans" userId="e6c4487436fb0ab8" providerId="LiveId" clId="{070B7AB5-B74F-8C41-982E-BFEE74E80AB9}" dt="2021-12-20T18:35:15.522" v="511" actId="20577"/>
        <pc:sldMkLst>
          <pc:docMk/>
          <pc:sldMk cId="389156551" sldId="2135"/>
        </pc:sldMkLst>
        <pc:spChg chg="mod">
          <ac:chgData name="Ella Eyckmans" userId="e6c4487436fb0ab8" providerId="LiveId" clId="{070B7AB5-B74F-8C41-982E-BFEE74E80AB9}" dt="2021-12-20T18:35:15.522" v="511" actId="20577"/>
          <ac:spMkLst>
            <pc:docMk/>
            <pc:sldMk cId="389156551" sldId="2135"/>
            <ac:spMk id="3" creationId="{60A06971-1633-439C-A8EB-E52CAE0F380D}"/>
          </ac:spMkLst>
        </pc:spChg>
      </pc:sldChg>
      <pc:sldChg chg="add del">
        <pc:chgData name="Ella Eyckmans" userId="e6c4487436fb0ab8" providerId="LiveId" clId="{070B7AB5-B74F-8C41-982E-BFEE74E80AB9}" dt="2021-12-19T12:37:46.130" v="44"/>
        <pc:sldMkLst>
          <pc:docMk/>
          <pc:sldMk cId="3088879580" sldId="2136"/>
        </pc:sldMkLst>
      </pc:sldChg>
      <pc:sldChg chg="add">
        <pc:chgData name="Ella Eyckmans" userId="e6c4487436fb0ab8" providerId="LiveId" clId="{070B7AB5-B74F-8C41-982E-BFEE74E80AB9}" dt="2021-12-19T12:37:49.892" v="45"/>
        <pc:sldMkLst>
          <pc:docMk/>
          <pc:sldMk cId="3183219371" sldId="2136"/>
        </pc:sldMkLst>
      </pc:sldChg>
      <pc:sldChg chg="del">
        <pc:chgData name="Ella Eyckmans" userId="e6c4487436fb0ab8" providerId="LiveId" clId="{070B7AB5-B74F-8C41-982E-BFEE74E80AB9}" dt="2021-12-19T12:35:19.323" v="20" actId="2696"/>
        <pc:sldMkLst>
          <pc:docMk/>
          <pc:sldMk cId="4229088541" sldId="2136"/>
        </pc:sldMkLst>
      </pc:sldChg>
      <pc:sldChg chg="modSp new mod modAnim">
        <pc:chgData name="Ella Eyckmans" userId="e6c4487436fb0ab8" providerId="LiveId" clId="{070B7AB5-B74F-8C41-982E-BFEE74E80AB9}" dt="2021-12-20T18:12:25.523" v="448" actId="1076"/>
        <pc:sldMkLst>
          <pc:docMk/>
          <pc:sldMk cId="2176414995" sldId="2137"/>
        </pc:sldMkLst>
        <pc:spChg chg="mod">
          <ac:chgData name="Ella Eyckmans" userId="e6c4487436fb0ab8" providerId="LiveId" clId="{070B7AB5-B74F-8C41-982E-BFEE74E80AB9}" dt="2021-12-20T18:08:55.392" v="77" actId="207"/>
          <ac:spMkLst>
            <pc:docMk/>
            <pc:sldMk cId="2176414995" sldId="2137"/>
            <ac:spMk id="2" creationId="{48A95E26-C9BC-544E-B13C-9BDF25D249DA}"/>
          </ac:spMkLst>
        </pc:spChg>
        <pc:spChg chg="mod">
          <ac:chgData name="Ella Eyckmans" userId="e6c4487436fb0ab8" providerId="LiveId" clId="{070B7AB5-B74F-8C41-982E-BFEE74E80AB9}" dt="2021-12-20T18:12:25.523" v="448" actId="1076"/>
          <ac:spMkLst>
            <pc:docMk/>
            <pc:sldMk cId="2176414995" sldId="2137"/>
            <ac:spMk id="3" creationId="{06D50614-F8AC-2349-BD06-6494BC2B0A1C}"/>
          </ac:spMkLst>
        </pc:spChg>
      </pc:sldChg>
      <pc:sldChg chg="del">
        <pc:chgData name="Ella Eyckmans" userId="e6c4487436fb0ab8" providerId="LiveId" clId="{070B7AB5-B74F-8C41-982E-BFEE74E80AB9}" dt="2021-12-19T12:35:36.916" v="40" actId="2696"/>
        <pc:sldMkLst>
          <pc:docMk/>
          <pc:sldMk cId="2857808667" sldId="2137"/>
        </pc:sldMkLst>
      </pc:sldChg>
      <pc:sldChg chg="modSp new del mod">
        <pc:chgData name="Ella Eyckmans" userId="e6c4487436fb0ab8" providerId="LiveId" clId="{070B7AB5-B74F-8C41-982E-BFEE74E80AB9}" dt="2021-12-20T18:34:29.717" v="509" actId="2696"/>
        <pc:sldMkLst>
          <pc:docMk/>
          <pc:sldMk cId="3119997924" sldId="2138"/>
        </pc:sldMkLst>
        <pc:spChg chg="mod">
          <ac:chgData name="Ella Eyckmans" userId="e6c4487436fb0ab8" providerId="LiveId" clId="{070B7AB5-B74F-8C41-982E-BFEE74E80AB9}" dt="2021-12-20T18:33:16.363" v="508" actId="5793"/>
          <ac:spMkLst>
            <pc:docMk/>
            <pc:sldMk cId="3119997924" sldId="2138"/>
            <ac:spMk id="2" creationId="{05AC2719-C923-174B-88E5-0BE34A1D22AA}"/>
          </ac:spMkLst>
        </pc:spChg>
      </pc:sldChg>
    </pc:docChg>
  </pc:docChgLst>
  <pc:docChgLst>
    <pc:chgData name="Ella Eyckmans" userId="e6c4487436fb0ab8" providerId="LiveId" clId="{1D371BB7-D4BE-2240-B288-14E989C6F262}"/>
    <pc:docChg chg="undo custSel addSld delSld modSld sldOrd">
      <pc:chgData name="Ella Eyckmans" userId="e6c4487436fb0ab8" providerId="LiveId" clId="{1D371BB7-D4BE-2240-B288-14E989C6F262}" dt="2021-12-19T12:34:12.666" v="337" actId="20578"/>
      <pc:docMkLst>
        <pc:docMk/>
      </pc:docMkLst>
      <pc:sldChg chg="modSp mod">
        <pc:chgData name="Ella Eyckmans" userId="e6c4487436fb0ab8" providerId="LiveId" clId="{1D371BB7-D4BE-2240-B288-14E989C6F262}" dt="2021-12-19T11:14:16.334" v="11" actId="20577"/>
        <pc:sldMkLst>
          <pc:docMk/>
          <pc:sldMk cId="3825545996" sldId="257"/>
        </pc:sldMkLst>
        <pc:spChg chg="mod">
          <ac:chgData name="Ella Eyckmans" userId="e6c4487436fb0ab8" providerId="LiveId" clId="{1D371BB7-D4BE-2240-B288-14E989C6F262}" dt="2021-12-19T11:14:16.334" v="11" actId="20577"/>
          <ac:spMkLst>
            <pc:docMk/>
            <pc:sldMk cId="3825545996" sldId="257"/>
            <ac:spMk id="3" creationId="{103A8A61-FD22-43CA-80C7-5FC1D08E29C5}"/>
          </ac:spMkLst>
        </pc:spChg>
      </pc:sldChg>
      <pc:sldChg chg="add del">
        <pc:chgData name="Ella Eyckmans" userId="e6c4487436fb0ab8" providerId="LiveId" clId="{1D371BB7-D4BE-2240-B288-14E989C6F262}" dt="2021-12-19T11:19:33.333" v="46"/>
        <pc:sldMkLst>
          <pc:docMk/>
          <pc:sldMk cId="2716242054" sldId="258"/>
        </pc:sldMkLst>
      </pc:sldChg>
      <pc:sldChg chg="del">
        <pc:chgData name="Ella Eyckmans" userId="e6c4487436fb0ab8" providerId="LiveId" clId="{1D371BB7-D4BE-2240-B288-14E989C6F262}" dt="2021-12-19T11:14:33.475" v="23" actId="2696"/>
        <pc:sldMkLst>
          <pc:docMk/>
          <pc:sldMk cId="2832019769" sldId="258"/>
        </pc:sldMkLst>
      </pc:sldChg>
      <pc:sldChg chg="modSp mod">
        <pc:chgData name="Ella Eyckmans" userId="e6c4487436fb0ab8" providerId="LiveId" clId="{1D371BB7-D4BE-2240-B288-14E989C6F262}" dt="2021-12-19T11:23:49.834" v="119" actId="113"/>
        <pc:sldMkLst>
          <pc:docMk/>
          <pc:sldMk cId="737024751" sldId="269"/>
        </pc:sldMkLst>
        <pc:spChg chg="mod">
          <ac:chgData name="Ella Eyckmans" userId="e6c4487436fb0ab8" providerId="LiveId" clId="{1D371BB7-D4BE-2240-B288-14E989C6F262}" dt="2021-12-19T11:23:49.834" v="119" actId="113"/>
          <ac:spMkLst>
            <pc:docMk/>
            <pc:sldMk cId="737024751" sldId="269"/>
            <ac:spMk id="2" creationId="{B093B845-1F36-4FD0-A804-325C9787A975}"/>
          </ac:spMkLst>
        </pc:spChg>
      </pc:sldChg>
      <pc:sldChg chg="del">
        <pc:chgData name="Ella Eyckmans" userId="e6c4487436fb0ab8" providerId="LiveId" clId="{1D371BB7-D4BE-2240-B288-14E989C6F262}" dt="2021-12-19T11:14:33.150" v="22" actId="2696"/>
        <pc:sldMkLst>
          <pc:docMk/>
          <pc:sldMk cId="3159456397" sldId="272"/>
        </pc:sldMkLst>
      </pc:sldChg>
      <pc:sldChg chg="del">
        <pc:chgData name="Ella Eyckmans" userId="e6c4487436fb0ab8" providerId="LiveId" clId="{1D371BB7-D4BE-2240-B288-14E989C6F262}" dt="2021-12-19T11:14:34.165" v="25" actId="2696"/>
        <pc:sldMkLst>
          <pc:docMk/>
          <pc:sldMk cId="1959928462" sldId="274"/>
        </pc:sldMkLst>
      </pc:sldChg>
      <pc:sldChg chg="add del">
        <pc:chgData name="Ella Eyckmans" userId="e6c4487436fb0ab8" providerId="LiveId" clId="{1D371BB7-D4BE-2240-B288-14E989C6F262}" dt="2021-12-19T11:19:33.333" v="46"/>
        <pc:sldMkLst>
          <pc:docMk/>
          <pc:sldMk cId="891952636" sldId="285"/>
        </pc:sldMkLst>
      </pc:sldChg>
      <pc:sldChg chg="add del">
        <pc:chgData name="Ella Eyckmans" userId="e6c4487436fb0ab8" providerId="LiveId" clId="{1D371BB7-D4BE-2240-B288-14E989C6F262}" dt="2021-12-19T11:19:33.333" v="46"/>
        <pc:sldMkLst>
          <pc:docMk/>
          <pc:sldMk cId="3750688169" sldId="291"/>
        </pc:sldMkLst>
      </pc:sldChg>
      <pc:sldChg chg="add del ord">
        <pc:chgData name="Ella Eyckmans" userId="e6c4487436fb0ab8" providerId="LiveId" clId="{1D371BB7-D4BE-2240-B288-14E989C6F262}" dt="2021-12-19T12:31:20.730" v="267" actId="20578"/>
        <pc:sldMkLst>
          <pc:docMk/>
          <pc:sldMk cId="3259073206" sldId="292"/>
        </pc:sldMkLst>
      </pc:sldChg>
      <pc:sldChg chg="add del setBg">
        <pc:chgData name="Ella Eyckmans" userId="e6c4487436fb0ab8" providerId="LiveId" clId="{1D371BB7-D4BE-2240-B288-14E989C6F262}" dt="2021-12-19T11:30:27.896" v="135" actId="2696"/>
        <pc:sldMkLst>
          <pc:docMk/>
          <pc:sldMk cId="4141174308" sldId="306"/>
        </pc:sldMkLst>
      </pc:sldChg>
      <pc:sldChg chg="add del">
        <pc:chgData name="Ella Eyckmans" userId="e6c4487436fb0ab8" providerId="LiveId" clId="{1D371BB7-D4BE-2240-B288-14E989C6F262}" dt="2021-12-19T11:30:29.808" v="139" actId="2696"/>
        <pc:sldMkLst>
          <pc:docMk/>
          <pc:sldMk cId="3700262412" sldId="307"/>
        </pc:sldMkLst>
      </pc:sldChg>
      <pc:sldChg chg="add del setBg">
        <pc:chgData name="Ella Eyckmans" userId="e6c4487436fb0ab8" providerId="LiveId" clId="{1D371BB7-D4BE-2240-B288-14E989C6F262}" dt="2021-12-19T11:30:28.638" v="137" actId="2696"/>
        <pc:sldMkLst>
          <pc:docMk/>
          <pc:sldMk cId="1103544286" sldId="308"/>
        </pc:sldMkLst>
      </pc:sldChg>
      <pc:sldChg chg="add del">
        <pc:chgData name="Ella Eyckmans" userId="e6c4487436fb0ab8" providerId="LiveId" clId="{1D371BB7-D4BE-2240-B288-14E989C6F262}" dt="2021-12-19T11:30:29.211" v="138" actId="2696"/>
        <pc:sldMkLst>
          <pc:docMk/>
          <pc:sldMk cId="4166428650" sldId="310"/>
        </pc:sldMkLst>
      </pc:sldChg>
      <pc:sldChg chg="add del">
        <pc:chgData name="Ella Eyckmans" userId="e6c4487436fb0ab8" providerId="LiveId" clId="{1D371BB7-D4BE-2240-B288-14E989C6F262}" dt="2021-12-19T11:30:28.238" v="136" actId="2696"/>
        <pc:sldMkLst>
          <pc:docMk/>
          <pc:sldMk cId="2338180819" sldId="311"/>
        </pc:sldMkLst>
      </pc:sldChg>
      <pc:sldChg chg="delSp add del mod ord">
        <pc:chgData name="Ella Eyckmans" userId="e6c4487436fb0ab8" providerId="LiveId" clId="{1D371BB7-D4BE-2240-B288-14E989C6F262}" dt="2021-12-19T11:31:54.156" v="152" actId="478"/>
        <pc:sldMkLst>
          <pc:docMk/>
          <pc:sldMk cId="840953539" sldId="437"/>
        </pc:sldMkLst>
        <pc:spChg chg="del">
          <ac:chgData name="Ella Eyckmans" userId="e6c4487436fb0ab8" providerId="LiveId" clId="{1D371BB7-D4BE-2240-B288-14E989C6F262}" dt="2021-12-19T11:31:54.156" v="152" actId="478"/>
          <ac:spMkLst>
            <pc:docMk/>
            <pc:sldMk cId="840953539" sldId="437"/>
            <ac:spMk id="5" creationId="{7AD5B4E6-EB21-A54A-BB44-98DB0A93A2A1}"/>
          </ac:spMkLst>
        </pc:spChg>
      </pc:sldChg>
      <pc:sldChg chg="modSp mod">
        <pc:chgData name="Ella Eyckmans" userId="e6c4487436fb0ab8" providerId="LiveId" clId="{1D371BB7-D4BE-2240-B288-14E989C6F262}" dt="2021-12-19T11:27:46.582" v="126" actId="1076"/>
        <pc:sldMkLst>
          <pc:docMk/>
          <pc:sldMk cId="1261523222" sldId="538"/>
        </pc:sldMkLst>
        <pc:spChg chg="mod">
          <ac:chgData name="Ella Eyckmans" userId="e6c4487436fb0ab8" providerId="LiveId" clId="{1D371BB7-D4BE-2240-B288-14E989C6F262}" dt="2021-12-19T11:27:45.030" v="125" actId="14100"/>
          <ac:spMkLst>
            <pc:docMk/>
            <pc:sldMk cId="1261523222" sldId="538"/>
            <ac:spMk id="3" creationId="{492FE3B6-6584-4396-A8E4-EE1DDEDA1E14}"/>
          </ac:spMkLst>
        </pc:spChg>
        <pc:picChg chg="mod">
          <ac:chgData name="Ella Eyckmans" userId="e6c4487436fb0ab8" providerId="LiveId" clId="{1D371BB7-D4BE-2240-B288-14E989C6F262}" dt="2021-12-19T11:27:46.582" v="126" actId="1076"/>
          <ac:picMkLst>
            <pc:docMk/>
            <pc:sldMk cId="1261523222" sldId="538"/>
            <ac:picMk id="4" creationId="{DE4990B9-C5A1-4346-B0E6-683E2C738F13}"/>
          </ac:picMkLst>
        </pc:picChg>
      </pc:sldChg>
      <pc:sldChg chg="del">
        <pc:chgData name="Ella Eyckmans" userId="e6c4487436fb0ab8" providerId="LiveId" clId="{1D371BB7-D4BE-2240-B288-14E989C6F262}" dt="2021-12-19T11:14:31.378" v="17" actId="2696"/>
        <pc:sldMkLst>
          <pc:docMk/>
          <pc:sldMk cId="2614338096" sldId="690"/>
        </pc:sldMkLst>
      </pc:sldChg>
      <pc:sldChg chg="del">
        <pc:chgData name="Ella Eyckmans" userId="e6c4487436fb0ab8" providerId="LiveId" clId="{1D371BB7-D4BE-2240-B288-14E989C6F262}" dt="2021-12-19T11:14:32.415" v="20" actId="2696"/>
        <pc:sldMkLst>
          <pc:docMk/>
          <pc:sldMk cId="4289421125" sldId="691"/>
        </pc:sldMkLst>
      </pc:sldChg>
      <pc:sldChg chg="del">
        <pc:chgData name="Ella Eyckmans" userId="e6c4487436fb0ab8" providerId="LiveId" clId="{1D371BB7-D4BE-2240-B288-14E989C6F262}" dt="2021-12-19T11:14:31.717" v="18" actId="2696"/>
        <pc:sldMkLst>
          <pc:docMk/>
          <pc:sldMk cId="537779991" sldId="693"/>
        </pc:sldMkLst>
      </pc:sldChg>
      <pc:sldChg chg="delSp modSp add mod ord">
        <pc:chgData name="Ella Eyckmans" userId="e6c4487436fb0ab8" providerId="LiveId" clId="{1D371BB7-D4BE-2240-B288-14E989C6F262}" dt="2021-12-19T12:34:02.611" v="333" actId="20577"/>
        <pc:sldMkLst>
          <pc:docMk/>
          <pc:sldMk cId="4127639759" sldId="699"/>
        </pc:sldMkLst>
        <pc:spChg chg="mod">
          <ac:chgData name="Ella Eyckmans" userId="e6c4487436fb0ab8" providerId="LiveId" clId="{1D371BB7-D4BE-2240-B288-14E989C6F262}" dt="2021-12-19T12:34:02.611" v="333" actId="20577"/>
          <ac:spMkLst>
            <pc:docMk/>
            <pc:sldMk cId="4127639759" sldId="699"/>
            <ac:spMk id="3" creationId="{6D332CB6-4C30-4A0F-9936-BF60D4F224F6}"/>
          </ac:spMkLst>
        </pc:spChg>
        <pc:spChg chg="del">
          <ac:chgData name="Ella Eyckmans" userId="e6c4487436fb0ab8" providerId="LiveId" clId="{1D371BB7-D4BE-2240-B288-14E989C6F262}" dt="2021-12-19T12:32:41.943" v="270" actId="478"/>
          <ac:spMkLst>
            <pc:docMk/>
            <pc:sldMk cId="4127639759" sldId="699"/>
            <ac:spMk id="5" creationId="{3E370F72-9377-3143-AB1B-8818A7F2976B}"/>
          </ac:spMkLst>
        </pc:spChg>
      </pc:sldChg>
      <pc:sldChg chg="del">
        <pc:chgData name="Ella Eyckmans" userId="e6c4487436fb0ab8" providerId="LiveId" clId="{1D371BB7-D4BE-2240-B288-14E989C6F262}" dt="2021-12-19T11:14:44.121" v="36" actId="2696"/>
        <pc:sldMkLst>
          <pc:docMk/>
          <pc:sldMk cId="2531401558" sldId="703"/>
        </pc:sldMkLst>
      </pc:sldChg>
      <pc:sldChg chg="modSp add mod">
        <pc:chgData name="Ella Eyckmans" userId="e6c4487436fb0ab8" providerId="LiveId" clId="{1D371BB7-D4BE-2240-B288-14E989C6F262}" dt="2021-12-19T11:21:32.629" v="108" actId="14100"/>
        <pc:sldMkLst>
          <pc:docMk/>
          <pc:sldMk cId="2216578354" sldId="704"/>
        </pc:sldMkLst>
        <pc:spChg chg="mod">
          <ac:chgData name="Ella Eyckmans" userId="e6c4487436fb0ab8" providerId="LiveId" clId="{1D371BB7-D4BE-2240-B288-14E989C6F262}" dt="2021-12-19T11:21:32.629" v="108" actId="14100"/>
          <ac:spMkLst>
            <pc:docMk/>
            <pc:sldMk cId="2216578354" sldId="704"/>
            <ac:spMk id="4" creationId="{7325428E-CE32-4DD0-8593-96B84FDF16BC}"/>
          </ac:spMkLst>
        </pc:spChg>
      </pc:sldChg>
      <pc:sldChg chg="ord">
        <pc:chgData name="Ella Eyckmans" userId="e6c4487436fb0ab8" providerId="LiveId" clId="{1D371BB7-D4BE-2240-B288-14E989C6F262}" dt="2021-12-19T11:22:53.693" v="109" actId="20578"/>
        <pc:sldMkLst>
          <pc:docMk/>
          <pc:sldMk cId="2539635032" sldId="705"/>
        </pc:sldMkLst>
      </pc:sldChg>
      <pc:sldChg chg="ord">
        <pc:chgData name="Ella Eyckmans" userId="e6c4487436fb0ab8" providerId="LiveId" clId="{1D371BB7-D4BE-2240-B288-14E989C6F262}" dt="2021-12-19T11:22:53.693" v="109" actId="20578"/>
        <pc:sldMkLst>
          <pc:docMk/>
          <pc:sldMk cId="1133123414" sldId="706"/>
        </pc:sldMkLst>
      </pc:sldChg>
      <pc:sldChg chg="ord">
        <pc:chgData name="Ella Eyckmans" userId="e6c4487436fb0ab8" providerId="LiveId" clId="{1D371BB7-D4BE-2240-B288-14E989C6F262}" dt="2021-12-19T11:22:53.693" v="109" actId="20578"/>
        <pc:sldMkLst>
          <pc:docMk/>
          <pc:sldMk cId="3410027510" sldId="707"/>
        </pc:sldMkLst>
      </pc:sldChg>
      <pc:sldChg chg="del">
        <pc:chgData name="Ella Eyckmans" userId="e6c4487436fb0ab8" providerId="LiveId" clId="{1D371BB7-D4BE-2240-B288-14E989C6F262}" dt="2021-12-19T11:14:33.828" v="24" actId="2696"/>
        <pc:sldMkLst>
          <pc:docMk/>
          <pc:sldMk cId="2835902445" sldId="708"/>
        </pc:sldMkLst>
      </pc:sldChg>
      <pc:sldChg chg="addSp delSp add del setBg delDesignElem">
        <pc:chgData name="Ella Eyckmans" userId="e6c4487436fb0ab8" providerId="LiveId" clId="{1D371BB7-D4BE-2240-B288-14E989C6F262}" dt="2021-12-19T11:19:33.333" v="46"/>
        <pc:sldMkLst>
          <pc:docMk/>
          <pc:sldMk cId="2827669871" sldId="709"/>
        </pc:sldMkLst>
        <pc:spChg chg="add del">
          <ac:chgData name="Ella Eyckmans" userId="e6c4487436fb0ab8" providerId="LiveId" clId="{1D371BB7-D4BE-2240-B288-14E989C6F262}" dt="2021-12-19T11:19:30.003" v="45"/>
          <ac:spMkLst>
            <pc:docMk/>
            <pc:sldMk cId="2827669871" sldId="709"/>
            <ac:spMk id="8" creationId="{DD8F1FFB-5F90-4FEF-9CD9-AFBD5DE6B9B2}"/>
          </ac:spMkLst>
        </pc:spChg>
        <pc:cxnChg chg="add del">
          <ac:chgData name="Ella Eyckmans" userId="e6c4487436fb0ab8" providerId="LiveId" clId="{1D371BB7-D4BE-2240-B288-14E989C6F262}" dt="2021-12-19T11:19:30.003" v="45"/>
          <ac:cxnSpMkLst>
            <pc:docMk/>
            <pc:sldMk cId="2827669871" sldId="709"/>
            <ac:cxnSpMk id="10" creationId="{AB43FA47-BA5F-408C-A681-89DC58E9E2A6}"/>
          </ac:cxnSpMkLst>
        </pc:cxnChg>
      </pc:sldChg>
      <pc:sldChg chg="modSp add mod ord">
        <pc:chgData name="Ella Eyckmans" userId="e6c4487436fb0ab8" providerId="LiveId" clId="{1D371BB7-D4BE-2240-B288-14E989C6F262}" dt="2021-12-19T12:31:24.116" v="268" actId="20578"/>
        <pc:sldMkLst>
          <pc:docMk/>
          <pc:sldMk cId="2313152703" sldId="711"/>
        </pc:sldMkLst>
        <pc:spChg chg="mod">
          <ac:chgData name="Ella Eyckmans" userId="e6c4487436fb0ab8" providerId="LiveId" clId="{1D371BB7-D4BE-2240-B288-14E989C6F262}" dt="2021-12-19T12:31:13.058" v="266" actId="1076"/>
          <ac:spMkLst>
            <pc:docMk/>
            <pc:sldMk cId="2313152703" sldId="711"/>
            <ac:spMk id="2" creationId="{4AE7B8D1-E8D4-4E1F-849D-BACF3BC0C05D}"/>
          </ac:spMkLst>
        </pc:spChg>
      </pc:sldChg>
      <pc:sldChg chg="add del">
        <pc:chgData name="Ella Eyckmans" userId="e6c4487436fb0ab8" providerId="LiveId" clId="{1D371BB7-D4BE-2240-B288-14E989C6F262}" dt="2021-12-19T11:19:33.333" v="46"/>
        <pc:sldMkLst>
          <pc:docMk/>
          <pc:sldMk cId="3075695695" sldId="713"/>
        </pc:sldMkLst>
      </pc:sldChg>
      <pc:sldChg chg="add del">
        <pc:chgData name="Ella Eyckmans" userId="e6c4487436fb0ab8" providerId="LiveId" clId="{1D371BB7-D4BE-2240-B288-14E989C6F262}" dt="2021-12-19T11:19:33.333" v="46"/>
        <pc:sldMkLst>
          <pc:docMk/>
          <pc:sldMk cId="14413219" sldId="716"/>
        </pc:sldMkLst>
      </pc:sldChg>
      <pc:sldChg chg="del">
        <pc:chgData name="Ella Eyckmans" userId="e6c4487436fb0ab8" providerId="LiveId" clId="{1D371BB7-D4BE-2240-B288-14E989C6F262}" dt="2021-12-19T11:14:41.044" v="35" actId="2696"/>
        <pc:sldMkLst>
          <pc:docMk/>
          <pc:sldMk cId="4155753660" sldId="723"/>
        </pc:sldMkLst>
      </pc:sldChg>
      <pc:sldChg chg="del">
        <pc:chgData name="Ella Eyckmans" userId="e6c4487436fb0ab8" providerId="LiveId" clId="{1D371BB7-D4BE-2240-B288-14E989C6F262}" dt="2021-12-19T11:14:44.724" v="37" actId="2696"/>
        <pc:sldMkLst>
          <pc:docMk/>
          <pc:sldMk cId="2759312556" sldId="724"/>
        </pc:sldMkLst>
      </pc:sldChg>
      <pc:sldChg chg="ord">
        <pc:chgData name="Ella Eyckmans" userId="e6c4487436fb0ab8" providerId="LiveId" clId="{1D371BB7-D4BE-2240-B288-14E989C6F262}" dt="2021-12-19T11:16:41.411" v="40" actId="20578"/>
        <pc:sldMkLst>
          <pc:docMk/>
          <pc:sldMk cId="1485715976" sldId="725"/>
        </pc:sldMkLst>
      </pc:sldChg>
      <pc:sldChg chg="modSp mod">
        <pc:chgData name="Ella Eyckmans" userId="e6c4487436fb0ab8" providerId="LiveId" clId="{1D371BB7-D4BE-2240-B288-14E989C6F262}" dt="2021-12-19T11:21:20.717" v="107" actId="27636"/>
        <pc:sldMkLst>
          <pc:docMk/>
          <pc:sldMk cId="53987445" sldId="726"/>
        </pc:sldMkLst>
        <pc:spChg chg="mod">
          <ac:chgData name="Ella Eyckmans" userId="e6c4487436fb0ab8" providerId="LiveId" clId="{1D371BB7-D4BE-2240-B288-14E989C6F262}" dt="2021-12-19T11:21:20.717" v="107" actId="27636"/>
          <ac:spMkLst>
            <pc:docMk/>
            <pc:sldMk cId="53987445" sldId="726"/>
            <ac:spMk id="3" creationId="{EFD679FD-7342-DD41-9ED7-2DE08686D1ED}"/>
          </ac:spMkLst>
        </pc:spChg>
      </pc:sldChg>
      <pc:sldChg chg="ord">
        <pc:chgData name="Ella Eyckmans" userId="e6c4487436fb0ab8" providerId="LiveId" clId="{1D371BB7-D4BE-2240-B288-14E989C6F262}" dt="2021-12-19T12:34:12.666" v="337" actId="20578"/>
        <pc:sldMkLst>
          <pc:docMk/>
          <pc:sldMk cId="4005608953" sldId="808"/>
        </pc:sldMkLst>
      </pc:sldChg>
      <pc:sldChg chg="modSp add del mod ord">
        <pc:chgData name="Ella Eyckmans" userId="e6c4487436fb0ab8" providerId="LiveId" clId="{1D371BB7-D4BE-2240-B288-14E989C6F262}" dt="2021-12-19T12:31:25.858" v="269" actId="20578"/>
        <pc:sldMkLst>
          <pc:docMk/>
          <pc:sldMk cId="122953383" sldId="865"/>
        </pc:sldMkLst>
        <pc:spChg chg="mod">
          <ac:chgData name="Ella Eyckmans" userId="e6c4487436fb0ab8" providerId="LiveId" clId="{1D371BB7-D4BE-2240-B288-14E989C6F262}" dt="2021-12-19T12:30:53.734" v="264" actId="13926"/>
          <ac:spMkLst>
            <pc:docMk/>
            <pc:sldMk cId="122953383" sldId="865"/>
            <ac:spMk id="3" creationId="{5E1A707E-FCE5-9141-B20F-841FD34CCD20}"/>
          </ac:spMkLst>
        </pc:spChg>
      </pc:sldChg>
      <pc:sldChg chg="del">
        <pc:chgData name="Ella Eyckmans" userId="e6c4487436fb0ab8" providerId="LiveId" clId="{1D371BB7-D4BE-2240-B288-14E989C6F262}" dt="2021-12-19T11:14:34.622" v="26" actId="2696"/>
        <pc:sldMkLst>
          <pc:docMk/>
          <pc:sldMk cId="3900763602" sldId="872"/>
        </pc:sldMkLst>
      </pc:sldChg>
      <pc:sldChg chg="del">
        <pc:chgData name="Ella Eyckmans" userId="e6c4487436fb0ab8" providerId="LiveId" clId="{1D371BB7-D4BE-2240-B288-14E989C6F262}" dt="2021-12-19T11:14:37.489" v="31" actId="2696"/>
        <pc:sldMkLst>
          <pc:docMk/>
          <pc:sldMk cId="2401507825" sldId="873"/>
        </pc:sldMkLst>
      </pc:sldChg>
      <pc:sldChg chg="del">
        <pc:chgData name="Ella Eyckmans" userId="e6c4487436fb0ab8" providerId="LiveId" clId="{1D371BB7-D4BE-2240-B288-14E989C6F262}" dt="2021-12-19T11:14:35.776" v="27" actId="2696"/>
        <pc:sldMkLst>
          <pc:docMk/>
          <pc:sldMk cId="3971285653" sldId="874"/>
        </pc:sldMkLst>
      </pc:sldChg>
      <pc:sldChg chg="del">
        <pc:chgData name="Ella Eyckmans" userId="e6c4487436fb0ab8" providerId="LiveId" clId="{1D371BB7-D4BE-2240-B288-14E989C6F262}" dt="2021-12-19T11:14:36.130" v="28" actId="2696"/>
        <pc:sldMkLst>
          <pc:docMk/>
          <pc:sldMk cId="2125403641" sldId="875"/>
        </pc:sldMkLst>
      </pc:sldChg>
      <pc:sldChg chg="add del">
        <pc:chgData name="Ella Eyckmans" userId="e6c4487436fb0ab8" providerId="LiveId" clId="{1D371BB7-D4BE-2240-B288-14E989C6F262}" dt="2021-12-19T11:19:33.333" v="46"/>
        <pc:sldMkLst>
          <pc:docMk/>
          <pc:sldMk cId="2122663040" sldId="876"/>
        </pc:sldMkLst>
      </pc:sldChg>
      <pc:sldChg chg="del">
        <pc:chgData name="Ella Eyckmans" userId="e6c4487436fb0ab8" providerId="LiveId" clId="{1D371BB7-D4BE-2240-B288-14E989C6F262}" dt="2021-12-19T11:14:36.562" v="29" actId="2696"/>
        <pc:sldMkLst>
          <pc:docMk/>
          <pc:sldMk cId="4165700151" sldId="876"/>
        </pc:sldMkLst>
      </pc:sldChg>
      <pc:sldChg chg="add del">
        <pc:chgData name="Ella Eyckmans" userId="e6c4487436fb0ab8" providerId="LiveId" clId="{1D371BB7-D4BE-2240-B288-14E989C6F262}" dt="2021-12-19T11:19:33.333" v="46"/>
        <pc:sldMkLst>
          <pc:docMk/>
          <pc:sldMk cId="1665918722" sldId="877"/>
        </pc:sldMkLst>
      </pc:sldChg>
      <pc:sldChg chg="del">
        <pc:chgData name="Ella Eyckmans" userId="e6c4487436fb0ab8" providerId="LiveId" clId="{1D371BB7-D4BE-2240-B288-14E989C6F262}" dt="2021-12-19T11:14:37.106" v="30" actId="2696"/>
        <pc:sldMkLst>
          <pc:docMk/>
          <pc:sldMk cId="2529768940" sldId="877"/>
        </pc:sldMkLst>
      </pc:sldChg>
      <pc:sldChg chg="del">
        <pc:chgData name="Ella Eyckmans" userId="e6c4487436fb0ab8" providerId="LiveId" clId="{1D371BB7-D4BE-2240-B288-14E989C6F262}" dt="2021-12-19T11:14:38.160" v="32" actId="2696"/>
        <pc:sldMkLst>
          <pc:docMk/>
          <pc:sldMk cId="2252923520" sldId="878"/>
        </pc:sldMkLst>
      </pc:sldChg>
      <pc:sldChg chg="add del">
        <pc:chgData name="Ella Eyckmans" userId="e6c4487436fb0ab8" providerId="LiveId" clId="{1D371BB7-D4BE-2240-B288-14E989C6F262}" dt="2021-12-19T11:19:33.333" v="46"/>
        <pc:sldMkLst>
          <pc:docMk/>
          <pc:sldMk cId="3028398819" sldId="878"/>
        </pc:sldMkLst>
      </pc:sldChg>
      <pc:sldChg chg="add del">
        <pc:chgData name="Ella Eyckmans" userId="e6c4487436fb0ab8" providerId="LiveId" clId="{1D371BB7-D4BE-2240-B288-14E989C6F262}" dt="2021-12-19T11:19:33.333" v="46"/>
        <pc:sldMkLst>
          <pc:docMk/>
          <pc:sldMk cId="341022686" sldId="879"/>
        </pc:sldMkLst>
      </pc:sldChg>
      <pc:sldChg chg="del">
        <pc:chgData name="Ella Eyckmans" userId="e6c4487436fb0ab8" providerId="LiveId" clId="{1D371BB7-D4BE-2240-B288-14E989C6F262}" dt="2021-12-19T11:14:38.574" v="33" actId="2696"/>
        <pc:sldMkLst>
          <pc:docMk/>
          <pc:sldMk cId="2458999885" sldId="879"/>
        </pc:sldMkLst>
      </pc:sldChg>
      <pc:sldChg chg="del">
        <pc:chgData name="Ella Eyckmans" userId="e6c4487436fb0ab8" providerId="LiveId" clId="{1D371BB7-D4BE-2240-B288-14E989C6F262}" dt="2021-12-19T11:14:39.782" v="34" actId="2696"/>
        <pc:sldMkLst>
          <pc:docMk/>
          <pc:sldMk cId="278323639" sldId="880"/>
        </pc:sldMkLst>
      </pc:sldChg>
      <pc:sldChg chg="del ord">
        <pc:chgData name="Ella Eyckmans" userId="e6c4487436fb0ab8" providerId="LiveId" clId="{1D371BB7-D4BE-2240-B288-14E989C6F262}" dt="2021-12-19T11:31:29.415" v="146" actId="2696"/>
        <pc:sldMkLst>
          <pc:docMk/>
          <pc:sldMk cId="1659137927" sldId="882"/>
        </pc:sldMkLst>
      </pc:sldChg>
      <pc:sldChg chg="add del">
        <pc:chgData name="Ella Eyckmans" userId="e6c4487436fb0ab8" providerId="LiveId" clId="{1D371BB7-D4BE-2240-B288-14E989C6F262}" dt="2021-12-19T11:31:21.995" v="145" actId="2696"/>
        <pc:sldMkLst>
          <pc:docMk/>
          <pc:sldMk cId="4179109068" sldId="883"/>
        </pc:sldMkLst>
      </pc:sldChg>
      <pc:sldChg chg="del">
        <pc:chgData name="Ella Eyckmans" userId="e6c4487436fb0ab8" providerId="LiveId" clId="{1D371BB7-D4BE-2240-B288-14E989C6F262}" dt="2021-12-19T11:14:27.467" v="14" actId="2696"/>
        <pc:sldMkLst>
          <pc:docMk/>
          <pc:sldMk cId="119445110" sldId="2123"/>
        </pc:sldMkLst>
      </pc:sldChg>
      <pc:sldChg chg="del">
        <pc:chgData name="Ella Eyckmans" userId="e6c4487436fb0ab8" providerId="LiveId" clId="{1D371BB7-D4BE-2240-B288-14E989C6F262}" dt="2021-12-19T11:14:32.064" v="19" actId="2696"/>
        <pc:sldMkLst>
          <pc:docMk/>
          <pc:sldMk cId="936926200" sldId="2127"/>
        </pc:sldMkLst>
      </pc:sldChg>
      <pc:sldChg chg="del">
        <pc:chgData name="Ella Eyckmans" userId="e6c4487436fb0ab8" providerId="LiveId" clId="{1D371BB7-D4BE-2240-B288-14E989C6F262}" dt="2021-12-19T11:14:28.583" v="15" actId="2696"/>
        <pc:sldMkLst>
          <pc:docMk/>
          <pc:sldMk cId="2940423648" sldId="2128"/>
        </pc:sldMkLst>
      </pc:sldChg>
      <pc:sldChg chg="del">
        <pc:chgData name="Ella Eyckmans" userId="e6c4487436fb0ab8" providerId="LiveId" clId="{1D371BB7-D4BE-2240-B288-14E989C6F262}" dt="2021-12-19T11:14:29.004" v="16" actId="2696"/>
        <pc:sldMkLst>
          <pc:docMk/>
          <pc:sldMk cId="3255674454" sldId="2129"/>
        </pc:sldMkLst>
      </pc:sldChg>
      <pc:sldChg chg="modSp mod ord">
        <pc:chgData name="Ella Eyckmans" userId="e6c4487436fb0ab8" providerId="LiveId" clId="{1D371BB7-D4BE-2240-B288-14E989C6F262}" dt="2021-12-19T11:31:41.669" v="151" actId="20577"/>
        <pc:sldMkLst>
          <pc:docMk/>
          <pc:sldMk cId="3618666688" sldId="2130"/>
        </pc:sldMkLst>
        <pc:spChg chg="mod">
          <ac:chgData name="Ella Eyckmans" userId="e6c4487436fb0ab8" providerId="LiveId" clId="{1D371BB7-D4BE-2240-B288-14E989C6F262}" dt="2021-12-19T11:31:41.669" v="151" actId="20577"/>
          <ac:spMkLst>
            <pc:docMk/>
            <pc:sldMk cId="3618666688" sldId="2130"/>
            <ac:spMk id="2" creationId="{173958E5-D6AD-4745-9991-1EBE750FFEF9}"/>
          </ac:spMkLst>
        </pc:spChg>
        <pc:spChg chg="mod">
          <ac:chgData name="Ella Eyckmans" userId="e6c4487436fb0ab8" providerId="LiveId" clId="{1D371BB7-D4BE-2240-B288-14E989C6F262}" dt="2021-12-19T11:14:25.536" v="12" actId="400"/>
          <ac:spMkLst>
            <pc:docMk/>
            <pc:sldMk cId="3618666688" sldId="2130"/>
            <ac:spMk id="3" creationId="{6D332CB6-4C30-4A0F-9936-BF60D4F224F6}"/>
          </ac:spMkLst>
        </pc:spChg>
      </pc:sldChg>
      <pc:sldChg chg="modSp mod">
        <pc:chgData name="Ella Eyckmans" userId="e6c4487436fb0ab8" providerId="LiveId" clId="{1D371BB7-D4BE-2240-B288-14E989C6F262}" dt="2021-12-19T11:23:53.071" v="120" actId="113"/>
        <pc:sldMkLst>
          <pc:docMk/>
          <pc:sldMk cId="27271432" sldId="2131"/>
        </pc:sldMkLst>
        <pc:spChg chg="mod">
          <ac:chgData name="Ella Eyckmans" userId="e6c4487436fb0ab8" providerId="LiveId" clId="{1D371BB7-D4BE-2240-B288-14E989C6F262}" dt="2021-12-19T11:23:53.071" v="120" actId="113"/>
          <ac:spMkLst>
            <pc:docMk/>
            <pc:sldMk cId="27271432" sldId="2131"/>
            <ac:spMk id="2" creationId="{B093B845-1F36-4FD0-A804-325C9787A975}"/>
          </ac:spMkLst>
        </pc:spChg>
      </pc:sldChg>
      <pc:sldChg chg="del ord">
        <pc:chgData name="Ella Eyckmans" userId="e6c4487436fb0ab8" providerId="LiveId" clId="{1D371BB7-D4BE-2240-B288-14E989C6F262}" dt="2021-12-19T11:20:21.061" v="48" actId="2696"/>
        <pc:sldMkLst>
          <pc:docMk/>
          <pc:sldMk cId="3727751777" sldId="2133"/>
        </pc:sldMkLst>
      </pc:sldChg>
      <pc:sldChg chg="delSp add del mod">
        <pc:chgData name="Ella Eyckmans" userId="e6c4487436fb0ab8" providerId="LiveId" clId="{1D371BB7-D4BE-2240-B288-14E989C6F262}" dt="2021-12-19T11:31:10.488" v="144" actId="478"/>
        <pc:sldMkLst>
          <pc:docMk/>
          <pc:sldMk cId="278323639" sldId="2134"/>
        </pc:sldMkLst>
        <pc:spChg chg="del">
          <ac:chgData name="Ella Eyckmans" userId="e6c4487436fb0ab8" providerId="LiveId" clId="{1D371BB7-D4BE-2240-B288-14E989C6F262}" dt="2021-12-19T11:31:10.488" v="144" actId="478"/>
          <ac:spMkLst>
            <pc:docMk/>
            <pc:sldMk cId="278323639" sldId="2134"/>
            <ac:spMk id="5" creationId="{EE69D01D-9974-E145-88E4-4070D0E87793}"/>
          </ac:spMkLst>
        </pc:spChg>
      </pc:sldChg>
      <pc:sldChg chg="del">
        <pc:chgData name="Ella Eyckmans" userId="e6c4487436fb0ab8" providerId="LiveId" clId="{1D371BB7-D4BE-2240-B288-14E989C6F262}" dt="2021-12-19T11:14:32.810" v="21" actId="2696"/>
        <pc:sldMkLst>
          <pc:docMk/>
          <pc:sldMk cId="3898548957" sldId="2134"/>
        </pc:sldMkLst>
      </pc:sldChg>
      <pc:sldChg chg="add del">
        <pc:chgData name="Ella Eyckmans" userId="e6c4487436fb0ab8" providerId="LiveId" clId="{1D371BB7-D4BE-2240-B288-14E989C6F262}" dt="2021-12-19T11:19:33.333" v="46"/>
        <pc:sldMkLst>
          <pc:docMk/>
          <pc:sldMk cId="389156551" sldId="2135"/>
        </pc:sldMkLst>
      </pc:sldChg>
      <pc:sldChg chg="add">
        <pc:chgData name="Ella Eyckmans" userId="e6c4487436fb0ab8" providerId="LiveId" clId="{1D371BB7-D4BE-2240-B288-14E989C6F262}" dt="2021-12-19T11:32:16.267" v="153"/>
        <pc:sldMkLst>
          <pc:docMk/>
          <pc:sldMk cId="4229088541" sldId="2136"/>
        </pc:sldMkLst>
      </pc:sldChg>
      <pc:sldChg chg="modSp add mod">
        <pc:chgData name="Ella Eyckmans" userId="e6c4487436fb0ab8" providerId="LiveId" clId="{1D371BB7-D4BE-2240-B288-14E989C6F262}" dt="2021-12-19T12:12:46.796" v="263" actId="14100"/>
        <pc:sldMkLst>
          <pc:docMk/>
          <pc:sldMk cId="2857808667" sldId="2137"/>
        </pc:sldMkLst>
        <pc:spChg chg="mod">
          <ac:chgData name="Ella Eyckmans" userId="e6c4487436fb0ab8" providerId="LiveId" clId="{1D371BB7-D4BE-2240-B288-14E989C6F262}" dt="2021-12-19T12:12:46.796" v="263" actId="14100"/>
          <ac:spMkLst>
            <pc:docMk/>
            <pc:sldMk cId="2857808667" sldId="2137"/>
            <ac:spMk id="3" creationId="{5E1A707E-FCE5-9141-B20F-841FD34CCD20}"/>
          </ac:spMkLst>
        </pc:spChg>
        <pc:spChg chg="mod">
          <ac:chgData name="Ella Eyckmans" userId="e6c4487436fb0ab8" providerId="LiveId" clId="{1D371BB7-D4BE-2240-B288-14E989C6F262}" dt="2021-12-19T11:56:14.165" v="243" actId="20577"/>
          <ac:spMkLst>
            <pc:docMk/>
            <pc:sldMk cId="2857808667" sldId="2137"/>
            <ac:spMk id="8" creationId="{BABDD847-866B-B041-AFB0-6ED7A2B02577}"/>
          </ac:spMkLst>
        </pc:spChg>
      </pc:sldChg>
    </pc:docChg>
  </pc:docChgLst>
  <pc:docChgLst>
    <pc:chgData name="Ella Eyckmans" userId="e6c4487436fb0ab8" providerId="LiveId" clId="{D86D5548-41E2-4B40-9F9D-723BC155CFFF}"/>
    <pc:docChg chg="undo custSel addSld delSld modSld sldOrd">
      <pc:chgData name="Ella Eyckmans" userId="e6c4487436fb0ab8" providerId="LiveId" clId="{D86D5548-41E2-4B40-9F9D-723BC155CFFF}" dt="2021-12-16T09:17:53.152" v="1258" actId="20578"/>
      <pc:docMkLst>
        <pc:docMk/>
      </pc:docMkLst>
      <pc:sldChg chg="modSp mod">
        <pc:chgData name="Ella Eyckmans" userId="e6c4487436fb0ab8" providerId="LiveId" clId="{D86D5548-41E2-4B40-9F9D-723BC155CFFF}" dt="2021-12-15T16:40:09.339" v="56" actId="20577"/>
        <pc:sldMkLst>
          <pc:docMk/>
          <pc:sldMk cId="3825545996" sldId="257"/>
        </pc:sldMkLst>
        <pc:spChg chg="mod">
          <ac:chgData name="Ella Eyckmans" userId="e6c4487436fb0ab8" providerId="LiveId" clId="{D86D5548-41E2-4B40-9F9D-723BC155CFFF}" dt="2021-12-15T16:40:09.339" v="56" actId="20577"/>
          <ac:spMkLst>
            <pc:docMk/>
            <pc:sldMk cId="3825545996" sldId="257"/>
            <ac:spMk id="3" creationId="{103A8A61-FD22-43CA-80C7-5FC1D08E29C5}"/>
          </ac:spMkLst>
        </pc:spChg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84512495" sldId="262"/>
        </pc:sldMkLst>
      </pc:sldChg>
      <pc:sldChg chg="del">
        <pc:chgData name="Ella Eyckmans" userId="e6c4487436fb0ab8" providerId="LiveId" clId="{D86D5548-41E2-4B40-9F9D-723BC155CFFF}" dt="2021-12-15T16:37:52.717" v="21" actId="2696"/>
        <pc:sldMkLst>
          <pc:docMk/>
          <pc:sldMk cId="1325554660" sldId="265"/>
        </pc:sldMkLst>
      </pc:sldChg>
      <pc:sldChg chg="del">
        <pc:chgData name="Ella Eyckmans" userId="e6c4487436fb0ab8" providerId="LiveId" clId="{D86D5548-41E2-4B40-9F9D-723BC155CFFF}" dt="2021-12-15T16:37:52.256" v="20" actId="2696"/>
        <pc:sldMkLst>
          <pc:docMk/>
          <pc:sldMk cId="1593566360" sldId="266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4268398869" sldId="267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3715955691" sldId="268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737024751" sldId="269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3599877849" sldId="275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1997708934" sldId="276"/>
        </pc:sldMkLst>
      </pc:sldChg>
      <pc:sldChg chg="del">
        <pc:chgData name="Ella Eyckmans" userId="e6c4487436fb0ab8" providerId="LiveId" clId="{D86D5548-41E2-4B40-9F9D-723BC155CFFF}" dt="2021-12-15T19:22:01.002" v="513" actId="2696"/>
        <pc:sldMkLst>
          <pc:docMk/>
          <pc:sldMk cId="661036226" sldId="435"/>
        </pc:sldMkLst>
      </pc:sldChg>
      <pc:sldChg chg="del">
        <pc:chgData name="Ella Eyckmans" userId="e6c4487436fb0ab8" providerId="LiveId" clId="{D86D5548-41E2-4B40-9F9D-723BC155CFFF}" dt="2021-12-15T19:20:31.053" v="500" actId="2696"/>
        <pc:sldMkLst>
          <pc:docMk/>
          <pc:sldMk cId="2631218874" sldId="437"/>
        </pc:sldMkLst>
      </pc:sldChg>
      <pc:sldChg chg="add del">
        <pc:chgData name="Ella Eyckmans" userId="e6c4487436fb0ab8" providerId="LiveId" clId="{D86D5548-41E2-4B40-9F9D-723BC155CFFF}" dt="2021-12-15T19:23:06.750" v="515" actId="2696"/>
        <pc:sldMkLst>
          <pc:docMk/>
          <pc:sldMk cId="3722735275" sldId="437"/>
        </pc:sldMkLst>
      </pc:sldChg>
      <pc:sldChg chg="del">
        <pc:chgData name="Ella Eyckmans" userId="e6c4487436fb0ab8" providerId="LiveId" clId="{D86D5548-41E2-4B40-9F9D-723BC155CFFF}" dt="2021-12-15T16:37:47.294" v="5" actId="2696"/>
        <pc:sldMkLst>
          <pc:docMk/>
          <pc:sldMk cId="138828875" sldId="526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1261523222" sldId="538"/>
        </pc:sldMkLst>
      </pc:sldChg>
      <pc:sldChg chg="del">
        <pc:chgData name="Ella Eyckmans" userId="e6c4487436fb0ab8" providerId="LiveId" clId="{D86D5548-41E2-4B40-9F9D-723BC155CFFF}" dt="2021-12-15T16:37:47.603" v="6" actId="2696"/>
        <pc:sldMkLst>
          <pc:docMk/>
          <pc:sldMk cId="1335048125" sldId="576"/>
        </pc:sldMkLst>
      </pc:sldChg>
      <pc:sldChg chg="del">
        <pc:chgData name="Ella Eyckmans" userId="e6c4487436fb0ab8" providerId="LiveId" clId="{D86D5548-41E2-4B40-9F9D-723BC155CFFF}" dt="2021-12-15T16:37:50.158" v="14" actId="2696"/>
        <pc:sldMkLst>
          <pc:docMk/>
          <pc:sldMk cId="3671230872" sldId="590"/>
        </pc:sldMkLst>
      </pc:sldChg>
      <pc:sldChg chg="del">
        <pc:chgData name="Ella Eyckmans" userId="e6c4487436fb0ab8" providerId="LiveId" clId="{D86D5548-41E2-4B40-9F9D-723BC155CFFF}" dt="2021-12-15T16:37:45.482" v="0" actId="2696"/>
        <pc:sldMkLst>
          <pc:docMk/>
          <pc:sldMk cId="109815294" sldId="683"/>
        </pc:sldMkLst>
      </pc:sldChg>
      <pc:sldChg chg="del">
        <pc:chgData name="Ella Eyckmans" userId="e6c4487436fb0ab8" providerId="LiveId" clId="{D86D5548-41E2-4B40-9F9D-723BC155CFFF}" dt="2021-12-15T16:37:49.889" v="13" actId="2696"/>
        <pc:sldMkLst>
          <pc:docMk/>
          <pc:sldMk cId="1886725749" sldId="688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1442775390" sldId="701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1204977418" sldId="702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2539635032" sldId="705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1133123414" sldId="706"/>
        </pc:sldMkLst>
      </pc:sldChg>
      <pc:sldChg chg="del">
        <pc:chgData name="Ella Eyckmans" userId="e6c4487436fb0ab8" providerId="LiveId" clId="{D86D5548-41E2-4B40-9F9D-723BC155CFFF}" dt="2021-12-15T16:37:51.884" v="19" actId="2696"/>
        <pc:sldMkLst>
          <pc:docMk/>
          <pc:sldMk cId="2594078769" sldId="706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3410027510" sldId="707"/>
        </pc:sldMkLst>
      </pc:sldChg>
      <pc:sldChg chg="add">
        <pc:chgData name="Ella Eyckmans" userId="e6c4487436fb0ab8" providerId="LiveId" clId="{D86D5548-41E2-4B40-9F9D-723BC155CFFF}" dt="2021-12-15T19:30:59.708" v="547"/>
        <pc:sldMkLst>
          <pc:docMk/>
          <pc:sldMk cId="606160588" sldId="710"/>
        </pc:sldMkLst>
      </pc:sldChg>
      <pc:sldChg chg="modSp mod modAnim">
        <pc:chgData name="Ella Eyckmans" userId="e6c4487436fb0ab8" providerId="LiveId" clId="{D86D5548-41E2-4B40-9F9D-723BC155CFFF}" dt="2021-12-16T07:55:36.784" v="890"/>
        <pc:sldMkLst>
          <pc:docMk/>
          <pc:sldMk cId="4155753660" sldId="723"/>
        </pc:sldMkLst>
        <pc:spChg chg="mod">
          <ac:chgData name="Ella Eyckmans" userId="e6c4487436fb0ab8" providerId="LiveId" clId="{D86D5548-41E2-4B40-9F9D-723BC155CFFF}" dt="2021-12-16T07:55:34.074" v="889" actId="207"/>
          <ac:spMkLst>
            <pc:docMk/>
            <pc:sldMk cId="4155753660" sldId="723"/>
            <ac:spMk id="3" creationId="{4DA79B2B-31CC-744A-A988-C26C2A9D1941}"/>
          </ac:spMkLst>
        </pc:spChg>
      </pc:sldChg>
      <pc:sldChg chg="modSp mod">
        <pc:chgData name="Ella Eyckmans" userId="e6c4487436fb0ab8" providerId="LiveId" clId="{D86D5548-41E2-4B40-9F9D-723BC155CFFF}" dt="2021-12-16T07:55:56.219" v="901" actId="20577"/>
        <pc:sldMkLst>
          <pc:docMk/>
          <pc:sldMk cId="2759312556" sldId="724"/>
        </pc:sldMkLst>
        <pc:spChg chg="mod">
          <ac:chgData name="Ella Eyckmans" userId="e6c4487436fb0ab8" providerId="LiveId" clId="{D86D5548-41E2-4B40-9F9D-723BC155CFFF}" dt="2021-12-16T07:55:56.219" v="901" actId="20577"/>
          <ac:spMkLst>
            <pc:docMk/>
            <pc:sldMk cId="2759312556" sldId="724"/>
            <ac:spMk id="3" creationId="{5256824E-8FB9-4D22-814E-C199B5EE3828}"/>
          </ac:spMkLst>
        </pc:spChg>
      </pc:sldChg>
      <pc:sldChg chg="addSp modSp add mod ord">
        <pc:chgData name="Ella Eyckmans" userId="e6c4487436fb0ab8" providerId="LiveId" clId="{D86D5548-41E2-4B40-9F9D-723BC155CFFF}" dt="2021-12-15T19:42:49.699" v="638" actId="20578"/>
        <pc:sldMkLst>
          <pc:docMk/>
          <pc:sldMk cId="1485715976" sldId="725"/>
        </pc:sldMkLst>
        <pc:spChg chg="add mod">
          <ac:chgData name="Ella Eyckmans" userId="e6c4487436fb0ab8" providerId="LiveId" clId="{D86D5548-41E2-4B40-9F9D-723BC155CFFF}" dt="2021-12-15T19:26:54.883" v="520" actId="14100"/>
          <ac:spMkLst>
            <pc:docMk/>
            <pc:sldMk cId="1485715976" sldId="725"/>
            <ac:spMk id="4" creationId="{0E11BD05-E73B-9F40-BF49-BD4E3B112271}"/>
          </ac:spMkLst>
        </pc:spChg>
      </pc:sldChg>
      <pc:sldChg chg="modSp add mod">
        <pc:chgData name="Ella Eyckmans" userId="e6c4487436fb0ab8" providerId="LiveId" clId="{D86D5548-41E2-4B40-9F9D-723BC155CFFF}" dt="2021-12-15T19:41:26.136" v="604" actId="20577"/>
        <pc:sldMkLst>
          <pc:docMk/>
          <pc:sldMk cId="53987445" sldId="726"/>
        </pc:sldMkLst>
        <pc:spChg chg="mod">
          <ac:chgData name="Ella Eyckmans" userId="e6c4487436fb0ab8" providerId="LiveId" clId="{D86D5548-41E2-4B40-9F9D-723BC155CFFF}" dt="2021-12-15T19:41:26.136" v="604" actId="20577"/>
          <ac:spMkLst>
            <pc:docMk/>
            <pc:sldMk cId="53987445" sldId="726"/>
            <ac:spMk id="3" creationId="{EFD679FD-7342-DD41-9ED7-2DE08686D1ED}"/>
          </ac:spMkLst>
        </pc:spChg>
        <pc:spChg chg="mod">
          <ac:chgData name="Ella Eyckmans" userId="e6c4487436fb0ab8" providerId="LiveId" clId="{D86D5548-41E2-4B40-9F9D-723BC155CFFF}" dt="2021-12-15T19:27:17.012" v="526" actId="14100"/>
          <ac:spMkLst>
            <pc:docMk/>
            <pc:sldMk cId="53987445" sldId="726"/>
            <ac:spMk id="4" creationId="{4FF88D3D-10E6-4949-BAEB-0FCC1D0E6E9B}"/>
          </ac:spMkLst>
        </pc:spChg>
      </pc:sldChg>
      <pc:sldChg chg="modSp add mod">
        <pc:chgData name="Ella Eyckmans" userId="e6c4487436fb0ab8" providerId="LiveId" clId="{D86D5548-41E2-4B40-9F9D-723BC155CFFF}" dt="2021-12-15T19:51:49.180" v="780" actId="14100"/>
        <pc:sldMkLst>
          <pc:docMk/>
          <pc:sldMk cId="1580392" sldId="727"/>
        </pc:sldMkLst>
        <pc:spChg chg="mod">
          <ac:chgData name="Ella Eyckmans" userId="e6c4487436fb0ab8" providerId="LiveId" clId="{D86D5548-41E2-4B40-9F9D-723BC155CFFF}" dt="2021-12-15T19:51:49.180" v="780" actId="14100"/>
          <ac:spMkLst>
            <pc:docMk/>
            <pc:sldMk cId="1580392" sldId="727"/>
            <ac:spMk id="4" creationId="{4FF88D3D-10E6-4949-BAEB-0FCC1D0E6E9B}"/>
          </ac:spMkLst>
        </pc:spChg>
      </pc:sldChg>
      <pc:sldChg chg="add ord">
        <pc:chgData name="Ella Eyckmans" userId="e6c4487436fb0ab8" providerId="LiveId" clId="{D86D5548-41E2-4B40-9F9D-723BC155CFFF}" dt="2021-12-16T09:17:25.135" v="1257" actId="20578"/>
        <pc:sldMkLst>
          <pc:docMk/>
          <pc:sldMk cId="4005608953" sldId="808"/>
        </pc:sldMkLst>
      </pc:sldChg>
      <pc:sldChg chg="del">
        <pc:chgData name="Ella Eyckmans" userId="e6c4487436fb0ab8" providerId="LiveId" clId="{D86D5548-41E2-4B40-9F9D-723BC155CFFF}" dt="2021-12-15T19:06:01.555" v="58" actId="2696"/>
        <pc:sldMkLst>
          <pc:docMk/>
          <pc:sldMk cId="4244439657" sldId="865"/>
        </pc:sldMkLst>
      </pc:sldChg>
      <pc:sldChg chg="del">
        <pc:chgData name="Ella Eyckmans" userId="e6c4487436fb0ab8" providerId="LiveId" clId="{D86D5548-41E2-4B40-9F9D-723BC155CFFF}" dt="2021-12-15T16:37:46.968" v="4" actId="2696"/>
        <pc:sldMkLst>
          <pc:docMk/>
          <pc:sldMk cId="3452648038" sldId="867"/>
        </pc:sldMkLst>
      </pc:sldChg>
      <pc:sldChg chg="modSp mod">
        <pc:chgData name="Ella Eyckmans" userId="e6c4487436fb0ab8" providerId="LiveId" clId="{D86D5548-41E2-4B40-9F9D-723BC155CFFF}" dt="2021-12-15T19:50:08.852" v="772" actId="20577"/>
        <pc:sldMkLst>
          <pc:docMk/>
          <pc:sldMk cId="3900763602" sldId="872"/>
        </pc:sldMkLst>
        <pc:spChg chg="mod">
          <ac:chgData name="Ella Eyckmans" userId="e6c4487436fb0ab8" providerId="LiveId" clId="{D86D5548-41E2-4B40-9F9D-723BC155CFFF}" dt="2021-12-15T18:54:24.837" v="57" actId="1076"/>
          <ac:spMkLst>
            <pc:docMk/>
            <pc:sldMk cId="3900763602" sldId="872"/>
            <ac:spMk id="2" creationId="{3FADC671-3901-4E90-9F7D-0BB2BDDB4840}"/>
          </ac:spMkLst>
        </pc:spChg>
        <pc:spChg chg="mod">
          <ac:chgData name="Ella Eyckmans" userId="e6c4487436fb0ab8" providerId="LiveId" clId="{D86D5548-41E2-4B40-9F9D-723BC155CFFF}" dt="2021-12-15T19:50:08.852" v="772" actId="20577"/>
          <ac:spMkLst>
            <pc:docMk/>
            <pc:sldMk cId="3900763602" sldId="872"/>
            <ac:spMk id="7" creationId="{AA4A5919-23F1-4C16-BD7A-59A187723510}"/>
          </ac:spMkLst>
        </pc:spChg>
        <pc:spChg chg="mod">
          <ac:chgData name="Ella Eyckmans" userId="e6c4487436fb0ab8" providerId="LiveId" clId="{D86D5548-41E2-4B40-9F9D-723BC155CFFF}" dt="2021-12-15T19:17:41.242" v="481" actId="14100"/>
          <ac:spMkLst>
            <pc:docMk/>
            <pc:sldMk cId="3900763602" sldId="872"/>
            <ac:spMk id="8" creationId="{896575FA-EF99-4260-90CA-15A9C6B6C58D}"/>
          </ac:spMkLst>
        </pc:spChg>
      </pc:sldChg>
      <pc:sldChg chg="ord">
        <pc:chgData name="Ella Eyckmans" userId="e6c4487436fb0ab8" providerId="LiveId" clId="{D86D5548-41E2-4B40-9F9D-723BC155CFFF}" dt="2021-12-16T09:17:53.152" v="1258" actId="20578"/>
        <pc:sldMkLst>
          <pc:docMk/>
          <pc:sldMk cId="3971285653" sldId="874"/>
        </pc:sldMkLst>
      </pc:sldChg>
      <pc:sldChg chg="modSp mod ord">
        <pc:chgData name="Ella Eyckmans" userId="e6c4487436fb0ab8" providerId="LiveId" clId="{D86D5548-41E2-4B40-9F9D-723BC155CFFF}" dt="2021-12-16T09:17:53.152" v="1258" actId="20578"/>
        <pc:sldMkLst>
          <pc:docMk/>
          <pc:sldMk cId="2125403641" sldId="875"/>
        </pc:sldMkLst>
        <pc:spChg chg="mod">
          <ac:chgData name="Ella Eyckmans" userId="e6c4487436fb0ab8" providerId="LiveId" clId="{D86D5548-41E2-4B40-9F9D-723BC155CFFF}" dt="2021-12-15T19:18:06.646" v="485" actId="20577"/>
          <ac:spMkLst>
            <pc:docMk/>
            <pc:sldMk cId="2125403641" sldId="875"/>
            <ac:spMk id="7" creationId="{640D0185-5986-4A3F-82B3-D2955AFAD5EC}"/>
          </ac:spMkLst>
        </pc:spChg>
      </pc:sldChg>
      <pc:sldChg chg="modSp mod ord">
        <pc:chgData name="Ella Eyckmans" userId="e6c4487436fb0ab8" providerId="LiveId" clId="{D86D5548-41E2-4B40-9F9D-723BC155CFFF}" dt="2021-12-16T09:17:53.152" v="1258" actId="20578"/>
        <pc:sldMkLst>
          <pc:docMk/>
          <pc:sldMk cId="4165700151" sldId="876"/>
        </pc:sldMkLst>
        <pc:spChg chg="mod">
          <ac:chgData name="Ella Eyckmans" userId="e6c4487436fb0ab8" providerId="LiveId" clId="{D86D5548-41E2-4B40-9F9D-723BC155CFFF}" dt="2021-12-15T19:19:12.057" v="493" actId="20577"/>
          <ac:spMkLst>
            <pc:docMk/>
            <pc:sldMk cId="4165700151" sldId="876"/>
            <ac:spMk id="6" creationId="{DDA6030F-B216-4FB7-8C1D-88B4CDA243A1}"/>
          </ac:spMkLst>
        </pc:spChg>
      </pc:sldChg>
      <pc:sldChg chg="ord">
        <pc:chgData name="Ella Eyckmans" userId="e6c4487436fb0ab8" providerId="LiveId" clId="{D86D5548-41E2-4B40-9F9D-723BC155CFFF}" dt="2021-12-16T09:17:53.152" v="1258" actId="20578"/>
        <pc:sldMkLst>
          <pc:docMk/>
          <pc:sldMk cId="2529768940" sldId="877"/>
        </pc:sldMkLst>
      </pc:sldChg>
      <pc:sldChg chg="modSp mod ord">
        <pc:chgData name="Ella Eyckmans" userId="e6c4487436fb0ab8" providerId="LiveId" clId="{D86D5548-41E2-4B40-9F9D-723BC155CFFF}" dt="2021-12-15T19:21:39.355" v="512" actId="14100"/>
        <pc:sldMkLst>
          <pc:docMk/>
          <pc:sldMk cId="2458999885" sldId="879"/>
        </pc:sldMkLst>
        <pc:spChg chg="mod">
          <ac:chgData name="Ella Eyckmans" userId="e6c4487436fb0ab8" providerId="LiveId" clId="{D86D5548-41E2-4B40-9F9D-723BC155CFFF}" dt="2021-12-15T19:21:10.613" v="507" actId="20577"/>
          <ac:spMkLst>
            <pc:docMk/>
            <pc:sldMk cId="2458999885" sldId="879"/>
            <ac:spMk id="3" creationId="{60A06971-1633-439C-A8EB-E52CAE0F380D}"/>
          </ac:spMkLst>
        </pc:spChg>
        <pc:spChg chg="mod">
          <ac:chgData name="Ella Eyckmans" userId="e6c4487436fb0ab8" providerId="LiveId" clId="{D86D5548-41E2-4B40-9F9D-723BC155CFFF}" dt="2021-12-15T19:21:39.355" v="512" actId="14100"/>
          <ac:spMkLst>
            <pc:docMk/>
            <pc:sldMk cId="2458999885" sldId="879"/>
            <ac:spMk id="5" creationId="{485CC427-2332-48F7-B7D5-F75DB51D8C69}"/>
          </ac:spMkLst>
        </pc:spChg>
      </pc:sldChg>
      <pc:sldChg chg="ord">
        <pc:chgData name="Ella Eyckmans" userId="e6c4487436fb0ab8" providerId="LiveId" clId="{D86D5548-41E2-4B40-9F9D-723BC155CFFF}" dt="2021-12-15T19:20:16.326" v="498" actId="20578"/>
        <pc:sldMkLst>
          <pc:docMk/>
          <pc:sldMk cId="278323639" sldId="880"/>
        </pc:sldMkLst>
      </pc:sldChg>
      <pc:sldChg chg="delSp modSp add del mod ord">
        <pc:chgData name="Ella Eyckmans" userId="e6c4487436fb0ab8" providerId="LiveId" clId="{D86D5548-41E2-4B40-9F9D-723BC155CFFF}" dt="2021-12-15T19:42:40.775" v="636" actId="14100"/>
        <pc:sldMkLst>
          <pc:docMk/>
          <pc:sldMk cId="1659137927" sldId="882"/>
        </pc:sldMkLst>
        <pc:spChg chg="mod">
          <ac:chgData name="Ella Eyckmans" userId="e6c4487436fb0ab8" providerId="LiveId" clId="{D86D5548-41E2-4B40-9F9D-723BC155CFFF}" dt="2021-12-15T19:41:54.313" v="620" actId="20577"/>
          <ac:spMkLst>
            <pc:docMk/>
            <pc:sldMk cId="1659137927" sldId="882"/>
            <ac:spMk id="2" creationId="{8E7BDE72-B58E-D444-B56E-D4B9BB6D252D}"/>
          </ac:spMkLst>
        </pc:spChg>
        <pc:spChg chg="mod">
          <ac:chgData name="Ella Eyckmans" userId="e6c4487436fb0ab8" providerId="LiveId" clId="{D86D5548-41E2-4B40-9F9D-723BC155CFFF}" dt="2021-12-15T19:42:40.775" v="636" actId="14100"/>
          <ac:spMkLst>
            <pc:docMk/>
            <pc:sldMk cId="1659137927" sldId="882"/>
            <ac:spMk id="3" creationId="{5E1A707E-FCE5-9141-B20F-841FD34CCD20}"/>
          </ac:spMkLst>
        </pc:spChg>
        <pc:spChg chg="del">
          <ac:chgData name="Ella Eyckmans" userId="e6c4487436fb0ab8" providerId="LiveId" clId="{D86D5548-41E2-4B40-9F9D-723BC155CFFF}" dt="2021-12-15T19:42:38.470" v="635" actId="478"/>
          <ac:spMkLst>
            <pc:docMk/>
            <pc:sldMk cId="1659137927" sldId="882"/>
            <ac:spMk id="8" creationId="{BABDD847-866B-B041-AFB0-6ED7A2B02577}"/>
          </ac:spMkLst>
        </pc:spChg>
      </pc:sldChg>
      <pc:sldChg chg="del">
        <pc:chgData name="Ella Eyckmans" userId="e6c4487436fb0ab8" providerId="LiveId" clId="{D86D5548-41E2-4B40-9F9D-723BC155CFFF}" dt="2021-12-15T16:37:46.230" v="2" actId="2696"/>
        <pc:sldMkLst>
          <pc:docMk/>
          <pc:sldMk cId="3976936165" sldId="2106"/>
        </pc:sldMkLst>
      </pc:sldChg>
      <pc:sldChg chg="del">
        <pc:chgData name="Ella Eyckmans" userId="e6c4487436fb0ab8" providerId="LiveId" clId="{D86D5548-41E2-4B40-9F9D-723BC155CFFF}" dt="2021-12-15T16:37:47.923" v="7" actId="2696"/>
        <pc:sldMkLst>
          <pc:docMk/>
          <pc:sldMk cId="2164488875" sldId="2107"/>
        </pc:sldMkLst>
      </pc:sldChg>
      <pc:sldChg chg="del">
        <pc:chgData name="Ella Eyckmans" userId="e6c4487436fb0ab8" providerId="LiveId" clId="{D86D5548-41E2-4B40-9F9D-723BC155CFFF}" dt="2021-12-15T16:37:50.507" v="15" actId="2696"/>
        <pc:sldMkLst>
          <pc:docMk/>
          <pc:sldMk cId="695467454" sldId="2110"/>
        </pc:sldMkLst>
      </pc:sldChg>
      <pc:sldChg chg="del">
        <pc:chgData name="Ella Eyckmans" userId="e6c4487436fb0ab8" providerId="LiveId" clId="{D86D5548-41E2-4B40-9F9D-723BC155CFFF}" dt="2021-12-15T16:37:50.786" v="16" actId="2696"/>
        <pc:sldMkLst>
          <pc:docMk/>
          <pc:sldMk cId="3041294508" sldId="2111"/>
        </pc:sldMkLst>
      </pc:sldChg>
      <pc:sldChg chg="del">
        <pc:chgData name="Ella Eyckmans" userId="e6c4487436fb0ab8" providerId="LiveId" clId="{D86D5548-41E2-4B40-9F9D-723BC155CFFF}" dt="2021-12-15T16:37:51.526" v="18" actId="2696"/>
        <pc:sldMkLst>
          <pc:docMk/>
          <pc:sldMk cId="2610836130" sldId="2112"/>
        </pc:sldMkLst>
      </pc:sldChg>
      <pc:sldChg chg="del">
        <pc:chgData name="Ella Eyckmans" userId="e6c4487436fb0ab8" providerId="LiveId" clId="{D86D5548-41E2-4B40-9F9D-723BC155CFFF}" dt="2021-12-15T16:37:48.251" v="8" actId="2696"/>
        <pc:sldMkLst>
          <pc:docMk/>
          <pc:sldMk cId="239839379" sldId="2113"/>
        </pc:sldMkLst>
      </pc:sldChg>
      <pc:sldChg chg="del">
        <pc:chgData name="Ella Eyckmans" userId="e6c4487436fb0ab8" providerId="LiveId" clId="{D86D5548-41E2-4B40-9F9D-723BC155CFFF}" dt="2021-12-15T16:37:48.577" v="9" actId="2696"/>
        <pc:sldMkLst>
          <pc:docMk/>
          <pc:sldMk cId="267735180" sldId="2114"/>
        </pc:sldMkLst>
      </pc:sldChg>
      <pc:sldChg chg="del">
        <pc:chgData name="Ella Eyckmans" userId="e6c4487436fb0ab8" providerId="LiveId" clId="{D86D5548-41E2-4B40-9F9D-723BC155CFFF}" dt="2021-12-15T16:37:48.870" v="10" actId="2696"/>
        <pc:sldMkLst>
          <pc:docMk/>
          <pc:sldMk cId="146423465" sldId="2115"/>
        </pc:sldMkLst>
      </pc:sldChg>
      <pc:sldChg chg="del">
        <pc:chgData name="Ella Eyckmans" userId="e6c4487436fb0ab8" providerId="LiveId" clId="{D86D5548-41E2-4B40-9F9D-723BC155CFFF}" dt="2021-12-15T16:37:49.185" v="11" actId="2696"/>
        <pc:sldMkLst>
          <pc:docMk/>
          <pc:sldMk cId="1723568756" sldId="2116"/>
        </pc:sldMkLst>
      </pc:sldChg>
      <pc:sldChg chg="del">
        <pc:chgData name="Ella Eyckmans" userId="e6c4487436fb0ab8" providerId="LiveId" clId="{D86D5548-41E2-4B40-9F9D-723BC155CFFF}" dt="2021-12-15T16:37:49.498" v="12" actId="2696"/>
        <pc:sldMkLst>
          <pc:docMk/>
          <pc:sldMk cId="1198159655" sldId="2117"/>
        </pc:sldMkLst>
      </pc:sldChg>
      <pc:sldChg chg="del">
        <pc:chgData name="Ella Eyckmans" userId="e6c4487436fb0ab8" providerId="LiveId" clId="{D86D5548-41E2-4B40-9F9D-723BC155CFFF}" dt="2021-12-15T16:37:46.575" v="3" actId="2696"/>
        <pc:sldMkLst>
          <pc:docMk/>
          <pc:sldMk cId="3689434688" sldId="2118"/>
        </pc:sldMkLst>
      </pc:sldChg>
      <pc:sldChg chg="modSp del mod">
        <pc:chgData name="Ella Eyckmans" userId="e6c4487436fb0ab8" providerId="LiveId" clId="{D86D5548-41E2-4B40-9F9D-723BC155CFFF}" dt="2021-12-15T19:47:31.351" v="760" actId="2696"/>
        <pc:sldMkLst>
          <pc:docMk/>
          <pc:sldMk cId="1278784880" sldId="2121"/>
        </pc:sldMkLst>
        <pc:spChg chg="mod">
          <ac:chgData name="Ella Eyckmans" userId="e6c4487436fb0ab8" providerId="LiveId" clId="{D86D5548-41E2-4B40-9F9D-723BC155CFFF}" dt="2021-12-15T16:38:24.537" v="39" actId="5793"/>
          <ac:spMkLst>
            <pc:docMk/>
            <pc:sldMk cId="1278784880" sldId="2121"/>
            <ac:spMk id="3" creationId="{6D332CB6-4C30-4A0F-9936-BF60D4F224F6}"/>
          </ac:spMkLst>
        </pc:spChg>
      </pc:sldChg>
      <pc:sldChg chg="del">
        <pc:chgData name="Ella Eyckmans" userId="e6c4487436fb0ab8" providerId="LiveId" clId="{D86D5548-41E2-4B40-9F9D-723BC155CFFF}" dt="2021-12-15T16:38:08.633" v="23" actId="2696"/>
        <pc:sldMkLst>
          <pc:docMk/>
          <pc:sldMk cId="1912990763" sldId="2122"/>
        </pc:sldMkLst>
      </pc:sldChg>
      <pc:sldChg chg="modSp add mod">
        <pc:chgData name="Ella Eyckmans" userId="e6c4487436fb0ab8" providerId="LiveId" clId="{D86D5548-41E2-4B40-9F9D-723BC155CFFF}" dt="2021-12-15T16:38:18.102" v="30" actId="20577"/>
        <pc:sldMkLst>
          <pc:docMk/>
          <pc:sldMk cId="119445110" sldId="2123"/>
        </pc:sldMkLst>
        <pc:spChg chg="mod">
          <ac:chgData name="Ella Eyckmans" userId="e6c4487436fb0ab8" providerId="LiveId" clId="{D86D5548-41E2-4B40-9F9D-723BC155CFFF}" dt="2021-12-15T16:38:18.102" v="30" actId="20577"/>
          <ac:spMkLst>
            <pc:docMk/>
            <pc:sldMk cId="119445110" sldId="2123"/>
            <ac:spMk id="2" creationId="{173958E5-D6AD-4745-9991-1EBE750FFEF9}"/>
          </ac:spMkLst>
        </pc:spChg>
        <pc:spChg chg="mod">
          <ac:chgData name="Ella Eyckmans" userId="e6c4487436fb0ab8" providerId="LiveId" clId="{D86D5548-41E2-4B40-9F9D-723BC155CFFF}" dt="2021-12-15T16:38:11.729" v="24" actId="400"/>
          <ac:spMkLst>
            <pc:docMk/>
            <pc:sldMk cId="119445110" sldId="2123"/>
            <ac:spMk id="3" creationId="{6D332CB6-4C30-4A0F-9936-BF60D4F224F6}"/>
          </ac:spMkLst>
        </pc:spChg>
      </pc:sldChg>
      <pc:sldChg chg="del">
        <pc:chgData name="Ella Eyckmans" userId="e6c4487436fb0ab8" providerId="LiveId" clId="{D86D5548-41E2-4B40-9F9D-723BC155CFFF}" dt="2021-12-15T16:37:51.202" v="17" actId="2696"/>
        <pc:sldMkLst>
          <pc:docMk/>
          <pc:sldMk cId="2645913663" sldId="2123"/>
        </pc:sldMkLst>
      </pc:sldChg>
      <pc:sldChg chg="del">
        <pc:chgData name="Ella Eyckmans" userId="e6c4487436fb0ab8" providerId="LiveId" clId="{D86D5548-41E2-4B40-9F9D-723BC155CFFF}" dt="2021-12-15T16:37:45.845" v="1" actId="2696"/>
        <pc:sldMkLst>
          <pc:docMk/>
          <pc:sldMk cId="922132635" sldId="2124"/>
        </pc:sldMkLst>
      </pc:sldChg>
      <pc:sldChg chg="add">
        <pc:chgData name="Ella Eyckmans" userId="e6c4487436fb0ab8" providerId="LiveId" clId="{D86D5548-41E2-4B40-9F9D-723BC155CFFF}" dt="2021-12-15T16:38:39.391" v="40"/>
        <pc:sldMkLst>
          <pc:docMk/>
          <pc:sldMk cId="936926200" sldId="2127"/>
        </pc:sldMkLst>
      </pc:sldChg>
      <pc:sldChg chg="addSp delSp modSp new mod ord modAnim">
        <pc:chgData name="Ella Eyckmans" userId="e6c4487436fb0ab8" providerId="LiveId" clId="{D86D5548-41E2-4B40-9F9D-723BC155CFFF}" dt="2021-12-16T07:53:27.851" v="800" actId="20577"/>
        <pc:sldMkLst>
          <pc:docMk/>
          <pc:sldMk cId="2940423648" sldId="2128"/>
        </pc:sldMkLst>
        <pc:spChg chg="mod">
          <ac:chgData name="Ella Eyckmans" userId="e6c4487436fb0ab8" providerId="LiveId" clId="{D86D5548-41E2-4B40-9F9D-723BC155CFFF}" dt="2021-12-15T19:16:10.166" v="457" actId="20577"/>
          <ac:spMkLst>
            <pc:docMk/>
            <pc:sldMk cId="2940423648" sldId="2128"/>
            <ac:spMk id="2" creationId="{943AFB3B-D6D5-174B-8ECC-50C6810681E0}"/>
          </ac:spMkLst>
        </pc:spChg>
        <pc:spChg chg="mod">
          <ac:chgData name="Ella Eyckmans" userId="e6c4487436fb0ab8" providerId="LiveId" clId="{D86D5548-41E2-4B40-9F9D-723BC155CFFF}" dt="2021-12-16T07:53:27.851" v="800" actId="20577"/>
          <ac:spMkLst>
            <pc:docMk/>
            <pc:sldMk cId="2940423648" sldId="2128"/>
            <ac:spMk id="3" creationId="{4D52B753-B6FB-5C4F-A23D-E759AC299276}"/>
          </ac:spMkLst>
        </pc:spChg>
        <pc:picChg chg="add mod">
          <ac:chgData name="Ella Eyckmans" userId="e6c4487436fb0ab8" providerId="LiveId" clId="{D86D5548-41E2-4B40-9F9D-723BC155CFFF}" dt="2021-12-15T19:16:52.039" v="474"/>
          <ac:picMkLst>
            <pc:docMk/>
            <pc:sldMk cId="2940423648" sldId="2128"/>
            <ac:picMk id="5" creationId="{44F05C20-2A22-594B-BA3F-24A5C3F35991}"/>
          </ac:picMkLst>
        </pc:picChg>
        <pc:picChg chg="add del mod">
          <ac:chgData name="Ella Eyckmans" userId="e6c4487436fb0ab8" providerId="LiveId" clId="{D86D5548-41E2-4B40-9F9D-723BC155CFFF}" dt="2021-12-15T19:14:59.922" v="432" actId="478"/>
          <ac:picMkLst>
            <pc:docMk/>
            <pc:sldMk cId="2940423648" sldId="2128"/>
            <ac:picMk id="1026" creationId="{56D4B3D6-FF0F-794E-89C8-FC8D21E21A23}"/>
          </ac:picMkLst>
        </pc:picChg>
      </pc:sldChg>
      <pc:sldChg chg="addSp delSp modSp add mod">
        <pc:chgData name="Ella Eyckmans" userId="e6c4487436fb0ab8" providerId="LiveId" clId="{D86D5548-41E2-4B40-9F9D-723BC155CFFF}" dt="2021-12-15T19:16:49.512" v="473" actId="1076"/>
        <pc:sldMkLst>
          <pc:docMk/>
          <pc:sldMk cId="3255674454" sldId="2129"/>
        </pc:sldMkLst>
        <pc:spChg chg="mod">
          <ac:chgData name="Ella Eyckmans" userId="e6c4487436fb0ab8" providerId="LiveId" clId="{D86D5548-41E2-4B40-9F9D-723BC155CFFF}" dt="2021-12-15T19:16:15.118" v="470" actId="20577"/>
          <ac:spMkLst>
            <pc:docMk/>
            <pc:sldMk cId="3255674454" sldId="2129"/>
            <ac:spMk id="2" creationId="{943AFB3B-D6D5-174B-8ECC-50C6810681E0}"/>
          </ac:spMkLst>
        </pc:spChg>
        <pc:spChg chg="mod">
          <ac:chgData name="Ella Eyckmans" userId="e6c4487436fb0ab8" providerId="LiveId" clId="{D86D5548-41E2-4B40-9F9D-723BC155CFFF}" dt="2021-12-15T19:14:54.915" v="431" actId="20577"/>
          <ac:spMkLst>
            <pc:docMk/>
            <pc:sldMk cId="3255674454" sldId="2129"/>
            <ac:spMk id="3" creationId="{4D52B753-B6FB-5C4F-A23D-E759AC299276}"/>
          </ac:spMkLst>
        </pc:spChg>
        <pc:spChg chg="add del mod">
          <ac:chgData name="Ella Eyckmans" userId="e6c4487436fb0ab8" providerId="LiveId" clId="{D86D5548-41E2-4B40-9F9D-723BC155CFFF}" dt="2021-12-15T19:13:06.240" v="266" actId="478"/>
          <ac:spMkLst>
            <pc:docMk/>
            <pc:sldMk cId="3255674454" sldId="2129"/>
            <ac:spMk id="5" creationId="{F48E19A6-9245-F545-B0F3-F9AB988AE671}"/>
          </ac:spMkLst>
        </pc:spChg>
        <pc:picChg chg="del">
          <ac:chgData name="Ella Eyckmans" userId="e6c4487436fb0ab8" providerId="LiveId" clId="{D86D5548-41E2-4B40-9F9D-723BC155CFFF}" dt="2021-12-15T19:15:01.642" v="433" actId="478"/>
          <ac:picMkLst>
            <pc:docMk/>
            <pc:sldMk cId="3255674454" sldId="2129"/>
            <ac:picMk id="1026" creationId="{56D4B3D6-FF0F-794E-89C8-FC8D21E21A23}"/>
          </ac:picMkLst>
        </pc:picChg>
        <pc:picChg chg="add del mod">
          <ac:chgData name="Ella Eyckmans" userId="e6c4487436fb0ab8" providerId="LiveId" clId="{D86D5548-41E2-4B40-9F9D-723BC155CFFF}" dt="2021-12-15T19:15:47.030" v="436" actId="478"/>
          <ac:picMkLst>
            <pc:docMk/>
            <pc:sldMk cId="3255674454" sldId="2129"/>
            <ac:picMk id="2050" creationId="{1185EEF6-6AAB-5F48-B807-6BBF727D9B43}"/>
          </ac:picMkLst>
        </pc:picChg>
        <pc:picChg chg="add del mod">
          <ac:chgData name="Ella Eyckmans" userId="e6c4487436fb0ab8" providerId="LiveId" clId="{D86D5548-41E2-4B40-9F9D-723BC155CFFF}" dt="2021-12-15T19:16:03.561" v="440" actId="478"/>
          <ac:picMkLst>
            <pc:docMk/>
            <pc:sldMk cId="3255674454" sldId="2129"/>
            <ac:picMk id="2052" creationId="{1BCF7666-B7F2-6D47-BBEC-D4BE05E1A04C}"/>
          </ac:picMkLst>
        </pc:picChg>
        <pc:picChg chg="add mod">
          <ac:chgData name="Ella Eyckmans" userId="e6c4487436fb0ab8" providerId="LiveId" clId="{D86D5548-41E2-4B40-9F9D-723BC155CFFF}" dt="2021-12-15T19:16:49.512" v="473" actId="1076"/>
          <ac:picMkLst>
            <pc:docMk/>
            <pc:sldMk cId="3255674454" sldId="2129"/>
            <ac:picMk id="2054" creationId="{EED7F6F0-6A74-294A-85EA-E6F87B3D3B6E}"/>
          </ac:picMkLst>
        </pc:picChg>
      </pc:sldChg>
      <pc:sldChg chg="delSp modSp add mod">
        <pc:chgData name="Ella Eyckmans" userId="e6c4487436fb0ab8" providerId="LiveId" clId="{D86D5548-41E2-4B40-9F9D-723BC155CFFF}" dt="2021-12-15T19:47:54.457" v="766" actId="255"/>
        <pc:sldMkLst>
          <pc:docMk/>
          <pc:sldMk cId="3618666688" sldId="2130"/>
        </pc:sldMkLst>
        <pc:spChg chg="mod">
          <ac:chgData name="Ella Eyckmans" userId="e6c4487436fb0ab8" providerId="LiveId" clId="{D86D5548-41E2-4B40-9F9D-723BC155CFFF}" dt="2021-12-15T19:46:46.731" v="734" actId="20577"/>
          <ac:spMkLst>
            <pc:docMk/>
            <pc:sldMk cId="3618666688" sldId="2130"/>
            <ac:spMk id="2" creationId="{173958E5-D6AD-4745-9991-1EBE750FFEF9}"/>
          </ac:spMkLst>
        </pc:spChg>
        <pc:spChg chg="mod">
          <ac:chgData name="Ella Eyckmans" userId="e6c4487436fb0ab8" providerId="LiveId" clId="{D86D5548-41E2-4B40-9F9D-723BC155CFFF}" dt="2021-12-15T19:47:54.457" v="766" actId="255"/>
          <ac:spMkLst>
            <pc:docMk/>
            <pc:sldMk cId="3618666688" sldId="2130"/>
            <ac:spMk id="3" creationId="{6D332CB6-4C30-4A0F-9936-BF60D4F224F6}"/>
          </ac:spMkLst>
        </pc:spChg>
        <pc:spChg chg="del">
          <ac:chgData name="Ella Eyckmans" userId="e6c4487436fb0ab8" providerId="LiveId" clId="{D86D5548-41E2-4B40-9F9D-723BC155CFFF}" dt="2021-12-15T19:47:05.339" v="757" actId="478"/>
          <ac:spMkLst>
            <pc:docMk/>
            <pc:sldMk cId="3618666688" sldId="2130"/>
            <ac:spMk id="5" creationId="{E4FBE9A5-BA86-4148-A596-3DE3B04154DE}"/>
          </ac:spMkLst>
        </pc:spChg>
      </pc:sldChg>
      <pc:sldChg chg="add del">
        <pc:chgData name="Ella Eyckmans" userId="e6c4487436fb0ab8" providerId="LiveId" clId="{D86D5548-41E2-4B40-9F9D-723BC155CFFF}" dt="2021-12-15T19:12:44.815" v="242" actId="2696"/>
        <pc:sldMkLst>
          <pc:docMk/>
          <pc:sldMk cId="4158740635" sldId="2130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27271432" sldId="2131"/>
        </pc:sldMkLst>
      </pc:sldChg>
      <pc:sldChg chg="add">
        <pc:chgData name="Ella Eyckmans" userId="e6c4487436fb0ab8" providerId="LiveId" clId="{D86D5548-41E2-4B40-9F9D-723BC155CFFF}" dt="2021-12-15T19:26:38.624" v="516"/>
        <pc:sldMkLst>
          <pc:docMk/>
          <pc:sldMk cId="513317638" sldId="2132"/>
        </pc:sldMkLst>
      </pc:sldChg>
      <pc:sldChg chg="addSp modSp new mod">
        <pc:chgData name="Ella Eyckmans" userId="e6c4487436fb0ab8" providerId="LiveId" clId="{D86D5548-41E2-4B40-9F9D-723BC155CFFF}" dt="2021-12-15T19:44:31.770" v="720" actId="113"/>
        <pc:sldMkLst>
          <pc:docMk/>
          <pc:sldMk cId="3727751777" sldId="2133"/>
        </pc:sldMkLst>
        <pc:spChg chg="mod">
          <ac:chgData name="Ella Eyckmans" userId="e6c4487436fb0ab8" providerId="LiveId" clId="{D86D5548-41E2-4B40-9F9D-723BC155CFFF}" dt="2021-12-15T19:44:31.770" v="720" actId="113"/>
          <ac:spMkLst>
            <pc:docMk/>
            <pc:sldMk cId="3727751777" sldId="2133"/>
            <ac:spMk id="2" creationId="{9CEA761A-CA54-F240-8453-3C2AD7E85F36}"/>
          </ac:spMkLst>
        </pc:spChg>
        <pc:spChg chg="mod">
          <ac:chgData name="Ella Eyckmans" userId="e6c4487436fb0ab8" providerId="LiveId" clId="{D86D5548-41E2-4B40-9F9D-723BC155CFFF}" dt="2021-12-15T19:44:24.213" v="718" actId="1076"/>
          <ac:spMkLst>
            <pc:docMk/>
            <pc:sldMk cId="3727751777" sldId="2133"/>
            <ac:spMk id="3" creationId="{B827D541-DA04-A743-8A37-849E60D27E78}"/>
          </ac:spMkLst>
        </pc:spChg>
        <pc:picChg chg="add mod">
          <ac:chgData name="Ella Eyckmans" userId="e6c4487436fb0ab8" providerId="LiveId" clId="{D86D5548-41E2-4B40-9F9D-723BC155CFFF}" dt="2021-12-15T19:44:26.798" v="719" actId="1076"/>
          <ac:picMkLst>
            <pc:docMk/>
            <pc:sldMk cId="3727751777" sldId="2133"/>
            <ac:picMk id="4098" creationId="{3B5EA6BB-8417-0B43-B39F-0DFCC9F0A159}"/>
          </ac:picMkLst>
        </pc:picChg>
      </pc:sldChg>
      <pc:sldChg chg="modSp new mod">
        <pc:chgData name="Ella Eyckmans" userId="e6c4487436fb0ab8" providerId="LiveId" clId="{D86D5548-41E2-4B40-9F9D-723BC155CFFF}" dt="2021-12-16T08:51:50.230" v="1255" actId="20577"/>
        <pc:sldMkLst>
          <pc:docMk/>
          <pc:sldMk cId="3898548957" sldId="2134"/>
        </pc:sldMkLst>
        <pc:spChg chg="mod">
          <ac:chgData name="Ella Eyckmans" userId="e6c4487436fb0ab8" providerId="LiveId" clId="{D86D5548-41E2-4B40-9F9D-723BC155CFFF}" dt="2021-12-16T08:47:36.690" v="918" actId="20577"/>
          <ac:spMkLst>
            <pc:docMk/>
            <pc:sldMk cId="3898548957" sldId="2134"/>
            <ac:spMk id="2" creationId="{01EA4737-A8DE-C045-A383-EDE81F010E81}"/>
          </ac:spMkLst>
        </pc:spChg>
        <pc:spChg chg="mod">
          <ac:chgData name="Ella Eyckmans" userId="e6c4487436fb0ab8" providerId="LiveId" clId="{D86D5548-41E2-4B40-9F9D-723BC155CFFF}" dt="2021-12-16T08:51:50.230" v="1255" actId="20577"/>
          <ac:spMkLst>
            <pc:docMk/>
            <pc:sldMk cId="3898548957" sldId="2134"/>
            <ac:spMk id="3" creationId="{D9FDB0A1-A781-2640-B085-69ED679A55A3}"/>
          </ac:spMkLst>
        </pc:spChg>
      </pc:sldChg>
    </pc:docChg>
  </pc:docChgLst>
  <pc:docChgLst>
    <pc:chgData name="Ella Eyckmans" userId="e6c4487436fb0ab8" providerId="LiveId" clId="{600F089B-6BC3-9842-9ED7-2CCC9912B46B}"/>
    <pc:docChg chg="custSel addSld delSld modSld sldOrd">
      <pc:chgData name="Ella Eyckmans" userId="e6c4487436fb0ab8" providerId="LiveId" clId="{600F089B-6BC3-9842-9ED7-2CCC9912B46B}" dt="2021-08-05T09:20:00.115" v="500" actId="20578"/>
      <pc:docMkLst>
        <pc:docMk/>
      </pc:docMkLst>
      <pc:sldChg chg="modSp mod">
        <pc:chgData name="Ella Eyckmans" userId="e6c4487436fb0ab8" providerId="LiveId" clId="{600F089B-6BC3-9842-9ED7-2CCC9912B46B}" dt="2021-08-04T12:20:25.992" v="12" actId="20577"/>
        <pc:sldMkLst>
          <pc:docMk/>
          <pc:sldMk cId="2316114546" sldId="549"/>
        </pc:sldMkLst>
        <pc:spChg chg="mod">
          <ac:chgData name="Ella Eyckmans" userId="e6c4487436fb0ab8" providerId="LiveId" clId="{600F089B-6BC3-9842-9ED7-2CCC9912B46B}" dt="2021-08-04T12:20:25.992" v="12" actId="20577"/>
          <ac:spMkLst>
            <pc:docMk/>
            <pc:sldMk cId="2316114546" sldId="549"/>
            <ac:spMk id="3" creationId="{103A8A61-FD22-43CA-80C7-5FC1D08E29C5}"/>
          </ac:spMkLst>
        </pc:spChg>
      </pc:sldChg>
      <pc:sldChg chg="del">
        <pc:chgData name="Ella Eyckmans" userId="e6c4487436fb0ab8" providerId="LiveId" clId="{600F089B-6BC3-9842-9ED7-2CCC9912B46B}" dt="2021-08-04T12:20:33.457" v="16" actId="2696"/>
        <pc:sldMkLst>
          <pc:docMk/>
          <pc:sldMk cId="490794267" sldId="620"/>
        </pc:sldMkLst>
      </pc:sldChg>
      <pc:sldChg chg="del">
        <pc:chgData name="Ella Eyckmans" userId="e6c4487436fb0ab8" providerId="LiveId" clId="{600F089B-6BC3-9842-9ED7-2CCC9912B46B}" dt="2021-08-04T12:22:41.142" v="19" actId="2696"/>
        <pc:sldMkLst>
          <pc:docMk/>
          <pc:sldMk cId="3700566879" sldId="673"/>
        </pc:sldMkLst>
      </pc:sldChg>
      <pc:sldChg chg="del">
        <pc:chgData name="Ella Eyckmans" userId="e6c4487436fb0ab8" providerId="LiveId" clId="{600F089B-6BC3-9842-9ED7-2CCC9912B46B}" dt="2021-08-04T12:22:47.569" v="25" actId="2696"/>
        <pc:sldMkLst>
          <pc:docMk/>
          <pc:sldMk cId="2245069123" sldId="674"/>
        </pc:sldMkLst>
      </pc:sldChg>
      <pc:sldChg chg="del">
        <pc:chgData name="Ella Eyckmans" userId="e6c4487436fb0ab8" providerId="LiveId" clId="{600F089B-6BC3-9842-9ED7-2CCC9912B46B}" dt="2021-08-04T12:22:43.042" v="21" actId="2696"/>
        <pc:sldMkLst>
          <pc:docMk/>
          <pc:sldMk cId="1315387443" sldId="675"/>
        </pc:sldMkLst>
      </pc:sldChg>
      <pc:sldChg chg="ord">
        <pc:chgData name="Ella Eyckmans" userId="e6c4487436fb0ab8" providerId="LiveId" clId="{600F089B-6BC3-9842-9ED7-2CCC9912B46B}" dt="2021-08-04T12:22:46.569" v="24" actId="20578"/>
        <pc:sldMkLst>
          <pc:docMk/>
          <pc:sldMk cId="1812580163" sldId="676"/>
        </pc:sldMkLst>
      </pc:sldChg>
      <pc:sldChg chg="del">
        <pc:chgData name="Ella Eyckmans" userId="e6c4487436fb0ab8" providerId="LiveId" clId="{600F089B-6BC3-9842-9ED7-2CCC9912B46B}" dt="2021-08-04T12:22:43.722" v="22" actId="2696"/>
        <pc:sldMkLst>
          <pc:docMk/>
          <pc:sldMk cId="1796407010" sldId="682"/>
        </pc:sldMkLst>
      </pc:sldChg>
      <pc:sldChg chg="del">
        <pc:chgData name="Ella Eyckmans" userId="e6c4487436fb0ab8" providerId="LiveId" clId="{600F089B-6BC3-9842-9ED7-2CCC9912B46B}" dt="2021-08-04T12:20:30.997" v="13" actId="2696"/>
        <pc:sldMkLst>
          <pc:docMk/>
          <pc:sldMk cId="2321355451" sldId="683"/>
        </pc:sldMkLst>
      </pc:sldChg>
      <pc:sldChg chg="del">
        <pc:chgData name="Ella Eyckmans" userId="e6c4487436fb0ab8" providerId="LiveId" clId="{600F089B-6BC3-9842-9ED7-2CCC9912B46B}" dt="2021-08-04T12:20:31.371" v="14" actId="2696"/>
        <pc:sldMkLst>
          <pc:docMk/>
          <pc:sldMk cId="1195441708" sldId="684"/>
        </pc:sldMkLst>
      </pc:sldChg>
      <pc:sldChg chg="del">
        <pc:chgData name="Ella Eyckmans" userId="e6c4487436fb0ab8" providerId="LiveId" clId="{600F089B-6BC3-9842-9ED7-2CCC9912B46B}" dt="2021-08-04T12:22:44.100" v="23" actId="2696"/>
        <pc:sldMkLst>
          <pc:docMk/>
          <pc:sldMk cId="1777045178" sldId="685"/>
        </pc:sldMkLst>
      </pc:sldChg>
      <pc:sldChg chg="del">
        <pc:chgData name="Ella Eyckmans" userId="e6c4487436fb0ab8" providerId="LiveId" clId="{600F089B-6BC3-9842-9ED7-2CCC9912B46B}" dt="2021-08-04T12:20:35.773" v="18" actId="2696"/>
        <pc:sldMkLst>
          <pc:docMk/>
          <pc:sldMk cId="1843603135" sldId="686"/>
        </pc:sldMkLst>
      </pc:sldChg>
      <pc:sldChg chg="addSp delSp add del setBg delDesignElem">
        <pc:chgData name="Ella Eyckmans" userId="e6c4487436fb0ab8" providerId="LiveId" clId="{600F089B-6BC3-9842-9ED7-2CCC9912B46B}" dt="2021-08-04T13:00:23.281" v="233"/>
        <pc:sldMkLst>
          <pc:docMk/>
          <pc:sldMk cId="2752671258" sldId="687"/>
        </pc:sldMkLst>
        <pc:spChg chg="add del">
          <ac:chgData name="Ella Eyckmans" userId="e6c4487436fb0ab8" providerId="LiveId" clId="{600F089B-6BC3-9842-9ED7-2CCC9912B46B}" dt="2021-08-04T13:00:18.480" v="232"/>
          <ac:spMkLst>
            <pc:docMk/>
            <pc:sldMk cId="2752671258" sldId="687"/>
            <ac:spMk id="8" creationId="{DD8F1FFB-5F90-4FEF-9CD9-AFBD5DE6B9B2}"/>
          </ac:spMkLst>
        </pc:spChg>
        <pc:cxnChg chg="add del">
          <ac:chgData name="Ella Eyckmans" userId="e6c4487436fb0ab8" providerId="LiveId" clId="{600F089B-6BC3-9842-9ED7-2CCC9912B46B}" dt="2021-08-04T13:00:18.480" v="232"/>
          <ac:cxnSpMkLst>
            <pc:docMk/>
            <pc:sldMk cId="2752671258" sldId="687"/>
            <ac:cxnSpMk id="10" creationId="{AB43FA47-BA5F-408C-A681-89DC58E9E2A6}"/>
          </ac:cxnSpMkLst>
        </pc:cxnChg>
      </pc:sldChg>
      <pc:sldChg chg="add del">
        <pc:chgData name="Ella Eyckmans" userId="e6c4487436fb0ab8" providerId="LiveId" clId="{600F089B-6BC3-9842-9ED7-2CCC9912B46B}" dt="2021-08-04T13:00:23.281" v="233"/>
        <pc:sldMkLst>
          <pc:docMk/>
          <pc:sldMk cId="3111084035" sldId="689"/>
        </pc:sldMkLst>
      </pc:sldChg>
      <pc:sldChg chg="ord">
        <pc:chgData name="Ella Eyckmans" userId="e6c4487436fb0ab8" providerId="LiveId" clId="{600F089B-6BC3-9842-9ED7-2CCC9912B46B}" dt="2021-08-05T09:20:00.115" v="500" actId="20578"/>
        <pc:sldMkLst>
          <pc:docMk/>
          <pc:sldMk cId="309611427" sldId="695"/>
        </pc:sldMkLst>
      </pc:sldChg>
      <pc:sldChg chg="del">
        <pc:chgData name="Ella Eyckmans" userId="e6c4487436fb0ab8" providerId="LiveId" clId="{600F089B-6BC3-9842-9ED7-2CCC9912B46B}" dt="2021-08-04T12:20:35.210" v="17" actId="2696"/>
        <pc:sldMkLst>
          <pc:docMk/>
          <pc:sldMk cId="3825094344" sldId="699"/>
        </pc:sldMkLst>
      </pc:sldChg>
      <pc:sldChg chg="addSp modSp add del mod modAnim">
        <pc:chgData name="Ella Eyckmans" userId="e6c4487436fb0ab8" providerId="LiveId" clId="{600F089B-6BC3-9842-9ED7-2CCC9912B46B}" dt="2021-08-04T13:03:56.272" v="269"/>
        <pc:sldMkLst>
          <pc:docMk/>
          <pc:sldMk cId="3903658782" sldId="700"/>
        </pc:sldMkLst>
        <pc:spChg chg="add mod">
          <ac:chgData name="Ella Eyckmans" userId="e6c4487436fb0ab8" providerId="LiveId" clId="{600F089B-6BC3-9842-9ED7-2CCC9912B46B}" dt="2021-08-04T13:03:51.164" v="267" actId="207"/>
          <ac:spMkLst>
            <pc:docMk/>
            <pc:sldMk cId="3903658782" sldId="700"/>
            <ac:spMk id="2" creationId="{9B1D5576-4495-564C-9984-00295E49D538}"/>
          </ac:spMkLst>
        </pc:spChg>
      </pc:sldChg>
      <pc:sldChg chg="del">
        <pc:chgData name="Ella Eyckmans" userId="e6c4487436fb0ab8" providerId="LiveId" clId="{600F089B-6BC3-9842-9ED7-2CCC9912B46B}" dt="2021-08-04T13:04:13.496" v="271" actId="2696"/>
        <pc:sldMkLst>
          <pc:docMk/>
          <pc:sldMk cId="524661736" sldId="805"/>
        </pc:sldMkLst>
      </pc:sldChg>
      <pc:sldChg chg="modSp mod">
        <pc:chgData name="Ella Eyckmans" userId="e6c4487436fb0ab8" providerId="LiveId" clId="{600F089B-6BC3-9842-9ED7-2CCC9912B46B}" dt="2021-08-04T13:04:19.583" v="288" actId="20577"/>
        <pc:sldMkLst>
          <pc:docMk/>
          <pc:sldMk cId="2487321929" sldId="824"/>
        </pc:sldMkLst>
        <pc:spChg chg="mod">
          <ac:chgData name="Ella Eyckmans" userId="e6c4487436fb0ab8" providerId="LiveId" clId="{600F089B-6BC3-9842-9ED7-2CCC9912B46B}" dt="2021-08-04T13:04:19.583" v="288" actId="20577"/>
          <ac:spMkLst>
            <pc:docMk/>
            <pc:sldMk cId="2487321929" sldId="824"/>
            <ac:spMk id="2" creationId="{69118FEC-9392-3F4E-80AE-6A739E2A36E3}"/>
          </ac:spMkLst>
        </pc:spChg>
      </pc:sldChg>
      <pc:sldChg chg="delSp modSp mod ord">
        <pc:chgData name="Ella Eyckmans" userId="e6c4487436fb0ab8" providerId="LiveId" clId="{600F089B-6BC3-9842-9ED7-2CCC9912B46B}" dt="2021-08-04T13:06:37.549" v="495" actId="403"/>
        <pc:sldMkLst>
          <pc:docMk/>
          <pc:sldMk cId="2078541110" sldId="860"/>
        </pc:sldMkLst>
        <pc:spChg chg="mod">
          <ac:chgData name="Ella Eyckmans" userId="e6c4487436fb0ab8" providerId="LiveId" clId="{600F089B-6BC3-9842-9ED7-2CCC9912B46B}" dt="2021-08-04T12:23:00.433" v="36" actId="20577"/>
          <ac:spMkLst>
            <pc:docMk/>
            <pc:sldMk cId="2078541110" sldId="860"/>
            <ac:spMk id="2" creationId="{173958E5-D6AD-4745-9991-1EBE750FFEF9}"/>
          </ac:spMkLst>
        </pc:spChg>
        <pc:spChg chg="mod">
          <ac:chgData name="Ella Eyckmans" userId="e6c4487436fb0ab8" providerId="LiveId" clId="{600F089B-6BC3-9842-9ED7-2CCC9912B46B}" dt="2021-08-04T13:06:37.549" v="495" actId="403"/>
          <ac:spMkLst>
            <pc:docMk/>
            <pc:sldMk cId="2078541110" sldId="860"/>
            <ac:spMk id="3" creationId="{6D332CB6-4C30-4A0F-9936-BF60D4F224F6}"/>
          </ac:spMkLst>
        </pc:spChg>
        <pc:spChg chg="del">
          <ac:chgData name="Ella Eyckmans" userId="e6c4487436fb0ab8" providerId="LiveId" clId="{600F089B-6BC3-9842-9ED7-2CCC9912B46B}" dt="2021-08-04T13:04:28.132" v="289" actId="478"/>
          <ac:spMkLst>
            <pc:docMk/>
            <pc:sldMk cId="2078541110" sldId="860"/>
            <ac:spMk id="5" creationId="{755070E4-5DEA-0C46-9831-B9A1D80C7662}"/>
          </ac:spMkLst>
        </pc:spChg>
        <pc:spChg chg="del">
          <ac:chgData name="Ella Eyckmans" userId="e6c4487436fb0ab8" providerId="LiveId" clId="{600F089B-6BC3-9842-9ED7-2CCC9912B46B}" dt="2021-08-04T13:04:29.569" v="290" actId="478"/>
          <ac:spMkLst>
            <pc:docMk/>
            <pc:sldMk cId="2078541110" sldId="860"/>
            <ac:spMk id="6" creationId="{334228A1-374E-DE48-BD5F-5D7170D0464A}"/>
          </ac:spMkLst>
        </pc:spChg>
      </pc:sldChg>
      <pc:sldChg chg="ord">
        <pc:chgData name="Ella Eyckmans" userId="e6c4487436fb0ab8" providerId="LiveId" clId="{600F089B-6BC3-9842-9ED7-2CCC9912B46B}" dt="2021-08-04T12:22:50.906" v="27" actId="20578"/>
        <pc:sldMkLst>
          <pc:docMk/>
          <pc:sldMk cId="3616706120" sldId="863"/>
        </pc:sldMkLst>
      </pc:sldChg>
      <pc:sldChg chg="del ord">
        <pc:chgData name="Ella Eyckmans" userId="e6c4487436fb0ab8" providerId="LiveId" clId="{600F089B-6BC3-9842-9ED7-2CCC9912B46B}" dt="2021-08-04T13:04:12.725" v="270" actId="2696"/>
        <pc:sldMkLst>
          <pc:docMk/>
          <pc:sldMk cId="4244439657" sldId="865"/>
        </pc:sldMkLst>
      </pc:sldChg>
      <pc:sldChg chg="modSp mod">
        <pc:chgData name="Ella Eyckmans" userId="e6c4487436fb0ab8" providerId="LiveId" clId="{600F089B-6BC3-9842-9ED7-2CCC9912B46B}" dt="2021-08-04T12:22:57.082" v="32" actId="20577"/>
        <pc:sldMkLst>
          <pc:docMk/>
          <pc:sldMk cId="4218473017" sldId="866"/>
        </pc:sldMkLst>
        <pc:spChg chg="mod">
          <ac:chgData name="Ella Eyckmans" userId="e6c4487436fb0ab8" providerId="LiveId" clId="{600F089B-6BC3-9842-9ED7-2CCC9912B46B}" dt="2021-08-04T12:22:57.082" v="32" actId="20577"/>
          <ac:spMkLst>
            <pc:docMk/>
            <pc:sldMk cId="4218473017" sldId="866"/>
            <ac:spMk id="2" creationId="{173958E5-D6AD-4745-9991-1EBE750FFEF9}"/>
          </ac:spMkLst>
        </pc:spChg>
      </pc:sldChg>
      <pc:sldChg chg="del">
        <pc:chgData name="Ella Eyckmans" userId="e6c4487436fb0ab8" providerId="LiveId" clId="{600F089B-6BC3-9842-9ED7-2CCC9912B46B}" dt="2021-08-04T12:20:32.796" v="15" actId="2696"/>
        <pc:sldMkLst>
          <pc:docMk/>
          <pc:sldMk cId="2692899562" sldId="868"/>
        </pc:sldMkLst>
      </pc:sldChg>
      <pc:sldChg chg="del">
        <pc:chgData name="Ella Eyckmans" userId="e6c4487436fb0ab8" providerId="LiveId" clId="{600F089B-6BC3-9842-9ED7-2CCC9912B46B}" dt="2021-08-04T12:22:42.393" v="20" actId="2696"/>
        <pc:sldMkLst>
          <pc:docMk/>
          <pc:sldMk cId="4236508707" sldId="8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B08EC-A42A-43C3-B442-88D08BB60B55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1C16D-8483-4E5F-A7D5-91F8FA14C929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004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4A820A-B8C6-4324-8113-EFDB505FFB5E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71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rgbClr val="FFC000"/>
                </a:solidFill>
              </a:rPr>
              <a:t>Ik kan </a:t>
            </a:r>
            <a:r>
              <a:rPr lang="nl-BE" dirty="0">
                <a:solidFill>
                  <a:schemeClr val="tx1"/>
                </a:solidFill>
                <a:highlight>
                  <a:srgbClr val="FFFF00"/>
                </a:highlight>
              </a:rPr>
              <a:t>een afspraak verzetten </a:t>
            </a:r>
            <a:r>
              <a:rPr lang="nl-BE" dirty="0">
                <a:solidFill>
                  <a:schemeClr val="tx1"/>
                </a:solidFill>
              </a:rPr>
              <a:t>(probleem formuleren) in een telefoongesprek met een onbekende en een voorstel doen voor een nieuwe afspraak.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chemeClr val="tx1"/>
                </a:solidFill>
              </a:rPr>
              <a:t>Ik gebruik </a:t>
            </a:r>
            <a:r>
              <a:rPr lang="nl-BE" dirty="0">
                <a:solidFill>
                  <a:srgbClr val="0070C0"/>
                </a:solidFill>
              </a:rPr>
              <a:t>de conjuncties ‘en’, ‘maar’ en ‘want’ correct.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chemeClr val="tx1"/>
                </a:solidFill>
              </a:rPr>
              <a:t>Ik gebruik </a:t>
            </a:r>
            <a:r>
              <a:rPr lang="nl-BE" dirty="0">
                <a:solidFill>
                  <a:srgbClr val="0070C0"/>
                </a:solidFill>
              </a:rPr>
              <a:t>het perfectum om over het verleden te praten.</a:t>
            </a:r>
            <a:endParaRPr lang="nl-BE" dirty="0">
              <a:solidFill>
                <a:schemeClr val="tx1"/>
              </a:solidFill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1C16D-8483-4E5F-A7D5-91F8FA14C929}" type="slidenum">
              <a:rPr lang="nl-BE" smtClean="0"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49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1C16D-8483-4E5F-A7D5-91F8FA14C929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71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Mag vroeger, voor het zelfstandig werk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1C16D-8483-4E5F-A7D5-91F8FA14C929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47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https://docs.google.com/document/d/1SmXBXZQ32tQPBl3iHSzSXOKN2i4vaOyZadCc15qex0o/edit?usp=sharing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1C16D-8483-4E5F-A7D5-91F8FA14C929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7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1C16D-8483-4E5F-A7D5-91F8FA14C929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78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1C16D-8483-4E5F-A7D5-91F8FA14C929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93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388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596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214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42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520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50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35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7836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738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336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3008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447D9D2-2F73-4C2C-AEB9-2035DE5BB702}" type="datetimeFigureOut">
              <a:rPr lang="nl-BE" smtClean="0"/>
              <a:t>10/01/2024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B8A449E-960C-4218-B8D0-A0F9BCE64E7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61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E127-8C77-4DB7-B7FF-635F0BC14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Waystage</a:t>
            </a:r>
            <a:br>
              <a:rPr lang="nl-BE" dirty="0"/>
            </a:br>
            <a:r>
              <a:rPr lang="nl-BE" dirty="0"/>
              <a:t>1.2. verkort (80u)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3A8A61-FD22-43CA-80C7-5FC1D08E2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123267"/>
            <a:ext cx="9228201" cy="1645920"/>
          </a:xfrm>
        </p:spPr>
        <p:txBody>
          <a:bodyPr/>
          <a:lstStyle/>
          <a:p>
            <a:r>
              <a:rPr lang="nl-BE" dirty="0"/>
              <a:t>Voorlaatste les!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DE4AF013-8AED-4C02-9B16-96261E20E9BC}"/>
              </a:ext>
            </a:extLst>
          </p:cNvPr>
          <p:cNvSpPr txBox="1">
            <a:spLocks/>
          </p:cNvSpPr>
          <p:nvPr/>
        </p:nvSpPr>
        <p:spPr>
          <a:xfrm rot="16200000">
            <a:off x="7896945" y="2693332"/>
            <a:ext cx="4787146" cy="136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rgbClr val="2626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BE" sz="8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WELKOM!</a:t>
            </a:r>
          </a:p>
        </p:txBody>
      </p:sp>
    </p:spTree>
    <p:extLst>
      <p:ext uri="{BB962C8B-B14F-4D97-AF65-F5344CB8AC3E}">
        <p14:creationId xmlns:p14="http://schemas.microsoft.com/office/powerpoint/2010/main" val="382554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DFB63-C82E-41B6-93E5-5F43C77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Over welke thema’s kan je schrijven?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141B83-E75D-45CF-8689-2960BC8D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677" y="1715169"/>
            <a:ext cx="7346244" cy="5554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700" dirty="0"/>
              <a:t>vorige zomer</a:t>
            </a:r>
          </a:p>
          <a:p>
            <a:pPr marL="0" indent="0">
              <a:buNone/>
            </a:pPr>
            <a:r>
              <a:rPr lang="nl-BE" sz="2700" dirty="0"/>
              <a:t>om mijn familie te bezoeken</a:t>
            </a:r>
          </a:p>
          <a:p>
            <a:pPr marL="0" indent="0">
              <a:buNone/>
            </a:pPr>
            <a:r>
              <a:rPr lang="nl-BE" sz="2700" dirty="0"/>
              <a:t>met het vliegtuig</a:t>
            </a:r>
          </a:p>
          <a:p>
            <a:pPr marL="0" indent="0">
              <a:buNone/>
            </a:pPr>
            <a:r>
              <a:rPr lang="nl-BE" sz="2700" dirty="0"/>
              <a:t>We hebben het Louvre bezocht.</a:t>
            </a:r>
          </a:p>
          <a:p>
            <a:pPr marL="0" indent="0">
              <a:buNone/>
            </a:pPr>
            <a:r>
              <a:rPr lang="nl-BE" sz="2700" dirty="0"/>
              <a:t>We gaan een wandeling maken.</a:t>
            </a:r>
          </a:p>
          <a:p>
            <a:pPr marL="0" indent="0">
              <a:buNone/>
            </a:pPr>
            <a:r>
              <a:rPr lang="nl-BE" sz="2700" dirty="0"/>
              <a:t>wodka proeven</a:t>
            </a:r>
          </a:p>
          <a:p>
            <a:pPr marL="0" indent="0">
              <a:buNone/>
            </a:pPr>
            <a:r>
              <a:rPr lang="nl-BE" sz="2700" dirty="0"/>
              <a:t>Het is </a:t>
            </a:r>
            <a:r>
              <a:rPr lang="nl-BE" sz="2700" dirty="0" err="1"/>
              <a:t>lichtbewolkt</a:t>
            </a:r>
            <a:r>
              <a:rPr lang="nl-BE" sz="2700" dirty="0"/>
              <a:t>.</a:t>
            </a:r>
          </a:p>
          <a:p>
            <a:pPr marL="0" indent="0">
              <a:buNone/>
            </a:pPr>
            <a:r>
              <a:rPr lang="nl-BE" sz="2700" dirty="0"/>
              <a:t>in een hotel</a:t>
            </a:r>
          </a:p>
          <a:p>
            <a:pPr marL="0" indent="0">
              <a:buNone/>
            </a:pPr>
            <a:r>
              <a:rPr lang="nl-BE" sz="2700" dirty="0"/>
              <a:t>met mijn vrouw</a:t>
            </a:r>
          </a:p>
          <a:p>
            <a:pPr marL="0" indent="0">
              <a:buNone/>
            </a:pPr>
            <a:r>
              <a:rPr lang="nl-BE" sz="2700" dirty="0"/>
              <a:t>Er is een brede rivier.</a:t>
            </a:r>
          </a:p>
          <a:p>
            <a:pPr marL="0" indent="0">
              <a:buNone/>
            </a:pPr>
            <a:r>
              <a:rPr lang="nl-BE" sz="2700" dirty="0"/>
              <a:t>(een </a:t>
            </a:r>
            <a:r>
              <a:rPr lang="nl-BE" sz="2700" dirty="0" err="1"/>
              <a:t>citytrip</a:t>
            </a:r>
            <a:r>
              <a:rPr lang="nl-BE" sz="2700" dirty="0"/>
              <a:t>) naar Londen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ED94861-A043-40CE-BFE9-3BD11CE39717}"/>
              </a:ext>
            </a:extLst>
          </p:cNvPr>
          <p:cNvSpPr txBox="1"/>
          <p:nvPr/>
        </p:nvSpPr>
        <p:spPr>
          <a:xfrm>
            <a:off x="934156" y="1802415"/>
            <a:ext cx="2977444" cy="503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TIJD / PERIODE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REDEN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TRANSPORT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ACTIVITEITEN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PLANNEN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ETEN EN DRINKEN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VERBLIJF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GEZELSCHAP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LANDSCHAP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BESTEMMING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A810A3D-2993-454E-AF31-D07F800025ED}"/>
              </a:ext>
            </a:extLst>
          </p:cNvPr>
          <p:cNvSpPr txBox="1"/>
          <p:nvPr/>
        </p:nvSpPr>
        <p:spPr>
          <a:xfrm>
            <a:off x="8654902" y="268700"/>
            <a:ext cx="3352219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Syllabus schriftelijk p. 95</a:t>
            </a:r>
          </a:p>
        </p:txBody>
      </p:sp>
    </p:spTree>
    <p:extLst>
      <p:ext uri="{BB962C8B-B14F-4D97-AF65-F5344CB8AC3E}">
        <p14:creationId xmlns:p14="http://schemas.microsoft.com/office/powerpoint/2010/main" val="3752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D0C6C-26EE-1243-9535-D3ABC41D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463" y="765889"/>
            <a:ext cx="7656623" cy="1658198"/>
          </a:xfrm>
        </p:spPr>
        <p:txBody>
          <a:bodyPr>
            <a:normAutofit/>
          </a:bodyPr>
          <a:lstStyle/>
          <a:p>
            <a:r>
              <a:rPr lang="nl-BE" dirty="0"/>
              <a:t>Proficiat, u hebt gewonnen!</a:t>
            </a:r>
          </a:p>
        </p:txBody>
      </p:sp>
      <p:pic>
        <p:nvPicPr>
          <p:cNvPr id="11266" name="Picture 2" descr="Man toerist draagt rugzak, toont paspoort met vliegende kaartjes Gratis Foto">
            <a:extLst>
              <a:ext uri="{FF2B5EF4-FFF2-40B4-BE49-F238E27FC236}">
                <a16:creationId xmlns:a16="http://schemas.microsoft.com/office/drawing/2014/main" id="{D3829039-F72A-164C-8CEB-EFD1E7F72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0" r="18550"/>
          <a:stretch/>
        </p:blipFill>
        <p:spPr bwMode="auto">
          <a:xfrm>
            <a:off x="20" y="10"/>
            <a:ext cx="4077443" cy="68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F62EC9-6A08-564A-9F4F-C29ADC38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541" y="2325926"/>
            <a:ext cx="7394579" cy="40054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/>
              <a:t>JULLIE GAAN NAAR …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Budapest! (p. 121)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Platja d’Aro! (p. 122)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Méribel! (p. 123)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311150" indent="-311150">
              <a:buFont typeface="Arial" panose="020B0604020202020204" pitchFamily="34" charset="0"/>
              <a:buChar char="•"/>
            </a:pPr>
            <a:r>
              <a:rPr lang="nl-BE" dirty="0"/>
              <a:t>Kies een bestemming.</a:t>
            </a:r>
          </a:p>
          <a:p>
            <a:pPr marL="311150" indent="-311150">
              <a:buFont typeface="Arial" panose="020B0604020202020204" pitchFamily="34" charset="0"/>
              <a:buChar char="•"/>
            </a:pPr>
            <a:r>
              <a:rPr lang="nl-BE" dirty="0"/>
              <a:t>Bekijk de opdracht op p. 124.</a:t>
            </a:r>
          </a:p>
          <a:p>
            <a:pPr marL="311150" indent="-311150">
              <a:buFont typeface="Arial" panose="020B0604020202020204" pitchFamily="34" charset="0"/>
              <a:buChar char="•"/>
            </a:pPr>
            <a:r>
              <a:rPr lang="nl-BE" dirty="0"/>
              <a:t>Maak de oefening </a:t>
            </a:r>
            <a:r>
              <a:rPr lang="nl-BE" b="1" dirty="0"/>
              <a:t>samen </a:t>
            </a:r>
            <a:r>
              <a:rPr lang="nl-BE" dirty="0">
                <a:solidFill>
                  <a:schemeClr val="tx1"/>
                </a:solidFill>
              </a:rPr>
              <a:t>in het google </a:t>
            </a:r>
            <a:r>
              <a:rPr lang="nl-BE" dirty="0" err="1">
                <a:solidFill>
                  <a:schemeClr val="tx1"/>
                </a:solidFill>
              </a:rPr>
              <a:t>doc</a:t>
            </a:r>
            <a:r>
              <a:rPr lang="nl-BE" sz="1900" dirty="0">
                <a:solidFill>
                  <a:schemeClr val="tx1"/>
                </a:solidFill>
              </a:rPr>
              <a:t>. </a:t>
            </a:r>
          </a:p>
          <a:p>
            <a:pPr marL="311150" indent="-311150">
              <a:buFont typeface="Arial" panose="020B0604020202020204" pitchFamily="34" charset="0"/>
              <a:buChar char="•"/>
            </a:pPr>
            <a:r>
              <a:rPr lang="nl-NL" sz="1800" b="0" i="0" u="none" strike="noStrike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(jouw Groep is het nummer van je BOR)</a:t>
            </a:r>
            <a:endParaRPr lang="nl-BE" sz="1900" dirty="0"/>
          </a:p>
          <a:p>
            <a:pPr marL="1027113" indent="0">
              <a:buNone/>
            </a:pPr>
            <a:r>
              <a:rPr lang="nl-BE" b="1" dirty="0">
                <a:solidFill>
                  <a:srgbClr val="C00000"/>
                </a:solidFill>
              </a:rPr>
              <a:t>Tijd over? </a:t>
            </a:r>
            <a:r>
              <a:rPr lang="nl-BE" dirty="0">
                <a:solidFill>
                  <a:srgbClr val="C00000"/>
                </a:solidFill>
              </a:rPr>
              <a:t>Lees het reisprogramma van een ander duo en geef feedback!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49281B0-0982-0E47-B6A3-5E5205052D7E}"/>
              </a:ext>
            </a:extLst>
          </p:cNvPr>
          <p:cNvSpPr txBox="1"/>
          <p:nvPr/>
        </p:nvSpPr>
        <p:spPr>
          <a:xfrm>
            <a:off x="7674964" y="268700"/>
            <a:ext cx="4332157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Zo Gezegd schriftelijk p. 121-124, oefening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568E3-ADBA-43FD-C2DE-B93F2DBE6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031" y="1865576"/>
            <a:ext cx="4168089" cy="26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F558B-9BAF-4C4E-948F-AEF4867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 gaat vertellen/schrijven over: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AE6AB1-B39C-6446-A2AC-4F55078B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3021980"/>
            <a:ext cx="10753725" cy="27558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200" dirty="0"/>
              <a:t> ✍️ Een reis die je </a:t>
            </a:r>
            <a:r>
              <a:rPr lang="nl-BE" sz="3200" dirty="0">
                <a:solidFill>
                  <a:srgbClr val="00B050"/>
                </a:solidFill>
              </a:rPr>
              <a:t>hebt gedaan </a:t>
            </a:r>
            <a:r>
              <a:rPr lang="nl-BE" sz="3200" dirty="0"/>
              <a:t>= portfoliotaak 7 </a:t>
            </a:r>
            <a:r>
              <a:rPr lang="nl-BE" sz="3200" dirty="0">
                <a:solidFill>
                  <a:srgbClr val="C00000"/>
                </a:solidFill>
              </a:rPr>
              <a:t>(laatste taak)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/>
              <a:t> 💬 Een reis die je </a:t>
            </a:r>
            <a:r>
              <a:rPr lang="nl-BE" sz="3200" dirty="0">
                <a:solidFill>
                  <a:srgbClr val="00B050"/>
                </a:solidFill>
              </a:rPr>
              <a:t>gaat doen </a:t>
            </a:r>
            <a:r>
              <a:rPr lang="nl-BE" sz="3200" dirty="0"/>
              <a:t>= mini-presentatie </a:t>
            </a:r>
            <a:r>
              <a:rPr lang="nl-BE" sz="3200" dirty="0">
                <a:solidFill>
                  <a:srgbClr val="C00000"/>
                </a:solidFill>
              </a:rPr>
              <a:t>(je vertelt volgende week)</a:t>
            </a:r>
          </a:p>
          <a:p>
            <a:pPr>
              <a:buFont typeface="Arial" panose="020B0604020202020204" pitchFamily="34" charset="0"/>
              <a:buChar char="•"/>
            </a:pP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81343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41DCF-0C73-408E-AC37-EAF97F72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💬 Jouw reis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2FE3B6-6584-4396-A8E4-EE1DDEDA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133" y="1888762"/>
            <a:ext cx="4911247" cy="49692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BE" sz="2800" dirty="0">
                <a:solidFill>
                  <a:schemeClr val="tx1"/>
                </a:solidFill>
              </a:rPr>
              <a:t>💬 Vertel over je reis aan je klasgenoot.</a:t>
            </a:r>
          </a:p>
          <a:p>
            <a:pPr marL="342900" indent="-342900">
              <a:buFont typeface="+mj-lt"/>
              <a:buAutoNum type="arabicPeriod"/>
            </a:pPr>
            <a:endParaRPr lang="nl-BE" sz="2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nl-BE" sz="2800" dirty="0">
                <a:solidFill>
                  <a:schemeClr val="tx1"/>
                </a:solidFill>
              </a:rPr>
              <a:t>(🕷 Gebruik de woordspin voor inspiratie).</a:t>
            </a:r>
          </a:p>
          <a:p>
            <a:pPr marL="342900" indent="-342900">
              <a:buFont typeface="+mj-lt"/>
              <a:buAutoNum type="arabicPeriod"/>
            </a:pPr>
            <a:endParaRPr lang="nl-BE" sz="2800" dirty="0">
              <a:solidFill>
                <a:schemeClr val="tx1"/>
              </a:solidFill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342F6DE-0B00-0245-914F-17A2E5B13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3"/>
          <a:stretch/>
        </p:blipFill>
        <p:spPr>
          <a:xfrm>
            <a:off x="421328" y="2662973"/>
            <a:ext cx="6024561" cy="233257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AC31661-2A23-F443-9A1C-7D8E40DD03D6}"/>
              </a:ext>
            </a:extLst>
          </p:cNvPr>
          <p:cNvSpPr txBox="1"/>
          <p:nvPr/>
        </p:nvSpPr>
        <p:spPr>
          <a:xfrm>
            <a:off x="8724900" y="268700"/>
            <a:ext cx="328222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Syllabus schriftelijk p. 95</a:t>
            </a:r>
          </a:p>
        </p:txBody>
      </p:sp>
    </p:spTree>
    <p:extLst>
      <p:ext uri="{BB962C8B-B14F-4D97-AF65-F5344CB8AC3E}">
        <p14:creationId xmlns:p14="http://schemas.microsoft.com/office/powerpoint/2010/main" val="167467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FB1B941-A382-42CF-8E49-2C211573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898" y="255643"/>
            <a:ext cx="2145978" cy="21459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C41DCF-0C73-408E-AC37-EAF97F72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Schrijfportfolio taak 7: mijn vakantie</a:t>
            </a:r>
            <a:endParaRPr lang="nl-BE" dirty="0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D8BAABEC-F570-3445-8154-B5110B5C9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2"/>
          <a:stretch/>
        </p:blipFill>
        <p:spPr>
          <a:xfrm>
            <a:off x="322367" y="2645511"/>
            <a:ext cx="10701002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2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 vakantie met niveau 2!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dirty="0"/>
              <a:t>Eindelijk tijd voor vakantie! We gaan met niveau 2 op reis. Jullie gaan de reis zelf plannen.</a:t>
            </a:r>
          </a:p>
          <a:p>
            <a:pPr marL="366713" indent="-366713">
              <a:buFont typeface="Arial" panose="020B0604020202020204" pitchFamily="34" charset="0"/>
              <a:buChar char="•"/>
            </a:pPr>
            <a:r>
              <a:rPr lang="nl-BE" dirty="0"/>
              <a:t>📅 We hebben heel de zomer tijd. Kies drie dagen. </a:t>
            </a:r>
          </a:p>
          <a:p>
            <a:pPr marL="366713" indent="-366713">
              <a:buFont typeface="Arial" panose="020B0604020202020204" pitchFamily="34" charset="0"/>
              <a:buChar char="•"/>
            </a:pPr>
            <a:endParaRPr lang="nl-BE" dirty="0"/>
          </a:p>
          <a:p>
            <a:pPr marL="366713" indent="-366713">
              <a:buFont typeface="Arial" panose="020B0604020202020204" pitchFamily="34" charset="0"/>
              <a:buChar char="•"/>
            </a:pPr>
            <a:r>
              <a:rPr lang="nl-BE" dirty="0"/>
              <a:t>💰 Budget is geen probleem.</a:t>
            </a:r>
          </a:p>
          <a:p>
            <a:pPr marL="366713" indent="-366713">
              <a:buFont typeface="Arial" panose="020B0604020202020204" pitchFamily="34" charset="0"/>
              <a:buChar char="•"/>
            </a:pPr>
            <a:endParaRPr lang="nl-BE" dirty="0"/>
          </a:p>
          <a:p>
            <a:pPr marL="366713" indent="-366713">
              <a:buFont typeface="Arial" panose="020B0604020202020204" pitchFamily="34" charset="0"/>
              <a:buChar char="•"/>
            </a:pPr>
            <a:r>
              <a:rPr lang="nl-BE" dirty="0"/>
              <a:t>📄 Jullie </a:t>
            </a:r>
            <a:r>
              <a:rPr lang="nl-BE" b="1" dirty="0"/>
              <a:t>mogen</a:t>
            </a:r>
            <a:r>
              <a:rPr lang="nl-BE" dirty="0"/>
              <a:t> een PowerPoint/Worddocument maken met info en foto’s, maar dat moet niet.</a:t>
            </a:r>
          </a:p>
        </p:txBody>
      </p:sp>
    </p:spTree>
    <p:extLst>
      <p:ext uri="{BB962C8B-B14F-4D97-AF65-F5344CB8AC3E}">
        <p14:creationId xmlns:p14="http://schemas.microsoft.com/office/powerpoint/2010/main" val="213955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005" y="279123"/>
            <a:ext cx="10772775" cy="1658198"/>
          </a:xfrm>
        </p:spPr>
        <p:txBody>
          <a:bodyPr>
            <a:normAutofit/>
          </a:bodyPr>
          <a:lstStyle/>
          <a:p>
            <a:r>
              <a:rPr lang="nl-BE" sz="4800" dirty="0"/>
              <a:t>Wat moet je doen?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85811" y="1672736"/>
            <a:ext cx="9344604" cy="4720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000" dirty="0"/>
              <a:t>1. Kies een </a:t>
            </a:r>
            <a:r>
              <a:rPr lang="nl-BE" sz="2000" b="1" dirty="0"/>
              <a:t>bestemming</a:t>
            </a:r>
            <a:r>
              <a:rPr lang="nl-BE" sz="2000" dirty="0"/>
              <a:t>. Welke soort vakantie wordt het? Een sportieve vakantie, een strandvakantie, een culturele vakantie, een </a:t>
            </a:r>
            <a:r>
              <a:rPr lang="nl-BE" sz="2000" dirty="0" err="1"/>
              <a:t>citytrip</a:t>
            </a:r>
            <a:r>
              <a:rPr lang="nl-BE" sz="2000" dirty="0"/>
              <a:t>…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2. Welk </a:t>
            </a:r>
            <a:r>
              <a:rPr lang="nl-BE" sz="2000" b="1" dirty="0"/>
              <a:t>weer</a:t>
            </a:r>
            <a:r>
              <a:rPr lang="nl-BE" sz="2000" dirty="0"/>
              <a:t> </a:t>
            </a:r>
            <a:r>
              <a:rPr lang="nl-BE" sz="2000" u="sng" dirty="0"/>
              <a:t>wordt</a:t>
            </a:r>
            <a:r>
              <a:rPr lang="nl-BE" sz="2000" dirty="0"/>
              <a:t> het op onze bestemming? Zeg over elke dag iets.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3. Wat moeten we meenemen in onze </a:t>
            </a:r>
            <a:r>
              <a:rPr lang="nl-BE" sz="2000" b="1" dirty="0"/>
              <a:t>bagage</a:t>
            </a:r>
            <a:r>
              <a:rPr lang="nl-BE" sz="2000" dirty="0"/>
              <a:t>? Denk aan kledij, speciale accessoires…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4. </a:t>
            </a:r>
            <a:r>
              <a:rPr lang="nl-BE" sz="2000" b="1" dirty="0"/>
              <a:t>Hoe</a:t>
            </a:r>
            <a:r>
              <a:rPr lang="nl-BE" sz="2000" dirty="0"/>
              <a:t> gaan we naar onze bestemming? Met het vliegtuig, met de auto, met de trein…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5. Wat gaan we tijdens onze vakantie doen? Maak een </a:t>
            </a:r>
            <a:r>
              <a:rPr lang="nl-BE" sz="2000" b="1" dirty="0"/>
              <a:t>planning</a:t>
            </a:r>
            <a:r>
              <a:rPr lang="nl-BE" sz="2000" dirty="0"/>
              <a:t> voor de drie dagen.</a:t>
            </a:r>
          </a:p>
        </p:txBody>
      </p:sp>
      <p:pic>
        <p:nvPicPr>
          <p:cNvPr id="4" name="Afbeelding 3" descr="Afbeeldingsresultaat voor zon regen sneeu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647" y="2157731"/>
            <a:ext cx="1089024" cy="85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 descr="Afbeeldingsresultaat voor valies tekeni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415" y="2778523"/>
            <a:ext cx="1304365" cy="123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obiliteit | Flobec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950" y="4215963"/>
            <a:ext cx="989293" cy="8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P clarifies the Roadmap: A new stepping stone for Planning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614" y="5443003"/>
            <a:ext cx="1961963" cy="113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ilig op reis | Radio 2, de grootste famili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415" y="1062030"/>
            <a:ext cx="1904050" cy="99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0EBD3BA-B5F4-47BA-A4A6-1D1850EA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57" y="178658"/>
            <a:ext cx="4209143" cy="21538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3958E5-D6AD-4745-9991-1EBE750F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Vorige 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332CB6-4C30-4A0F-9936-BF60D4F2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03016"/>
            <a:ext cx="10877552" cy="4987701"/>
          </a:xfrm>
        </p:spPr>
        <p:txBody>
          <a:bodyPr>
            <a:normAutofit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nl-NL" sz="2800" b="1" dirty="0"/>
              <a:t>Deel 8 mondeling – De rekening klopt niet!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NL" dirty="0">
                <a:solidFill>
                  <a:srgbClr val="FFC000"/>
                </a:solidFill>
              </a:rPr>
              <a:t>Ik kan </a:t>
            </a:r>
            <a:r>
              <a:rPr lang="nl-NL" dirty="0">
                <a:solidFill>
                  <a:schemeClr val="tx1"/>
                </a:solidFill>
              </a:rPr>
              <a:t>het globale onderwerp bepalen, de gedachtegang volgen en relevante gegevens selecteren in dialogen aan een kassa.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rgbClr val="FFC000"/>
                </a:solidFill>
              </a:rPr>
              <a:t>Ik kan </a:t>
            </a:r>
            <a:r>
              <a:rPr lang="nl-BE" dirty="0">
                <a:solidFill>
                  <a:schemeClr val="tx1"/>
                </a:solidFill>
              </a:rPr>
              <a:t>in een gesprek tussen consument en kassier(ster) </a:t>
            </a:r>
            <a:r>
              <a:rPr lang="nl-BE" dirty="0">
                <a:solidFill>
                  <a:schemeClr val="tx1"/>
                </a:solidFill>
                <a:highlight>
                  <a:srgbClr val="FFFF00"/>
                </a:highlight>
              </a:rPr>
              <a:t>een klacht formuleren </a:t>
            </a:r>
            <a:r>
              <a:rPr lang="nl-BE" dirty="0">
                <a:solidFill>
                  <a:schemeClr val="tx1"/>
                </a:solidFill>
              </a:rPr>
              <a:t>over het kasticket en het wisselgeld.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chemeClr val="tx1"/>
                </a:solidFill>
              </a:rPr>
              <a:t>Ik gebruik </a:t>
            </a:r>
            <a:r>
              <a:rPr lang="nl-BE" dirty="0">
                <a:solidFill>
                  <a:srgbClr val="0070C0"/>
                </a:solidFill>
              </a:rPr>
              <a:t>de juiste uitspraak voor de klanken </a:t>
            </a:r>
            <a:r>
              <a:rPr lang="nl-NL" dirty="0">
                <a:solidFill>
                  <a:srgbClr val="0070C0"/>
                </a:solidFill>
              </a:rPr>
              <a:t>h - </a:t>
            </a:r>
            <a:r>
              <a:rPr lang="nl-NL" dirty="0" err="1">
                <a:solidFill>
                  <a:srgbClr val="0070C0"/>
                </a:solidFill>
              </a:rPr>
              <a:t>ch</a:t>
            </a:r>
            <a:r>
              <a:rPr lang="nl-NL" dirty="0">
                <a:solidFill>
                  <a:srgbClr val="0070C0"/>
                </a:solidFill>
              </a:rPr>
              <a:t> - g – k en aai, eeuw, ooi, </a:t>
            </a:r>
            <a:r>
              <a:rPr lang="nl-NL" dirty="0" err="1">
                <a:solidFill>
                  <a:srgbClr val="0070C0"/>
                </a:solidFill>
              </a:rPr>
              <a:t>ieuw</a:t>
            </a:r>
            <a:r>
              <a:rPr lang="nl-NL" dirty="0">
                <a:solidFill>
                  <a:srgbClr val="0070C0"/>
                </a:solidFill>
              </a:rPr>
              <a:t>, oei.</a:t>
            </a:r>
            <a:endParaRPr lang="nl-NL" sz="2800" b="1" dirty="0"/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nl-NL" sz="2800" b="1" dirty="0"/>
              <a:t>Deel 8 schriftelijk – Hoe was de vakantie?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rgbClr val="FFC000"/>
                </a:solidFill>
              </a:rPr>
              <a:t>Ik kan </a:t>
            </a:r>
            <a:r>
              <a:rPr lang="nl-BE" dirty="0">
                <a:solidFill>
                  <a:schemeClr val="tx1"/>
                </a:solidFill>
                <a:highlight>
                  <a:srgbClr val="FFFF00"/>
                </a:highlight>
              </a:rPr>
              <a:t>relevante gegevens selecteren in teksten over reizen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rgbClr val="FFC000"/>
                </a:solidFill>
              </a:rPr>
              <a:t>Ik kan </a:t>
            </a:r>
            <a:r>
              <a:rPr lang="nl-BE" dirty="0">
                <a:solidFill>
                  <a:schemeClr val="tx1"/>
                </a:solidFill>
              </a:rPr>
              <a:t>een artikel over het reisgedrag van de Belgen begrijpen.</a:t>
            </a:r>
            <a:endParaRPr lang="nl-BE" dirty="0">
              <a:solidFill>
                <a:srgbClr val="FFC000"/>
              </a:solidFill>
            </a:endParaRP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rgbClr val="FFC000"/>
                </a:solidFill>
              </a:rPr>
              <a:t>Ik kan </a:t>
            </a:r>
            <a:r>
              <a:rPr lang="nl-BE" dirty="0">
                <a:solidFill>
                  <a:schemeClr val="tx1"/>
                </a:solidFill>
              </a:rPr>
              <a:t>mijn mening geven over reizen.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chemeClr val="tx1"/>
                </a:solidFill>
              </a:rPr>
              <a:t>Ik gebruik </a:t>
            </a:r>
            <a:r>
              <a:rPr lang="nl-BE" dirty="0">
                <a:solidFill>
                  <a:srgbClr val="0070C0"/>
                </a:solidFill>
              </a:rPr>
              <a:t>‘omdat’ &amp; ’want’.</a:t>
            </a:r>
          </a:p>
        </p:txBody>
      </p:sp>
    </p:spTree>
    <p:extLst>
      <p:ext uri="{BB962C8B-B14F-4D97-AF65-F5344CB8AC3E}">
        <p14:creationId xmlns:p14="http://schemas.microsoft.com/office/powerpoint/2010/main" val="429056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0EBD3BA-B5F4-47BA-A4A6-1D1850EA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57" y="178658"/>
            <a:ext cx="4209143" cy="21538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3958E5-D6AD-4745-9991-1EBE750F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Deze 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332CB6-4C30-4A0F-9936-BF60D4F2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03016"/>
            <a:ext cx="10877552" cy="4987701"/>
          </a:xfrm>
        </p:spPr>
        <p:txBody>
          <a:bodyPr>
            <a:normAutofit lnSpcReduction="10000"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nl-NL" sz="2800" b="1" dirty="0"/>
              <a:t>Deel 8 schriftelijk – Hoe was de vakantie?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rgbClr val="FFC000"/>
                </a:solidFill>
              </a:rPr>
              <a:t>Ik kan </a:t>
            </a:r>
            <a:r>
              <a:rPr lang="nl-BE" dirty="0">
                <a:solidFill>
                  <a:schemeClr val="tx1"/>
                </a:solidFill>
              </a:rPr>
              <a:t>relevante gegevens selecteren in teksten over reizen, vakantiekaartjes &amp; beschrijvingen van het weer.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chemeClr val="tx1"/>
                </a:solidFill>
              </a:rPr>
              <a:t>Ik gebruik </a:t>
            </a:r>
            <a:r>
              <a:rPr lang="nl-BE" dirty="0">
                <a:solidFill>
                  <a:srgbClr val="0070C0"/>
                </a:solidFill>
              </a:rPr>
              <a:t>de juiste woordenschat om het weer te beschrijven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rgbClr val="FFC000"/>
                </a:solidFill>
              </a:rPr>
              <a:t>Ik kan </a:t>
            </a:r>
            <a:r>
              <a:rPr lang="nl-BE" dirty="0">
                <a:solidFill>
                  <a:schemeClr val="tx1"/>
                </a:solidFill>
              </a:rPr>
              <a:t>nadenken over taal en de betekenis en stam van woorden opzoeken.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rgbClr val="FFC000"/>
                </a:solidFill>
              </a:rPr>
              <a:t>Ik kan </a:t>
            </a:r>
            <a:r>
              <a:rPr lang="nl-BE" dirty="0">
                <a:solidFill>
                  <a:schemeClr val="tx1"/>
                </a:solidFill>
              </a:rPr>
              <a:t>relevante gegevens selecteren en de informatie uit een e-mail overzichtelijk 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NL" sz="2800" b="1" dirty="0"/>
              <a:t>Deel 8 schriftelijk – Hoe was de vakantie? + intro deel 9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rgbClr val="FFC000"/>
                </a:solidFill>
              </a:rPr>
              <a:t>Ik kan </a:t>
            </a:r>
            <a:r>
              <a:rPr lang="nl-BE" dirty="0">
                <a:solidFill>
                  <a:schemeClr val="tx1"/>
                </a:solidFill>
              </a:rPr>
              <a:t>een </a:t>
            </a:r>
            <a:r>
              <a:rPr lang="nl-BE" dirty="0">
                <a:solidFill>
                  <a:schemeClr val="tx1"/>
                </a:solidFill>
                <a:highlight>
                  <a:srgbClr val="FFFF00"/>
                </a:highlight>
              </a:rPr>
              <a:t>reis beschrijven </a:t>
            </a:r>
            <a:r>
              <a:rPr lang="nl-BE" dirty="0">
                <a:solidFill>
                  <a:schemeClr val="tx1"/>
                </a:solidFill>
              </a:rPr>
              <a:t>aan een klasgenoot.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dirty="0">
                <a:solidFill>
                  <a:schemeClr val="tx1"/>
                </a:solidFill>
              </a:rPr>
              <a:t>Ik gebruik </a:t>
            </a:r>
            <a:r>
              <a:rPr lang="nl-BE" sz="2300" dirty="0">
                <a:solidFill>
                  <a:srgbClr val="0070C0"/>
                </a:solidFill>
              </a:rPr>
              <a:t>het perfectum om te praten over het verleden</a:t>
            </a:r>
            <a:r>
              <a:rPr lang="nl-BE" sz="2100" dirty="0">
                <a:solidFill>
                  <a:schemeClr val="tx1"/>
                </a:solidFill>
              </a:rPr>
              <a:t>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sz="2300" dirty="0">
                <a:solidFill>
                  <a:srgbClr val="FFC000"/>
                </a:solidFill>
              </a:rPr>
              <a:t>Ik kan </a:t>
            </a:r>
            <a:r>
              <a:rPr lang="nl-BE" sz="2300" dirty="0">
                <a:solidFill>
                  <a:schemeClr val="tx1"/>
                </a:solidFill>
              </a:rPr>
              <a:t>relevante gegevens selecteren uit een telefoongesprek om een afspraak te verzetten.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nl-BE" sz="2300" dirty="0">
                <a:solidFill>
                  <a:srgbClr val="FFC000"/>
                </a:solidFill>
              </a:rPr>
              <a:t>Ik kan </a:t>
            </a:r>
            <a:r>
              <a:rPr lang="nl-BE" sz="2300" dirty="0">
                <a:solidFill>
                  <a:schemeClr val="tx1"/>
                </a:solidFill>
              </a:rPr>
              <a:t>een afspraak verzetten (probleem formuleren) in een telefoongesprek met een bekende en een voorstel doen voor een nieuwe afspraak.</a:t>
            </a:r>
          </a:p>
          <a:p>
            <a:pPr marL="800100"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endParaRPr lang="nl-BE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5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8F1FFB-5F90-4FEF-9CD9-AFBD5DE6B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42620" y="512957"/>
            <a:ext cx="3411209" cy="595475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3000" dirty="0">
                <a:solidFill>
                  <a:schemeClr val="tx1"/>
                </a:solidFill>
              </a:rPr>
              <a:t>Je leert een </a:t>
            </a:r>
            <a:r>
              <a:rPr lang="nl-NL" sz="3000" dirty="0">
                <a:solidFill>
                  <a:srgbClr val="00B0F0"/>
                </a:solidFill>
              </a:rPr>
              <a:t>informatie begrijpen &amp; geven </a:t>
            </a:r>
            <a:r>
              <a:rPr lang="nl-NL" sz="3000" dirty="0">
                <a:solidFill>
                  <a:schemeClr val="tx1"/>
                </a:solidFill>
              </a:rPr>
              <a:t>in een persoonlijke brief over een vakantie.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3000" dirty="0">
                <a:solidFill>
                  <a:schemeClr val="tx1"/>
                </a:solidFill>
              </a:rPr>
              <a:t>Je leert je vakantieverblijf </a:t>
            </a:r>
            <a:r>
              <a:rPr lang="nl-NL" sz="3000" dirty="0">
                <a:solidFill>
                  <a:srgbClr val="00B0F0"/>
                </a:solidFill>
              </a:rPr>
              <a:t>beschrijven.</a:t>
            </a:r>
            <a:endParaRPr lang="nl-NL" sz="3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sz="3000" dirty="0">
                <a:solidFill>
                  <a:schemeClr val="tx1"/>
                </a:solidFill>
              </a:rPr>
              <a:t>Je leert </a:t>
            </a:r>
            <a:r>
              <a:rPr lang="nl-NL" sz="3000" dirty="0">
                <a:solidFill>
                  <a:srgbClr val="00B0F0"/>
                </a:solidFill>
              </a:rPr>
              <a:t>informatie geven </a:t>
            </a:r>
            <a:r>
              <a:rPr lang="nl-NL" sz="3000" dirty="0">
                <a:solidFill>
                  <a:schemeClr val="tx1"/>
                </a:solidFill>
              </a:rPr>
              <a:t>over het weer.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43FA47-BA5F-408C-A681-89DC58E9E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3840" y="2071116"/>
            <a:ext cx="0" cy="2715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34746" y="965200"/>
            <a:ext cx="6851057" cy="4911211"/>
          </a:xfrm>
        </p:spPr>
        <p:txBody>
          <a:bodyPr anchor="ctr">
            <a:normAutofit/>
          </a:bodyPr>
          <a:lstStyle/>
          <a:p>
            <a:pPr algn="r"/>
            <a:r>
              <a:rPr lang="nl-NL" sz="8000" dirty="0">
                <a:solidFill>
                  <a:schemeClr val="tx1"/>
                </a:solidFill>
              </a:rPr>
              <a:t>Deel 8: Hoe was de vakantie?</a:t>
            </a:r>
            <a:br>
              <a:rPr lang="nl-NL" sz="8000" dirty="0">
                <a:solidFill>
                  <a:schemeClr val="tx1"/>
                </a:solidFill>
              </a:rPr>
            </a:br>
            <a:r>
              <a:rPr lang="nl-NL" sz="3600" i="1" dirty="0">
                <a:solidFill>
                  <a:schemeClr val="tx1"/>
                </a:solidFill>
              </a:rPr>
              <a:t>Zo Gezegd schriftelijk</a:t>
            </a:r>
            <a:r>
              <a:rPr lang="nl-NL" sz="3600" dirty="0">
                <a:solidFill>
                  <a:schemeClr val="tx1"/>
                </a:solidFill>
              </a:rPr>
              <a:t>, p. 109</a:t>
            </a:r>
            <a:endParaRPr lang="nl-NL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9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rieven in België maar twee keer per week bezorgd in 2020 ...">
            <a:extLst>
              <a:ext uri="{FF2B5EF4-FFF2-40B4-BE49-F238E27FC236}">
                <a16:creationId xmlns:a16="http://schemas.microsoft.com/office/drawing/2014/main" id="{E589E845-B583-1842-9FF3-9162C3150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41350"/>
            <a:ext cx="9906000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BDE72-B58E-D444-B56E-D4B9BB6D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465" y="1192953"/>
            <a:ext cx="6884760" cy="1658198"/>
          </a:xfrm>
        </p:spPr>
        <p:txBody>
          <a:bodyPr>
            <a:normAutofit/>
          </a:bodyPr>
          <a:lstStyle/>
          <a:p>
            <a:r>
              <a:rPr lang="nl-BE" dirty="0"/>
              <a:t>Oefenen!✉️</a:t>
            </a:r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B94D5A8C-D5DA-5E4B-B73F-EA4FC83FE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4" r="8422"/>
          <a:stretch/>
        </p:blipFill>
        <p:spPr>
          <a:xfrm>
            <a:off x="20" y="10"/>
            <a:ext cx="4077443" cy="686440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1A707E-FCE5-9141-B20F-841FD34CC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896" y="2524406"/>
            <a:ext cx="6884761" cy="4404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b="1" dirty="0"/>
              <a:t>Oefening 2</a:t>
            </a:r>
            <a:r>
              <a:rPr lang="nl-BE" dirty="0"/>
              <a:t>: zet het juiste weerbericht bij het juiste land.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Oefening 3</a:t>
            </a:r>
            <a:r>
              <a:rPr lang="nl-BE" dirty="0"/>
              <a:t>: duid de juiste antwoorden aan in de kaartjes.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Oefening 4/5/6/7</a:t>
            </a:r>
            <a:r>
              <a:rPr lang="nl-BE" dirty="0"/>
              <a:t>: wat denk je dat de woorden betekenen? 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>
                <a:solidFill>
                  <a:schemeClr val="tx1"/>
                </a:solidFill>
              </a:rPr>
              <a:t>Oefening 8</a:t>
            </a:r>
            <a:r>
              <a:rPr lang="nl-BE" dirty="0">
                <a:solidFill>
                  <a:schemeClr val="tx1"/>
                </a:solidFill>
              </a:rPr>
              <a:t>: lees de e-mail van Ingrid.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85EF83B-DA4F-F006-8459-DE33A0859EC2}"/>
              </a:ext>
            </a:extLst>
          </p:cNvPr>
          <p:cNvSpPr txBox="1"/>
          <p:nvPr/>
        </p:nvSpPr>
        <p:spPr>
          <a:xfrm>
            <a:off x="9171530" y="0"/>
            <a:ext cx="3002017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Zo Gezegd schriftelijk 	p. 113 - 118</a:t>
            </a:r>
          </a:p>
        </p:txBody>
      </p:sp>
    </p:spTree>
    <p:extLst>
      <p:ext uri="{BB962C8B-B14F-4D97-AF65-F5344CB8AC3E}">
        <p14:creationId xmlns:p14="http://schemas.microsoft.com/office/powerpoint/2010/main" val="31832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227F-3E27-FD40-8C46-47B1E0C0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C00000"/>
                </a:solidFill>
              </a:rPr>
              <a:t>Let op!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B31978-DF71-494E-9037-713442C5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1150" indent="-311150">
              <a:buFont typeface="Arial" panose="020B0604020202020204" pitchFamily="34" charset="0"/>
              <a:buChar char="•"/>
            </a:pPr>
            <a:r>
              <a:rPr lang="nl-BE" sz="2800" dirty="0"/>
              <a:t>Zijn de oefeningen meegevallen (de oefeningen waren niet te moeilijk) of tegengevallen (de oefeningen waren moeilijk)?</a:t>
            </a:r>
          </a:p>
          <a:p>
            <a:pPr marL="311150" indent="-311150">
              <a:buFont typeface="Arial" panose="020B0604020202020204" pitchFamily="34" charset="0"/>
              <a:buChar char="•"/>
            </a:pPr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pPr marL="311150" indent="-311150">
              <a:buFont typeface="Arial" panose="020B0604020202020204" pitchFamily="34" charset="0"/>
              <a:buChar char="•"/>
            </a:pPr>
            <a:r>
              <a:rPr lang="nl-BE" sz="2800" dirty="0"/>
              <a:t>Onze vakantie is </a:t>
            </a:r>
            <a:r>
              <a:rPr lang="nl-BE" sz="2800" b="1" dirty="0"/>
              <a:t>tegengevallen</a:t>
            </a:r>
            <a:r>
              <a:rPr lang="nl-BE" sz="2800" dirty="0"/>
              <a:t>. = Onze vakantie was minder goed dan verwacht (&gt; de verwachting, iets verwachten).</a:t>
            </a:r>
          </a:p>
          <a:p>
            <a:pPr marL="311150" indent="-311150">
              <a:buFont typeface="Arial" panose="020B0604020202020204" pitchFamily="34" charset="0"/>
              <a:buChar char="•"/>
            </a:pPr>
            <a:r>
              <a:rPr lang="nl-BE" sz="2800" dirty="0"/>
              <a:t>Ik had stress voor de evaluatie, maar het is </a:t>
            </a:r>
            <a:r>
              <a:rPr lang="nl-BE" sz="2800" b="1" dirty="0"/>
              <a:t>meegevallen</a:t>
            </a:r>
            <a:r>
              <a:rPr lang="nl-BE" sz="2800" dirty="0"/>
              <a:t>. = De evaluatie was minder moeilijk dan verwacht.</a:t>
            </a:r>
          </a:p>
        </p:txBody>
      </p:sp>
    </p:spTree>
    <p:extLst>
      <p:ext uri="{BB962C8B-B14F-4D97-AF65-F5344CB8AC3E}">
        <p14:creationId xmlns:p14="http://schemas.microsoft.com/office/powerpoint/2010/main" val="416718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B9AD6-74B6-2342-8536-B59AFEC4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C00000"/>
                </a:solidFill>
              </a:rPr>
              <a:t>Let op!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01E690-431B-0C41-A12E-E276DCD9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grij</a:t>
            </a:r>
            <a:r>
              <a:rPr lang="nl-BE" b="1" dirty="0"/>
              <a:t>s</a:t>
            </a:r>
            <a:r>
              <a:rPr lang="nl-BE" dirty="0"/>
              <a:t> t-shirt &gt; de grij</a:t>
            </a:r>
            <a:r>
              <a:rPr lang="nl-BE" b="1" dirty="0"/>
              <a:t>z</a:t>
            </a:r>
            <a:r>
              <a:rPr lang="nl-BE" dirty="0"/>
              <a:t>e broek</a:t>
            </a:r>
          </a:p>
          <a:p>
            <a:r>
              <a:rPr lang="nl-BE" dirty="0"/>
              <a:t>Een luxueu</a:t>
            </a:r>
            <a:r>
              <a:rPr lang="nl-BE" b="1" dirty="0"/>
              <a:t>z</a:t>
            </a:r>
            <a:r>
              <a:rPr lang="nl-BE" dirty="0"/>
              <a:t>e vakantie (sterke klank) &gt; luxueu</a:t>
            </a:r>
            <a:r>
              <a:rPr lang="nl-BE" b="1" dirty="0"/>
              <a:t>s</a:t>
            </a:r>
            <a:r>
              <a:rPr lang="nl-BE" dirty="0"/>
              <a:t> (zwakke klank)</a:t>
            </a:r>
          </a:p>
        </p:txBody>
      </p:sp>
    </p:spTree>
    <p:extLst>
      <p:ext uri="{BB962C8B-B14F-4D97-AF65-F5344CB8AC3E}">
        <p14:creationId xmlns:p14="http://schemas.microsoft.com/office/powerpoint/2010/main" val="20651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A49281B0-0982-0E47-B6A3-5E5205052D7E}"/>
              </a:ext>
            </a:extLst>
          </p:cNvPr>
          <p:cNvSpPr txBox="1"/>
          <p:nvPr/>
        </p:nvSpPr>
        <p:spPr>
          <a:xfrm>
            <a:off x="9005104" y="268700"/>
            <a:ext cx="3002017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Zo Gezegd schriftelijk p. 119-120, oefening 9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0D6829F-21BE-CA42-AFBE-FD9660A0E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3"/>
          <a:stretch/>
        </p:blipFill>
        <p:spPr bwMode="auto">
          <a:xfrm>
            <a:off x="87297" y="0"/>
            <a:ext cx="46423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F461C048-D4C6-3848-B54F-34386EDDB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" t="5907" r="53886" b="9403"/>
          <a:stretch/>
        </p:blipFill>
        <p:spPr bwMode="auto">
          <a:xfrm>
            <a:off x="4051141" y="148076"/>
            <a:ext cx="4433102" cy="65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225B02ED-886D-F240-A85C-434D3D4A8CC7}"/>
              </a:ext>
            </a:extLst>
          </p:cNvPr>
          <p:cNvSpPr txBox="1"/>
          <p:nvPr/>
        </p:nvSpPr>
        <p:spPr>
          <a:xfrm>
            <a:off x="8484243" y="1744651"/>
            <a:ext cx="3620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Vanmorgen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‘s Middags / ‘s Ochtends / ‘s Avonds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Daarna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Dan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Morgen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Vanavond …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+ INVERSIE!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A65E11E-A818-D34D-814B-9C244542A722}"/>
              </a:ext>
            </a:extLst>
          </p:cNvPr>
          <p:cNvSpPr txBox="1"/>
          <p:nvPr/>
        </p:nvSpPr>
        <p:spPr>
          <a:xfrm>
            <a:off x="8484243" y="4396087"/>
            <a:ext cx="3620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Gaan + infinitief (actie + verplaatsing)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= TOEKOMST</a:t>
            </a:r>
          </a:p>
        </p:txBody>
      </p:sp>
    </p:spTree>
    <p:extLst>
      <p:ext uri="{BB962C8B-B14F-4D97-AF65-F5344CB8AC3E}">
        <p14:creationId xmlns:p14="http://schemas.microsoft.com/office/powerpoint/2010/main" val="9298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5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19601</TotalTime>
  <Words>983</Words>
  <Application>Microsoft Office PowerPoint</Application>
  <PresentationFormat>Widescreen</PresentationFormat>
  <Paragraphs>129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Wingdings</vt:lpstr>
      <vt:lpstr>Metropolitan</vt:lpstr>
      <vt:lpstr>Waystage 1.2. verkort (80u)</vt:lpstr>
      <vt:lpstr>Vorige les</vt:lpstr>
      <vt:lpstr>Deze les</vt:lpstr>
      <vt:lpstr>Deel 8: Hoe was de vakantie? Zo Gezegd schriftelijk, p. 109</vt:lpstr>
      <vt:lpstr>PowerPoint Presentation</vt:lpstr>
      <vt:lpstr>Oefenen!✉️</vt:lpstr>
      <vt:lpstr>Let op!</vt:lpstr>
      <vt:lpstr>Let op!</vt:lpstr>
      <vt:lpstr>PowerPoint Presentation</vt:lpstr>
      <vt:lpstr>Over welke thema’s kan je schrijven?</vt:lpstr>
      <vt:lpstr>Proficiat, u hebt gewonnen!</vt:lpstr>
      <vt:lpstr>Je gaat vertellen/schrijven over:</vt:lpstr>
      <vt:lpstr>💬 Jouw reis</vt:lpstr>
      <vt:lpstr>Schrijfportfolio taak 7: mijn vakantie</vt:lpstr>
      <vt:lpstr>Op vakantie met niveau 2! </vt:lpstr>
      <vt:lpstr>Wat moet je doen?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Waystage 1.2. verkort (80u)</dc:title>
  <dc:creator>Eyckmans, Ella</dc:creator>
  <cp:lastModifiedBy>Gotink, Kilian</cp:lastModifiedBy>
  <cp:revision>53</cp:revision>
  <dcterms:created xsi:type="dcterms:W3CDTF">2020-09-27T12:17:15Z</dcterms:created>
  <dcterms:modified xsi:type="dcterms:W3CDTF">2024-01-10T19:08:42Z</dcterms:modified>
</cp:coreProperties>
</file>