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4" r:id="rId2"/>
  </p:sldMasterIdLst>
  <p:sldIdLst>
    <p:sldId id="256" r:id="rId3"/>
    <p:sldId id="2729" r:id="rId4"/>
    <p:sldId id="2725" r:id="rId5"/>
    <p:sldId id="2724" r:id="rId6"/>
    <p:sldId id="2728" r:id="rId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715781-B484-4CFB-B2BB-1296220B5002}">
          <p14:sldIdLst>
            <p14:sldId id="256"/>
          </p14:sldIdLst>
        </p14:section>
        <p14:section name="Structure" id="{7FC341D0-9EC8-471A-8D79-729A55512405}">
          <p14:sldIdLst>
            <p14:sldId id="2729"/>
          </p14:sldIdLst>
        </p14:section>
        <p14:section name="Example of creating a task on Toledo" id="{711ED798-2E01-4F7A-A44E-366908CA263A}">
          <p14:sldIdLst>
            <p14:sldId id="2725"/>
          </p14:sldIdLst>
        </p14:section>
        <p14:section name="TIPS" id="{E5692FCB-875F-4B4E-A33D-FF5D2AC9A446}">
          <p14:sldIdLst>
            <p14:sldId id="2724"/>
          </p14:sldIdLst>
        </p14:section>
        <p14:section name="archive" id="{9622497D-4EC9-49C9-9D16-70580B4A8BAE}">
          <p14:sldIdLst>
            <p14:sldId id="27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CB3DE-BEC0-4CF0-A0C6-076E9774E5BE}" v="64" dt="2023-11-30T12:51:24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 Maaya" userId="5f78ec72-4371-4661-9df5-883948eff612" providerId="ADAL" clId="{0CFCB3DE-BEC0-4CF0-A0C6-076E9774E5BE}"/>
    <pc:docChg chg="undo custSel addSld delSld modSld sldOrd addSection delSection modSection">
      <pc:chgData name="Leonard Maaya" userId="5f78ec72-4371-4661-9df5-883948eff612" providerId="ADAL" clId="{0CFCB3DE-BEC0-4CF0-A0C6-076E9774E5BE}" dt="2023-11-30T12:51:14.575" v="7034" actId="20578"/>
      <pc:docMkLst>
        <pc:docMk/>
      </pc:docMkLst>
      <pc:sldChg chg="modAnim">
        <pc:chgData name="Leonard Maaya" userId="5f78ec72-4371-4661-9df5-883948eff612" providerId="ADAL" clId="{0CFCB3DE-BEC0-4CF0-A0C6-076E9774E5BE}" dt="2023-11-29T11:17:58.440" v="3592"/>
        <pc:sldMkLst>
          <pc:docMk/>
          <pc:sldMk cId="1441762990" sldId="256"/>
        </pc:sldMkLst>
      </pc:sldChg>
      <pc:sldChg chg="modSp del mod">
        <pc:chgData name="Leonard Maaya" userId="5f78ec72-4371-4661-9df5-883948eff612" providerId="ADAL" clId="{0CFCB3DE-BEC0-4CF0-A0C6-076E9774E5BE}" dt="2023-11-29T16:14:35.746" v="6416" actId="47"/>
        <pc:sldMkLst>
          <pc:docMk/>
          <pc:sldMk cId="1880568874" sldId="2720"/>
        </pc:sldMkLst>
        <pc:spChg chg="mod">
          <ac:chgData name="Leonard Maaya" userId="5f78ec72-4371-4661-9df5-883948eff612" providerId="ADAL" clId="{0CFCB3DE-BEC0-4CF0-A0C6-076E9774E5BE}" dt="2023-11-29T10:54:31.916" v="3380" actId="114"/>
          <ac:spMkLst>
            <pc:docMk/>
            <pc:sldMk cId="1880568874" sldId="2720"/>
            <ac:spMk id="7" creationId="{443636A4-306C-E7C4-9F1B-B8FB77782BA1}"/>
          </ac:spMkLst>
        </pc:spChg>
      </pc:sldChg>
      <pc:sldChg chg="addSp modSp del mod">
        <pc:chgData name="Leonard Maaya" userId="5f78ec72-4371-4661-9df5-883948eff612" providerId="ADAL" clId="{0CFCB3DE-BEC0-4CF0-A0C6-076E9774E5BE}" dt="2023-11-29T16:14:12.042" v="6413" actId="47"/>
        <pc:sldMkLst>
          <pc:docMk/>
          <pc:sldMk cId="3703858763" sldId="2721"/>
        </pc:sldMkLst>
        <pc:spChg chg="add mod">
          <ac:chgData name="Leonard Maaya" userId="5f78ec72-4371-4661-9df5-883948eff612" providerId="ADAL" clId="{0CFCB3DE-BEC0-4CF0-A0C6-076E9774E5BE}" dt="2023-11-29T13:46:26.981" v="3593" actId="113"/>
          <ac:spMkLst>
            <pc:docMk/>
            <pc:sldMk cId="3703858763" sldId="2721"/>
            <ac:spMk id="2" creationId="{CD3124FF-DE80-AAFB-3E0E-22E6A8BF2441}"/>
          </ac:spMkLst>
        </pc:spChg>
      </pc:sldChg>
      <pc:sldChg chg="modSp del mod">
        <pc:chgData name="Leonard Maaya" userId="5f78ec72-4371-4661-9df5-883948eff612" providerId="ADAL" clId="{0CFCB3DE-BEC0-4CF0-A0C6-076E9774E5BE}" dt="2023-11-29T16:14:24.628" v="6414" actId="47"/>
        <pc:sldMkLst>
          <pc:docMk/>
          <pc:sldMk cId="1068866388" sldId="2722"/>
        </pc:sldMkLst>
        <pc:spChg chg="mod">
          <ac:chgData name="Leonard Maaya" userId="5f78ec72-4371-4661-9df5-883948eff612" providerId="ADAL" clId="{0CFCB3DE-BEC0-4CF0-A0C6-076E9774E5BE}" dt="2023-11-29T11:01:47.338" v="3412" actId="20577"/>
          <ac:spMkLst>
            <pc:docMk/>
            <pc:sldMk cId="1068866388" sldId="2722"/>
            <ac:spMk id="5" creationId="{C03735C0-F06D-3D38-C9BD-ED8B1F83A2BA}"/>
          </ac:spMkLst>
        </pc:spChg>
        <pc:spChg chg="mod">
          <ac:chgData name="Leonard Maaya" userId="5f78ec72-4371-4661-9df5-883948eff612" providerId="ADAL" clId="{0CFCB3DE-BEC0-4CF0-A0C6-076E9774E5BE}" dt="2023-11-29T11:01:54.635" v="3419" actId="20577"/>
          <ac:spMkLst>
            <pc:docMk/>
            <pc:sldMk cId="1068866388" sldId="2722"/>
            <ac:spMk id="7" creationId="{443636A4-306C-E7C4-9F1B-B8FB77782BA1}"/>
          </ac:spMkLst>
        </pc:spChg>
      </pc:sldChg>
      <pc:sldChg chg="addSp delSp modSp del mod ord">
        <pc:chgData name="Leonard Maaya" userId="5f78ec72-4371-4661-9df5-883948eff612" providerId="ADAL" clId="{0CFCB3DE-BEC0-4CF0-A0C6-076E9774E5BE}" dt="2023-11-29T16:11:41.850" v="6411" actId="47"/>
        <pc:sldMkLst>
          <pc:docMk/>
          <pc:sldMk cId="20602541" sldId="2723"/>
        </pc:sldMkLst>
        <pc:spChg chg="add mod topLvl">
          <ac:chgData name="Leonard Maaya" userId="5f78ec72-4371-4661-9df5-883948eff612" providerId="ADAL" clId="{0CFCB3DE-BEC0-4CF0-A0C6-076E9774E5BE}" dt="2023-11-29T09:26:18.373" v="2959" actId="122"/>
          <ac:spMkLst>
            <pc:docMk/>
            <pc:sldMk cId="20602541" sldId="2723"/>
            <ac:spMk id="2" creationId="{49D40197-2A84-E095-67C2-5E1E0C680752}"/>
          </ac:spMkLst>
        </pc:spChg>
        <pc:spChg chg="add mod topLvl">
          <ac:chgData name="Leonard Maaya" userId="5f78ec72-4371-4661-9df5-883948eff612" providerId="ADAL" clId="{0CFCB3DE-BEC0-4CF0-A0C6-076E9774E5BE}" dt="2023-11-29T09:26:20.265" v="2960" actId="122"/>
          <ac:spMkLst>
            <pc:docMk/>
            <pc:sldMk cId="20602541" sldId="2723"/>
            <ac:spMk id="3" creationId="{B592907C-B857-682A-9F62-E2FC193A619E}"/>
          </ac:spMkLst>
        </pc:spChg>
        <pc:spChg chg="mod">
          <ac:chgData name="Leonard Maaya" userId="5f78ec72-4371-4661-9df5-883948eff612" providerId="ADAL" clId="{0CFCB3DE-BEC0-4CF0-A0C6-076E9774E5BE}" dt="2023-11-29T10:48:05.167" v="3308" actId="20577"/>
          <ac:spMkLst>
            <pc:docMk/>
            <pc:sldMk cId="20602541" sldId="2723"/>
            <ac:spMk id="5" creationId="{C03735C0-F06D-3D38-C9BD-ED8B1F83A2BA}"/>
          </ac:spMkLst>
        </pc:spChg>
        <pc:spChg chg="add mod topLvl">
          <ac:chgData name="Leonard Maaya" userId="5f78ec72-4371-4661-9df5-883948eff612" providerId="ADAL" clId="{0CFCB3DE-BEC0-4CF0-A0C6-076E9774E5BE}" dt="2023-11-29T09:26:20.265" v="2960" actId="122"/>
          <ac:spMkLst>
            <pc:docMk/>
            <pc:sldMk cId="20602541" sldId="2723"/>
            <ac:spMk id="6" creationId="{B2661E6D-191A-BA10-8AC6-CE4A08C4997E}"/>
          </ac:spMkLst>
        </pc:spChg>
        <pc:spChg chg="del mod">
          <ac:chgData name="Leonard Maaya" userId="5f78ec72-4371-4661-9df5-883948eff612" providerId="ADAL" clId="{0CFCB3DE-BEC0-4CF0-A0C6-076E9774E5BE}" dt="2023-11-29T08:45:54.109" v="852" actId="478"/>
          <ac:spMkLst>
            <pc:docMk/>
            <pc:sldMk cId="20602541" sldId="2723"/>
            <ac:spMk id="7" creationId="{443636A4-306C-E7C4-9F1B-B8FB77782BA1}"/>
          </ac:spMkLst>
        </pc:spChg>
        <pc:spChg chg="add del mod">
          <ac:chgData name="Leonard Maaya" userId="5f78ec72-4371-4661-9df5-883948eff612" providerId="ADAL" clId="{0CFCB3DE-BEC0-4CF0-A0C6-076E9774E5BE}" dt="2023-11-29T08:48:30.656" v="1003"/>
          <ac:spMkLst>
            <pc:docMk/>
            <pc:sldMk cId="20602541" sldId="2723"/>
            <ac:spMk id="9" creationId="{9AEC44CA-1EE3-AADA-FF18-871A9B8F3A97}"/>
          </ac:spMkLst>
        </pc:spChg>
        <pc:spChg chg="add mod">
          <ac:chgData name="Leonard Maaya" userId="5f78ec72-4371-4661-9df5-883948eff612" providerId="ADAL" clId="{0CFCB3DE-BEC0-4CF0-A0C6-076E9774E5BE}" dt="2023-11-29T09:26:18.373" v="2959" actId="122"/>
          <ac:spMkLst>
            <pc:docMk/>
            <pc:sldMk cId="20602541" sldId="2723"/>
            <ac:spMk id="10" creationId="{FCFB3997-09BE-997F-B937-CD49621035B4}"/>
          </ac:spMkLst>
        </pc:spChg>
        <pc:spChg chg="add del mod">
          <ac:chgData name="Leonard Maaya" userId="5f78ec72-4371-4661-9df5-883948eff612" providerId="ADAL" clId="{0CFCB3DE-BEC0-4CF0-A0C6-076E9774E5BE}" dt="2023-11-29T08:49:30.147" v="1121" actId="478"/>
          <ac:spMkLst>
            <pc:docMk/>
            <pc:sldMk cId="20602541" sldId="2723"/>
            <ac:spMk id="11" creationId="{18D5FCD3-8DC2-BB97-7C70-9048299C7146}"/>
          </ac:spMkLst>
        </pc:spChg>
        <pc:spChg chg="add mod">
          <ac:chgData name="Leonard Maaya" userId="5f78ec72-4371-4661-9df5-883948eff612" providerId="ADAL" clId="{0CFCB3DE-BEC0-4CF0-A0C6-076E9774E5BE}" dt="2023-11-29T09:26:20.265" v="2960" actId="122"/>
          <ac:spMkLst>
            <pc:docMk/>
            <pc:sldMk cId="20602541" sldId="2723"/>
            <ac:spMk id="12" creationId="{CEE466A4-007B-A7C5-8147-E8756BEFADDA}"/>
          </ac:spMkLst>
        </pc:spChg>
        <pc:spChg chg="mod">
          <ac:chgData name="Leonard Maaya" userId="5f78ec72-4371-4661-9df5-883948eff612" providerId="ADAL" clId="{0CFCB3DE-BEC0-4CF0-A0C6-076E9774E5BE}" dt="2023-11-29T09:26:18.373" v="2959" actId="122"/>
          <ac:spMkLst>
            <pc:docMk/>
            <pc:sldMk cId="20602541" sldId="2723"/>
            <ac:spMk id="15" creationId="{794D5940-64A1-78AF-C800-DCCCCE891017}"/>
          </ac:spMkLst>
        </pc:spChg>
        <pc:spChg chg="mod">
          <ac:chgData name="Leonard Maaya" userId="5f78ec72-4371-4661-9df5-883948eff612" providerId="ADAL" clId="{0CFCB3DE-BEC0-4CF0-A0C6-076E9774E5BE}" dt="2023-11-29T09:26:20.265" v="2960" actId="122"/>
          <ac:spMkLst>
            <pc:docMk/>
            <pc:sldMk cId="20602541" sldId="2723"/>
            <ac:spMk id="16" creationId="{28F66F1E-1204-9E23-47B1-992AFC8E36FE}"/>
          </ac:spMkLst>
        </pc:spChg>
        <pc:spChg chg="add mod">
          <ac:chgData name="Leonard Maaya" userId="5f78ec72-4371-4661-9df5-883948eff612" providerId="ADAL" clId="{0CFCB3DE-BEC0-4CF0-A0C6-076E9774E5BE}" dt="2023-11-29T09:26:18.373" v="2959" actId="122"/>
          <ac:spMkLst>
            <pc:docMk/>
            <pc:sldMk cId="20602541" sldId="2723"/>
            <ac:spMk id="17" creationId="{9C42E0FB-4204-1D81-9329-864A8D6870AB}"/>
          </ac:spMkLst>
        </pc:spChg>
        <pc:spChg chg="add mod">
          <ac:chgData name="Leonard Maaya" userId="5f78ec72-4371-4661-9df5-883948eff612" providerId="ADAL" clId="{0CFCB3DE-BEC0-4CF0-A0C6-076E9774E5BE}" dt="2023-11-29T09:26:20.265" v="2960" actId="122"/>
          <ac:spMkLst>
            <pc:docMk/>
            <pc:sldMk cId="20602541" sldId="2723"/>
            <ac:spMk id="18" creationId="{D05A4C23-8048-E419-F1B3-ACE88315BAA6}"/>
          </ac:spMkLst>
        </pc:spChg>
        <pc:spChg chg="add mod">
          <ac:chgData name="Leonard Maaya" userId="5f78ec72-4371-4661-9df5-883948eff612" providerId="ADAL" clId="{0CFCB3DE-BEC0-4CF0-A0C6-076E9774E5BE}" dt="2023-11-29T09:26:20.265" v="2960" actId="122"/>
          <ac:spMkLst>
            <pc:docMk/>
            <pc:sldMk cId="20602541" sldId="2723"/>
            <ac:spMk id="24" creationId="{DDBC06D9-786B-4B4C-9818-4775F5BE2A0E}"/>
          </ac:spMkLst>
        </pc:spChg>
        <pc:spChg chg="add mod">
          <ac:chgData name="Leonard Maaya" userId="5f78ec72-4371-4661-9df5-883948eff612" providerId="ADAL" clId="{0CFCB3DE-BEC0-4CF0-A0C6-076E9774E5BE}" dt="2023-11-29T09:26:20.265" v="2960" actId="122"/>
          <ac:spMkLst>
            <pc:docMk/>
            <pc:sldMk cId="20602541" sldId="2723"/>
            <ac:spMk id="35" creationId="{BCFDE31F-FA7E-B9F4-8654-AF0BF265EBB7}"/>
          </ac:spMkLst>
        </pc:spChg>
        <pc:spChg chg="mod">
          <ac:chgData name="Leonard Maaya" userId="5f78ec72-4371-4661-9df5-883948eff612" providerId="ADAL" clId="{0CFCB3DE-BEC0-4CF0-A0C6-076E9774E5BE}" dt="2023-11-29T09:26:18.373" v="2959" actId="122"/>
          <ac:spMkLst>
            <pc:docMk/>
            <pc:sldMk cId="20602541" sldId="2723"/>
            <ac:spMk id="50" creationId="{DD4AF7B5-589A-D795-02F6-44EF5DA82970}"/>
          </ac:spMkLst>
        </pc:spChg>
        <pc:spChg chg="mod">
          <ac:chgData name="Leonard Maaya" userId="5f78ec72-4371-4661-9df5-883948eff612" providerId="ADAL" clId="{0CFCB3DE-BEC0-4CF0-A0C6-076E9774E5BE}" dt="2023-11-29T09:26:20.265" v="2960" actId="122"/>
          <ac:spMkLst>
            <pc:docMk/>
            <pc:sldMk cId="20602541" sldId="2723"/>
            <ac:spMk id="51" creationId="{A322B425-1845-087A-6C6E-4C83DB5F762A}"/>
          </ac:spMkLst>
        </pc:spChg>
        <pc:spChg chg="add mod">
          <ac:chgData name="Leonard Maaya" userId="5f78ec72-4371-4661-9df5-883948eff612" providerId="ADAL" clId="{0CFCB3DE-BEC0-4CF0-A0C6-076E9774E5BE}" dt="2023-11-29T09:26:20.265" v="2960" actId="122"/>
          <ac:spMkLst>
            <pc:docMk/>
            <pc:sldMk cId="20602541" sldId="2723"/>
            <ac:spMk id="52" creationId="{C719B89B-19A7-4C06-10F8-13365F09116B}"/>
          </ac:spMkLst>
        </pc:spChg>
        <pc:spChg chg="add mod">
          <ac:chgData name="Leonard Maaya" userId="5f78ec72-4371-4661-9df5-883948eff612" providerId="ADAL" clId="{0CFCB3DE-BEC0-4CF0-A0C6-076E9774E5BE}" dt="2023-11-29T10:38:17.304" v="3017" actId="1038"/>
          <ac:spMkLst>
            <pc:docMk/>
            <pc:sldMk cId="20602541" sldId="2723"/>
            <ac:spMk id="61" creationId="{CF36AB2A-25D9-9CDA-CF86-AE556E296587}"/>
          </ac:spMkLst>
        </pc:spChg>
        <pc:spChg chg="add mod">
          <ac:chgData name="Leonard Maaya" userId="5f78ec72-4371-4661-9df5-883948eff612" providerId="ADAL" clId="{0CFCB3DE-BEC0-4CF0-A0C6-076E9774E5BE}" dt="2023-11-29T10:42:30.760" v="3279" actId="1038"/>
          <ac:spMkLst>
            <pc:docMk/>
            <pc:sldMk cId="20602541" sldId="2723"/>
            <ac:spMk id="62" creationId="{E5EBE0BC-5975-A24F-6A2E-D9A721FE0D0A}"/>
          </ac:spMkLst>
        </pc:spChg>
        <pc:spChg chg="add mod">
          <ac:chgData name="Leonard Maaya" userId="5f78ec72-4371-4661-9df5-883948eff612" providerId="ADAL" clId="{0CFCB3DE-BEC0-4CF0-A0C6-076E9774E5BE}" dt="2023-11-29T10:40:37.007" v="3157" actId="20577"/>
          <ac:spMkLst>
            <pc:docMk/>
            <pc:sldMk cId="20602541" sldId="2723"/>
            <ac:spMk id="74" creationId="{AA422145-908C-5DC3-5DC2-7728E405B550}"/>
          </ac:spMkLst>
        </pc:spChg>
        <pc:spChg chg="add mod">
          <ac:chgData name="Leonard Maaya" userId="5f78ec72-4371-4661-9df5-883948eff612" providerId="ADAL" clId="{0CFCB3DE-BEC0-4CF0-A0C6-076E9774E5BE}" dt="2023-11-29T14:29:47.990" v="3637" actId="1076"/>
          <ac:spMkLst>
            <pc:docMk/>
            <pc:sldMk cId="20602541" sldId="2723"/>
            <ac:spMk id="77" creationId="{1E9BF40D-0B24-723A-D4BF-690FFF9E1485}"/>
          </ac:spMkLst>
        </pc:spChg>
        <pc:grpChg chg="add del mod">
          <ac:chgData name="Leonard Maaya" userId="5f78ec72-4371-4661-9df5-883948eff612" providerId="ADAL" clId="{0CFCB3DE-BEC0-4CF0-A0C6-076E9774E5BE}" dt="2023-11-29T08:48:58.875" v="1004" actId="165"/>
          <ac:grpSpMkLst>
            <pc:docMk/>
            <pc:sldMk cId="20602541" sldId="2723"/>
            <ac:grpSpMk id="8" creationId="{60EF1B07-D992-FC5B-DB60-80CF78FEF6A0}"/>
          </ac:grpSpMkLst>
        </pc:grpChg>
        <pc:grpChg chg="add mod">
          <ac:chgData name="Leonard Maaya" userId="5f78ec72-4371-4661-9df5-883948eff612" providerId="ADAL" clId="{0CFCB3DE-BEC0-4CF0-A0C6-076E9774E5BE}" dt="2023-11-29T09:25:56.284" v="2949" actId="164"/>
          <ac:grpSpMkLst>
            <pc:docMk/>
            <pc:sldMk cId="20602541" sldId="2723"/>
            <ac:grpSpMk id="13" creationId="{6BE2BFF4-FE4B-026A-690D-689688BF67ED}"/>
          </ac:grpSpMkLst>
        </pc:grpChg>
        <pc:grpChg chg="add mod">
          <ac:chgData name="Leonard Maaya" userId="5f78ec72-4371-4661-9df5-883948eff612" providerId="ADAL" clId="{0CFCB3DE-BEC0-4CF0-A0C6-076E9774E5BE}" dt="2023-11-29T09:25:56.284" v="2949" actId="164"/>
          <ac:grpSpMkLst>
            <pc:docMk/>
            <pc:sldMk cId="20602541" sldId="2723"/>
            <ac:grpSpMk id="14" creationId="{02529A90-A9CA-194D-881C-7E2ED5551F4D}"/>
          </ac:grpSpMkLst>
        </pc:grpChg>
        <pc:grpChg chg="add mod">
          <ac:chgData name="Leonard Maaya" userId="5f78ec72-4371-4661-9df5-883948eff612" providerId="ADAL" clId="{0CFCB3DE-BEC0-4CF0-A0C6-076E9774E5BE}" dt="2023-11-29T09:25:56.284" v="2949" actId="164"/>
          <ac:grpSpMkLst>
            <pc:docMk/>
            <pc:sldMk cId="20602541" sldId="2723"/>
            <ac:grpSpMk id="19" creationId="{F0F74B18-974E-3D23-E6FE-F6B6896048DA}"/>
          </ac:grpSpMkLst>
        </pc:grpChg>
        <pc:grpChg chg="add mod">
          <ac:chgData name="Leonard Maaya" userId="5f78ec72-4371-4661-9df5-883948eff612" providerId="ADAL" clId="{0CFCB3DE-BEC0-4CF0-A0C6-076E9774E5BE}" dt="2023-11-29T09:25:56.284" v="2949" actId="164"/>
          <ac:grpSpMkLst>
            <pc:docMk/>
            <pc:sldMk cId="20602541" sldId="2723"/>
            <ac:grpSpMk id="23" creationId="{8FA07A49-E641-DFA8-B132-8B91722252ED}"/>
          </ac:grpSpMkLst>
        </pc:grpChg>
        <pc:grpChg chg="add mod">
          <ac:chgData name="Leonard Maaya" userId="5f78ec72-4371-4661-9df5-883948eff612" providerId="ADAL" clId="{0CFCB3DE-BEC0-4CF0-A0C6-076E9774E5BE}" dt="2023-11-29T09:25:56.284" v="2949" actId="164"/>
          <ac:grpSpMkLst>
            <pc:docMk/>
            <pc:sldMk cId="20602541" sldId="2723"/>
            <ac:grpSpMk id="49" creationId="{A686588B-0E23-5F46-E0AD-02DC1C4A39B5}"/>
          </ac:grpSpMkLst>
        </pc:grpChg>
        <pc:grpChg chg="add del mod">
          <ac:chgData name="Leonard Maaya" userId="5f78ec72-4371-4661-9df5-883948eff612" providerId="ADAL" clId="{0CFCB3DE-BEC0-4CF0-A0C6-076E9774E5BE}" dt="2023-11-29T09:21:26.816" v="2817" actId="165"/>
          <ac:grpSpMkLst>
            <pc:docMk/>
            <pc:sldMk cId="20602541" sldId="2723"/>
            <ac:grpSpMk id="60" creationId="{6896EBA5-CCBA-144E-C419-7E85C988F55D}"/>
          </ac:grpSpMkLst>
        </pc:grpChg>
        <pc:grpChg chg="add mod">
          <ac:chgData name="Leonard Maaya" userId="5f78ec72-4371-4661-9df5-883948eff612" providerId="ADAL" clId="{0CFCB3DE-BEC0-4CF0-A0C6-076E9774E5BE}" dt="2023-11-29T09:27:24.812" v="3014" actId="164"/>
          <ac:grpSpMkLst>
            <pc:docMk/>
            <pc:sldMk cId="20602541" sldId="2723"/>
            <ac:grpSpMk id="72" creationId="{6B518F72-3627-9BB7-EBFF-AAC47FF8887D}"/>
          </ac:grpSpMkLst>
        </pc:grpChg>
        <pc:grpChg chg="add mod">
          <ac:chgData name="Leonard Maaya" userId="5f78ec72-4371-4661-9df5-883948eff612" providerId="ADAL" clId="{0CFCB3DE-BEC0-4CF0-A0C6-076E9774E5BE}" dt="2023-11-29T10:39:30.063" v="3121" actId="164"/>
          <ac:grpSpMkLst>
            <pc:docMk/>
            <pc:sldMk cId="20602541" sldId="2723"/>
            <ac:grpSpMk id="73" creationId="{B8823E29-09EB-66DF-5D12-4AB1E69EC7D5}"/>
          </ac:grpSpMkLst>
        </pc:grpChg>
        <pc:grpChg chg="add mod">
          <ac:chgData name="Leonard Maaya" userId="5f78ec72-4371-4661-9df5-883948eff612" providerId="ADAL" clId="{0CFCB3DE-BEC0-4CF0-A0C6-076E9774E5BE}" dt="2023-11-29T10:41:58.420" v="3258" actId="1076"/>
          <ac:grpSpMkLst>
            <pc:docMk/>
            <pc:sldMk cId="20602541" sldId="2723"/>
            <ac:grpSpMk id="75" creationId="{14D86B01-6954-ED3A-14EF-43529CF7881A}"/>
          </ac:grpSpMkLst>
        </pc:grpChg>
        <pc:cxnChg chg="add mod">
          <ac:chgData name="Leonard Maaya" userId="5f78ec72-4371-4661-9df5-883948eff612" providerId="ADAL" clId="{0CFCB3DE-BEC0-4CF0-A0C6-076E9774E5BE}" dt="2023-11-29T09:25:56.284" v="2949" actId="164"/>
          <ac:cxnSpMkLst>
            <pc:docMk/>
            <pc:sldMk cId="20602541" sldId="2723"/>
            <ac:cxnSpMk id="21" creationId="{F71F12A5-2517-F95C-3FC3-182570CDE174}"/>
          </ac:cxnSpMkLst>
        </pc:cxnChg>
        <pc:cxnChg chg="add del mod">
          <ac:chgData name="Leonard Maaya" userId="5f78ec72-4371-4661-9df5-883948eff612" providerId="ADAL" clId="{0CFCB3DE-BEC0-4CF0-A0C6-076E9774E5BE}" dt="2023-11-29T08:56:00.833" v="1365" actId="11529"/>
          <ac:cxnSpMkLst>
            <pc:docMk/>
            <pc:sldMk cId="20602541" sldId="2723"/>
            <ac:cxnSpMk id="26" creationId="{94C5CE50-13E3-B485-8FB1-B78E0CB57487}"/>
          </ac:cxnSpMkLst>
        </pc:cxnChg>
        <pc:cxnChg chg="add del mod">
          <ac:chgData name="Leonard Maaya" userId="5f78ec72-4371-4661-9df5-883948eff612" providerId="ADAL" clId="{0CFCB3DE-BEC0-4CF0-A0C6-076E9774E5BE}" dt="2023-11-29T08:57:25.842" v="1472" actId="478"/>
          <ac:cxnSpMkLst>
            <pc:docMk/>
            <pc:sldMk cId="20602541" sldId="2723"/>
            <ac:cxnSpMk id="27" creationId="{269A50E5-10A6-C6F8-1B8A-563A6746EE99}"/>
          </ac:cxnSpMkLst>
        </pc:cxnChg>
        <pc:cxnChg chg="add mod">
          <ac:chgData name="Leonard Maaya" userId="5f78ec72-4371-4661-9df5-883948eff612" providerId="ADAL" clId="{0CFCB3DE-BEC0-4CF0-A0C6-076E9774E5BE}" dt="2023-11-29T09:25:56.284" v="2949" actId="164"/>
          <ac:cxnSpMkLst>
            <pc:docMk/>
            <pc:sldMk cId="20602541" sldId="2723"/>
            <ac:cxnSpMk id="29" creationId="{F6AE7276-040B-3B08-6B74-F9A60BCACA26}"/>
          </ac:cxnSpMkLst>
        </pc:cxnChg>
        <pc:cxnChg chg="add mod">
          <ac:chgData name="Leonard Maaya" userId="5f78ec72-4371-4661-9df5-883948eff612" providerId="ADAL" clId="{0CFCB3DE-BEC0-4CF0-A0C6-076E9774E5BE}" dt="2023-11-29T09:25:56.284" v="2949" actId="164"/>
          <ac:cxnSpMkLst>
            <pc:docMk/>
            <pc:sldMk cId="20602541" sldId="2723"/>
            <ac:cxnSpMk id="33" creationId="{2F7F2881-1D7E-59BD-F301-364B029BEB7B}"/>
          </ac:cxnSpMkLst>
        </pc:cxnChg>
        <pc:cxnChg chg="add mod">
          <ac:chgData name="Leonard Maaya" userId="5f78ec72-4371-4661-9df5-883948eff612" providerId="ADAL" clId="{0CFCB3DE-BEC0-4CF0-A0C6-076E9774E5BE}" dt="2023-11-29T09:25:56.284" v="2949" actId="164"/>
          <ac:cxnSpMkLst>
            <pc:docMk/>
            <pc:sldMk cId="20602541" sldId="2723"/>
            <ac:cxnSpMk id="36" creationId="{B99FA000-4185-338E-69DC-5A6DD60FED64}"/>
          </ac:cxnSpMkLst>
        </pc:cxnChg>
        <pc:cxnChg chg="add mod">
          <ac:chgData name="Leonard Maaya" userId="5f78ec72-4371-4661-9df5-883948eff612" providerId="ADAL" clId="{0CFCB3DE-BEC0-4CF0-A0C6-076E9774E5BE}" dt="2023-11-29T09:25:56.284" v="2949" actId="164"/>
          <ac:cxnSpMkLst>
            <pc:docMk/>
            <pc:sldMk cId="20602541" sldId="2723"/>
            <ac:cxnSpMk id="38" creationId="{E9ADAA62-6BB8-8EED-EF95-2F42F78CC62B}"/>
          </ac:cxnSpMkLst>
        </pc:cxnChg>
        <pc:cxnChg chg="add del mod">
          <ac:chgData name="Leonard Maaya" userId="5f78ec72-4371-4661-9df5-883948eff612" providerId="ADAL" clId="{0CFCB3DE-BEC0-4CF0-A0C6-076E9774E5BE}" dt="2023-11-29T09:02:09.554" v="1863" actId="11529"/>
          <ac:cxnSpMkLst>
            <pc:docMk/>
            <pc:sldMk cId="20602541" sldId="2723"/>
            <ac:cxnSpMk id="40" creationId="{2004B1F3-5BEA-4381-E045-3E08D5AD9DF3}"/>
          </ac:cxnSpMkLst>
        </pc:cxnChg>
        <pc:cxnChg chg="add mod">
          <ac:chgData name="Leonard Maaya" userId="5f78ec72-4371-4661-9df5-883948eff612" providerId="ADAL" clId="{0CFCB3DE-BEC0-4CF0-A0C6-076E9774E5BE}" dt="2023-11-29T09:25:56.284" v="2949" actId="164"/>
          <ac:cxnSpMkLst>
            <pc:docMk/>
            <pc:sldMk cId="20602541" sldId="2723"/>
            <ac:cxnSpMk id="42" creationId="{7EA7F85E-43B3-5BD2-2EC2-28E70B30FFAD}"/>
          </ac:cxnSpMkLst>
        </pc:cxnChg>
        <pc:cxnChg chg="add mod topLvl">
          <ac:chgData name="Leonard Maaya" userId="5f78ec72-4371-4661-9df5-883948eff612" providerId="ADAL" clId="{0CFCB3DE-BEC0-4CF0-A0C6-076E9774E5BE}" dt="2023-11-29T09:27:24.812" v="3014" actId="164"/>
          <ac:cxnSpMkLst>
            <pc:docMk/>
            <pc:sldMk cId="20602541" sldId="2723"/>
            <ac:cxnSpMk id="54" creationId="{5E481F56-7E4F-ECAB-1ECB-4B56CDFE69D6}"/>
          </ac:cxnSpMkLst>
        </pc:cxnChg>
        <pc:cxnChg chg="add del mod topLvl">
          <ac:chgData name="Leonard Maaya" userId="5f78ec72-4371-4661-9df5-883948eff612" providerId="ADAL" clId="{0CFCB3DE-BEC0-4CF0-A0C6-076E9774E5BE}" dt="2023-11-29T09:21:47.082" v="2819" actId="478"/>
          <ac:cxnSpMkLst>
            <pc:docMk/>
            <pc:sldMk cId="20602541" sldId="2723"/>
            <ac:cxnSpMk id="55" creationId="{FB732526-51D1-1AC2-0DDD-84B5AF80FB67}"/>
          </ac:cxnSpMkLst>
        </pc:cxnChg>
        <pc:cxnChg chg="add mod topLvl">
          <ac:chgData name="Leonard Maaya" userId="5f78ec72-4371-4661-9df5-883948eff612" providerId="ADAL" clId="{0CFCB3DE-BEC0-4CF0-A0C6-076E9774E5BE}" dt="2023-11-29T09:25:56.284" v="2949" actId="164"/>
          <ac:cxnSpMkLst>
            <pc:docMk/>
            <pc:sldMk cId="20602541" sldId="2723"/>
            <ac:cxnSpMk id="57" creationId="{17C95CA6-DAC8-8D08-4A3C-6015BBE69AC3}"/>
          </ac:cxnSpMkLst>
        </pc:cxnChg>
        <pc:cxnChg chg="add del mod topLvl">
          <ac:chgData name="Leonard Maaya" userId="5f78ec72-4371-4661-9df5-883948eff612" providerId="ADAL" clId="{0CFCB3DE-BEC0-4CF0-A0C6-076E9774E5BE}" dt="2023-11-29T09:21:34.135" v="2818" actId="478"/>
          <ac:cxnSpMkLst>
            <pc:docMk/>
            <pc:sldMk cId="20602541" sldId="2723"/>
            <ac:cxnSpMk id="59" creationId="{C143685F-3DC6-4E04-736E-FB6DF7F6272B}"/>
          </ac:cxnSpMkLst>
        </pc:cxnChg>
        <pc:cxnChg chg="add mod">
          <ac:chgData name="Leonard Maaya" userId="5f78ec72-4371-4661-9df5-883948eff612" providerId="ADAL" clId="{0CFCB3DE-BEC0-4CF0-A0C6-076E9774E5BE}" dt="2023-11-29T10:42:15.044" v="3260" actId="1038"/>
          <ac:cxnSpMkLst>
            <pc:docMk/>
            <pc:sldMk cId="20602541" sldId="2723"/>
            <ac:cxnSpMk id="64" creationId="{DF6A2495-F3FB-E6B8-B9B9-3F495ADE3DCE}"/>
          </ac:cxnSpMkLst>
        </pc:cxnChg>
        <pc:cxnChg chg="add mod">
          <ac:chgData name="Leonard Maaya" userId="5f78ec72-4371-4661-9df5-883948eff612" providerId="ADAL" clId="{0CFCB3DE-BEC0-4CF0-A0C6-076E9774E5BE}" dt="2023-11-29T10:41:52.663" v="3257" actId="1036"/>
          <ac:cxnSpMkLst>
            <pc:docMk/>
            <pc:sldMk cId="20602541" sldId="2723"/>
            <ac:cxnSpMk id="68" creationId="{64F4E549-059F-4CE5-8D16-422D520D46CE}"/>
          </ac:cxnSpMkLst>
        </pc:cxnChg>
      </pc:sldChg>
      <pc:sldChg chg="modSp mod">
        <pc:chgData name="Leonard Maaya" userId="5f78ec72-4371-4661-9df5-883948eff612" providerId="ADAL" clId="{0CFCB3DE-BEC0-4CF0-A0C6-076E9774E5BE}" dt="2023-11-29T11:09:50.580" v="3574" actId="20577"/>
        <pc:sldMkLst>
          <pc:docMk/>
          <pc:sldMk cId="3127750375" sldId="2724"/>
        </pc:sldMkLst>
        <pc:spChg chg="mod">
          <ac:chgData name="Leonard Maaya" userId="5f78ec72-4371-4661-9df5-883948eff612" providerId="ADAL" clId="{0CFCB3DE-BEC0-4CF0-A0C6-076E9774E5BE}" dt="2023-11-28T15:31:04.259" v="656" actId="14100"/>
          <ac:spMkLst>
            <pc:docMk/>
            <pc:sldMk cId="3127750375" sldId="2724"/>
            <ac:spMk id="5" creationId="{C03735C0-F06D-3D38-C9BD-ED8B1F83A2BA}"/>
          </ac:spMkLst>
        </pc:spChg>
        <pc:spChg chg="mod">
          <ac:chgData name="Leonard Maaya" userId="5f78ec72-4371-4661-9df5-883948eff612" providerId="ADAL" clId="{0CFCB3DE-BEC0-4CF0-A0C6-076E9774E5BE}" dt="2023-11-29T11:09:50.580" v="3574" actId="20577"/>
          <ac:spMkLst>
            <pc:docMk/>
            <pc:sldMk cId="3127750375" sldId="2724"/>
            <ac:spMk id="7" creationId="{443636A4-306C-E7C4-9F1B-B8FB77782BA1}"/>
          </ac:spMkLst>
        </pc:spChg>
      </pc:sldChg>
      <pc:sldChg chg="modSp mod ord">
        <pc:chgData name="Leonard Maaya" userId="5f78ec72-4371-4661-9df5-883948eff612" providerId="ADAL" clId="{0CFCB3DE-BEC0-4CF0-A0C6-076E9774E5BE}" dt="2023-11-30T11:13:08.509" v="7033"/>
        <pc:sldMkLst>
          <pc:docMk/>
          <pc:sldMk cId="1076483207" sldId="2725"/>
        </pc:sldMkLst>
        <pc:spChg chg="mod">
          <ac:chgData name="Leonard Maaya" userId="5f78ec72-4371-4661-9df5-883948eff612" providerId="ADAL" clId="{0CFCB3DE-BEC0-4CF0-A0C6-076E9774E5BE}" dt="2023-11-30T10:41:50.407" v="7016" actId="20577"/>
          <ac:spMkLst>
            <pc:docMk/>
            <pc:sldMk cId="1076483207" sldId="2725"/>
            <ac:spMk id="7" creationId="{443636A4-306C-E7C4-9F1B-B8FB77782BA1}"/>
          </ac:spMkLst>
        </pc:spChg>
      </pc:sldChg>
      <pc:sldChg chg="addSp delSp modSp new del mod">
        <pc:chgData name="Leonard Maaya" userId="5f78ec72-4371-4661-9df5-883948eff612" providerId="ADAL" clId="{0CFCB3DE-BEC0-4CF0-A0C6-076E9774E5BE}" dt="2023-11-29T16:14:02.908" v="6412" actId="47"/>
        <pc:sldMkLst>
          <pc:docMk/>
          <pc:sldMk cId="2775285109" sldId="2726"/>
        </pc:sldMkLst>
        <pc:spChg chg="mod">
          <ac:chgData name="Leonard Maaya" userId="5f78ec72-4371-4661-9df5-883948eff612" providerId="ADAL" clId="{0CFCB3DE-BEC0-4CF0-A0C6-076E9774E5BE}" dt="2023-11-28T15:33:50.355" v="676" actId="20577"/>
          <ac:spMkLst>
            <pc:docMk/>
            <pc:sldMk cId="2775285109" sldId="2726"/>
            <ac:spMk id="2" creationId="{E05BF7EE-79B9-3B49-3229-CFA655B7F950}"/>
          </ac:spMkLst>
        </pc:spChg>
        <pc:spChg chg="del">
          <ac:chgData name="Leonard Maaya" userId="5f78ec72-4371-4661-9df5-883948eff612" providerId="ADAL" clId="{0CFCB3DE-BEC0-4CF0-A0C6-076E9774E5BE}" dt="2023-11-28T15:34:05.288" v="677" actId="478"/>
          <ac:spMkLst>
            <pc:docMk/>
            <pc:sldMk cId="2775285109" sldId="2726"/>
            <ac:spMk id="4" creationId="{3446F461-DC96-56AC-8C02-F161CA3904DA}"/>
          </ac:spMkLst>
        </pc:spChg>
        <pc:spChg chg="add mod">
          <ac:chgData name="Leonard Maaya" userId="5f78ec72-4371-4661-9df5-883948eff612" providerId="ADAL" clId="{0CFCB3DE-BEC0-4CF0-A0C6-076E9774E5BE}" dt="2023-11-28T15:35:43.928" v="817" actId="20577"/>
          <ac:spMkLst>
            <pc:docMk/>
            <pc:sldMk cId="2775285109" sldId="2726"/>
            <ac:spMk id="5" creationId="{ADA65CF0-2738-D294-C360-7702659C54F2}"/>
          </ac:spMkLst>
        </pc:spChg>
      </pc:sldChg>
      <pc:sldChg chg="new del">
        <pc:chgData name="Leonard Maaya" userId="5f78ec72-4371-4661-9df5-883948eff612" providerId="ADAL" clId="{0CFCB3DE-BEC0-4CF0-A0C6-076E9774E5BE}" dt="2023-11-29T08:44:19.973" v="823" actId="680"/>
        <pc:sldMkLst>
          <pc:docMk/>
          <pc:sldMk cId="3809465018" sldId="2727"/>
        </pc:sldMkLst>
      </pc:sldChg>
      <pc:sldChg chg="add del">
        <pc:chgData name="Leonard Maaya" userId="5f78ec72-4371-4661-9df5-883948eff612" providerId="ADAL" clId="{0CFCB3DE-BEC0-4CF0-A0C6-076E9774E5BE}" dt="2023-11-29T16:14:33.365" v="6415" actId="47"/>
        <pc:sldMkLst>
          <pc:docMk/>
          <pc:sldMk cId="3811840517" sldId="2727"/>
        </pc:sldMkLst>
      </pc:sldChg>
      <pc:sldChg chg="add del">
        <pc:chgData name="Leonard Maaya" userId="5f78ec72-4371-4661-9df5-883948eff612" providerId="ADAL" clId="{0CFCB3DE-BEC0-4CF0-A0C6-076E9774E5BE}" dt="2023-11-29T08:44:08.092" v="821" actId="2696"/>
        <pc:sldMkLst>
          <pc:docMk/>
          <pc:sldMk cId="4284273912" sldId="2727"/>
        </pc:sldMkLst>
      </pc:sldChg>
      <pc:sldChg chg="addSp delSp modSp new mod ord">
        <pc:chgData name="Leonard Maaya" userId="5f78ec72-4371-4661-9df5-883948eff612" providerId="ADAL" clId="{0CFCB3DE-BEC0-4CF0-A0C6-076E9774E5BE}" dt="2023-11-30T09:55:35.733" v="6972"/>
        <pc:sldMkLst>
          <pc:docMk/>
          <pc:sldMk cId="2816040027" sldId="2728"/>
        </pc:sldMkLst>
        <pc:spChg chg="del">
          <ac:chgData name="Leonard Maaya" userId="5f78ec72-4371-4661-9df5-883948eff612" providerId="ADAL" clId="{0CFCB3DE-BEC0-4CF0-A0C6-076E9774E5BE}" dt="2023-11-29T14:48:26.334" v="4467" actId="478"/>
          <ac:spMkLst>
            <pc:docMk/>
            <pc:sldMk cId="2816040027" sldId="2728"/>
            <ac:spMk id="2" creationId="{30D650B2-8BB2-5B4D-D9B1-EFC79E2D29D6}"/>
          </ac:spMkLst>
        </pc:spChg>
        <pc:spChg chg="del">
          <ac:chgData name="Leonard Maaya" userId="5f78ec72-4371-4661-9df5-883948eff612" providerId="ADAL" clId="{0CFCB3DE-BEC0-4CF0-A0C6-076E9774E5BE}" dt="2023-11-29T14:38:30.447" v="3640" actId="478"/>
          <ac:spMkLst>
            <pc:docMk/>
            <pc:sldMk cId="2816040027" sldId="2728"/>
            <ac:spMk id="4" creationId="{FAFD3527-B361-BF6E-A565-324911AAA54A}"/>
          </ac:spMkLst>
        </pc:spChg>
        <pc:spChg chg="add del mod">
          <ac:chgData name="Leonard Maaya" userId="5f78ec72-4371-4661-9df5-883948eff612" providerId="ADAL" clId="{0CFCB3DE-BEC0-4CF0-A0C6-076E9774E5BE}" dt="2023-11-29T14:38:30.447" v="3642"/>
          <ac:spMkLst>
            <pc:docMk/>
            <pc:sldMk cId="2816040027" sldId="2728"/>
            <ac:spMk id="5" creationId="{72777C9C-FF41-90F4-CFCB-4119AD33555C}"/>
          </ac:spMkLst>
        </pc:spChg>
        <pc:spChg chg="add mod">
          <ac:chgData name="Leonard Maaya" userId="5f78ec72-4371-4661-9df5-883948eff612" providerId="ADAL" clId="{0CFCB3DE-BEC0-4CF0-A0C6-076E9774E5BE}" dt="2023-11-29T15:47:57.090" v="4763" actId="20577"/>
          <ac:spMkLst>
            <pc:docMk/>
            <pc:sldMk cId="2816040027" sldId="2728"/>
            <ac:spMk id="6" creationId="{27905276-E155-1C8B-B2B8-430E3A97D3C6}"/>
          </ac:spMkLst>
        </pc:spChg>
        <pc:spChg chg="add mod">
          <ac:chgData name="Leonard Maaya" userId="5f78ec72-4371-4661-9df5-883948eff612" providerId="ADAL" clId="{0CFCB3DE-BEC0-4CF0-A0C6-076E9774E5BE}" dt="2023-11-29T15:55:24.103" v="5447" actId="1037"/>
          <ac:spMkLst>
            <pc:docMk/>
            <pc:sldMk cId="2816040027" sldId="2728"/>
            <ac:spMk id="7" creationId="{338EC683-2DCE-8E1D-9A8A-4D271D2C6028}"/>
          </ac:spMkLst>
        </pc:spChg>
        <pc:spChg chg="add mod">
          <ac:chgData name="Leonard Maaya" userId="5f78ec72-4371-4661-9df5-883948eff612" providerId="ADAL" clId="{0CFCB3DE-BEC0-4CF0-A0C6-076E9774E5BE}" dt="2023-11-29T16:11:15.383" v="6410" actId="207"/>
          <ac:spMkLst>
            <pc:docMk/>
            <pc:sldMk cId="2816040027" sldId="2728"/>
            <ac:spMk id="8" creationId="{6E3ACC63-B4D4-3869-F9EE-CDD8AF0D54BF}"/>
          </ac:spMkLst>
        </pc:spChg>
        <pc:spChg chg="add mod">
          <ac:chgData name="Leonard Maaya" userId="5f78ec72-4371-4661-9df5-883948eff612" providerId="ADAL" clId="{0CFCB3DE-BEC0-4CF0-A0C6-076E9774E5BE}" dt="2023-11-29T16:05:42.905" v="6299" actId="1038"/>
          <ac:spMkLst>
            <pc:docMk/>
            <pc:sldMk cId="2816040027" sldId="2728"/>
            <ac:spMk id="9" creationId="{E7C0B9FC-CD09-5AAA-8B15-406DF1470376}"/>
          </ac:spMkLst>
        </pc:spChg>
        <pc:spChg chg="add mod">
          <ac:chgData name="Leonard Maaya" userId="5f78ec72-4371-4661-9df5-883948eff612" providerId="ADAL" clId="{0CFCB3DE-BEC0-4CF0-A0C6-076E9774E5BE}" dt="2023-11-29T16:05:42.905" v="6299" actId="1038"/>
          <ac:spMkLst>
            <pc:docMk/>
            <pc:sldMk cId="2816040027" sldId="2728"/>
            <ac:spMk id="10" creationId="{88A09D01-731B-3100-8D80-562708DBB558}"/>
          </ac:spMkLst>
        </pc:spChg>
        <pc:spChg chg="add mod">
          <ac:chgData name="Leonard Maaya" userId="5f78ec72-4371-4661-9df5-883948eff612" providerId="ADAL" clId="{0CFCB3DE-BEC0-4CF0-A0C6-076E9774E5BE}" dt="2023-11-29T16:11:08.932" v="6409" actId="207"/>
          <ac:spMkLst>
            <pc:docMk/>
            <pc:sldMk cId="2816040027" sldId="2728"/>
            <ac:spMk id="11" creationId="{4856FE64-1D2E-1DF7-7B50-B1575A3F6ADF}"/>
          </ac:spMkLst>
        </pc:spChg>
        <pc:spChg chg="add mod">
          <ac:chgData name="Leonard Maaya" userId="5f78ec72-4371-4661-9df5-883948eff612" providerId="ADAL" clId="{0CFCB3DE-BEC0-4CF0-A0C6-076E9774E5BE}" dt="2023-11-29T16:06:44.056" v="6349" actId="1036"/>
          <ac:spMkLst>
            <pc:docMk/>
            <pc:sldMk cId="2816040027" sldId="2728"/>
            <ac:spMk id="12" creationId="{0D603A2F-6A6D-FCC9-6410-08EB82733B03}"/>
          </ac:spMkLst>
        </pc:spChg>
        <pc:cxnChg chg="add mod">
          <ac:chgData name="Leonard Maaya" userId="5f78ec72-4371-4661-9df5-883948eff612" providerId="ADAL" clId="{0CFCB3DE-BEC0-4CF0-A0C6-076E9774E5BE}" dt="2023-11-29T16:03:41.307" v="6245" actId="692"/>
          <ac:cxnSpMkLst>
            <pc:docMk/>
            <pc:sldMk cId="2816040027" sldId="2728"/>
            <ac:cxnSpMk id="13" creationId="{E55DF8F4-F32B-1204-B498-995CC04A3F91}"/>
          </ac:cxnSpMkLst>
        </pc:cxnChg>
        <pc:cxnChg chg="add del mod">
          <ac:chgData name="Leonard Maaya" userId="5f78ec72-4371-4661-9df5-883948eff612" providerId="ADAL" clId="{0CFCB3DE-BEC0-4CF0-A0C6-076E9774E5BE}" dt="2023-11-29T15:47:12.848" v="4731" actId="478"/>
          <ac:cxnSpMkLst>
            <pc:docMk/>
            <pc:sldMk cId="2816040027" sldId="2728"/>
            <ac:cxnSpMk id="14" creationId="{8AE8AA22-1CDF-E7A9-9C7C-5DA2AA2B3498}"/>
          </ac:cxnSpMkLst>
        </pc:cxnChg>
        <pc:cxnChg chg="add mod">
          <ac:chgData name="Leonard Maaya" userId="5f78ec72-4371-4661-9df5-883948eff612" providerId="ADAL" clId="{0CFCB3DE-BEC0-4CF0-A0C6-076E9774E5BE}" dt="2023-11-29T16:03:41.307" v="6245" actId="692"/>
          <ac:cxnSpMkLst>
            <pc:docMk/>
            <pc:sldMk cId="2816040027" sldId="2728"/>
            <ac:cxnSpMk id="15" creationId="{96DD9711-827E-551D-DC12-C07135AA618E}"/>
          </ac:cxnSpMkLst>
        </pc:cxnChg>
        <pc:cxnChg chg="add del mod">
          <ac:chgData name="Leonard Maaya" userId="5f78ec72-4371-4661-9df5-883948eff612" providerId="ADAL" clId="{0CFCB3DE-BEC0-4CF0-A0C6-076E9774E5BE}" dt="2023-11-29T15:47:09.970" v="4730" actId="478"/>
          <ac:cxnSpMkLst>
            <pc:docMk/>
            <pc:sldMk cId="2816040027" sldId="2728"/>
            <ac:cxnSpMk id="16" creationId="{9B7CEB6A-92E6-663D-5274-82BE82A07F8B}"/>
          </ac:cxnSpMkLst>
        </pc:cxnChg>
        <pc:cxnChg chg="add del mod">
          <ac:chgData name="Leonard Maaya" userId="5f78ec72-4371-4661-9df5-883948eff612" providerId="ADAL" clId="{0CFCB3DE-BEC0-4CF0-A0C6-076E9774E5BE}" dt="2023-11-29T16:01:08.079" v="6113" actId="478"/>
          <ac:cxnSpMkLst>
            <pc:docMk/>
            <pc:sldMk cId="2816040027" sldId="2728"/>
            <ac:cxnSpMk id="17" creationId="{A65E61D4-635F-C260-2EE8-519A62578A4D}"/>
          </ac:cxnSpMkLst>
        </pc:cxnChg>
        <pc:cxnChg chg="add del mod">
          <ac:chgData name="Leonard Maaya" userId="5f78ec72-4371-4661-9df5-883948eff612" providerId="ADAL" clId="{0CFCB3DE-BEC0-4CF0-A0C6-076E9774E5BE}" dt="2023-11-29T15:55:51.542" v="5488" actId="478"/>
          <ac:cxnSpMkLst>
            <pc:docMk/>
            <pc:sldMk cId="2816040027" sldId="2728"/>
            <ac:cxnSpMk id="18" creationId="{229624DD-315A-4335-B814-9E42E953AD6D}"/>
          </ac:cxnSpMkLst>
        </pc:cxnChg>
        <pc:cxnChg chg="add del mod">
          <ac:chgData name="Leonard Maaya" userId="5f78ec72-4371-4661-9df5-883948eff612" providerId="ADAL" clId="{0CFCB3DE-BEC0-4CF0-A0C6-076E9774E5BE}" dt="2023-11-29T15:59:03.500" v="5849" actId="478"/>
          <ac:cxnSpMkLst>
            <pc:docMk/>
            <pc:sldMk cId="2816040027" sldId="2728"/>
            <ac:cxnSpMk id="19" creationId="{AC135740-7EE7-ADC4-AB0B-8839B000646A}"/>
          </ac:cxnSpMkLst>
        </pc:cxnChg>
        <pc:cxnChg chg="add mod">
          <ac:chgData name="Leonard Maaya" userId="5f78ec72-4371-4661-9df5-883948eff612" providerId="ADAL" clId="{0CFCB3DE-BEC0-4CF0-A0C6-076E9774E5BE}" dt="2023-11-29T16:05:42.905" v="6299" actId="1038"/>
          <ac:cxnSpMkLst>
            <pc:docMk/>
            <pc:sldMk cId="2816040027" sldId="2728"/>
            <ac:cxnSpMk id="20" creationId="{7C4A603B-9E03-EFAF-B321-50960C5F0BB3}"/>
          </ac:cxnSpMkLst>
        </pc:cxnChg>
        <pc:cxnChg chg="add mod">
          <ac:chgData name="Leonard Maaya" userId="5f78ec72-4371-4661-9df5-883948eff612" providerId="ADAL" clId="{0CFCB3DE-BEC0-4CF0-A0C6-076E9774E5BE}" dt="2023-11-29T16:03:41.307" v="6245" actId="692"/>
          <ac:cxnSpMkLst>
            <pc:docMk/>
            <pc:sldMk cId="2816040027" sldId="2728"/>
            <ac:cxnSpMk id="22" creationId="{70CA4607-5AF0-6E95-3985-6CB2E2F75A43}"/>
          </ac:cxnSpMkLst>
        </pc:cxnChg>
        <pc:cxnChg chg="add mod">
          <ac:chgData name="Leonard Maaya" userId="5f78ec72-4371-4661-9df5-883948eff612" providerId="ADAL" clId="{0CFCB3DE-BEC0-4CF0-A0C6-076E9774E5BE}" dt="2023-11-29T16:07:20.352" v="6404" actId="1036"/>
          <ac:cxnSpMkLst>
            <pc:docMk/>
            <pc:sldMk cId="2816040027" sldId="2728"/>
            <ac:cxnSpMk id="25" creationId="{DFAC1C3F-E23B-B681-2809-F12EEF05C3C9}"/>
          </ac:cxnSpMkLst>
        </pc:cxnChg>
        <pc:cxnChg chg="add mod">
          <ac:chgData name="Leonard Maaya" userId="5f78ec72-4371-4661-9df5-883948eff612" providerId="ADAL" clId="{0CFCB3DE-BEC0-4CF0-A0C6-076E9774E5BE}" dt="2023-11-29T16:05:22.199" v="6260" actId="14100"/>
          <ac:cxnSpMkLst>
            <pc:docMk/>
            <pc:sldMk cId="2816040027" sldId="2728"/>
            <ac:cxnSpMk id="26" creationId="{1421E0DA-2C64-30EF-5A21-60013E3FD9B2}"/>
          </ac:cxnSpMkLst>
        </pc:cxnChg>
        <pc:cxnChg chg="add mod">
          <ac:chgData name="Leonard Maaya" userId="5f78ec72-4371-4661-9df5-883948eff612" providerId="ADAL" clId="{0CFCB3DE-BEC0-4CF0-A0C6-076E9774E5BE}" dt="2023-11-29T16:03:41.307" v="6245" actId="692"/>
          <ac:cxnSpMkLst>
            <pc:docMk/>
            <pc:sldMk cId="2816040027" sldId="2728"/>
            <ac:cxnSpMk id="30" creationId="{30C52EAE-F0B6-4B52-E43F-F3BB6BD707C6}"/>
          </ac:cxnSpMkLst>
        </pc:cxnChg>
        <pc:cxnChg chg="add mod">
          <ac:chgData name="Leonard Maaya" userId="5f78ec72-4371-4661-9df5-883948eff612" providerId="ADAL" clId="{0CFCB3DE-BEC0-4CF0-A0C6-076E9774E5BE}" dt="2023-11-29T16:06:44.056" v="6349" actId="1036"/>
          <ac:cxnSpMkLst>
            <pc:docMk/>
            <pc:sldMk cId="2816040027" sldId="2728"/>
            <ac:cxnSpMk id="32" creationId="{8FE4F224-5643-22CD-65D5-F6C32C797A5D}"/>
          </ac:cxnSpMkLst>
        </pc:cxnChg>
      </pc:sldChg>
      <pc:sldChg chg="addSp delSp modSp add mod">
        <pc:chgData name="Leonard Maaya" userId="5f78ec72-4371-4661-9df5-883948eff612" providerId="ADAL" clId="{0CFCB3DE-BEC0-4CF0-A0C6-076E9774E5BE}" dt="2023-11-30T12:51:14.575" v="7034" actId="20578"/>
        <pc:sldMkLst>
          <pc:docMk/>
          <pc:sldMk cId="1817041735" sldId="2729"/>
        </pc:sldMkLst>
        <pc:spChg chg="add del mod">
          <ac:chgData name="Leonard Maaya" userId="5f78ec72-4371-4661-9df5-883948eff612" providerId="ADAL" clId="{0CFCB3DE-BEC0-4CF0-A0C6-076E9774E5BE}" dt="2023-11-30T09:53:37.567" v="6884" actId="478"/>
          <ac:spMkLst>
            <pc:docMk/>
            <pc:sldMk cId="1817041735" sldId="2729"/>
            <ac:spMk id="6" creationId="{27905276-E155-1C8B-B2B8-430E3A97D3C6}"/>
          </ac:spMkLst>
        </pc:spChg>
        <pc:spChg chg="mod">
          <ac:chgData name="Leonard Maaya" userId="5f78ec72-4371-4661-9df5-883948eff612" providerId="ADAL" clId="{0CFCB3DE-BEC0-4CF0-A0C6-076E9774E5BE}" dt="2023-11-30T09:50:16.412" v="6599" actId="164"/>
          <ac:spMkLst>
            <pc:docMk/>
            <pc:sldMk cId="1817041735" sldId="2729"/>
            <ac:spMk id="7" creationId="{338EC683-2DCE-8E1D-9A8A-4D271D2C6028}"/>
          </ac:spMkLst>
        </pc:spChg>
        <pc:spChg chg="mod">
          <ac:chgData name="Leonard Maaya" userId="5f78ec72-4371-4661-9df5-883948eff612" providerId="ADAL" clId="{0CFCB3DE-BEC0-4CF0-A0C6-076E9774E5BE}" dt="2023-11-30T09:58:07.347" v="6982" actId="1037"/>
          <ac:spMkLst>
            <pc:docMk/>
            <pc:sldMk cId="1817041735" sldId="2729"/>
            <ac:spMk id="8" creationId="{6E3ACC63-B4D4-3869-F9EE-CDD8AF0D54BF}"/>
          </ac:spMkLst>
        </pc:spChg>
        <pc:spChg chg="mod">
          <ac:chgData name="Leonard Maaya" userId="5f78ec72-4371-4661-9df5-883948eff612" providerId="ADAL" clId="{0CFCB3DE-BEC0-4CF0-A0C6-076E9774E5BE}" dt="2023-11-30T09:50:16.412" v="6599" actId="164"/>
          <ac:spMkLst>
            <pc:docMk/>
            <pc:sldMk cId="1817041735" sldId="2729"/>
            <ac:spMk id="9" creationId="{E7C0B9FC-CD09-5AAA-8B15-406DF1470376}"/>
          </ac:spMkLst>
        </pc:spChg>
        <pc:spChg chg="mod">
          <ac:chgData name="Leonard Maaya" userId="5f78ec72-4371-4661-9df5-883948eff612" providerId="ADAL" clId="{0CFCB3DE-BEC0-4CF0-A0C6-076E9774E5BE}" dt="2023-11-30T10:59:12.281" v="7030" actId="14100"/>
          <ac:spMkLst>
            <pc:docMk/>
            <pc:sldMk cId="1817041735" sldId="2729"/>
            <ac:spMk id="10" creationId="{88A09D01-731B-3100-8D80-562708DBB558}"/>
          </ac:spMkLst>
        </pc:spChg>
        <pc:spChg chg="mod">
          <ac:chgData name="Leonard Maaya" userId="5f78ec72-4371-4661-9df5-883948eff612" providerId="ADAL" clId="{0CFCB3DE-BEC0-4CF0-A0C6-076E9774E5BE}" dt="2023-11-30T09:50:16.412" v="6599" actId="164"/>
          <ac:spMkLst>
            <pc:docMk/>
            <pc:sldMk cId="1817041735" sldId="2729"/>
            <ac:spMk id="11" creationId="{4856FE64-1D2E-1DF7-7B50-B1575A3F6ADF}"/>
          </ac:spMkLst>
        </pc:spChg>
        <pc:spChg chg="mod">
          <ac:chgData name="Leonard Maaya" userId="5f78ec72-4371-4661-9df5-883948eff612" providerId="ADAL" clId="{0CFCB3DE-BEC0-4CF0-A0C6-076E9774E5BE}" dt="2023-11-30T10:25:43.418" v="6986" actId="14100"/>
          <ac:spMkLst>
            <pc:docMk/>
            <pc:sldMk cId="1817041735" sldId="2729"/>
            <ac:spMk id="12" creationId="{0D603A2F-6A6D-FCC9-6410-08EB82733B03}"/>
          </ac:spMkLst>
        </pc:spChg>
        <pc:spChg chg="add mod">
          <ac:chgData name="Leonard Maaya" userId="5f78ec72-4371-4661-9df5-883948eff612" providerId="ADAL" clId="{0CFCB3DE-BEC0-4CF0-A0C6-076E9774E5BE}" dt="2023-11-30T12:51:14.575" v="7034" actId="20578"/>
          <ac:spMkLst>
            <pc:docMk/>
            <pc:sldMk cId="1817041735" sldId="2729"/>
            <ac:spMk id="17" creationId="{61694002-6604-FC82-BE6D-1E63B82D27CF}"/>
          </ac:spMkLst>
        </pc:spChg>
        <pc:spChg chg="mod topLvl">
          <ac:chgData name="Leonard Maaya" userId="5f78ec72-4371-4661-9df5-883948eff612" providerId="ADAL" clId="{0CFCB3DE-BEC0-4CF0-A0C6-076E9774E5BE}" dt="2023-11-30T09:51:49.067" v="6664" actId="164"/>
          <ac:spMkLst>
            <pc:docMk/>
            <pc:sldMk cId="1817041735" sldId="2729"/>
            <ac:spMk id="23" creationId="{487F1ED4-23B5-C5F9-76A3-DB9D9DD8359D}"/>
          </ac:spMkLst>
        </pc:spChg>
        <pc:spChg chg="mod topLvl">
          <ac:chgData name="Leonard Maaya" userId="5f78ec72-4371-4661-9df5-883948eff612" providerId="ADAL" clId="{0CFCB3DE-BEC0-4CF0-A0C6-076E9774E5BE}" dt="2023-11-30T09:51:49.067" v="6664" actId="164"/>
          <ac:spMkLst>
            <pc:docMk/>
            <pc:sldMk cId="1817041735" sldId="2729"/>
            <ac:spMk id="24" creationId="{AAB04A62-509A-1254-D023-2B252C6A78E2}"/>
          </ac:spMkLst>
        </pc:spChg>
        <pc:spChg chg="mod topLvl">
          <ac:chgData name="Leonard Maaya" userId="5f78ec72-4371-4661-9df5-883948eff612" providerId="ADAL" clId="{0CFCB3DE-BEC0-4CF0-A0C6-076E9774E5BE}" dt="2023-11-30T09:51:49.067" v="6664" actId="164"/>
          <ac:spMkLst>
            <pc:docMk/>
            <pc:sldMk cId="1817041735" sldId="2729"/>
            <ac:spMk id="27" creationId="{E5886CCC-601A-7A28-E6F4-70374982F5C7}"/>
          </ac:spMkLst>
        </pc:spChg>
        <pc:spChg chg="mod topLvl">
          <ac:chgData name="Leonard Maaya" userId="5f78ec72-4371-4661-9df5-883948eff612" providerId="ADAL" clId="{0CFCB3DE-BEC0-4CF0-A0C6-076E9774E5BE}" dt="2023-11-30T09:51:49.067" v="6664" actId="164"/>
          <ac:spMkLst>
            <pc:docMk/>
            <pc:sldMk cId="1817041735" sldId="2729"/>
            <ac:spMk id="28" creationId="{EBDAE3F2-BD02-B4B0-87D7-F616F3D48C04}"/>
          </ac:spMkLst>
        </pc:spChg>
        <pc:spChg chg="mod topLvl">
          <ac:chgData name="Leonard Maaya" userId="5f78ec72-4371-4661-9df5-883948eff612" providerId="ADAL" clId="{0CFCB3DE-BEC0-4CF0-A0C6-076E9774E5BE}" dt="2023-11-30T09:51:49.067" v="6664" actId="164"/>
          <ac:spMkLst>
            <pc:docMk/>
            <pc:sldMk cId="1817041735" sldId="2729"/>
            <ac:spMk id="29" creationId="{4CD3A53E-40D8-8A68-F710-695FDA124970}"/>
          </ac:spMkLst>
        </pc:spChg>
        <pc:spChg chg="mod topLvl">
          <ac:chgData name="Leonard Maaya" userId="5f78ec72-4371-4661-9df5-883948eff612" providerId="ADAL" clId="{0CFCB3DE-BEC0-4CF0-A0C6-076E9774E5BE}" dt="2023-11-30T09:51:49.067" v="6664" actId="164"/>
          <ac:spMkLst>
            <pc:docMk/>
            <pc:sldMk cId="1817041735" sldId="2729"/>
            <ac:spMk id="31" creationId="{A0677EE9-1E68-5040-FE79-ABCC5D33FC22}"/>
          </ac:spMkLst>
        </pc:spChg>
        <pc:spChg chg="mod topLvl">
          <ac:chgData name="Leonard Maaya" userId="5f78ec72-4371-4661-9df5-883948eff612" providerId="ADAL" clId="{0CFCB3DE-BEC0-4CF0-A0C6-076E9774E5BE}" dt="2023-11-30T09:51:49.067" v="6664" actId="164"/>
          <ac:spMkLst>
            <pc:docMk/>
            <pc:sldMk cId="1817041735" sldId="2729"/>
            <ac:spMk id="40" creationId="{969AA70F-4F12-4E22-7B32-2010B05394A4}"/>
          </ac:spMkLst>
        </pc:spChg>
        <pc:grpChg chg="add del mod">
          <ac:chgData name="Leonard Maaya" userId="5f78ec72-4371-4661-9df5-883948eff612" providerId="ADAL" clId="{0CFCB3DE-BEC0-4CF0-A0C6-076E9774E5BE}" dt="2023-11-30T10:26:04.356" v="7011" actId="1036"/>
          <ac:grpSpMkLst>
            <pc:docMk/>
            <pc:sldMk cId="1817041735" sldId="2729"/>
            <ac:grpSpMk id="19" creationId="{E5F2A8F8-8FC0-75AC-C651-F615EF2461DE}"/>
          </ac:grpSpMkLst>
        </pc:grpChg>
        <pc:grpChg chg="add del mod">
          <ac:chgData name="Leonard Maaya" userId="5f78ec72-4371-4661-9df5-883948eff612" providerId="ADAL" clId="{0CFCB3DE-BEC0-4CF0-A0C6-076E9774E5BE}" dt="2023-11-30T09:51:03.821" v="6663" actId="165"/>
          <ac:grpSpMkLst>
            <pc:docMk/>
            <pc:sldMk cId="1817041735" sldId="2729"/>
            <ac:grpSpMk id="21" creationId="{820B49DA-B926-D25E-09BE-A9C450E5DEE4}"/>
          </ac:grpSpMkLst>
        </pc:grpChg>
        <pc:grpChg chg="add del mod">
          <ac:chgData name="Leonard Maaya" userId="5f78ec72-4371-4661-9df5-883948eff612" providerId="ADAL" clId="{0CFCB3DE-BEC0-4CF0-A0C6-076E9774E5BE}" dt="2023-11-30T09:53:05.430" v="6813" actId="478"/>
          <ac:grpSpMkLst>
            <pc:docMk/>
            <pc:sldMk cId="1817041735" sldId="2729"/>
            <ac:grpSpMk id="42" creationId="{EF7170DF-05BF-3C2E-E2B4-200E98909CAC}"/>
          </ac:grpSpMkLst>
        </pc:grpChg>
        <pc:cxnChg chg="add del mod">
          <ac:chgData name="Leonard Maaya" userId="5f78ec72-4371-4661-9df5-883948eff612" providerId="ADAL" clId="{0CFCB3DE-BEC0-4CF0-A0C6-076E9774E5BE}" dt="2023-11-30T09:53:40.138" v="6885" actId="478"/>
          <ac:cxnSpMkLst>
            <pc:docMk/>
            <pc:sldMk cId="1817041735" sldId="2729"/>
            <ac:cxnSpMk id="4" creationId="{28C6B792-1009-EA14-B41A-168E0218FC0E}"/>
          </ac:cxnSpMkLst>
        </pc:cxnChg>
        <pc:cxnChg chg="del">
          <ac:chgData name="Leonard Maaya" userId="5f78ec72-4371-4661-9df5-883948eff612" providerId="ADAL" clId="{0CFCB3DE-BEC0-4CF0-A0C6-076E9774E5BE}" dt="2023-11-30T09:46:10.952" v="6580" actId="478"/>
          <ac:cxnSpMkLst>
            <pc:docMk/>
            <pc:sldMk cId="1817041735" sldId="2729"/>
            <ac:cxnSpMk id="13" creationId="{E55DF8F4-F32B-1204-B498-995CC04A3F91}"/>
          </ac:cxnSpMkLst>
        </pc:cxnChg>
        <pc:cxnChg chg="mod">
          <ac:chgData name="Leonard Maaya" userId="5f78ec72-4371-4661-9df5-883948eff612" providerId="ADAL" clId="{0CFCB3DE-BEC0-4CF0-A0C6-076E9774E5BE}" dt="2023-11-30T09:58:11.065" v="6983" actId="1037"/>
          <ac:cxnSpMkLst>
            <pc:docMk/>
            <pc:sldMk cId="1817041735" sldId="2729"/>
            <ac:cxnSpMk id="15" creationId="{96DD9711-827E-551D-DC12-C07135AA618E}"/>
          </ac:cxnSpMkLst>
        </pc:cxnChg>
        <pc:cxnChg chg="add mod">
          <ac:chgData name="Leonard Maaya" userId="5f78ec72-4371-4661-9df5-883948eff612" providerId="ADAL" clId="{0CFCB3DE-BEC0-4CF0-A0C6-076E9774E5BE}" dt="2023-11-30T09:58:04.290" v="6981" actId="1037"/>
          <ac:cxnSpMkLst>
            <pc:docMk/>
            <pc:sldMk cId="1817041735" sldId="2729"/>
            <ac:cxnSpMk id="18" creationId="{0ED30C48-D01F-E2B0-E2BD-205614D300D5}"/>
          </ac:cxnSpMkLst>
        </pc:cxnChg>
        <pc:cxnChg chg="mod">
          <ac:chgData name="Leonard Maaya" userId="5f78ec72-4371-4661-9df5-883948eff612" providerId="ADAL" clId="{0CFCB3DE-BEC0-4CF0-A0C6-076E9774E5BE}" dt="2023-11-30T10:59:28.820" v="7031" actId="1036"/>
          <ac:cxnSpMkLst>
            <pc:docMk/>
            <pc:sldMk cId="1817041735" sldId="2729"/>
            <ac:cxnSpMk id="20" creationId="{7C4A603B-9E03-EFAF-B321-50960C5F0BB3}"/>
          </ac:cxnSpMkLst>
        </pc:cxnChg>
        <pc:cxnChg chg="mod">
          <ac:chgData name="Leonard Maaya" userId="5f78ec72-4371-4661-9df5-883948eff612" providerId="ADAL" clId="{0CFCB3DE-BEC0-4CF0-A0C6-076E9774E5BE}" dt="2023-11-30T09:50:16.412" v="6599" actId="164"/>
          <ac:cxnSpMkLst>
            <pc:docMk/>
            <pc:sldMk cId="1817041735" sldId="2729"/>
            <ac:cxnSpMk id="22" creationId="{70CA4607-5AF0-6E95-3985-6CB2E2F75A43}"/>
          </ac:cxnSpMkLst>
        </pc:cxnChg>
        <pc:cxnChg chg="mod">
          <ac:chgData name="Leonard Maaya" userId="5f78ec72-4371-4661-9df5-883948eff612" providerId="ADAL" clId="{0CFCB3DE-BEC0-4CF0-A0C6-076E9774E5BE}" dt="2023-11-30T10:59:06.958" v="7029" actId="14100"/>
          <ac:cxnSpMkLst>
            <pc:docMk/>
            <pc:sldMk cId="1817041735" sldId="2729"/>
            <ac:cxnSpMk id="25" creationId="{DFAC1C3F-E23B-B681-2809-F12EEF05C3C9}"/>
          </ac:cxnSpMkLst>
        </pc:cxnChg>
        <pc:cxnChg chg="mod">
          <ac:chgData name="Leonard Maaya" userId="5f78ec72-4371-4661-9df5-883948eff612" providerId="ADAL" clId="{0CFCB3DE-BEC0-4CF0-A0C6-076E9774E5BE}" dt="2023-11-30T09:50:16.412" v="6599" actId="164"/>
          <ac:cxnSpMkLst>
            <pc:docMk/>
            <pc:sldMk cId="1817041735" sldId="2729"/>
            <ac:cxnSpMk id="26" creationId="{1421E0DA-2C64-30EF-5A21-60013E3FD9B2}"/>
          </ac:cxnSpMkLst>
        </pc:cxnChg>
        <pc:cxnChg chg="mod">
          <ac:chgData name="Leonard Maaya" userId="5f78ec72-4371-4661-9df5-883948eff612" providerId="ADAL" clId="{0CFCB3DE-BEC0-4CF0-A0C6-076E9774E5BE}" dt="2023-11-30T09:52:56.696" v="6812" actId="478"/>
          <ac:cxnSpMkLst>
            <pc:docMk/>
            <pc:sldMk cId="1817041735" sldId="2729"/>
            <ac:cxnSpMk id="30" creationId="{30C52EAE-F0B6-4B52-E43F-F3BB6BD707C6}"/>
          </ac:cxnSpMkLst>
        </pc:cxnChg>
        <pc:cxnChg chg="mod">
          <ac:chgData name="Leonard Maaya" userId="5f78ec72-4371-4661-9df5-883948eff612" providerId="ADAL" clId="{0CFCB3DE-BEC0-4CF0-A0C6-076E9774E5BE}" dt="2023-11-30T09:50:16.412" v="6599" actId="164"/>
          <ac:cxnSpMkLst>
            <pc:docMk/>
            <pc:sldMk cId="1817041735" sldId="2729"/>
            <ac:cxnSpMk id="32" creationId="{8FE4F224-5643-22CD-65D5-F6C32C797A5D}"/>
          </ac:cxnSpMkLst>
        </pc:cxnChg>
        <pc:cxnChg chg="mod topLvl">
          <ac:chgData name="Leonard Maaya" userId="5f78ec72-4371-4661-9df5-883948eff612" providerId="ADAL" clId="{0CFCB3DE-BEC0-4CF0-A0C6-076E9774E5BE}" dt="2023-11-30T09:51:49.067" v="6664" actId="164"/>
          <ac:cxnSpMkLst>
            <pc:docMk/>
            <pc:sldMk cId="1817041735" sldId="2729"/>
            <ac:cxnSpMk id="33" creationId="{C0DF7117-DD3D-6A09-58E3-5D5597DB1BB4}"/>
          </ac:cxnSpMkLst>
        </pc:cxnChg>
        <pc:cxnChg chg="mod topLvl">
          <ac:chgData name="Leonard Maaya" userId="5f78ec72-4371-4661-9df5-883948eff612" providerId="ADAL" clId="{0CFCB3DE-BEC0-4CF0-A0C6-076E9774E5BE}" dt="2023-11-30T09:51:49.067" v="6664" actId="164"/>
          <ac:cxnSpMkLst>
            <pc:docMk/>
            <pc:sldMk cId="1817041735" sldId="2729"/>
            <ac:cxnSpMk id="34" creationId="{1B4F158D-7160-2019-4A09-08CEB43CBB73}"/>
          </ac:cxnSpMkLst>
        </pc:cxnChg>
        <pc:cxnChg chg="mod topLvl">
          <ac:chgData name="Leonard Maaya" userId="5f78ec72-4371-4661-9df5-883948eff612" providerId="ADAL" clId="{0CFCB3DE-BEC0-4CF0-A0C6-076E9774E5BE}" dt="2023-11-30T09:51:49.067" v="6664" actId="164"/>
          <ac:cxnSpMkLst>
            <pc:docMk/>
            <pc:sldMk cId="1817041735" sldId="2729"/>
            <ac:cxnSpMk id="35" creationId="{3B334DD7-C85C-C579-E217-463E044DEF32}"/>
          </ac:cxnSpMkLst>
        </pc:cxnChg>
        <pc:cxnChg chg="mod topLvl">
          <ac:chgData name="Leonard Maaya" userId="5f78ec72-4371-4661-9df5-883948eff612" providerId="ADAL" clId="{0CFCB3DE-BEC0-4CF0-A0C6-076E9774E5BE}" dt="2023-11-30T09:51:49.067" v="6664" actId="164"/>
          <ac:cxnSpMkLst>
            <pc:docMk/>
            <pc:sldMk cId="1817041735" sldId="2729"/>
            <ac:cxnSpMk id="36" creationId="{EDDC8D74-66C7-A65E-7E77-682762F36A80}"/>
          </ac:cxnSpMkLst>
        </pc:cxnChg>
        <pc:cxnChg chg="del mod topLvl">
          <ac:chgData name="Leonard Maaya" userId="5f78ec72-4371-4661-9df5-883948eff612" providerId="ADAL" clId="{0CFCB3DE-BEC0-4CF0-A0C6-076E9774E5BE}" dt="2023-11-30T09:53:43.070" v="6886" actId="478"/>
          <ac:cxnSpMkLst>
            <pc:docMk/>
            <pc:sldMk cId="1817041735" sldId="2729"/>
            <ac:cxnSpMk id="37" creationId="{7474E986-27A8-E1BF-E863-B3D27274D125}"/>
          </ac:cxnSpMkLst>
        </pc:cxnChg>
        <pc:cxnChg chg="mod topLvl">
          <ac:chgData name="Leonard Maaya" userId="5f78ec72-4371-4661-9df5-883948eff612" providerId="ADAL" clId="{0CFCB3DE-BEC0-4CF0-A0C6-076E9774E5BE}" dt="2023-11-30T09:53:05.430" v="6813" actId="478"/>
          <ac:cxnSpMkLst>
            <pc:docMk/>
            <pc:sldMk cId="1817041735" sldId="2729"/>
            <ac:cxnSpMk id="38" creationId="{F76C2165-5DCC-392C-E97D-0D3DAC56E4B5}"/>
          </ac:cxnSpMkLst>
        </pc:cxnChg>
        <pc:cxnChg chg="mod topLvl">
          <ac:chgData name="Leonard Maaya" userId="5f78ec72-4371-4661-9df5-883948eff612" providerId="ADAL" clId="{0CFCB3DE-BEC0-4CF0-A0C6-076E9774E5BE}" dt="2023-11-30T09:51:49.067" v="6664" actId="164"/>
          <ac:cxnSpMkLst>
            <pc:docMk/>
            <pc:sldMk cId="1817041735" sldId="2729"/>
            <ac:cxnSpMk id="39" creationId="{232342F2-B45F-2C28-B535-EBD329667063}"/>
          </ac:cxnSpMkLst>
        </pc:cxnChg>
        <pc:cxnChg chg="mod topLvl">
          <ac:chgData name="Leonard Maaya" userId="5f78ec72-4371-4661-9df5-883948eff612" providerId="ADAL" clId="{0CFCB3DE-BEC0-4CF0-A0C6-076E9774E5BE}" dt="2023-11-30T09:51:49.067" v="6664" actId="164"/>
          <ac:cxnSpMkLst>
            <pc:docMk/>
            <pc:sldMk cId="1817041735" sldId="2729"/>
            <ac:cxnSpMk id="41" creationId="{4C64A67F-9321-6138-7836-32F9BCD54D7B}"/>
          </ac:cxnSpMkLst>
        </pc:cxnChg>
      </pc:sldChg>
      <pc:sldMasterChg chg="delSldLayout">
        <pc:chgData name="Leonard Maaya" userId="5f78ec72-4371-4661-9df5-883948eff612" providerId="ADAL" clId="{0CFCB3DE-BEC0-4CF0-A0C6-076E9774E5BE}" dt="2023-11-29T08:44:08.092" v="821" actId="2696"/>
        <pc:sldMasterMkLst>
          <pc:docMk/>
          <pc:sldMasterMk cId="4235258328" sldId="2147483673"/>
        </pc:sldMasterMkLst>
        <pc:sldLayoutChg chg="del">
          <pc:chgData name="Leonard Maaya" userId="5f78ec72-4371-4661-9df5-883948eff612" providerId="ADAL" clId="{0CFCB3DE-BEC0-4CF0-A0C6-076E9774E5BE}" dt="2023-11-29T08:44:08.092" v="821" actId="2696"/>
          <pc:sldLayoutMkLst>
            <pc:docMk/>
            <pc:sldMasterMk cId="4235258328" sldId="2147483673"/>
            <pc:sldLayoutMk cId="1326526376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1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8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1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/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98999" y="6353128"/>
            <a:ext cx="600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" hasCustomPrompt="1"/>
          </p:nvPr>
        </p:nvSpPr>
        <p:spPr>
          <a:xfrm>
            <a:off x="619693" y="1229455"/>
            <a:ext cx="109904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18012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98999" y="6353128"/>
            <a:ext cx="600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619693" y="1229455"/>
            <a:ext cx="109904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</a:lstStyle>
          <a:p>
            <a:pPr lvl="0"/>
            <a:r>
              <a:rPr lang="en-US" dirty="0"/>
              <a:t>Click to edit Master text styles.</a:t>
            </a:r>
          </a:p>
        </p:txBody>
      </p:sp>
    </p:spTree>
    <p:extLst>
      <p:ext uri="{BB962C8B-B14F-4D97-AF65-F5344CB8AC3E}">
        <p14:creationId xmlns:p14="http://schemas.microsoft.com/office/powerpoint/2010/main" val="4236711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pictur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620186" y="1279525"/>
            <a:ext cx="5471583" cy="4576763"/>
          </a:xfrm>
        </p:spPr>
        <p:txBody>
          <a:bodyPr>
            <a:normAutofit/>
          </a:bodyPr>
          <a:lstStyle>
            <a:lvl1pPr marL="0" indent="0">
              <a:buNone/>
              <a:defRPr sz="1867"/>
            </a:lvl1pPr>
            <a:lvl2pPr>
              <a:defRPr sz="1600"/>
            </a:lvl2pPr>
            <a:lvl3pPr>
              <a:defRPr sz="1400"/>
            </a:lvl3pPr>
            <a:lvl4pPr>
              <a:defRPr sz="1067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343651" y="1279525"/>
            <a:ext cx="5342467" cy="45862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74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tex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6214535" y="1279525"/>
            <a:ext cx="5471583" cy="4576763"/>
          </a:xfrm>
        </p:spPr>
        <p:txBody>
          <a:bodyPr>
            <a:normAutofit/>
          </a:bodyPr>
          <a:lstStyle>
            <a:lvl1pPr marL="0" indent="0">
              <a:buNone/>
              <a:defRPr sz="1867"/>
            </a:lvl1pPr>
            <a:lvl2pPr>
              <a:defRPr sz="1600"/>
            </a:lvl2pPr>
            <a:lvl3pPr>
              <a:defRPr sz="1400"/>
            </a:lvl3pPr>
            <a:lvl4pPr>
              <a:defRPr sz="1067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19689" y="1279525"/>
            <a:ext cx="5342467" cy="45862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78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s with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620185" y="1279525"/>
            <a:ext cx="5364480" cy="4576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3"/>
          </p:nvPr>
        </p:nvSpPr>
        <p:spPr>
          <a:xfrm>
            <a:off x="6214535" y="1289050"/>
            <a:ext cx="5364480" cy="4576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42427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s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620185" y="1279525"/>
            <a:ext cx="5364480" cy="4576763"/>
          </a:xfrm>
        </p:spPr>
        <p:txBody>
          <a:bodyPr/>
          <a:lstStyle>
            <a:lvl1pPr marL="0" indent="0">
              <a:buNone/>
              <a:defRPr/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3"/>
          </p:nvPr>
        </p:nvSpPr>
        <p:spPr>
          <a:xfrm>
            <a:off x="6214535" y="1289050"/>
            <a:ext cx="5364480" cy="4576763"/>
          </a:xfrm>
        </p:spPr>
        <p:txBody>
          <a:bodyPr/>
          <a:lstStyle>
            <a:lvl1pPr marL="0" indent="0">
              <a:buNone/>
              <a:defRPr/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264713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19689" y="1279525"/>
            <a:ext cx="10990479" cy="45862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204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5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9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6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2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1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5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9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5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2" r:id="rId6"/>
    <p:sldLayoutId id="2147483667" r:id="rId7"/>
    <p:sldLayoutId id="2147483663" r:id="rId8"/>
    <p:sldLayoutId id="2147483664" r:id="rId9"/>
    <p:sldLayoutId id="2147483665" r:id="rId10"/>
    <p:sldLayoutId id="2147483666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090384"/>
            <a:ext cx="12192000" cy="7676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9690" y="151637"/>
            <a:ext cx="10990479" cy="991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693" y="1229455"/>
            <a:ext cx="109904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98999" y="6353128"/>
            <a:ext cx="600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E9AF04-70D4-2044-889D-F2061CBFD137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969" y="6090966"/>
            <a:ext cx="2318468" cy="79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2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3333" b="1" kern="1200">
          <a:solidFill>
            <a:schemeClr val="accent1"/>
          </a:solidFill>
          <a:latin typeface="Verdana"/>
          <a:ea typeface="+mj-ea"/>
          <a:cs typeface="Verdana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Wingdings" charset="2"/>
        <a:buChar char="§"/>
        <a:defRPr sz="2667" kern="1200">
          <a:solidFill>
            <a:schemeClr val="tx1"/>
          </a:solidFill>
          <a:latin typeface="Verdana"/>
          <a:ea typeface="+mn-ea"/>
          <a:cs typeface="Verdana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133" kern="1200">
          <a:solidFill>
            <a:schemeClr val="tx1"/>
          </a:solidFill>
          <a:latin typeface="Verdana"/>
          <a:ea typeface="+mn-ea"/>
          <a:cs typeface="Verdana"/>
        </a:defRPr>
      </a:lvl2pPr>
      <a:lvl3pPr marL="1523962" indent="-304792" algn="l" defTabSz="609585" rtl="0" eaLnBrk="1" latinLnBrk="0" hangingPunct="1">
        <a:spcBef>
          <a:spcPct val="20000"/>
        </a:spcBef>
        <a:buFont typeface="Wingdings" charset="2"/>
        <a:buChar char="§"/>
        <a:defRPr sz="1600" kern="1200">
          <a:solidFill>
            <a:schemeClr val="tx1"/>
          </a:solidFill>
          <a:latin typeface="Verdana"/>
          <a:ea typeface="+mn-ea"/>
          <a:cs typeface="Verdana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1333" kern="1200">
          <a:solidFill>
            <a:schemeClr val="tx1"/>
          </a:solidFill>
          <a:latin typeface="Verdana"/>
          <a:ea typeface="+mn-ea"/>
          <a:cs typeface="Verdana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Verdana"/>
          <a:ea typeface="+mn-ea"/>
          <a:cs typeface="Verdana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BBAD5-8820-73B8-BE29-4EA88A684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026" y="640080"/>
            <a:ext cx="5205663" cy="3566160"/>
          </a:xfrm>
        </p:spPr>
        <p:txBody>
          <a:bodyPr anchor="ctr">
            <a:normAutofit/>
          </a:bodyPr>
          <a:lstStyle/>
          <a:p>
            <a:pPr algn="l"/>
            <a:r>
              <a:rPr lang="en-US" sz="30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Creating individualized tasks in Toledo</a:t>
            </a:r>
            <a:endParaRPr lang="nl-BE" sz="30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" descr="A red and white cloud&#10;&#10;Description automatically generated">
            <a:extLst>
              <a:ext uri="{FF2B5EF4-FFF2-40B4-BE49-F238E27FC236}">
                <a16:creationId xmlns:a16="http://schemas.microsoft.com/office/drawing/2014/main" id="{18C29040-537E-5C06-9717-E85ECD883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2E14DBD-517C-E28D-98B9-C2017B8764BF}"/>
              </a:ext>
            </a:extLst>
          </p:cNvPr>
          <p:cNvSpPr txBox="1">
            <a:spLocks/>
          </p:cNvSpPr>
          <p:nvPr/>
        </p:nvSpPr>
        <p:spPr>
          <a:xfrm>
            <a:off x="684149" y="4626495"/>
            <a:ext cx="4419839" cy="164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November 2023</a:t>
            </a:r>
          </a:p>
        </p:txBody>
      </p:sp>
    </p:spTree>
    <p:extLst>
      <p:ext uri="{BB962C8B-B14F-4D97-AF65-F5344CB8AC3E}">
        <p14:creationId xmlns:p14="http://schemas.microsoft.com/office/powerpoint/2010/main" val="144176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5AE25F-0C7E-1568-B67E-1141CDC6E3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F2A8F8-8FC0-75AC-C651-F615EF2461DE}"/>
              </a:ext>
            </a:extLst>
          </p:cNvPr>
          <p:cNvGrpSpPr/>
          <p:nvPr/>
        </p:nvGrpSpPr>
        <p:grpSpPr>
          <a:xfrm>
            <a:off x="852672" y="860106"/>
            <a:ext cx="10546327" cy="5224702"/>
            <a:chOff x="847812" y="1239110"/>
            <a:chExt cx="10546327" cy="52247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8EC683-2DCE-8E1D-9A8A-4D271D2C6028}"/>
                </a:ext>
              </a:extLst>
            </p:cNvPr>
            <p:cNvSpPr txBox="1"/>
            <p:nvPr/>
          </p:nvSpPr>
          <p:spPr>
            <a:xfrm>
              <a:off x="7444069" y="1658678"/>
              <a:ext cx="363219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Toledo: </a:t>
              </a:r>
            </a:p>
            <a:p>
              <a:r>
                <a:rPr lang="en-US" dirty="0"/>
                <a:t>Upload file with links for data and questions as ‘feedback’</a:t>
              </a:r>
              <a:endParaRPr lang="nl-BE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3ACC63-B4D4-3869-F9EE-CDD8AF0D54BF}"/>
                </a:ext>
              </a:extLst>
            </p:cNvPr>
            <p:cNvSpPr txBox="1"/>
            <p:nvPr/>
          </p:nvSpPr>
          <p:spPr>
            <a:xfrm>
              <a:off x="4624736" y="1784181"/>
              <a:ext cx="2461932" cy="6463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Generate individual data, questions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C0B9FC-CD09-5AAA-8B15-406DF1470376}"/>
                </a:ext>
              </a:extLst>
            </p:cNvPr>
            <p:cNvSpPr txBox="1"/>
            <p:nvPr/>
          </p:nvSpPr>
          <p:spPr>
            <a:xfrm>
              <a:off x="7766485" y="3564415"/>
              <a:ext cx="3234755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Task: Toledo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Post ‘feedback’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Make instructions &amp; response items visible</a:t>
              </a:r>
              <a:endParaRPr lang="nl-BE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A09D01-731B-3100-8D80-562708DBB558}"/>
                </a:ext>
              </a:extLst>
            </p:cNvPr>
            <p:cNvSpPr txBox="1"/>
            <p:nvPr/>
          </p:nvSpPr>
          <p:spPr>
            <a:xfrm>
              <a:off x="4549211" y="3790148"/>
              <a:ext cx="265355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Toledo: </a:t>
              </a:r>
            </a:p>
            <a:p>
              <a:r>
                <a:rPr lang="en-US" dirty="0"/>
                <a:t>Download responses</a:t>
              </a:r>
              <a:endParaRPr lang="nl-BE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56FE64-1D2E-1DF7-7B50-B1575A3F6ADF}"/>
                </a:ext>
              </a:extLst>
            </p:cNvPr>
            <p:cNvSpPr txBox="1"/>
            <p:nvPr/>
          </p:nvSpPr>
          <p:spPr>
            <a:xfrm>
              <a:off x="1055032" y="3795810"/>
              <a:ext cx="3005988" cy="6463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Grading, generate individual feedback files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D603A2F-6A6D-FCC9-6410-08EB82733B03}"/>
                </a:ext>
              </a:extLst>
            </p:cNvPr>
            <p:cNvSpPr txBox="1"/>
            <p:nvPr/>
          </p:nvSpPr>
          <p:spPr>
            <a:xfrm>
              <a:off x="847812" y="5263483"/>
              <a:ext cx="3384249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Toledo: </a:t>
              </a:r>
            </a:p>
            <a:p>
              <a:r>
                <a:rPr lang="en-US" dirty="0"/>
                <a:t>Upload file with links for individual feedback files as ‘feedback’</a:t>
              </a:r>
              <a:endParaRPr lang="nl-BE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6DD9711-827E-551D-DC12-C07135AA618E}"/>
                </a:ext>
              </a:extLst>
            </p:cNvPr>
            <p:cNvCxnSpPr>
              <a:cxnSpLocks/>
            </p:cNvCxnSpPr>
            <p:nvPr/>
          </p:nvCxnSpPr>
          <p:spPr>
            <a:xfrm>
              <a:off x="7077703" y="2107347"/>
              <a:ext cx="366366" cy="68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C4A603B-9E03-EFAF-B321-50960C5F0B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2764" y="4110524"/>
              <a:ext cx="566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0CA4607-5AF0-6E95-3985-6CB2E2F75A43}"/>
                </a:ext>
              </a:extLst>
            </p:cNvPr>
            <p:cNvCxnSpPr>
              <a:cxnSpLocks/>
            </p:cNvCxnSpPr>
            <p:nvPr/>
          </p:nvCxnSpPr>
          <p:spPr>
            <a:xfrm>
              <a:off x="11385174" y="2125943"/>
              <a:ext cx="0" cy="20232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FAC1C3F-E23B-B681-2809-F12EEF05C3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1020" y="4120609"/>
              <a:ext cx="48819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421E0DA-2C64-30EF-5A21-60013E3FD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1850" y="4149180"/>
              <a:ext cx="4022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C52EAE-F0B6-4B52-E43F-F3BB6BD707C6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11076264" y="2120343"/>
              <a:ext cx="317875" cy="5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FE4F224-5643-22CD-65D5-F6C32C797A5D}"/>
                </a:ext>
              </a:extLst>
            </p:cNvPr>
            <p:cNvCxnSpPr>
              <a:cxnSpLocks/>
            </p:cNvCxnSpPr>
            <p:nvPr/>
          </p:nvCxnSpPr>
          <p:spPr>
            <a:xfrm>
              <a:off x="2353610" y="4443169"/>
              <a:ext cx="0" cy="8201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1694002-6604-FC82-BE6D-1E63B82D27CF}"/>
                </a:ext>
              </a:extLst>
            </p:cNvPr>
            <p:cNvSpPr txBox="1"/>
            <p:nvPr/>
          </p:nvSpPr>
          <p:spPr>
            <a:xfrm>
              <a:off x="969546" y="1239110"/>
              <a:ext cx="3267572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Toledo: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Create data+quiz, response &amp; feedback items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Download student &amp; group info</a:t>
              </a:r>
              <a:endParaRPr lang="nl-BE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ED30C48-D01F-E2B0-E2BD-205614D300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2070" y="2116993"/>
              <a:ext cx="383702" cy="61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704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3735C0-F06D-3D38-C9BD-ED8B1F83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R scripts</a:t>
            </a:r>
            <a:endParaRPr lang="nl-BE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01066-F019-72B5-FD97-655600DF05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636A4-306C-E7C4-9F1B-B8FB77782BA1}"/>
              </a:ext>
            </a:extLst>
          </p:cNvPr>
          <p:cNvSpPr txBox="1"/>
          <p:nvPr/>
        </p:nvSpPr>
        <p:spPr>
          <a:xfrm>
            <a:off x="1371599" y="1524916"/>
            <a:ext cx="105514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Script to generate datasets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Script to generate individual questions and answers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Script to provide links to individual data and questions for Toledo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/>
              <a:t>Provide links to data and questions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Script to generate individual feedbacks (student responses vs correct solutions)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Script to provide links to individual feedbacks for Toledo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/>
              <a:t>Provide a link to the feedbacks after </a:t>
            </a:r>
            <a:r>
              <a:rPr lang="en-US" i="1" dirty="0"/>
              <a:t>marking </a:t>
            </a:r>
            <a:r>
              <a:rPr lang="en-US" dirty="0"/>
              <a:t>student responses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48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3735C0-F06D-3D38-C9BD-ED8B1F83A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691" y="151638"/>
            <a:ext cx="10962710" cy="657306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TIPS</a:t>
            </a:r>
            <a:endParaRPr lang="nl-BE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01066-F019-72B5-FD97-655600DF05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636A4-306C-E7C4-9F1B-B8FB77782BA1}"/>
              </a:ext>
            </a:extLst>
          </p:cNvPr>
          <p:cNvSpPr txBox="1"/>
          <p:nvPr/>
        </p:nvSpPr>
        <p:spPr>
          <a:xfrm>
            <a:off x="1326776" y="891980"/>
            <a:ext cx="105514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Verdana (Body)"/>
                <a:ea typeface="Calibri" panose="020F0502020204030204" pitchFamily="34" charset="0"/>
                <a:cs typeface="Calibri" panose="020F0502020204030204" pitchFamily="34" charset="0"/>
              </a:rPr>
              <a:t>Anonymizing access codes/links to data, questions and feedback</a:t>
            </a:r>
          </a:p>
          <a:p>
            <a:endParaRPr lang="en-US" dirty="0">
              <a:latin typeface="Verdana (Body)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erdana (Body)"/>
                <a:ea typeface="Calibri" panose="020F0502020204030204" pitchFamily="34" charset="0"/>
                <a:cs typeface="Calibri" panose="020F0502020204030204" pitchFamily="34" charset="0"/>
              </a:rPr>
              <a:t>Instead of https:…/q125_data, q125_questions, q125_feedback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erdana (Body)"/>
                <a:ea typeface="Calibri" panose="020F0502020204030204" pitchFamily="34" charset="0"/>
                <a:cs typeface="Calibri" panose="020F0502020204030204" pitchFamily="34" charset="0"/>
              </a:rPr>
              <a:t>Use https:…/xysg_data, xysg_questions, xysg_feedback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Verdana (Body)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Verdana (Body)"/>
                <a:ea typeface="Calibri" panose="020F0502020204030204" pitchFamily="34" charset="0"/>
                <a:cs typeface="Calibri" panose="020F0502020204030204" pitchFamily="34" charset="0"/>
              </a:rPr>
              <a:t>Only create instructions under Gradebook,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Verdana (Body)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erdana (Body)"/>
                <a:ea typeface="Calibri" panose="020F0502020204030204" pitchFamily="34" charset="0"/>
                <a:cs typeface="Calibri" panose="020F0502020204030204" pitchFamily="34" charset="0"/>
              </a:rPr>
              <a:t>Otherwise, there will be no Feedback column which is needed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erdana (Body)"/>
                <a:ea typeface="Calibri" panose="020F0502020204030204" pitchFamily="34" charset="0"/>
                <a:cs typeface="Calibri" panose="020F0502020204030204" pitchFamily="34" charset="0"/>
              </a:rPr>
              <a:t>Avoid spaces in the links/URLs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Verdana (Body)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Verdana (Body)"/>
                <a:ea typeface="Calibri" panose="020F0502020204030204" pitchFamily="34" charset="0"/>
                <a:cs typeface="Calibri" panose="020F0502020204030204" pitchFamily="34" charset="0"/>
              </a:rPr>
              <a:t>Responses should be created under Contents tab,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Verdana (Body)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erdana (Body)"/>
                <a:ea typeface="Calibri" panose="020F0502020204030204" pitchFamily="34" charset="0"/>
                <a:cs typeface="Calibri" panose="020F0502020204030204" pitchFamily="34" charset="0"/>
              </a:rPr>
              <a:t>Otherwise, you will not be able to edit the contents (e.g., add/remove questions) and settings (e.g., deadlines)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erdana (Body)"/>
                <a:ea typeface="Calibri" panose="020F0502020204030204" pitchFamily="34" charset="0"/>
                <a:cs typeface="Calibri" panose="020F0502020204030204" pitchFamily="34" charset="0"/>
              </a:rPr>
              <a:t>When created under Contents, you can download student responses to a file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Verdana (Body)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Verdana (Body)"/>
                <a:ea typeface="Calibri" panose="020F0502020204030204" pitchFamily="34" charset="0"/>
                <a:cs typeface="Calibri" panose="020F0502020204030204" pitchFamily="34" charset="0"/>
              </a:rPr>
              <a:t>Ensure students cannot “go back” using the provided URLs. Otherwise, they may see their feedbacks before you formally post them or see other students’ work/feedback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Verdana (Body)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Verdana (Body)"/>
                <a:ea typeface="Calibri" panose="020F0502020204030204" pitchFamily="34" charset="0"/>
                <a:cs typeface="Calibri" panose="020F0502020204030204" pitchFamily="34" charset="0"/>
              </a:rPr>
              <a:t>Have </a:t>
            </a:r>
            <a:r>
              <a:rPr lang="en-US" b="1" dirty="0">
                <a:latin typeface="Verdana (Body)"/>
                <a:ea typeface="Calibri" panose="020F0502020204030204" pitchFamily="34" charset="0"/>
                <a:cs typeface="Calibri" panose="020F0502020204030204" pitchFamily="34" charset="0"/>
              </a:rPr>
              <a:t>Bert Coenen </a:t>
            </a:r>
            <a:r>
              <a:rPr lang="en-US" dirty="0">
                <a:latin typeface="Verdana (Body)"/>
                <a:ea typeface="Calibri" panose="020F0502020204030204" pitchFamily="34" charset="0"/>
                <a:cs typeface="Calibri" panose="020F0502020204030204" pitchFamily="34" charset="0"/>
              </a:rPr>
              <a:t>on speed-dial</a:t>
            </a:r>
            <a:r>
              <a:rPr lang="en-US" b="1" dirty="0">
                <a:latin typeface="Verdana (Body)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775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5AE25F-0C7E-1568-B67E-1141CDC6E3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905276-E155-1C8B-B2B8-430E3A97D3C6}"/>
              </a:ext>
            </a:extLst>
          </p:cNvPr>
          <p:cNvSpPr txBox="1"/>
          <p:nvPr/>
        </p:nvSpPr>
        <p:spPr>
          <a:xfrm>
            <a:off x="973230" y="1238810"/>
            <a:ext cx="235267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Toledo: </a:t>
            </a:r>
          </a:p>
          <a:p>
            <a:r>
              <a:rPr lang="en-US" dirty="0"/>
              <a:t>Download student &amp; group info</a:t>
            </a:r>
            <a:endParaRPr lang="nl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8EC683-2DCE-8E1D-9A8A-4D271D2C6028}"/>
              </a:ext>
            </a:extLst>
          </p:cNvPr>
          <p:cNvSpPr txBox="1"/>
          <p:nvPr/>
        </p:nvSpPr>
        <p:spPr>
          <a:xfrm>
            <a:off x="7451347" y="1193985"/>
            <a:ext cx="36249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Toledo: </a:t>
            </a:r>
          </a:p>
          <a:p>
            <a:r>
              <a:rPr lang="en-US" dirty="0"/>
              <a:t>Upload file with links for data and questions as ‘feedback’</a:t>
            </a:r>
            <a:endParaRPr lang="nl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3ACC63-B4D4-3869-F9EE-CDD8AF0D54BF}"/>
              </a:ext>
            </a:extLst>
          </p:cNvPr>
          <p:cNvSpPr txBox="1"/>
          <p:nvPr/>
        </p:nvSpPr>
        <p:spPr>
          <a:xfrm>
            <a:off x="4154021" y="1319488"/>
            <a:ext cx="2461932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Generate individual data, questions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C0B9FC-CD09-5AAA-8B15-406DF1470376}"/>
              </a:ext>
            </a:extLst>
          </p:cNvPr>
          <p:cNvSpPr txBox="1"/>
          <p:nvPr/>
        </p:nvSpPr>
        <p:spPr>
          <a:xfrm>
            <a:off x="7766485" y="3099722"/>
            <a:ext cx="323475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Task: Toledo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 ‘feedback’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instructions &amp; response items visible</a:t>
            </a:r>
            <a:endParaRPr lang="nl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A09D01-731B-3100-8D80-562708DBB558}"/>
              </a:ext>
            </a:extLst>
          </p:cNvPr>
          <p:cNvSpPr txBox="1"/>
          <p:nvPr/>
        </p:nvSpPr>
        <p:spPr>
          <a:xfrm>
            <a:off x="4762782" y="3325455"/>
            <a:ext cx="218907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Toledo: Download results</a:t>
            </a:r>
            <a:endParaRPr lang="nl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56FE64-1D2E-1DF7-7B50-B1575A3F6ADF}"/>
              </a:ext>
            </a:extLst>
          </p:cNvPr>
          <p:cNvSpPr txBox="1"/>
          <p:nvPr/>
        </p:nvSpPr>
        <p:spPr>
          <a:xfrm>
            <a:off x="1055032" y="3331117"/>
            <a:ext cx="3005988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Grading, generate individual feedback files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603A2F-6A6D-FCC9-6410-08EB82733B03}"/>
              </a:ext>
            </a:extLst>
          </p:cNvPr>
          <p:cNvSpPr txBox="1"/>
          <p:nvPr/>
        </p:nvSpPr>
        <p:spPr>
          <a:xfrm>
            <a:off x="847813" y="4798790"/>
            <a:ext cx="299869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Toledo: Upload file with links for individual data, questions and feedback files as ‘feedback’</a:t>
            </a:r>
            <a:endParaRPr lang="nl-B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5DF8F4-F32B-1204-B498-995CC04A3F91}"/>
              </a:ext>
            </a:extLst>
          </p:cNvPr>
          <p:cNvCxnSpPr/>
          <p:nvPr/>
        </p:nvCxnSpPr>
        <p:spPr>
          <a:xfrm>
            <a:off x="3325905" y="1642652"/>
            <a:ext cx="8281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DD9711-827E-551D-DC12-C07135AA618E}"/>
              </a:ext>
            </a:extLst>
          </p:cNvPr>
          <p:cNvCxnSpPr/>
          <p:nvPr/>
        </p:nvCxnSpPr>
        <p:spPr>
          <a:xfrm>
            <a:off x="6615953" y="1649500"/>
            <a:ext cx="8281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4A603B-9E03-EFAF-B321-50960C5F0BB3}"/>
              </a:ext>
            </a:extLst>
          </p:cNvPr>
          <p:cNvCxnSpPr>
            <a:cxnSpLocks/>
          </p:cNvCxnSpPr>
          <p:nvPr/>
        </p:nvCxnSpPr>
        <p:spPr>
          <a:xfrm flipH="1">
            <a:off x="6944292" y="3636866"/>
            <a:ext cx="8247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CA4607-5AF0-6E95-3985-6CB2E2F75A43}"/>
              </a:ext>
            </a:extLst>
          </p:cNvPr>
          <p:cNvCxnSpPr>
            <a:cxnSpLocks/>
          </p:cNvCxnSpPr>
          <p:nvPr/>
        </p:nvCxnSpPr>
        <p:spPr>
          <a:xfrm>
            <a:off x="11385174" y="1661250"/>
            <a:ext cx="0" cy="2023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AC1C3F-E23B-B681-2809-F12EEF05C3C9}"/>
              </a:ext>
            </a:extLst>
          </p:cNvPr>
          <p:cNvCxnSpPr>
            <a:cxnSpLocks/>
          </p:cNvCxnSpPr>
          <p:nvPr/>
        </p:nvCxnSpPr>
        <p:spPr>
          <a:xfrm flipH="1">
            <a:off x="4061020" y="3655916"/>
            <a:ext cx="7048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21E0DA-2C64-30EF-5A21-60013E3FD9B2}"/>
              </a:ext>
            </a:extLst>
          </p:cNvPr>
          <p:cNvCxnSpPr>
            <a:cxnSpLocks/>
          </p:cNvCxnSpPr>
          <p:nvPr/>
        </p:nvCxnSpPr>
        <p:spPr>
          <a:xfrm flipH="1">
            <a:off x="10991850" y="3684487"/>
            <a:ext cx="4022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0C52EAE-F0B6-4B52-E43F-F3BB6BD707C6}"/>
              </a:ext>
            </a:extLst>
          </p:cNvPr>
          <p:cNvCxnSpPr>
            <a:stCxn id="7" idx="3"/>
          </p:cNvCxnSpPr>
          <p:nvPr/>
        </p:nvCxnSpPr>
        <p:spPr>
          <a:xfrm>
            <a:off x="11076264" y="1655650"/>
            <a:ext cx="317875" cy="5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E4F224-5643-22CD-65D5-F6C32C797A5D}"/>
              </a:ext>
            </a:extLst>
          </p:cNvPr>
          <p:cNvCxnSpPr>
            <a:cxnSpLocks/>
          </p:cNvCxnSpPr>
          <p:nvPr/>
        </p:nvCxnSpPr>
        <p:spPr>
          <a:xfrm>
            <a:off x="2353610" y="3978476"/>
            <a:ext cx="0" cy="8201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040027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LightSeedLeftStep">
      <a:dk1>
        <a:srgbClr val="000000"/>
      </a:dk1>
      <a:lt1>
        <a:srgbClr val="FFFFFF"/>
      </a:lt1>
      <a:dk2>
        <a:srgbClr val="412E24"/>
      </a:dk2>
      <a:lt2>
        <a:srgbClr val="E2E8E8"/>
      </a:lt2>
      <a:accent1>
        <a:srgbClr val="D0908C"/>
      </a:accent1>
      <a:accent2>
        <a:srgbClr val="C67290"/>
      </a:accent2>
      <a:accent3>
        <a:srgbClr val="D08CC1"/>
      </a:accent3>
      <a:accent4>
        <a:srgbClr val="B672C6"/>
      </a:accent4>
      <a:accent5>
        <a:srgbClr val="A78CD0"/>
      </a:accent5>
      <a:accent6>
        <a:srgbClr val="7274C6"/>
      </a:accent6>
      <a:hlink>
        <a:srgbClr val="578D90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2.xml><?xml version="1.0" encoding="utf-8"?>
<a:theme xmlns:a="http://schemas.openxmlformats.org/drawingml/2006/main" name="Content slide – cool palette">
  <a:themeElements>
    <a:clrScheme name="Janssen 2018 RGB Cool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003479"/>
      </a:accent1>
      <a:accent2>
        <a:srgbClr val="00A0DF"/>
      </a:accent2>
      <a:accent3>
        <a:srgbClr val="1C75BC"/>
      </a:accent3>
      <a:accent4>
        <a:srgbClr val="349941"/>
      </a:accent4>
      <a:accent5>
        <a:srgbClr val="6EBD44"/>
      </a:accent5>
      <a:accent6>
        <a:srgbClr val="828282"/>
      </a:accent6>
      <a:hlink>
        <a:srgbClr val="00A0DF"/>
      </a:hlink>
      <a:folHlink>
        <a:srgbClr val="1C75BC"/>
      </a:folHlink>
    </a:clrScheme>
    <a:fontScheme name="Janssen 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4" id="{FD044303-0DDF-9145-8A20-D5E498B50404}" vid="{9EA54E80-F4AE-054A-888F-82A5434FD2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Aptos Light</vt:lpstr>
      <vt:lpstr>Arial</vt:lpstr>
      <vt:lpstr>Courier New</vt:lpstr>
      <vt:lpstr>Verdana</vt:lpstr>
      <vt:lpstr>Verdana (Body)</vt:lpstr>
      <vt:lpstr>Walbaum Display</vt:lpstr>
      <vt:lpstr>Wingdings</vt:lpstr>
      <vt:lpstr>BohoVogueVTI</vt:lpstr>
      <vt:lpstr>Content slide – cool palette</vt:lpstr>
      <vt:lpstr>Creating individualized tasks in Toledo</vt:lpstr>
      <vt:lpstr>PowerPoint Presentation</vt:lpstr>
      <vt:lpstr>R scripts</vt:lpstr>
      <vt:lpstr>TIPS</vt:lpstr>
      <vt:lpstr>PowerPoint Presentation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 Maaya</dc:creator>
  <cp:lastModifiedBy>Leonard Maaya</cp:lastModifiedBy>
  <cp:revision>99</cp:revision>
  <dcterms:created xsi:type="dcterms:W3CDTF">2023-11-27T12:33:15Z</dcterms:created>
  <dcterms:modified xsi:type="dcterms:W3CDTF">2023-11-30T12:51:26Z</dcterms:modified>
</cp:coreProperties>
</file>