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0" r:id="rId2"/>
  </p:sldMasterIdLst>
  <p:sldIdLst>
    <p:sldId id="273" r:id="rId3"/>
    <p:sldId id="256" r:id="rId4"/>
    <p:sldId id="257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9" r:id="rId14"/>
    <p:sldId id="259" r:id="rId15"/>
    <p:sldId id="260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Курс будет полезен</c:v>
                </c:pt>
                <c:pt idx="1">
                  <c:v>Курс будет интересен</c:v>
                </c:pt>
                <c:pt idx="2">
                  <c:v>Предмет проще альтернативных</c:v>
                </c:pt>
                <c:pt idx="3">
                  <c:v>Предмет интереснее альтернативных</c:v>
                </c:pt>
                <c:pt idx="4">
                  <c:v>Прочие причины</c:v>
                </c:pt>
              </c:strCache>
            </c:strRef>
          </c:cat>
          <c:val>
            <c:numRef>
              <c:f>Лист1!$B$2:$B$6</c:f>
              <c:numCache>
                <c:formatCode>0</c:formatCode>
                <c:ptCount val="5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9-E24E-81FE-E38AA1DC6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850655"/>
        <c:axId val="137298223"/>
      </c:barChart>
      <c:catAx>
        <c:axId val="13685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298223"/>
        <c:crosses val="autoZero"/>
        <c:auto val="1"/>
        <c:lblAlgn val="ctr"/>
        <c:lblOffset val="100"/>
        <c:noMultiLvlLbl val="0"/>
      </c:catAx>
      <c:valAx>
        <c:axId val="13729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8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41-624A-936D-5FDF1BA95C7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41-624A-936D-5FDF1BA95C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Гумантарное</c:v>
                </c:pt>
                <c:pt idx="1">
                  <c:v>Техническое</c:v>
                </c:pt>
              </c:strCache>
            </c:strRef>
          </c:cat>
          <c:val>
            <c:numRef>
              <c:f>Лист1!$B$2:$B$3</c:f>
              <c:numCache>
                <c:formatCode>0</c:formatCode>
                <c:ptCount val="2"/>
                <c:pt idx="0">
                  <c:v>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02-E54E-9F97-73BB467C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77-0A45-9B57-DDDF43D4D12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77-0A45-9B57-DDDF43D4D126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65-ED4B-98E6-68E2BE37DA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Хорошо</c:v>
                </c:pt>
                <c:pt idx="1">
                  <c:v>Средне</c:v>
                </c:pt>
                <c:pt idx="2">
                  <c:v>Плохо</c:v>
                </c:pt>
              </c:strCache>
            </c:strRef>
          </c:cat>
          <c:val>
            <c:numRef>
              <c:f>Лист1!$B$2:$B$4</c:f>
              <c:numCache>
                <c:formatCode>0</c:formatCode>
                <c:ptCount val="3"/>
                <c:pt idx="0">
                  <c:v>6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77-0A45-9B57-DDDF43D4D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24-8348-BF3D-48A520CBEF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24-8348-BF3D-48A520CBEF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С++</c:v>
                </c:pt>
                <c:pt idx="1">
                  <c:v>R</c:v>
                </c:pt>
                <c:pt idx="2">
                  <c:v>JS</c:v>
                </c:pt>
                <c:pt idx="3">
                  <c:v>SQL</c:v>
                </c:pt>
                <c:pt idx="4">
                  <c:v>Pascal</c:v>
                </c:pt>
                <c:pt idx="5">
                  <c:v>Никаких</c:v>
                </c:pt>
              </c:strCache>
            </c:strRef>
          </c:cat>
          <c:val>
            <c:numRef>
              <c:f>Лист1!$B$2:$B$7</c:f>
              <c:numCache>
                <c:formatCode>0</c:formatCode>
                <c:ptCount val="6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2-9F4F-B1E4-4C6056B23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44027776"/>
        <c:axId val="1644026128"/>
      </c:barChart>
      <c:valAx>
        <c:axId val="164402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027776"/>
        <c:crosses val="autoZero"/>
        <c:crossBetween val="between"/>
      </c:valAx>
      <c:catAx>
        <c:axId val="164402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026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AF-AC49-9FEE-DAECE819849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AF-AC49-9FEE-DAECE819849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AF-AC49-9FEE-DAECE819849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29-F04E-886C-84F06BE555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Разработка</c:v>
                </c:pt>
                <c:pt idx="1">
                  <c:v>Свои проекты</c:v>
                </c:pt>
                <c:pt idx="2">
                  <c:v>Научно-исследовательская работы</c:v>
                </c:pt>
                <c:pt idx="3">
                  <c:v>Что-то еще</c:v>
                </c:pt>
              </c:strCache>
            </c:strRef>
          </c:cat>
          <c:val>
            <c:numRef>
              <c:f>Лист1!$B$2:$B$5</c:f>
              <c:numCache>
                <c:formatCode>0</c:formatCode>
                <c:ptCount val="4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70-5842-B96E-BC19E3B9B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5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5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8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4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33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96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4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57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70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64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58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30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378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806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50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75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7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05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7CF2-9E02-9B44-9A76-1C6A47DF242F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56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6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5E8DB-D922-D14D-AAC8-0A6654E5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вас. Знание питона</a:t>
            </a:r>
          </a:p>
        </p:txBody>
      </p:sp>
      <p:graphicFrame>
        <p:nvGraphicFramePr>
          <p:cNvPr id="6" name="Объект 4">
            <a:extLst>
              <a:ext uri="{FF2B5EF4-FFF2-40B4-BE49-F238E27FC236}">
                <a16:creationId xmlns:a16="http://schemas.microsoft.com/office/drawing/2014/main" id="{515AE452-9FBF-6814-50EA-AADF93911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4178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86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A888E-2057-8343-83CC-B477D1FD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вас. Знание других языков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C8E4E45-4C70-D54B-9728-D05A284EB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23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107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3E5BF-3D84-8C4A-991B-10954F50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вас. Планы на будущее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4BFBA3C-D002-A548-B4AE-E6CA9DB73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6267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59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53F2D-AF03-5548-B29D-7FB99A5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курсе.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CFD4A-F72F-7F48-ACE1-A5E11843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Лекция 0</a:t>
            </a:r>
          </a:p>
          <a:p>
            <a:pPr lvl="1"/>
            <a:r>
              <a:rPr lang="ru-RU" dirty="0"/>
              <a:t>Вступление</a:t>
            </a:r>
          </a:p>
          <a:p>
            <a:pPr marL="0" indent="0">
              <a:buNone/>
            </a:pPr>
            <a:r>
              <a:rPr lang="ru-RU" dirty="0"/>
              <a:t>Лекция 1</a:t>
            </a:r>
          </a:p>
          <a:p>
            <a:pPr lvl="1"/>
            <a:r>
              <a:rPr lang="ru-RU" dirty="0"/>
              <a:t>Типология ЯП</a:t>
            </a:r>
          </a:p>
          <a:p>
            <a:pPr lvl="1"/>
            <a:r>
              <a:rPr lang="ru-RU" dirty="0"/>
              <a:t>Как оно все внутри работает</a:t>
            </a:r>
          </a:p>
          <a:p>
            <a:pPr marL="0" indent="0">
              <a:buNone/>
            </a:pPr>
            <a:r>
              <a:rPr lang="ru-RU" dirty="0"/>
              <a:t>Лекция 2</a:t>
            </a:r>
          </a:p>
          <a:p>
            <a:pPr lvl="1"/>
            <a:r>
              <a:rPr lang="ru-RU" dirty="0"/>
              <a:t>ООП</a:t>
            </a:r>
          </a:p>
          <a:p>
            <a:pPr marL="0" indent="0">
              <a:buNone/>
            </a:pPr>
            <a:r>
              <a:rPr lang="ru-RU" dirty="0"/>
              <a:t>Лекция 3</a:t>
            </a:r>
          </a:p>
          <a:p>
            <a:pPr lvl="1"/>
            <a:r>
              <a:rPr lang="en-US" dirty="0"/>
              <a:t>QoL</a:t>
            </a:r>
            <a:r>
              <a:rPr lang="ru-RU" dirty="0"/>
              <a:t> </a:t>
            </a:r>
            <a:r>
              <a:rPr lang="en-US" dirty="0"/>
              <a:t>improvements</a:t>
            </a:r>
            <a:endParaRPr lang="ru-RU" dirty="0"/>
          </a:p>
          <a:p>
            <a:pPr lvl="1"/>
            <a:r>
              <a:rPr lang="ru-RU" dirty="0"/>
              <a:t>Самые частые ошибки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Лекция 4</a:t>
            </a:r>
          </a:p>
          <a:p>
            <a:pPr lvl="1"/>
            <a:r>
              <a:rPr lang="ru-RU" dirty="0"/>
              <a:t>Визуализация данных</a:t>
            </a:r>
          </a:p>
          <a:p>
            <a:pPr marL="0" indent="0">
              <a:buNone/>
            </a:pPr>
            <a:r>
              <a:rPr lang="ru-RU" dirty="0"/>
              <a:t>Лекция 5</a:t>
            </a:r>
            <a:r>
              <a:rPr lang="en-US" dirty="0"/>
              <a:t>*</a:t>
            </a:r>
            <a:endParaRPr lang="ru-RU" dirty="0"/>
          </a:p>
          <a:p>
            <a:pPr lvl="1"/>
            <a:r>
              <a:rPr lang="ru-RU" dirty="0"/>
              <a:t>Алгоритмы и структуры</a:t>
            </a:r>
          </a:p>
          <a:p>
            <a:pPr lvl="1"/>
            <a:r>
              <a:rPr lang="ru-RU" dirty="0"/>
              <a:t>Паттерны</a:t>
            </a:r>
          </a:p>
          <a:p>
            <a:pPr marL="0" indent="0">
              <a:buNone/>
            </a:pPr>
            <a:r>
              <a:rPr lang="ru-RU" dirty="0"/>
              <a:t>Лекция 6</a:t>
            </a:r>
            <a:r>
              <a:rPr lang="en-US" dirty="0"/>
              <a:t>*</a:t>
            </a:r>
            <a:endParaRPr lang="ru-RU" dirty="0"/>
          </a:p>
          <a:p>
            <a:pPr lvl="1"/>
            <a:r>
              <a:rPr lang="en-US" dirty="0"/>
              <a:t>ML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Лекция 7</a:t>
            </a:r>
            <a:r>
              <a:rPr lang="en-US" dirty="0"/>
              <a:t>*</a:t>
            </a:r>
          </a:p>
          <a:p>
            <a:pPr lvl="1"/>
            <a:r>
              <a:rPr lang="ru-RU" dirty="0"/>
              <a:t>Про работу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5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D1D62-2E14-034D-97EA-F1CD3B5D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курсе. Оценивание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BC407A-D77A-644F-84A3-4435FBBB2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Формула: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,4∗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+0,4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+0,2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ru-RU" dirty="0" err="1"/>
                  <a:t>Домашки</a:t>
                </a:r>
                <a:endParaRPr lang="en-US" dirty="0"/>
              </a:p>
              <a:p>
                <a:pPr lvl="1"/>
                <a:r>
                  <a:rPr lang="ru-RU" dirty="0"/>
                  <a:t>ООП</a:t>
                </a:r>
              </a:p>
              <a:p>
                <a:pPr lvl="1"/>
                <a:r>
                  <a:rPr lang="ru-RU" dirty="0"/>
                  <a:t>Визуализация</a:t>
                </a:r>
              </a:p>
              <a:p>
                <a:r>
                  <a:rPr lang="ru-RU" dirty="0"/>
                  <a:t>Проект – демонстрация навыков</a:t>
                </a:r>
              </a:p>
              <a:p>
                <a:r>
                  <a:rPr lang="ru-RU" dirty="0"/>
                  <a:t>Экзамен – защита проекта</a:t>
                </a:r>
              </a:p>
              <a:p>
                <a:pPr lvl="1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BC407A-D77A-644F-84A3-4435FBBB2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40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672E1-A5C7-1C40-81CE-1AB2F8DC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курсе. Пары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8B8B7-B2D2-EB41-8D46-2D25959B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 в неделю</a:t>
            </a:r>
          </a:p>
          <a:p>
            <a:r>
              <a:rPr lang="ru-RU" dirty="0"/>
              <a:t>Все записи и материалы будут скидываться после занятий</a:t>
            </a:r>
          </a:p>
          <a:p>
            <a:r>
              <a:rPr lang="ru-RU" dirty="0"/>
              <a:t>Вопросы на паре можно задавать по мере возникновения</a:t>
            </a:r>
          </a:p>
          <a:p>
            <a:r>
              <a:rPr lang="ru-RU" dirty="0"/>
              <a:t>Вопросы в остальное время лучше писать в общий чат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75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374F9-2542-8244-BC37-CE478013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курсе. Еще что-то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51008-D88A-124D-9CAE-CBA3E4BC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сразу показать проект и не париться следующие 2 модуля</a:t>
            </a:r>
          </a:p>
          <a:p>
            <a:r>
              <a:rPr lang="ru-RU" dirty="0" err="1"/>
              <a:t>Домашки</a:t>
            </a:r>
            <a:r>
              <a:rPr lang="ru-RU" dirty="0"/>
              <a:t> можно и не сдавать, они нужны как подготовка для проекта</a:t>
            </a:r>
          </a:p>
          <a:p>
            <a:r>
              <a:rPr lang="ru-RU" dirty="0"/>
              <a:t>Темы проекта обсудим с каждым лично</a:t>
            </a:r>
          </a:p>
          <a:p>
            <a:r>
              <a:rPr lang="ru-RU" dirty="0"/>
              <a:t>Лучше спросить, чем не спросить</a:t>
            </a:r>
          </a:p>
        </p:txBody>
      </p:sp>
    </p:spTree>
    <p:extLst>
      <p:ext uri="{BB962C8B-B14F-4D97-AF65-F5344CB8AC3E}">
        <p14:creationId xmlns:p14="http://schemas.microsoft.com/office/powerpoint/2010/main" val="374326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46AED-DCB3-B446-9A78-B6958AB0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242" name="Picture 2" descr="История дружбы собаки и человека. Одомашнивание собаки. История собаки.  Содержание, кормление, уход за шестью, зубами, когтями, подготовка к  выставке, вязка. Фото.">
            <a:extLst>
              <a:ext uri="{FF2B5EF4-FFF2-40B4-BE49-F238E27FC236}">
                <a16:creationId xmlns:a16="http://schemas.microsoft.com/office/drawing/2014/main" id="{07496EE0-115C-1D42-A438-502DDC38FA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985294"/>
            <a:ext cx="1524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AEA49-F034-824F-B9B2-5DA6EB232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языке 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</a:t>
            </a:r>
            <a:r>
              <a:rPr lang="en-US" dirty="0">
                <a:solidFill>
                  <a:schemeClr val="accent6"/>
                </a:solidFill>
                <a:latin typeface="Comic Sans MS" panose="030F0902030302020204" pitchFamily="66" charset="0"/>
              </a:rPr>
              <a:t>y</a:t>
            </a:r>
            <a:r>
              <a:rPr lang="en-US" dirty="0">
                <a:solidFill>
                  <a:srgbClr val="00B0F0"/>
                </a:solidFill>
                <a:latin typeface="Comic Sans MS" panose="030F0902030302020204" pitchFamily="66" charset="0"/>
              </a:rPr>
              <a:t>t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h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o</a:t>
            </a:r>
            <a:r>
              <a:rPr lang="en-US" dirty="0">
                <a:solidFill>
                  <a:srgbClr val="FFC000"/>
                </a:solidFill>
                <a:latin typeface="Comic Sans MS" panose="030F0902030302020204" pitchFamily="66" charset="0"/>
              </a:rPr>
              <a:t>n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924B39-8765-B94F-BF1B-DCB9BDA15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(2-й курс</a:t>
            </a:r>
            <a:r>
              <a:rPr lang="ru-RU"/>
              <a:t>, 1, </a:t>
            </a:r>
            <a:r>
              <a:rPr lang="ru-RU" dirty="0"/>
              <a:t>2</a:t>
            </a:r>
            <a:r>
              <a:rPr lang="ru-RU"/>
              <a:t> </a:t>
            </a:r>
            <a:r>
              <a:rPr lang="ru-RU" dirty="0"/>
              <a:t>модуль)</a:t>
            </a:r>
          </a:p>
        </p:txBody>
      </p:sp>
      <p:pic>
        <p:nvPicPr>
          <p:cNvPr id="9218" name="Picture 2" descr="✨ Sparkles - Royalty-Free GIF - Animated Sticker - Free PNG - Animated Icon">
            <a:extLst>
              <a:ext uri="{FF2B5EF4-FFF2-40B4-BE49-F238E27FC236}">
                <a16:creationId xmlns:a16="http://schemas.microsoft.com/office/drawing/2014/main" id="{AF74DD82-A4B2-664A-8D24-405AAC57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47872"/>
            <a:ext cx="1613763" cy="161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✨ Sparkles - Royalty-Free GIF - Animated Sticker - Free PNG - Animated Icon">
            <a:extLst>
              <a:ext uri="{FF2B5EF4-FFF2-40B4-BE49-F238E27FC236}">
                <a16:creationId xmlns:a16="http://schemas.microsoft.com/office/drawing/2014/main" id="{9F22059D-4B81-164B-ABD1-5E257152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924" y="13640"/>
            <a:ext cx="2217445" cy="221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✨ Sparkles - Royalty-Free GIF - Animated Sticker - Free PNG - Animated Icon">
            <a:extLst>
              <a:ext uri="{FF2B5EF4-FFF2-40B4-BE49-F238E27FC236}">
                <a16:creationId xmlns:a16="http://schemas.microsoft.com/office/drawing/2014/main" id="{67CE8E68-C618-A54B-B858-FDB7C770A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64" y="4532667"/>
            <a:ext cx="1450266" cy="14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9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3B90-0F98-D04B-B61E-61A17C8D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себе. 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32CD4-94DC-1047-8505-3C7AD34E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Бакалавриат</a:t>
            </a:r>
            <a:r>
              <a:rPr lang="ru-RU" dirty="0"/>
              <a:t>:</a:t>
            </a:r>
          </a:p>
          <a:p>
            <a:r>
              <a:rPr lang="ru-RU" dirty="0"/>
              <a:t>Санкт-Петербургский государственный электротехнический университет «ЛЭТИ» им. </a:t>
            </a:r>
            <a:r>
              <a:rPr lang="ru-RU" dirty="0" err="1"/>
              <a:t>В.И.Ульянова</a:t>
            </a:r>
            <a:r>
              <a:rPr lang="ru-RU" dirty="0"/>
              <a:t> (Ленина)</a:t>
            </a:r>
          </a:p>
          <a:p>
            <a:r>
              <a:rPr lang="ru-RU" dirty="0"/>
              <a:t>Информационные системы и технологии</a:t>
            </a:r>
          </a:p>
          <a:p>
            <a:r>
              <a:rPr lang="en-US" dirty="0"/>
              <a:t>“</a:t>
            </a:r>
            <a:r>
              <a:rPr lang="ru-RU" dirty="0"/>
              <a:t>Анализ авторства текста на основе частотных характеристик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677E300-FB5E-DC44-B907-3834A86A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88" y="5233388"/>
            <a:ext cx="1624612" cy="16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2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7BCA7-C402-2747-A054-EEA789EE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себе. 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1B3CA-1084-8043-B23C-BE52EE3C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Магистратура:</a:t>
            </a:r>
          </a:p>
          <a:p>
            <a:r>
              <a:rPr lang="ru-RU" dirty="0"/>
              <a:t>Национальный исследовательский университет «Высшая школа экономики»</a:t>
            </a:r>
          </a:p>
          <a:p>
            <a:r>
              <a:rPr lang="ru-RU" dirty="0"/>
              <a:t>Компьютерная лингвистика</a:t>
            </a:r>
          </a:p>
          <a:p>
            <a:r>
              <a:rPr lang="en-US" dirty="0"/>
              <a:t>“</a:t>
            </a:r>
            <a:r>
              <a:rPr lang="ru-RU" dirty="0"/>
              <a:t>Предиктивный ввод текста для агглютинативных и полисинтетических языков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7" name="Picture 2" descr="Высшая школа экономики — Википедия">
            <a:extLst>
              <a:ext uri="{FF2B5EF4-FFF2-40B4-BE49-F238E27FC236}">
                <a16:creationId xmlns:a16="http://schemas.microsoft.com/office/drawing/2014/main" id="{FE777E46-02AC-7A4F-8F3C-9417E7D8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88" y="5244220"/>
            <a:ext cx="1624612" cy="16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BE7B9-30DD-1C49-ACE5-8800BAE5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себе. 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B9959-F6F2-E745-B9DE-E20A537D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Аспирантура</a:t>
            </a:r>
          </a:p>
          <a:p>
            <a:r>
              <a:rPr lang="ru-RU" dirty="0"/>
              <a:t>Национальный исследовательский университет «Высшая школа экономики»</a:t>
            </a:r>
          </a:p>
          <a:p>
            <a:r>
              <a:rPr lang="ru-RU" dirty="0"/>
              <a:t>Прикладная и математическая лингвистика</a:t>
            </a:r>
          </a:p>
        </p:txBody>
      </p:sp>
      <p:pic>
        <p:nvPicPr>
          <p:cNvPr id="4" name="Picture 2" descr="Высшая школа экономики — Википедия">
            <a:extLst>
              <a:ext uri="{FF2B5EF4-FFF2-40B4-BE49-F238E27FC236}">
                <a16:creationId xmlns:a16="http://schemas.microsoft.com/office/drawing/2014/main" id="{075E0E73-A2C6-2548-A7BB-E503252C8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88" y="5244220"/>
            <a:ext cx="1624612" cy="16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2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33815-30E4-284B-9301-3A210647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себе.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7B049-9A96-4D43-A9D9-BFD3B19D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ООО </a:t>
            </a:r>
            <a:r>
              <a:rPr lang="en-US" dirty="0"/>
              <a:t>“</a:t>
            </a:r>
            <a:r>
              <a:rPr lang="ru-RU" dirty="0" err="1"/>
              <a:t>НеоБИТ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Разработчик</a:t>
            </a:r>
          </a:p>
          <a:p>
            <a:r>
              <a:rPr lang="en-US" dirty="0"/>
              <a:t>Python, Go</a:t>
            </a:r>
          </a:p>
          <a:p>
            <a:r>
              <a:rPr lang="ru-RU" dirty="0"/>
              <a:t>Сбор и анализ данных из открытых источников (</a:t>
            </a:r>
            <a:r>
              <a:rPr lang="en-US" dirty="0"/>
              <a:t>OSINT)</a:t>
            </a:r>
            <a:endParaRPr lang="ru-RU" dirty="0"/>
          </a:p>
        </p:txBody>
      </p:sp>
      <p:pic>
        <p:nvPicPr>
          <p:cNvPr id="4098" name="Picture 2" descr="Главная | НеоБИТ">
            <a:extLst>
              <a:ext uri="{FF2B5EF4-FFF2-40B4-BE49-F238E27FC236}">
                <a16:creationId xmlns:a16="http://schemas.microsoft.com/office/drawing/2014/main" id="{CF516617-B965-E140-9D9A-4DD1D75C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713" y="5411263"/>
            <a:ext cx="688173" cy="12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9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C25EA-6AAE-B942-9011-B37D34A6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себе.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B3F3A-3CD2-EA44-84CB-13AEE556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ООО</a:t>
            </a:r>
            <a:r>
              <a:rPr lang="en-US" dirty="0"/>
              <a:t> “</a:t>
            </a:r>
            <a:r>
              <a:rPr lang="ru-RU" dirty="0"/>
              <a:t>МТС ИТ</a:t>
            </a:r>
            <a:r>
              <a:rPr lang="en-US" dirty="0"/>
              <a:t>”</a:t>
            </a:r>
          </a:p>
          <a:p>
            <a:r>
              <a:rPr lang="ru-RU" dirty="0"/>
              <a:t>Ведущий разработчик + </a:t>
            </a:r>
            <a:r>
              <a:rPr lang="ru-RU" dirty="0" err="1"/>
              <a:t>Тимлид</a:t>
            </a:r>
            <a:endParaRPr lang="ru-RU" dirty="0"/>
          </a:p>
          <a:p>
            <a:r>
              <a:rPr lang="en-US" dirty="0"/>
              <a:t>Go</a:t>
            </a:r>
            <a:endParaRPr lang="ru-RU" dirty="0"/>
          </a:p>
          <a:p>
            <a:r>
              <a:rPr lang="ru-RU" dirty="0"/>
              <a:t>Автоматизация технических и бизнес-процессов</a:t>
            </a:r>
            <a:endParaRPr lang="en-US" dirty="0"/>
          </a:p>
          <a:p>
            <a:r>
              <a:rPr lang="ru-RU" dirty="0" err="1"/>
              <a:t>Анонимизация</a:t>
            </a:r>
            <a:r>
              <a:rPr lang="ru-RU" dirty="0"/>
              <a:t> данных</a:t>
            </a:r>
          </a:p>
          <a:p>
            <a:r>
              <a:rPr lang="ru-RU" dirty="0"/>
              <a:t>Аутентификация и авторизация</a:t>
            </a:r>
          </a:p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B8B14C2-86C9-2D47-80B5-A6AACA7B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648" y="5966792"/>
            <a:ext cx="1691942" cy="4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3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0A46A-D9F1-2041-B62D-B510E167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вас. Почему выбрали курс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1139AA83-AFB3-FE43-BEBF-0B352E235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6036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515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7911A-74CB-7A4E-8EA5-A549478D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вас. </a:t>
            </a:r>
            <a:r>
              <a:rPr lang="ru-RU" dirty="0" err="1"/>
              <a:t>Бэкграунд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F45FFAF-C1A9-BA4A-970B-924FBC2B4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870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38828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314</Words>
  <Application>Microsoft Macintosh PowerPoint</Application>
  <PresentationFormat>Широкоэкранный</PresentationFormat>
  <Paragraphs>72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Comic Sans MS</vt:lpstr>
      <vt:lpstr>Тема Office</vt:lpstr>
      <vt:lpstr>1_Тема Office</vt:lpstr>
      <vt:lpstr>Презентация PowerPoint</vt:lpstr>
      <vt:lpstr>Программирование на языке Python</vt:lpstr>
      <vt:lpstr>О себе. Образование</vt:lpstr>
      <vt:lpstr>О себе. Образование</vt:lpstr>
      <vt:lpstr>О себе. Образование</vt:lpstr>
      <vt:lpstr>О себе. Работа</vt:lpstr>
      <vt:lpstr>О себе. Работа</vt:lpstr>
      <vt:lpstr>О вас. Почему выбрали курс</vt:lpstr>
      <vt:lpstr>О вас. Бэкграунд</vt:lpstr>
      <vt:lpstr>О вас. Знание питона</vt:lpstr>
      <vt:lpstr>О вас. Знание других языков</vt:lpstr>
      <vt:lpstr>О вас. Планы на будущее</vt:lpstr>
      <vt:lpstr>О курсе. Планы</vt:lpstr>
      <vt:lpstr>О курсе. Оценивание</vt:lpstr>
      <vt:lpstr>О курсе. Пары</vt:lpstr>
      <vt:lpstr>О курсе. Еще что-то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Microsoft Office User</dc:creator>
  <cp:lastModifiedBy>Microsoft Office User</cp:lastModifiedBy>
  <cp:revision>10</cp:revision>
  <dcterms:created xsi:type="dcterms:W3CDTF">2021-11-09T17:23:25Z</dcterms:created>
  <dcterms:modified xsi:type="dcterms:W3CDTF">2023-09-07T15:44:51Z</dcterms:modified>
</cp:coreProperties>
</file>