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handoutMasterIdLst>
    <p:handoutMasterId r:id="rId23"/>
  </p:handoutMasterIdLst>
  <p:sldIdLst>
    <p:sldId id="256" r:id="rId2"/>
    <p:sldId id="258" r:id="rId3"/>
    <p:sldId id="257" r:id="rId4"/>
    <p:sldId id="259" r:id="rId5"/>
    <p:sldId id="277" r:id="rId6"/>
    <p:sldId id="262" r:id="rId7"/>
    <p:sldId id="261" r:id="rId8"/>
    <p:sldId id="266" r:id="rId9"/>
    <p:sldId id="265" r:id="rId10"/>
    <p:sldId id="267" r:id="rId11"/>
    <p:sldId id="268" r:id="rId12"/>
    <p:sldId id="263" r:id="rId13"/>
    <p:sldId id="269" r:id="rId14"/>
    <p:sldId id="273" r:id="rId15"/>
    <p:sldId id="264" r:id="rId16"/>
    <p:sldId id="270" r:id="rId17"/>
    <p:sldId id="275" r:id="rId18"/>
    <p:sldId id="274" r:id="rId19"/>
    <p:sldId id="271" r:id="rId20"/>
    <p:sldId id="27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580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5F771-C27D-4F4A-B868-E9790405D1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DCAEF-B3F0-4F17-9A7E-14A34F74CE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49319-263B-4751-88EB-D4B2369B7748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89740-DCA6-4A78-BAB1-2D9E326746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6BEC6-6130-46E8-8048-0A429B90A3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B3C7B-DC0F-465E-B29C-F9A8851D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8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9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164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3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646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51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0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42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6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9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2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2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6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3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993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71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D169-1194-4CE8-A77A-8F61766C9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ru-RU" dirty="0"/>
              <a:t>Проект «Копилка со счётчиком монет»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A245F-95E3-4F3A-B84F-B64F6DC05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11058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C300-D992-44A8-BD62-7E686526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компонентов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EDEC-C2E4-47A8-812A-C5B15B2B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Остальные использованные компоненты:</a:t>
            </a:r>
          </a:p>
          <a:p>
            <a:r>
              <a:rPr lang="ru-RU" dirty="0"/>
              <a:t>Инфракрасный светодиод</a:t>
            </a:r>
          </a:p>
          <a:p>
            <a:r>
              <a:rPr lang="ru-RU" dirty="0"/>
              <a:t>Фотодиод</a:t>
            </a:r>
          </a:p>
          <a:p>
            <a:r>
              <a:rPr lang="ru-RU" dirty="0"/>
              <a:t>Переключатель питания</a:t>
            </a:r>
          </a:p>
        </p:txBody>
      </p:sp>
    </p:spTree>
    <p:extLst>
      <p:ext uri="{BB962C8B-B14F-4D97-AF65-F5344CB8AC3E}">
        <p14:creationId xmlns:p14="http://schemas.microsoft.com/office/powerpoint/2010/main" val="176473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44E-269D-4212-82F0-B887FCD4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6375-A7B6-4E07-B563-B5CC2E5C3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ТУТ БУИТ СХЕМА </a:t>
            </a:r>
          </a:p>
        </p:txBody>
      </p:sp>
    </p:spTree>
    <p:extLst>
      <p:ext uri="{BB962C8B-B14F-4D97-AF65-F5344CB8AC3E}">
        <p14:creationId xmlns:p14="http://schemas.microsoft.com/office/powerpoint/2010/main" val="49664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35B3-2FE2-4C01-9E9E-016AE64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 корпуса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B624B-1C89-46A6-8827-613BFAD57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8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CC6C-6D46-48C0-85D5-AD993921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модели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CD21-A680-48F3-8D93-BFA76D5F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Прочность</a:t>
            </a:r>
          </a:p>
          <a:p>
            <a:r>
              <a:rPr lang="ru-RU" dirty="0"/>
              <a:t>Простота сборки и установки компонентов</a:t>
            </a:r>
          </a:p>
          <a:p>
            <a:r>
              <a:rPr lang="ru-RU" dirty="0"/>
              <a:t>Приятный внешний вид</a:t>
            </a:r>
          </a:p>
          <a:p>
            <a:r>
              <a:rPr lang="ru-RU" dirty="0"/>
              <a:t>Удобство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85297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2AC0-4CD4-43D8-BFC6-17024C3E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3600A161-7289-4656-AE74-417970F3C3F0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7258949"/>
                  </p:ext>
                </p:extLst>
              </p:nvPr>
            </p:nvGraphicFramePr>
            <p:xfrm>
              <a:off x="4856163" y="446088"/>
              <a:ext cx="6251575" cy="541496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51575" cy="5414962"/>
                    </a:xfrm>
                    <a:prstGeom prst="rect">
                      <a:avLst/>
                    </a:prstGeom>
                  </am3d:spPr>
                  <am3d:camera>
                    <am3d:pos x="0" y="0" z="775105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510" d="1000000"/>
                    <am3d:preTrans dx="-66694" dy="-15311714" dz="21669"/>
                    <am3d:scale>
                      <am3d:sx n="1000000" d="1000000"/>
                      <am3d:sy n="1000000" d="1000000"/>
                      <am3d:sz n="1000000" d="1000000"/>
                    </am3d:scale>
                    <am3d:rot ax="9418312" ay="-3232642" az="-966302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916851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3600A161-7289-4656-AE74-417970F3C3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6163" y="446088"/>
                <a:ext cx="6251575" cy="5414962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8F6510-B5EA-4E41-8ACB-518744592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9A16-FF5A-4E2A-973C-F734884B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3д печать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C69ED-23FE-4903-AC04-A13A585F7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1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D0C1-EB78-48A2-BE86-C3C95A9C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Экспорт 3д модели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69D7-9995-4AB5-817B-651BC8302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Готовые модели частей корпуса нужно экспортировать в формат </a:t>
            </a:r>
            <a:r>
              <a:rPr lang="en-US" dirty="0" err="1"/>
              <a:t>stl</a:t>
            </a:r>
            <a:r>
              <a:rPr lang="ru-RU" dirty="0"/>
              <a:t>. Их конвертирует их в код, который понимает 3д принтер – </a:t>
            </a:r>
            <a:r>
              <a:rPr lang="en-US" dirty="0" err="1"/>
              <a:t>GCode</a:t>
            </a:r>
            <a:r>
              <a:rPr lang="ru-RU" dirty="0"/>
              <a:t> – специальная программа - </a:t>
            </a:r>
            <a:r>
              <a:rPr lang="ru-RU" dirty="0" err="1"/>
              <a:t>слайсер</a:t>
            </a:r>
            <a:r>
              <a:rPr lang="ru-RU" dirty="0"/>
              <a:t>. Теперь «нарезанные» модели можно отправить на печать.</a:t>
            </a:r>
          </a:p>
        </p:txBody>
      </p:sp>
    </p:spTree>
    <p:extLst>
      <p:ext uri="{BB962C8B-B14F-4D97-AF65-F5344CB8AC3E}">
        <p14:creationId xmlns:p14="http://schemas.microsoft.com/office/powerpoint/2010/main" val="206435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1630-00E4-4E86-B6DF-40C7CE8D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печати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AFD5-0804-4F82-BFEB-52AE065D2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Модели были напечатаны пластиком </a:t>
            </a:r>
            <a:r>
              <a:rPr lang="en-US" dirty="0"/>
              <a:t>PLA</a:t>
            </a:r>
            <a:r>
              <a:rPr lang="ru-RU" dirty="0"/>
              <a:t>. Он хорошо подходит для печати домашним 3д принтером: имеет небольшую усадку, не требует подогрева печатающей поверхности, хорошо липнет к ней, имеет хорошую </a:t>
            </a:r>
            <a:r>
              <a:rPr lang="ru-RU" dirty="0" err="1"/>
              <a:t>спекаемость</a:t>
            </a:r>
            <a:r>
              <a:rPr lang="ru-RU" dirty="0"/>
              <a:t> слоёв</a:t>
            </a:r>
          </a:p>
        </p:txBody>
      </p:sp>
    </p:spTree>
    <p:extLst>
      <p:ext uri="{BB962C8B-B14F-4D97-AF65-F5344CB8AC3E}">
        <p14:creationId xmlns:p14="http://schemas.microsoft.com/office/powerpoint/2010/main" val="1838046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53B5-F307-4016-89A4-5D351B27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Печать частей корпуса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F7FB-62B0-4188-99D5-7B5A0033C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ТУТ БУДУТ ТАМЛАПС И ФОТКИ ПЕЧАТИ ДЕТАЛИ ОКЕЙ ДА????</a:t>
            </a:r>
          </a:p>
        </p:txBody>
      </p:sp>
    </p:spTree>
    <p:extLst>
      <p:ext uri="{BB962C8B-B14F-4D97-AF65-F5344CB8AC3E}">
        <p14:creationId xmlns:p14="http://schemas.microsoft.com/office/powerpoint/2010/main" val="330083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C2D6-2AE8-4B28-AE2D-266345BAD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 микроконтроллера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A967D-8231-4A6A-BDB3-225A74CEF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32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41A0-978D-4E04-8C49-F59DE7AC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проекта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286A9-1671-4BD2-A417-832EEA699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564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8668-EACE-4456-820D-B28AF4F9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программе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2B65-A69D-4798-BA25-26BC9124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Высокая скорость выполнения</a:t>
            </a:r>
          </a:p>
          <a:p>
            <a:r>
              <a:rPr lang="ru-RU" dirty="0"/>
              <a:t>Удобство использования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012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3193-53D7-47EC-8036-69720A26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EC63-FC9C-45FA-8597-51A932C5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77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A32E-68C7-4AB1-BB96-1C0B10F4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Зарождение идеи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6014-F674-402B-9A8A-E620B3D17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Идея создания копилки, способной считать сумму монет внутри неё пришла ко мне в голову, когда я в очередной раз опустошал копилку и подсчитывал монеты, хранящиеся в ней, чтобы проверить, накопилась ли нужная сумма.</a:t>
            </a:r>
          </a:p>
          <a:p>
            <a:r>
              <a:rPr lang="ru-RU" dirty="0"/>
              <a:t>В банковских учреждениях часто используют устройства для подсчёта купюр, тогда почему бы не создать что-то подобное для монет?</a:t>
            </a:r>
          </a:p>
        </p:txBody>
      </p:sp>
    </p:spTree>
    <p:extLst>
      <p:ext uri="{BB962C8B-B14F-4D97-AF65-F5344CB8AC3E}">
        <p14:creationId xmlns:p14="http://schemas.microsoft.com/office/powerpoint/2010/main" val="41255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2BD0-D763-45A0-BAE7-4541D34F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рынка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E3B881-A2F1-4304-8B5F-91E4F4B5B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975" y="453231"/>
            <a:ext cx="5695950" cy="5400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955AE-9F8C-432A-BEC3-ECBA269D9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2400" dirty="0"/>
              <a:t>На просторах сети интернет я нашёл единственное подобное устройство ценой в 1500 рублей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27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3303-933E-4099-82F7-CDF64AF5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3812-9C7E-489A-8E3C-002C9574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данного проекта будет создание устройства, способного определять номинал брошенной в него монеты и находить общую сумму монет, в нём находящихся. Для вывода информации было решено использовать дисплей, а определять номинал монеты по </a:t>
            </a:r>
            <a:r>
              <a:rPr lang="ru-RU"/>
              <a:t>её диаметру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8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086A-48F8-4847-B1A0-2E4D9952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F30A-3A5C-4988-BCF6-13B0C2BF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Сборка радиосхемы</a:t>
            </a:r>
          </a:p>
          <a:p>
            <a:r>
              <a:rPr lang="ru-RU" dirty="0"/>
              <a:t>3д моделирование корпуса</a:t>
            </a:r>
          </a:p>
          <a:p>
            <a:r>
              <a:rPr lang="ru-RU" dirty="0"/>
              <a:t>3д печать корпуса</a:t>
            </a:r>
          </a:p>
          <a:p>
            <a:r>
              <a:rPr lang="ru-RU" dirty="0"/>
              <a:t>Сборка устройства</a:t>
            </a:r>
          </a:p>
          <a:p>
            <a:r>
              <a:rPr lang="ru-RU" dirty="0"/>
              <a:t>Программирование микроконтроллера</a:t>
            </a:r>
          </a:p>
        </p:txBody>
      </p:sp>
    </p:spTree>
    <p:extLst>
      <p:ext uri="{BB962C8B-B14F-4D97-AF65-F5344CB8AC3E}">
        <p14:creationId xmlns:p14="http://schemas.microsoft.com/office/powerpoint/2010/main" val="132680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FE19-573E-40BA-AB42-1580BC2F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радиосхемы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BE67C-0DBA-4B0D-9397-19AD9CAEB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96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2683-D739-4579-AE2F-FC0E2FE6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компонентам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873F-41AC-4505-A672-7ECC915F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Дешевизна</a:t>
            </a:r>
          </a:p>
          <a:p>
            <a:r>
              <a:rPr lang="ru-RU" dirty="0"/>
              <a:t>Энергоэффективность</a:t>
            </a:r>
          </a:p>
          <a:p>
            <a:r>
              <a:rPr lang="ru-RU" dirty="0"/>
              <a:t>Компактность</a:t>
            </a:r>
          </a:p>
          <a:p>
            <a:r>
              <a:rPr lang="ru-RU" dirty="0"/>
              <a:t>Простота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4337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CE74-B722-4658-B187-3212ECA7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компонентов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92E2-82D1-475C-B633-81BC931EB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Arduino NANO</a:t>
            </a:r>
          </a:p>
          <a:p>
            <a:pPr lvl="1"/>
            <a:r>
              <a:rPr lang="ru-RU" dirty="0"/>
              <a:t>Компактная, недорогая, производительная и энергоэффективная плата</a:t>
            </a:r>
          </a:p>
          <a:p>
            <a:r>
              <a:rPr lang="ru-RU" dirty="0"/>
              <a:t>Монохромный </a:t>
            </a:r>
            <a:r>
              <a:rPr lang="en-US" dirty="0"/>
              <a:t>OLED </a:t>
            </a:r>
            <a:r>
              <a:rPr lang="ru-RU" dirty="0"/>
              <a:t>дисплей 0</a:t>
            </a:r>
            <a:r>
              <a:rPr lang="en-US" dirty="0"/>
              <a:t>,96”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Энергоэффективный, контрастный, лёгкий в обращении дисплей</a:t>
            </a:r>
          </a:p>
          <a:p>
            <a:r>
              <a:rPr lang="ru-RU" dirty="0"/>
              <a:t>Сенсорная кнопка</a:t>
            </a:r>
          </a:p>
          <a:p>
            <a:pPr lvl="1"/>
            <a:r>
              <a:rPr lang="ru-RU" dirty="0"/>
              <a:t>Простая в использовании, надёжная и точная</a:t>
            </a:r>
          </a:p>
        </p:txBody>
      </p:sp>
    </p:spTree>
    <p:extLst>
      <p:ext uri="{BB962C8B-B14F-4D97-AF65-F5344CB8AC3E}">
        <p14:creationId xmlns:p14="http://schemas.microsoft.com/office/powerpoint/2010/main" val="696540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3173</TotalTime>
  <Words>318</Words>
  <Application>Microsoft Office PowerPoint</Application>
  <PresentationFormat>Widescreen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Century Gothic</vt:lpstr>
      <vt:lpstr>Wingdings 2</vt:lpstr>
      <vt:lpstr>Quotable</vt:lpstr>
      <vt:lpstr>Проект «Копилка со счётчиком монет»</vt:lpstr>
      <vt:lpstr>История проекта</vt:lpstr>
      <vt:lpstr>Зарождение идеи</vt:lpstr>
      <vt:lpstr>Анализ рынка</vt:lpstr>
      <vt:lpstr>PowerPoint Presentation</vt:lpstr>
      <vt:lpstr>Этапы создания проекта</vt:lpstr>
      <vt:lpstr>Сборка радиосхемы</vt:lpstr>
      <vt:lpstr>Требования к компонентам</vt:lpstr>
      <vt:lpstr>Подбор компонентов</vt:lpstr>
      <vt:lpstr>Подбор компонентов</vt:lpstr>
      <vt:lpstr>Схема</vt:lpstr>
      <vt:lpstr>Моделирование корпуса</vt:lpstr>
      <vt:lpstr>Требования к модели</vt:lpstr>
      <vt:lpstr>Модель</vt:lpstr>
      <vt:lpstr>3д печать</vt:lpstr>
      <vt:lpstr>Экспорт 3д модели</vt:lpstr>
      <vt:lpstr>Настройки печати</vt:lpstr>
      <vt:lpstr>Печать частей корпуса</vt:lpstr>
      <vt:lpstr>Программирование микроконтроллера</vt:lpstr>
      <vt:lpstr>Требования к программе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Родион Радченко</dc:creator>
  <cp:lastModifiedBy>Родион Радченко</cp:lastModifiedBy>
  <cp:revision>10</cp:revision>
  <dcterms:created xsi:type="dcterms:W3CDTF">2021-02-09T16:03:38Z</dcterms:created>
  <dcterms:modified xsi:type="dcterms:W3CDTF">2021-02-11T20:56:54Z</dcterms:modified>
</cp:coreProperties>
</file>