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5"/>
  </p:notesMasterIdLst>
  <p:sldIdLst>
    <p:sldId id="256" r:id="rId2"/>
    <p:sldId id="278" r:id="rId3"/>
    <p:sldId id="257" r:id="rId4"/>
    <p:sldId id="258" r:id="rId5"/>
    <p:sldId id="271" r:id="rId6"/>
    <p:sldId id="274" r:id="rId7"/>
    <p:sldId id="273" r:id="rId8"/>
    <p:sldId id="272" r:id="rId9"/>
    <p:sldId id="275" r:id="rId10"/>
    <p:sldId id="276" r:id="rId11"/>
    <p:sldId id="270" r:id="rId12"/>
    <p:sldId id="259" r:id="rId13"/>
    <p:sldId id="260" r:id="rId14"/>
    <p:sldId id="261" r:id="rId15"/>
    <p:sldId id="263" r:id="rId16"/>
    <p:sldId id="262" r:id="rId17"/>
    <p:sldId id="264" r:id="rId18"/>
    <p:sldId id="266" r:id="rId19"/>
    <p:sldId id="265" r:id="rId20"/>
    <p:sldId id="267" r:id="rId21"/>
    <p:sldId id="268" r:id="rId22"/>
    <p:sldId id="269"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6B4349-B08D-D627-3333-1F06F96F90FA}" v="194" dt="2023-03-13T01:14:45.593"/>
    <p1510:client id="{964CCAB5-8FC5-2937-41AC-953651C81296}" v="1004" dt="2023-03-13T03:30:48.349"/>
    <p1510:client id="{A2C8EBE3-5BC6-4DB7-6E3F-13138EA435B4}" v="235" dt="2023-03-13T05:52:19.4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iqueshadmanrafeed@cmail.carleton.ca" userId="S::urn:spo:guest#sabiqueshadmanrafeed@cmail.carleton.ca::" providerId="AD" clId="Web-{A2C8EBE3-5BC6-4DB7-6E3F-13138EA435B4}"/>
    <pc:docChg chg="addSld delSld modSld">
      <pc:chgData name="sabiqueshadmanrafeed@cmail.carleton.ca" userId="S::urn:spo:guest#sabiqueshadmanrafeed@cmail.carleton.ca::" providerId="AD" clId="Web-{A2C8EBE3-5BC6-4DB7-6E3F-13138EA435B4}" dt="2023-03-13T05:52:19.475" v="221" actId="14100"/>
      <pc:docMkLst>
        <pc:docMk/>
      </pc:docMkLst>
      <pc:sldChg chg="addSp modSp">
        <pc:chgData name="sabiqueshadmanrafeed@cmail.carleton.ca" userId="S::urn:spo:guest#sabiqueshadmanrafeed@cmail.carleton.ca::" providerId="AD" clId="Web-{A2C8EBE3-5BC6-4DB7-6E3F-13138EA435B4}" dt="2023-03-13T05:52:19.475" v="221" actId="14100"/>
        <pc:sldMkLst>
          <pc:docMk/>
          <pc:sldMk cId="1638260434" sldId="272"/>
        </pc:sldMkLst>
        <pc:spChg chg="mod">
          <ac:chgData name="sabiqueshadmanrafeed@cmail.carleton.ca" userId="S::urn:spo:guest#sabiqueshadmanrafeed@cmail.carleton.ca::" providerId="AD" clId="Web-{A2C8EBE3-5BC6-4DB7-6E3F-13138EA435B4}" dt="2023-03-13T03:56:31.089" v="136" actId="20577"/>
          <ac:spMkLst>
            <pc:docMk/>
            <pc:sldMk cId="1638260434" sldId="272"/>
            <ac:spMk id="3" creationId="{378863F8-DB2C-4040-9026-D3FAB09373DA}"/>
          </ac:spMkLst>
        </pc:spChg>
        <pc:spChg chg="mod">
          <ac:chgData name="sabiqueshadmanrafeed@cmail.carleton.ca" userId="S::urn:spo:guest#sabiqueshadmanrafeed@cmail.carleton.ca::" providerId="AD" clId="Web-{A2C8EBE3-5BC6-4DB7-6E3F-13138EA435B4}" dt="2023-03-13T03:56:37.245" v="138" actId="20577"/>
          <ac:spMkLst>
            <pc:docMk/>
            <pc:sldMk cId="1638260434" sldId="272"/>
            <ac:spMk id="7" creationId="{005F40D1-1E3A-4C9A-8F0F-EB318EDA5E39}"/>
          </ac:spMkLst>
        </pc:spChg>
        <pc:picChg chg="add mod ord">
          <ac:chgData name="sabiqueshadmanrafeed@cmail.carleton.ca" userId="S::urn:spo:guest#sabiqueshadmanrafeed@cmail.carleton.ca::" providerId="AD" clId="Web-{A2C8EBE3-5BC6-4DB7-6E3F-13138EA435B4}" dt="2023-03-13T03:50:53.303" v="93" actId="14100"/>
          <ac:picMkLst>
            <pc:docMk/>
            <pc:sldMk cId="1638260434" sldId="272"/>
            <ac:picMk id="4" creationId="{5648FDEA-D526-C3FD-30AA-5332AEB9F924}"/>
          </ac:picMkLst>
        </pc:picChg>
        <pc:picChg chg="mod">
          <ac:chgData name="sabiqueshadmanrafeed@cmail.carleton.ca" userId="S::urn:spo:guest#sabiqueshadmanrafeed@cmail.carleton.ca::" providerId="AD" clId="Web-{A2C8EBE3-5BC6-4DB7-6E3F-13138EA435B4}" dt="2023-03-13T05:52:19.475" v="221" actId="14100"/>
          <ac:picMkLst>
            <pc:docMk/>
            <pc:sldMk cId="1638260434" sldId="272"/>
            <ac:picMk id="9" creationId="{2BE953EA-AE3A-3F71-6ADB-B7F58EC93282}"/>
          </ac:picMkLst>
        </pc:picChg>
      </pc:sldChg>
      <pc:sldChg chg="addSp modSp new">
        <pc:chgData name="sabiqueshadmanrafeed@cmail.carleton.ca" userId="S::urn:spo:guest#sabiqueshadmanrafeed@cmail.carleton.ca::" providerId="AD" clId="Web-{A2C8EBE3-5BC6-4DB7-6E3F-13138EA435B4}" dt="2023-03-13T05:52:05.740" v="218" actId="1076"/>
        <pc:sldMkLst>
          <pc:docMk/>
          <pc:sldMk cId="3206070651" sldId="275"/>
        </pc:sldMkLst>
        <pc:spChg chg="mod">
          <ac:chgData name="sabiqueshadmanrafeed@cmail.carleton.ca" userId="S::urn:spo:guest#sabiqueshadmanrafeed@cmail.carleton.ca::" providerId="AD" clId="Web-{A2C8EBE3-5BC6-4DB7-6E3F-13138EA435B4}" dt="2023-03-13T03:52:06.429" v="97" actId="14100"/>
          <ac:spMkLst>
            <pc:docMk/>
            <pc:sldMk cId="3206070651" sldId="275"/>
            <ac:spMk id="2" creationId="{DF552DB2-4CA5-5CD7-9989-BF26F958EBF7}"/>
          </ac:spMkLst>
        </pc:spChg>
        <pc:spChg chg="mod">
          <ac:chgData name="sabiqueshadmanrafeed@cmail.carleton.ca" userId="S::urn:spo:guest#sabiqueshadmanrafeed@cmail.carleton.ca::" providerId="AD" clId="Web-{A2C8EBE3-5BC6-4DB7-6E3F-13138EA435B4}" dt="2023-03-13T03:56:26.042" v="135" actId="20577"/>
          <ac:spMkLst>
            <pc:docMk/>
            <pc:sldMk cId="3206070651" sldId="275"/>
            <ac:spMk id="3" creationId="{CB521619-3C60-82E8-3268-6691169099A8}"/>
          </ac:spMkLst>
        </pc:spChg>
        <pc:picChg chg="add mod">
          <ac:chgData name="sabiqueshadmanrafeed@cmail.carleton.ca" userId="S::urn:spo:guest#sabiqueshadmanrafeed@cmail.carleton.ca::" providerId="AD" clId="Web-{A2C8EBE3-5BC6-4DB7-6E3F-13138EA435B4}" dt="2023-03-13T05:52:05.740" v="218" actId="1076"/>
          <ac:picMkLst>
            <pc:docMk/>
            <pc:sldMk cId="3206070651" sldId="275"/>
            <ac:picMk id="5" creationId="{A28D5A94-6E9B-D20D-D723-47E437654B78}"/>
          </ac:picMkLst>
        </pc:picChg>
      </pc:sldChg>
      <pc:sldChg chg="addSp delSp modSp new">
        <pc:chgData name="sabiqueshadmanrafeed@cmail.carleton.ca" userId="S::urn:spo:guest#sabiqueshadmanrafeed@cmail.carleton.ca::" providerId="AD" clId="Web-{A2C8EBE3-5BC6-4DB7-6E3F-13138EA435B4}" dt="2023-03-13T05:49:45.914" v="216" actId="20577"/>
        <pc:sldMkLst>
          <pc:docMk/>
          <pc:sldMk cId="701179745" sldId="276"/>
        </pc:sldMkLst>
        <pc:spChg chg="mod">
          <ac:chgData name="sabiqueshadmanrafeed@cmail.carleton.ca" userId="S::urn:spo:guest#sabiqueshadmanrafeed@cmail.carleton.ca::" providerId="AD" clId="Web-{A2C8EBE3-5BC6-4DB7-6E3F-13138EA435B4}" dt="2023-03-13T03:58:00.434" v="148" actId="14100"/>
          <ac:spMkLst>
            <pc:docMk/>
            <pc:sldMk cId="701179745" sldId="276"/>
            <ac:spMk id="2" creationId="{0842F436-E15C-906D-1784-B74FA8178EDB}"/>
          </ac:spMkLst>
        </pc:spChg>
        <pc:spChg chg="add del mod">
          <ac:chgData name="sabiqueshadmanrafeed@cmail.carleton.ca" userId="S::urn:spo:guest#sabiqueshadmanrafeed@cmail.carleton.ca::" providerId="AD" clId="Web-{A2C8EBE3-5BC6-4DB7-6E3F-13138EA435B4}" dt="2023-03-13T05:49:45.914" v="216" actId="20577"/>
          <ac:spMkLst>
            <pc:docMk/>
            <pc:sldMk cId="701179745" sldId="276"/>
            <ac:spMk id="3" creationId="{BB57F043-334C-D96A-19E4-6D4F3066D98A}"/>
          </ac:spMkLst>
        </pc:spChg>
        <pc:picChg chg="add del mod ord">
          <ac:chgData name="sabiqueshadmanrafeed@cmail.carleton.ca" userId="S::urn:spo:guest#sabiqueshadmanrafeed@cmail.carleton.ca::" providerId="AD" clId="Web-{A2C8EBE3-5BC6-4DB7-6E3F-13138EA435B4}" dt="2023-03-13T03:58:02.528" v="150"/>
          <ac:picMkLst>
            <pc:docMk/>
            <pc:sldMk cId="701179745" sldId="276"/>
            <ac:picMk id="5" creationId="{10285D57-E563-78F4-9776-5B0C6A1A4C8B}"/>
          </ac:picMkLst>
        </pc:picChg>
        <pc:picChg chg="add mod">
          <ac:chgData name="sabiqueshadmanrafeed@cmail.carleton.ca" userId="S::urn:spo:guest#sabiqueshadmanrafeed@cmail.carleton.ca::" providerId="AD" clId="Web-{A2C8EBE3-5BC6-4DB7-6E3F-13138EA435B4}" dt="2023-03-13T03:58:45.263" v="169" actId="14100"/>
          <ac:picMkLst>
            <pc:docMk/>
            <pc:sldMk cId="701179745" sldId="276"/>
            <ac:picMk id="6" creationId="{D103B8BE-76CC-7266-E3D4-9F6D01D51526}"/>
          </ac:picMkLst>
        </pc:picChg>
      </pc:sldChg>
      <pc:sldChg chg="modSp new del">
        <pc:chgData name="sabiqueshadmanrafeed@cmail.carleton.ca" userId="S::urn:spo:guest#sabiqueshadmanrafeed@cmail.carleton.ca::" providerId="AD" clId="Web-{A2C8EBE3-5BC6-4DB7-6E3F-13138EA435B4}" dt="2023-03-13T05:02:13.898" v="205"/>
        <pc:sldMkLst>
          <pc:docMk/>
          <pc:sldMk cId="414798707" sldId="277"/>
        </pc:sldMkLst>
        <pc:spChg chg="mod">
          <ac:chgData name="sabiqueshadmanrafeed@cmail.carleton.ca" userId="S::urn:spo:guest#sabiqueshadmanrafeed@cmail.carleton.ca::" providerId="AD" clId="Web-{A2C8EBE3-5BC6-4DB7-6E3F-13138EA435B4}" dt="2023-03-13T05:02:09.086" v="204" actId="14100"/>
          <ac:spMkLst>
            <pc:docMk/>
            <pc:sldMk cId="414798707" sldId="277"/>
            <ac:spMk id="2" creationId="{D44F99A6-15D1-E3AE-DD92-BB86C2A3DCC8}"/>
          </ac:spMkLst>
        </pc:spChg>
        <pc:spChg chg="mod">
          <ac:chgData name="sabiqueshadmanrafeed@cmail.carleton.ca" userId="S::urn:spo:guest#sabiqueshadmanrafeed@cmail.carleton.ca::" providerId="AD" clId="Web-{A2C8EBE3-5BC6-4DB7-6E3F-13138EA435B4}" dt="2023-03-13T05:02:04.430" v="202" actId="1076"/>
          <ac:spMkLst>
            <pc:docMk/>
            <pc:sldMk cId="414798707" sldId="277"/>
            <ac:spMk id="3" creationId="{129A0E14-3A9B-CC74-9549-D95AED20E2C3}"/>
          </ac:spMkLst>
        </pc:spChg>
      </pc:sldChg>
      <pc:sldChg chg="modSp new del">
        <pc:chgData name="sabiqueshadmanrafeed@cmail.carleton.ca" userId="S::urn:spo:guest#sabiqueshadmanrafeed@cmail.carleton.ca::" providerId="AD" clId="Web-{A2C8EBE3-5BC6-4DB7-6E3F-13138EA435B4}" dt="2023-03-13T05:03:08.086" v="211"/>
        <pc:sldMkLst>
          <pc:docMk/>
          <pc:sldMk cId="2852652714" sldId="277"/>
        </pc:sldMkLst>
        <pc:spChg chg="mod">
          <ac:chgData name="sabiqueshadmanrafeed@cmail.carleton.ca" userId="S::urn:spo:guest#sabiqueshadmanrafeed@cmail.carleton.ca::" providerId="AD" clId="Web-{A2C8EBE3-5BC6-4DB7-6E3F-13138EA435B4}" dt="2023-03-13T05:02:34.258" v="209" actId="14100"/>
          <ac:spMkLst>
            <pc:docMk/>
            <pc:sldMk cId="2852652714" sldId="277"/>
            <ac:spMk id="2" creationId="{A63B1BAF-F001-4320-108D-E3C5C84CCA8F}"/>
          </ac:spMkLst>
        </pc:spChg>
        <pc:spChg chg="mod">
          <ac:chgData name="sabiqueshadmanrafeed@cmail.carleton.ca" userId="S::urn:spo:guest#sabiqueshadmanrafeed@cmail.carleton.ca::" providerId="AD" clId="Web-{A2C8EBE3-5BC6-4DB7-6E3F-13138EA435B4}" dt="2023-03-13T05:02:37.226" v="210" actId="14100"/>
          <ac:spMkLst>
            <pc:docMk/>
            <pc:sldMk cId="2852652714" sldId="277"/>
            <ac:spMk id="3" creationId="{9B275421-DAD5-40F3-7E9F-385F86E62680}"/>
          </ac:spMkLst>
        </pc:spChg>
      </pc:sldChg>
    </pc:docChg>
  </pc:docChgLst>
  <pc:docChgLst>
    <pc:chgData name="sabiqueshadmanrafeed@cmail.carleton.ca" userId="S::urn:spo:guest#sabiqueshadmanrafeed@cmail.carleton.ca::" providerId="AD" clId="Web-{1C6B4349-B08D-D627-3333-1F06F96F90FA}"/>
    <pc:docChg chg="addSld delSld modSld">
      <pc:chgData name="sabiqueshadmanrafeed@cmail.carleton.ca" userId="S::urn:spo:guest#sabiqueshadmanrafeed@cmail.carleton.ca::" providerId="AD" clId="Web-{1C6B4349-B08D-D627-3333-1F06F96F90FA}" dt="2023-03-13T01:14:45.593" v="194" actId="20577"/>
      <pc:docMkLst>
        <pc:docMk/>
      </pc:docMkLst>
      <pc:sldChg chg="addSp delSp modSp mod setBg setClrOvrMap">
        <pc:chgData name="sabiqueshadmanrafeed@cmail.carleton.ca" userId="S::urn:spo:guest#sabiqueshadmanrafeed@cmail.carleton.ca::" providerId="AD" clId="Web-{1C6B4349-B08D-D627-3333-1F06F96F90FA}" dt="2023-03-13T00:41:15.264" v="89" actId="20577"/>
        <pc:sldMkLst>
          <pc:docMk/>
          <pc:sldMk cId="1438712326" sldId="256"/>
        </pc:sldMkLst>
        <pc:spChg chg="mod">
          <ac:chgData name="sabiqueshadmanrafeed@cmail.carleton.ca" userId="S::urn:spo:guest#sabiqueshadmanrafeed@cmail.carleton.ca::" providerId="AD" clId="Web-{1C6B4349-B08D-D627-3333-1F06F96F90FA}" dt="2023-03-13T00:41:01.311" v="86"/>
          <ac:spMkLst>
            <pc:docMk/>
            <pc:sldMk cId="1438712326" sldId="256"/>
            <ac:spMk id="2" creationId="{4773FBED-D0B9-4D83-A490-1F83B3E3E9D8}"/>
          </ac:spMkLst>
        </pc:spChg>
        <pc:spChg chg="mod">
          <ac:chgData name="sabiqueshadmanrafeed@cmail.carleton.ca" userId="S::urn:spo:guest#sabiqueshadmanrafeed@cmail.carleton.ca::" providerId="AD" clId="Web-{1C6B4349-B08D-D627-3333-1F06F96F90FA}" dt="2023-03-13T00:41:15.264" v="89" actId="20577"/>
          <ac:spMkLst>
            <pc:docMk/>
            <pc:sldMk cId="1438712326" sldId="256"/>
            <ac:spMk id="3" creationId="{04F44733-1820-459B-8DD7-C46E4CA30030}"/>
          </ac:spMkLst>
        </pc:spChg>
        <pc:spChg chg="mod">
          <ac:chgData name="sabiqueshadmanrafeed@cmail.carleton.ca" userId="S::urn:spo:guest#sabiqueshadmanrafeed@cmail.carleton.ca::" providerId="AD" clId="Web-{1C6B4349-B08D-D627-3333-1F06F96F90FA}" dt="2023-03-13T00:41:01.311" v="86"/>
          <ac:spMkLst>
            <pc:docMk/>
            <pc:sldMk cId="1438712326" sldId="256"/>
            <ac:spMk id="4" creationId="{B8F49302-02E3-4478-8981-E667B0DBAE51}"/>
          </ac:spMkLst>
        </pc:spChg>
        <pc:spChg chg="add del">
          <ac:chgData name="sabiqueshadmanrafeed@cmail.carleton.ca" userId="S::urn:spo:guest#sabiqueshadmanrafeed@cmail.carleton.ca::" providerId="AD" clId="Web-{1C6B4349-B08D-D627-3333-1F06F96F90FA}" dt="2023-03-13T00:40:42.201" v="79"/>
          <ac:spMkLst>
            <pc:docMk/>
            <pc:sldMk cId="1438712326" sldId="256"/>
            <ac:spMk id="9" creationId="{081EA652-8C6A-4E69-BEB9-170809474553}"/>
          </ac:spMkLst>
        </pc:spChg>
        <pc:spChg chg="add del">
          <ac:chgData name="sabiqueshadmanrafeed@cmail.carleton.ca" userId="S::urn:spo:guest#sabiqueshadmanrafeed@cmail.carleton.ca::" providerId="AD" clId="Web-{1C6B4349-B08D-D627-3333-1F06F96F90FA}" dt="2023-03-13T00:40:34.217" v="75"/>
          <ac:spMkLst>
            <pc:docMk/>
            <pc:sldMk cId="1438712326" sldId="256"/>
            <ac:spMk id="10" creationId="{71B2258F-86CA-4D4D-8270-BC05FCDEBFB3}"/>
          </ac:spMkLst>
        </pc:spChg>
        <pc:spChg chg="add del">
          <ac:chgData name="sabiqueshadmanrafeed@cmail.carleton.ca" userId="S::urn:spo:guest#sabiqueshadmanrafeed@cmail.carleton.ca::" providerId="AD" clId="Web-{1C6B4349-B08D-D627-3333-1F06F96F90FA}" dt="2023-03-13T00:40:42.201" v="79"/>
          <ac:spMkLst>
            <pc:docMk/>
            <pc:sldMk cId="1438712326" sldId="256"/>
            <ac:spMk id="11" creationId="{5298780A-33B9-4EA2-8F67-DE68AD62841B}"/>
          </ac:spMkLst>
        </pc:spChg>
        <pc:spChg chg="add del">
          <ac:chgData name="sabiqueshadmanrafeed@cmail.carleton.ca" userId="S::urn:spo:guest#sabiqueshadmanrafeed@cmail.carleton.ca::" providerId="AD" clId="Web-{1C6B4349-B08D-D627-3333-1F06F96F90FA}" dt="2023-03-13T00:40:38.498" v="77"/>
          <ac:spMkLst>
            <pc:docMk/>
            <pc:sldMk cId="1438712326" sldId="256"/>
            <ac:spMk id="12" creationId="{D74A4382-E3AD-430A-9A1F-DFA3E0E77A7D}"/>
          </ac:spMkLst>
        </pc:spChg>
        <pc:spChg chg="add del">
          <ac:chgData name="sabiqueshadmanrafeed@cmail.carleton.ca" userId="S::urn:spo:guest#sabiqueshadmanrafeed@cmail.carleton.ca::" providerId="AD" clId="Web-{1C6B4349-B08D-D627-3333-1F06F96F90FA}" dt="2023-03-13T00:40:38.498" v="77"/>
          <ac:spMkLst>
            <pc:docMk/>
            <pc:sldMk cId="1438712326" sldId="256"/>
            <ac:spMk id="13" creationId="{5A59F003-E00A-43F9-91DC-CC54E3B87466}"/>
          </ac:spMkLst>
        </pc:spChg>
        <pc:spChg chg="add del">
          <ac:chgData name="sabiqueshadmanrafeed@cmail.carleton.ca" userId="S::urn:spo:guest#sabiqueshadmanrafeed@cmail.carleton.ca::" providerId="AD" clId="Web-{1C6B4349-B08D-D627-3333-1F06F96F90FA}" dt="2023-03-13T00:40:38.498" v="77"/>
          <ac:spMkLst>
            <pc:docMk/>
            <pc:sldMk cId="1438712326" sldId="256"/>
            <ac:spMk id="14" creationId="{79F40191-0F44-4FD1-82CC-ACB507C14BE6}"/>
          </ac:spMkLst>
        </pc:spChg>
        <pc:spChg chg="add del">
          <ac:chgData name="sabiqueshadmanrafeed@cmail.carleton.ca" userId="S::urn:spo:guest#sabiqueshadmanrafeed@cmail.carleton.ca::" providerId="AD" clId="Web-{1C6B4349-B08D-D627-3333-1F06F96F90FA}" dt="2023-03-13T00:40:42.201" v="79"/>
          <ac:spMkLst>
            <pc:docMk/>
            <pc:sldMk cId="1438712326" sldId="256"/>
            <ac:spMk id="17" creationId="{7F488E8B-4E1E-4402-8935-D4E6C02615C7}"/>
          </ac:spMkLst>
        </pc:spChg>
        <pc:spChg chg="add del">
          <ac:chgData name="sabiqueshadmanrafeed@cmail.carleton.ca" userId="S::urn:spo:guest#sabiqueshadmanrafeed@cmail.carleton.ca::" providerId="AD" clId="Web-{1C6B4349-B08D-D627-3333-1F06F96F90FA}" dt="2023-03-13T00:40:45.529" v="81"/>
          <ac:spMkLst>
            <pc:docMk/>
            <pc:sldMk cId="1438712326" sldId="256"/>
            <ac:spMk id="19" creationId="{38FAA1A1-D861-433F-88FA-1E9D6FD31D11}"/>
          </ac:spMkLst>
        </pc:spChg>
        <pc:spChg chg="add del">
          <ac:chgData name="sabiqueshadmanrafeed@cmail.carleton.ca" userId="S::urn:spo:guest#sabiqueshadmanrafeed@cmail.carleton.ca::" providerId="AD" clId="Web-{1C6B4349-B08D-D627-3333-1F06F96F90FA}" dt="2023-03-13T00:40:45.529" v="81"/>
          <ac:spMkLst>
            <pc:docMk/>
            <pc:sldMk cId="1438712326" sldId="256"/>
            <ac:spMk id="20" creationId="{09588DA8-065E-4F6F-8EFD-43104AB2E0CF}"/>
          </ac:spMkLst>
        </pc:spChg>
        <pc:spChg chg="add del">
          <ac:chgData name="sabiqueshadmanrafeed@cmail.carleton.ca" userId="S::urn:spo:guest#sabiqueshadmanrafeed@cmail.carleton.ca::" providerId="AD" clId="Web-{1C6B4349-B08D-D627-3333-1F06F96F90FA}" dt="2023-03-13T00:40:45.529" v="81"/>
          <ac:spMkLst>
            <pc:docMk/>
            <pc:sldMk cId="1438712326" sldId="256"/>
            <ac:spMk id="21" creationId="{8D71EDA1-87BF-4D5D-AB79-F346FD19278A}"/>
          </ac:spMkLst>
        </pc:spChg>
        <pc:spChg chg="add del">
          <ac:chgData name="sabiqueshadmanrafeed@cmail.carleton.ca" userId="S::urn:spo:guest#sabiqueshadmanrafeed@cmail.carleton.ca::" providerId="AD" clId="Web-{1C6B4349-B08D-D627-3333-1F06F96F90FA}" dt="2023-03-13T00:40:45.529" v="81"/>
          <ac:spMkLst>
            <pc:docMk/>
            <pc:sldMk cId="1438712326" sldId="256"/>
            <ac:spMk id="22" creationId="{C4285719-470E-454C-AF62-8323075F1F5B}"/>
          </ac:spMkLst>
        </pc:spChg>
        <pc:spChg chg="add del">
          <ac:chgData name="sabiqueshadmanrafeed@cmail.carleton.ca" userId="S::urn:spo:guest#sabiqueshadmanrafeed@cmail.carleton.ca::" providerId="AD" clId="Web-{1C6B4349-B08D-D627-3333-1F06F96F90FA}" dt="2023-03-13T00:40:45.529" v="81"/>
          <ac:spMkLst>
            <pc:docMk/>
            <pc:sldMk cId="1438712326" sldId="256"/>
            <ac:spMk id="23" creationId="{CD9FE4EF-C4D8-49A0-B2FF-81D8DB7D8A24}"/>
          </ac:spMkLst>
        </pc:spChg>
        <pc:spChg chg="add del">
          <ac:chgData name="sabiqueshadmanrafeed@cmail.carleton.ca" userId="S::urn:spo:guest#sabiqueshadmanrafeed@cmail.carleton.ca::" providerId="AD" clId="Web-{1C6B4349-B08D-D627-3333-1F06F96F90FA}" dt="2023-03-13T00:40:45.529" v="81"/>
          <ac:spMkLst>
            <pc:docMk/>
            <pc:sldMk cId="1438712326" sldId="256"/>
            <ac:spMk id="24" creationId="{4300840D-0A0B-4512-BACA-B439D5B9C57C}"/>
          </ac:spMkLst>
        </pc:spChg>
        <pc:spChg chg="add del">
          <ac:chgData name="sabiqueshadmanrafeed@cmail.carleton.ca" userId="S::urn:spo:guest#sabiqueshadmanrafeed@cmail.carleton.ca::" providerId="AD" clId="Web-{1C6B4349-B08D-D627-3333-1F06F96F90FA}" dt="2023-03-13T00:40:45.529" v="81"/>
          <ac:spMkLst>
            <pc:docMk/>
            <pc:sldMk cId="1438712326" sldId="256"/>
            <ac:spMk id="25" creationId="{D2B78728-A580-49A7-84F9-6EF6F583ADE0}"/>
          </ac:spMkLst>
        </pc:spChg>
        <pc:spChg chg="add del">
          <ac:chgData name="sabiqueshadmanrafeed@cmail.carleton.ca" userId="S::urn:spo:guest#sabiqueshadmanrafeed@cmail.carleton.ca::" providerId="AD" clId="Web-{1C6B4349-B08D-D627-3333-1F06F96F90FA}" dt="2023-03-13T00:40:48.811" v="83"/>
          <ac:spMkLst>
            <pc:docMk/>
            <pc:sldMk cId="1438712326" sldId="256"/>
            <ac:spMk id="27" creationId="{BEBFA723-5A7B-472D-ABD7-1526B8D3A38B}"/>
          </ac:spMkLst>
        </pc:spChg>
        <pc:spChg chg="add del">
          <ac:chgData name="sabiqueshadmanrafeed@cmail.carleton.ca" userId="S::urn:spo:guest#sabiqueshadmanrafeed@cmail.carleton.ca::" providerId="AD" clId="Web-{1C6B4349-B08D-D627-3333-1F06F96F90FA}" dt="2023-03-13T00:40:48.811" v="83"/>
          <ac:spMkLst>
            <pc:docMk/>
            <pc:sldMk cId="1438712326" sldId="256"/>
            <ac:spMk id="28" creationId="{A6B27065-399A-4CF7-BF70-CF79B9848FC1}"/>
          </ac:spMkLst>
        </pc:spChg>
        <pc:spChg chg="add del">
          <ac:chgData name="sabiqueshadmanrafeed@cmail.carleton.ca" userId="S::urn:spo:guest#sabiqueshadmanrafeed@cmail.carleton.ca::" providerId="AD" clId="Web-{1C6B4349-B08D-D627-3333-1F06F96F90FA}" dt="2023-03-13T00:41:01.295" v="85"/>
          <ac:spMkLst>
            <pc:docMk/>
            <pc:sldMk cId="1438712326" sldId="256"/>
            <ac:spMk id="34" creationId="{68AF5748-FED8-45BA-8631-26D1D10F3246}"/>
          </ac:spMkLst>
        </pc:spChg>
        <pc:spChg chg="add del">
          <ac:chgData name="sabiqueshadmanrafeed@cmail.carleton.ca" userId="S::urn:spo:guest#sabiqueshadmanrafeed@cmail.carleton.ca::" providerId="AD" clId="Web-{1C6B4349-B08D-D627-3333-1F06F96F90FA}" dt="2023-03-13T00:41:01.295" v="85"/>
          <ac:spMkLst>
            <pc:docMk/>
            <pc:sldMk cId="1438712326" sldId="256"/>
            <ac:spMk id="35" creationId="{AF2F604E-43BE-4DC3-B983-E071523364F8}"/>
          </ac:spMkLst>
        </pc:spChg>
        <pc:spChg chg="add del">
          <ac:chgData name="sabiqueshadmanrafeed@cmail.carleton.ca" userId="S::urn:spo:guest#sabiqueshadmanrafeed@cmail.carleton.ca::" providerId="AD" clId="Web-{1C6B4349-B08D-D627-3333-1F06F96F90FA}" dt="2023-03-13T00:41:01.295" v="85"/>
          <ac:spMkLst>
            <pc:docMk/>
            <pc:sldMk cId="1438712326" sldId="256"/>
            <ac:spMk id="36" creationId="{08C9B587-E65E-4B52-B37C-ABEBB6E87928}"/>
          </ac:spMkLst>
        </pc:spChg>
        <pc:spChg chg="add">
          <ac:chgData name="sabiqueshadmanrafeed@cmail.carleton.ca" userId="S::urn:spo:guest#sabiqueshadmanrafeed@cmail.carleton.ca::" providerId="AD" clId="Web-{1C6B4349-B08D-D627-3333-1F06F96F90FA}" dt="2023-03-13T00:41:01.311" v="86"/>
          <ac:spMkLst>
            <pc:docMk/>
            <pc:sldMk cId="1438712326" sldId="256"/>
            <ac:spMk id="39" creationId="{C2554CA6-288E-4202-BC52-2E5A8F0C0AED}"/>
          </ac:spMkLst>
        </pc:spChg>
        <pc:spChg chg="add">
          <ac:chgData name="sabiqueshadmanrafeed@cmail.carleton.ca" userId="S::urn:spo:guest#sabiqueshadmanrafeed@cmail.carleton.ca::" providerId="AD" clId="Web-{1C6B4349-B08D-D627-3333-1F06F96F90FA}" dt="2023-03-13T00:41:01.311" v="86"/>
          <ac:spMkLst>
            <pc:docMk/>
            <pc:sldMk cId="1438712326" sldId="256"/>
            <ac:spMk id="40" creationId="{B10BB131-AC8E-4A8E-A5D1-36260F720C3B}"/>
          </ac:spMkLst>
        </pc:spChg>
        <pc:spChg chg="add">
          <ac:chgData name="sabiqueshadmanrafeed@cmail.carleton.ca" userId="S::urn:spo:guest#sabiqueshadmanrafeed@cmail.carleton.ca::" providerId="AD" clId="Web-{1C6B4349-B08D-D627-3333-1F06F96F90FA}" dt="2023-03-13T00:41:01.311" v="86"/>
          <ac:spMkLst>
            <pc:docMk/>
            <pc:sldMk cId="1438712326" sldId="256"/>
            <ac:spMk id="41" creationId="{5B7778FC-632E-4DCA-A7CB-0D7731CCF970}"/>
          </ac:spMkLst>
        </pc:spChg>
        <pc:spChg chg="add">
          <ac:chgData name="sabiqueshadmanrafeed@cmail.carleton.ca" userId="S::urn:spo:guest#sabiqueshadmanrafeed@cmail.carleton.ca::" providerId="AD" clId="Web-{1C6B4349-B08D-D627-3333-1F06F96F90FA}" dt="2023-03-13T00:41:01.311" v="86"/>
          <ac:spMkLst>
            <pc:docMk/>
            <pc:sldMk cId="1438712326" sldId="256"/>
            <ac:spMk id="42" creationId="{FA23A907-97FB-4A8F-880A-DD77401C4296}"/>
          </ac:spMkLst>
        </pc:spChg>
        <pc:grpChg chg="add del">
          <ac:chgData name="sabiqueshadmanrafeed@cmail.carleton.ca" userId="S::urn:spo:guest#sabiqueshadmanrafeed@cmail.carleton.ca::" providerId="AD" clId="Web-{1C6B4349-B08D-D627-3333-1F06F96F90FA}" dt="2023-03-13T00:40:48.811" v="83"/>
          <ac:grpSpMkLst>
            <pc:docMk/>
            <pc:sldMk cId="1438712326" sldId="256"/>
            <ac:grpSpMk id="29" creationId="{CF22986C-DDF7-4109-9D6A-006800D6B041}"/>
          </ac:grpSpMkLst>
        </pc:grpChg>
        <pc:picChg chg="add del">
          <ac:chgData name="sabiqueshadmanrafeed@cmail.carleton.ca" userId="S::urn:spo:guest#sabiqueshadmanrafeed@cmail.carleton.ca::" providerId="AD" clId="Web-{1C6B4349-B08D-D627-3333-1F06F96F90FA}" dt="2023-03-13T00:40:34.217" v="75"/>
          <ac:picMkLst>
            <pc:docMk/>
            <pc:sldMk cId="1438712326" sldId="256"/>
            <ac:picMk id="6" creationId="{C9EBE9CF-D484-35BA-2D75-73C4C204DCB9}"/>
          </ac:picMkLst>
        </pc:picChg>
        <pc:picChg chg="add del">
          <ac:chgData name="sabiqueshadmanrafeed@cmail.carleton.ca" userId="S::urn:spo:guest#sabiqueshadmanrafeed@cmail.carleton.ca::" providerId="AD" clId="Web-{1C6B4349-B08D-D627-3333-1F06F96F90FA}" dt="2023-03-13T00:40:38.498" v="77"/>
          <ac:picMkLst>
            <pc:docMk/>
            <pc:sldMk cId="1438712326" sldId="256"/>
            <ac:picMk id="15" creationId="{68617DDE-9BBF-EF4D-E9E5-BB95C9C7FC7C}"/>
          </ac:picMkLst>
        </pc:picChg>
        <pc:picChg chg="add del">
          <ac:chgData name="sabiqueshadmanrafeed@cmail.carleton.ca" userId="S::urn:spo:guest#sabiqueshadmanrafeed@cmail.carleton.ca::" providerId="AD" clId="Web-{1C6B4349-B08D-D627-3333-1F06F96F90FA}" dt="2023-03-13T00:40:48.811" v="83"/>
          <ac:picMkLst>
            <pc:docMk/>
            <pc:sldMk cId="1438712326" sldId="256"/>
            <ac:picMk id="32" creationId="{F6EF7215-A0DF-3949-97DA-CB3F67C89D52}"/>
          </ac:picMkLst>
        </pc:picChg>
        <pc:picChg chg="add del">
          <ac:chgData name="sabiqueshadmanrafeed@cmail.carleton.ca" userId="S::urn:spo:guest#sabiqueshadmanrafeed@cmail.carleton.ca::" providerId="AD" clId="Web-{1C6B4349-B08D-D627-3333-1F06F96F90FA}" dt="2023-03-13T00:41:01.295" v="85"/>
          <ac:picMkLst>
            <pc:docMk/>
            <pc:sldMk cId="1438712326" sldId="256"/>
            <ac:picMk id="37" creationId="{5A935446-E212-F1DC-450D-2FD8F4D95EB6}"/>
          </ac:picMkLst>
        </pc:picChg>
        <pc:cxnChg chg="add del">
          <ac:chgData name="sabiqueshadmanrafeed@cmail.carleton.ca" userId="S::urn:spo:guest#sabiqueshadmanrafeed@cmail.carleton.ca::" providerId="AD" clId="Web-{1C6B4349-B08D-D627-3333-1F06F96F90FA}" dt="2023-03-13T00:40:42.201" v="79"/>
          <ac:cxnSpMkLst>
            <pc:docMk/>
            <pc:sldMk cId="1438712326" sldId="256"/>
            <ac:cxnSpMk id="18" creationId="{23AAC9B5-8015-485C-ACF9-A750390E9A56}"/>
          </ac:cxnSpMkLst>
        </pc:cxnChg>
      </pc:sldChg>
      <pc:sldChg chg="addSp modSp mod setBg">
        <pc:chgData name="sabiqueshadmanrafeed@cmail.carleton.ca" userId="S::urn:spo:guest#sabiqueshadmanrafeed@cmail.carleton.ca::" providerId="AD" clId="Web-{1C6B4349-B08D-D627-3333-1F06F96F90FA}" dt="2023-03-13T00:39:13.138" v="67" actId="20577"/>
        <pc:sldMkLst>
          <pc:docMk/>
          <pc:sldMk cId="375608520" sldId="257"/>
        </pc:sldMkLst>
        <pc:spChg chg="mod">
          <ac:chgData name="sabiqueshadmanrafeed@cmail.carleton.ca" userId="S::urn:spo:guest#sabiqueshadmanrafeed@cmail.carleton.ca::" providerId="AD" clId="Web-{1C6B4349-B08D-D627-3333-1F06F96F90FA}" dt="2023-03-13T00:36:02.809" v="56"/>
          <ac:spMkLst>
            <pc:docMk/>
            <pc:sldMk cId="375608520" sldId="257"/>
            <ac:spMk id="2" creationId="{F4B5CE61-303D-47F7-BD21-A4C1F5703BBF}"/>
          </ac:spMkLst>
        </pc:spChg>
        <pc:spChg chg="mod">
          <ac:chgData name="sabiqueshadmanrafeed@cmail.carleton.ca" userId="S::urn:spo:guest#sabiqueshadmanrafeed@cmail.carleton.ca::" providerId="AD" clId="Web-{1C6B4349-B08D-D627-3333-1F06F96F90FA}" dt="2023-03-13T00:39:13.138" v="67" actId="20577"/>
          <ac:spMkLst>
            <pc:docMk/>
            <pc:sldMk cId="375608520" sldId="257"/>
            <ac:spMk id="3" creationId="{381D7A9F-E140-415B-A6BA-CCF4B887FF78}"/>
          </ac:spMkLst>
        </pc:spChg>
        <pc:spChg chg="mod">
          <ac:chgData name="sabiqueshadmanrafeed@cmail.carleton.ca" userId="S::urn:spo:guest#sabiqueshadmanrafeed@cmail.carleton.ca::" providerId="AD" clId="Web-{1C6B4349-B08D-D627-3333-1F06F96F90FA}" dt="2023-03-13T00:36:02.809" v="56"/>
          <ac:spMkLst>
            <pc:docMk/>
            <pc:sldMk cId="375608520" sldId="257"/>
            <ac:spMk id="4" creationId="{CF4A71DB-10E1-470D-8738-4330CC460CAA}"/>
          </ac:spMkLst>
        </pc:spChg>
        <pc:spChg chg="add">
          <ac:chgData name="sabiqueshadmanrafeed@cmail.carleton.ca" userId="S::urn:spo:guest#sabiqueshadmanrafeed@cmail.carleton.ca::" providerId="AD" clId="Web-{1C6B4349-B08D-D627-3333-1F06F96F90FA}" dt="2023-03-13T00:36:02.809" v="56"/>
          <ac:spMkLst>
            <pc:docMk/>
            <pc:sldMk cId="375608520" sldId="257"/>
            <ac:spMk id="9" creationId="{907EF6B7-1338-4443-8C46-6A318D952DFD}"/>
          </ac:spMkLst>
        </pc:spChg>
        <pc:spChg chg="add">
          <ac:chgData name="sabiqueshadmanrafeed@cmail.carleton.ca" userId="S::urn:spo:guest#sabiqueshadmanrafeed@cmail.carleton.ca::" providerId="AD" clId="Web-{1C6B4349-B08D-D627-3333-1F06F96F90FA}" dt="2023-03-13T00:36:02.809" v="56"/>
          <ac:spMkLst>
            <pc:docMk/>
            <pc:sldMk cId="375608520" sldId="257"/>
            <ac:spMk id="11" creationId="{DAAE4CDD-124C-4DCF-9584-B6033B545DD5}"/>
          </ac:spMkLst>
        </pc:spChg>
        <pc:spChg chg="add">
          <ac:chgData name="sabiqueshadmanrafeed@cmail.carleton.ca" userId="S::urn:spo:guest#sabiqueshadmanrafeed@cmail.carleton.ca::" providerId="AD" clId="Web-{1C6B4349-B08D-D627-3333-1F06F96F90FA}" dt="2023-03-13T00:36:02.809" v="56"/>
          <ac:spMkLst>
            <pc:docMk/>
            <pc:sldMk cId="375608520" sldId="257"/>
            <ac:spMk id="13" creationId="{081E4A58-353D-44AE-B2FC-2A74E2E400F7}"/>
          </ac:spMkLst>
        </pc:spChg>
      </pc:sldChg>
      <pc:sldChg chg="modSp">
        <pc:chgData name="sabiqueshadmanrafeed@cmail.carleton.ca" userId="S::urn:spo:guest#sabiqueshadmanrafeed@cmail.carleton.ca::" providerId="AD" clId="Web-{1C6B4349-B08D-D627-3333-1F06F96F90FA}" dt="2023-03-13T00:35:35.856" v="51" actId="20577"/>
        <pc:sldMkLst>
          <pc:docMk/>
          <pc:sldMk cId="3330788527" sldId="258"/>
        </pc:sldMkLst>
        <pc:spChg chg="mod">
          <ac:chgData name="sabiqueshadmanrafeed@cmail.carleton.ca" userId="S::urn:spo:guest#sabiqueshadmanrafeed@cmail.carleton.ca::" providerId="AD" clId="Web-{1C6B4349-B08D-D627-3333-1F06F96F90FA}" dt="2023-03-13T00:35:35.856" v="51" actId="20577"/>
          <ac:spMkLst>
            <pc:docMk/>
            <pc:sldMk cId="3330788527" sldId="258"/>
            <ac:spMk id="2" creationId="{5C19A623-57AE-4C27-A557-42AAB46500DB}"/>
          </ac:spMkLst>
        </pc:spChg>
      </pc:sldChg>
      <pc:sldChg chg="modSp">
        <pc:chgData name="sabiqueshadmanrafeed@cmail.carleton.ca" userId="S::urn:spo:guest#sabiqueshadmanrafeed@cmail.carleton.ca::" providerId="AD" clId="Web-{1C6B4349-B08D-D627-3333-1F06F96F90FA}" dt="2023-03-13T00:35:32.153" v="50" actId="20577"/>
        <pc:sldMkLst>
          <pc:docMk/>
          <pc:sldMk cId="3256753482" sldId="271"/>
        </pc:sldMkLst>
        <pc:spChg chg="mod">
          <ac:chgData name="sabiqueshadmanrafeed@cmail.carleton.ca" userId="S::urn:spo:guest#sabiqueshadmanrafeed@cmail.carleton.ca::" providerId="AD" clId="Web-{1C6B4349-B08D-D627-3333-1F06F96F90FA}" dt="2023-03-13T00:35:32.153" v="50" actId="20577"/>
          <ac:spMkLst>
            <pc:docMk/>
            <pc:sldMk cId="3256753482" sldId="271"/>
            <ac:spMk id="2" creationId="{5C19A623-57AE-4C27-A557-42AAB46500DB}"/>
          </ac:spMkLst>
        </pc:spChg>
      </pc:sldChg>
      <pc:sldChg chg="addSp delSp modSp mod setBg">
        <pc:chgData name="sabiqueshadmanrafeed@cmail.carleton.ca" userId="S::urn:spo:guest#sabiqueshadmanrafeed@cmail.carleton.ca::" providerId="AD" clId="Web-{1C6B4349-B08D-D627-3333-1F06F96F90FA}" dt="2023-03-13T01:14:45.593" v="194" actId="20577"/>
        <pc:sldMkLst>
          <pc:docMk/>
          <pc:sldMk cId="1638260434" sldId="272"/>
        </pc:sldMkLst>
        <pc:spChg chg="mod">
          <ac:chgData name="sabiqueshadmanrafeed@cmail.carleton.ca" userId="S::urn:spo:guest#sabiqueshadmanrafeed@cmail.carleton.ca::" providerId="AD" clId="Web-{1C6B4349-B08D-D627-3333-1F06F96F90FA}" dt="2023-03-13T01:14:45.593" v="194" actId="20577"/>
          <ac:spMkLst>
            <pc:docMk/>
            <pc:sldMk cId="1638260434" sldId="272"/>
            <ac:spMk id="2" creationId="{5C19A623-57AE-4C27-A557-42AAB46500DB}"/>
          </ac:spMkLst>
        </pc:spChg>
        <pc:spChg chg="add del mod">
          <ac:chgData name="sabiqueshadmanrafeed@cmail.carleton.ca" userId="S::urn:spo:guest#sabiqueshadmanrafeed@cmail.carleton.ca::" providerId="AD" clId="Web-{1C6B4349-B08D-D627-3333-1F06F96F90FA}" dt="2023-03-13T01:14:34.515" v="191" actId="20577"/>
          <ac:spMkLst>
            <pc:docMk/>
            <pc:sldMk cId="1638260434" sldId="272"/>
            <ac:spMk id="3" creationId="{378863F8-DB2C-4040-9026-D3FAB09373DA}"/>
          </ac:spMkLst>
        </pc:spChg>
        <pc:spChg chg="add del mod">
          <ac:chgData name="sabiqueshadmanrafeed@cmail.carleton.ca" userId="S::urn:spo:guest#sabiqueshadmanrafeed@cmail.carleton.ca::" providerId="AD" clId="Web-{1C6B4349-B08D-D627-3333-1F06F96F90FA}" dt="2023-03-13T00:50:13.719" v="162" actId="20577"/>
          <ac:spMkLst>
            <pc:docMk/>
            <pc:sldMk cId="1638260434" sldId="272"/>
            <ac:spMk id="7" creationId="{005F40D1-1E3A-4C9A-8F0F-EB318EDA5E39}"/>
          </ac:spMkLst>
        </pc:spChg>
        <pc:spChg chg="mod">
          <ac:chgData name="sabiqueshadmanrafeed@cmail.carleton.ca" userId="S::urn:spo:guest#sabiqueshadmanrafeed@cmail.carleton.ca::" providerId="AD" clId="Web-{1C6B4349-B08D-D627-3333-1F06F96F90FA}" dt="2023-03-13T00:33:47.465" v="3"/>
          <ac:spMkLst>
            <pc:docMk/>
            <pc:sldMk cId="1638260434" sldId="272"/>
            <ac:spMk id="8" creationId="{A1CE965A-D768-4200-964A-6C98B9FB2142}"/>
          </ac:spMkLst>
        </pc:spChg>
        <pc:picChg chg="add del mod ord">
          <ac:chgData name="sabiqueshadmanrafeed@cmail.carleton.ca" userId="S::urn:spo:guest#sabiqueshadmanrafeed@cmail.carleton.ca::" providerId="AD" clId="Web-{1C6B4349-B08D-D627-3333-1F06F96F90FA}" dt="2023-03-13T00:33:55.606" v="4"/>
          <ac:picMkLst>
            <pc:docMk/>
            <pc:sldMk cId="1638260434" sldId="272"/>
            <ac:picMk id="4" creationId="{C2CAB9DD-978F-2B75-BC14-A8BE4A6C3A93}"/>
          </ac:picMkLst>
        </pc:picChg>
        <pc:picChg chg="add del mod ord">
          <ac:chgData name="sabiqueshadmanrafeed@cmail.carleton.ca" userId="S::urn:spo:guest#sabiqueshadmanrafeed@cmail.carleton.ca::" providerId="AD" clId="Web-{1C6B4349-B08D-D627-3333-1F06F96F90FA}" dt="2023-03-13T00:34:39.168" v="7"/>
          <ac:picMkLst>
            <pc:docMk/>
            <pc:sldMk cId="1638260434" sldId="272"/>
            <ac:picMk id="5" creationId="{9F1165E3-8A81-7220-0402-2ACA37E7702C}"/>
          </ac:picMkLst>
        </pc:picChg>
        <pc:picChg chg="add del mod ord">
          <ac:chgData name="sabiqueshadmanrafeed@cmail.carleton.ca" userId="S::urn:spo:guest#sabiqueshadmanrafeed@cmail.carleton.ca::" providerId="AD" clId="Web-{1C6B4349-B08D-D627-3333-1F06F96F90FA}" dt="2023-03-13T00:35:10.700" v="33"/>
          <ac:picMkLst>
            <pc:docMk/>
            <pc:sldMk cId="1638260434" sldId="272"/>
            <ac:picMk id="6" creationId="{8EA135B9-7B2D-7CE8-5EB1-C76081C765E4}"/>
          </ac:picMkLst>
        </pc:picChg>
        <pc:picChg chg="add mod">
          <ac:chgData name="sabiqueshadmanrafeed@cmail.carleton.ca" userId="S::urn:spo:guest#sabiqueshadmanrafeed@cmail.carleton.ca::" providerId="AD" clId="Web-{1C6B4349-B08D-D627-3333-1F06F96F90FA}" dt="2023-03-13T00:50:06.985" v="160" actId="14100"/>
          <ac:picMkLst>
            <pc:docMk/>
            <pc:sldMk cId="1638260434" sldId="272"/>
            <ac:picMk id="9" creationId="{2BE953EA-AE3A-3F71-6ADB-B7F58EC93282}"/>
          </ac:picMkLst>
        </pc:picChg>
      </pc:sldChg>
      <pc:sldChg chg="modSp">
        <pc:chgData name="sabiqueshadmanrafeed@cmail.carleton.ca" userId="S::urn:spo:guest#sabiqueshadmanrafeed@cmail.carleton.ca::" providerId="AD" clId="Web-{1C6B4349-B08D-D627-3333-1F06F96F90FA}" dt="2023-03-13T00:38:44.935" v="65" actId="20577"/>
        <pc:sldMkLst>
          <pc:docMk/>
          <pc:sldMk cId="1208638271" sldId="273"/>
        </pc:sldMkLst>
        <pc:spChg chg="mod">
          <ac:chgData name="sabiqueshadmanrafeed@cmail.carleton.ca" userId="S::urn:spo:guest#sabiqueshadmanrafeed@cmail.carleton.ca::" providerId="AD" clId="Web-{1C6B4349-B08D-D627-3333-1F06F96F90FA}" dt="2023-03-13T00:38:44.935" v="65" actId="20577"/>
          <ac:spMkLst>
            <pc:docMk/>
            <pc:sldMk cId="1208638271" sldId="273"/>
            <ac:spMk id="2" creationId="{5C19A623-57AE-4C27-A557-42AAB46500DB}"/>
          </ac:spMkLst>
        </pc:spChg>
      </pc:sldChg>
      <pc:sldChg chg="add del replId">
        <pc:chgData name="sabiqueshadmanrafeed@cmail.carleton.ca" userId="S::urn:spo:guest#sabiqueshadmanrafeed@cmail.carleton.ca::" providerId="AD" clId="Web-{1C6B4349-B08D-D627-3333-1F06F96F90FA}" dt="2023-03-13T00:33:57.137" v="5"/>
        <pc:sldMkLst>
          <pc:docMk/>
          <pc:sldMk cId="2168774174" sldId="274"/>
        </pc:sldMkLst>
      </pc:sldChg>
    </pc:docChg>
  </pc:docChgLst>
  <pc:docChgLst>
    <pc:chgData name="Liansheng Wang" userId="S::lwang365@uottawa.ca::aeb40193-94eb-48ef-8392-d4c6a8dc110d" providerId="AD" clId="Web-{964CCAB5-8FC5-2937-41AC-953651C81296}"/>
    <pc:docChg chg="addSld delSld modSld sldOrd">
      <pc:chgData name="Liansheng Wang" userId="S::lwang365@uottawa.ca::aeb40193-94eb-48ef-8392-d4c6a8dc110d" providerId="AD" clId="Web-{964CCAB5-8FC5-2937-41AC-953651C81296}" dt="2023-03-13T03:30:48.349" v="746" actId="14100"/>
      <pc:docMkLst>
        <pc:docMk/>
      </pc:docMkLst>
      <pc:sldChg chg="modSp">
        <pc:chgData name="Liansheng Wang" userId="S::lwang365@uottawa.ca::aeb40193-94eb-48ef-8392-d4c6a8dc110d" providerId="AD" clId="Web-{964CCAB5-8FC5-2937-41AC-953651C81296}" dt="2023-03-13T01:35:24.865" v="19" actId="20577"/>
        <pc:sldMkLst>
          <pc:docMk/>
          <pc:sldMk cId="1438712326" sldId="256"/>
        </pc:sldMkLst>
        <pc:spChg chg="mod">
          <ac:chgData name="Liansheng Wang" userId="S::lwang365@uottawa.ca::aeb40193-94eb-48ef-8392-d4c6a8dc110d" providerId="AD" clId="Web-{964CCAB5-8FC5-2937-41AC-953651C81296}" dt="2023-03-13T01:35:24.865" v="19" actId="20577"/>
          <ac:spMkLst>
            <pc:docMk/>
            <pc:sldMk cId="1438712326" sldId="256"/>
            <ac:spMk id="3" creationId="{04F44733-1820-459B-8DD7-C46E4CA30030}"/>
          </ac:spMkLst>
        </pc:spChg>
      </pc:sldChg>
      <pc:sldChg chg="addSp delSp modSp">
        <pc:chgData name="Liansheng Wang" userId="S::lwang365@uottawa.ca::aeb40193-94eb-48ef-8392-d4c6a8dc110d" providerId="AD" clId="Web-{964CCAB5-8FC5-2937-41AC-953651C81296}" dt="2023-03-13T03:30:48.349" v="746" actId="14100"/>
        <pc:sldMkLst>
          <pc:docMk/>
          <pc:sldMk cId="3330788527" sldId="258"/>
        </pc:sldMkLst>
        <pc:spChg chg="mod">
          <ac:chgData name="Liansheng Wang" userId="S::lwang365@uottawa.ca::aeb40193-94eb-48ef-8392-d4c6a8dc110d" providerId="AD" clId="Web-{964CCAB5-8FC5-2937-41AC-953651C81296}" dt="2023-03-13T03:27:00.380" v="743" actId="1076"/>
          <ac:spMkLst>
            <pc:docMk/>
            <pc:sldMk cId="3330788527" sldId="258"/>
            <ac:spMk id="2" creationId="{5C19A623-57AE-4C27-A557-42AAB46500DB}"/>
          </ac:spMkLst>
        </pc:spChg>
        <pc:spChg chg="mod">
          <ac:chgData name="Liansheng Wang" userId="S::lwang365@uottawa.ca::aeb40193-94eb-48ef-8392-d4c6a8dc110d" providerId="AD" clId="Web-{964CCAB5-8FC5-2937-41AC-953651C81296}" dt="2023-03-13T03:30:48.349" v="746" actId="14100"/>
          <ac:spMkLst>
            <pc:docMk/>
            <pc:sldMk cId="3330788527" sldId="258"/>
            <ac:spMk id="3" creationId="{378863F8-DB2C-4040-9026-D3FAB09373DA}"/>
          </ac:spMkLst>
        </pc:spChg>
        <pc:spChg chg="add mod">
          <ac:chgData name="Liansheng Wang" userId="S::lwang365@uottawa.ca::aeb40193-94eb-48ef-8392-d4c6a8dc110d" providerId="AD" clId="Web-{964CCAB5-8FC5-2937-41AC-953651C81296}" dt="2023-03-13T01:45:07.802" v="298" actId="14100"/>
          <ac:spMkLst>
            <pc:docMk/>
            <pc:sldMk cId="3330788527" sldId="258"/>
            <ac:spMk id="4" creationId="{A5E42756-FFD1-D3EF-720D-346DF65C2B1A}"/>
          </ac:spMkLst>
        </pc:spChg>
        <pc:spChg chg="add mod">
          <ac:chgData name="Liansheng Wang" userId="S::lwang365@uottawa.ca::aeb40193-94eb-48ef-8392-d4c6a8dc110d" providerId="AD" clId="Web-{964CCAB5-8FC5-2937-41AC-953651C81296}" dt="2023-03-13T01:45:13.802" v="300" actId="14100"/>
          <ac:spMkLst>
            <pc:docMk/>
            <pc:sldMk cId="3330788527" sldId="258"/>
            <ac:spMk id="5" creationId="{C2FF4A23-8009-42D2-4C92-998CA00CC20F}"/>
          </ac:spMkLst>
        </pc:spChg>
        <pc:spChg chg="del">
          <ac:chgData name="Liansheng Wang" userId="S::lwang365@uottawa.ca::aeb40193-94eb-48ef-8392-d4c6a8dc110d" providerId="AD" clId="Web-{964CCAB5-8FC5-2937-41AC-953651C81296}" dt="2023-03-13T01:33:18.365" v="2"/>
          <ac:spMkLst>
            <pc:docMk/>
            <pc:sldMk cId="3330788527" sldId="258"/>
            <ac:spMk id="7" creationId="{005F40D1-1E3A-4C9A-8F0F-EB318EDA5E39}"/>
          </ac:spMkLst>
        </pc:spChg>
      </pc:sldChg>
      <pc:sldChg chg="addSp delSp modSp">
        <pc:chgData name="Liansheng Wang" userId="S::lwang365@uottawa.ca::aeb40193-94eb-48ef-8392-d4c6a8dc110d" providerId="AD" clId="Web-{964CCAB5-8FC5-2937-41AC-953651C81296}" dt="2023-03-13T02:21:49.680" v="575" actId="14100"/>
        <pc:sldMkLst>
          <pc:docMk/>
          <pc:sldMk cId="3256753482" sldId="271"/>
        </pc:sldMkLst>
        <pc:spChg chg="mod">
          <ac:chgData name="Liansheng Wang" userId="S::lwang365@uottawa.ca::aeb40193-94eb-48ef-8392-d4c6a8dc110d" providerId="AD" clId="Web-{964CCAB5-8FC5-2937-41AC-953651C81296}" dt="2023-03-13T02:05:28.759" v="453" actId="1076"/>
          <ac:spMkLst>
            <pc:docMk/>
            <pc:sldMk cId="3256753482" sldId="271"/>
            <ac:spMk id="2" creationId="{5C19A623-57AE-4C27-A557-42AAB46500DB}"/>
          </ac:spMkLst>
        </pc:spChg>
        <pc:spChg chg="mod">
          <ac:chgData name="Liansheng Wang" userId="S::lwang365@uottawa.ca::aeb40193-94eb-48ef-8392-d4c6a8dc110d" providerId="AD" clId="Web-{964CCAB5-8FC5-2937-41AC-953651C81296}" dt="2023-03-13T02:05:34.415" v="455" actId="1076"/>
          <ac:spMkLst>
            <pc:docMk/>
            <pc:sldMk cId="3256753482" sldId="271"/>
            <ac:spMk id="3" creationId="{378863F8-DB2C-4040-9026-D3FAB09373DA}"/>
          </ac:spMkLst>
        </pc:spChg>
        <pc:spChg chg="add del mod">
          <ac:chgData name="Liansheng Wang" userId="S::lwang365@uottawa.ca::aeb40193-94eb-48ef-8392-d4c6a8dc110d" providerId="AD" clId="Web-{964CCAB5-8FC5-2937-41AC-953651C81296}" dt="2023-03-13T02:21:39.258" v="571"/>
          <ac:spMkLst>
            <pc:docMk/>
            <pc:sldMk cId="3256753482" sldId="271"/>
            <ac:spMk id="5" creationId="{A60BEF65-C12C-6956-4FBD-9999D19E8924}"/>
          </ac:spMkLst>
        </pc:spChg>
        <pc:spChg chg="del">
          <ac:chgData name="Liansheng Wang" userId="S::lwang365@uottawa.ca::aeb40193-94eb-48ef-8392-d4c6a8dc110d" providerId="AD" clId="Web-{964CCAB5-8FC5-2937-41AC-953651C81296}" dt="2023-03-13T01:48:56.599" v="314"/>
          <ac:spMkLst>
            <pc:docMk/>
            <pc:sldMk cId="3256753482" sldId="271"/>
            <ac:spMk id="7" creationId="{005F40D1-1E3A-4C9A-8F0F-EB318EDA5E39}"/>
          </ac:spMkLst>
        </pc:spChg>
        <pc:spChg chg="add del mod">
          <ac:chgData name="Liansheng Wang" userId="S::lwang365@uottawa.ca::aeb40193-94eb-48ef-8392-d4c6a8dc110d" providerId="AD" clId="Web-{964CCAB5-8FC5-2937-41AC-953651C81296}" dt="2023-03-13T01:59:11.556" v="423"/>
          <ac:spMkLst>
            <pc:docMk/>
            <pc:sldMk cId="3256753482" sldId="271"/>
            <ac:spMk id="9" creationId="{1550E0FA-8DCA-E20A-EA9A-5E824202EFC4}"/>
          </ac:spMkLst>
        </pc:spChg>
        <pc:spChg chg="add mod">
          <ac:chgData name="Liansheng Wang" userId="S::lwang365@uottawa.ca::aeb40193-94eb-48ef-8392-d4c6a8dc110d" providerId="AD" clId="Web-{964CCAB5-8FC5-2937-41AC-953651C81296}" dt="2023-03-13T02:21:49.680" v="575" actId="14100"/>
          <ac:spMkLst>
            <pc:docMk/>
            <pc:sldMk cId="3256753482" sldId="271"/>
            <ac:spMk id="10" creationId="{F9C61650-F80F-D1C2-856B-AAE97CC92D68}"/>
          </ac:spMkLst>
        </pc:spChg>
        <pc:picChg chg="add del mod ord">
          <ac:chgData name="Liansheng Wang" userId="S::lwang365@uottawa.ca::aeb40193-94eb-48ef-8392-d4c6a8dc110d" providerId="AD" clId="Web-{964CCAB5-8FC5-2937-41AC-953651C81296}" dt="2023-03-13T01:57:09.384" v="392"/>
          <ac:picMkLst>
            <pc:docMk/>
            <pc:sldMk cId="3256753482" sldId="271"/>
            <ac:picMk id="4" creationId="{8A86778C-9685-2729-2C61-3A1527515AB3}"/>
          </ac:picMkLst>
        </pc:picChg>
        <pc:picChg chg="add del mod">
          <ac:chgData name="Liansheng Wang" userId="S::lwang365@uottawa.ca::aeb40193-94eb-48ef-8392-d4c6a8dc110d" providerId="AD" clId="Web-{964CCAB5-8FC5-2937-41AC-953651C81296}" dt="2023-03-13T02:05:00.743" v="446"/>
          <ac:picMkLst>
            <pc:docMk/>
            <pc:sldMk cId="3256753482" sldId="271"/>
            <ac:picMk id="11" creationId="{7DD9F130-A700-D637-8FC1-BEBBBC26301B}"/>
          </ac:picMkLst>
        </pc:picChg>
        <pc:picChg chg="add del mod">
          <ac:chgData name="Liansheng Wang" userId="S::lwang365@uottawa.ca::aeb40193-94eb-48ef-8392-d4c6a8dc110d" providerId="AD" clId="Web-{964CCAB5-8FC5-2937-41AC-953651C81296}" dt="2023-03-13T02:07:22.493" v="491"/>
          <ac:picMkLst>
            <pc:docMk/>
            <pc:sldMk cId="3256753482" sldId="271"/>
            <ac:picMk id="12" creationId="{F787E17C-A9C1-885F-911F-6C610AA2B69A}"/>
          </ac:picMkLst>
        </pc:picChg>
        <pc:picChg chg="add del mod">
          <ac:chgData name="Liansheng Wang" userId="S::lwang365@uottawa.ca::aeb40193-94eb-48ef-8392-d4c6a8dc110d" providerId="AD" clId="Web-{964CCAB5-8FC5-2937-41AC-953651C81296}" dt="2023-03-13T02:07:50.071" v="495"/>
          <ac:picMkLst>
            <pc:docMk/>
            <pc:sldMk cId="3256753482" sldId="271"/>
            <ac:picMk id="13" creationId="{37690B36-D65B-225C-4EEF-B96B7EE0522F}"/>
          </ac:picMkLst>
        </pc:picChg>
        <pc:picChg chg="add mod">
          <ac:chgData name="Liansheng Wang" userId="S::lwang365@uottawa.ca::aeb40193-94eb-48ef-8392-d4c6a8dc110d" providerId="AD" clId="Web-{964CCAB5-8FC5-2937-41AC-953651C81296}" dt="2023-03-13T02:21:42.883" v="573" actId="14100"/>
          <ac:picMkLst>
            <pc:docMk/>
            <pc:sldMk cId="3256753482" sldId="271"/>
            <ac:picMk id="14" creationId="{0E2D1F42-A079-596B-D635-910980F9865F}"/>
          </ac:picMkLst>
        </pc:picChg>
      </pc:sldChg>
      <pc:sldChg chg="addSp delSp modSp ord">
        <pc:chgData name="Liansheng Wang" userId="S::lwang365@uottawa.ca::aeb40193-94eb-48ef-8392-d4c6a8dc110d" providerId="AD" clId="Web-{964CCAB5-8FC5-2937-41AC-953651C81296}" dt="2023-03-13T03:23:38.177" v="714" actId="1076"/>
        <pc:sldMkLst>
          <pc:docMk/>
          <pc:sldMk cId="1208638271" sldId="273"/>
        </pc:sldMkLst>
        <pc:spChg chg="mod">
          <ac:chgData name="Liansheng Wang" userId="S::lwang365@uottawa.ca::aeb40193-94eb-48ef-8392-d4c6a8dc110d" providerId="AD" clId="Web-{964CCAB5-8FC5-2937-41AC-953651C81296}" dt="2023-03-13T02:11:57.368" v="512" actId="1076"/>
          <ac:spMkLst>
            <pc:docMk/>
            <pc:sldMk cId="1208638271" sldId="273"/>
            <ac:spMk id="2" creationId="{5C19A623-57AE-4C27-A557-42AAB46500DB}"/>
          </ac:spMkLst>
        </pc:spChg>
        <pc:spChg chg="del">
          <ac:chgData name="Liansheng Wang" userId="S::lwang365@uottawa.ca::aeb40193-94eb-48ef-8392-d4c6a8dc110d" providerId="AD" clId="Web-{964CCAB5-8FC5-2937-41AC-953651C81296}" dt="2023-03-13T02:10:11.712" v="502"/>
          <ac:spMkLst>
            <pc:docMk/>
            <pc:sldMk cId="1208638271" sldId="273"/>
            <ac:spMk id="3" creationId="{378863F8-DB2C-4040-9026-D3FAB09373DA}"/>
          </ac:spMkLst>
        </pc:spChg>
        <pc:spChg chg="add del mod">
          <ac:chgData name="Liansheng Wang" userId="S::lwang365@uottawa.ca::aeb40193-94eb-48ef-8392-d4c6a8dc110d" providerId="AD" clId="Web-{964CCAB5-8FC5-2937-41AC-953651C81296}" dt="2023-03-13T02:10:31.618" v="509"/>
          <ac:spMkLst>
            <pc:docMk/>
            <pc:sldMk cId="1208638271" sldId="273"/>
            <ac:spMk id="4" creationId="{3AADEFEA-ABC2-179D-2ACB-86259AF4EAF4}"/>
          </ac:spMkLst>
        </pc:spChg>
        <pc:spChg chg="add mod">
          <ac:chgData name="Liansheng Wang" userId="S::lwang365@uottawa.ca::aeb40193-94eb-48ef-8392-d4c6a8dc110d" providerId="AD" clId="Web-{964CCAB5-8FC5-2937-41AC-953651C81296}" dt="2023-03-13T03:22:41.037" v="709" actId="1076"/>
          <ac:spMkLst>
            <pc:docMk/>
            <pc:sldMk cId="1208638271" sldId="273"/>
            <ac:spMk id="6" creationId="{E01C8C26-D0A4-CA8E-5666-1EEF7994AE57}"/>
          </ac:spMkLst>
        </pc:spChg>
        <pc:spChg chg="del">
          <ac:chgData name="Liansheng Wang" userId="S::lwang365@uottawa.ca::aeb40193-94eb-48ef-8392-d4c6a8dc110d" providerId="AD" clId="Web-{964CCAB5-8FC5-2937-41AC-953651C81296}" dt="2023-03-13T02:10:13.118" v="503"/>
          <ac:spMkLst>
            <pc:docMk/>
            <pc:sldMk cId="1208638271" sldId="273"/>
            <ac:spMk id="7" creationId="{005F40D1-1E3A-4C9A-8F0F-EB318EDA5E39}"/>
          </ac:spMkLst>
        </pc:spChg>
        <pc:spChg chg="add mod">
          <ac:chgData name="Liansheng Wang" userId="S::lwang365@uottawa.ca::aeb40193-94eb-48ef-8392-d4c6a8dc110d" providerId="AD" clId="Web-{964CCAB5-8FC5-2937-41AC-953651C81296}" dt="2023-03-13T03:09:00.506" v="703" actId="1076"/>
          <ac:spMkLst>
            <pc:docMk/>
            <pc:sldMk cId="1208638271" sldId="273"/>
            <ac:spMk id="9" creationId="{42FEFCB6-3FBD-719B-98F7-4D9916B75590}"/>
          </ac:spMkLst>
        </pc:spChg>
        <pc:spChg chg="add mod">
          <ac:chgData name="Liansheng Wang" userId="S::lwang365@uottawa.ca::aeb40193-94eb-48ef-8392-d4c6a8dc110d" providerId="AD" clId="Web-{964CCAB5-8FC5-2937-41AC-953651C81296}" dt="2023-03-13T03:22:43.552" v="710" actId="1076"/>
          <ac:spMkLst>
            <pc:docMk/>
            <pc:sldMk cId="1208638271" sldId="273"/>
            <ac:spMk id="12" creationId="{EB2E2515-08E5-631D-7A00-B8B4BEABB09D}"/>
          </ac:spMkLst>
        </pc:spChg>
        <pc:picChg chg="add del mod">
          <ac:chgData name="Liansheng Wang" userId="S::lwang365@uottawa.ca::aeb40193-94eb-48ef-8392-d4c6a8dc110d" providerId="AD" clId="Web-{964CCAB5-8FC5-2937-41AC-953651C81296}" dt="2023-03-13T02:20:45.961" v="560"/>
          <ac:picMkLst>
            <pc:docMk/>
            <pc:sldMk cId="1208638271" sldId="273"/>
            <ac:picMk id="10" creationId="{64964E83-D180-C3D5-ADE3-7845D20B1B59}"/>
          </ac:picMkLst>
        </pc:picChg>
        <pc:picChg chg="add del mod">
          <ac:chgData name="Liansheng Wang" userId="S::lwang365@uottawa.ca::aeb40193-94eb-48ef-8392-d4c6a8dc110d" providerId="AD" clId="Web-{964CCAB5-8FC5-2937-41AC-953651C81296}" dt="2023-03-13T02:49:13.976" v="649"/>
          <ac:picMkLst>
            <pc:docMk/>
            <pc:sldMk cId="1208638271" sldId="273"/>
            <ac:picMk id="11" creationId="{FBB1141F-F544-C3FA-2CF1-695EB29BE42B}"/>
          </ac:picMkLst>
        </pc:picChg>
        <pc:picChg chg="add mod">
          <ac:chgData name="Liansheng Wang" userId="S::lwang365@uottawa.ca::aeb40193-94eb-48ef-8392-d4c6a8dc110d" providerId="AD" clId="Web-{964CCAB5-8FC5-2937-41AC-953651C81296}" dt="2023-03-13T03:23:38.177" v="714" actId="1076"/>
          <ac:picMkLst>
            <pc:docMk/>
            <pc:sldMk cId="1208638271" sldId="273"/>
            <ac:picMk id="13" creationId="{8E4A7926-4BBE-B6B9-6BC3-938B4FED7CFA}"/>
          </ac:picMkLst>
        </pc:picChg>
      </pc:sldChg>
      <pc:sldChg chg="delSp new del">
        <pc:chgData name="Liansheng Wang" userId="S::lwang365@uottawa.ca::aeb40193-94eb-48ef-8392-d4c6a8dc110d" providerId="AD" clId="Web-{964CCAB5-8FC5-2937-41AC-953651C81296}" dt="2023-03-13T02:20:34.899" v="558"/>
        <pc:sldMkLst>
          <pc:docMk/>
          <pc:sldMk cId="1355790344" sldId="274"/>
        </pc:sldMkLst>
        <pc:spChg chg="del">
          <ac:chgData name="Liansheng Wang" userId="S::lwang365@uottawa.ca::aeb40193-94eb-48ef-8392-d4c6a8dc110d" providerId="AD" clId="Web-{964CCAB5-8FC5-2937-41AC-953651C81296}" dt="2023-03-13T02:20:30.852" v="557"/>
          <ac:spMkLst>
            <pc:docMk/>
            <pc:sldMk cId="1355790344" sldId="274"/>
            <ac:spMk id="2" creationId="{D4CDC63D-66F8-A25B-395E-BE345C922EFF}"/>
          </ac:spMkLst>
        </pc:spChg>
      </pc:sldChg>
      <pc:sldChg chg="addSp delSp modSp new">
        <pc:chgData name="Liansheng Wang" userId="S::lwang365@uottawa.ca::aeb40193-94eb-48ef-8392-d4c6a8dc110d" providerId="AD" clId="Web-{964CCAB5-8FC5-2937-41AC-953651C81296}" dt="2023-03-13T02:27:49.899" v="617" actId="1076"/>
        <pc:sldMkLst>
          <pc:docMk/>
          <pc:sldMk cId="1874577032" sldId="274"/>
        </pc:sldMkLst>
        <pc:spChg chg="del">
          <ac:chgData name="Liansheng Wang" userId="S::lwang365@uottawa.ca::aeb40193-94eb-48ef-8392-d4c6a8dc110d" providerId="AD" clId="Web-{964CCAB5-8FC5-2937-41AC-953651C81296}" dt="2023-03-13T02:21:05.539" v="565"/>
          <ac:spMkLst>
            <pc:docMk/>
            <pc:sldMk cId="1874577032" sldId="274"/>
            <ac:spMk id="2" creationId="{18EC404D-A191-A44A-7C4A-17D3FE721B82}"/>
          </ac:spMkLst>
        </pc:spChg>
        <pc:spChg chg="del">
          <ac:chgData name="Liansheng Wang" userId="S::lwang365@uottawa.ca::aeb40193-94eb-48ef-8392-d4c6a8dc110d" providerId="AD" clId="Web-{964CCAB5-8FC5-2937-41AC-953651C81296}" dt="2023-03-13T02:21:14.430" v="566"/>
          <ac:spMkLst>
            <pc:docMk/>
            <pc:sldMk cId="1874577032" sldId="274"/>
            <ac:spMk id="3" creationId="{C4118C1E-1EA2-7AA7-6589-0388067993CB}"/>
          </ac:spMkLst>
        </pc:spChg>
        <pc:spChg chg="del">
          <ac:chgData name="Liansheng Wang" userId="S::lwang365@uottawa.ca::aeb40193-94eb-48ef-8392-d4c6a8dc110d" providerId="AD" clId="Web-{964CCAB5-8FC5-2937-41AC-953651C81296}" dt="2023-03-13T02:21:17.414" v="567"/>
          <ac:spMkLst>
            <pc:docMk/>
            <pc:sldMk cId="1874577032" sldId="274"/>
            <ac:spMk id="4" creationId="{F3C3E97B-00D4-D89E-A1B4-59D0C9C9F73A}"/>
          </ac:spMkLst>
        </pc:spChg>
        <pc:spChg chg="add del">
          <ac:chgData name="Liansheng Wang" userId="S::lwang365@uottawa.ca::aeb40193-94eb-48ef-8392-d4c6a8dc110d" providerId="AD" clId="Web-{964CCAB5-8FC5-2937-41AC-953651C81296}" dt="2023-03-13T02:21:59.805" v="576"/>
          <ac:spMkLst>
            <pc:docMk/>
            <pc:sldMk cId="1874577032" sldId="274"/>
            <ac:spMk id="7" creationId="{0BD2721B-7DF8-19C2-416B-9D0BE20B78E8}"/>
          </ac:spMkLst>
        </pc:spChg>
        <pc:spChg chg="add mod">
          <ac:chgData name="Liansheng Wang" userId="S::lwang365@uottawa.ca::aeb40193-94eb-48ef-8392-d4c6a8dc110d" providerId="AD" clId="Web-{964CCAB5-8FC5-2937-41AC-953651C81296}" dt="2023-03-13T02:26:41.133" v="612" actId="20577"/>
          <ac:spMkLst>
            <pc:docMk/>
            <pc:sldMk cId="1874577032" sldId="274"/>
            <ac:spMk id="9" creationId="{E85CA25E-F349-DA64-2674-3DBF0B857552}"/>
          </ac:spMkLst>
        </pc:spChg>
        <pc:spChg chg="add mod">
          <ac:chgData name="Liansheng Wang" userId="S::lwang365@uottawa.ca::aeb40193-94eb-48ef-8392-d4c6a8dc110d" providerId="AD" clId="Web-{964CCAB5-8FC5-2937-41AC-953651C81296}" dt="2023-03-13T02:21:35.399" v="570" actId="14100"/>
          <ac:spMkLst>
            <pc:docMk/>
            <pc:sldMk cId="1874577032" sldId="274"/>
            <ac:spMk id="11" creationId="{C47FFC54-AF3B-94A3-3EF0-220B151023EB}"/>
          </ac:spMkLst>
        </pc:spChg>
        <pc:spChg chg="add mod">
          <ac:chgData name="Liansheng Wang" userId="S::lwang365@uottawa.ca::aeb40193-94eb-48ef-8392-d4c6a8dc110d" providerId="AD" clId="Web-{964CCAB5-8FC5-2937-41AC-953651C81296}" dt="2023-03-13T02:21:26.321" v="568"/>
          <ac:spMkLst>
            <pc:docMk/>
            <pc:sldMk cId="1874577032" sldId="274"/>
            <ac:spMk id="13" creationId="{ECE5AE91-F221-639C-9FCD-3A1E91A57145}"/>
          </ac:spMkLst>
        </pc:spChg>
        <pc:picChg chg="add mod">
          <ac:chgData name="Liansheng Wang" userId="S::lwang365@uottawa.ca::aeb40193-94eb-48ef-8392-d4c6a8dc110d" providerId="AD" clId="Web-{964CCAB5-8FC5-2937-41AC-953651C81296}" dt="2023-03-13T02:27:49.899" v="617" actId="1076"/>
          <ac:picMkLst>
            <pc:docMk/>
            <pc:sldMk cId="1874577032" sldId="274"/>
            <ac:picMk id="14" creationId="{E38086F4-EAB0-5E09-FCDF-06CB2011B77D}"/>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monia4\Desktop\UO\2\Mimo\Before%20Start\Project%20Info\Good%201\Notes\Literature%20Review_Table.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monia4\Desktop\UO\2\Mimo\Before%20Start\Project%20Info\Good%201\Notes\Literature%20Review_Table.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monia4\Desktop\UO\2\Mimo\Before%20Start\Project%20Info\Good%201\Notes\Literature%20Review_Table.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monia4\Desktop\UO\2\Mimo\Before%20Start\Project%20Info\Good%201\Notes\Literature%20Review_Table.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monia4\Desktop\UO\2\Mimo\Before%20Start\Project%20Info\Good%201\Notes\Literature%20Review_Table.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monia4\Desktop\UO\2\Mimo\Before%20Start\Project%20Info\Good%201\Notes\Literature%20Review_Table.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C:\Users\monia4\Desktop\UO\2\Mimo\Before%20Start\Project%20Info\Good%201\Notes\Literature%20Review_Table.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C:\Users\monia4\Desktop\UO\2\Mimo\Before%20Start\Project%20Info\Good%201\Notes\Literature%20Review_Tab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0567147856517951E-2"/>
          <c:y val="0.19486111111111112"/>
          <c:w val="0.88498840769903764"/>
          <c:h val="0.72088764946048411"/>
        </c:manualLayout>
      </c:layout>
      <c:barChart>
        <c:barDir val="col"/>
        <c:grouping val="clustered"/>
        <c:varyColors val="0"/>
        <c:ser>
          <c:idx val="0"/>
          <c:order val="0"/>
          <c:tx>
            <c:strRef>
              <c:f>Sheet4!$A$1</c:f>
              <c:strCache>
                <c:ptCount val="1"/>
                <c:pt idx="0">
                  <c:v>Canada’s current emission saving targets by 2025</c:v>
                </c:pt>
              </c:strCache>
            </c:strRef>
          </c:tx>
          <c:spPr>
            <a:solidFill>
              <a:schemeClr val="accent1"/>
            </a:solidFill>
            <a:ln>
              <a:noFill/>
            </a:ln>
            <a:effectLst/>
          </c:spPr>
          <c:invertIfNegative val="0"/>
          <c:val>
            <c:numRef>
              <c:f>Sheet4!$B$1</c:f>
              <c:numCache>
                <c:formatCode>0%</c:formatCode>
                <c:ptCount val="1"/>
                <c:pt idx="0">
                  <c:v>0.23</c:v>
                </c:pt>
              </c:numCache>
            </c:numRef>
          </c:val>
          <c:extLst>
            <c:ext xmlns:c16="http://schemas.microsoft.com/office/drawing/2014/chart" uri="{C3380CC4-5D6E-409C-BE32-E72D297353CC}">
              <c16:uniqueId val="{00000000-0696-46C9-871C-8DA9AAB7DD21}"/>
            </c:ext>
          </c:extLst>
        </c:ser>
        <c:dLbls>
          <c:showLegendKey val="0"/>
          <c:showVal val="0"/>
          <c:showCatName val="0"/>
          <c:showSerName val="0"/>
          <c:showPercent val="0"/>
          <c:showBubbleSize val="0"/>
        </c:dLbls>
        <c:gapWidth val="219"/>
        <c:overlap val="-27"/>
        <c:axId val="635185103"/>
        <c:axId val="1458437535"/>
      </c:barChart>
      <c:catAx>
        <c:axId val="63518510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8437535"/>
        <c:crosses val="autoZero"/>
        <c:auto val="1"/>
        <c:lblAlgn val="ctr"/>
        <c:lblOffset val="100"/>
        <c:noMultiLvlLbl val="0"/>
      </c:catAx>
      <c:valAx>
        <c:axId val="145843753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51851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dLbls>
          <c:showLegendKey val="0"/>
          <c:showVal val="0"/>
          <c:showCatName val="0"/>
          <c:showSerName val="0"/>
          <c:showPercent val="0"/>
          <c:showBubbleSize val="0"/>
        </c:dLbls>
        <c:gapWidth val="219"/>
        <c:overlap val="-27"/>
        <c:axId val="635185103"/>
        <c:axId val="1458437535"/>
      </c:barChart>
      <c:catAx>
        <c:axId val="63518510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8437535"/>
        <c:crosses val="autoZero"/>
        <c:auto val="1"/>
        <c:lblAlgn val="ctr"/>
        <c:lblOffset val="100"/>
        <c:noMultiLvlLbl val="0"/>
      </c:catAx>
      <c:valAx>
        <c:axId val="145843753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51851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dLbls>
          <c:showLegendKey val="0"/>
          <c:showVal val="0"/>
          <c:showCatName val="0"/>
          <c:showSerName val="0"/>
          <c:showPercent val="0"/>
          <c:showBubbleSize val="0"/>
        </c:dLbls>
        <c:gapWidth val="219"/>
        <c:overlap val="-27"/>
        <c:axId val="635185103"/>
        <c:axId val="1458437535"/>
      </c:barChart>
      <c:catAx>
        <c:axId val="63518510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8437535"/>
        <c:crosses val="autoZero"/>
        <c:auto val="1"/>
        <c:lblAlgn val="ctr"/>
        <c:lblOffset val="100"/>
        <c:noMultiLvlLbl val="0"/>
      </c:catAx>
      <c:valAx>
        <c:axId val="145843753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51851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dLbls>
          <c:showLegendKey val="0"/>
          <c:showVal val="0"/>
          <c:showCatName val="0"/>
          <c:showSerName val="0"/>
          <c:showPercent val="0"/>
          <c:showBubbleSize val="0"/>
        </c:dLbls>
        <c:gapWidth val="219"/>
        <c:overlap val="-27"/>
        <c:axId val="635185103"/>
        <c:axId val="1458437535"/>
      </c:barChart>
      <c:catAx>
        <c:axId val="63518510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8437535"/>
        <c:crosses val="autoZero"/>
        <c:auto val="1"/>
        <c:lblAlgn val="ctr"/>
        <c:lblOffset val="100"/>
        <c:noMultiLvlLbl val="0"/>
      </c:catAx>
      <c:valAx>
        <c:axId val="145843753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51851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dLbls>
          <c:showLegendKey val="0"/>
          <c:showVal val="0"/>
          <c:showCatName val="0"/>
          <c:showSerName val="0"/>
          <c:showPercent val="0"/>
          <c:showBubbleSize val="0"/>
        </c:dLbls>
        <c:gapWidth val="219"/>
        <c:overlap val="-27"/>
        <c:axId val="635185103"/>
        <c:axId val="1458437535"/>
      </c:barChart>
      <c:catAx>
        <c:axId val="63518510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8437535"/>
        <c:crosses val="autoZero"/>
        <c:auto val="1"/>
        <c:lblAlgn val="ctr"/>
        <c:lblOffset val="100"/>
        <c:noMultiLvlLbl val="0"/>
      </c:catAx>
      <c:valAx>
        <c:axId val="145843753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51851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dLbls>
          <c:showLegendKey val="0"/>
          <c:showVal val="0"/>
          <c:showCatName val="0"/>
          <c:showSerName val="0"/>
          <c:showPercent val="0"/>
          <c:showBubbleSize val="0"/>
        </c:dLbls>
        <c:gapWidth val="219"/>
        <c:overlap val="-27"/>
        <c:axId val="635185103"/>
        <c:axId val="1458437535"/>
      </c:barChart>
      <c:catAx>
        <c:axId val="63518510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8437535"/>
        <c:crosses val="autoZero"/>
        <c:auto val="1"/>
        <c:lblAlgn val="ctr"/>
        <c:lblOffset val="100"/>
        <c:noMultiLvlLbl val="0"/>
      </c:catAx>
      <c:valAx>
        <c:axId val="145843753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51851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dLbls>
          <c:showLegendKey val="0"/>
          <c:showVal val="0"/>
          <c:showCatName val="0"/>
          <c:showSerName val="0"/>
          <c:showPercent val="0"/>
          <c:showBubbleSize val="0"/>
        </c:dLbls>
        <c:gapWidth val="219"/>
        <c:overlap val="-27"/>
        <c:axId val="635185103"/>
        <c:axId val="1458437535"/>
      </c:barChart>
      <c:catAx>
        <c:axId val="63518510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8437535"/>
        <c:crosses val="autoZero"/>
        <c:auto val="1"/>
        <c:lblAlgn val="ctr"/>
        <c:lblOffset val="100"/>
        <c:noMultiLvlLbl val="0"/>
      </c:catAx>
      <c:valAx>
        <c:axId val="145843753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51851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dLbls>
          <c:showLegendKey val="0"/>
          <c:showVal val="0"/>
          <c:showCatName val="0"/>
          <c:showSerName val="0"/>
          <c:showPercent val="0"/>
          <c:showBubbleSize val="0"/>
        </c:dLbls>
        <c:gapWidth val="219"/>
        <c:overlap val="-27"/>
        <c:axId val="635185103"/>
        <c:axId val="1458437535"/>
      </c:barChart>
      <c:catAx>
        <c:axId val="63518510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8437535"/>
        <c:crosses val="autoZero"/>
        <c:auto val="1"/>
        <c:lblAlgn val="ctr"/>
        <c:lblOffset val="100"/>
        <c:noMultiLvlLbl val="0"/>
      </c:catAx>
      <c:valAx>
        <c:axId val="145843753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51851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C7F3B8-5737-4C1A-AEC2-5463CAF463E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3960D22-17B6-407D-B8A2-DB5D243796B6}">
      <dgm:prSet/>
      <dgm:spPr/>
      <dgm:t>
        <a:bodyPr/>
        <a:lstStyle/>
        <a:p>
          <a:r>
            <a:rPr lang="en-US"/>
            <a:t>1. 5G Impact on GDP</a:t>
          </a:r>
        </a:p>
      </dgm:t>
    </dgm:pt>
    <dgm:pt modelId="{22351FF7-8C65-47E2-BE6B-DA71182F5C3B}" type="parTrans" cxnId="{326BD49E-F4C5-43A3-8F6D-C9FEFF1E71D6}">
      <dgm:prSet/>
      <dgm:spPr/>
      <dgm:t>
        <a:bodyPr/>
        <a:lstStyle/>
        <a:p>
          <a:endParaRPr lang="en-US"/>
        </a:p>
      </dgm:t>
    </dgm:pt>
    <dgm:pt modelId="{C39A0C81-615F-4A25-B8A2-A4CE6ADC2123}" type="sibTrans" cxnId="{326BD49E-F4C5-43A3-8F6D-C9FEFF1E71D6}">
      <dgm:prSet/>
      <dgm:spPr/>
      <dgm:t>
        <a:bodyPr/>
        <a:lstStyle/>
        <a:p>
          <a:endParaRPr lang="en-US"/>
        </a:p>
      </dgm:t>
    </dgm:pt>
    <dgm:pt modelId="{1D16DB4F-16F4-49C0-9F41-1CB951E48953}">
      <dgm:prSet/>
      <dgm:spPr/>
      <dgm:t>
        <a:bodyPr/>
        <a:lstStyle/>
        <a:p>
          <a:r>
            <a:rPr lang="en-US"/>
            <a:t>2. 5G Impact on Energy Consumption and  carbon/greenhouse gas footprint</a:t>
          </a:r>
        </a:p>
      </dgm:t>
    </dgm:pt>
    <dgm:pt modelId="{630768B9-332F-4176-9AD3-9A5D71BA8F30}" type="parTrans" cxnId="{EF99B5E2-6043-4C97-B18E-FC4D8969714F}">
      <dgm:prSet/>
      <dgm:spPr/>
      <dgm:t>
        <a:bodyPr/>
        <a:lstStyle/>
        <a:p>
          <a:endParaRPr lang="en-US"/>
        </a:p>
      </dgm:t>
    </dgm:pt>
    <dgm:pt modelId="{C0D99160-12AC-43BA-A13F-3D189AD17A3A}" type="sibTrans" cxnId="{EF99B5E2-6043-4C97-B18E-FC4D8969714F}">
      <dgm:prSet/>
      <dgm:spPr/>
      <dgm:t>
        <a:bodyPr/>
        <a:lstStyle/>
        <a:p>
          <a:endParaRPr lang="en-US"/>
        </a:p>
      </dgm:t>
    </dgm:pt>
    <dgm:pt modelId="{71331463-3BBD-44DA-9478-8FA5E8A37362}">
      <dgm:prSet/>
      <dgm:spPr/>
      <dgm:t>
        <a:bodyPr/>
        <a:lstStyle/>
        <a:p>
          <a:r>
            <a:rPr lang="en-US"/>
            <a:t>3. </a:t>
          </a:r>
          <a:r>
            <a:rPr lang="en-IN"/>
            <a:t>5G Impact on  Canadian Quality of Life </a:t>
          </a:r>
          <a:endParaRPr lang="en-US"/>
        </a:p>
      </dgm:t>
    </dgm:pt>
    <dgm:pt modelId="{7BC5815B-1D75-4799-8932-11A0111196BB}" type="parTrans" cxnId="{6586ACAE-5804-42F3-9178-2556A4926881}">
      <dgm:prSet/>
      <dgm:spPr/>
      <dgm:t>
        <a:bodyPr/>
        <a:lstStyle/>
        <a:p>
          <a:endParaRPr lang="en-US"/>
        </a:p>
      </dgm:t>
    </dgm:pt>
    <dgm:pt modelId="{0728E7AD-C664-4BE1-B4CE-072526D91141}" type="sibTrans" cxnId="{6586ACAE-5804-42F3-9178-2556A4926881}">
      <dgm:prSet/>
      <dgm:spPr/>
      <dgm:t>
        <a:bodyPr/>
        <a:lstStyle/>
        <a:p>
          <a:endParaRPr lang="en-US"/>
        </a:p>
      </dgm:t>
    </dgm:pt>
    <dgm:pt modelId="{F8F59441-1ED0-48A0-85BD-54627B50DC18}" type="pres">
      <dgm:prSet presAssocID="{BCC7F3B8-5737-4C1A-AEC2-5463CAF463E1}" presName="linear" presStyleCnt="0">
        <dgm:presLayoutVars>
          <dgm:animLvl val="lvl"/>
          <dgm:resizeHandles val="exact"/>
        </dgm:presLayoutVars>
      </dgm:prSet>
      <dgm:spPr/>
    </dgm:pt>
    <dgm:pt modelId="{C1C6F006-920D-4699-9A74-A70F143BEFF9}" type="pres">
      <dgm:prSet presAssocID="{D3960D22-17B6-407D-B8A2-DB5D243796B6}" presName="parentText" presStyleLbl="node1" presStyleIdx="0" presStyleCnt="3">
        <dgm:presLayoutVars>
          <dgm:chMax val="0"/>
          <dgm:bulletEnabled val="1"/>
        </dgm:presLayoutVars>
      </dgm:prSet>
      <dgm:spPr/>
    </dgm:pt>
    <dgm:pt modelId="{87152B1D-9FD9-4F5B-87F1-7E6D985C2E65}" type="pres">
      <dgm:prSet presAssocID="{C39A0C81-615F-4A25-B8A2-A4CE6ADC2123}" presName="spacer" presStyleCnt="0"/>
      <dgm:spPr/>
    </dgm:pt>
    <dgm:pt modelId="{78874174-6C52-4AF7-B9D0-6D93DBE0F9EA}" type="pres">
      <dgm:prSet presAssocID="{1D16DB4F-16F4-49C0-9F41-1CB951E48953}" presName="parentText" presStyleLbl="node1" presStyleIdx="1" presStyleCnt="3">
        <dgm:presLayoutVars>
          <dgm:chMax val="0"/>
          <dgm:bulletEnabled val="1"/>
        </dgm:presLayoutVars>
      </dgm:prSet>
      <dgm:spPr/>
    </dgm:pt>
    <dgm:pt modelId="{A70E5651-97F5-42E7-A20D-D0EDD40E301C}" type="pres">
      <dgm:prSet presAssocID="{C0D99160-12AC-43BA-A13F-3D189AD17A3A}" presName="spacer" presStyleCnt="0"/>
      <dgm:spPr/>
    </dgm:pt>
    <dgm:pt modelId="{E9F9CD4F-20F0-44D3-9E4E-03E4FBFE14FA}" type="pres">
      <dgm:prSet presAssocID="{71331463-3BBD-44DA-9478-8FA5E8A37362}" presName="parentText" presStyleLbl="node1" presStyleIdx="2" presStyleCnt="3">
        <dgm:presLayoutVars>
          <dgm:chMax val="0"/>
          <dgm:bulletEnabled val="1"/>
        </dgm:presLayoutVars>
      </dgm:prSet>
      <dgm:spPr/>
    </dgm:pt>
  </dgm:ptLst>
  <dgm:cxnLst>
    <dgm:cxn modelId="{693B4A42-50EA-4D8A-BC46-7750978BC870}" type="presOf" srcId="{D3960D22-17B6-407D-B8A2-DB5D243796B6}" destId="{C1C6F006-920D-4699-9A74-A70F143BEFF9}" srcOrd="0" destOrd="0" presId="urn:microsoft.com/office/officeart/2005/8/layout/vList2"/>
    <dgm:cxn modelId="{BE26BA94-6CEE-457A-A121-52095D54D9A1}" type="presOf" srcId="{BCC7F3B8-5737-4C1A-AEC2-5463CAF463E1}" destId="{F8F59441-1ED0-48A0-85BD-54627B50DC18}" srcOrd="0" destOrd="0" presId="urn:microsoft.com/office/officeart/2005/8/layout/vList2"/>
    <dgm:cxn modelId="{326BD49E-F4C5-43A3-8F6D-C9FEFF1E71D6}" srcId="{BCC7F3B8-5737-4C1A-AEC2-5463CAF463E1}" destId="{D3960D22-17B6-407D-B8A2-DB5D243796B6}" srcOrd="0" destOrd="0" parTransId="{22351FF7-8C65-47E2-BE6B-DA71182F5C3B}" sibTransId="{C39A0C81-615F-4A25-B8A2-A4CE6ADC2123}"/>
    <dgm:cxn modelId="{6586ACAE-5804-42F3-9178-2556A4926881}" srcId="{BCC7F3B8-5737-4C1A-AEC2-5463CAF463E1}" destId="{71331463-3BBD-44DA-9478-8FA5E8A37362}" srcOrd="2" destOrd="0" parTransId="{7BC5815B-1D75-4799-8932-11A0111196BB}" sibTransId="{0728E7AD-C664-4BE1-B4CE-072526D91141}"/>
    <dgm:cxn modelId="{23058EE2-C537-46F3-8BB0-199ABC51328E}" type="presOf" srcId="{1D16DB4F-16F4-49C0-9F41-1CB951E48953}" destId="{78874174-6C52-4AF7-B9D0-6D93DBE0F9EA}" srcOrd="0" destOrd="0" presId="urn:microsoft.com/office/officeart/2005/8/layout/vList2"/>
    <dgm:cxn modelId="{EF99B5E2-6043-4C97-B18E-FC4D8969714F}" srcId="{BCC7F3B8-5737-4C1A-AEC2-5463CAF463E1}" destId="{1D16DB4F-16F4-49C0-9F41-1CB951E48953}" srcOrd="1" destOrd="0" parTransId="{630768B9-332F-4176-9AD3-9A5D71BA8F30}" sibTransId="{C0D99160-12AC-43BA-A13F-3D189AD17A3A}"/>
    <dgm:cxn modelId="{5FB18DE4-1389-4E61-857C-A7A85064FDD4}" type="presOf" srcId="{71331463-3BBD-44DA-9478-8FA5E8A37362}" destId="{E9F9CD4F-20F0-44D3-9E4E-03E4FBFE14FA}" srcOrd="0" destOrd="0" presId="urn:microsoft.com/office/officeart/2005/8/layout/vList2"/>
    <dgm:cxn modelId="{AEB5A017-3B2A-4230-ACE9-7BD7CDBF9713}" type="presParOf" srcId="{F8F59441-1ED0-48A0-85BD-54627B50DC18}" destId="{C1C6F006-920D-4699-9A74-A70F143BEFF9}" srcOrd="0" destOrd="0" presId="urn:microsoft.com/office/officeart/2005/8/layout/vList2"/>
    <dgm:cxn modelId="{2D33F29A-D33E-4347-8786-F67C0CC63B55}" type="presParOf" srcId="{F8F59441-1ED0-48A0-85BD-54627B50DC18}" destId="{87152B1D-9FD9-4F5B-87F1-7E6D985C2E65}" srcOrd="1" destOrd="0" presId="urn:microsoft.com/office/officeart/2005/8/layout/vList2"/>
    <dgm:cxn modelId="{DF0E4517-255E-4524-BFFE-A915FFF9FAD3}" type="presParOf" srcId="{F8F59441-1ED0-48A0-85BD-54627B50DC18}" destId="{78874174-6C52-4AF7-B9D0-6D93DBE0F9EA}" srcOrd="2" destOrd="0" presId="urn:microsoft.com/office/officeart/2005/8/layout/vList2"/>
    <dgm:cxn modelId="{5A9A4DC0-DB93-40F5-A9DF-39824A9D7FE3}" type="presParOf" srcId="{F8F59441-1ED0-48A0-85BD-54627B50DC18}" destId="{A70E5651-97F5-42E7-A20D-D0EDD40E301C}" srcOrd="3" destOrd="0" presId="urn:microsoft.com/office/officeart/2005/8/layout/vList2"/>
    <dgm:cxn modelId="{893A6759-F256-489E-A1F9-4A0EBBE5544D}" type="presParOf" srcId="{F8F59441-1ED0-48A0-85BD-54627B50DC18}" destId="{E9F9CD4F-20F0-44D3-9E4E-03E4FBFE14F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9F24B8-DBDD-4216-A18F-B0524927010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473799B-2709-42FC-878F-2FC50AF7EA9F}">
      <dgm:prSet/>
      <dgm:spPr/>
      <dgm:t>
        <a:bodyPr/>
        <a:lstStyle/>
        <a:p>
          <a:r>
            <a:rPr lang="en-US" dirty="0"/>
            <a:t>5G IN CANADA: 5G and Related Technologies Could Deliver </a:t>
          </a:r>
          <a:r>
            <a:rPr lang="en-US" b="1" dirty="0"/>
            <a:t>16%</a:t>
          </a:r>
          <a:r>
            <a:rPr lang="en-US" dirty="0"/>
            <a:t>, or </a:t>
          </a:r>
          <a:r>
            <a:rPr lang="en-US" b="1" dirty="0"/>
            <a:t>$120 Billion</a:t>
          </a:r>
          <a:r>
            <a:rPr lang="en-US" dirty="0"/>
            <a:t>, of Canada's GDP Gr</a:t>
          </a:r>
        </a:p>
      </dgm:t>
    </dgm:pt>
    <dgm:pt modelId="{04FDA83C-1108-4E9D-8503-1D930E93EA52}" type="parTrans" cxnId="{CD6382D7-95CC-4318-B1D8-3782C3C767BA}">
      <dgm:prSet/>
      <dgm:spPr/>
      <dgm:t>
        <a:bodyPr/>
        <a:lstStyle/>
        <a:p>
          <a:endParaRPr lang="en-US"/>
        </a:p>
      </dgm:t>
    </dgm:pt>
    <dgm:pt modelId="{C1CCCD7C-3C84-4A19-A34D-D9AD8F2FA6F4}" type="sibTrans" cxnId="{CD6382D7-95CC-4318-B1D8-3782C3C767BA}">
      <dgm:prSet/>
      <dgm:spPr/>
      <dgm:t>
        <a:bodyPr/>
        <a:lstStyle/>
        <a:p>
          <a:endParaRPr lang="en-US"/>
        </a:p>
      </dgm:t>
    </dgm:pt>
    <dgm:pt modelId="{9F543C79-1027-4FA4-971B-4E52FC4D2393}">
      <dgm:prSet/>
      <dgm:spPr/>
      <dgm:t>
        <a:bodyPr/>
        <a:lstStyle/>
        <a:p>
          <a:r>
            <a:rPr lang="en-US"/>
            <a:t>GDP Impact Based on the </a:t>
          </a:r>
          <a:r>
            <a:rPr lang="en-US" b="1"/>
            <a:t>Input-Output analysis</a:t>
          </a:r>
          <a:endParaRPr lang="en-US"/>
        </a:p>
      </dgm:t>
    </dgm:pt>
    <dgm:pt modelId="{51E0A80B-045B-4116-A904-19B60F0E85FE}" type="parTrans" cxnId="{82412310-BBC8-4B6E-96BF-51BF9ED1D51A}">
      <dgm:prSet/>
      <dgm:spPr/>
      <dgm:t>
        <a:bodyPr/>
        <a:lstStyle/>
        <a:p>
          <a:endParaRPr lang="en-US"/>
        </a:p>
      </dgm:t>
    </dgm:pt>
    <dgm:pt modelId="{25832AF9-066B-4A8E-BB95-5D65E4AD20DA}" type="sibTrans" cxnId="{82412310-BBC8-4B6E-96BF-51BF9ED1D51A}">
      <dgm:prSet/>
      <dgm:spPr/>
      <dgm:t>
        <a:bodyPr/>
        <a:lstStyle/>
        <a:p>
          <a:endParaRPr lang="en-US"/>
        </a:p>
      </dgm:t>
    </dgm:pt>
    <dgm:pt modelId="{60CF7BAF-4171-4806-BDDC-E1F036C4B081}">
      <dgm:prSet/>
      <dgm:spPr/>
      <dgm:t>
        <a:bodyPr/>
        <a:lstStyle/>
        <a:p>
          <a:r>
            <a:rPr lang="en-US" b="1"/>
            <a:t>8</a:t>
          </a:r>
          <a:r>
            <a:rPr lang="en-US"/>
            <a:t> sectors involved in the Canadas GDP impact in our project report</a:t>
          </a:r>
        </a:p>
      </dgm:t>
    </dgm:pt>
    <dgm:pt modelId="{23BB3F5E-C766-4C7A-BC99-39BDEDD37C98}" type="parTrans" cxnId="{7FA52FDC-D3D2-484D-BCA0-D3605277876C}">
      <dgm:prSet/>
      <dgm:spPr/>
      <dgm:t>
        <a:bodyPr/>
        <a:lstStyle/>
        <a:p>
          <a:endParaRPr lang="en-US"/>
        </a:p>
      </dgm:t>
    </dgm:pt>
    <dgm:pt modelId="{648CB31D-549F-4CC8-9934-D3910A8E8B37}" type="sibTrans" cxnId="{7FA52FDC-D3D2-484D-BCA0-D3605277876C}">
      <dgm:prSet/>
      <dgm:spPr/>
      <dgm:t>
        <a:bodyPr/>
        <a:lstStyle/>
        <a:p>
          <a:endParaRPr lang="en-US"/>
        </a:p>
      </dgm:t>
    </dgm:pt>
    <dgm:pt modelId="{3A9C39CB-FE5A-44E1-B1F8-F27244004FE6}" type="pres">
      <dgm:prSet presAssocID="{849F24B8-DBDD-4216-A18F-B05249270107}" presName="linear" presStyleCnt="0">
        <dgm:presLayoutVars>
          <dgm:animLvl val="lvl"/>
          <dgm:resizeHandles val="exact"/>
        </dgm:presLayoutVars>
      </dgm:prSet>
      <dgm:spPr/>
    </dgm:pt>
    <dgm:pt modelId="{FE0BCFB8-5FCD-46C2-986A-D7E6642A2B22}" type="pres">
      <dgm:prSet presAssocID="{C473799B-2709-42FC-878F-2FC50AF7EA9F}" presName="parentText" presStyleLbl="node1" presStyleIdx="0" presStyleCnt="3">
        <dgm:presLayoutVars>
          <dgm:chMax val="0"/>
          <dgm:bulletEnabled val="1"/>
        </dgm:presLayoutVars>
      </dgm:prSet>
      <dgm:spPr/>
    </dgm:pt>
    <dgm:pt modelId="{D544A241-62FE-450C-B3F1-970276165E9B}" type="pres">
      <dgm:prSet presAssocID="{C1CCCD7C-3C84-4A19-A34D-D9AD8F2FA6F4}" presName="spacer" presStyleCnt="0"/>
      <dgm:spPr/>
    </dgm:pt>
    <dgm:pt modelId="{0C8E50D6-C718-4AE3-A2AE-E2B83A36933C}" type="pres">
      <dgm:prSet presAssocID="{9F543C79-1027-4FA4-971B-4E52FC4D2393}" presName="parentText" presStyleLbl="node1" presStyleIdx="1" presStyleCnt="3">
        <dgm:presLayoutVars>
          <dgm:chMax val="0"/>
          <dgm:bulletEnabled val="1"/>
        </dgm:presLayoutVars>
      </dgm:prSet>
      <dgm:spPr/>
    </dgm:pt>
    <dgm:pt modelId="{B4EE870F-8D40-4471-9F9C-42F86C99DD30}" type="pres">
      <dgm:prSet presAssocID="{25832AF9-066B-4A8E-BB95-5D65E4AD20DA}" presName="spacer" presStyleCnt="0"/>
      <dgm:spPr/>
    </dgm:pt>
    <dgm:pt modelId="{1B942A5D-2E00-4183-A915-8837F3F75C9A}" type="pres">
      <dgm:prSet presAssocID="{60CF7BAF-4171-4806-BDDC-E1F036C4B081}" presName="parentText" presStyleLbl="node1" presStyleIdx="2" presStyleCnt="3">
        <dgm:presLayoutVars>
          <dgm:chMax val="0"/>
          <dgm:bulletEnabled val="1"/>
        </dgm:presLayoutVars>
      </dgm:prSet>
      <dgm:spPr/>
    </dgm:pt>
  </dgm:ptLst>
  <dgm:cxnLst>
    <dgm:cxn modelId="{8BE9CF04-7014-4BE7-8436-40E0E6A8EF61}" type="presOf" srcId="{60CF7BAF-4171-4806-BDDC-E1F036C4B081}" destId="{1B942A5D-2E00-4183-A915-8837F3F75C9A}" srcOrd="0" destOrd="0" presId="urn:microsoft.com/office/officeart/2005/8/layout/vList2"/>
    <dgm:cxn modelId="{82412310-BBC8-4B6E-96BF-51BF9ED1D51A}" srcId="{849F24B8-DBDD-4216-A18F-B05249270107}" destId="{9F543C79-1027-4FA4-971B-4E52FC4D2393}" srcOrd="1" destOrd="0" parTransId="{51E0A80B-045B-4116-A904-19B60F0E85FE}" sibTransId="{25832AF9-066B-4A8E-BB95-5D65E4AD20DA}"/>
    <dgm:cxn modelId="{3F342F3E-C7D9-41D0-9D7C-06AEEA9E25E3}" type="presOf" srcId="{849F24B8-DBDD-4216-A18F-B05249270107}" destId="{3A9C39CB-FE5A-44E1-B1F8-F27244004FE6}" srcOrd="0" destOrd="0" presId="urn:microsoft.com/office/officeart/2005/8/layout/vList2"/>
    <dgm:cxn modelId="{E99C0B95-E2BB-403C-A728-281D5D990D38}" type="presOf" srcId="{9F543C79-1027-4FA4-971B-4E52FC4D2393}" destId="{0C8E50D6-C718-4AE3-A2AE-E2B83A36933C}" srcOrd="0" destOrd="0" presId="urn:microsoft.com/office/officeart/2005/8/layout/vList2"/>
    <dgm:cxn modelId="{E66DECBE-1B40-49C9-B829-E4169C54A4E8}" type="presOf" srcId="{C473799B-2709-42FC-878F-2FC50AF7EA9F}" destId="{FE0BCFB8-5FCD-46C2-986A-D7E6642A2B22}" srcOrd="0" destOrd="0" presId="urn:microsoft.com/office/officeart/2005/8/layout/vList2"/>
    <dgm:cxn modelId="{CD6382D7-95CC-4318-B1D8-3782C3C767BA}" srcId="{849F24B8-DBDD-4216-A18F-B05249270107}" destId="{C473799B-2709-42FC-878F-2FC50AF7EA9F}" srcOrd="0" destOrd="0" parTransId="{04FDA83C-1108-4E9D-8503-1D930E93EA52}" sibTransId="{C1CCCD7C-3C84-4A19-A34D-D9AD8F2FA6F4}"/>
    <dgm:cxn modelId="{7FA52FDC-D3D2-484D-BCA0-D3605277876C}" srcId="{849F24B8-DBDD-4216-A18F-B05249270107}" destId="{60CF7BAF-4171-4806-BDDC-E1F036C4B081}" srcOrd="2" destOrd="0" parTransId="{23BB3F5E-C766-4C7A-BC99-39BDEDD37C98}" sibTransId="{648CB31D-549F-4CC8-9934-D3910A8E8B37}"/>
    <dgm:cxn modelId="{FA00D5DB-5686-455E-BB2C-B5FE432F6F60}" type="presParOf" srcId="{3A9C39CB-FE5A-44E1-B1F8-F27244004FE6}" destId="{FE0BCFB8-5FCD-46C2-986A-D7E6642A2B22}" srcOrd="0" destOrd="0" presId="urn:microsoft.com/office/officeart/2005/8/layout/vList2"/>
    <dgm:cxn modelId="{B79E6A07-2AE0-490C-B22F-F1C4E57B1B91}" type="presParOf" srcId="{3A9C39CB-FE5A-44E1-B1F8-F27244004FE6}" destId="{D544A241-62FE-450C-B3F1-970276165E9B}" srcOrd="1" destOrd="0" presId="urn:microsoft.com/office/officeart/2005/8/layout/vList2"/>
    <dgm:cxn modelId="{1261BDE4-7371-40A8-88AC-6420125D9ADC}" type="presParOf" srcId="{3A9C39CB-FE5A-44E1-B1F8-F27244004FE6}" destId="{0C8E50D6-C718-4AE3-A2AE-E2B83A36933C}" srcOrd="2" destOrd="0" presId="urn:microsoft.com/office/officeart/2005/8/layout/vList2"/>
    <dgm:cxn modelId="{CECACA59-A0A9-481E-99A5-5AEC4D853786}" type="presParOf" srcId="{3A9C39CB-FE5A-44E1-B1F8-F27244004FE6}" destId="{B4EE870F-8D40-4471-9F9C-42F86C99DD30}" srcOrd="3" destOrd="0" presId="urn:microsoft.com/office/officeart/2005/8/layout/vList2"/>
    <dgm:cxn modelId="{31C24767-FB36-4C79-8364-0B01903C3184}" type="presParOf" srcId="{3A9C39CB-FE5A-44E1-B1F8-F27244004FE6}" destId="{1B942A5D-2E00-4183-A915-8837F3F75C9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442BC6-60BF-4B6C-901F-1DD08F8976C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BCD1161-A8C4-4C0E-84C9-195B942D2E8A}">
      <dgm:prSet/>
      <dgm:spPr/>
      <dgm:t>
        <a:bodyPr/>
        <a:lstStyle/>
        <a:p>
          <a:r>
            <a:rPr lang="en-US" b="0" i="0"/>
            <a:t>Canada </a:t>
          </a:r>
          <a:r>
            <a:rPr lang="en-US" b="1" i="0"/>
            <a:t>public sector spending weighed 21.7%</a:t>
          </a:r>
          <a:r>
            <a:rPr lang="en-US" b="0" i="0"/>
            <a:t> approximately for the total Canadian GDP in 2021. </a:t>
          </a:r>
          <a:endParaRPr lang="en-US"/>
        </a:p>
      </dgm:t>
    </dgm:pt>
    <dgm:pt modelId="{33CC1EF5-6AC9-4DCF-899B-D67052DB2B85}" type="parTrans" cxnId="{BA40C93C-50DE-4F7F-8E7A-D0F05DB55EDC}">
      <dgm:prSet/>
      <dgm:spPr/>
      <dgm:t>
        <a:bodyPr/>
        <a:lstStyle/>
        <a:p>
          <a:endParaRPr lang="en-US"/>
        </a:p>
      </dgm:t>
    </dgm:pt>
    <dgm:pt modelId="{3665F1E4-2C7A-4049-A0B4-AF97592C0D1C}" type="sibTrans" cxnId="{BA40C93C-50DE-4F7F-8E7A-D0F05DB55EDC}">
      <dgm:prSet/>
      <dgm:spPr/>
      <dgm:t>
        <a:bodyPr/>
        <a:lstStyle/>
        <a:p>
          <a:endParaRPr lang="en-US"/>
        </a:p>
      </dgm:t>
    </dgm:pt>
    <dgm:pt modelId="{E34C74D8-13D0-41DD-92DC-A5E15E1B1C97}">
      <dgm:prSet/>
      <dgm:spPr/>
      <dgm:t>
        <a:bodyPr/>
        <a:lstStyle/>
        <a:p>
          <a:r>
            <a:rPr lang="en-US" b="0" i="0"/>
            <a:t>An estimation says that </a:t>
          </a:r>
          <a:r>
            <a:rPr lang="en-US" b="1" i="0"/>
            <a:t>$28 billion investment</a:t>
          </a:r>
          <a:r>
            <a:rPr lang="en-US" b="0" i="0"/>
            <a:t> will spend specifically in 5G network infrastructure for carriers in Canada </a:t>
          </a:r>
          <a:r>
            <a:rPr lang="en-US" b="1" i="0"/>
            <a:t>from 2020 to 2026</a:t>
          </a:r>
          <a:r>
            <a:rPr lang="en-US" b="0" i="0"/>
            <a:t>.</a:t>
          </a:r>
          <a:endParaRPr lang="en-US"/>
        </a:p>
      </dgm:t>
    </dgm:pt>
    <dgm:pt modelId="{7A8B2119-7A6E-46D1-BF06-7C74DD8BCF70}" type="parTrans" cxnId="{72E7156A-220A-4344-B455-51479546B808}">
      <dgm:prSet/>
      <dgm:spPr/>
      <dgm:t>
        <a:bodyPr/>
        <a:lstStyle/>
        <a:p>
          <a:endParaRPr lang="en-US"/>
        </a:p>
      </dgm:t>
    </dgm:pt>
    <dgm:pt modelId="{3B560152-5024-46E9-BAD5-2573ACC221B4}" type="sibTrans" cxnId="{72E7156A-220A-4344-B455-51479546B808}">
      <dgm:prSet/>
      <dgm:spPr/>
      <dgm:t>
        <a:bodyPr/>
        <a:lstStyle/>
        <a:p>
          <a:endParaRPr lang="en-US"/>
        </a:p>
      </dgm:t>
    </dgm:pt>
    <dgm:pt modelId="{9D90F5E6-4AC2-4C29-8D84-416CF210B5C3}">
      <dgm:prSet/>
      <dgm:spPr/>
      <dgm:t>
        <a:bodyPr/>
        <a:lstStyle/>
        <a:p>
          <a:r>
            <a:rPr lang="en-US" b="0" i="0"/>
            <a:t>Investment from public and private sectors on 5G network creates direct contributions on GDP increase</a:t>
          </a:r>
          <a:endParaRPr lang="en-US"/>
        </a:p>
      </dgm:t>
    </dgm:pt>
    <dgm:pt modelId="{090F96BE-B53A-4319-BE36-A82028DF348C}" type="parTrans" cxnId="{835AA5C0-0521-4541-B6A1-9E776809B947}">
      <dgm:prSet/>
      <dgm:spPr/>
      <dgm:t>
        <a:bodyPr/>
        <a:lstStyle/>
        <a:p>
          <a:endParaRPr lang="en-US"/>
        </a:p>
      </dgm:t>
    </dgm:pt>
    <dgm:pt modelId="{3D747211-7219-43CE-A182-981B6B8FFF32}" type="sibTrans" cxnId="{835AA5C0-0521-4541-B6A1-9E776809B947}">
      <dgm:prSet/>
      <dgm:spPr/>
      <dgm:t>
        <a:bodyPr/>
        <a:lstStyle/>
        <a:p>
          <a:endParaRPr lang="en-US"/>
        </a:p>
      </dgm:t>
    </dgm:pt>
    <dgm:pt modelId="{4AF81AC8-380D-4238-A7F6-B32B1FD22F93}" type="pres">
      <dgm:prSet presAssocID="{34442BC6-60BF-4B6C-901F-1DD08F8976C5}" presName="linear" presStyleCnt="0">
        <dgm:presLayoutVars>
          <dgm:animLvl val="lvl"/>
          <dgm:resizeHandles val="exact"/>
        </dgm:presLayoutVars>
      </dgm:prSet>
      <dgm:spPr/>
    </dgm:pt>
    <dgm:pt modelId="{668BBBA7-F8BB-4241-B445-B7623AF29C34}" type="pres">
      <dgm:prSet presAssocID="{5BCD1161-A8C4-4C0E-84C9-195B942D2E8A}" presName="parentText" presStyleLbl="node1" presStyleIdx="0" presStyleCnt="3">
        <dgm:presLayoutVars>
          <dgm:chMax val="0"/>
          <dgm:bulletEnabled val="1"/>
        </dgm:presLayoutVars>
      </dgm:prSet>
      <dgm:spPr/>
    </dgm:pt>
    <dgm:pt modelId="{AA502C39-D506-4BAD-B87E-25B5D92B298C}" type="pres">
      <dgm:prSet presAssocID="{3665F1E4-2C7A-4049-A0B4-AF97592C0D1C}" presName="spacer" presStyleCnt="0"/>
      <dgm:spPr/>
    </dgm:pt>
    <dgm:pt modelId="{213FA184-C9EC-4DE3-83C9-BDB04E3EA92B}" type="pres">
      <dgm:prSet presAssocID="{E34C74D8-13D0-41DD-92DC-A5E15E1B1C97}" presName="parentText" presStyleLbl="node1" presStyleIdx="1" presStyleCnt="3">
        <dgm:presLayoutVars>
          <dgm:chMax val="0"/>
          <dgm:bulletEnabled val="1"/>
        </dgm:presLayoutVars>
      </dgm:prSet>
      <dgm:spPr/>
    </dgm:pt>
    <dgm:pt modelId="{F47107CC-AD15-469E-9154-4948F6D7E1AB}" type="pres">
      <dgm:prSet presAssocID="{3B560152-5024-46E9-BAD5-2573ACC221B4}" presName="spacer" presStyleCnt="0"/>
      <dgm:spPr/>
    </dgm:pt>
    <dgm:pt modelId="{4E1F36E8-1310-4C1D-AFA1-6DE1F7EF72EC}" type="pres">
      <dgm:prSet presAssocID="{9D90F5E6-4AC2-4C29-8D84-416CF210B5C3}" presName="parentText" presStyleLbl="node1" presStyleIdx="2" presStyleCnt="3">
        <dgm:presLayoutVars>
          <dgm:chMax val="0"/>
          <dgm:bulletEnabled val="1"/>
        </dgm:presLayoutVars>
      </dgm:prSet>
      <dgm:spPr/>
    </dgm:pt>
  </dgm:ptLst>
  <dgm:cxnLst>
    <dgm:cxn modelId="{3AEA9E38-91F5-4237-BF6B-89651BE86B05}" type="presOf" srcId="{E34C74D8-13D0-41DD-92DC-A5E15E1B1C97}" destId="{213FA184-C9EC-4DE3-83C9-BDB04E3EA92B}" srcOrd="0" destOrd="0" presId="urn:microsoft.com/office/officeart/2005/8/layout/vList2"/>
    <dgm:cxn modelId="{BA40C93C-50DE-4F7F-8E7A-D0F05DB55EDC}" srcId="{34442BC6-60BF-4B6C-901F-1DD08F8976C5}" destId="{5BCD1161-A8C4-4C0E-84C9-195B942D2E8A}" srcOrd="0" destOrd="0" parTransId="{33CC1EF5-6AC9-4DCF-899B-D67052DB2B85}" sibTransId="{3665F1E4-2C7A-4049-A0B4-AF97592C0D1C}"/>
    <dgm:cxn modelId="{0800673E-F765-49AC-89AE-837921F4F95B}" type="presOf" srcId="{9D90F5E6-4AC2-4C29-8D84-416CF210B5C3}" destId="{4E1F36E8-1310-4C1D-AFA1-6DE1F7EF72EC}" srcOrd="0" destOrd="0" presId="urn:microsoft.com/office/officeart/2005/8/layout/vList2"/>
    <dgm:cxn modelId="{72E7156A-220A-4344-B455-51479546B808}" srcId="{34442BC6-60BF-4B6C-901F-1DD08F8976C5}" destId="{E34C74D8-13D0-41DD-92DC-A5E15E1B1C97}" srcOrd="1" destOrd="0" parTransId="{7A8B2119-7A6E-46D1-BF06-7C74DD8BCF70}" sibTransId="{3B560152-5024-46E9-BAD5-2573ACC221B4}"/>
    <dgm:cxn modelId="{C5031251-D7EC-4572-B366-89D15082B103}" type="presOf" srcId="{34442BC6-60BF-4B6C-901F-1DD08F8976C5}" destId="{4AF81AC8-380D-4238-A7F6-B32B1FD22F93}" srcOrd="0" destOrd="0" presId="urn:microsoft.com/office/officeart/2005/8/layout/vList2"/>
    <dgm:cxn modelId="{C794EA98-D023-4B08-AFA8-C7928CFA4D1E}" type="presOf" srcId="{5BCD1161-A8C4-4C0E-84C9-195B942D2E8A}" destId="{668BBBA7-F8BB-4241-B445-B7623AF29C34}" srcOrd="0" destOrd="0" presId="urn:microsoft.com/office/officeart/2005/8/layout/vList2"/>
    <dgm:cxn modelId="{835AA5C0-0521-4541-B6A1-9E776809B947}" srcId="{34442BC6-60BF-4B6C-901F-1DD08F8976C5}" destId="{9D90F5E6-4AC2-4C29-8D84-416CF210B5C3}" srcOrd="2" destOrd="0" parTransId="{090F96BE-B53A-4319-BE36-A82028DF348C}" sibTransId="{3D747211-7219-43CE-A182-981B6B8FFF32}"/>
    <dgm:cxn modelId="{E264D146-CC07-4847-8BC0-9B9AA1075DC4}" type="presParOf" srcId="{4AF81AC8-380D-4238-A7F6-B32B1FD22F93}" destId="{668BBBA7-F8BB-4241-B445-B7623AF29C34}" srcOrd="0" destOrd="0" presId="urn:microsoft.com/office/officeart/2005/8/layout/vList2"/>
    <dgm:cxn modelId="{9084C2D8-19E7-4C8C-9C4A-ED8AF2EB5563}" type="presParOf" srcId="{4AF81AC8-380D-4238-A7F6-B32B1FD22F93}" destId="{AA502C39-D506-4BAD-B87E-25B5D92B298C}" srcOrd="1" destOrd="0" presId="urn:microsoft.com/office/officeart/2005/8/layout/vList2"/>
    <dgm:cxn modelId="{D74891EF-6DCC-4F91-9407-1D9AC07A42EE}" type="presParOf" srcId="{4AF81AC8-380D-4238-A7F6-B32B1FD22F93}" destId="{213FA184-C9EC-4DE3-83C9-BDB04E3EA92B}" srcOrd="2" destOrd="0" presId="urn:microsoft.com/office/officeart/2005/8/layout/vList2"/>
    <dgm:cxn modelId="{78EF29D2-042A-4CDF-A4FF-E0F5427C5CB0}" type="presParOf" srcId="{4AF81AC8-380D-4238-A7F6-B32B1FD22F93}" destId="{F47107CC-AD15-469E-9154-4948F6D7E1AB}" srcOrd="3" destOrd="0" presId="urn:microsoft.com/office/officeart/2005/8/layout/vList2"/>
    <dgm:cxn modelId="{757CC4E0-EA69-4209-8206-D69B2AEE2642}" type="presParOf" srcId="{4AF81AC8-380D-4238-A7F6-B32B1FD22F93}" destId="{4E1F36E8-1310-4C1D-AFA1-6DE1F7EF72E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551ED9-9821-4F13-BB5C-640DC0686D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B60108C-3DDF-44A4-BA02-063B5E42517C}">
      <dgm:prSet/>
      <dgm:spPr/>
      <dgm:t>
        <a:bodyPr/>
        <a:lstStyle/>
        <a:p>
          <a:r>
            <a:rPr lang="en-GB" dirty="0"/>
            <a:t>In Canada, the </a:t>
          </a:r>
          <a:r>
            <a:rPr lang="en-GB" b="1" dirty="0"/>
            <a:t>education sector</a:t>
          </a:r>
          <a:r>
            <a:rPr lang="en-GB" dirty="0"/>
            <a:t> accounts for approximately </a:t>
          </a:r>
          <a:r>
            <a:rPr lang="en-GB" b="1" dirty="0"/>
            <a:t>6%</a:t>
          </a:r>
          <a:r>
            <a:rPr lang="en-GB" dirty="0"/>
            <a:t> of total Canadian GDP. </a:t>
          </a:r>
          <a:endParaRPr lang="en-US" dirty="0"/>
        </a:p>
      </dgm:t>
    </dgm:pt>
    <dgm:pt modelId="{2EE61652-E3A3-4755-B65D-2698CBD80F67}" type="parTrans" cxnId="{75EC87A3-3926-48B4-B4DA-9D33D156E01F}">
      <dgm:prSet/>
      <dgm:spPr/>
      <dgm:t>
        <a:bodyPr/>
        <a:lstStyle/>
        <a:p>
          <a:endParaRPr lang="en-US"/>
        </a:p>
      </dgm:t>
    </dgm:pt>
    <dgm:pt modelId="{54B8C73E-0C64-44ED-AB14-1E0FD01284B6}" type="sibTrans" cxnId="{75EC87A3-3926-48B4-B4DA-9D33D156E01F}">
      <dgm:prSet/>
      <dgm:spPr/>
      <dgm:t>
        <a:bodyPr/>
        <a:lstStyle/>
        <a:p>
          <a:endParaRPr lang="en-US"/>
        </a:p>
      </dgm:t>
    </dgm:pt>
    <dgm:pt modelId="{60DB26C5-9A9E-4505-ABD0-84D4DADFC83E}">
      <dgm:prSet/>
      <dgm:spPr/>
      <dgm:t>
        <a:bodyPr/>
        <a:lstStyle/>
        <a:p>
          <a:r>
            <a:rPr lang="en-GB"/>
            <a:t>a total of </a:t>
          </a:r>
          <a:r>
            <a:rPr lang="en-GB" b="1"/>
            <a:t>154K</a:t>
          </a:r>
          <a:r>
            <a:rPr lang="en-GB"/>
            <a:t> temporary, direct, indirect, and induced </a:t>
          </a:r>
          <a:r>
            <a:rPr lang="en-GB" b="1"/>
            <a:t>jobs</a:t>
          </a:r>
          <a:r>
            <a:rPr lang="en-GB"/>
            <a:t> will be created </a:t>
          </a:r>
          <a:r>
            <a:rPr lang="en-GB" b="1"/>
            <a:t>between 2020 and 2026</a:t>
          </a:r>
          <a:r>
            <a:rPr lang="en-GB"/>
            <a:t>.</a:t>
          </a:r>
          <a:endParaRPr lang="en-US"/>
        </a:p>
      </dgm:t>
    </dgm:pt>
    <dgm:pt modelId="{2F6503C0-4B65-48A0-9B45-F48635857EC8}" type="parTrans" cxnId="{67BBA696-CCE5-4D83-8204-9B7E49D03535}">
      <dgm:prSet/>
      <dgm:spPr/>
      <dgm:t>
        <a:bodyPr/>
        <a:lstStyle/>
        <a:p>
          <a:endParaRPr lang="en-US"/>
        </a:p>
      </dgm:t>
    </dgm:pt>
    <dgm:pt modelId="{BDD322E2-86C9-4179-AD10-319E81E64591}" type="sibTrans" cxnId="{67BBA696-CCE5-4D83-8204-9B7E49D03535}">
      <dgm:prSet/>
      <dgm:spPr/>
      <dgm:t>
        <a:bodyPr/>
        <a:lstStyle/>
        <a:p>
          <a:endParaRPr lang="en-US"/>
        </a:p>
      </dgm:t>
    </dgm:pt>
    <dgm:pt modelId="{1D9F7B50-B7BA-445D-95DE-A0F27FDD1BB1}" type="pres">
      <dgm:prSet presAssocID="{EB551ED9-9821-4F13-BB5C-640DC0686D61}" presName="linear" presStyleCnt="0">
        <dgm:presLayoutVars>
          <dgm:animLvl val="lvl"/>
          <dgm:resizeHandles val="exact"/>
        </dgm:presLayoutVars>
      </dgm:prSet>
      <dgm:spPr/>
    </dgm:pt>
    <dgm:pt modelId="{350133C6-E98D-4CB7-B500-B7F0C162DD74}" type="pres">
      <dgm:prSet presAssocID="{AB60108C-3DDF-44A4-BA02-063B5E42517C}" presName="parentText" presStyleLbl="node1" presStyleIdx="0" presStyleCnt="2">
        <dgm:presLayoutVars>
          <dgm:chMax val="0"/>
          <dgm:bulletEnabled val="1"/>
        </dgm:presLayoutVars>
      </dgm:prSet>
      <dgm:spPr/>
    </dgm:pt>
    <dgm:pt modelId="{62FD6362-B2FA-4CC1-91F8-6EBAC6FDC744}" type="pres">
      <dgm:prSet presAssocID="{54B8C73E-0C64-44ED-AB14-1E0FD01284B6}" presName="spacer" presStyleCnt="0"/>
      <dgm:spPr/>
    </dgm:pt>
    <dgm:pt modelId="{8EDB43AB-76CD-42B0-B7F2-9814674F4A4B}" type="pres">
      <dgm:prSet presAssocID="{60DB26C5-9A9E-4505-ABD0-84D4DADFC83E}" presName="parentText" presStyleLbl="node1" presStyleIdx="1" presStyleCnt="2">
        <dgm:presLayoutVars>
          <dgm:chMax val="0"/>
          <dgm:bulletEnabled val="1"/>
        </dgm:presLayoutVars>
      </dgm:prSet>
      <dgm:spPr/>
    </dgm:pt>
  </dgm:ptLst>
  <dgm:cxnLst>
    <dgm:cxn modelId="{33B3072A-EE04-48DD-B9EC-4C7070647C20}" type="presOf" srcId="{60DB26C5-9A9E-4505-ABD0-84D4DADFC83E}" destId="{8EDB43AB-76CD-42B0-B7F2-9814674F4A4B}" srcOrd="0" destOrd="0" presId="urn:microsoft.com/office/officeart/2005/8/layout/vList2"/>
    <dgm:cxn modelId="{6EE8BC65-C775-408D-BB43-F340C20071F0}" type="presOf" srcId="{EB551ED9-9821-4F13-BB5C-640DC0686D61}" destId="{1D9F7B50-B7BA-445D-95DE-A0F27FDD1BB1}" srcOrd="0" destOrd="0" presId="urn:microsoft.com/office/officeart/2005/8/layout/vList2"/>
    <dgm:cxn modelId="{67BBA696-CCE5-4D83-8204-9B7E49D03535}" srcId="{EB551ED9-9821-4F13-BB5C-640DC0686D61}" destId="{60DB26C5-9A9E-4505-ABD0-84D4DADFC83E}" srcOrd="1" destOrd="0" parTransId="{2F6503C0-4B65-48A0-9B45-F48635857EC8}" sibTransId="{BDD322E2-86C9-4179-AD10-319E81E64591}"/>
    <dgm:cxn modelId="{75EC87A3-3926-48B4-B4DA-9D33D156E01F}" srcId="{EB551ED9-9821-4F13-BB5C-640DC0686D61}" destId="{AB60108C-3DDF-44A4-BA02-063B5E42517C}" srcOrd="0" destOrd="0" parTransId="{2EE61652-E3A3-4755-B65D-2698CBD80F67}" sibTransId="{54B8C73E-0C64-44ED-AB14-1E0FD01284B6}"/>
    <dgm:cxn modelId="{9758D3C7-6C88-4636-819C-6D08593E5025}" type="presOf" srcId="{AB60108C-3DDF-44A4-BA02-063B5E42517C}" destId="{350133C6-E98D-4CB7-B500-B7F0C162DD74}" srcOrd="0" destOrd="0" presId="urn:microsoft.com/office/officeart/2005/8/layout/vList2"/>
    <dgm:cxn modelId="{F33AF428-CB9C-4BCC-9713-B0D5E1BAA210}" type="presParOf" srcId="{1D9F7B50-B7BA-445D-95DE-A0F27FDD1BB1}" destId="{350133C6-E98D-4CB7-B500-B7F0C162DD74}" srcOrd="0" destOrd="0" presId="urn:microsoft.com/office/officeart/2005/8/layout/vList2"/>
    <dgm:cxn modelId="{C64DAD48-D92C-4CD5-A4B3-E7FA107C948B}" type="presParOf" srcId="{1D9F7B50-B7BA-445D-95DE-A0F27FDD1BB1}" destId="{62FD6362-B2FA-4CC1-91F8-6EBAC6FDC744}" srcOrd="1" destOrd="0" presId="urn:microsoft.com/office/officeart/2005/8/layout/vList2"/>
    <dgm:cxn modelId="{FCD08682-FEFC-4796-9B11-DFEFFFB33A16}" type="presParOf" srcId="{1D9F7B50-B7BA-445D-95DE-A0F27FDD1BB1}" destId="{8EDB43AB-76CD-42B0-B7F2-9814674F4A4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6F006-920D-4699-9A74-A70F143BEFF9}">
      <dsp:nvSpPr>
        <dsp:cNvPr id="0" name=""/>
        <dsp:cNvSpPr/>
      </dsp:nvSpPr>
      <dsp:spPr>
        <a:xfrm>
          <a:off x="0" y="385316"/>
          <a:ext cx="6391275" cy="1442098"/>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1. 5G Impact on GDP</a:t>
          </a:r>
        </a:p>
      </dsp:txBody>
      <dsp:txXfrm>
        <a:off x="70397" y="455713"/>
        <a:ext cx="6250481" cy="1301304"/>
      </dsp:txXfrm>
    </dsp:sp>
    <dsp:sp modelId="{78874174-6C52-4AF7-B9D0-6D93DBE0F9EA}">
      <dsp:nvSpPr>
        <dsp:cNvPr id="0" name=""/>
        <dsp:cNvSpPr/>
      </dsp:nvSpPr>
      <dsp:spPr>
        <a:xfrm>
          <a:off x="0" y="1902294"/>
          <a:ext cx="6391275" cy="1442098"/>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2. 5G Impact on Energy Consumption and  carbon/greenhouse gas footprint</a:t>
          </a:r>
        </a:p>
      </dsp:txBody>
      <dsp:txXfrm>
        <a:off x="70397" y="1972691"/>
        <a:ext cx="6250481" cy="1301304"/>
      </dsp:txXfrm>
    </dsp:sp>
    <dsp:sp modelId="{E9F9CD4F-20F0-44D3-9E4E-03E4FBFE14FA}">
      <dsp:nvSpPr>
        <dsp:cNvPr id="0" name=""/>
        <dsp:cNvSpPr/>
      </dsp:nvSpPr>
      <dsp:spPr>
        <a:xfrm>
          <a:off x="0" y="3419272"/>
          <a:ext cx="6391275" cy="1442098"/>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3. </a:t>
          </a:r>
          <a:r>
            <a:rPr lang="en-IN" sz="2600" kern="1200"/>
            <a:t>5G Impact on  Canadian Quality of Life </a:t>
          </a:r>
          <a:endParaRPr lang="en-US" sz="2600" kern="1200"/>
        </a:p>
      </dsp:txBody>
      <dsp:txXfrm>
        <a:off x="70397" y="3489669"/>
        <a:ext cx="6250481" cy="13013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BCFB8-5FCD-46C2-986A-D7E6642A2B22}">
      <dsp:nvSpPr>
        <dsp:cNvPr id="0" name=""/>
        <dsp:cNvSpPr/>
      </dsp:nvSpPr>
      <dsp:spPr>
        <a:xfrm>
          <a:off x="0" y="444645"/>
          <a:ext cx="10818312"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5G IN CANADA: 5G and Related Technologies Could Deliver </a:t>
          </a:r>
          <a:r>
            <a:rPr lang="en-US" sz="1700" b="1" kern="1200" dirty="0"/>
            <a:t>16%</a:t>
          </a:r>
          <a:r>
            <a:rPr lang="en-US" sz="1700" kern="1200" dirty="0"/>
            <a:t>, or </a:t>
          </a:r>
          <a:r>
            <a:rPr lang="en-US" sz="1700" b="1" kern="1200" dirty="0"/>
            <a:t>$120 Billion</a:t>
          </a:r>
          <a:r>
            <a:rPr lang="en-US" sz="1700" kern="1200" dirty="0"/>
            <a:t>, of Canada's GDP Gr</a:t>
          </a:r>
        </a:p>
      </dsp:txBody>
      <dsp:txXfrm>
        <a:off x="19904" y="464549"/>
        <a:ext cx="10778504" cy="367937"/>
      </dsp:txXfrm>
    </dsp:sp>
    <dsp:sp modelId="{0C8E50D6-C718-4AE3-A2AE-E2B83A36933C}">
      <dsp:nvSpPr>
        <dsp:cNvPr id="0" name=""/>
        <dsp:cNvSpPr/>
      </dsp:nvSpPr>
      <dsp:spPr>
        <a:xfrm>
          <a:off x="0" y="901350"/>
          <a:ext cx="10818312"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GDP Impact Based on the </a:t>
          </a:r>
          <a:r>
            <a:rPr lang="en-US" sz="1700" b="1" kern="1200"/>
            <a:t>Input-Output analysis</a:t>
          </a:r>
          <a:endParaRPr lang="en-US" sz="1700" kern="1200"/>
        </a:p>
      </dsp:txBody>
      <dsp:txXfrm>
        <a:off x="19904" y="921254"/>
        <a:ext cx="10778504" cy="367937"/>
      </dsp:txXfrm>
    </dsp:sp>
    <dsp:sp modelId="{1B942A5D-2E00-4183-A915-8837F3F75C9A}">
      <dsp:nvSpPr>
        <dsp:cNvPr id="0" name=""/>
        <dsp:cNvSpPr/>
      </dsp:nvSpPr>
      <dsp:spPr>
        <a:xfrm>
          <a:off x="0" y="1358055"/>
          <a:ext cx="10818312"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8</a:t>
          </a:r>
          <a:r>
            <a:rPr lang="en-US" sz="1700" kern="1200"/>
            <a:t> sectors involved in the Canadas GDP impact in our project report</a:t>
          </a:r>
        </a:p>
      </dsp:txBody>
      <dsp:txXfrm>
        <a:off x="19904" y="1377959"/>
        <a:ext cx="10778504" cy="3679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BBBA7-F8BB-4241-B445-B7623AF29C34}">
      <dsp:nvSpPr>
        <dsp:cNvPr id="0" name=""/>
        <dsp:cNvSpPr/>
      </dsp:nvSpPr>
      <dsp:spPr>
        <a:xfrm>
          <a:off x="0" y="55743"/>
          <a:ext cx="5203064" cy="122323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Canada </a:t>
          </a:r>
          <a:r>
            <a:rPr lang="en-US" sz="1700" b="1" i="0" kern="1200"/>
            <a:t>public sector spending weighed 21.7%</a:t>
          </a:r>
          <a:r>
            <a:rPr lang="en-US" sz="1700" b="0" i="0" kern="1200"/>
            <a:t> approximately for the total Canadian GDP in 2021. </a:t>
          </a:r>
          <a:endParaRPr lang="en-US" sz="1700" kern="1200"/>
        </a:p>
      </dsp:txBody>
      <dsp:txXfrm>
        <a:off x="59713" y="115456"/>
        <a:ext cx="5083638" cy="1103809"/>
      </dsp:txXfrm>
    </dsp:sp>
    <dsp:sp modelId="{213FA184-C9EC-4DE3-83C9-BDB04E3EA92B}">
      <dsp:nvSpPr>
        <dsp:cNvPr id="0" name=""/>
        <dsp:cNvSpPr/>
      </dsp:nvSpPr>
      <dsp:spPr>
        <a:xfrm>
          <a:off x="0" y="1327938"/>
          <a:ext cx="5203064" cy="122323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An estimation says that </a:t>
          </a:r>
          <a:r>
            <a:rPr lang="en-US" sz="1700" b="1" i="0" kern="1200"/>
            <a:t>$28 billion investment</a:t>
          </a:r>
          <a:r>
            <a:rPr lang="en-US" sz="1700" b="0" i="0" kern="1200"/>
            <a:t> will spend specifically in 5G network infrastructure for carriers in Canada </a:t>
          </a:r>
          <a:r>
            <a:rPr lang="en-US" sz="1700" b="1" i="0" kern="1200"/>
            <a:t>from 2020 to 2026</a:t>
          </a:r>
          <a:r>
            <a:rPr lang="en-US" sz="1700" b="0" i="0" kern="1200"/>
            <a:t>.</a:t>
          </a:r>
          <a:endParaRPr lang="en-US" sz="1700" kern="1200"/>
        </a:p>
      </dsp:txBody>
      <dsp:txXfrm>
        <a:off x="59713" y="1387651"/>
        <a:ext cx="5083638" cy="1103809"/>
      </dsp:txXfrm>
    </dsp:sp>
    <dsp:sp modelId="{4E1F36E8-1310-4C1D-AFA1-6DE1F7EF72EC}">
      <dsp:nvSpPr>
        <dsp:cNvPr id="0" name=""/>
        <dsp:cNvSpPr/>
      </dsp:nvSpPr>
      <dsp:spPr>
        <a:xfrm>
          <a:off x="0" y="2600133"/>
          <a:ext cx="5203064" cy="122323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Investment from public and private sectors on 5G network creates direct contributions on GDP increase</a:t>
          </a:r>
          <a:endParaRPr lang="en-US" sz="1700" kern="1200"/>
        </a:p>
      </dsp:txBody>
      <dsp:txXfrm>
        <a:off x="59713" y="2659846"/>
        <a:ext cx="5083638" cy="11038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133C6-E98D-4CB7-B500-B7F0C162DD74}">
      <dsp:nvSpPr>
        <dsp:cNvPr id="0" name=""/>
        <dsp:cNvSpPr/>
      </dsp:nvSpPr>
      <dsp:spPr>
        <a:xfrm>
          <a:off x="0" y="6401"/>
          <a:ext cx="5808906" cy="14601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In Canada, the </a:t>
          </a:r>
          <a:r>
            <a:rPr lang="en-GB" sz="2600" b="1" kern="1200" dirty="0"/>
            <a:t>education sector</a:t>
          </a:r>
          <a:r>
            <a:rPr lang="en-GB" sz="2600" kern="1200" dirty="0"/>
            <a:t> accounts for approximately </a:t>
          </a:r>
          <a:r>
            <a:rPr lang="en-GB" sz="2600" b="1" kern="1200" dirty="0"/>
            <a:t>6%</a:t>
          </a:r>
          <a:r>
            <a:rPr lang="en-GB" sz="2600" kern="1200" dirty="0"/>
            <a:t> of total Canadian GDP. </a:t>
          </a:r>
          <a:endParaRPr lang="en-US" sz="2600" kern="1200" dirty="0"/>
        </a:p>
      </dsp:txBody>
      <dsp:txXfrm>
        <a:off x="71279" y="77680"/>
        <a:ext cx="5666348" cy="1317602"/>
      </dsp:txXfrm>
    </dsp:sp>
    <dsp:sp modelId="{8EDB43AB-76CD-42B0-B7F2-9814674F4A4B}">
      <dsp:nvSpPr>
        <dsp:cNvPr id="0" name=""/>
        <dsp:cNvSpPr/>
      </dsp:nvSpPr>
      <dsp:spPr>
        <a:xfrm>
          <a:off x="0" y="1541441"/>
          <a:ext cx="5808906" cy="14601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a:t>a total of </a:t>
          </a:r>
          <a:r>
            <a:rPr lang="en-GB" sz="2600" b="1" kern="1200"/>
            <a:t>154K</a:t>
          </a:r>
          <a:r>
            <a:rPr lang="en-GB" sz="2600" kern="1200"/>
            <a:t> temporary, direct, indirect, and induced </a:t>
          </a:r>
          <a:r>
            <a:rPr lang="en-GB" sz="2600" b="1" kern="1200"/>
            <a:t>jobs</a:t>
          </a:r>
          <a:r>
            <a:rPr lang="en-GB" sz="2600" kern="1200"/>
            <a:t> will be created </a:t>
          </a:r>
          <a:r>
            <a:rPr lang="en-GB" sz="2600" b="1" kern="1200"/>
            <a:t>between 2020 and 2026</a:t>
          </a:r>
          <a:r>
            <a:rPr lang="en-GB" sz="2600" kern="1200"/>
            <a:t>.</a:t>
          </a:r>
          <a:endParaRPr lang="en-US" sz="2600" kern="1200"/>
        </a:p>
      </dsp:txBody>
      <dsp:txXfrm>
        <a:off x="71279" y="1612720"/>
        <a:ext cx="5666348" cy="13176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A63E44-1249-4F8C-8C9F-6DFF9E9BE17D}" type="datetimeFigureOut">
              <a:rPr lang="en-US" smtClean="0"/>
              <a:t>4/1/2023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40117-BA7C-4257-816E-313626FCC39C}" type="slidenum">
              <a:rPr lang="en-US" smtClean="0"/>
              <a:t>‹#›</a:t>
            </a:fld>
            <a:endParaRPr lang="en-US"/>
          </a:p>
        </p:txBody>
      </p:sp>
    </p:spTree>
    <p:extLst>
      <p:ext uri="{BB962C8B-B14F-4D97-AF65-F5344CB8AC3E}">
        <p14:creationId xmlns:p14="http://schemas.microsoft.com/office/powerpoint/2010/main" val="2235736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EF8CB8B-6B78-4B19-955A-F194B415D257}" type="datetime1">
              <a:rPr lang="en-US" smtClean="0"/>
              <a:t>4/1/2023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97CF187-8124-4595-8AD7-8C629BB2DED5}" type="slidenum">
              <a:rPr lang="en-US" smtClean="0"/>
              <a:t>‹#›</a:t>
            </a:fld>
            <a:endParaRPr lang="en-US"/>
          </a:p>
        </p:txBody>
      </p:sp>
    </p:spTree>
    <p:extLst>
      <p:ext uri="{BB962C8B-B14F-4D97-AF65-F5344CB8AC3E}">
        <p14:creationId xmlns:p14="http://schemas.microsoft.com/office/powerpoint/2010/main" val="949961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E370F0-CAD4-41DB-9CCF-C67F368C6E08}" type="datetime1">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7CF187-8124-4595-8AD7-8C629BB2DED5}" type="slidenum">
              <a:rPr lang="en-US" smtClean="0"/>
              <a:t>‹#›</a:t>
            </a:fld>
            <a:endParaRPr lang="en-US"/>
          </a:p>
        </p:txBody>
      </p:sp>
    </p:spTree>
    <p:extLst>
      <p:ext uri="{BB962C8B-B14F-4D97-AF65-F5344CB8AC3E}">
        <p14:creationId xmlns:p14="http://schemas.microsoft.com/office/powerpoint/2010/main" val="52840149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E370F0-CAD4-41DB-9CCF-C67F368C6E08}" type="datetime1">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7CF187-8124-4595-8AD7-8C629BB2DED5}" type="slidenum">
              <a:rPr lang="en-US" smtClean="0"/>
              <a:t>‹#›</a:t>
            </a:fld>
            <a:endParaRPr lang="en-US"/>
          </a:p>
        </p:txBody>
      </p:sp>
    </p:spTree>
    <p:extLst>
      <p:ext uri="{BB962C8B-B14F-4D97-AF65-F5344CB8AC3E}">
        <p14:creationId xmlns:p14="http://schemas.microsoft.com/office/powerpoint/2010/main" val="90991739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E370F0-CAD4-41DB-9CCF-C67F368C6E08}" type="datetime1">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7CF187-8124-4595-8AD7-8C629BB2DED5}" type="slidenum">
              <a:rPr lang="en-US" smtClean="0"/>
              <a:t>‹#›</a:t>
            </a:fld>
            <a:endParaRPr lang="en-US"/>
          </a:p>
        </p:txBody>
      </p:sp>
    </p:spTree>
    <p:extLst>
      <p:ext uri="{BB962C8B-B14F-4D97-AF65-F5344CB8AC3E}">
        <p14:creationId xmlns:p14="http://schemas.microsoft.com/office/powerpoint/2010/main" val="204161359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E370F0-CAD4-41DB-9CCF-C67F368C6E08}" type="datetime1">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7CF187-8124-4595-8AD7-8C629BB2DED5}" type="slidenum">
              <a:rPr lang="en-US" smtClean="0"/>
              <a:t>‹#›</a:t>
            </a:fld>
            <a:endParaRPr lang="en-US"/>
          </a:p>
        </p:txBody>
      </p:sp>
    </p:spTree>
    <p:extLst>
      <p:ext uri="{BB962C8B-B14F-4D97-AF65-F5344CB8AC3E}">
        <p14:creationId xmlns:p14="http://schemas.microsoft.com/office/powerpoint/2010/main" val="225839409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E370F0-CAD4-41DB-9CCF-C67F368C6E08}" type="datetime1">
              <a:rPr lang="en-US" smtClean="0"/>
              <a:t>4/1/2023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7CF187-8124-4595-8AD7-8C629BB2DED5}" type="slidenum">
              <a:rPr lang="en-US" smtClean="0"/>
              <a:t>‹#›</a:t>
            </a:fld>
            <a:endParaRPr lang="en-US"/>
          </a:p>
        </p:txBody>
      </p:sp>
    </p:spTree>
    <p:extLst>
      <p:ext uri="{BB962C8B-B14F-4D97-AF65-F5344CB8AC3E}">
        <p14:creationId xmlns:p14="http://schemas.microsoft.com/office/powerpoint/2010/main" val="232967978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E370F0-CAD4-41DB-9CCF-C67F368C6E08}" type="datetime1">
              <a:rPr lang="en-US" smtClean="0"/>
              <a:t>4/1/2023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97CF187-8124-4595-8AD7-8C629BB2DED5}" type="slidenum">
              <a:rPr lang="en-US" smtClean="0"/>
              <a:t>‹#›</a:t>
            </a:fld>
            <a:endParaRPr lang="en-US"/>
          </a:p>
        </p:txBody>
      </p:sp>
    </p:spTree>
    <p:extLst>
      <p:ext uri="{BB962C8B-B14F-4D97-AF65-F5344CB8AC3E}">
        <p14:creationId xmlns:p14="http://schemas.microsoft.com/office/powerpoint/2010/main" val="422182682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7FFC545-D3E4-43FC-B973-E1A946E795F1}" type="datetime1">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CF187-8124-4595-8AD7-8C629BB2DED5}" type="slidenum">
              <a:rPr lang="en-US" smtClean="0"/>
              <a:t>‹#›</a:t>
            </a:fld>
            <a:endParaRPr lang="en-US"/>
          </a:p>
        </p:txBody>
      </p:sp>
    </p:spTree>
    <p:extLst>
      <p:ext uri="{BB962C8B-B14F-4D97-AF65-F5344CB8AC3E}">
        <p14:creationId xmlns:p14="http://schemas.microsoft.com/office/powerpoint/2010/main" val="4031502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86EECF4-31CE-4285-B495-7CB1561EC37F}" type="datetime1">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7CF187-8124-4595-8AD7-8C629BB2DED5}" type="slidenum">
              <a:rPr lang="en-US" smtClean="0"/>
              <a:t>‹#›</a:t>
            </a:fld>
            <a:endParaRPr lang="en-US"/>
          </a:p>
        </p:txBody>
      </p:sp>
    </p:spTree>
    <p:extLst>
      <p:ext uri="{BB962C8B-B14F-4D97-AF65-F5344CB8AC3E}">
        <p14:creationId xmlns:p14="http://schemas.microsoft.com/office/powerpoint/2010/main" val="535183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B04277-B798-4C5D-A4F1-194F0C574D1B}" type="datetime1">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CF187-8124-4595-8AD7-8C629BB2DED5}" type="slidenum">
              <a:rPr lang="en-US" smtClean="0"/>
              <a:t>‹#›</a:t>
            </a:fld>
            <a:endParaRPr lang="en-US"/>
          </a:p>
        </p:txBody>
      </p:sp>
    </p:spTree>
    <p:extLst>
      <p:ext uri="{BB962C8B-B14F-4D97-AF65-F5344CB8AC3E}">
        <p14:creationId xmlns:p14="http://schemas.microsoft.com/office/powerpoint/2010/main" val="3858043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E37F8A-79D7-4D8D-8786-613697A4AE8F}" type="datetime1">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7CF187-8124-4595-8AD7-8C629BB2DED5}" type="slidenum">
              <a:rPr lang="en-US" smtClean="0"/>
              <a:t>‹#›</a:t>
            </a:fld>
            <a:endParaRPr lang="en-US"/>
          </a:p>
        </p:txBody>
      </p:sp>
    </p:spTree>
    <p:extLst>
      <p:ext uri="{BB962C8B-B14F-4D97-AF65-F5344CB8AC3E}">
        <p14:creationId xmlns:p14="http://schemas.microsoft.com/office/powerpoint/2010/main" val="682473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516C8-CEBF-4B3E-A216-BB1CC2A60271}" type="datetime1">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CF187-8124-4595-8AD7-8C629BB2DED5}" type="slidenum">
              <a:rPr lang="en-US" smtClean="0"/>
              <a:t>‹#›</a:t>
            </a:fld>
            <a:endParaRPr lang="en-US"/>
          </a:p>
        </p:txBody>
      </p:sp>
    </p:spTree>
    <p:extLst>
      <p:ext uri="{BB962C8B-B14F-4D97-AF65-F5344CB8AC3E}">
        <p14:creationId xmlns:p14="http://schemas.microsoft.com/office/powerpoint/2010/main" val="2622069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E370F0-CAD4-41DB-9CCF-C67F368C6E08}" type="datetime1">
              <a:rPr lang="en-US" smtClean="0"/>
              <a:t>4/1/2023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7CF187-8124-4595-8AD7-8C629BB2DED5}" type="slidenum">
              <a:rPr lang="en-US" smtClean="0"/>
              <a:t>‹#›</a:t>
            </a:fld>
            <a:endParaRPr lang="en-US"/>
          </a:p>
        </p:txBody>
      </p:sp>
    </p:spTree>
    <p:extLst>
      <p:ext uri="{BB962C8B-B14F-4D97-AF65-F5344CB8AC3E}">
        <p14:creationId xmlns:p14="http://schemas.microsoft.com/office/powerpoint/2010/main" val="414853055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DF97D0-5CFC-4CBB-A1B6-51E64CDCCAD0}" type="datetime1">
              <a:rPr lang="en-US" smtClean="0"/>
              <a:t>4/1/2023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7CF187-8124-4595-8AD7-8C629BB2DED5}" type="slidenum">
              <a:rPr lang="en-US" smtClean="0"/>
              <a:t>‹#›</a:t>
            </a:fld>
            <a:endParaRPr lang="en-US"/>
          </a:p>
        </p:txBody>
      </p:sp>
    </p:spTree>
    <p:extLst>
      <p:ext uri="{BB962C8B-B14F-4D97-AF65-F5344CB8AC3E}">
        <p14:creationId xmlns:p14="http://schemas.microsoft.com/office/powerpoint/2010/main" val="3111623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30FD2F-C47F-4F9C-BDFE-9BCF56352021}" type="datetime1">
              <a:rPr lang="en-US" smtClean="0"/>
              <a:t>4/1/2023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97CF187-8124-4595-8AD7-8C629BB2DED5}" type="slidenum">
              <a:rPr lang="en-US" smtClean="0"/>
              <a:t>‹#›</a:t>
            </a:fld>
            <a:endParaRPr lang="en-US"/>
          </a:p>
        </p:txBody>
      </p:sp>
    </p:spTree>
    <p:extLst>
      <p:ext uri="{BB962C8B-B14F-4D97-AF65-F5344CB8AC3E}">
        <p14:creationId xmlns:p14="http://schemas.microsoft.com/office/powerpoint/2010/main" val="369717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8CC94C-F5EB-4696-91BB-510EA50FB91D}" type="datetime1">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7CF187-8124-4595-8AD7-8C629BB2DED5}" type="slidenum">
              <a:rPr lang="en-US" smtClean="0"/>
              <a:t>‹#›</a:t>
            </a:fld>
            <a:endParaRPr lang="en-US"/>
          </a:p>
        </p:txBody>
      </p:sp>
    </p:spTree>
    <p:extLst>
      <p:ext uri="{BB962C8B-B14F-4D97-AF65-F5344CB8AC3E}">
        <p14:creationId xmlns:p14="http://schemas.microsoft.com/office/powerpoint/2010/main" val="2269844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E370F0-CAD4-41DB-9CCF-C67F368C6E08}" type="datetime1">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7CF187-8124-4595-8AD7-8C629BB2DED5}" type="slidenum">
              <a:rPr lang="en-US" smtClean="0"/>
              <a:t>‹#›</a:t>
            </a:fld>
            <a:endParaRPr lang="en-US"/>
          </a:p>
        </p:txBody>
      </p:sp>
    </p:spTree>
    <p:extLst>
      <p:ext uri="{BB962C8B-B14F-4D97-AF65-F5344CB8AC3E}">
        <p14:creationId xmlns:p14="http://schemas.microsoft.com/office/powerpoint/2010/main" val="474466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2E370F0-CAD4-41DB-9CCF-C67F368C6E08}" type="datetime1">
              <a:rPr lang="en-US" smtClean="0"/>
              <a:t>4/1/2023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97CF187-8124-4595-8AD7-8C629BB2DED5}" type="slidenum">
              <a:rPr lang="en-US" smtClean="0"/>
              <a:t>‹#›</a:t>
            </a:fld>
            <a:endParaRPr lang="en-US"/>
          </a:p>
        </p:txBody>
      </p:sp>
    </p:spTree>
    <p:extLst>
      <p:ext uri="{BB962C8B-B14F-4D97-AF65-F5344CB8AC3E}">
        <p14:creationId xmlns:p14="http://schemas.microsoft.com/office/powerpoint/2010/main" val="213298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hart" Target="../charts/chart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hart" Target="../charts/chart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chart" Target="../charts/char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hart" Target="../charts/chart5.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21.jpeg"/><Relationship Id="rId1" Type="http://schemas.openxmlformats.org/officeDocument/2006/relationships/slideLayout" Target="../slideLayouts/slideLayout4.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23.jpeg"/><Relationship Id="rId1" Type="http://schemas.openxmlformats.org/officeDocument/2006/relationships/slideLayout" Target="../slideLayouts/slideLayout4.xml"/><Relationship Id="rId4" Type="http://schemas.openxmlformats.org/officeDocument/2006/relationships/image" Target="../media/image24.jpe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hart" Target="../charts/chart8.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8">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3" name="Rectangle 9">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Oval 10">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3" name="Oval 11">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Oval 12">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5" name="Oval 13">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Oval 14">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8"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49"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0" name="Rectangle 19">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51" name="Rectangle 21">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23">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53"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4" name="Freeform: Shape 27">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0"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773FBED-D0B9-4D83-A490-1F83B3E3E9D8}"/>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a:solidFill>
                  <a:srgbClr val="EBEBEB"/>
                </a:solidFill>
                <a:effectLst/>
              </a:rPr>
              <a:t>The 5G impact on </a:t>
            </a:r>
            <a:r>
              <a:rPr lang="en-US" sz="3200">
                <a:solidFill>
                  <a:srgbClr val="EBEBEB"/>
                </a:solidFill>
              </a:rPr>
              <a:t>GDP</a:t>
            </a:r>
            <a:r>
              <a:rPr lang="en-US" sz="3200">
                <a:solidFill>
                  <a:srgbClr val="EBEBEB"/>
                </a:solidFill>
                <a:effectLst/>
              </a:rPr>
              <a:t>, Energy </a:t>
            </a:r>
            <a:r>
              <a:rPr lang="en-US" sz="3200">
                <a:solidFill>
                  <a:srgbClr val="EBEBEB"/>
                </a:solidFill>
              </a:rPr>
              <a:t>C</a:t>
            </a:r>
            <a:r>
              <a:rPr lang="en-US" sz="3200">
                <a:solidFill>
                  <a:srgbClr val="EBEBEB"/>
                </a:solidFill>
                <a:effectLst/>
              </a:rPr>
              <a:t>onsumption, </a:t>
            </a:r>
            <a:r>
              <a:rPr lang="en-US" sz="3200">
                <a:solidFill>
                  <a:srgbClr val="EBEBEB"/>
                </a:solidFill>
              </a:rPr>
              <a:t>Greenhouse</a:t>
            </a:r>
            <a:r>
              <a:rPr lang="en-US" sz="3200">
                <a:solidFill>
                  <a:srgbClr val="EBEBEB"/>
                </a:solidFill>
                <a:effectLst/>
              </a:rPr>
              <a:t> gas and </a:t>
            </a:r>
            <a:r>
              <a:rPr lang="en-US" sz="3200">
                <a:solidFill>
                  <a:srgbClr val="EBEBEB"/>
                </a:solidFill>
              </a:rPr>
              <a:t>People's</a:t>
            </a:r>
            <a:r>
              <a:rPr lang="en-US" sz="3200">
                <a:solidFill>
                  <a:srgbClr val="EBEBEB"/>
                </a:solidFill>
                <a:effectLst/>
              </a:rPr>
              <a:t> </a:t>
            </a:r>
            <a:r>
              <a:rPr lang="en-US" sz="3200">
                <a:solidFill>
                  <a:srgbClr val="EBEBEB"/>
                </a:solidFill>
              </a:rPr>
              <a:t>Happiness</a:t>
            </a:r>
          </a:p>
        </p:txBody>
      </p:sp>
      <p:sp>
        <p:nvSpPr>
          <p:cNvPr id="3" name="Subtitle 2">
            <a:extLst>
              <a:ext uri="{FF2B5EF4-FFF2-40B4-BE49-F238E27FC236}">
                <a16:creationId xmlns:a16="http://schemas.microsoft.com/office/drawing/2014/main" id="{04F44733-1820-459B-8DD7-C46E4CA30030}"/>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r>
              <a:rPr lang="en-US" sz="2000" dirty="0">
                <a:solidFill>
                  <a:schemeClr val="tx1">
                    <a:lumMod val="75000"/>
                    <a:lumOff val="25000"/>
                  </a:schemeClr>
                </a:solidFill>
              </a:rPr>
              <a:t> </a:t>
            </a:r>
          </a:p>
          <a:p>
            <a:pPr marL="342900" indent="-228600">
              <a:buFont typeface="Wingdings 3" charset="2"/>
              <a:buChar char=""/>
            </a:pPr>
            <a:endParaRPr lang="en-US" sz="2000" dirty="0">
              <a:solidFill>
                <a:schemeClr val="tx1">
                  <a:lumMod val="75000"/>
                  <a:lumOff val="25000"/>
                </a:schemeClr>
              </a:solidFill>
            </a:endParaRPr>
          </a:p>
          <a:p>
            <a:pPr marL="342900" indent="-228600">
              <a:buFont typeface="Wingdings 3" charset="2"/>
              <a:buChar char=""/>
            </a:pPr>
            <a:r>
              <a:rPr lang="en-US" sz="2400" dirty="0">
                <a:solidFill>
                  <a:schemeClr val="tx1">
                    <a:lumMod val="75000"/>
                    <a:lumOff val="25000"/>
                  </a:schemeClr>
                </a:solidFill>
              </a:rPr>
              <a:t>Byron</a:t>
            </a:r>
          </a:p>
          <a:p>
            <a:pPr marL="342900" indent="-228600">
              <a:buFont typeface="Wingdings 3" charset="2"/>
              <a:buChar char=""/>
            </a:pPr>
            <a:r>
              <a:rPr lang="en-US" sz="2400" dirty="0" err="1">
                <a:solidFill>
                  <a:schemeClr val="tx1">
                    <a:lumMod val="75000"/>
                    <a:lumOff val="25000"/>
                  </a:schemeClr>
                </a:solidFill>
              </a:rPr>
              <a:t>Sabique</a:t>
            </a:r>
            <a:endParaRPr lang="en-US" sz="2400" dirty="0">
              <a:solidFill>
                <a:schemeClr val="tx1">
                  <a:lumMod val="75000"/>
                  <a:lumOff val="25000"/>
                </a:schemeClr>
              </a:solidFill>
            </a:endParaRPr>
          </a:p>
          <a:p>
            <a:pPr marL="342900" lvl="0" indent="-228600">
              <a:buFont typeface="Wingdings 3" charset="2"/>
              <a:buChar char=""/>
            </a:pPr>
            <a:r>
              <a:rPr lang="en-US" sz="2400" dirty="0">
                <a:solidFill>
                  <a:schemeClr val="tx1">
                    <a:lumMod val="75000"/>
                    <a:lumOff val="25000"/>
                  </a:schemeClr>
                </a:solidFill>
              </a:rPr>
              <a:t>Afonso</a:t>
            </a:r>
          </a:p>
          <a:p>
            <a:pPr marL="342900" indent="-228600">
              <a:buFont typeface="Wingdings 3" charset="2"/>
              <a:buChar char=""/>
            </a:pPr>
            <a:r>
              <a:rPr lang="en-US" sz="2400" dirty="0" err="1">
                <a:solidFill>
                  <a:schemeClr val="tx1">
                    <a:lumMod val="75000"/>
                    <a:lumOff val="25000"/>
                  </a:schemeClr>
                </a:solidFill>
              </a:rPr>
              <a:t>Rutu</a:t>
            </a:r>
            <a:endParaRPr lang="en-US" sz="2400" dirty="0">
              <a:solidFill>
                <a:schemeClr val="tx1">
                  <a:lumMod val="75000"/>
                  <a:lumOff val="25000"/>
                </a:schemeClr>
              </a:solidFill>
              <a:effectLst/>
            </a:endParaRPr>
          </a:p>
          <a:p>
            <a:pPr marL="342900" lvl="0" indent="-228600">
              <a:buFont typeface="Wingdings 3" charset="2"/>
              <a:buChar char=""/>
            </a:pPr>
            <a:endParaRPr lang="en-US" sz="2000" dirty="0">
              <a:solidFill>
                <a:schemeClr val="tx1">
                  <a:lumMod val="75000"/>
                  <a:lumOff val="25000"/>
                </a:schemeClr>
              </a:solidFill>
            </a:endParaRPr>
          </a:p>
          <a:p>
            <a:pPr marL="114300"/>
            <a:endParaRPr lang="en-US" sz="2000" dirty="0">
              <a:solidFill>
                <a:schemeClr val="tx1">
                  <a:lumMod val="75000"/>
                  <a:lumOff val="25000"/>
                </a:schemeClr>
              </a:solidFill>
            </a:endParaRPr>
          </a:p>
        </p:txBody>
      </p:sp>
      <p:sp>
        <p:nvSpPr>
          <p:cNvPr id="4" name="Slide Number Placeholder 3">
            <a:extLst>
              <a:ext uri="{FF2B5EF4-FFF2-40B4-BE49-F238E27FC236}">
                <a16:creationId xmlns:a16="http://schemas.microsoft.com/office/drawing/2014/main" id="{B8F49302-02E3-4478-8981-E667B0DBAE51}"/>
              </a:ext>
            </a:extLst>
          </p:cNvPr>
          <p:cNvSpPr>
            <a:spLocks noGrp="1"/>
          </p:cNvSpPr>
          <p:nvPr>
            <p:ph type="sldNum" sz="quarter" idx="12"/>
          </p:nvPr>
        </p:nvSpPr>
        <p:spPr>
          <a:xfrm>
            <a:off x="10792691" y="6391838"/>
            <a:ext cx="838199" cy="304799"/>
          </a:xfrm>
        </p:spPr>
        <p:txBody>
          <a:bodyPr vert="horz" lIns="91440" tIns="45720" rIns="91440" bIns="45720" rtlCol="0" anchor="ctr">
            <a:normAutofit/>
          </a:bodyPr>
          <a:lstStyle/>
          <a:p>
            <a:pPr algn="r">
              <a:spcAft>
                <a:spcPts val="600"/>
              </a:spcAft>
            </a:pPr>
            <a:fld id="{D97CF187-8124-4595-8AD7-8C629BB2DED5}" type="slidenum">
              <a:rPr lang="en-US" sz="1000">
                <a:solidFill>
                  <a:schemeClr val="accent1"/>
                </a:solidFill>
              </a:rPr>
              <a:pPr algn="r">
                <a:spcAft>
                  <a:spcPts val="600"/>
                </a:spcAft>
              </a:pPr>
              <a:t>1</a:t>
            </a:fld>
            <a:endParaRPr lang="en-US" sz="1000">
              <a:solidFill>
                <a:schemeClr val="accent1"/>
              </a:solidFill>
            </a:endParaRPr>
          </a:p>
        </p:txBody>
      </p:sp>
    </p:spTree>
    <p:extLst>
      <p:ext uri="{BB962C8B-B14F-4D97-AF65-F5344CB8AC3E}">
        <p14:creationId xmlns:p14="http://schemas.microsoft.com/office/powerpoint/2010/main" val="1438712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2F436-E15C-906D-1784-B74FA8178EDB}"/>
              </a:ext>
            </a:extLst>
          </p:cNvPr>
          <p:cNvSpPr>
            <a:spLocks noGrp="1"/>
          </p:cNvSpPr>
          <p:nvPr>
            <p:ph type="title"/>
          </p:nvPr>
        </p:nvSpPr>
        <p:spPr>
          <a:xfrm>
            <a:off x="838200" y="1265360"/>
            <a:ext cx="10515600" cy="477299"/>
          </a:xfrm>
        </p:spPr>
        <p:txBody>
          <a:bodyPr>
            <a:normAutofit fontScale="90000"/>
          </a:bodyPr>
          <a:lstStyle/>
          <a:p>
            <a:r>
              <a:rPr lang="en-US" dirty="0">
                <a:cs typeface="Calibri Light"/>
              </a:rPr>
              <a:t>1. </a:t>
            </a:r>
            <a:r>
              <a:rPr lang="en-US" dirty="0">
                <a:solidFill>
                  <a:srgbClr val="FF0000"/>
                </a:solidFill>
                <a:cs typeface="Calibri Light"/>
              </a:rPr>
              <a:t>5G Impact on GDP</a:t>
            </a:r>
            <a:endParaRPr lang="en-GB" dirty="0">
              <a:ea typeface="+mj-lt"/>
              <a:cs typeface="+mj-lt"/>
            </a:endParaRPr>
          </a:p>
          <a:p>
            <a:endParaRPr lang="en-GB" dirty="0">
              <a:ea typeface="+mj-lt"/>
              <a:cs typeface="+mj-lt"/>
            </a:endParaRPr>
          </a:p>
          <a:p>
            <a:endParaRPr lang="en-GB" dirty="0">
              <a:cs typeface="Calibri Light"/>
            </a:endParaRPr>
          </a:p>
        </p:txBody>
      </p:sp>
      <p:sp>
        <p:nvSpPr>
          <p:cNvPr id="3" name="Content Placeholder 2">
            <a:extLst>
              <a:ext uri="{FF2B5EF4-FFF2-40B4-BE49-F238E27FC236}">
                <a16:creationId xmlns:a16="http://schemas.microsoft.com/office/drawing/2014/main" id="{BB57F043-334C-D96A-19E4-6D4F3066D98A}"/>
              </a:ext>
            </a:extLst>
          </p:cNvPr>
          <p:cNvSpPr>
            <a:spLocks noGrp="1"/>
          </p:cNvSpPr>
          <p:nvPr>
            <p:ph idx="1"/>
          </p:nvPr>
        </p:nvSpPr>
        <p:spPr>
          <a:xfrm>
            <a:off x="443089" y="2655253"/>
            <a:ext cx="8330242" cy="5271488"/>
          </a:xfrm>
        </p:spPr>
        <p:txBody>
          <a:bodyPr vert="horz" lIns="91440" tIns="45720" rIns="91440" bIns="45720" rtlCol="0" anchor="t">
            <a:normAutofit/>
          </a:bodyPr>
          <a:lstStyle/>
          <a:p>
            <a:pPr marL="0" indent="0">
              <a:buNone/>
            </a:pPr>
            <a:r>
              <a:rPr lang="en-GB" b="1" dirty="0">
                <a:latin typeface="Times New Roman"/>
                <a:cs typeface="Calibri"/>
              </a:rPr>
              <a:t>Impact on Entertainment/Gaming/Education/Retail</a:t>
            </a:r>
          </a:p>
          <a:p>
            <a:pPr marL="342900" indent="-342900"/>
            <a:r>
              <a:rPr lang="en-GB" sz="2400" dirty="0">
                <a:latin typeface="Times New Roman"/>
                <a:cs typeface="Calibri"/>
              </a:rPr>
              <a:t>Improved live event experiences with AR and multiple view angles</a:t>
            </a:r>
          </a:p>
          <a:p>
            <a:pPr marL="342900" indent="-342900"/>
            <a:r>
              <a:rPr lang="en-GB" sz="2400" dirty="0">
                <a:latin typeface="Times New Roman"/>
                <a:cs typeface="Calibri"/>
              </a:rPr>
              <a:t>B.C. immersive technology companies generated $2.3B in annual revenues which is 35% of all AR/VR revenue activity in Canada </a:t>
            </a:r>
            <a:endParaRPr lang="en-GB" sz="2400" dirty="0">
              <a:latin typeface="Times New Roman"/>
              <a:cs typeface="Times New Roman"/>
            </a:endParaRPr>
          </a:p>
          <a:p>
            <a:pPr marL="342900" indent="-342900"/>
            <a:r>
              <a:rPr lang="en-GB" sz="2400" dirty="0">
                <a:latin typeface="Times New Roman"/>
                <a:cs typeface="Calibri"/>
              </a:rPr>
              <a:t>5G will revolutionize classrooms with AR/VR technologies</a:t>
            </a:r>
          </a:p>
          <a:p>
            <a:pPr marL="342900" indent="-342900"/>
            <a:r>
              <a:rPr lang="en-GB" sz="2400" dirty="0">
                <a:latin typeface="Times New Roman"/>
                <a:cs typeface="Calibri"/>
              </a:rPr>
              <a:t>Retail sector GDP accounts for approximately 5% of total GDP</a:t>
            </a:r>
          </a:p>
          <a:p>
            <a:pPr marL="0" indent="0">
              <a:buNone/>
            </a:pPr>
            <a:endParaRPr lang="en-GB" dirty="0">
              <a:cs typeface="Calibri"/>
            </a:endParaRPr>
          </a:p>
        </p:txBody>
      </p:sp>
      <p:sp>
        <p:nvSpPr>
          <p:cNvPr id="4" name="Slide Number Placeholder 3">
            <a:extLst>
              <a:ext uri="{FF2B5EF4-FFF2-40B4-BE49-F238E27FC236}">
                <a16:creationId xmlns:a16="http://schemas.microsoft.com/office/drawing/2014/main" id="{C1A1C9F1-E5DF-4519-C252-2E89424FEAD3}"/>
              </a:ext>
            </a:extLst>
          </p:cNvPr>
          <p:cNvSpPr>
            <a:spLocks noGrp="1"/>
          </p:cNvSpPr>
          <p:nvPr>
            <p:ph type="sldNum" sz="quarter" idx="12"/>
          </p:nvPr>
        </p:nvSpPr>
        <p:spPr/>
        <p:txBody>
          <a:bodyPr/>
          <a:lstStyle/>
          <a:p>
            <a:fld id="{D97CF187-8124-4595-8AD7-8C629BB2DED5}" type="slidenum">
              <a:rPr lang="en-US" smtClean="0"/>
              <a:t>10</a:t>
            </a:fld>
            <a:endParaRPr lang="en-US"/>
          </a:p>
        </p:txBody>
      </p:sp>
      <p:pic>
        <p:nvPicPr>
          <p:cNvPr id="6" name="Picture 6" descr="Text&#10;&#10;Description automatically generated">
            <a:extLst>
              <a:ext uri="{FF2B5EF4-FFF2-40B4-BE49-F238E27FC236}">
                <a16:creationId xmlns:a16="http://schemas.microsoft.com/office/drawing/2014/main" id="{D103B8BE-76CC-7266-E3D4-9F6D01D51526}"/>
              </a:ext>
            </a:extLst>
          </p:cNvPr>
          <p:cNvPicPr>
            <a:picLocks noChangeAspect="1"/>
          </p:cNvPicPr>
          <p:nvPr/>
        </p:nvPicPr>
        <p:blipFill>
          <a:blip r:embed="rId2"/>
          <a:stretch>
            <a:fillRect/>
          </a:stretch>
        </p:blipFill>
        <p:spPr>
          <a:xfrm>
            <a:off x="9450451" y="1417873"/>
            <a:ext cx="1804178" cy="5144398"/>
          </a:xfrm>
          <a:prstGeom prst="rect">
            <a:avLst/>
          </a:prstGeom>
        </p:spPr>
      </p:pic>
    </p:spTree>
    <p:extLst>
      <p:ext uri="{BB962C8B-B14F-4D97-AF65-F5344CB8AC3E}">
        <p14:creationId xmlns:p14="http://schemas.microsoft.com/office/powerpoint/2010/main" val="70117974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A623-57AE-4C27-A557-42AAB46500DB}"/>
              </a:ext>
            </a:extLst>
          </p:cNvPr>
          <p:cNvSpPr>
            <a:spLocks noGrp="1"/>
          </p:cNvSpPr>
          <p:nvPr>
            <p:ph type="title"/>
          </p:nvPr>
        </p:nvSpPr>
        <p:spPr/>
        <p:txBody>
          <a:bodyPr>
            <a:normAutofit fontScale="90000"/>
          </a:bodyPr>
          <a:lstStyle/>
          <a:p>
            <a:r>
              <a:rPr lang="en-US"/>
              <a:t>2. 5G Impact on Energy Consumption and  carbon/green house gas footprint</a:t>
            </a:r>
          </a:p>
        </p:txBody>
      </p:sp>
      <p:sp>
        <p:nvSpPr>
          <p:cNvPr id="3" name="Content Placeholder 2">
            <a:extLst>
              <a:ext uri="{FF2B5EF4-FFF2-40B4-BE49-F238E27FC236}">
                <a16:creationId xmlns:a16="http://schemas.microsoft.com/office/drawing/2014/main" id="{378863F8-DB2C-4040-9026-D3FAB09373DA}"/>
              </a:ext>
            </a:extLst>
          </p:cNvPr>
          <p:cNvSpPr>
            <a:spLocks noGrp="1"/>
          </p:cNvSpPr>
          <p:nvPr>
            <p:ph sz="half" idx="1"/>
          </p:nvPr>
        </p:nvSpPr>
        <p:spPr/>
        <p:txBody>
          <a:bodyPr>
            <a:normAutofit lnSpcReduction="10000"/>
          </a:bodyPr>
          <a:lstStyle/>
          <a:p>
            <a:pPr algn="just"/>
            <a:r>
              <a:rPr lang="en-US" sz="2800" dirty="0">
                <a:effectLst/>
                <a:latin typeface="Calibri" panose="020F0502020204030204" pitchFamily="34" charset="0"/>
                <a:ea typeface="Calibri" panose="020F0502020204030204" pitchFamily="34" charset="0"/>
                <a:cs typeface="Times New Roman" panose="02020603050405020304" pitchFamily="18" charset="0"/>
              </a:rPr>
              <a:t>The Canadian’s plan contains retrofitting buildings and delivering more energy-efficient transit options</a:t>
            </a:r>
          </a:p>
          <a:p>
            <a:pPr algn="just"/>
            <a:r>
              <a:rPr lang="en-US" sz="2800" dirty="0">
                <a:effectLst/>
                <a:latin typeface="Calibri" panose="020F0502020204030204" pitchFamily="34" charset="0"/>
                <a:ea typeface="Calibri" panose="020F0502020204030204" pitchFamily="34" charset="0"/>
                <a:cs typeface="Times New Roman" panose="02020603050405020304" pitchFamily="18" charset="0"/>
              </a:rPr>
              <a:t>5G wireless technology is central to reaching Canada’s carbon emission reduction commitments</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p>
        </p:txBody>
      </p:sp>
      <p:pic>
        <p:nvPicPr>
          <p:cNvPr id="5" name="Content Placeholder 4">
            <a:extLst>
              <a:ext uri="{FF2B5EF4-FFF2-40B4-BE49-F238E27FC236}">
                <a16:creationId xmlns:a16="http://schemas.microsoft.com/office/drawing/2014/main" id="{C59B4FD6-12E6-40F7-9AC6-D28153A2ED3E}"/>
              </a:ext>
            </a:extLst>
          </p:cNvPr>
          <p:cNvPicPr>
            <a:picLocks noGrp="1" noChangeAspect="1"/>
          </p:cNvPicPr>
          <p:nvPr>
            <p:ph sz="half" idx="2"/>
          </p:nvPr>
        </p:nvPicPr>
        <p:blipFill>
          <a:blip r:embed="rId2"/>
          <a:stretch>
            <a:fillRect/>
          </a:stretch>
        </p:blipFill>
        <p:spPr>
          <a:xfrm>
            <a:off x="6211890" y="2466957"/>
            <a:ext cx="5798685" cy="3216158"/>
          </a:xfrm>
          <a:prstGeom prst="rect">
            <a:avLst/>
          </a:prstGeom>
        </p:spPr>
      </p:pic>
      <p:sp>
        <p:nvSpPr>
          <p:cNvPr id="4" name="Slide Number Placeholder 3">
            <a:extLst>
              <a:ext uri="{FF2B5EF4-FFF2-40B4-BE49-F238E27FC236}">
                <a16:creationId xmlns:a16="http://schemas.microsoft.com/office/drawing/2014/main" id="{DD3E1022-A158-49EB-A1C7-8FCC2F5E1A9C}"/>
              </a:ext>
            </a:extLst>
          </p:cNvPr>
          <p:cNvSpPr>
            <a:spLocks noGrp="1"/>
          </p:cNvSpPr>
          <p:nvPr>
            <p:ph type="sldNum" sz="quarter" idx="12"/>
          </p:nvPr>
        </p:nvSpPr>
        <p:spPr/>
        <p:txBody>
          <a:bodyPr/>
          <a:lstStyle/>
          <a:p>
            <a:fld id="{D97CF187-8124-4595-8AD7-8C629BB2DED5}" type="slidenum">
              <a:rPr lang="en-US" smtClean="0"/>
              <a:t>11</a:t>
            </a:fld>
            <a:endParaRPr lang="en-US"/>
          </a:p>
        </p:txBody>
      </p:sp>
    </p:spTree>
    <p:extLst>
      <p:ext uri="{BB962C8B-B14F-4D97-AF65-F5344CB8AC3E}">
        <p14:creationId xmlns:p14="http://schemas.microsoft.com/office/powerpoint/2010/main" val="1066612448"/>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52BB5D-9F50-4F53-A227-D5E1C8EAB039}"/>
              </a:ext>
            </a:extLst>
          </p:cNvPr>
          <p:cNvSpPr>
            <a:spLocks noGrp="1"/>
          </p:cNvSpPr>
          <p:nvPr>
            <p:ph sz="half" idx="1"/>
          </p:nvPr>
        </p:nvSpPr>
        <p:spPr>
          <a:xfrm>
            <a:off x="386645" y="2190750"/>
            <a:ext cx="5181600" cy="4667250"/>
          </a:xfrm>
        </p:spPr>
        <p:txBody>
          <a:bodyPr>
            <a:normAutofit/>
          </a:bodyPr>
          <a:lstStyle/>
          <a:p>
            <a:r>
              <a:rPr lang="en-US" b="1" dirty="0"/>
              <a:t>Think about:</a:t>
            </a:r>
          </a:p>
          <a:p>
            <a:pPr>
              <a:buFont typeface="Wingdings" panose="05000000000000000000" pitchFamily="2" charset="2"/>
              <a:buChar char="q"/>
            </a:pPr>
            <a:r>
              <a:rPr lang="en-US" dirty="0"/>
              <a:t>in quick maintenance/repair time (less operating time)</a:t>
            </a:r>
          </a:p>
          <a:p>
            <a:pPr>
              <a:buFont typeface="Wingdings" panose="05000000000000000000" pitchFamily="2" charset="2"/>
              <a:buChar char="q"/>
            </a:pPr>
            <a:r>
              <a:rPr lang="en-US" dirty="0"/>
              <a:t>increased confidence in public transport (less cars and emission)</a:t>
            </a:r>
          </a:p>
          <a:p>
            <a:pPr>
              <a:buFont typeface="Wingdings" panose="05000000000000000000" pitchFamily="2" charset="2"/>
              <a:buChar char="q"/>
            </a:pPr>
            <a:r>
              <a:rPr lang="en-US" dirty="0"/>
              <a:t>Smart cities, adjusted buildings (HVAC, lighting)</a:t>
            </a:r>
          </a:p>
          <a:p>
            <a:pPr>
              <a:buFont typeface="Wingdings" panose="05000000000000000000" pitchFamily="2" charset="2"/>
              <a:buChar char="q"/>
            </a:pPr>
            <a:r>
              <a:rPr lang="en-US" dirty="0"/>
              <a:t>smart transportation to optimize vehicle traffic patterns and diminish congestion</a:t>
            </a:r>
          </a:p>
          <a:p>
            <a:pPr>
              <a:buFont typeface="Wingdings" panose="05000000000000000000" pitchFamily="2" charset="2"/>
              <a:buChar char="q"/>
            </a:pPr>
            <a:r>
              <a:rPr lang="en-US" dirty="0"/>
              <a:t>Extended reality (XR) technologies that delivery the remote work</a:t>
            </a:r>
          </a:p>
        </p:txBody>
      </p:sp>
      <p:pic>
        <p:nvPicPr>
          <p:cNvPr id="12" name="Content Placeholder 11" descr="rail-infographic-all.jpg">
            <a:extLst>
              <a:ext uri="{FF2B5EF4-FFF2-40B4-BE49-F238E27FC236}">
                <a16:creationId xmlns:a16="http://schemas.microsoft.com/office/drawing/2014/main" id="{B4B6EB92-BD43-47A1-A58D-EB51A0017DC4}"/>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497811" y="2572626"/>
            <a:ext cx="6307544" cy="3552277"/>
          </a:xfrm>
          <a:prstGeom prst="rect">
            <a:avLst/>
          </a:prstGeom>
        </p:spPr>
      </p:pic>
      <p:sp>
        <p:nvSpPr>
          <p:cNvPr id="13" name="Slide Number Placeholder 12">
            <a:extLst>
              <a:ext uri="{FF2B5EF4-FFF2-40B4-BE49-F238E27FC236}">
                <a16:creationId xmlns:a16="http://schemas.microsoft.com/office/drawing/2014/main" id="{11A59EBD-9A48-41FC-9CCF-3DC03692A09E}"/>
              </a:ext>
            </a:extLst>
          </p:cNvPr>
          <p:cNvSpPr>
            <a:spLocks noGrp="1"/>
          </p:cNvSpPr>
          <p:nvPr>
            <p:ph type="sldNum" sz="quarter" idx="12"/>
          </p:nvPr>
        </p:nvSpPr>
        <p:spPr/>
        <p:txBody>
          <a:bodyPr/>
          <a:lstStyle/>
          <a:p>
            <a:fld id="{D97CF187-8124-4595-8AD7-8C629BB2DED5}" type="slidenum">
              <a:rPr lang="en-US" smtClean="0"/>
              <a:t>12</a:t>
            </a:fld>
            <a:endParaRPr lang="en-US"/>
          </a:p>
        </p:txBody>
      </p:sp>
      <p:pic>
        <p:nvPicPr>
          <p:cNvPr id="2" name="Picture 1">
            <a:extLst>
              <a:ext uri="{FF2B5EF4-FFF2-40B4-BE49-F238E27FC236}">
                <a16:creationId xmlns:a16="http://schemas.microsoft.com/office/drawing/2014/main" id="{5C3EDDCF-FAA9-4C00-BF46-D00F97E48069}"/>
              </a:ext>
            </a:extLst>
          </p:cNvPr>
          <p:cNvPicPr>
            <a:picLocks noChangeAspect="1"/>
          </p:cNvPicPr>
          <p:nvPr/>
        </p:nvPicPr>
        <p:blipFill>
          <a:blip r:embed="rId3"/>
          <a:stretch>
            <a:fillRect/>
          </a:stretch>
        </p:blipFill>
        <p:spPr>
          <a:xfrm>
            <a:off x="712765" y="238312"/>
            <a:ext cx="10766469" cy="1780186"/>
          </a:xfrm>
          <a:prstGeom prst="rect">
            <a:avLst/>
          </a:prstGeom>
        </p:spPr>
      </p:pic>
    </p:spTree>
    <p:extLst>
      <p:ext uri="{BB962C8B-B14F-4D97-AF65-F5344CB8AC3E}">
        <p14:creationId xmlns:p14="http://schemas.microsoft.com/office/powerpoint/2010/main" val="27571395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89EF8992-CB76-4B34-8B27-08E3A9C8DC12}"/>
              </a:ext>
            </a:extLst>
          </p:cNvPr>
          <p:cNvGraphicFramePr>
            <a:graphicFrameLocks noGrp="1"/>
          </p:cNvGraphicFramePr>
          <p:nvPr>
            <p:ph sz="half" idx="1"/>
            <p:extLst>
              <p:ext uri="{D42A27DB-BD31-4B8C-83A1-F6EECF244321}">
                <p14:modId xmlns:p14="http://schemas.microsoft.com/office/powerpoint/2010/main" val="2569378850"/>
              </p:ext>
            </p:extLst>
          </p:nvPr>
        </p:nvGraphicFramePr>
        <p:xfrm>
          <a:off x="386048" y="2533518"/>
          <a:ext cx="5202418" cy="895482"/>
        </p:xfrm>
        <a:graphic>
          <a:graphicData uri="http://schemas.openxmlformats.org/drawingml/2006/table">
            <a:tbl>
              <a:tblPr>
                <a:tableStyleId>{5C22544A-7EE6-4342-B048-85BDC9FD1C3A}</a:tableStyleId>
              </a:tblPr>
              <a:tblGrid>
                <a:gridCol w="3413227">
                  <a:extLst>
                    <a:ext uri="{9D8B030D-6E8A-4147-A177-3AD203B41FA5}">
                      <a16:colId xmlns:a16="http://schemas.microsoft.com/office/drawing/2014/main" val="3352732852"/>
                    </a:ext>
                  </a:extLst>
                </a:gridCol>
                <a:gridCol w="1789191">
                  <a:extLst>
                    <a:ext uri="{9D8B030D-6E8A-4147-A177-3AD203B41FA5}">
                      <a16:colId xmlns:a16="http://schemas.microsoft.com/office/drawing/2014/main" val="3781064486"/>
                    </a:ext>
                  </a:extLst>
                </a:gridCol>
              </a:tblGrid>
              <a:tr h="447741">
                <a:tc>
                  <a:txBody>
                    <a:bodyPr/>
                    <a:lstStyle/>
                    <a:p>
                      <a:pPr algn="l" fontAlgn="b"/>
                      <a:r>
                        <a:rPr lang="fr-FR" sz="1100" u="none" strike="noStrike" dirty="0">
                          <a:effectLst/>
                        </a:rPr>
                        <a:t>Carbon </a:t>
                      </a:r>
                      <a:r>
                        <a:rPr lang="fr-FR" sz="1100" u="none" strike="noStrike" dirty="0" err="1">
                          <a:effectLst/>
                        </a:rPr>
                        <a:t>dioxide</a:t>
                      </a:r>
                      <a:r>
                        <a:rPr lang="fr-FR" sz="1100" u="none" strike="noStrike" dirty="0">
                          <a:effectLst/>
                        </a:rPr>
                        <a:t> </a:t>
                      </a:r>
                      <a:r>
                        <a:rPr lang="fr-FR" sz="1100" u="none" strike="noStrike" dirty="0" err="1">
                          <a:effectLst/>
                        </a:rPr>
                        <a:t>emission</a:t>
                      </a:r>
                      <a:r>
                        <a:rPr lang="fr-FR" sz="1100" u="none" strike="noStrike" dirty="0">
                          <a:effectLst/>
                        </a:rPr>
                        <a:t> drop (2025)</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48-54 million (metric) tons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06869173"/>
                  </a:ext>
                </a:extLst>
              </a:tr>
              <a:tr h="447741">
                <a:tc>
                  <a:txBody>
                    <a:bodyPr/>
                    <a:lstStyle/>
                    <a:p>
                      <a:pPr algn="l" fontAlgn="b"/>
                      <a:r>
                        <a:rPr lang="en-US" sz="1100" u="none" strike="noStrike" dirty="0">
                          <a:effectLst/>
                        </a:rPr>
                        <a:t> Passenger vehicles off the street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10.5 million</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33478650"/>
                  </a:ext>
                </a:extLst>
              </a:tr>
            </a:tbl>
          </a:graphicData>
        </a:graphic>
      </p:graphicFrame>
      <p:pic>
        <p:nvPicPr>
          <p:cNvPr id="9" name="Content Placeholder 8">
            <a:extLst>
              <a:ext uri="{FF2B5EF4-FFF2-40B4-BE49-F238E27FC236}">
                <a16:creationId xmlns:a16="http://schemas.microsoft.com/office/drawing/2014/main" id="{F5B18C90-8C9F-448D-BA55-886C6016FE71}"/>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5588466" y="2693262"/>
            <a:ext cx="6233780" cy="3869009"/>
          </a:xfrm>
          <a:prstGeom prst="rect">
            <a:avLst/>
          </a:prstGeom>
          <a:noFill/>
          <a:ln>
            <a:noFill/>
          </a:ln>
        </p:spPr>
      </p:pic>
      <p:sp>
        <p:nvSpPr>
          <p:cNvPr id="11" name="Slide Number Placeholder 10">
            <a:extLst>
              <a:ext uri="{FF2B5EF4-FFF2-40B4-BE49-F238E27FC236}">
                <a16:creationId xmlns:a16="http://schemas.microsoft.com/office/drawing/2014/main" id="{AE47D2E6-3329-4746-8936-0323D9B4F505}"/>
              </a:ext>
            </a:extLst>
          </p:cNvPr>
          <p:cNvSpPr>
            <a:spLocks noGrp="1"/>
          </p:cNvSpPr>
          <p:nvPr>
            <p:ph type="sldNum" sz="quarter" idx="12"/>
          </p:nvPr>
        </p:nvSpPr>
        <p:spPr/>
        <p:txBody>
          <a:bodyPr/>
          <a:lstStyle/>
          <a:p>
            <a:fld id="{D97CF187-8124-4595-8AD7-8C629BB2DED5}" type="slidenum">
              <a:rPr lang="en-US" smtClean="0"/>
              <a:t>13</a:t>
            </a:fld>
            <a:endParaRPr lang="en-US"/>
          </a:p>
        </p:txBody>
      </p:sp>
      <p:graphicFrame>
        <p:nvGraphicFramePr>
          <p:cNvPr id="7" name="Chart 6">
            <a:extLst>
              <a:ext uri="{FF2B5EF4-FFF2-40B4-BE49-F238E27FC236}">
                <a16:creationId xmlns:a16="http://schemas.microsoft.com/office/drawing/2014/main" id="{6788F861-6EDC-43BB-A1D5-1810DADC80DF}"/>
              </a:ext>
            </a:extLst>
          </p:cNvPr>
          <p:cNvGraphicFramePr>
            <a:graphicFrameLocks/>
          </p:cNvGraphicFramePr>
          <p:nvPr>
            <p:extLst>
              <p:ext uri="{D42A27DB-BD31-4B8C-83A1-F6EECF244321}">
                <p14:modId xmlns:p14="http://schemas.microsoft.com/office/powerpoint/2010/main" val="3880020675"/>
              </p:ext>
            </p:extLst>
          </p:nvPr>
        </p:nvGraphicFramePr>
        <p:xfrm>
          <a:off x="568234" y="3710122"/>
          <a:ext cx="45720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a:extLst>
              <a:ext uri="{FF2B5EF4-FFF2-40B4-BE49-F238E27FC236}">
                <a16:creationId xmlns:a16="http://schemas.microsoft.com/office/drawing/2014/main" id="{5A80BD20-FB6E-4ABB-8A18-E92C45EA2913}"/>
              </a:ext>
            </a:extLst>
          </p:cNvPr>
          <p:cNvPicPr>
            <a:picLocks noChangeAspect="1"/>
          </p:cNvPicPr>
          <p:nvPr/>
        </p:nvPicPr>
        <p:blipFill>
          <a:blip r:embed="rId4"/>
          <a:stretch>
            <a:fillRect/>
          </a:stretch>
        </p:blipFill>
        <p:spPr>
          <a:xfrm>
            <a:off x="609939" y="276876"/>
            <a:ext cx="10766469" cy="1780186"/>
          </a:xfrm>
          <a:prstGeom prst="rect">
            <a:avLst/>
          </a:prstGeom>
        </p:spPr>
      </p:pic>
    </p:spTree>
    <p:extLst>
      <p:ext uri="{BB962C8B-B14F-4D97-AF65-F5344CB8AC3E}">
        <p14:creationId xmlns:p14="http://schemas.microsoft.com/office/powerpoint/2010/main" val="84704036"/>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6788F861-6EDC-43BB-A1D5-1810DADC80DF}"/>
              </a:ext>
            </a:extLst>
          </p:cNvPr>
          <p:cNvGraphicFramePr>
            <a:graphicFrameLocks/>
          </p:cNvGraphicFramePr>
          <p:nvPr>
            <p:extLst>
              <p:ext uri="{D42A27DB-BD31-4B8C-83A1-F6EECF244321}">
                <p14:modId xmlns:p14="http://schemas.microsoft.com/office/powerpoint/2010/main" val="2731215841"/>
              </p:ext>
            </p:extLst>
          </p:nvPr>
        </p:nvGraphicFramePr>
        <p:xfrm>
          <a:off x="604886" y="331501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4">
            <a:extLst>
              <a:ext uri="{FF2B5EF4-FFF2-40B4-BE49-F238E27FC236}">
                <a16:creationId xmlns:a16="http://schemas.microsoft.com/office/drawing/2014/main" id="{FEAEB87E-54E3-41E7-8D32-9FFEAEDDA9BF}"/>
              </a:ext>
            </a:extLst>
          </p:cNvPr>
          <p:cNvSpPr>
            <a:spLocks noGrp="1"/>
          </p:cNvSpPr>
          <p:nvPr>
            <p:ph sz="half" idx="1"/>
          </p:nvPr>
        </p:nvSpPr>
        <p:spPr>
          <a:xfrm>
            <a:off x="604886" y="2570317"/>
            <a:ext cx="4572000" cy="4232585"/>
          </a:xfrm>
        </p:spPr>
        <p:txBody>
          <a:bodyPr/>
          <a:lstStyle/>
          <a:p>
            <a:pPr marL="342900" lvl="0" indent="-342900">
              <a:lnSpc>
                <a:spcPct val="107000"/>
              </a:lnSpc>
              <a:buFont typeface="+mj-lt"/>
              <a:buAutoNum type="arabicPeriod"/>
            </a:pPr>
            <a:r>
              <a:rPr lang="en-US" sz="2400" b="1" spc="5"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F</a:t>
            </a:r>
            <a:r>
              <a:rPr lang="en-US" sz="2400" b="1"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ormu</a:t>
            </a:r>
            <a:r>
              <a:rPr lang="en-US" sz="2400" b="1" spc="-5"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l</a:t>
            </a:r>
            <a:r>
              <a:rPr lang="en-US" sz="2400" b="1"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ate</a:t>
            </a:r>
            <a:r>
              <a:rPr lang="en-US" sz="2400" spc="-75"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 </a:t>
            </a:r>
            <a:r>
              <a:rPr lang="en-US" sz="2400" b="1"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the</a:t>
            </a:r>
            <a:r>
              <a:rPr lang="en-US" sz="2400" spc="-80"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 </a:t>
            </a:r>
            <a:r>
              <a:rPr lang="en-US" sz="2400" b="1"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net</a:t>
            </a:r>
            <a:r>
              <a:rPr lang="en-US" sz="2400" b="1" spc="-5"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w</a:t>
            </a:r>
            <a:r>
              <a:rPr lang="en-US" sz="2400" b="1"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ork (core, transport, Radio access and infra)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177165" lvl="0" indent="-342900">
              <a:lnSpc>
                <a:spcPct val="112000"/>
              </a:lnSpc>
              <a:buFont typeface="+mj-lt"/>
              <a:buAutoNum type="arabicPeriod"/>
            </a:pPr>
            <a:r>
              <a:rPr lang="en-US" sz="2400" b="1" spc="-5"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T</a:t>
            </a:r>
            <a:r>
              <a:rPr lang="en-US" sz="2400" b="1"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rig</a:t>
            </a:r>
            <a:r>
              <a:rPr lang="en-US" sz="2400" b="1" spc="-5"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g</a:t>
            </a:r>
            <a:r>
              <a:rPr lang="en-US" sz="2400" b="1"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er</a:t>
            </a:r>
            <a:r>
              <a:rPr lang="en-US" sz="2400" spc="-80"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 </a:t>
            </a:r>
            <a:r>
              <a:rPr lang="en-US" sz="2400" b="1"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ene</a:t>
            </a:r>
            <a:r>
              <a:rPr lang="en-US" sz="2400" b="1" spc="-5"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r</a:t>
            </a:r>
            <a:r>
              <a:rPr lang="en-US" sz="2400" b="1"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gy-saving</a:t>
            </a:r>
            <a:r>
              <a:rPr lang="en-US" sz="2400" spc="-75"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 </a:t>
            </a:r>
            <a:r>
              <a:rPr lang="en-US" sz="2400" b="1"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s</a:t>
            </a:r>
            <a:r>
              <a:rPr lang="en-US" sz="2400" b="1" spc="-5"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o</a:t>
            </a:r>
            <a:r>
              <a:rPr lang="en-US" sz="2400" b="1"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ft</a:t>
            </a:r>
            <a:r>
              <a:rPr lang="en-US" sz="2400" b="1" spc="-5"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w</a:t>
            </a:r>
            <a:r>
              <a:rPr lang="en-US" sz="2400" b="1"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a</a:t>
            </a:r>
            <a:r>
              <a:rPr lang="en-US" sz="2400" b="1" spc="-5"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r</a:t>
            </a:r>
            <a:r>
              <a:rPr lang="en-US" sz="2400" b="1"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e</a:t>
            </a:r>
            <a:r>
              <a:rPr lang="en-US" sz="2400"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2400" b="1"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Build</a:t>
            </a:r>
            <a:r>
              <a:rPr lang="en-US" sz="2400" spc="-75"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 </a:t>
            </a:r>
            <a:r>
              <a:rPr lang="en-US" sz="2400" b="1"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5G</a:t>
            </a:r>
            <a:r>
              <a:rPr lang="en-US" sz="2400" spc="-85"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 </a:t>
            </a:r>
            <a:r>
              <a:rPr lang="en-US" sz="2400" b="1"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with</a:t>
            </a:r>
            <a:r>
              <a:rPr lang="en-US" sz="2400" spc="-80"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 </a:t>
            </a:r>
            <a:r>
              <a:rPr lang="en-US" sz="2400" b="1"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a</a:t>
            </a:r>
            <a:r>
              <a:rPr lang="en-US" sz="2400" b="1" spc="-5"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c</a:t>
            </a:r>
            <a:r>
              <a:rPr lang="en-US" sz="2400" b="1"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curacy and Run</a:t>
            </a:r>
            <a:r>
              <a:rPr lang="en-US" sz="2400" spc="-80"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 </a:t>
            </a:r>
            <a:r>
              <a:rPr lang="en-US" sz="2400" b="1"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si</a:t>
            </a:r>
            <a:r>
              <a:rPr lang="en-US" sz="2400" b="1" spc="-5"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t</a:t>
            </a:r>
            <a:r>
              <a:rPr lang="en-US" sz="2400" b="1"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75"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 </a:t>
            </a:r>
            <a:r>
              <a:rPr lang="en-US" sz="2400" b="1"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inf</a:t>
            </a:r>
            <a:r>
              <a:rPr lang="en-US" sz="2400" b="1" spc="-5"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r</a:t>
            </a:r>
            <a:r>
              <a:rPr lang="en-US" sz="2400" b="1"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astructu</a:t>
            </a:r>
            <a:r>
              <a:rPr lang="en-US" sz="2400" b="1" spc="-5"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r</a:t>
            </a:r>
            <a:r>
              <a:rPr lang="en-US" sz="2400" b="1"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80"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 </a:t>
            </a:r>
            <a:r>
              <a:rPr lang="en-US" sz="2400" b="1"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i</a:t>
            </a:r>
            <a:r>
              <a:rPr lang="en-US" sz="2400" b="1" spc="-5"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n</a:t>
            </a:r>
            <a:r>
              <a:rPr lang="en-US" sz="2400" b="1"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tellige</a:t>
            </a:r>
            <a:r>
              <a:rPr lang="en-US" sz="2400" b="1" spc="-10"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n</a:t>
            </a:r>
            <a:r>
              <a:rPr lang="en-US" sz="2400" b="1"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tly (autonomous systems, AI)</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0" name="Content Placeholder 9">
            <a:extLst>
              <a:ext uri="{FF2B5EF4-FFF2-40B4-BE49-F238E27FC236}">
                <a16:creationId xmlns:a16="http://schemas.microsoft.com/office/drawing/2014/main" id="{0CBC125D-C72A-49A7-B4E2-51719E760895}"/>
              </a:ext>
            </a:extLst>
          </p:cNvPr>
          <p:cNvPicPr>
            <a:picLocks noGrp="1" noChangeAspect="1"/>
          </p:cNvPicPr>
          <p:nvPr>
            <p:ph sz="half" idx="2"/>
          </p:nvPr>
        </p:nvPicPr>
        <p:blipFill>
          <a:blip r:embed="rId3"/>
          <a:stretch>
            <a:fillRect/>
          </a:stretch>
        </p:blipFill>
        <p:spPr>
          <a:xfrm>
            <a:off x="5410200" y="2822148"/>
            <a:ext cx="6566118" cy="3023510"/>
          </a:xfrm>
          <a:prstGeom prst="rect">
            <a:avLst/>
          </a:prstGeom>
        </p:spPr>
      </p:pic>
      <p:sp>
        <p:nvSpPr>
          <p:cNvPr id="13" name="Slide Number Placeholder 12">
            <a:extLst>
              <a:ext uri="{FF2B5EF4-FFF2-40B4-BE49-F238E27FC236}">
                <a16:creationId xmlns:a16="http://schemas.microsoft.com/office/drawing/2014/main" id="{35866016-E106-403B-9F57-77C9D896F471}"/>
              </a:ext>
            </a:extLst>
          </p:cNvPr>
          <p:cNvSpPr>
            <a:spLocks noGrp="1"/>
          </p:cNvSpPr>
          <p:nvPr>
            <p:ph type="sldNum" sz="quarter" idx="12"/>
          </p:nvPr>
        </p:nvSpPr>
        <p:spPr/>
        <p:txBody>
          <a:bodyPr/>
          <a:lstStyle/>
          <a:p>
            <a:fld id="{D97CF187-8124-4595-8AD7-8C629BB2DED5}" type="slidenum">
              <a:rPr lang="en-US" smtClean="0"/>
              <a:t>14</a:t>
            </a:fld>
            <a:endParaRPr lang="en-US"/>
          </a:p>
        </p:txBody>
      </p:sp>
      <p:pic>
        <p:nvPicPr>
          <p:cNvPr id="2" name="Picture 1">
            <a:extLst>
              <a:ext uri="{FF2B5EF4-FFF2-40B4-BE49-F238E27FC236}">
                <a16:creationId xmlns:a16="http://schemas.microsoft.com/office/drawing/2014/main" id="{BCDE9EBA-7A3C-4E78-B7B5-2D80760117DD}"/>
              </a:ext>
            </a:extLst>
          </p:cNvPr>
          <p:cNvPicPr>
            <a:picLocks noChangeAspect="1"/>
          </p:cNvPicPr>
          <p:nvPr/>
        </p:nvPicPr>
        <p:blipFill>
          <a:blip r:embed="rId4"/>
          <a:stretch>
            <a:fillRect/>
          </a:stretch>
        </p:blipFill>
        <p:spPr>
          <a:xfrm>
            <a:off x="604886" y="545669"/>
            <a:ext cx="10766469" cy="1780186"/>
          </a:xfrm>
          <a:prstGeom prst="rect">
            <a:avLst/>
          </a:prstGeom>
        </p:spPr>
      </p:pic>
    </p:spTree>
    <p:extLst>
      <p:ext uri="{BB962C8B-B14F-4D97-AF65-F5344CB8AC3E}">
        <p14:creationId xmlns:p14="http://schemas.microsoft.com/office/powerpoint/2010/main" val="1244456943"/>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6788F861-6EDC-43BB-A1D5-1810DADC80DF}"/>
              </a:ext>
            </a:extLst>
          </p:cNvPr>
          <p:cNvGraphicFramePr>
            <a:graphicFrameLocks/>
          </p:cNvGraphicFramePr>
          <p:nvPr/>
        </p:nvGraphicFramePr>
        <p:xfrm>
          <a:off x="604886" y="331501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4">
            <a:extLst>
              <a:ext uri="{FF2B5EF4-FFF2-40B4-BE49-F238E27FC236}">
                <a16:creationId xmlns:a16="http://schemas.microsoft.com/office/drawing/2014/main" id="{FEAEB87E-54E3-41E7-8D32-9FFEAEDDA9BF}"/>
              </a:ext>
            </a:extLst>
          </p:cNvPr>
          <p:cNvSpPr>
            <a:spLocks noGrp="1"/>
          </p:cNvSpPr>
          <p:nvPr>
            <p:ph sz="half" idx="1"/>
          </p:nvPr>
        </p:nvSpPr>
        <p:spPr>
          <a:xfrm>
            <a:off x="371572" y="2435223"/>
            <a:ext cx="4572000" cy="4232585"/>
          </a:xfrm>
        </p:spPr>
        <p:txBody>
          <a:bodyPr/>
          <a:lstStyle/>
          <a:p>
            <a:pPr lvl="0">
              <a:lnSpc>
                <a:spcPct val="107000"/>
              </a:lnSpc>
              <a:buFont typeface="Wingdings" panose="05000000000000000000" pitchFamily="2" charset="2"/>
              <a:buChar char="q"/>
            </a:pPr>
            <a:r>
              <a:rPr lang="en-US" sz="2400" b="1" spc="5" dirty="0">
                <a:solidFill>
                  <a:srgbClr val="171717"/>
                </a:solidFill>
                <a:effectLst/>
                <a:latin typeface="Arial" panose="020B0604020202020204" pitchFamily="34" charset="0"/>
                <a:ea typeface="Arial" panose="020B0604020202020204" pitchFamily="34" charset="0"/>
                <a:cs typeface="Times New Roman" panose="02020603050405020304" pitchFamily="18" charset="0"/>
              </a:rPr>
              <a:t>Spectral efficiency versus the number of BS antennas</a:t>
            </a:r>
          </a:p>
          <a:p>
            <a:pPr marL="0" lvl="0" indent="0">
              <a:lnSpc>
                <a:spcPct val="107000"/>
              </a:lnSpc>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buFont typeface="Wingdings" panose="05000000000000000000" pitchFamily="2" charset="2"/>
              <a:buChar char="q"/>
            </a:pPr>
            <a:r>
              <a:rPr lang="en-US" sz="2400" b="1" spc="5" dirty="0">
                <a:solidFill>
                  <a:srgbClr val="171717"/>
                </a:solidFill>
                <a:latin typeface="Arial" panose="020B0604020202020204" pitchFamily="34" charset="0"/>
                <a:cs typeface="Times New Roman" panose="02020603050405020304" pitchFamily="18" charset="0"/>
              </a:rPr>
              <a:t>The goal is to repeat the experiment and visualize how the number of antennas affects the energy, using </a:t>
            </a:r>
            <a:r>
              <a:rPr lang="en-US" sz="2400" b="1" spc="5" dirty="0" err="1">
                <a:solidFill>
                  <a:srgbClr val="171717"/>
                </a:solidFill>
                <a:latin typeface="Arial" panose="020B0604020202020204" pitchFamily="34" charset="0"/>
                <a:cs typeface="Times New Roman" panose="02020603050405020304" pitchFamily="18" charset="0"/>
              </a:rPr>
              <a:t>Matlab</a:t>
            </a:r>
            <a:endParaRPr lang="en-US" sz="2400" b="1" spc="5" dirty="0">
              <a:solidFill>
                <a:srgbClr val="171717"/>
              </a:solidFill>
              <a:latin typeface="Arial" panose="020B0604020202020204" pitchFamily="34"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5E492D6C-0374-4F1B-9A23-3F87AAA0D5BE}"/>
              </a:ext>
            </a:extLst>
          </p:cNvPr>
          <p:cNvPicPr>
            <a:picLocks noGrp="1" noChangeAspect="1"/>
          </p:cNvPicPr>
          <p:nvPr>
            <p:ph sz="half" idx="2"/>
          </p:nvPr>
        </p:nvPicPr>
        <p:blipFill>
          <a:blip r:embed="rId3"/>
          <a:stretch>
            <a:fillRect/>
          </a:stretch>
        </p:blipFill>
        <p:spPr>
          <a:xfrm>
            <a:off x="5602111" y="1844852"/>
            <a:ext cx="5790935" cy="4717419"/>
          </a:xfrm>
        </p:spPr>
      </p:pic>
      <p:sp>
        <p:nvSpPr>
          <p:cNvPr id="3" name="Slide Number Placeholder 2">
            <a:extLst>
              <a:ext uri="{FF2B5EF4-FFF2-40B4-BE49-F238E27FC236}">
                <a16:creationId xmlns:a16="http://schemas.microsoft.com/office/drawing/2014/main" id="{C733C8BC-D381-4FE5-A0DC-0095CD32FE22}"/>
              </a:ext>
            </a:extLst>
          </p:cNvPr>
          <p:cNvSpPr>
            <a:spLocks noGrp="1"/>
          </p:cNvSpPr>
          <p:nvPr>
            <p:ph type="sldNum" sz="quarter" idx="12"/>
          </p:nvPr>
        </p:nvSpPr>
        <p:spPr/>
        <p:txBody>
          <a:bodyPr/>
          <a:lstStyle/>
          <a:p>
            <a:fld id="{D97CF187-8124-4595-8AD7-8C629BB2DED5}" type="slidenum">
              <a:rPr lang="en-US" smtClean="0"/>
              <a:t>15</a:t>
            </a:fld>
            <a:endParaRPr lang="en-US"/>
          </a:p>
        </p:txBody>
      </p:sp>
      <p:pic>
        <p:nvPicPr>
          <p:cNvPr id="2" name="Picture 1">
            <a:extLst>
              <a:ext uri="{FF2B5EF4-FFF2-40B4-BE49-F238E27FC236}">
                <a16:creationId xmlns:a16="http://schemas.microsoft.com/office/drawing/2014/main" id="{A1CCEF18-A72A-44E0-872B-650AF50694F8}"/>
              </a:ext>
            </a:extLst>
          </p:cNvPr>
          <p:cNvPicPr>
            <a:picLocks noChangeAspect="1"/>
          </p:cNvPicPr>
          <p:nvPr/>
        </p:nvPicPr>
        <p:blipFill>
          <a:blip r:embed="rId4"/>
          <a:stretch>
            <a:fillRect/>
          </a:stretch>
        </p:blipFill>
        <p:spPr>
          <a:xfrm>
            <a:off x="371572" y="173323"/>
            <a:ext cx="10766469" cy="1780186"/>
          </a:xfrm>
          <a:prstGeom prst="rect">
            <a:avLst/>
          </a:prstGeom>
        </p:spPr>
      </p:pic>
    </p:spTree>
    <p:extLst>
      <p:ext uri="{BB962C8B-B14F-4D97-AF65-F5344CB8AC3E}">
        <p14:creationId xmlns:p14="http://schemas.microsoft.com/office/powerpoint/2010/main" val="137683362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A623-57AE-4C27-A557-42AAB46500DB}"/>
              </a:ext>
            </a:extLst>
          </p:cNvPr>
          <p:cNvSpPr>
            <a:spLocks noGrp="1"/>
          </p:cNvSpPr>
          <p:nvPr>
            <p:ph type="title"/>
          </p:nvPr>
        </p:nvSpPr>
        <p:spPr/>
        <p:txBody>
          <a:bodyPr/>
          <a:lstStyle/>
          <a:p>
            <a:r>
              <a:rPr lang="en-US" dirty="0"/>
              <a:t>3. </a:t>
            </a:r>
            <a:r>
              <a:rPr lang="en-IN" dirty="0"/>
              <a:t>5G Impact on  Canadian Quality of Life </a:t>
            </a:r>
            <a:endParaRPr lang="en-US" dirty="0"/>
          </a:p>
        </p:txBody>
      </p:sp>
      <p:pic>
        <p:nvPicPr>
          <p:cNvPr id="14" name="Content Placeholder 13">
            <a:extLst>
              <a:ext uri="{FF2B5EF4-FFF2-40B4-BE49-F238E27FC236}">
                <a16:creationId xmlns:a16="http://schemas.microsoft.com/office/drawing/2014/main" id="{4236A300-F009-4E85-BEBD-AB73CFD8B763}"/>
              </a:ext>
            </a:extLst>
          </p:cNvPr>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17153" t="29346" r="22142" b="8663"/>
          <a:stretch/>
        </p:blipFill>
        <p:spPr bwMode="auto">
          <a:xfrm>
            <a:off x="146328" y="2644801"/>
            <a:ext cx="5639692" cy="3239531"/>
          </a:xfrm>
          <a:prstGeom prst="rect">
            <a:avLst/>
          </a:prstGeom>
          <a:ln>
            <a:noFill/>
          </a:ln>
          <a:extLst>
            <a:ext uri="{53640926-AAD7-44D8-BBD7-CCE9431645EC}">
              <a14:shadowObscured xmlns:a14="http://schemas.microsoft.com/office/drawing/2010/main"/>
            </a:ext>
          </a:extLst>
        </p:spPr>
      </p:pic>
      <p:pic>
        <p:nvPicPr>
          <p:cNvPr id="17" name="Content Placeholder 16">
            <a:extLst>
              <a:ext uri="{FF2B5EF4-FFF2-40B4-BE49-F238E27FC236}">
                <a16:creationId xmlns:a16="http://schemas.microsoft.com/office/drawing/2014/main" id="{C4286E51-792D-4659-AB98-D2B940949842}"/>
              </a:ext>
            </a:extLst>
          </p:cNvPr>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l="14757" t="33282" r="19209" b="11283"/>
          <a:stretch/>
        </p:blipFill>
        <p:spPr bwMode="auto">
          <a:xfrm>
            <a:off x="5651107" y="2327143"/>
            <a:ext cx="6540893" cy="3088701"/>
          </a:xfrm>
          <a:prstGeom prst="rect">
            <a:avLst/>
          </a:prstGeom>
          <a:ln>
            <a:noFill/>
          </a:ln>
          <a:extLst>
            <a:ext uri="{53640926-AAD7-44D8-BBD7-CCE9431645EC}">
              <a14:shadowObscured xmlns:a14="http://schemas.microsoft.com/office/drawing/2010/main"/>
            </a:ext>
          </a:extLst>
        </p:spPr>
      </p:pic>
      <p:sp>
        <p:nvSpPr>
          <p:cNvPr id="18" name="Slide Number Placeholder 17">
            <a:extLst>
              <a:ext uri="{FF2B5EF4-FFF2-40B4-BE49-F238E27FC236}">
                <a16:creationId xmlns:a16="http://schemas.microsoft.com/office/drawing/2014/main" id="{1F4C4209-6764-4BA4-B6ED-E0F6A967DD08}"/>
              </a:ext>
            </a:extLst>
          </p:cNvPr>
          <p:cNvSpPr>
            <a:spLocks noGrp="1"/>
          </p:cNvSpPr>
          <p:nvPr>
            <p:ph type="sldNum" sz="quarter" idx="12"/>
          </p:nvPr>
        </p:nvSpPr>
        <p:spPr/>
        <p:txBody>
          <a:bodyPr/>
          <a:lstStyle/>
          <a:p>
            <a:fld id="{D97CF187-8124-4595-8AD7-8C629BB2DED5}" type="slidenum">
              <a:rPr lang="en-US" smtClean="0"/>
              <a:t>16</a:t>
            </a:fld>
            <a:endParaRPr lang="en-US"/>
          </a:p>
        </p:txBody>
      </p:sp>
      <p:graphicFrame>
        <p:nvGraphicFramePr>
          <p:cNvPr id="7" name="Chart 6">
            <a:extLst>
              <a:ext uri="{FF2B5EF4-FFF2-40B4-BE49-F238E27FC236}">
                <a16:creationId xmlns:a16="http://schemas.microsoft.com/office/drawing/2014/main" id="{6788F861-6EDC-43BB-A1D5-1810DADC80DF}"/>
              </a:ext>
            </a:extLst>
          </p:cNvPr>
          <p:cNvGraphicFramePr>
            <a:graphicFrameLocks/>
          </p:cNvGraphicFramePr>
          <p:nvPr>
            <p:extLst>
              <p:ext uri="{D42A27DB-BD31-4B8C-83A1-F6EECF244321}">
                <p14:modId xmlns:p14="http://schemas.microsoft.com/office/powerpoint/2010/main" val="1719712891"/>
              </p:ext>
            </p:extLst>
          </p:nvPr>
        </p:nvGraphicFramePr>
        <p:xfrm>
          <a:off x="480708" y="4044244"/>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09048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6788F861-6EDC-43BB-A1D5-1810DADC80DF}"/>
              </a:ext>
            </a:extLst>
          </p:cNvPr>
          <p:cNvGraphicFramePr>
            <a:graphicFrameLocks/>
          </p:cNvGraphicFramePr>
          <p:nvPr/>
        </p:nvGraphicFramePr>
        <p:xfrm>
          <a:off x="604886" y="3315010"/>
          <a:ext cx="4572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8" name="Content Placeholder 7">
            <a:extLst>
              <a:ext uri="{FF2B5EF4-FFF2-40B4-BE49-F238E27FC236}">
                <a16:creationId xmlns:a16="http://schemas.microsoft.com/office/drawing/2014/main" id="{5DDC9203-C6D6-438C-9C6B-0F5406E313E3}"/>
              </a:ext>
            </a:extLst>
          </p:cNvPr>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17708" t="27707" r="10078" b="18006"/>
          <a:stretch/>
        </p:blipFill>
        <p:spPr bwMode="auto">
          <a:xfrm>
            <a:off x="-1" y="2728535"/>
            <a:ext cx="6487247" cy="2743199"/>
          </a:xfrm>
          <a:prstGeom prst="rect">
            <a:avLst/>
          </a:prstGeom>
          <a:ln>
            <a:noFill/>
          </a:ln>
          <a:extLst>
            <a:ext uri="{53640926-AAD7-44D8-BBD7-CCE9431645EC}">
              <a14:shadowObscured xmlns:a14="http://schemas.microsoft.com/office/drawing/2010/main"/>
            </a:ext>
          </a:extLst>
        </p:spPr>
      </p:pic>
      <p:sp>
        <p:nvSpPr>
          <p:cNvPr id="12" name="Slide Number Placeholder 11">
            <a:extLst>
              <a:ext uri="{FF2B5EF4-FFF2-40B4-BE49-F238E27FC236}">
                <a16:creationId xmlns:a16="http://schemas.microsoft.com/office/drawing/2014/main" id="{88FD1A14-29EF-4E8C-ADB0-0AC64AF97146}"/>
              </a:ext>
            </a:extLst>
          </p:cNvPr>
          <p:cNvSpPr>
            <a:spLocks noGrp="1"/>
          </p:cNvSpPr>
          <p:nvPr>
            <p:ph type="sldNum" sz="quarter" idx="12"/>
          </p:nvPr>
        </p:nvSpPr>
        <p:spPr/>
        <p:txBody>
          <a:bodyPr/>
          <a:lstStyle/>
          <a:p>
            <a:fld id="{D97CF187-8124-4595-8AD7-8C629BB2DED5}" type="slidenum">
              <a:rPr lang="en-US" smtClean="0"/>
              <a:t>17</a:t>
            </a:fld>
            <a:endParaRPr lang="en-US"/>
          </a:p>
        </p:txBody>
      </p:sp>
      <p:pic>
        <p:nvPicPr>
          <p:cNvPr id="2" name="Picture 1">
            <a:extLst>
              <a:ext uri="{FF2B5EF4-FFF2-40B4-BE49-F238E27FC236}">
                <a16:creationId xmlns:a16="http://schemas.microsoft.com/office/drawing/2014/main" id="{692406DE-11E8-4B6A-96C1-20F30BB98878}"/>
              </a:ext>
            </a:extLst>
          </p:cNvPr>
          <p:cNvPicPr>
            <a:picLocks noChangeAspect="1"/>
          </p:cNvPicPr>
          <p:nvPr/>
        </p:nvPicPr>
        <p:blipFill>
          <a:blip r:embed="rId4"/>
          <a:stretch>
            <a:fillRect/>
          </a:stretch>
        </p:blipFill>
        <p:spPr>
          <a:xfrm>
            <a:off x="1040143" y="323291"/>
            <a:ext cx="10766469" cy="1322947"/>
          </a:xfrm>
          <a:prstGeom prst="rect">
            <a:avLst/>
          </a:prstGeom>
        </p:spPr>
      </p:pic>
      <p:pic>
        <p:nvPicPr>
          <p:cNvPr id="9" name="Content Placeholder 8">
            <a:extLst>
              <a:ext uri="{FF2B5EF4-FFF2-40B4-BE49-F238E27FC236}">
                <a16:creationId xmlns:a16="http://schemas.microsoft.com/office/drawing/2014/main" id="{7E1671FD-929D-4964-9D0C-861F36D3E559}"/>
              </a:ext>
            </a:extLst>
          </p:cNvPr>
          <p:cNvPicPr>
            <a:picLocks noGrp="1" noChangeAspect="1"/>
          </p:cNvPicPr>
          <p:nvPr>
            <p:ph sz="half" idx="2"/>
          </p:nvPr>
        </p:nvPicPr>
        <p:blipFill rotWithShape="1">
          <a:blip r:embed="rId5" cstate="print">
            <a:extLst>
              <a:ext uri="{28A0092B-C50C-407E-A947-70E740481C1C}">
                <a14:useLocalDpi xmlns:a14="http://schemas.microsoft.com/office/drawing/2010/main" val="0"/>
              </a:ext>
            </a:extLst>
          </a:blip>
          <a:srcRect l="14856" t="24756" r="40866" b="13231"/>
          <a:stretch/>
        </p:blipFill>
        <p:spPr bwMode="auto">
          <a:xfrm>
            <a:off x="6452672" y="2603500"/>
            <a:ext cx="4946256" cy="38966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42603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BA33A254-0FE9-4BC4-A6F8-31534CA0D228}"/>
              </a:ext>
            </a:extLst>
          </p:cNvPr>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25175" r="19120" b="8499"/>
          <a:stretch/>
        </p:blipFill>
        <p:spPr bwMode="auto">
          <a:xfrm>
            <a:off x="2780907" y="1232864"/>
            <a:ext cx="5999109" cy="5542950"/>
          </a:xfrm>
          <a:prstGeom prst="rect">
            <a:avLst/>
          </a:prstGeom>
          <a:ln>
            <a:noFill/>
          </a:ln>
          <a:extLst>
            <a:ext uri="{53640926-AAD7-44D8-BBD7-CCE9431645EC}">
              <a14:shadowObscured xmlns:a14="http://schemas.microsoft.com/office/drawing/2010/main"/>
            </a:ext>
          </a:extLst>
        </p:spPr>
      </p:pic>
      <p:sp>
        <p:nvSpPr>
          <p:cNvPr id="5" name="Slide Number Placeholder 4">
            <a:extLst>
              <a:ext uri="{FF2B5EF4-FFF2-40B4-BE49-F238E27FC236}">
                <a16:creationId xmlns:a16="http://schemas.microsoft.com/office/drawing/2014/main" id="{F3123FA9-CD61-4E40-BDBF-AFD349B2CF2E}"/>
              </a:ext>
            </a:extLst>
          </p:cNvPr>
          <p:cNvSpPr>
            <a:spLocks noGrp="1"/>
          </p:cNvSpPr>
          <p:nvPr>
            <p:ph type="sldNum" sz="quarter" idx="12"/>
          </p:nvPr>
        </p:nvSpPr>
        <p:spPr/>
        <p:txBody>
          <a:bodyPr/>
          <a:lstStyle/>
          <a:p>
            <a:fld id="{D97CF187-8124-4595-8AD7-8C629BB2DED5}" type="slidenum">
              <a:rPr lang="en-US" smtClean="0"/>
              <a:t>18</a:t>
            </a:fld>
            <a:endParaRPr lang="en-US"/>
          </a:p>
        </p:txBody>
      </p:sp>
      <p:pic>
        <p:nvPicPr>
          <p:cNvPr id="2" name="Picture 1">
            <a:extLst>
              <a:ext uri="{FF2B5EF4-FFF2-40B4-BE49-F238E27FC236}">
                <a16:creationId xmlns:a16="http://schemas.microsoft.com/office/drawing/2014/main" id="{3A7BD515-106F-4E7D-8AD8-42A12D23926C}"/>
              </a:ext>
            </a:extLst>
          </p:cNvPr>
          <p:cNvPicPr>
            <a:picLocks noChangeAspect="1"/>
          </p:cNvPicPr>
          <p:nvPr/>
        </p:nvPicPr>
        <p:blipFill>
          <a:blip r:embed="rId3"/>
          <a:stretch>
            <a:fillRect/>
          </a:stretch>
        </p:blipFill>
        <p:spPr>
          <a:xfrm>
            <a:off x="1096588" y="0"/>
            <a:ext cx="10766469" cy="1322947"/>
          </a:xfrm>
          <a:prstGeom prst="rect">
            <a:avLst/>
          </a:prstGeom>
        </p:spPr>
      </p:pic>
    </p:spTree>
    <p:extLst>
      <p:ext uri="{BB962C8B-B14F-4D97-AF65-F5344CB8AC3E}">
        <p14:creationId xmlns:p14="http://schemas.microsoft.com/office/powerpoint/2010/main" val="30314558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A623-57AE-4C27-A557-42AAB46500DB}"/>
              </a:ext>
            </a:extLst>
          </p:cNvPr>
          <p:cNvSpPr>
            <a:spLocks noGrp="1"/>
          </p:cNvSpPr>
          <p:nvPr>
            <p:ph type="title"/>
          </p:nvPr>
        </p:nvSpPr>
        <p:spPr/>
        <p:txBody>
          <a:bodyPr/>
          <a:lstStyle/>
          <a:p>
            <a:r>
              <a:rPr lang="en-IN" dirty="0"/>
              <a:t>Automated vehicle &amp; Smart Home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14" name="Content Placeholder 13" descr="DPUPKP - Smart Home : Pengertian, Konsep, Contoh dan Cara Membuatnya">
            <a:extLst>
              <a:ext uri="{FF2B5EF4-FFF2-40B4-BE49-F238E27FC236}">
                <a16:creationId xmlns:a16="http://schemas.microsoft.com/office/drawing/2014/main" id="{C8C04794-E00C-4026-94C7-A155080B7984}"/>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5740763" y="2385638"/>
            <a:ext cx="5582711" cy="3907898"/>
          </a:xfrm>
          <a:prstGeom prst="rect">
            <a:avLst/>
          </a:prstGeom>
          <a:noFill/>
          <a:ln>
            <a:noFill/>
          </a:ln>
        </p:spPr>
      </p:pic>
      <p:sp>
        <p:nvSpPr>
          <p:cNvPr id="15" name="Slide Number Placeholder 14">
            <a:extLst>
              <a:ext uri="{FF2B5EF4-FFF2-40B4-BE49-F238E27FC236}">
                <a16:creationId xmlns:a16="http://schemas.microsoft.com/office/drawing/2014/main" id="{A07FC139-50A4-43DC-B474-47F5892E1C14}"/>
              </a:ext>
            </a:extLst>
          </p:cNvPr>
          <p:cNvSpPr>
            <a:spLocks noGrp="1"/>
          </p:cNvSpPr>
          <p:nvPr>
            <p:ph type="sldNum" sz="quarter" idx="12"/>
          </p:nvPr>
        </p:nvSpPr>
        <p:spPr/>
        <p:txBody>
          <a:bodyPr/>
          <a:lstStyle/>
          <a:p>
            <a:fld id="{D97CF187-8124-4595-8AD7-8C629BB2DED5}" type="slidenum">
              <a:rPr lang="en-US" smtClean="0"/>
              <a:t>19</a:t>
            </a:fld>
            <a:endParaRPr lang="en-US"/>
          </a:p>
        </p:txBody>
      </p:sp>
      <p:graphicFrame>
        <p:nvGraphicFramePr>
          <p:cNvPr id="7" name="Chart 6">
            <a:extLst>
              <a:ext uri="{FF2B5EF4-FFF2-40B4-BE49-F238E27FC236}">
                <a16:creationId xmlns:a16="http://schemas.microsoft.com/office/drawing/2014/main" id="{6788F861-6EDC-43BB-A1D5-1810DADC80DF}"/>
              </a:ext>
            </a:extLst>
          </p:cNvPr>
          <p:cNvGraphicFramePr>
            <a:graphicFrameLocks/>
          </p:cNvGraphicFramePr>
          <p:nvPr/>
        </p:nvGraphicFramePr>
        <p:xfrm>
          <a:off x="604886" y="3315010"/>
          <a:ext cx="45720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13" name="Picture 12" descr="Self-driving cars: why does Trump fear them? - Vox">
            <a:extLst>
              <a:ext uri="{FF2B5EF4-FFF2-40B4-BE49-F238E27FC236}">
                <a16:creationId xmlns:a16="http://schemas.microsoft.com/office/drawing/2014/main" id="{6CFCB464-FFB8-4138-9845-E07F385485C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914" y="2340530"/>
            <a:ext cx="4701943" cy="3953006"/>
          </a:xfrm>
          <a:prstGeom prst="rect">
            <a:avLst/>
          </a:prstGeom>
          <a:noFill/>
          <a:ln>
            <a:noFill/>
          </a:ln>
        </p:spPr>
      </p:pic>
    </p:spTree>
    <p:extLst>
      <p:ext uri="{BB962C8B-B14F-4D97-AF65-F5344CB8AC3E}">
        <p14:creationId xmlns:p14="http://schemas.microsoft.com/office/powerpoint/2010/main" val="33436097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9194-3214-915E-A016-E00F569C8F2C}"/>
              </a:ext>
            </a:extLst>
          </p:cNvPr>
          <p:cNvSpPr>
            <a:spLocks noGrp="1"/>
          </p:cNvSpPr>
          <p:nvPr>
            <p:ph type="title"/>
          </p:nvPr>
        </p:nvSpPr>
        <p:spPr/>
        <p:txBody>
          <a:bodyPr/>
          <a:lstStyle/>
          <a:p>
            <a:r>
              <a:rPr lang="en-CA" dirty="0"/>
              <a:t>Abstract</a:t>
            </a:r>
          </a:p>
        </p:txBody>
      </p:sp>
      <p:sp>
        <p:nvSpPr>
          <p:cNvPr id="3" name="Content Placeholder 2">
            <a:extLst>
              <a:ext uri="{FF2B5EF4-FFF2-40B4-BE49-F238E27FC236}">
                <a16:creationId xmlns:a16="http://schemas.microsoft.com/office/drawing/2014/main" id="{AC4A780A-81F6-ED8C-7C43-4472E25C7C92}"/>
              </a:ext>
            </a:extLst>
          </p:cNvPr>
          <p:cNvSpPr>
            <a:spLocks noGrp="1"/>
          </p:cNvSpPr>
          <p:nvPr>
            <p:ph idx="1"/>
          </p:nvPr>
        </p:nvSpPr>
        <p:spPr>
          <a:xfrm>
            <a:off x="685014" y="2225941"/>
            <a:ext cx="10821971" cy="4336330"/>
          </a:xfrm>
        </p:spPr>
        <p:txBody>
          <a:bodyPr>
            <a:normAutofit/>
          </a:bodyPr>
          <a:lstStyle/>
          <a:p>
            <a:pPr marL="0" indent="0" algn="just">
              <a:buNone/>
            </a:pPr>
            <a:r>
              <a:rPr lang="en-US" dirty="0"/>
              <a:t>5G wireless network technology offers faster, lower latency, and more effective connectivity. It is designed to support a vast range of applications, including high-speed mobile broadband, ultra-reliable low-latency communication, and massive machine-to-machine communication. This report shows how 5G technology is fostering development across a range of industries, including manufacturing, healthcare, rural areas, and agriculture, and impacting Canada’s employment market and economic expansion. The report also surveys the energy efficiency of 5G network and how to support the development of ecology-friendly systems and smart communities. The final section of the report discusses how 5G will affect people’s quality of life by opening new possibilities for social interaction and entertainment and improving accesses to healthcare and education. Overall, the impact of 5G on GDP is expected to be significant, with some estimates suggesting that it could add millions of dollars to the global economy over the next decade. Not only that it will also have a significant impact on the environment and people’s quality of life.</a:t>
            </a:r>
          </a:p>
          <a:p>
            <a:pPr marL="0" indent="0" algn="just">
              <a:buNone/>
            </a:pPr>
            <a:r>
              <a:rPr lang="en-US" b="1" dirty="0"/>
              <a:t>Key Words: </a:t>
            </a:r>
            <a:r>
              <a:rPr lang="en-US" dirty="0"/>
              <a:t>5G technology, Canada GDP, Economy, Environment, Life</a:t>
            </a:r>
            <a:endParaRPr lang="en-CA" b="1" dirty="0"/>
          </a:p>
        </p:txBody>
      </p:sp>
      <p:sp>
        <p:nvSpPr>
          <p:cNvPr id="4" name="Slide Number Placeholder 3">
            <a:extLst>
              <a:ext uri="{FF2B5EF4-FFF2-40B4-BE49-F238E27FC236}">
                <a16:creationId xmlns:a16="http://schemas.microsoft.com/office/drawing/2014/main" id="{7A008710-8174-E88A-2941-D2519E69F4BE}"/>
              </a:ext>
            </a:extLst>
          </p:cNvPr>
          <p:cNvSpPr>
            <a:spLocks noGrp="1"/>
          </p:cNvSpPr>
          <p:nvPr>
            <p:ph type="sldNum" sz="quarter" idx="12"/>
          </p:nvPr>
        </p:nvSpPr>
        <p:spPr/>
        <p:txBody>
          <a:bodyPr/>
          <a:lstStyle/>
          <a:p>
            <a:fld id="{D97CF187-8124-4595-8AD7-8C629BB2DED5}" type="slidenum">
              <a:rPr lang="en-US" smtClean="0"/>
              <a:t>2</a:t>
            </a:fld>
            <a:endParaRPr lang="en-US"/>
          </a:p>
        </p:txBody>
      </p:sp>
    </p:spTree>
    <p:extLst>
      <p:ext uri="{BB962C8B-B14F-4D97-AF65-F5344CB8AC3E}">
        <p14:creationId xmlns:p14="http://schemas.microsoft.com/office/powerpoint/2010/main" val="1902958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A623-57AE-4C27-A557-42AAB46500DB}"/>
              </a:ext>
            </a:extLst>
          </p:cNvPr>
          <p:cNvSpPr>
            <a:spLocks noGrp="1"/>
          </p:cNvSpPr>
          <p:nvPr>
            <p:ph type="title"/>
          </p:nvPr>
        </p:nvSpPr>
        <p:spPr/>
        <p:txBody>
          <a:bodyPr/>
          <a:lstStyle/>
          <a:p>
            <a:r>
              <a:rPr lang="en-IN"/>
              <a:t>Smart Hospital  &amp; Smart mining </a:t>
            </a:r>
            <a:br>
              <a:rPr lang="en-US" sz="1800">
                <a:effectLst/>
                <a:latin typeface="Calibri" panose="020F0502020204030204" pitchFamily="34" charset="0"/>
                <a:ea typeface="Calibri" panose="020F0502020204030204" pitchFamily="34" charset="0"/>
                <a:cs typeface="Times New Roman" panose="02020603050405020304" pitchFamily="18" charset="0"/>
              </a:rPr>
            </a:br>
            <a:endParaRPr lang="en-US"/>
          </a:p>
        </p:txBody>
      </p:sp>
      <p:pic>
        <p:nvPicPr>
          <p:cNvPr id="9" name="Content Placeholder 8" descr="Mining V1 - HIoTee">
            <a:extLst>
              <a:ext uri="{FF2B5EF4-FFF2-40B4-BE49-F238E27FC236}">
                <a16:creationId xmlns:a16="http://schemas.microsoft.com/office/drawing/2014/main" id="{D775DC14-64D3-4C1F-BFBA-6AFF69915C2C}"/>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6335697" y="2484099"/>
            <a:ext cx="5056288" cy="3794175"/>
          </a:xfrm>
          <a:prstGeom prst="rect">
            <a:avLst/>
          </a:prstGeom>
          <a:noFill/>
          <a:ln>
            <a:noFill/>
          </a:ln>
        </p:spPr>
      </p:pic>
      <p:sp>
        <p:nvSpPr>
          <p:cNvPr id="5" name="Slide Number Placeholder 4">
            <a:extLst>
              <a:ext uri="{FF2B5EF4-FFF2-40B4-BE49-F238E27FC236}">
                <a16:creationId xmlns:a16="http://schemas.microsoft.com/office/drawing/2014/main" id="{471431A5-3291-482D-8B99-8EF5373595AC}"/>
              </a:ext>
            </a:extLst>
          </p:cNvPr>
          <p:cNvSpPr>
            <a:spLocks noGrp="1"/>
          </p:cNvSpPr>
          <p:nvPr>
            <p:ph type="sldNum" sz="quarter" idx="12"/>
          </p:nvPr>
        </p:nvSpPr>
        <p:spPr/>
        <p:txBody>
          <a:bodyPr/>
          <a:lstStyle/>
          <a:p>
            <a:fld id="{D97CF187-8124-4595-8AD7-8C629BB2DED5}" type="slidenum">
              <a:rPr lang="en-US" smtClean="0"/>
              <a:t>20</a:t>
            </a:fld>
            <a:endParaRPr lang="en-US"/>
          </a:p>
        </p:txBody>
      </p:sp>
      <p:graphicFrame>
        <p:nvGraphicFramePr>
          <p:cNvPr id="7" name="Chart 6">
            <a:extLst>
              <a:ext uri="{FF2B5EF4-FFF2-40B4-BE49-F238E27FC236}">
                <a16:creationId xmlns:a16="http://schemas.microsoft.com/office/drawing/2014/main" id="{6788F861-6EDC-43BB-A1D5-1810DADC80DF}"/>
              </a:ext>
            </a:extLst>
          </p:cNvPr>
          <p:cNvGraphicFramePr>
            <a:graphicFrameLocks/>
          </p:cNvGraphicFramePr>
          <p:nvPr/>
        </p:nvGraphicFramePr>
        <p:xfrm>
          <a:off x="604886" y="3315010"/>
          <a:ext cx="45720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descr="Digital hospitals deliver better patient care | ITIJ">
            <a:extLst>
              <a:ext uri="{FF2B5EF4-FFF2-40B4-BE49-F238E27FC236}">
                <a16:creationId xmlns:a16="http://schemas.microsoft.com/office/drawing/2014/main" id="{95EBC193-DA50-4AB8-AE71-EFF5B00AF2D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7048" y="2490757"/>
            <a:ext cx="5307676" cy="3794175"/>
          </a:xfrm>
          <a:prstGeom prst="rect">
            <a:avLst/>
          </a:prstGeom>
          <a:noFill/>
          <a:ln>
            <a:noFill/>
          </a:ln>
        </p:spPr>
      </p:pic>
    </p:spTree>
    <p:extLst>
      <p:ext uri="{BB962C8B-B14F-4D97-AF65-F5344CB8AC3E}">
        <p14:creationId xmlns:p14="http://schemas.microsoft.com/office/powerpoint/2010/main" val="36513179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A623-57AE-4C27-A557-42AAB46500DB}"/>
              </a:ext>
            </a:extLst>
          </p:cNvPr>
          <p:cNvSpPr>
            <a:spLocks noGrp="1"/>
          </p:cNvSpPr>
          <p:nvPr>
            <p:ph type="title"/>
          </p:nvPr>
        </p:nvSpPr>
        <p:spPr/>
        <p:txBody>
          <a:bodyPr/>
          <a:lstStyle/>
          <a:p>
            <a:r>
              <a:rPr lang="en-IN"/>
              <a:t>Smart Industry 4.0 &amp; Smart School </a:t>
            </a:r>
            <a:br>
              <a:rPr lang="en-US" sz="1800">
                <a:effectLst/>
                <a:latin typeface="Calibri" panose="020F0502020204030204" pitchFamily="34" charset="0"/>
                <a:ea typeface="Calibri" panose="020F0502020204030204" pitchFamily="34" charset="0"/>
                <a:cs typeface="Times New Roman" panose="02020603050405020304" pitchFamily="18" charset="0"/>
              </a:rPr>
            </a:br>
            <a:r>
              <a:rPr lang="en-IN" sz="1800">
                <a:effectLst/>
                <a:latin typeface="Calibri" panose="020F0502020204030204" pitchFamily="34" charset="0"/>
                <a:ea typeface="Calibri" panose="020F0502020204030204" pitchFamily="34" charset="0"/>
                <a:cs typeface="Times New Roman" panose="02020603050405020304" pitchFamily="18" charset="0"/>
              </a:rPr>
              <a:t> </a:t>
            </a:r>
            <a:endParaRPr lang="en-US"/>
          </a:p>
        </p:txBody>
      </p:sp>
      <p:sp>
        <p:nvSpPr>
          <p:cNvPr id="5" name="Slide Number Placeholder 4">
            <a:extLst>
              <a:ext uri="{FF2B5EF4-FFF2-40B4-BE49-F238E27FC236}">
                <a16:creationId xmlns:a16="http://schemas.microsoft.com/office/drawing/2014/main" id="{F1C2E36F-B9DE-4A63-8A64-D3120A91E5E4}"/>
              </a:ext>
            </a:extLst>
          </p:cNvPr>
          <p:cNvSpPr>
            <a:spLocks noGrp="1"/>
          </p:cNvSpPr>
          <p:nvPr>
            <p:ph type="sldNum" sz="quarter" idx="12"/>
          </p:nvPr>
        </p:nvSpPr>
        <p:spPr/>
        <p:txBody>
          <a:bodyPr/>
          <a:lstStyle/>
          <a:p>
            <a:fld id="{D97CF187-8124-4595-8AD7-8C629BB2DED5}" type="slidenum">
              <a:rPr lang="en-US" smtClean="0"/>
              <a:t>21</a:t>
            </a:fld>
            <a:endParaRPr lang="en-US"/>
          </a:p>
        </p:txBody>
      </p:sp>
      <p:graphicFrame>
        <p:nvGraphicFramePr>
          <p:cNvPr id="7" name="Chart 6">
            <a:extLst>
              <a:ext uri="{FF2B5EF4-FFF2-40B4-BE49-F238E27FC236}">
                <a16:creationId xmlns:a16="http://schemas.microsoft.com/office/drawing/2014/main" id="{6788F861-6EDC-43BB-A1D5-1810DADC80DF}"/>
              </a:ext>
            </a:extLst>
          </p:cNvPr>
          <p:cNvGraphicFramePr>
            <a:graphicFrameLocks/>
          </p:cNvGraphicFramePr>
          <p:nvPr/>
        </p:nvGraphicFramePr>
        <p:xfrm>
          <a:off x="604886" y="3315010"/>
          <a:ext cx="4572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descr="Application of 5G Technology in Education Informatization">
            <a:extLst>
              <a:ext uri="{FF2B5EF4-FFF2-40B4-BE49-F238E27FC236}">
                <a16:creationId xmlns:a16="http://schemas.microsoft.com/office/drawing/2014/main" id="{D5E5BF77-BDB1-460D-8AF1-8109332C288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2780" y="2473767"/>
            <a:ext cx="5760608" cy="3575934"/>
          </a:xfrm>
          <a:prstGeom prst="rect">
            <a:avLst/>
          </a:prstGeom>
          <a:noFill/>
          <a:ln>
            <a:noFill/>
          </a:ln>
        </p:spPr>
      </p:pic>
      <p:pic>
        <p:nvPicPr>
          <p:cNvPr id="10" name="Picture 9" descr="Smart Industry 4.0: solo el 5% de las empresas están preparadas.">
            <a:extLst>
              <a:ext uri="{FF2B5EF4-FFF2-40B4-BE49-F238E27FC236}">
                <a16:creationId xmlns:a16="http://schemas.microsoft.com/office/drawing/2014/main" id="{ACDE9F2C-B066-4FCB-948E-217AA7D3E32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113" y="2473767"/>
            <a:ext cx="6072561" cy="2932734"/>
          </a:xfrm>
          <a:prstGeom prst="rect">
            <a:avLst/>
          </a:prstGeom>
          <a:noFill/>
          <a:ln>
            <a:noFill/>
          </a:ln>
        </p:spPr>
      </p:pic>
    </p:spTree>
    <p:extLst>
      <p:ext uri="{BB962C8B-B14F-4D97-AF65-F5344CB8AC3E}">
        <p14:creationId xmlns:p14="http://schemas.microsoft.com/office/powerpoint/2010/main" val="2755060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A623-57AE-4C27-A557-42AAB46500DB}"/>
              </a:ext>
            </a:extLst>
          </p:cNvPr>
          <p:cNvSpPr>
            <a:spLocks noGrp="1"/>
          </p:cNvSpPr>
          <p:nvPr>
            <p:ph type="title"/>
          </p:nvPr>
        </p:nvSpPr>
        <p:spPr/>
        <p:txBody>
          <a:bodyPr>
            <a:normAutofit fontScale="90000"/>
          </a:bodyPr>
          <a:lstStyle/>
          <a:p>
            <a:r>
              <a:rPr lang="en-IN"/>
              <a:t>smart Transportation system &amp; Smart City </a:t>
            </a:r>
            <a:br>
              <a:rPr lang="en-US" sz="1800">
                <a:effectLst/>
                <a:latin typeface="Calibri" panose="020F0502020204030204" pitchFamily="34" charset="0"/>
                <a:ea typeface="Calibri" panose="020F0502020204030204" pitchFamily="34" charset="0"/>
                <a:cs typeface="Times New Roman" panose="02020603050405020304" pitchFamily="18" charset="0"/>
              </a:rPr>
            </a:br>
            <a:r>
              <a:rPr lang="en-IN" sz="1800">
                <a:effectLst/>
                <a:latin typeface="Calibri" panose="020F0502020204030204" pitchFamily="34" charset="0"/>
                <a:ea typeface="Calibri" panose="020F0502020204030204" pitchFamily="34" charset="0"/>
                <a:cs typeface="Times New Roman" panose="02020603050405020304" pitchFamily="18" charset="0"/>
              </a:rPr>
              <a:t> </a:t>
            </a:r>
            <a:endParaRPr lang="en-US"/>
          </a:p>
        </p:txBody>
      </p:sp>
      <p:sp>
        <p:nvSpPr>
          <p:cNvPr id="3" name="Slide Number Placeholder 2">
            <a:extLst>
              <a:ext uri="{FF2B5EF4-FFF2-40B4-BE49-F238E27FC236}">
                <a16:creationId xmlns:a16="http://schemas.microsoft.com/office/drawing/2014/main" id="{60783AD3-F7D4-4DFB-8964-8F431A0ADDE7}"/>
              </a:ext>
            </a:extLst>
          </p:cNvPr>
          <p:cNvSpPr>
            <a:spLocks noGrp="1"/>
          </p:cNvSpPr>
          <p:nvPr>
            <p:ph type="sldNum" sz="quarter" idx="12"/>
          </p:nvPr>
        </p:nvSpPr>
        <p:spPr/>
        <p:txBody>
          <a:bodyPr/>
          <a:lstStyle/>
          <a:p>
            <a:fld id="{D97CF187-8124-4595-8AD7-8C629BB2DED5}" type="slidenum">
              <a:rPr lang="en-US" smtClean="0"/>
              <a:t>22</a:t>
            </a:fld>
            <a:endParaRPr lang="en-US"/>
          </a:p>
        </p:txBody>
      </p:sp>
      <p:pic>
        <p:nvPicPr>
          <p:cNvPr id="6" name="Picture 5" descr="Smart Cities | Free Full-Text | AI Perspectives in Smart Cities and  Communities to Enable Road Vehicle Automation and Smart Traffic Control">
            <a:extLst>
              <a:ext uri="{FF2B5EF4-FFF2-40B4-BE49-F238E27FC236}">
                <a16:creationId xmlns:a16="http://schemas.microsoft.com/office/drawing/2014/main" id="{ACDB78C9-0E34-483F-A2E6-2F8A7BE96B4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906" y="2522090"/>
            <a:ext cx="6105031" cy="3320073"/>
          </a:xfrm>
          <a:prstGeom prst="rect">
            <a:avLst/>
          </a:prstGeom>
          <a:noFill/>
          <a:ln>
            <a:noFill/>
          </a:ln>
        </p:spPr>
      </p:pic>
      <p:pic>
        <p:nvPicPr>
          <p:cNvPr id="9" name="Picture 8">
            <a:extLst>
              <a:ext uri="{FF2B5EF4-FFF2-40B4-BE49-F238E27FC236}">
                <a16:creationId xmlns:a16="http://schemas.microsoft.com/office/drawing/2014/main" id="{5ED52012-3EE1-49F4-B5E0-559280EA8F1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57098" y="1913628"/>
            <a:ext cx="4682079" cy="4763983"/>
          </a:xfrm>
          <a:prstGeom prst="rect">
            <a:avLst/>
          </a:prstGeom>
          <a:noFill/>
          <a:ln>
            <a:noFill/>
          </a:ln>
        </p:spPr>
      </p:pic>
    </p:spTree>
    <p:extLst>
      <p:ext uri="{BB962C8B-B14F-4D97-AF65-F5344CB8AC3E}">
        <p14:creationId xmlns:p14="http://schemas.microsoft.com/office/powerpoint/2010/main" val="33498087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A623-57AE-4C27-A557-42AAB46500DB}"/>
              </a:ext>
            </a:extLst>
          </p:cNvPr>
          <p:cNvSpPr>
            <a:spLocks noGrp="1"/>
          </p:cNvSpPr>
          <p:nvPr>
            <p:ph type="title"/>
          </p:nvPr>
        </p:nvSpPr>
        <p:spPr>
          <a:xfrm>
            <a:off x="1715293" y="2494625"/>
            <a:ext cx="8761413" cy="3577702"/>
          </a:xfrm>
        </p:spPr>
        <p:txBody>
          <a:bodyPr>
            <a:normAutofit/>
          </a:bodyPr>
          <a:lstStyle/>
          <a:p>
            <a:pPr algn="ctr"/>
            <a:r>
              <a:rPr lang="en-US" sz="9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Thank you</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
        <p:nvSpPr>
          <p:cNvPr id="3" name="Slide Number Placeholder 2">
            <a:extLst>
              <a:ext uri="{FF2B5EF4-FFF2-40B4-BE49-F238E27FC236}">
                <a16:creationId xmlns:a16="http://schemas.microsoft.com/office/drawing/2014/main" id="{60783AD3-F7D4-4DFB-8964-8F431A0ADDE7}"/>
              </a:ext>
            </a:extLst>
          </p:cNvPr>
          <p:cNvSpPr>
            <a:spLocks noGrp="1"/>
          </p:cNvSpPr>
          <p:nvPr>
            <p:ph type="sldNum" sz="quarter" idx="12"/>
          </p:nvPr>
        </p:nvSpPr>
        <p:spPr/>
        <p:txBody>
          <a:bodyPr/>
          <a:lstStyle/>
          <a:p>
            <a:fld id="{D97CF187-8124-4595-8AD7-8C629BB2DED5}" type="slidenum">
              <a:rPr lang="en-US" smtClean="0"/>
              <a:t>23</a:t>
            </a:fld>
            <a:endParaRPr lang="en-US"/>
          </a:p>
        </p:txBody>
      </p:sp>
    </p:spTree>
    <p:extLst>
      <p:ext uri="{BB962C8B-B14F-4D97-AF65-F5344CB8AC3E}">
        <p14:creationId xmlns:p14="http://schemas.microsoft.com/office/powerpoint/2010/main" val="15326593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F4B5CE61-303D-47F7-BD21-A4C1F5703BBF}"/>
              </a:ext>
            </a:extLst>
          </p:cNvPr>
          <p:cNvSpPr>
            <a:spLocks noGrp="1"/>
          </p:cNvSpPr>
          <p:nvPr>
            <p:ph type="title"/>
          </p:nvPr>
        </p:nvSpPr>
        <p:spPr>
          <a:xfrm>
            <a:off x="1154955" y="973667"/>
            <a:ext cx="2942210" cy="4833745"/>
          </a:xfrm>
        </p:spPr>
        <p:txBody>
          <a:bodyPr>
            <a:normAutofit/>
          </a:bodyPr>
          <a:lstStyle/>
          <a:p>
            <a:r>
              <a:rPr lang="en-US">
                <a:solidFill>
                  <a:srgbClr val="EBEBEB"/>
                </a:solidFill>
              </a:rPr>
              <a:t>Summary</a:t>
            </a:r>
          </a:p>
        </p:txBody>
      </p:sp>
      <p:sp>
        <p:nvSpPr>
          <p:cNvPr id="19"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CF4A71DB-10E1-470D-8738-4330CC460CAA}"/>
              </a:ext>
            </a:extLst>
          </p:cNvPr>
          <p:cNvSpPr>
            <a:spLocks noGrp="1"/>
          </p:cNvSpPr>
          <p:nvPr>
            <p:ph type="sldNum" sz="quarter" idx="12"/>
          </p:nvPr>
        </p:nvSpPr>
        <p:spPr>
          <a:xfrm>
            <a:off x="10352540" y="295729"/>
            <a:ext cx="838199" cy="767687"/>
          </a:xfrm>
        </p:spPr>
        <p:txBody>
          <a:bodyPr>
            <a:normAutofit/>
          </a:bodyPr>
          <a:lstStyle/>
          <a:p>
            <a:pPr>
              <a:spcAft>
                <a:spcPts val="600"/>
              </a:spcAft>
            </a:pPr>
            <a:fld id="{D97CF187-8124-4595-8AD7-8C629BB2DED5}" type="slidenum">
              <a:rPr lang="en-US">
                <a:solidFill>
                  <a:srgbClr val="FFFFFF"/>
                </a:solidFill>
              </a:rPr>
              <a:pPr>
                <a:spcAft>
                  <a:spcPts val="600"/>
                </a:spcAft>
              </a:pPr>
              <a:t>3</a:t>
            </a:fld>
            <a:endParaRPr lang="en-US">
              <a:solidFill>
                <a:srgbClr val="FFFFFF"/>
              </a:solidFill>
            </a:endParaRPr>
          </a:p>
        </p:txBody>
      </p:sp>
      <p:graphicFrame>
        <p:nvGraphicFramePr>
          <p:cNvPr id="6" name="Content Placeholder 2">
            <a:extLst>
              <a:ext uri="{FF2B5EF4-FFF2-40B4-BE49-F238E27FC236}">
                <a16:creationId xmlns:a16="http://schemas.microsoft.com/office/drawing/2014/main" id="{9745C4B9-FEF0-8B82-2F2B-7A343375B8B3}"/>
              </a:ext>
            </a:extLst>
          </p:cNvPr>
          <p:cNvGraphicFramePr>
            <a:graphicFrameLocks noGrp="1"/>
          </p:cNvGraphicFramePr>
          <p:nvPr>
            <p:ph idx="1"/>
            <p:extLst>
              <p:ext uri="{D42A27DB-BD31-4B8C-83A1-F6EECF244321}">
                <p14:modId xmlns:p14="http://schemas.microsoft.com/office/powerpoint/2010/main" val="2573104683"/>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608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A623-57AE-4C27-A557-42AAB46500DB}"/>
              </a:ext>
            </a:extLst>
          </p:cNvPr>
          <p:cNvSpPr>
            <a:spLocks noGrp="1"/>
          </p:cNvSpPr>
          <p:nvPr>
            <p:ph type="title"/>
          </p:nvPr>
        </p:nvSpPr>
        <p:spPr>
          <a:xfrm>
            <a:off x="687946" y="224"/>
            <a:ext cx="10515600" cy="1325563"/>
          </a:xfrm>
        </p:spPr>
        <p:txBody>
          <a:bodyPr/>
          <a:lstStyle/>
          <a:p>
            <a:r>
              <a:rPr lang="en-US" sz="4400" dirty="0"/>
              <a:t>1. 5G Impact on </a:t>
            </a:r>
            <a:r>
              <a:rPr lang="en-US" dirty="0"/>
              <a:t>GDP</a:t>
            </a:r>
            <a:endParaRPr lang="en-US" sz="4400" dirty="0"/>
          </a:p>
        </p:txBody>
      </p:sp>
      <p:graphicFrame>
        <p:nvGraphicFramePr>
          <p:cNvPr id="10" name="Content Placeholder 2">
            <a:extLst>
              <a:ext uri="{FF2B5EF4-FFF2-40B4-BE49-F238E27FC236}">
                <a16:creationId xmlns:a16="http://schemas.microsoft.com/office/drawing/2014/main" id="{E3485800-8921-480F-EB54-3AC18AED644C}"/>
              </a:ext>
            </a:extLst>
          </p:cNvPr>
          <p:cNvGraphicFramePr>
            <a:graphicFrameLocks noGrp="1"/>
          </p:cNvGraphicFramePr>
          <p:nvPr>
            <p:ph sz="half" idx="1"/>
            <p:extLst>
              <p:ext uri="{D42A27DB-BD31-4B8C-83A1-F6EECF244321}">
                <p14:modId xmlns:p14="http://schemas.microsoft.com/office/powerpoint/2010/main" val="3417066070"/>
              </p:ext>
            </p:extLst>
          </p:nvPr>
        </p:nvGraphicFramePr>
        <p:xfrm>
          <a:off x="536590" y="1696433"/>
          <a:ext cx="10818312" cy="22104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a:extLst>
              <a:ext uri="{FF2B5EF4-FFF2-40B4-BE49-F238E27FC236}">
                <a16:creationId xmlns:a16="http://schemas.microsoft.com/office/drawing/2014/main" id="{A1CE965A-D768-4200-964A-6C98B9FB2142}"/>
              </a:ext>
            </a:extLst>
          </p:cNvPr>
          <p:cNvSpPr>
            <a:spLocks noGrp="1"/>
          </p:cNvSpPr>
          <p:nvPr>
            <p:ph type="sldNum" sz="quarter" idx="12"/>
          </p:nvPr>
        </p:nvSpPr>
        <p:spPr/>
        <p:txBody>
          <a:bodyPr/>
          <a:lstStyle/>
          <a:p>
            <a:fld id="{D97CF187-8124-4595-8AD7-8C629BB2DED5}" type="slidenum">
              <a:rPr lang="en-US" smtClean="0"/>
              <a:t>4</a:t>
            </a:fld>
            <a:endParaRPr lang="en-US"/>
          </a:p>
        </p:txBody>
      </p:sp>
      <p:sp>
        <p:nvSpPr>
          <p:cNvPr id="4" name="TextBox 3">
            <a:extLst>
              <a:ext uri="{FF2B5EF4-FFF2-40B4-BE49-F238E27FC236}">
                <a16:creationId xmlns:a16="http://schemas.microsoft.com/office/drawing/2014/main" id="{A5E42756-FFD1-D3EF-720D-346DF65C2B1A}"/>
              </a:ext>
            </a:extLst>
          </p:cNvPr>
          <p:cNvSpPr txBox="1"/>
          <p:nvPr/>
        </p:nvSpPr>
        <p:spPr>
          <a:xfrm>
            <a:off x="80897" y="3546431"/>
            <a:ext cx="6424806" cy="21841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90000"/>
              </a:lnSpc>
              <a:spcBef>
                <a:spcPts val="1000"/>
              </a:spcBef>
              <a:buFont typeface="Arial"/>
              <a:buChar char="•"/>
            </a:pPr>
            <a:r>
              <a:rPr lang="en-US" sz="2400" b="1" dirty="0">
                <a:ea typeface="+mn-lt"/>
                <a:cs typeface="+mn-lt"/>
              </a:rPr>
              <a:t>Investment (Government and Private Sectors)</a:t>
            </a:r>
            <a:endParaRPr lang="en-US" sz="2400" dirty="0">
              <a:ea typeface="+mn-lt"/>
              <a:cs typeface="+mn-lt"/>
            </a:endParaRPr>
          </a:p>
          <a:p>
            <a:pPr marL="342900" indent="-342900" algn="just">
              <a:lnSpc>
                <a:spcPct val="90000"/>
              </a:lnSpc>
              <a:spcBef>
                <a:spcPts val="1000"/>
              </a:spcBef>
              <a:buFont typeface="Arial"/>
              <a:buChar char="•"/>
            </a:pPr>
            <a:r>
              <a:rPr lang="en-US" sz="2400" b="1" dirty="0" err="1">
                <a:ea typeface="+mn-lt"/>
                <a:cs typeface="+mn-lt"/>
              </a:rPr>
              <a:t>Labour</a:t>
            </a:r>
            <a:r>
              <a:rPr lang="en-US" sz="2400" b="1" dirty="0">
                <a:ea typeface="+mn-lt"/>
                <a:cs typeface="+mn-lt"/>
              </a:rPr>
              <a:t> Market</a:t>
            </a:r>
            <a:endParaRPr lang="en-US" sz="2400" dirty="0">
              <a:ea typeface="+mn-lt"/>
              <a:cs typeface="+mn-lt"/>
            </a:endParaRPr>
          </a:p>
          <a:p>
            <a:pPr marL="342900" indent="-342900" algn="just">
              <a:lnSpc>
                <a:spcPct val="90000"/>
              </a:lnSpc>
              <a:spcBef>
                <a:spcPts val="1000"/>
              </a:spcBef>
              <a:buFont typeface="Arial"/>
              <a:buChar char="•"/>
            </a:pPr>
            <a:r>
              <a:rPr lang="en-US" sz="2400" b="1" dirty="0">
                <a:ea typeface="+mn-lt"/>
                <a:cs typeface="+mn-lt"/>
              </a:rPr>
              <a:t>Manufacturing</a:t>
            </a:r>
            <a:endParaRPr lang="en-US" sz="2400" dirty="0">
              <a:ea typeface="+mn-lt"/>
              <a:cs typeface="+mn-lt"/>
            </a:endParaRPr>
          </a:p>
          <a:p>
            <a:pPr marL="342900" indent="-342900" algn="just">
              <a:lnSpc>
                <a:spcPct val="90000"/>
              </a:lnSpc>
              <a:spcBef>
                <a:spcPts val="1000"/>
              </a:spcBef>
              <a:buFont typeface="Arial"/>
              <a:buChar char="•"/>
            </a:pPr>
            <a:r>
              <a:rPr lang="en-US" sz="2400" b="1" dirty="0">
                <a:ea typeface="+mn-lt"/>
                <a:cs typeface="+mn-lt"/>
              </a:rPr>
              <a:t>IoT (Autonomous Vehicles, etc.)</a:t>
            </a:r>
            <a:endParaRPr lang="en-US" sz="2400" dirty="0">
              <a:ea typeface="+mn-lt"/>
              <a:cs typeface="+mn-lt"/>
            </a:endParaRPr>
          </a:p>
          <a:p>
            <a:pPr marL="285750" indent="-285750" algn="just">
              <a:lnSpc>
                <a:spcPct val="90000"/>
              </a:lnSpc>
              <a:spcBef>
                <a:spcPts val="1000"/>
              </a:spcBef>
              <a:buFont typeface="Arial"/>
              <a:buChar char="•"/>
            </a:pPr>
            <a:endParaRPr lang="en-US" b="1" dirty="0">
              <a:cs typeface="Calibri"/>
            </a:endParaRPr>
          </a:p>
        </p:txBody>
      </p:sp>
      <p:sp>
        <p:nvSpPr>
          <p:cNvPr id="5" name="TextBox 4">
            <a:extLst>
              <a:ext uri="{FF2B5EF4-FFF2-40B4-BE49-F238E27FC236}">
                <a16:creationId xmlns:a16="http://schemas.microsoft.com/office/drawing/2014/main" id="{C2FF4A23-8009-42D2-4C92-998CA00CC20F}"/>
              </a:ext>
            </a:extLst>
          </p:cNvPr>
          <p:cNvSpPr txBox="1"/>
          <p:nvPr/>
        </p:nvSpPr>
        <p:spPr>
          <a:xfrm>
            <a:off x="6175332" y="4056344"/>
            <a:ext cx="5812075" cy="22510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buFont typeface="Arial"/>
              <a:buChar char="•"/>
            </a:pPr>
            <a:r>
              <a:rPr lang="en-US" sz="2400" b="1">
                <a:cs typeface="Segoe UI"/>
              </a:rPr>
              <a:t>Rural Area (Agriculture)</a:t>
            </a:r>
            <a:endParaRPr lang="en-US">
              <a:cs typeface="Calibri" panose="020F0502020204030204"/>
            </a:endParaRPr>
          </a:p>
          <a:p>
            <a:pPr marL="342900" indent="-342900" algn="just">
              <a:lnSpc>
                <a:spcPct val="150000"/>
              </a:lnSpc>
              <a:buFont typeface="Arial"/>
              <a:buChar char="•"/>
            </a:pPr>
            <a:r>
              <a:rPr lang="en-US" sz="2400" b="1">
                <a:cs typeface="Segoe UI"/>
              </a:rPr>
              <a:t>Health Care (Remote Diagnosis)</a:t>
            </a:r>
          </a:p>
          <a:p>
            <a:pPr marL="342900" indent="-342900" algn="just">
              <a:lnSpc>
                <a:spcPct val="150000"/>
              </a:lnSpc>
              <a:buFont typeface="Arial"/>
              <a:buChar char="•"/>
            </a:pPr>
            <a:r>
              <a:rPr lang="en-US" sz="2400" b="1">
                <a:cs typeface="Segoe UI"/>
              </a:rPr>
              <a:t>Entertainment Expense</a:t>
            </a:r>
          </a:p>
          <a:p>
            <a:pPr marL="342900" indent="-342900" algn="just">
              <a:lnSpc>
                <a:spcPct val="150000"/>
              </a:lnSpc>
              <a:buFont typeface="Arial"/>
              <a:buChar char="•"/>
            </a:pPr>
            <a:r>
              <a:rPr lang="en-US" sz="2400" b="1">
                <a:cs typeface="Segoe UI"/>
              </a:rPr>
              <a:t>Retail (purchase of electronic products)</a:t>
            </a:r>
          </a:p>
        </p:txBody>
      </p:sp>
    </p:spTree>
    <p:extLst>
      <p:ext uri="{BB962C8B-B14F-4D97-AF65-F5344CB8AC3E}">
        <p14:creationId xmlns:p14="http://schemas.microsoft.com/office/powerpoint/2010/main" val="33307885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A623-57AE-4C27-A557-42AAB46500DB}"/>
              </a:ext>
            </a:extLst>
          </p:cNvPr>
          <p:cNvSpPr>
            <a:spLocks noGrp="1"/>
          </p:cNvSpPr>
          <p:nvPr>
            <p:ph type="title"/>
          </p:nvPr>
        </p:nvSpPr>
        <p:spPr>
          <a:xfrm>
            <a:off x="677214" y="139745"/>
            <a:ext cx="10515600" cy="1325563"/>
          </a:xfrm>
        </p:spPr>
        <p:txBody>
          <a:bodyPr/>
          <a:lstStyle/>
          <a:p>
            <a:r>
              <a:rPr lang="en-US" sz="4400" dirty="0"/>
              <a:t>1. 5G Impact on </a:t>
            </a:r>
            <a:r>
              <a:rPr lang="en-US" dirty="0"/>
              <a:t>GDP</a:t>
            </a:r>
            <a:endParaRPr lang="en-US" sz="4400" dirty="0"/>
          </a:p>
        </p:txBody>
      </p:sp>
      <p:graphicFrame>
        <p:nvGraphicFramePr>
          <p:cNvPr id="16" name="Content Placeholder 2">
            <a:extLst>
              <a:ext uri="{FF2B5EF4-FFF2-40B4-BE49-F238E27FC236}">
                <a16:creationId xmlns:a16="http://schemas.microsoft.com/office/drawing/2014/main" id="{BA63D834-5172-8910-25A1-463C5DE29684}"/>
              </a:ext>
            </a:extLst>
          </p:cNvPr>
          <p:cNvGraphicFramePr>
            <a:graphicFrameLocks noGrp="1"/>
          </p:cNvGraphicFramePr>
          <p:nvPr>
            <p:ph sz="half" idx="1"/>
          </p:nvPr>
        </p:nvGraphicFramePr>
        <p:xfrm>
          <a:off x="441101" y="2222725"/>
          <a:ext cx="5203064" cy="3879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a:extLst>
              <a:ext uri="{FF2B5EF4-FFF2-40B4-BE49-F238E27FC236}">
                <a16:creationId xmlns:a16="http://schemas.microsoft.com/office/drawing/2014/main" id="{A1CE965A-D768-4200-964A-6C98B9FB2142}"/>
              </a:ext>
            </a:extLst>
          </p:cNvPr>
          <p:cNvSpPr>
            <a:spLocks noGrp="1"/>
          </p:cNvSpPr>
          <p:nvPr>
            <p:ph type="sldNum" sz="quarter" idx="12"/>
          </p:nvPr>
        </p:nvSpPr>
        <p:spPr/>
        <p:txBody>
          <a:bodyPr/>
          <a:lstStyle/>
          <a:p>
            <a:fld id="{D97CF187-8124-4595-8AD7-8C629BB2DED5}" type="slidenum">
              <a:rPr lang="en-US" smtClean="0"/>
              <a:t>5</a:t>
            </a:fld>
            <a:endParaRPr lang="en-US"/>
          </a:p>
        </p:txBody>
      </p:sp>
      <p:sp>
        <p:nvSpPr>
          <p:cNvPr id="10" name="TextBox 9">
            <a:extLst>
              <a:ext uri="{FF2B5EF4-FFF2-40B4-BE49-F238E27FC236}">
                <a16:creationId xmlns:a16="http://schemas.microsoft.com/office/drawing/2014/main" id="{F9C61650-F80F-D1C2-856B-AAE97CC92D68}"/>
              </a:ext>
            </a:extLst>
          </p:cNvPr>
          <p:cNvSpPr txBox="1"/>
          <p:nvPr/>
        </p:nvSpPr>
        <p:spPr>
          <a:xfrm>
            <a:off x="2130379" y="1255690"/>
            <a:ext cx="4455616" cy="5909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90000"/>
              </a:lnSpc>
              <a:spcBef>
                <a:spcPts val="1000"/>
              </a:spcBef>
            </a:pPr>
            <a:r>
              <a:rPr lang="en-US" sz="3600" b="1" dirty="0">
                <a:solidFill>
                  <a:srgbClr val="FF0000"/>
                </a:solidFill>
                <a:ea typeface="+mn-lt"/>
                <a:cs typeface="+mn-lt"/>
              </a:rPr>
              <a:t>Investment in 5G </a:t>
            </a:r>
            <a:endParaRPr lang="en-US" sz="3600" dirty="0">
              <a:solidFill>
                <a:srgbClr val="FF0000"/>
              </a:solidFill>
              <a:ea typeface="+mn-lt"/>
              <a:cs typeface="+mn-lt"/>
            </a:endParaRPr>
          </a:p>
        </p:txBody>
      </p:sp>
      <p:pic>
        <p:nvPicPr>
          <p:cNvPr id="14" name="Picture 14" descr="Diagram&#10;&#10;Description automatically generated">
            <a:extLst>
              <a:ext uri="{FF2B5EF4-FFF2-40B4-BE49-F238E27FC236}">
                <a16:creationId xmlns:a16="http://schemas.microsoft.com/office/drawing/2014/main" id="{0E2D1F42-A079-596B-D635-910980F9865F}"/>
              </a:ext>
            </a:extLst>
          </p:cNvPr>
          <p:cNvPicPr>
            <a:picLocks noChangeAspect="1"/>
          </p:cNvPicPr>
          <p:nvPr/>
        </p:nvPicPr>
        <p:blipFill>
          <a:blip r:embed="rId7"/>
          <a:stretch>
            <a:fillRect/>
          </a:stretch>
        </p:blipFill>
        <p:spPr>
          <a:xfrm>
            <a:off x="6033752" y="2225188"/>
            <a:ext cx="5490692" cy="3749171"/>
          </a:xfrm>
          <a:prstGeom prst="rect">
            <a:avLst/>
          </a:prstGeom>
        </p:spPr>
      </p:pic>
    </p:spTree>
    <p:extLst>
      <p:ext uri="{BB962C8B-B14F-4D97-AF65-F5344CB8AC3E}">
        <p14:creationId xmlns:p14="http://schemas.microsoft.com/office/powerpoint/2010/main" val="325675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CE5AE91-F221-639C-9FCD-3A1E91A57145}"/>
              </a:ext>
            </a:extLst>
          </p:cNvPr>
          <p:cNvSpPr>
            <a:spLocks noGrp="1"/>
          </p:cNvSpPr>
          <p:nvPr>
            <p:ph type="title"/>
          </p:nvPr>
        </p:nvSpPr>
        <p:spPr>
          <a:xfrm>
            <a:off x="677214" y="139745"/>
            <a:ext cx="10515600" cy="1325563"/>
          </a:xfrm>
        </p:spPr>
        <p:txBody>
          <a:bodyPr/>
          <a:lstStyle/>
          <a:p>
            <a:r>
              <a:rPr lang="en-US" sz="4400" dirty="0"/>
              <a:t>1. 5G Impact on </a:t>
            </a:r>
            <a:r>
              <a:rPr lang="en-US" dirty="0"/>
              <a:t>GDP</a:t>
            </a:r>
            <a:endParaRPr lang="en-US" sz="4400" dirty="0"/>
          </a:p>
        </p:txBody>
      </p:sp>
      <p:sp>
        <p:nvSpPr>
          <p:cNvPr id="5" name="Slide Number Placeholder 4">
            <a:extLst>
              <a:ext uri="{FF2B5EF4-FFF2-40B4-BE49-F238E27FC236}">
                <a16:creationId xmlns:a16="http://schemas.microsoft.com/office/drawing/2014/main" id="{37AE6B05-3DED-FBED-858C-E62C7A24F999}"/>
              </a:ext>
            </a:extLst>
          </p:cNvPr>
          <p:cNvSpPr>
            <a:spLocks noGrp="1"/>
          </p:cNvSpPr>
          <p:nvPr>
            <p:ph type="sldNum" sz="quarter" idx="12"/>
          </p:nvPr>
        </p:nvSpPr>
        <p:spPr/>
        <p:txBody>
          <a:bodyPr/>
          <a:lstStyle/>
          <a:p>
            <a:fld id="{D97CF187-8124-4595-8AD7-8C629BB2DED5}" type="slidenum">
              <a:rPr lang="en-US" smtClean="0"/>
              <a:t>6</a:t>
            </a:fld>
            <a:endParaRPr lang="en-US"/>
          </a:p>
        </p:txBody>
      </p:sp>
      <p:sp>
        <p:nvSpPr>
          <p:cNvPr id="11" name="TextBox 10">
            <a:extLst>
              <a:ext uri="{FF2B5EF4-FFF2-40B4-BE49-F238E27FC236}">
                <a16:creationId xmlns:a16="http://schemas.microsoft.com/office/drawing/2014/main" id="{C47FFC54-AF3B-94A3-3EF0-220B151023EB}"/>
              </a:ext>
            </a:extLst>
          </p:cNvPr>
          <p:cNvSpPr txBox="1"/>
          <p:nvPr/>
        </p:nvSpPr>
        <p:spPr>
          <a:xfrm>
            <a:off x="2130379" y="1255690"/>
            <a:ext cx="3407535" cy="5909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90000"/>
              </a:lnSpc>
              <a:spcBef>
                <a:spcPts val="1000"/>
              </a:spcBef>
            </a:pPr>
            <a:r>
              <a:rPr lang="en-US" sz="3600" b="1" dirty="0" err="1">
                <a:solidFill>
                  <a:srgbClr val="FF0000"/>
                </a:solidFill>
                <a:ea typeface="+mn-lt"/>
                <a:cs typeface="+mn-lt"/>
              </a:rPr>
              <a:t>Labour</a:t>
            </a:r>
            <a:r>
              <a:rPr lang="en-US" sz="3600" b="1" dirty="0">
                <a:solidFill>
                  <a:srgbClr val="FF0000"/>
                </a:solidFill>
                <a:ea typeface="+mn-lt"/>
                <a:cs typeface="+mn-lt"/>
              </a:rPr>
              <a:t> Market</a:t>
            </a:r>
            <a:endParaRPr lang="en-US" sz="3600" dirty="0">
              <a:solidFill>
                <a:srgbClr val="FF0000"/>
              </a:solidFill>
              <a:ea typeface="+mn-lt"/>
              <a:cs typeface="+mn-lt"/>
            </a:endParaRPr>
          </a:p>
        </p:txBody>
      </p:sp>
      <p:pic>
        <p:nvPicPr>
          <p:cNvPr id="14" name="Picture 14" descr="Chart, bar chart&#10;&#10;Description automatically generated">
            <a:extLst>
              <a:ext uri="{FF2B5EF4-FFF2-40B4-BE49-F238E27FC236}">
                <a16:creationId xmlns:a16="http://schemas.microsoft.com/office/drawing/2014/main" id="{E38086F4-EAB0-5E09-FCDF-06CB2011B77D}"/>
              </a:ext>
            </a:extLst>
          </p:cNvPr>
          <p:cNvPicPr>
            <a:picLocks noChangeAspect="1"/>
          </p:cNvPicPr>
          <p:nvPr/>
        </p:nvPicPr>
        <p:blipFill>
          <a:blip r:embed="rId2"/>
          <a:stretch>
            <a:fillRect/>
          </a:stretch>
        </p:blipFill>
        <p:spPr>
          <a:xfrm>
            <a:off x="6033753" y="2672315"/>
            <a:ext cx="6134635" cy="3573986"/>
          </a:xfrm>
          <a:prstGeom prst="rect">
            <a:avLst/>
          </a:prstGeom>
        </p:spPr>
      </p:pic>
      <p:graphicFrame>
        <p:nvGraphicFramePr>
          <p:cNvPr id="18" name="TextBox 8">
            <a:extLst>
              <a:ext uri="{FF2B5EF4-FFF2-40B4-BE49-F238E27FC236}">
                <a16:creationId xmlns:a16="http://schemas.microsoft.com/office/drawing/2014/main" id="{36C09011-52E1-C4D6-4053-6204F5DAB8BA}"/>
              </a:ext>
            </a:extLst>
          </p:cNvPr>
          <p:cNvGraphicFramePr/>
          <p:nvPr>
            <p:extLst>
              <p:ext uri="{D42A27DB-BD31-4B8C-83A1-F6EECF244321}">
                <p14:modId xmlns:p14="http://schemas.microsoft.com/office/powerpoint/2010/main" val="3964887147"/>
              </p:ext>
            </p:extLst>
          </p:nvPr>
        </p:nvGraphicFramePr>
        <p:xfrm>
          <a:off x="220014" y="2275267"/>
          <a:ext cx="5808907" cy="30080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457703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A623-57AE-4C27-A557-42AAB46500DB}"/>
              </a:ext>
            </a:extLst>
          </p:cNvPr>
          <p:cNvSpPr>
            <a:spLocks noGrp="1"/>
          </p:cNvSpPr>
          <p:nvPr>
            <p:ph type="title"/>
          </p:nvPr>
        </p:nvSpPr>
        <p:spPr>
          <a:xfrm>
            <a:off x="838200" y="118280"/>
            <a:ext cx="10515600" cy="1325563"/>
          </a:xfrm>
        </p:spPr>
        <p:txBody>
          <a:bodyPr/>
          <a:lstStyle/>
          <a:p>
            <a:r>
              <a:rPr lang="en-US" sz="4400" dirty="0"/>
              <a:t>1. 5G Impact on </a:t>
            </a:r>
            <a:r>
              <a:rPr lang="en-US" dirty="0"/>
              <a:t>GDP</a:t>
            </a:r>
            <a:endParaRPr lang="en-US" sz="4400" dirty="0"/>
          </a:p>
        </p:txBody>
      </p:sp>
      <p:sp>
        <p:nvSpPr>
          <p:cNvPr id="8" name="Slide Number Placeholder 7">
            <a:extLst>
              <a:ext uri="{FF2B5EF4-FFF2-40B4-BE49-F238E27FC236}">
                <a16:creationId xmlns:a16="http://schemas.microsoft.com/office/drawing/2014/main" id="{A1CE965A-D768-4200-964A-6C98B9FB2142}"/>
              </a:ext>
            </a:extLst>
          </p:cNvPr>
          <p:cNvSpPr>
            <a:spLocks noGrp="1"/>
          </p:cNvSpPr>
          <p:nvPr>
            <p:ph type="sldNum" sz="quarter" idx="12"/>
          </p:nvPr>
        </p:nvSpPr>
        <p:spPr/>
        <p:txBody>
          <a:bodyPr/>
          <a:lstStyle/>
          <a:p>
            <a:fld id="{D97CF187-8124-4595-8AD7-8C629BB2DED5}" type="slidenum">
              <a:rPr lang="en-US" smtClean="0"/>
              <a:t>7</a:t>
            </a:fld>
            <a:endParaRPr lang="en-US"/>
          </a:p>
        </p:txBody>
      </p:sp>
      <p:sp>
        <p:nvSpPr>
          <p:cNvPr id="6" name="TextBox 5">
            <a:extLst>
              <a:ext uri="{FF2B5EF4-FFF2-40B4-BE49-F238E27FC236}">
                <a16:creationId xmlns:a16="http://schemas.microsoft.com/office/drawing/2014/main" id="{E01C8C26-D0A4-CA8E-5666-1EEF7994AE57}"/>
              </a:ext>
            </a:extLst>
          </p:cNvPr>
          <p:cNvSpPr txBox="1"/>
          <p:nvPr/>
        </p:nvSpPr>
        <p:spPr>
          <a:xfrm>
            <a:off x="1454238" y="1148377"/>
            <a:ext cx="7238999" cy="5909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90000"/>
              </a:lnSpc>
              <a:spcBef>
                <a:spcPts val="1000"/>
              </a:spcBef>
            </a:pPr>
            <a:r>
              <a:rPr lang="en-US" sz="3600" b="1" dirty="0">
                <a:solidFill>
                  <a:srgbClr val="FF0000"/>
                </a:solidFill>
                <a:ea typeface="+mn-lt"/>
                <a:cs typeface="+mn-lt"/>
              </a:rPr>
              <a:t>Manufacturing and IoT</a:t>
            </a:r>
            <a:endParaRPr lang="en-US" sz="3600" dirty="0">
              <a:solidFill>
                <a:srgbClr val="FF0000"/>
              </a:solidFill>
              <a:ea typeface="+mn-lt"/>
              <a:cs typeface="+mn-lt"/>
            </a:endParaRPr>
          </a:p>
        </p:txBody>
      </p:sp>
      <p:sp>
        <p:nvSpPr>
          <p:cNvPr id="9" name="TextBox 8">
            <a:extLst>
              <a:ext uri="{FF2B5EF4-FFF2-40B4-BE49-F238E27FC236}">
                <a16:creationId xmlns:a16="http://schemas.microsoft.com/office/drawing/2014/main" id="{42FEFCB6-3FBD-719B-98F7-4D9916B75590}"/>
              </a:ext>
            </a:extLst>
          </p:cNvPr>
          <p:cNvSpPr txBox="1"/>
          <p:nvPr/>
        </p:nvSpPr>
        <p:spPr>
          <a:xfrm>
            <a:off x="385830" y="2333976"/>
            <a:ext cx="5111303" cy="38769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lnSpc>
                <a:spcPct val="90000"/>
              </a:lnSpc>
              <a:spcBef>
                <a:spcPts val="1000"/>
              </a:spcBef>
              <a:buFont typeface="Arial"/>
              <a:buChar char="•"/>
            </a:pPr>
            <a:r>
              <a:rPr lang="en-GB" sz="2400" dirty="0">
                <a:ea typeface="+mn-lt"/>
                <a:cs typeface="+mn-lt"/>
              </a:rPr>
              <a:t>The manufacturing industry accounts for more than </a:t>
            </a:r>
            <a:r>
              <a:rPr lang="en-GB" sz="2400" b="1" dirty="0">
                <a:ea typeface="+mn-lt"/>
                <a:cs typeface="+mn-lt"/>
              </a:rPr>
              <a:t>10% </a:t>
            </a:r>
            <a:r>
              <a:rPr lang="en-GB" sz="2400" dirty="0">
                <a:ea typeface="+mn-lt"/>
                <a:cs typeface="+mn-lt"/>
              </a:rPr>
              <a:t>of Canada's total GDP. </a:t>
            </a:r>
            <a:endParaRPr lang="en-US" sz="2400" dirty="0">
              <a:cs typeface="Calibri"/>
            </a:endParaRPr>
          </a:p>
          <a:p>
            <a:pPr marL="228600" indent="-228600" algn="just">
              <a:lnSpc>
                <a:spcPct val="90000"/>
              </a:lnSpc>
              <a:spcBef>
                <a:spcPts val="1000"/>
              </a:spcBef>
              <a:buFont typeface="Arial"/>
              <a:buChar char="•"/>
            </a:pPr>
            <a:r>
              <a:rPr lang="en-GB" sz="2400" dirty="0">
                <a:ea typeface="+mn-lt"/>
                <a:cs typeface="+mn-lt"/>
              </a:rPr>
              <a:t>The </a:t>
            </a:r>
            <a:r>
              <a:rPr lang="en-GB" sz="2400" b="1" dirty="0">
                <a:ea typeface="+mn-lt"/>
                <a:cs typeface="+mn-lt"/>
              </a:rPr>
              <a:t>manufacturing industry will benefit the most from 5G technology</a:t>
            </a:r>
            <a:r>
              <a:rPr lang="en-GB" sz="2400" dirty="0">
                <a:ea typeface="+mn-lt"/>
                <a:cs typeface="+mn-lt"/>
              </a:rPr>
              <a:t>. 5G networks offer manufacturing companies the ability to build s</a:t>
            </a:r>
            <a:r>
              <a:rPr lang="en-GB" sz="2400" b="1" dirty="0">
                <a:ea typeface="+mn-lt"/>
                <a:cs typeface="+mn-lt"/>
              </a:rPr>
              <a:t>mart factories</a:t>
            </a:r>
            <a:r>
              <a:rPr lang="en-GB" sz="2400" dirty="0">
                <a:ea typeface="+mn-lt"/>
                <a:cs typeface="+mn-lt"/>
              </a:rPr>
              <a:t> and </a:t>
            </a:r>
            <a:r>
              <a:rPr lang="en-GB" sz="2400" b="1" dirty="0">
                <a:ea typeface="+mn-lt"/>
                <a:cs typeface="+mn-lt"/>
              </a:rPr>
              <a:t>take advantage of technologies such as automation, artificial intelligence, etc.</a:t>
            </a:r>
            <a:endParaRPr lang="en-GB" sz="2400" b="1" dirty="0">
              <a:cs typeface="Calibri" panose="020F0502020204030204"/>
            </a:endParaRPr>
          </a:p>
        </p:txBody>
      </p:sp>
      <p:sp>
        <p:nvSpPr>
          <p:cNvPr id="12" name="TextBox 11">
            <a:extLst>
              <a:ext uri="{FF2B5EF4-FFF2-40B4-BE49-F238E27FC236}">
                <a16:creationId xmlns:a16="http://schemas.microsoft.com/office/drawing/2014/main" id="{EB2E2515-08E5-631D-7A00-B8B4BEABB09D}"/>
              </a:ext>
            </a:extLst>
          </p:cNvPr>
          <p:cNvSpPr txBox="1"/>
          <p:nvPr/>
        </p:nvSpPr>
        <p:spPr>
          <a:xfrm>
            <a:off x="6059778" y="1590061"/>
            <a:ext cx="5567429" cy="18825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lnSpc>
                <a:spcPct val="90000"/>
              </a:lnSpc>
              <a:spcBef>
                <a:spcPts val="1000"/>
              </a:spcBef>
              <a:buFont typeface="Arial"/>
              <a:buChar char="•"/>
            </a:pPr>
            <a:endParaRPr lang="en-GB" sz="2400" dirty="0">
              <a:cs typeface="Calibri"/>
            </a:endParaRPr>
          </a:p>
          <a:p>
            <a:pPr marL="228600" indent="-228600" algn="just">
              <a:lnSpc>
                <a:spcPct val="90000"/>
              </a:lnSpc>
              <a:spcBef>
                <a:spcPts val="1000"/>
              </a:spcBef>
              <a:buFont typeface="Arial"/>
              <a:buChar char="•"/>
            </a:pPr>
            <a:r>
              <a:rPr lang="en-GB" sz="2400" dirty="0">
                <a:solidFill>
                  <a:srgbClr val="FF0000"/>
                </a:solidFill>
                <a:cs typeface="Calibri"/>
              </a:rPr>
              <a:t>Predicting </a:t>
            </a:r>
            <a:r>
              <a:rPr lang="en-GB" sz="2400" b="1" dirty="0">
                <a:solidFill>
                  <a:srgbClr val="FF0000"/>
                </a:solidFill>
                <a:cs typeface="Calibri"/>
              </a:rPr>
              <a:t>around $230 billion</a:t>
            </a:r>
            <a:r>
              <a:rPr lang="en-GB" sz="2400" dirty="0">
                <a:solidFill>
                  <a:srgbClr val="FF0000"/>
                </a:solidFill>
                <a:cs typeface="Calibri"/>
              </a:rPr>
              <a:t>)uplift to the nation’s economy </a:t>
            </a:r>
            <a:r>
              <a:rPr lang="en-GB" sz="2400" b="1" dirty="0">
                <a:solidFill>
                  <a:srgbClr val="FF0000"/>
                </a:solidFill>
                <a:cs typeface="Calibri"/>
              </a:rPr>
              <a:t>over the next 10 years</a:t>
            </a:r>
            <a:r>
              <a:rPr lang="en-GB" sz="2400" dirty="0">
                <a:solidFill>
                  <a:srgbClr val="FF0000"/>
                </a:solidFill>
                <a:cs typeface="Calibri"/>
              </a:rPr>
              <a:t> as </a:t>
            </a:r>
            <a:r>
              <a:rPr lang="en-GB" sz="2400" b="1" dirty="0">
                <a:solidFill>
                  <a:srgbClr val="FF0000"/>
                </a:solidFill>
                <a:cs typeface="Calibri"/>
              </a:rPr>
              <a:t>IoT</a:t>
            </a:r>
            <a:endParaRPr lang="en-US" dirty="0">
              <a:solidFill>
                <a:srgbClr val="FF0000"/>
              </a:solidFill>
            </a:endParaRPr>
          </a:p>
        </p:txBody>
      </p:sp>
      <p:pic>
        <p:nvPicPr>
          <p:cNvPr id="13" name="Picture 13">
            <a:extLst>
              <a:ext uri="{FF2B5EF4-FFF2-40B4-BE49-F238E27FC236}">
                <a16:creationId xmlns:a16="http://schemas.microsoft.com/office/drawing/2014/main" id="{8E4A7926-4BBE-B6B9-6BC3-938B4FED7CFA}"/>
              </a:ext>
            </a:extLst>
          </p:cNvPr>
          <p:cNvPicPr>
            <a:picLocks noChangeAspect="1"/>
          </p:cNvPicPr>
          <p:nvPr/>
        </p:nvPicPr>
        <p:blipFill>
          <a:blip r:embed="rId2"/>
          <a:stretch>
            <a:fillRect/>
          </a:stretch>
        </p:blipFill>
        <p:spPr>
          <a:xfrm>
            <a:off x="5497133" y="3314553"/>
            <a:ext cx="6692720" cy="3425167"/>
          </a:xfrm>
          <a:prstGeom prst="rect">
            <a:avLst/>
          </a:prstGeom>
        </p:spPr>
      </p:pic>
    </p:spTree>
    <p:extLst>
      <p:ext uri="{BB962C8B-B14F-4D97-AF65-F5344CB8AC3E}">
        <p14:creationId xmlns:p14="http://schemas.microsoft.com/office/powerpoint/2010/main" val="120863827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A623-57AE-4C27-A557-42AAB46500DB}"/>
              </a:ext>
            </a:extLst>
          </p:cNvPr>
          <p:cNvSpPr>
            <a:spLocks noGrp="1"/>
          </p:cNvSpPr>
          <p:nvPr>
            <p:ph type="title"/>
          </p:nvPr>
        </p:nvSpPr>
        <p:spPr>
          <a:xfrm>
            <a:off x="838200" y="365125"/>
            <a:ext cx="10515600" cy="621073"/>
          </a:xfrm>
        </p:spPr>
        <p:txBody>
          <a:bodyPr vert="horz" lIns="91440" tIns="45720" rIns="91440" bIns="45720" rtlCol="0" anchor="ctr">
            <a:noAutofit/>
          </a:bodyPr>
          <a:lstStyle/>
          <a:p>
            <a:r>
              <a:rPr lang="en-US" sz="3600"/>
              <a:t>1. </a:t>
            </a:r>
            <a:r>
              <a:rPr lang="en-US" sz="3600">
                <a:solidFill>
                  <a:srgbClr val="FF0000"/>
                </a:solidFill>
              </a:rPr>
              <a:t>5G Impact on GDP</a:t>
            </a:r>
            <a:endParaRPr lang="en-US" sz="3600">
              <a:solidFill>
                <a:srgbClr val="FF0000"/>
              </a:solidFill>
              <a:ea typeface="Calibri Light"/>
              <a:cs typeface="Calibri Light"/>
            </a:endParaRPr>
          </a:p>
        </p:txBody>
      </p:sp>
      <p:sp>
        <p:nvSpPr>
          <p:cNvPr id="3" name="Content Placeholder 2">
            <a:extLst>
              <a:ext uri="{FF2B5EF4-FFF2-40B4-BE49-F238E27FC236}">
                <a16:creationId xmlns:a16="http://schemas.microsoft.com/office/drawing/2014/main" id="{378863F8-DB2C-4040-9026-D3FAB09373DA}"/>
              </a:ext>
            </a:extLst>
          </p:cNvPr>
          <p:cNvSpPr>
            <a:spLocks noGrp="1"/>
          </p:cNvSpPr>
          <p:nvPr>
            <p:ph sz="half" idx="1"/>
          </p:nvPr>
        </p:nvSpPr>
        <p:spPr>
          <a:xfrm>
            <a:off x="838200" y="1135512"/>
            <a:ext cx="5181600" cy="5041451"/>
          </a:xfrm>
        </p:spPr>
        <p:txBody>
          <a:bodyPr vert="horz" lIns="91440" tIns="45720" rIns="91440" bIns="45720" rtlCol="0" anchor="t">
            <a:normAutofit lnSpcReduction="10000"/>
          </a:bodyPr>
          <a:lstStyle/>
          <a:p>
            <a:pPr marL="0" indent="0" algn="just">
              <a:buNone/>
            </a:pPr>
            <a:r>
              <a:rPr lang="en-US" b="1" dirty="0">
                <a:solidFill>
                  <a:srgbClr val="0070C0"/>
                </a:solidFill>
                <a:latin typeface="Times New Roman"/>
                <a:cs typeface="Calibri"/>
              </a:rPr>
              <a:t>Impact on Agriculture</a:t>
            </a:r>
            <a:endParaRPr lang="en-US" b="1" dirty="0">
              <a:solidFill>
                <a:srgbClr val="0070C0"/>
              </a:solidFill>
            </a:endParaRPr>
          </a:p>
          <a:p>
            <a:pPr algn="just"/>
            <a:r>
              <a:rPr lang="en-US" sz="2000" b="1" i="1" dirty="0">
                <a:solidFill>
                  <a:srgbClr val="0070C0"/>
                </a:solidFill>
                <a:latin typeface="Times New Roman"/>
                <a:cs typeface="Calibri"/>
              </a:rPr>
              <a:t>7%, or $111.9B, of Canada’s GDP coming from the agriculture and agri-food system </a:t>
            </a:r>
          </a:p>
          <a:p>
            <a:pPr algn="just">
              <a:buFont typeface="Wingdings" panose="020B0604020202020204" pitchFamily="34" charset="0"/>
              <a:buChar char="v"/>
            </a:pPr>
            <a:endParaRPr lang="en-US" sz="2000" b="1" i="1" dirty="0">
              <a:solidFill>
                <a:srgbClr val="0070C0"/>
              </a:solidFill>
              <a:latin typeface="Times New Roman"/>
              <a:cs typeface="Calibri"/>
            </a:endParaRPr>
          </a:p>
          <a:p>
            <a:pPr algn="just">
              <a:buFont typeface="Wingdings" panose="020B0604020202020204" pitchFamily="34" charset="0"/>
              <a:buChar char="v"/>
            </a:pPr>
            <a:endParaRPr lang="en-US" sz="2000" b="1" i="1" dirty="0">
              <a:solidFill>
                <a:srgbClr val="0070C0"/>
              </a:solidFill>
              <a:latin typeface="Times New Roman"/>
              <a:cs typeface="Calibri"/>
            </a:endParaRPr>
          </a:p>
          <a:p>
            <a:pPr algn="just">
              <a:buFont typeface="Wingdings" panose="020B0604020202020204" pitchFamily="34" charset="0"/>
              <a:buChar char="v"/>
            </a:pPr>
            <a:endParaRPr lang="en-US" sz="2000" i="1" dirty="0">
              <a:latin typeface="Times New Roman"/>
              <a:cs typeface="Calibri"/>
            </a:endParaRPr>
          </a:p>
          <a:p>
            <a:pPr algn="just">
              <a:buFont typeface="Wingdings" panose="020B0604020202020204" pitchFamily="34" charset="0"/>
              <a:buChar char="v"/>
            </a:pPr>
            <a:endParaRPr lang="en-US" sz="2000" i="1" dirty="0">
              <a:latin typeface="Times New Roman"/>
              <a:cs typeface="Calibri"/>
            </a:endParaRPr>
          </a:p>
          <a:p>
            <a:pPr algn="just">
              <a:buFont typeface="Wingdings" panose="020B0604020202020204" pitchFamily="34" charset="0"/>
              <a:buChar char="v"/>
            </a:pPr>
            <a:endParaRPr lang="en-US" sz="2000" i="1" dirty="0">
              <a:latin typeface="Times New Roman"/>
              <a:cs typeface="Calibri"/>
            </a:endParaRPr>
          </a:p>
          <a:p>
            <a:pPr algn="just">
              <a:buFont typeface="Wingdings" panose="020B0604020202020204" pitchFamily="34" charset="0"/>
              <a:buChar char="v"/>
            </a:pPr>
            <a:endParaRPr lang="en-US" sz="2000" i="1" dirty="0">
              <a:latin typeface="Times New Roman"/>
              <a:cs typeface="Calibri"/>
            </a:endParaRPr>
          </a:p>
          <a:p>
            <a:pPr algn="just">
              <a:buFont typeface="Wingdings" panose="020B0604020202020204" pitchFamily="34" charset="0"/>
              <a:buChar char="v"/>
            </a:pPr>
            <a:endParaRPr lang="en-US" sz="2000" i="1" dirty="0">
              <a:latin typeface="Times New Roman"/>
              <a:cs typeface="Calibri"/>
            </a:endParaRPr>
          </a:p>
          <a:p>
            <a:pPr algn="just">
              <a:buFont typeface="Wingdings" panose="020B0604020202020204" pitchFamily="34" charset="0"/>
              <a:buChar char="v"/>
            </a:pPr>
            <a:r>
              <a:rPr lang="en-US" sz="2000" i="1" dirty="0">
                <a:latin typeface="Times New Roman"/>
                <a:cs typeface="Calibri"/>
              </a:rPr>
              <a:t>Using remote sensors can reduce the use of pesticides by 85% Reducing $360M CAD for the canola industry  in Saskatchewan</a:t>
            </a:r>
            <a:endParaRPr lang="en-US" dirty="0">
              <a:cs typeface="Calibri"/>
            </a:endParaRPr>
          </a:p>
          <a:p>
            <a:pPr algn="just">
              <a:buFont typeface="Wingdings" panose="020B0604020202020204" pitchFamily="34" charset="0"/>
              <a:buChar char="v"/>
            </a:pPr>
            <a:endParaRPr lang="en-US" sz="2000" i="1" dirty="0">
              <a:latin typeface="Times New Roman"/>
              <a:cs typeface="Calibri"/>
            </a:endParaRPr>
          </a:p>
        </p:txBody>
      </p:sp>
      <p:sp>
        <p:nvSpPr>
          <p:cNvPr id="7" name="Content Placeholder 6">
            <a:extLst>
              <a:ext uri="{FF2B5EF4-FFF2-40B4-BE49-F238E27FC236}">
                <a16:creationId xmlns:a16="http://schemas.microsoft.com/office/drawing/2014/main" id="{005F40D1-1E3A-4C9A-8F0F-EB318EDA5E39}"/>
              </a:ext>
            </a:extLst>
          </p:cNvPr>
          <p:cNvSpPr>
            <a:spLocks noGrp="1"/>
          </p:cNvSpPr>
          <p:nvPr>
            <p:ph sz="half" idx="2"/>
          </p:nvPr>
        </p:nvSpPr>
        <p:spPr>
          <a:xfrm>
            <a:off x="6172200" y="1135512"/>
            <a:ext cx="5181600" cy="5041451"/>
          </a:xfrm>
        </p:spPr>
        <p:txBody>
          <a:bodyPr vert="horz" lIns="91440" tIns="45720" rIns="91440" bIns="45720" rtlCol="0" anchor="t">
            <a:normAutofit lnSpcReduction="10000"/>
          </a:bodyPr>
          <a:lstStyle/>
          <a:p>
            <a:pPr marL="0" indent="0">
              <a:buNone/>
            </a:pPr>
            <a:r>
              <a:rPr lang="en-US" b="1" dirty="0">
                <a:solidFill>
                  <a:srgbClr val="0070C0"/>
                </a:solidFill>
                <a:latin typeface="Times New Roman"/>
                <a:cs typeface="Calibri"/>
              </a:rPr>
              <a:t>Impact on Rural Area</a:t>
            </a:r>
            <a:endParaRPr lang="en-US" b="1" dirty="0">
              <a:solidFill>
                <a:srgbClr val="0070C0"/>
              </a:solidFill>
            </a:endParaRPr>
          </a:p>
          <a:p>
            <a:r>
              <a:rPr lang="en-US" sz="2000" b="1" dirty="0">
                <a:solidFill>
                  <a:srgbClr val="0070C0"/>
                </a:solidFill>
                <a:latin typeface="Times New Roman"/>
                <a:cs typeface="Calibri"/>
              </a:rPr>
              <a:t>By 2026 Govt of Canada wants to achieve 95% Broadband coverage</a:t>
            </a:r>
          </a:p>
          <a:p>
            <a:pPr marL="0" indent="0">
              <a:buNone/>
            </a:pPr>
            <a:endParaRPr lang="en-US" dirty="0">
              <a:cs typeface="Calibri"/>
            </a:endParaRPr>
          </a:p>
        </p:txBody>
      </p:sp>
      <p:sp>
        <p:nvSpPr>
          <p:cNvPr id="8" name="Slide Number Placeholder 7">
            <a:extLst>
              <a:ext uri="{FF2B5EF4-FFF2-40B4-BE49-F238E27FC236}">
                <a16:creationId xmlns:a16="http://schemas.microsoft.com/office/drawing/2014/main" id="{A1CE965A-D768-4200-964A-6C98B9FB2142}"/>
              </a:ext>
            </a:extLst>
          </p:cNvPr>
          <p:cNvSpPr>
            <a:spLocks noGrp="1"/>
          </p:cNvSpPr>
          <p:nvPr>
            <p:ph type="sldNum" sz="quarter" idx="12"/>
          </p:nvPr>
        </p:nvSpPr>
        <p:spPr/>
        <p:txBody>
          <a:bodyPr/>
          <a:lstStyle/>
          <a:p>
            <a:fld id="{D97CF187-8124-4595-8AD7-8C629BB2DED5}" type="slidenum">
              <a:rPr lang="en-US" smtClean="0"/>
              <a:t>8</a:t>
            </a:fld>
            <a:endParaRPr lang="en-US"/>
          </a:p>
        </p:txBody>
      </p:sp>
      <p:pic>
        <p:nvPicPr>
          <p:cNvPr id="9" name="Picture 9" descr="Chart, bar chart, histogram&#10;&#10;Description automatically generated">
            <a:extLst>
              <a:ext uri="{FF2B5EF4-FFF2-40B4-BE49-F238E27FC236}">
                <a16:creationId xmlns:a16="http://schemas.microsoft.com/office/drawing/2014/main" id="{2BE953EA-AE3A-3F71-6ADB-B7F58EC93282}"/>
              </a:ext>
            </a:extLst>
          </p:cNvPr>
          <p:cNvPicPr>
            <a:picLocks noChangeAspect="1"/>
          </p:cNvPicPr>
          <p:nvPr/>
        </p:nvPicPr>
        <p:blipFill>
          <a:blip r:embed="rId2"/>
          <a:stretch>
            <a:fillRect/>
          </a:stretch>
        </p:blipFill>
        <p:spPr>
          <a:xfrm>
            <a:off x="6291533" y="2407120"/>
            <a:ext cx="5446142" cy="3467118"/>
          </a:xfrm>
          <a:prstGeom prst="rect">
            <a:avLst/>
          </a:prstGeom>
        </p:spPr>
      </p:pic>
      <p:pic>
        <p:nvPicPr>
          <p:cNvPr id="4" name="Picture 4" descr="Graphical user interface, text, application&#10;&#10;Description automatically generated">
            <a:extLst>
              <a:ext uri="{FF2B5EF4-FFF2-40B4-BE49-F238E27FC236}">
                <a16:creationId xmlns:a16="http://schemas.microsoft.com/office/drawing/2014/main" id="{5648FDEA-D526-C3FD-30AA-5332AEB9F924}"/>
              </a:ext>
            </a:extLst>
          </p:cNvPr>
          <p:cNvPicPr>
            <a:picLocks noChangeAspect="1"/>
          </p:cNvPicPr>
          <p:nvPr/>
        </p:nvPicPr>
        <p:blipFill>
          <a:blip r:embed="rId3"/>
          <a:stretch>
            <a:fillRect/>
          </a:stretch>
        </p:blipFill>
        <p:spPr>
          <a:xfrm>
            <a:off x="1935643" y="2342791"/>
            <a:ext cx="1735886" cy="2848154"/>
          </a:xfrm>
          <a:prstGeom prst="rect">
            <a:avLst/>
          </a:prstGeom>
        </p:spPr>
      </p:pic>
    </p:spTree>
    <p:extLst>
      <p:ext uri="{BB962C8B-B14F-4D97-AF65-F5344CB8AC3E}">
        <p14:creationId xmlns:p14="http://schemas.microsoft.com/office/powerpoint/2010/main" val="16382604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52DB2-4CA5-5CD7-9989-BF26F958EBF7}"/>
              </a:ext>
            </a:extLst>
          </p:cNvPr>
          <p:cNvSpPr>
            <a:spLocks noGrp="1"/>
          </p:cNvSpPr>
          <p:nvPr>
            <p:ph type="title"/>
          </p:nvPr>
        </p:nvSpPr>
        <p:spPr>
          <a:xfrm>
            <a:off x="838200" y="786716"/>
            <a:ext cx="10515600" cy="707337"/>
          </a:xfrm>
        </p:spPr>
        <p:txBody>
          <a:bodyPr>
            <a:normAutofit/>
          </a:bodyPr>
          <a:lstStyle/>
          <a:p>
            <a:r>
              <a:rPr lang="en-US" b="1" dirty="0">
                <a:ea typeface="+mj-lt"/>
                <a:cs typeface="+mj-lt"/>
              </a:rPr>
              <a:t>1</a:t>
            </a:r>
            <a:r>
              <a:rPr lang="en-US" dirty="0">
                <a:ea typeface="+mj-lt"/>
                <a:cs typeface="+mj-lt"/>
              </a:rPr>
              <a:t>. </a:t>
            </a:r>
            <a:r>
              <a:rPr lang="en-US" dirty="0">
                <a:solidFill>
                  <a:srgbClr val="FF0000"/>
                </a:solidFill>
                <a:ea typeface="+mj-lt"/>
                <a:cs typeface="+mj-lt"/>
              </a:rPr>
              <a:t>5G Impact on GDP</a:t>
            </a:r>
            <a:endParaRPr lang="en-GB" dirty="0">
              <a:ea typeface="+mj-lt"/>
              <a:cs typeface="+mj-lt"/>
            </a:endParaRPr>
          </a:p>
          <a:p>
            <a:endParaRPr lang="en-GB" dirty="0">
              <a:cs typeface="Calibri Light"/>
            </a:endParaRPr>
          </a:p>
        </p:txBody>
      </p:sp>
      <p:sp>
        <p:nvSpPr>
          <p:cNvPr id="3" name="Content Placeholder 2">
            <a:extLst>
              <a:ext uri="{FF2B5EF4-FFF2-40B4-BE49-F238E27FC236}">
                <a16:creationId xmlns:a16="http://schemas.microsoft.com/office/drawing/2014/main" id="{CB521619-3C60-82E8-3268-6691169099A8}"/>
              </a:ext>
            </a:extLst>
          </p:cNvPr>
          <p:cNvSpPr>
            <a:spLocks noGrp="1"/>
          </p:cNvSpPr>
          <p:nvPr>
            <p:ph idx="1"/>
          </p:nvPr>
        </p:nvSpPr>
        <p:spPr>
          <a:xfrm>
            <a:off x="838200" y="2407855"/>
            <a:ext cx="7301089" cy="5372130"/>
          </a:xfrm>
        </p:spPr>
        <p:txBody>
          <a:bodyPr vert="horz" lIns="91440" tIns="45720" rIns="91440" bIns="45720" rtlCol="0" anchor="t">
            <a:normAutofit/>
          </a:bodyPr>
          <a:lstStyle/>
          <a:p>
            <a:pPr marL="0" indent="0">
              <a:buNone/>
            </a:pPr>
            <a:r>
              <a:rPr lang="en-GB" b="1" dirty="0">
                <a:latin typeface="Times New Roman"/>
                <a:cs typeface="Calibri"/>
              </a:rPr>
              <a:t>Impact on Healthcare</a:t>
            </a:r>
            <a:endParaRPr lang="en-US" dirty="0"/>
          </a:p>
          <a:p>
            <a:r>
              <a:rPr lang="en-GB" dirty="0">
                <a:latin typeface="Times New Roman"/>
                <a:cs typeface="Calibri"/>
              </a:rPr>
              <a:t>On average, each person in Canada spends around $6,839 annually on medical care. </a:t>
            </a:r>
          </a:p>
          <a:p>
            <a:r>
              <a:rPr lang="en-GB" dirty="0">
                <a:latin typeface="Times New Roman"/>
                <a:cs typeface="Calibri"/>
              </a:rPr>
              <a:t>In 2018, the Canadian government allocated more than $240 billion to healthcare. </a:t>
            </a:r>
          </a:p>
          <a:p>
            <a:r>
              <a:rPr lang="en-GB" dirty="0">
                <a:latin typeface="Times New Roman"/>
                <a:cs typeface="Calibri"/>
              </a:rPr>
              <a:t>The total spending on health makes up about 11.3% of Canada's GDP </a:t>
            </a:r>
          </a:p>
          <a:p>
            <a:r>
              <a:rPr lang="en-GB" dirty="0">
                <a:latin typeface="Times New Roman"/>
                <a:cs typeface="Calibri"/>
              </a:rPr>
              <a:t>Improved treatment in the ambulance could result in a 20% reduction in the average length of hospital stay the healthcare system could save $140 million</a:t>
            </a:r>
          </a:p>
        </p:txBody>
      </p:sp>
      <p:sp>
        <p:nvSpPr>
          <p:cNvPr id="4" name="Slide Number Placeholder 3">
            <a:extLst>
              <a:ext uri="{FF2B5EF4-FFF2-40B4-BE49-F238E27FC236}">
                <a16:creationId xmlns:a16="http://schemas.microsoft.com/office/drawing/2014/main" id="{6D8F3DFD-B17A-3480-B64C-0D82D205ED6D}"/>
              </a:ext>
            </a:extLst>
          </p:cNvPr>
          <p:cNvSpPr>
            <a:spLocks noGrp="1"/>
          </p:cNvSpPr>
          <p:nvPr>
            <p:ph type="sldNum" sz="quarter" idx="12"/>
          </p:nvPr>
        </p:nvSpPr>
        <p:spPr/>
        <p:txBody>
          <a:bodyPr/>
          <a:lstStyle/>
          <a:p>
            <a:fld id="{D97CF187-8124-4595-8AD7-8C629BB2DED5}" type="slidenum">
              <a:rPr lang="en-US" smtClean="0"/>
              <a:t>9</a:t>
            </a:fld>
            <a:endParaRPr lang="en-US"/>
          </a:p>
        </p:txBody>
      </p:sp>
      <p:pic>
        <p:nvPicPr>
          <p:cNvPr id="5" name="Picture 5">
            <a:extLst>
              <a:ext uri="{FF2B5EF4-FFF2-40B4-BE49-F238E27FC236}">
                <a16:creationId xmlns:a16="http://schemas.microsoft.com/office/drawing/2014/main" id="{A28D5A94-6E9B-D20D-D723-47E437654B78}"/>
              </a:ext>
            </a:extLst>
          </p:cNvPr>
          <p:cNvPicPr>
            <a:picLocks noChangeAspect="1"/>
          </p:cNvPicPr>
          <p:nvPr/>
        </p:nvPicPr>
        <p:blipFill>
          <a:blip r:embed="rId2"/>
          <a:stretch>
            <a:fillRect/>
          </a:stretch>
        </p:blipFill>
        <p:spPr>
          <a:xfrm>
            <a:off x="9187672" y="1503124"/>
            <a:ext cx="2391313" cy="5107016"/>
          </a:xfrm>
          <a:prstGeom prst="rect">
            <a:avLst/>
          </a:prstGeom>
        </p:spPr>
      </p:pic>
    </p:spTree>
    <p:extLst>
      <p:ext uri="{BB962C8B-B14F-4D97-AF65-F5344CB8AC3E}">
        <p14:creationId xmlns:p14="http://schemas.microsoft.com/office/powerpoint/2010/main" val="3206070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Ion Boardroom</Template>
  <TotalTime>45</TotalTime>
  <Words>975</Words>
  <Application>Microsoft Office PowerPoint</Application>
  <PresentationFormat>Widescreen</PresentationFormat>
  <Paragraphs>115</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Times New Roman</vt:lpstr>
      <vt:lpstr>Wingdings</vt:lpstr>
      <vt:lpstr>Wingdings 3</vt:lpstr>
      <vt:lpstr>Ion Boardroom</vt:lpstr>
      <vt:lpstr>The 5G impact on GDP, Energy Consumption, Greenhouse gas and People's Happiness</vt:lpstr>
      <vt:lpstr>Abstract</vt:lpstr>
      <vt:lpstr>Summary</vt:lpstr>
      <vt:lpstr>1. 5G Impact on GDP</vt:lpstr>
      <vt:lpstr>1. 5G Impact on GDP</vt:lpstr>
      <vt:lpstr>1. 5G Impact on GDP</vt:lpstr>
      <vt:lpstr>1. 5G Impact on GDP</vt:lpstr>
      <vt:lpstr>1. 5G Impact on GDP</vt:lpstr>
      <vt:lpstr>1. 5G Impact on GDP </vt:lpstr>
      <vt:lpstr>1. 5G Impact on GDP  </vt:lpstr>
      <vt:lpstr>2. 5G Impact on Energy Consumption and  carbon/green house gas footprint</vt:lpstr>
      <vt:lpstr>PowerPoint Presentation</vt:lpstr>
      <vt:lpstr>PowerPoint Presentation</vt:lpstr>
      <vt:lpstr>PowerPoint Presentation</vt:lpstr>
      <vt:lpstr>PowerPoint Presentation</vt:lpstr>
      <vt:lpstr>3. 5G Impact on  Canadian Quality of Life </vt:lpstr>
      <vt:lpstr>PowerPoint Presentation</vt:lpstr>
      <vt:lpstr>PowerPoint Presentation</vt:lpstr>
      <vt:lpstr>Automated vehicle &amp; Smart Home </vt:lpstr>
      <vt:lpstr>Smart Hospital  &amp; Smart mining  </vt:lpstr>
      <vt:lpstr>Smart Industry 4.0 &amp; Smart School   </vt:lpstr>
      <vt:lpstr>smart Transportation system &amp; Smart City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5G impact on GDB, Energy Consumption, Green house gas and People Happiness</dc:title>
  <dc:creator>Moniz, Afonso</dc:creator>
  <cp:lastModifiedBy>Liansheng Wang</cp:lastModifiedBy>
  <cp:revision>34</cp:revision>
  <dcterms:created xsi:type="dcterms:W3CDTF">2023-03-12T21:27:25Z</dcterms:created>
  <dcterms:modified xsi:type="dcterms:W3CDTF">2023-04-02T01:38:53Z</dcterms:modified>
</cp:coreProperties>
</file>