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1" r:id="rId2"/>
    <p:sldId id="2564" r:id="rId3"/>
    <p:sldId id="2591" r:id="rId4"/>
    <p:sldId id="2590" r:id="rId5"/>
    <p:sldId id="2568" r:id="rId6"/>
    <p:sldId id="2569" r:id="rId7"/>
    <p:sldId id="2570" r:id="rId8"/>
    <p:sldId id="2572" r:id="rId9"/>
    <p:sldId id="2573" r:id="rId10"/>
    <p:sldId id="2574" r:id="rId11"/>
    <p:sldId id="25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irwise Contrastive Fine-Tuning for Patent Classification" id="{DE51A0B7-957B-43C6-8215-DFF441EEA9C4}">
          <p14:sldIdLst>
            <p14:sldId id="2561"/>
          </p14:sldIdLst>
        </p14:section>
        <p14:section name="Motivation and Problem Statement" id="{E609FE55-6CA0-4E42-A314-51F7B3CF8AA8}">
          <p14:sldIdLst>
            <p14:sldId id="2564"/>
            <p14:sldId id="2591"/>
            <p14:sldId id="2590"/>
          </p14:sldIdLst>
        </p14:section>
        <p14:section name="Proposed Approach and Model Architecture" id="{8B1D3D34-C1F5-426F-8068-0C1A3EA166F0}">
          <p14:sldIdLst>
            <p14:sldId id="2568"/>
            <p14:sldId id="2569"/>
            <p14:sldId id="2570"/>
          </p14:sldIdLst>
        </p14:section>
        <p14:section name="Results &amp; Discussion" id="{9545EC28-56A8-4BF9-9545-50C4F17C5C49}">
          <p14:sldIdLst>
            <p14:sldId id="2572"/>
            <p14:sldId id="2573"/>
            <p14:sldId id="2574"/>
          </p14:sldIdLst>
        </p14:section>
        <p14:section name="Conclusions and Future Directions" id="{9DB113F1-C3AD-4B4E-924A-3D05AD4B9D17}">
          <p14:sldIdLst>
            <p14:sldId id="258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18BFA3-FCB2-4C0E-8664-4B76B90C11FE}" v="79" dt="2025-08-03T22:07:37.9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3" d="100"/>
          <a:sy n="93" d="100"/>
        </p:scale>
        <p:origin x="276" y="30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ynne Wang" userId="dbbae91e60cd649f" providerId="LiveId" clId="{1B18BFA3-FCB2-4C0E-8664-4B76B90C11FE}"/>
    <pc:docChg chg="undo custSel addSld delSld modSld delSection modSection">
      <pc:chgData name="Lynne Wang" userId="dbbae91e60cd649f" providerId="LiveId" clId="{1B18BFA3-FCB2-4C0E-8664-4B76B90C11FE}" dt="2025-08-03T22:07:37.942" v="365" actId="20577"/>
      <pc:docMkLst>
        <pc:docMk/>
      </pc:docMkLst>
      <pc:sldChg chg="addSp delSp modSp mod modAnim">
        <pc:chgData name="Lynne Wang" userId="dbbae91e60cd649f" providerId="LiveId" clId="{1B18BFA3-FCB2-4C0E-8664-4B76B90C11FE}" dt="2025-08-03T22:07:37.942" v="365" actId="20577"/>
        <pc:sldMkLst>
          <pc:docMk/>
          <pc:sldMk cId="2175386725" sldId="2561"/>
        </pc:sldMkLst>
        <pc:spChg chg="mod">
          <ac:chgData name="Lynne Wang" userId="dbbae91e60cd649f" providerId="LiveId" clId="{1B18BFA3-FCB2-4C0E-8664-4B76B90C11FE}" dt="2025-08-03T22:07:29.938" v="364" actId="26606"/>
          <ac:spMkLst>
            <pc:docMk/>
            <pc:sldMk cId="2175386725" sldId="2561"/>
            <ac:spMk id="2" creationId="{5AD35FE1-9724-5A75-3CB1-363E6FF66324}"/>
          </ac:spMkLst>
        </pc:spChg>
        <pc:spChg chg="mod">
          <ac:chgData name="Lynne Wang" userId="dbbae91e60cd649f" providerId="LiveId" clId="{1B18BFA3-FCB2-4C0E-8664-4B76B90C11FE}" dt="2025-08-03T22:07:37.942" v="365" actId="20577"/>
          <ac:spMkLst>
            <pc:docMk/>
            <pc:sldMk cId="2175386725" sldId="2561"/>
            <ac:spMk id="3" creationId="{852C3F23-60C6-7CFC-3E1F-A8E7C39347F3}"/>
          </ac:spMkLst>
        </pc:spChg>
        <pc:spChg chg="add mod">
          <ac:chgData name="Lynne Wang" userId="dbbae91e60cd649f" providerId="LiveId" clId="{1B18BFA3-FCB2-4C0E-8664-4B76B90C11FE}" dt="2025-08-03T22:07:13.267" v="361"/>
          <ac:spMkLst>
            <pc:docMk/>
            <pc:sldMk cId="2175386725" sldId="2561"/>
            <ac:spMk id="5" creationId="{2240D7F5-3261-C8CE-C4B8-BB75C3941EC6}"/>
          </ac:spMkLst>
        </pc:spChg>
        <pc:spChg chg="del">
          <ac:chgData name="Lynne Wang" userId="dbbae91e60cd649f" providerId="LiveId" clId="{1B18BFA3-FCB2-4C0E-8664-4B76B90C11FE}" dt="2025-08-03T22:07:29.938" v="364" actId="26606"/>
          <ac:spMkLst>
            <pc:docMk/>
            <pc:sldMk cId="2175386725" sldId="2561"/>
            <ac:spMk id="8" creationId="{F456DBD1-1048-5A22-C973-3E5FA83F57BA}"/>
          </ac:spMkLst>
        </pc:spChg>
        <pc:spChg chg="add">
          <ac:chgData name="Lynne Wang" userId="dbbae91e60cd649f" providerId="LiveId" clId="{1B18BFA3-FCB2-4C0E-8664-4B76B90C11FE}" dt="2025-08-03T22:07:29.938" v="364" actId="26606"/>
          <ac:spMkLst>
            <pc:docMk/>
            <pc:sldMk cId="2175386725" sldId="2561"/>
            <ac:spMk id="13" creationId="{80E21785-62D8-430F-9521-90166EF7C8F0}"/>
          </ac:spMkLst>
        </pc:spChg>
        <pc:spChg chg="add">
          <ac:chgData name="Lynne Wang" userId="dbbae91e60cd649f" providerId="LiveId" clId="{1B18BFA3-FCB2-4C0E-8664-4B76B90C11FE}" dt="2025-08-03T22:07:29.938" v="364" actId="26606"/>
          <ac:spMkLst>
            <pc:docMk/>
            <pc:sldMk cId="2175386725" sldId="2561"/>
            <ac:spMk id="15" creationId="{ED7CF8A0-D3E4-4A16-87D3-1D973AC61BF1}"/>
          </ac:spMkLst>
        </pc:spChg>
        <pc:graphicFrameChg chg="add mod">
          <ac:chgData name="Lynne Wang" userId="dbbae91e60cd649f" providerId="LiveId" clId="{1B18BFA3-FCB2-4C0E-8664-4B76B90C11FE}" dt="2025-08-03T22:07:11.761" v="360"/>
          <ac:graphicFrameMkLst>
            <pc:docMk/>
            <pc:sldMk cId="2175386725" sldId="2561"/>
            <ac:graphicFrameMk id="4" creationId="{B0C61752-8AE8-8EF4-675E-D1E89C7F40A3}"/>
          </ac:graphicFrameMkLst>
        </pc:graphicFrameChg>
      </pc:sldChg>
      <pc:sldChg chg="del">
        <pc:chgData name="Lynne Wang" userId="dbbae91e60cd649f" providerId="LiveId" clId="{1B18BFA3-FCB2-4C0E-8664-4B76B90C11FE}" dt="2025-08-03T21:47:19.076" v="0" actId="2696"/>
        <pc:sldMkLst>
          <pc:docMk/>
          <pc:sldMk cId="4279452389" sldId="2562"/>
        </pc:sldMkLst>
      </pc:sldChg>
      <pc:sldChg chg="modSp del">
        <pc:chgData name="Lynne Wang" userId="dbbae91e60cd649f" providerId="LiveId" clId="{1B18BFA3-FCB2-4C0E-8664-4B76B90C11FE}" dt="2025-08-03T21:47:45.275" v="2" actId="2696"/>
        <pc:sldMkLst>
          <pc:docMk/>
          <pc:sldMk cId="963262607" sldId="2563"/>
        </pc:sldMkLst>
        <pc:spChg chg="mod">
          <ac:chgData name="Lynne Wang" userId="dbbae91e60cd649f" providerId="LiveId" clId="{1B18BFA3-FCB2-4C0E-8664-4B76B90C11FE}" dt="2025-08-03T21:47:38.632" v="1" actId="6549"/>
          <ac:spMkLst>
            <pc:docMk/>
            <pc:sldMk cId="963262607" sldId="2563"/>
            <ac:spMk id="2" creationId="{8F376108-C9C4-6CBC-65A4-DD2492B167A6}"/>
          </ac:spMkLst>
        </pc:spChg>
      </pc:sldChg>
      <pc:sldChg chg="addSp delSp modSp mod delAnim">
        <pc:chgData name="Lynne Wang" userId="dbbae91e60cd649f" providerId="LiveId" clId="{1B18BFA3-FCB2-4C0E-8664-4B76B90C11FE}" dt="2025-08-03T21:49:05.901" v="18" actId="1076"/>
        <pc:sldMkLst>
          <pc:docMk/>
          <pc:sldMk cId="3357411868" sldId="2564"/>
        </pc:sldMkLst>
        <pc:spChg chg="mod">
          <ac:chgData name="Lynne Wang" userId="dbbae91e60cd649f" providerId="LiveId" clId="{1B18BFA3-FCB2-4C0E-8664-4B76B90C11FE}" dt="2025-08-03T21:48:58.226" v="16" actId="26606"/>
          <ac:spMkLst>
            <pc:docMk/>
            <pc:sldMk cId="3357411868" sldId="2564"/>
            <ac:spMk id="2" creationId="{6E02D95B-1B27-1047-CC36-2BD0306D007E}"/>
          </ac:spMkLst>
        </pc:spChg>
        <pc:spChg chg="del">
          <ac:chgData name="Lynne Wang" userId="dbbae91e60cd649f" providerId="LiveId" clId="{1B18BFA3-FCB2-4C0E-8664-4B76B90C11FE}" dt="2025-08-03T21:48:05.098" v="3" actId="478"/>
          <ac:spMkLst>
            <pc:docMk/>
            <pc:sldMk cId="3357411868" sldId="2564"/>
            <ac:spMk id="4" creationId="{5B4A073A-D404-C134-29F9-A1EB9937B304}"/>
          </ac:spMkLst>
        </pc:spChg>
        <pc:spChg chg="add del mod">
          <ac:chgData name="Lynne Wang" userId="dbbae91e60cd649f" providerId="LiveId" clId="{1B18BFA3-FCB2-4C0E-8664-4B76B90C11FE}" dt="2025-08-03T21:48:08.597" v="4" actId="478"/>
          <ac:spMkLst>
            <pc:docMk/>
            <pc:sldMk cId="3357411868" sldId="2564"/>
            <ac:spMk id="6" creationId="{980247EB-07C4-5C6A-DD25-2707BDB3584A}"/>
          </ac:spMkLst>
        </pc:spChg>
        <pc:spChg chg="del">
          <ac:chgData name="Lynne Wang" userId="dbbae91e60cd649f" providerId="LiveId" clId="{1B18BFA3-FCB2-4C0E-8664-4B76B90C11FE}" dt="2025-08-03T21:48:58.226" v="16" actId="26606"/>
          <ac:spMkLst>
            <pc:docMk/>
            <pc:sldMk cId="3357411868" sldId="2564"/>
            <ac:spMk id="10" creationId="{2961259D-605E-E200-FF9F-7C8C71D7C8E4}"/>
          </ac:spMkLst>
        </pc:spChg>
        <pc:spChg chg="add del mod">
          <ac:chgData name="Lynne Wang" userId="dbbae91e60cd649f" providerId="LiveId" clId="{1B18BFA3-FCB2-4C0E-8664-4B76B90C11FE}" dt="2025-08-03T21:48:47.332" v="15" actId="478"/>
          <ac:spMkLst>
            <pc:docMk/>
            <pc:sldMk cId="3357411868" sldId="2564"/>
            <ac:spMk id="11" creationId="{C2768097-72FB-6D9A-F9AE-B780A89CE63D}"/>
          </ac:spMkLst>
        </pc:spChg>
        <pc:spChg chg="add">
          <ac:chgData name="Lynne Wang" userId="dbbae91e60cd649f" providerId="LiveId" clId="{1B18BFA3-FCB2-4C0E-8664-4B76B90C11FE}" dt="2025-08-03T21:48:58.226" v="16" actId="26606"/>
          <ac:spMkLst>
            <pc:docMk/>
            <pc:sldMk cId="3357411868" sldId="2564"/>
            <ac:spMk id="15" creationId="{C4879EFC-8E62-4E00-973C-C45EE9EC676D}"/>
          </ac:spMkLst>
        </pc:spChg>
        <pc:spChg chg="add">
          <ac:chgData name="Lynne Wang" userId="dbbae91e60cd649f" providerId="LiveId" clId="{1B18BFA3-FCB2-4C0E-8664-4B76B90C11FE}" dt="2025-08-03T21:48:58.226" v="16" actId="26606"/>
          <ac:spMkLst>
            <pc:docMk/>
            <pc:sldMk cId="3357411868" sldId="2564"/>
            <ac:spMk id="17" creationId="{D6A9C53F-5F90-40A5-8C85-5412D39C8C68}"/>
          </ac:spMkLst>
        </pc:spChg>
        <pc:picChg chg="del">
          <ac:chgData name="Lynne Wang" userId="dbbae91e60cd649f" providerId="LiveId" clId="{1B18BFA3-FCB2-4C0E-8664-4B76B90C11FE}" dt="2025-08-03T21:48:35.898" v="13" actId="478"/>
          <ac:picMkLst>
            <pc:docMk/>
            <pc:sldMk cId="3357411868" sldId="2564"/>
            <ac:picMk id="5" creationId="{19F976CA-66AA-46BF-A5C9-0FA46B100C87}"/>
          </ac:picMkLst>
        </pc:picChg>
        <pc:picChg chg="add mod">
          <ac:chgData name="Lynne Wang" userId="dbbae91e60cd649f" providerId="LiveId" clId="{1B18BFA3-FCB2-4C0E-8664-4B76B90C11FE}" dt="2025-08-03T21:49:03.652" v="17" actId="1076"/>
          <ac:picMkLst>
            <pc:docMk/>
            <pc:sldMk cId="3357411868" sldId="2564"/>
            <ac:picMk id="7" creationId="{313A2F71-3212-342A-BDE7-BD8EF5BB75C6}"/>
          </ac:picMkLst>
        </pc:picChg>
        <pc:picChg chg="add mod">
          <ac:chgData name="Lynne Wang" userId="dbbae91e60cd649f" providerId="LiveId" clId="{1B18BFA3-FCB2-4C0E-8664-4B76B90C11FE}" dt="2025-08-03T21:49:05.901" v="18" actId="1076"/>
          <ac:picMkLst>
            <pc:docMk/>
            <pc:sldMk cId="3357411868" sldId="2564"/>
            <ac:picMk id="8" creationId="{4E2D6969-30D1-D805-D96A-A8A85A177524}"/>
          </ac:picMkLst>
        </pc:picChg>
      </pc:sldChg>
      <pc:sldChg chg="del">
        <pc:chgData name="Lynne Wang" userId="dbbae91e60cd649f" providerId="LiveId" clId="{1B18BFA3-FCB2-4C0E-8664-4B76B90C11FE}" dt="2025-08-03T21:49:29.400" v="19" actId="2696"/>
        <pc:sldMkLst>
          <pc:docMk/>
          <pc:sldMk cId="537845666" sldId="2565"/>
        </pc:sldMkLst>
      </pc:sldChg>
      <pc:sldChg chg="del">
        <pc:chgData name="Lynne Wang" userId="dbbae91e60cd649f" providerId="LiveId" clId="{1B18BFA3-FCB2-4C0E-8664-4B76B90C11FE}" dt="2025-08-03T21:49:36.169" v="20" actId="2696"/>
        <pc:sldMkLst>
          <pc:docMk/>
          <pc:sldMk cId="2137772846" sldId="2566"/>
        </pc:sldMkLst>
      </pc:sldChg>
      <pc:sldChg chg="del">
        <pc:chgData name="Lynne Wang" userId="dbbae91e60cd649f" providerId="LiveId" clId="{1B18BFA3-FCB2-4C0E-8664-4B76B90C11FE}" dt="2025-08-03T21:49:45.790" v="21" actId="47"/>
        <pc:sldMkLst>
          <pc:docMk/>
          <pc:sldMk cId="1084782143" sldId="2567"/>
        </pc:sldMkLst>
      </pc:sldChg>
      <pc:sldChg chg="addSp delSp modSp mod">
        <pc:chgData name="Lynne Wang" userId="dbbae91e60cd649f" providerId="LiveId" clId="{1B18BFA3-FCB2-4C0E-8664-4B76B90C11FE}" dt="2025-08-03T21:50:18.181" v="26" actId="26606"/>
        <pc:sldMkLst>
          <pc:docMk/>
          <pc:sldMk cId="4164266894" sldId="2568"/>
        </pc:sldMkLst>
        <pc:spChg chg="mod">
          <ac:chgData name="Lynne Wang" userId="dbbae91e60cd649f" providerId="LiveId" clId="{1B18BFA3-FCB2-4C0E-8664-4B76B90C11FE}" dt="2025-08-03T21:50:18.181" v="26" actId="26606"/>
          <ac:spMkLst>
            <pc:docMk/>
            <pc:sldMk cId="4164266894" sldId="2568"/>
            <ac:spMk id="2" creationId="{E6CF2375-44F7-F24A-5DC0-A09CA079F345}"/>
          </ac:spMkLst>
        </pc:spChg>
        <pc:spChg chg="mod">
          <ac:chgData name="Lynne Wang" userId="dbbae91e60cd649f" providerId="LiveId" clId="{1B18BFA3-FCB2-4C0E-8664-4B76B90C11FE}" dt="2025-08-03T21:50:18.181" v="26" actId="26606"/>
          <ac:spMkLst>
            <pc:docMk/>
            <pc:sldMk cId="4164266894" sldId="2568"/>
            <ac:spMk id="4" creationId="{3547E41C-25C5-224E-CBA4-A52EDF11C892}"/>
          </ac:spMkLst>
        </pc:spChg>
        <pc:spChg chg="add del mod">
          <ac:chgData name="Lynne Wang" userId="dbbae91e60cd649f" providerId="LiveId" clId="{1B18BFA3-FCB2-4C0E-8664-4B76B90C11FE}" dt="2025-08-03T21:49:52.197" v="23" actId="478"/>
          <ac:spMkLst>
            <pc:docMk/>
            <pc:sldMk cId="4164266894" sldId="2568"/>
            <ac:spMk id="6" creationId="{57A424D0-FA72-7DFC-F38F-0C7F6BC34A9F}"/>
          </ac:spMkLst>
        </pc:spChg>
        <pc:spChg chg="del">
          <ac:chgData name="Lynne Wang" userId="dbbae91e60cd649f" providerId="LiveId" clId="{1B18BFA3-FCB2-4C0E-8664-4B76B90C11FE}" dt="2025-08-03T21:50:18.181" v="26" actId="26606"/>
          <ac:spMkLst>
            <pc:docMk/>
            <pc:sldMk cId="4164266894" sldId="2568"/>
            <ac:spMk id="10" creationId="{92CC1E4F-F1F0-B945-BE50-C72A7103E8AC}"/>
          </ac:spMkLst>
        </pc:spChg>
        <pc:spChg chg="add">
          <ac:chgData name="Lynne Wang" userId="dbbae91e60cd649f" providerId="LiveId" clId="{1B18BFA3-FCB2-4C0E-8664-4B76B90C11FE}" dt="2025-08-03T21:50:18.181" v="26" actId="26606"/>
          <ac:spMkLst>
            <pc:docMk/>
            <pc:sldMk cId="4164266894" sldId="2568"/>
            <ac:spMk id="15" creationId="{743AA782-23D1-4521-8CAD-47662984AA08}"/>
          </ac:spMkLst>
        </pc:spChg>
        <pc:spChg chg="add">
          <ac:chgData name="Lynne Wang" userId="dbbae91e60cd649f" providerId="LiveId" clId="{1B18BFA3-FCB2-4C0E-8664-4B76B90C11FE}" dt="2025-08-03T21:50:18.181" v="26" actId="26606"/>
          <ac:spMkLst>
            <pc:docMk/>
            <pc:sldMk cId="4164266894" sldId="2568"/>
            <ac:spMk id="17" creationId="{71877DBC-BB60-40F0-AC93-2ACDBAAE60CE}"/>
          </ac:spMkLst>
        </pc:spChg>
        <pc:picChg chg="del">
          <ac:chgData name="Lynne Wang" userId="dbbae91e60cd649f" providerId="LiveId" clId="{1B18BFA3-FCB2-4C0E-8664-4B76B90C11FE}" dt="2025-08-03T21:49:49.636" v="22" actId="478"/>
          <ac:picMkLst>
            <pc:docMk/>
            <pc:sldMk cId="4164266894" sldId="2568"/>
            <ac:picMk id="5" creationId="{0F7073A2-FB2D-4CF5-B864-606AB7EC39A4}"/>
          </ac:picMkLst>
        </pc:picChg>
        <pc:picChg chg="add mod">
          <ac:chgData name="Lynne Wang" userId="dbbae91e60cd649f" providerId="LiveId" clId="{1B18BFA3-FCB2-4C0E-8664-4B76B90C11FE}" dt="2025-08-03T21:50:18.181" v="26" actId="26606"/>
          <ac:picMkLst>
            <pc:docMk/>
            <pc:sldMk cId="4164266894" sldId="2568"/>
            <ac:picMk id="8" creationId="{564AAE8F-565C-8750-656D-BC42E2312300}"/>
          </ac:picMkLst>
        </pc:picChg>
      </pc:sldChg>
      <pc:sldChg chg="addSp delSp modSp mod delAnim">
        <pc:chgData name="Lynne Wang" userId="dbbae91e60cd649f" providerId="LiveId" clId="{1B18BFA3-FCB2-4C0E-8664-4B76B90C11FE}" dt="2025-08-03T21:59:57.286" v="174" actId="20577"/>
        <pc:sldMkLst>
          <pc:docMk/>
          <pc:sldMk cId="3482058989" sldId="2569"/>
        </pc:sldMkLst>
        <pc:spChg chg="mod">
          <ac:chgData name="Lynne Wang" userId="dbbae91e60cd649f" providerId="LiveId" clId="{1B18BFA3-FCB2-4C0E-8664-4B76B90C11FE}" dt="2025-08-03T21:59:57.286" v="174" actId="20577"/>
          <ac:spMkLst>
            <pc:docMk/>
            <pc:sldMk cId="3482058989" sldId="2569"/>
            <ac:spMk id="2" creationId="{1AF69366-B3E9-A79E-B4AD-B557B4078E6C}"/>
          </ac:spMkLst>
        </pc:spChg>
        <pc:spChg chg="del">
          <ac:chgData name="Lynne Wang" userId="dbbae91e60cd649f" providerId="LiveId" clId="{1B18BFA3-FCB2-4C0E-8664-4B76B90C11FE}" dt="2025-08-03T21:54:08.356" v="85" actId="478"/>
          <ac:spMkLst>
            <pc:docMk/>
            <pc:sldMk cId="3482058989" sldId="2569"/>
            <ac:spMk id="4" creationId="{DF4107DE-3CA2-377A-6723-C3F733CBA8ED}"/>
          </ac:spMkLst>
        </pc:spChg>
        <pc:spChg chg="add del mod">
          <ac:chgData name="Lynne Wang" userId="dbbae91e60cd649f" providerId="LiveId" clId="{1B18BFA3-FCB2-4C0E-8664-4B76B90C11FE}" dt="2025-08-03T21:54:12.055" v="86" actId="478"/>
          <ac:spMkLst>
            <pc:docMk/>
            <pc:sldMk cId="3482058989" sldId="2569"/>
            <ac:spMk id="6" creationId="{AB9484D7-5368-29AD-77D8-517A5892A73D}"/>
          </ac:spMkLst>
        </pc:spChg>
        <pc:spChg chg="add del mod">
          <ac:chgData name="Lynne Wang" userId="dbbae91e60cd649f" providerId="LiveId" clId="{1B18BFA3-FCB2-4C0E-8664-4B76B90C11FE}" dt="2025-08-03T21:54:26.823" v="90" actId="478"/>
          <ac:spMkLst>
            <pc:docMk/>
            <pc:sldMk cId="3482058989" sldId="2569"/>
            <ac:spMk id="9" creationId="{A8E2BB7E-F0DA-877F-7FAB-A741D79592BA}"/>
          </ac:spMkLst>
        </pc:spChg>
        <pc:spChg chg="del">
          <ac:chgData name="Lynne Wang" userId="dbbae91e60cd649f" providerId="LiveId" clId="{1B18BFA3-FCB2-4C0E-8664-4B76B90C11FE}" dt="2025-08-03T21:54:32.974" v="91" actId="26606"/>
          <ac:spMkLst>
            <pc:docMk/>
            <pc:sldMk cId="3482058989" sldId="2569"/>
            <ac:spMk id="10" creationId="{8207B083-EAC0-A5BB-C369-C9589EC7F2F0}"/>
          </ac:spMkLst>
        </pc:spChg>
        <pc:spChg chg="add">
          <ac:chgData name="Lynne Wang" userId="dbbae91e60cd649f" providerId="LiveId" clId="{1B18BFA3-FCB2-4C0E-8664-4B76B90C11FE}" dt="2025-08-03T21:54:32.974" v="91" actId="26606"/>
          <ac:spMkLst>
            <pc:docMk/>
            <pc:sldMk cId="3482058989" sldId="2569"/>
            <ac:spMk id="15" creationId="{3C54F4CE-85F0-46ED-80DA-9518C9251AD1}"/>
          </ac:spMkLst>
        </pc:spChg>
        <pc:spChg chg="add">
          <ac:chgData name="Lynne Wang" userId="dbbae91e60cd649f" providerId="LiveId" clId="{1B18BFA3-FCB2-4C0E-8664-4B76B90C11FE}" dt="2025-08-03T21:54:32.974" v="91" actId="26606"/>
          <ac:spMkLst>
            <pc:docMk/>
            <pc:sldMk cId="3482058989" sldId="2569"/>
            <ac:spMk id="17" creationId="{DADD1FCA-8ACB-4958-81DD-4CDD6D3E1921}"/>
          </ac:spMkLst>
        </pc:spChg>
        <pc:picChg chg="del mod">
          <ac:chgData name="Lynne Wang" userId="dbbae91e60cd649f" providerId="LiveId" clId="{1B18BFA3-FCB2-4C0E-8664-4B76B90C11FE}" dt="2025-08-03T21:54:23.432" v="89" actId="478"/>
          <ac:picMkLst>
            <pc:docMk/>
            <pc:sldMk cId="3482058989" sldId="2569"/>
            <ac:picMk id="5" creationId="{3BF4F88F-43C3-4161-97A8-98A8FE78BF1E}"/>
          </ac:picMkLst>
        </pc:picChg>
        <pc:picChg chg="add mod">
          <ac:chgData name="Lynne Wang" userId="dbbae91e60cd649f" providerId="LiveId" clId="{1B18BFA3-FCB2-4C0E-8664-4B76B90C11FE}" dt="2025-08-03T21:54:32.974" v="91" actId="26606"/>
          <ac:picMkLst>
            <pc:docMk/>
            <pc:sldMk cId="3482058989" sldId="2569"/>
            <ac:picMk id="7" creationId="{F13F2D73-56A5-6A41-B02A-03DD57F9F584}"/>
          </ac:picMkLst>
        </pc:picChg>
      </pc:sldChg>
      <pc:sldChg chg="addSp delSp modSp mod">
        <pc:chgData name="Lynne Wang" userId="dbbae91e60cd649f" providerId="LiveId" clId="{1B18BFA3-FCB2-4C0E-8664-4B76B90C11FE}" dt="2025-08-03T21:56:37.482" v="109" actId="113"/>
        <pc:sldMkLst>
          <pc:docMk/>
          <pc:sldMk cId="2153431919" sldId="2570"/>
        </pc:sldMkLst>
        <pc:spChg chg="mod">
          <ac:chgData name="Lynne Wang" userId="dbbae91e60cd649f" providerId="LiveId" clId="{1B18BFA3-FCB2-4C0E-8664-4B76B90C11FE}" dt="2025-08-03T21:56:00.146" v="105" actId="26606"/>
          <ac:spMkLst>
            <pc:docMk/>
            <pc:sldMk cId="2153431919" sldId="2570"/>
            <ac:spMk id="2" creationId="{E32949A3-B0ED-2F41-EBBB-71834508B9B3}"/>
          </ac:spMkLst>
        </pc:spChg>
        <pc:spChg chg="mod ord">
          <ac:chgData name="Lynne Wang" userId="dbbae91e60cd649f" providerId="LiveId" clId="{1B18BFA3-FCB2-4C0E-8664-4B76B90C11FE}" dt="2025-08-03T21:56:37.482" v="109" actId="113"/>
          <ac:spMkLst>
            <pc:docMk/>
            <pc:sldMk cId="2153431919" sldId="2570"/>
            <ac:spMk id="4" creationId="{FFBAF4E6-5833-E8B0-0BEA-D1B9153DB9AA}"/>
          </ac:spMkLst>
        </pc:spChg>
        <pc:spChg chg="del">
          <ac:chgData name="Lynne Wang" userId="dbbae91e60cd649f" providerId="LiveId" clId="{1B18BFA3-FCB2-4C0E-8664-4B76B90C11FE}" dt="2025-08-03T21:56:00.146" v="105" actId="26606"/>
          <ac:spMkLst>
            <pc:docMk/>
            <pc:sldMk cId="2153431919" sldId="2570"/>
            <ac:spMk id="10" creationId="{2961259D-605E-E200-FF9F-7C8C71D7C8E4}"/>
          </ac:spMkLst>
        </pc:spChg>
        <pc:spChg chg="add">
          <ac:chgData name="Lynne Wang" userId="dbbae91e60cd649f" providerId="LiveId" clId="{1B18BFA3-FCB2-4C0E-8664-4B76B90C11FE}" dt="2025-08-03T21:56:00.146" v="105" actId="26606"/>
          <ac:spMkLst>
            <pc:docMk/>
            <pc:sldMk cId="2153431919" sldId="2570"/>
            <ac:spMk id="15" creationId="{640E93D9-F13F-4097-A159-E0A6CEBA8F3B}"/>
          </ac:spMkLst>
        </pc:spChg>
        <pc:spChg chg="add">
          <ac:chgData name="Lynne Wang" userId="dbbae91e60cd649f" providerId="LiveId" clId="{1B18BFA3-FCB2-4C0E-8664-4B76B90C11FE}" dt="2025-08-03T21:56:00.146" v="105" actId="26606"/>
          <ac:spMkLst>
            <pc:docMk/>
            <pc:sldMk cId="2153431919" sldId="2570"/>
            <ac:spMk id="17" creationId="{BA3D150B-ADB5-401D-8304-C7845A109595}"/>
          </ac:spMkLst>
        </pc:spChg>
        <pc:spChg chg="add">
          <ac:chgData name="Lynne Wang" userId="dbbae91e60cd649f" providerId="LiveId" clId="{1B18BFA3-FCB2-4C0E-8664-4B76B90C11FE}" dt="2025-08-03T21:56:00.146" v="105" actId="26606"/>
          <ac:spMkLst>
            <pc:docMk/>
            <pc:sldMk cId="2153431919" sldId="2570"/>
            <ac:spMk id="19" creationId="{ACD3AB31-A71C-4414-BA05-CF667CBA34D2}"/>
          </ac:spMkLst>
        </pc:spChg>
        <pc:picChg chg="mod">
          <ac:chgData name="Lynne Wang" userId="dbbae91e60cd649f" providerId="LiveId" clId="{1B18BFA3-FCB2-4C0E-8664-4B76B90C11FE}" dt="2025-08-03T21:56:00.146" v="105" actId="26606"/>
          <ac:picMkLst>
            <pc:docMk/>
            <pc:sldMk cId="2153431919" sldId="2570"/>
            <ac:picMk id="5" creationId="{9B423175-E86A-4266-A61C-69DF0DA500E1}"/>
          </ac:picMkLst>
        </pc:picChg>
      </pc:sldChg>
      <pc:sldChg chg="del">
        <pc:chgData name="Lynne Wang" userId="dbbae91e60cd649f" providerId="LiveId" clId="{1B18BFA3-FCB2-4C0E-8664-4B76B90C11FE}" dt="2025-08-03T21:57:06.870" v="110" actId="2696"/>
        <pc:sldMkLst>
          <pc:docMk/>
          <pc:sldMk cId="1804688456" sldId="2571"/>
        </pc:sldMkLst>
      </pc:sldChg>
      <pc:sldChg chg="addSp delSp modSp mod delAnim">
        <pc:chgData name="Lynne Wang" userId="dbbae91e60cd649f" providerId="LiveId" clId="{1B18BFA3-FCB2-4C0E-8664-4B76B90C11FE}" dt="2025-08-03T21:58:25.281" v="163" actId="20577"/>
        <pc:sldMkLst>
          <pc:docMk/>
          <pc:sldMk cId="3118775459" sldId="2572"/>
        </pc:sldMkLst>
        <pc:spChg chg="mod">
          <ac:chgData name="Lynne Wang" userId="dbbae91e60cd649f" providerId="LiveId" clId="{1B18BFA3-FCB2-4C0E-8664-4B76B90C11FE}" dt="2025-08-03T21:58:25.281" v="163" actId="20577"/>
          <ac:spMkLst>
            <pc:docMk/>
            <pc:sldMk cId="3118775459" sldId="2572"/>
            <ac:spMk id="2" creationId="{198D1FEF-B034-3AD4-4E78-7E3041DE3A08}"/>
          </ac:spMkLst>
        </pc:spChg>
        <pc:spChg chg="del">
          <ac:chgData name="Lynne Wang" userId="dbbae91e60cd649f" providerId="LiveId" clId="{1B18BFA3-FCB2-4C0E-8664-4B76B90C11FE}" dt="2025-08-03T21:57:33.394" v="155" actId="478"/>
          <ac:spMkLst>
            <pc:docMk/>
            <pc:sldMk cId="3118775459" sldId="2572"/>
            <ac:spMk id="4" creationId="{DEE70E42-3FD0-9C26-C055-2B013B44DBA8}"/>
          </ac:spMkLst>
        </pc:spChg>
        <pc:spChg chg="add del mod">
          <ac:chgData name="Lynne Wang" userId="dbbae91e60cd649f" providerId="LiveId" clId="{1B18BFA3-FCB2-4C0E-8664-4B76B90C11FE}" dt="2025-08-03T21:57:37.940" v="157" actId="478"/>
          <ac:spMkLst>
            <pc:docMk/>
            <pc:sldMk cId="3118775459" sldId="2572"/>
            <ac:spMk id="6" creationId="{72EB476B-D151-2B55-B98D-37AB5DCE86CD}"/>
          </ac:spMkLst>
        </pc:spChg>
        <pc:spChg chg="add del mod">
          <ac:chgData name="Lynne Wang" userId="dbbae91e60cd649f" providerId="LiveId" clId="{1B18BFA3-FCB2-4C0E-8664-4B76B90C11FE}" dt="2025-08-03T21:57:40.288" v="158" actId="478"/>
          <ac:spMkLst>
            <pc:docMk/>
            <pc:sldMk cId="3118775459" sldId="2572"/>
            <ac:spMk id="8" creationId="{F14CE85C-E12A-6EAF-3805-80A00645ACA7}"/>
          </ac:spMkLst>
        </pc:spChg>
        <pc:spChg chg="del">
          <ac:chgData name="Lynne Wang" userId="dbbae91e60cd649f" providerId="LiveId" clId="{1B18BFA3-FCB2-4C0E-8664-4B76B90C11FE}" dt="2025-08-03T21:58:20.429" v="162" actId="26606"/>
          <ac:spMkLst>
            <pc:docMk/>
            <pc:sldMk cId="3118775459" sldId="2572"/>
            <ac:spMk id="10" creationId="{2961259D-605E-E200-FF9F-7C8C71D7C8E4}"/>
          </ac:spMkLst>
        </pc:spChg>
        <pc:spChg chg="add">
          <ac:chgData name="Lynne Wang" userId="dbbae91e60cd649f" providerId="LiveId" clId="{1B18BFA3-FCB2-4C0E-8664-4B76B90C11FE}" dt="2025-08-03T21:58:20.429" v="162" actId="26606"/>
          <ac:spMkLst>
            <pc:docMk/>
            <pc:sldMk cId="3118775459" sldId="2572"/>
            <ac:spMk id="16" creationId="{C4879EFC-8E62-4E00-973C-C45EE9EC676D}"/>
          </ac:spMkLst>
        </pc:spChg>
        <pc:spChg chg="add">
          <ac:chgData name="Lynne Wang" userId="dbbae91e60cd649f" providerId="LiveId" clId="{1B18BFA3-FCB2-4C0E-8664-4B76B90C11FE}" dt="2025-08-03T21:58:20.429" v="162" actId="26606"/>
          <ac:spMkLst>
            <pc:docMk/>
            <pc:sldMk cId="3118775459" sldId="2572"/>
            <ac:spMk id="18" creationId="{D6A9C53F-5F90-40A5-8C85-5412D39C8C68}"/>
          </ac:spMkLst>
        </pc:spChg>
        <pc:picChg chg="del">
          <ac:chgData name="Lynne Wang" userId="dbbae91e60cd649f" providerId="LiveId" clId="{1B18BFA3-FCB2-4C0E-8664-4B76B90C11FE}" dt="2025-08-03T21:57:36.039" v="156" actId="478"/>
          <ac:picMkLst>
            <pc:docMk/>
            <pc:sldMk cId="3118775459" sldId="2572"/>
            <ac:picMk id="5" creationId="{88FFF8F9-6069-41AE-B0E0-F905BB538362}"/>
          </ac:picMkLst>
        </pc:picChg>
        <pc:picChg chg="add mod">
          <ac:chgData name="Lynne Wang" userId="dbbae91e60cd649f" providerId="LiveId" clId="{1B18BFA3-FCB2-4C0E-8664-4B76B90C11FE}" dt="2025-08-03T21:58:20.429" v="162" actId="26606"/>
          <ac:picMkLst>
            <pc:docMk/>
            <pc:sldMk cId="3118775459" sldId="2572"/>
            <ac:picMk id="9" creationId="{6E6D88F8-52B3-367F-AF0C-5C7E87F5544C}"/>
          </ac:picMkLst>
        </pc:picChg>
        <pc:picChg chg="add mod">
          <ac:chgData name="Lynne Wang" userId="dbbae91e60cd649f" providerId="LiveId" clId="{1B18BFA3-FCB2-4C0E-8664-4B76B90C11FE}" dt="2025-08-03T21:58:20.429" v="162" actId="26606"/>
          <ac:picMkLst>
            <pc:docMk/>
            <pc:sldMk cId="3118775459" sldId="2572"/>
            <ac:picMk id="11" creationId="{46D18B70-EE3C-7BD7-98C4-CDA7A09D726E}"/>
          </ac:picMkLst>
        </pc:picChg>
      </pc:sldChg>
      <pc:sldChg chg="addSp delSp modSp mod delAnim">
        <pc:chgData name="Lynne Wang" userId="dbbae91e60cd649f" providerId="LiveId" clId="{1B18BFA3-FCB2-4C0E-8664-4B76B90C11FE}" dt="2025-08-03T22:00:55.185" v="224" actId="14100"/>
        <pc:sldMkLst>
          <pc:docMk/>
          <pc:sldMk cId="3598945801" sldId="2573"/>
        </pc:sldMkLst>
        <pc:spChg chg="mod">
          <ac:chgData name="Lynne Wang" userId="dbbae91e60cd649f" providerId="LiveId" clId="{1B18BFA3-FCB2-4C0E-8664-4B76B90C11FE}" dt="2025-08-03T22:00:47.552" v="222" actId="26606"/>
          <ac:spMkLst>
            <pc:docMk/>
            <pc:sldMk cId="3598945801" sldId="2573"/>
            <ac:spMk id="2" creationId="{300507B2-F1C8-3368-3599-E56EA7A98F1D}"/>
          </ac:spMkLst>
        </pc:spChg>
        <pc:spChg chg="del">
          <ac:chgData name="Lynne Wang" userId="dbbae91e60cd649f" providerId="LiveId" clId="{1B18BFA3-FCB2-4C0E-8664-4B76B90C11FE}" dt="2025-08-03T22:00:19.355" v="216" actId="478"/>
          <ac:spMkLst>
            <pc:docMk/>
            <pc:sldMk cId="3598945801" sldId="2573"/>
            <ac:spMk id="4" creationId="{08BE7EFE-448F-515C-59B0-CCD8FE749798}"/>
          </ac:spMkLst>
        </pc:spChg>
        <pc:spChg chg="add del mod">
          <ac:chgData name="Lynne Wang" userId="dbbae91e60cd649f" providerId="LiveId" clId="{1B18BFA3-FCB2-4C0E-8664-4B76B90C11FE}" dt="2025-08-03T22:00:22.701" v="217" actId="478"/>
          <ac:spMkLst>
            <pc:docMk/>
            <pc:sldMk cId="3598945801" sldId="2573"/>
            <ac:spMk id="7" creationId="{8026F2B4-6507-42C1-8BD8-93736BD1D980}"/>
          </ac:spMkLst>
        </pc:spChg>
        <pc:spChg chg="add del mod">
          <ac:chgData name="Lynne Wang" userId="dbbae91e60cd649f" providerId="LiveId" clId="{1B18BFA3-FCB2-4C0E-8664-4B76B90C11FE}" dt="2025-08-03T22:00:34.780" v="221" actId="478"/>
          <ac:spMkLst>
            <pc:docMk/>
            <pc:sldMk cId="3598945801" sldId="2573"/>
            <ac:spMk id="9" creationId="{8FEF5F51-13BF-D0F3-F6E6-0A1A8E6958F3}"/>
          </ac:spMkLst>
        </pc:spChg>
        <pc:spChg chg="del">
          <ac:chgData name="Lynne Wang" userId="dbbae91e60cd649f" providerId="LiveId" clId="{1B18BFA3-FCB2-4C0E-8664-4B76B90C11FE}" dt="2025-08-03T22:00:47.552" v="222" actId="26606"/>
          <ac:spMkLst>
            <pc:docMk/>
            <pc:sldMk cId="3598945801" sldId="2573"/>
            <ac:spMk id="10" creationId="{5E8D3B17-7638-DFD3-18E4-8A6D611749CF}"/>
          </ac:spMkLst>
        </pc:spChg>
        <pc:spChg chg="add">
          <ac:chgData name="Lynne Wang" userId="dbbae91e60cd649f" providerId="LiveId" clId="{1B18BFA3-FCB2-4C0E-8664-4B76B90C11FE}" dt="2025-08-03T22:00:47.552" v="222" actId="26606"/>
          <ac:spMkLst>
            <pc:docMk/>
            <pc:sldMk cId="3598945801" sldId="2573"/>
            <ac:spMk id="15" creationId="{BEBFA723-5A7B-472D-ABD7-1526B8D3A38B}"/>
          </ac:spMkLst>
        </pc:spChg>
        <pc:spChg chg="add">
          <ac:chgData name="Lynne Wang" userId="dbbae91e60cd649f" providerId="LiveId" clId="{1B18BFA3-FCB2-4C0E-8664-4B76B90C11FE}" dt="2025-08-03T22:00:47.552" v="222" actId="26606"/>
          <ac:spMkLst>
            <pc:docMk/>
            <pc:sldMk cId="3598945801" sldId="2573"/>
            <ac:spMk id="17" creationId="{A6B27065-399A-4CF7-BF70-CF79B9848FC1}"/>
          </ac:spMkLst>
        </pc:spChg>
        <pc:grpChg chg="add">
          <ac:chgData name="Lynne Wang" userId="dbbae91e60cd649f" providerId="LiveId" clId="{1B18BFA3-FCB2-4C0E-8664-4B76B90C11FE}" dt="2025-08-03T22:00:47.552" v="222" actId="26606"/>
          <ac:grpSpMkLst>
            <pc:docMk/>
            <pc:sldMk cId="3598945801" sldId="2573"/>
            <ac:grpSpMk id="19" creationId="{CF22986C-DDF7-4109-9D6A-006800D6B041}"/>
          </ac:grpSpMkLst>
        </pc:grpChg>
        <pc:picChg chg="add mod">
          <ac:chgData name="Lynne Wang" userId="dbbae91e60cd649f" providerId="LiveId" clId="{1B18BFA3-FCB2-4C0E-8664-4B76B90C11FE}" dt="2025-08-03T22:00:55.185" v="224" actId="14100"/>
          <ac:picMkLst>
            <pc:docMk/>
            <pc:sldMk cId="3598945801" sldId="2573"/>
            <ac:picMk id="3" creationId="{11F26CC8-7674-5113-7F7B-200DB51BD1AD}"/>
          </ac:picMkLst>
        </pc:picChg>
        <pc:picChg chg="del">
          <ac:chgData name="Lynne Wang" userId="dbbae91e60cd649f" providerId="LiveId" clId="{1B18BFA3-FCB2-4C0E-8664-4B76B90C11FE}" dt="2025-08-03T22:00:30.173" v="219" actId="478"/>
          <ac:picMkLst>
            <pc:docMk/>
            <pc:sldMk cId="3598945801" sldId="2573"/>
            <ac:picMk id="5" creationId="{AB55941D-ABEE-41B7-860E-103DDE770FAE}"/>
          </ac:picMkLst>
        </pc:picChg>
      </pc:sldChg>
      <pc:sldChg chg="addSp delSp modSp mod delAnim">
        <pc:chgData name="Lynne Wang" userId="dbbae91e60cd649f" providerId="LiveId" clId="{1B18BFA3-FCB2-4C0E-8664-4B76B90C11FE}" dt="2025-08-03T22:03:00.856" v="265" actId="26606"/>
        <pc:sldMkLst>
          <pc:docMk/>
          <pc:sldMk cId="2934452098" sldId="2574"/>
        </pc:sldMkLst>
        <pc:spChg chg="mod">
          <ac:chgData name="Lynne Wang" userId="dbbae91e60cd649f" providerId="LiveId" clId="{1B18BFA3-FCB2-4C0E-8664-4B76B90C11FE}" dt="2025-08-03T22:02:25.912" v="259" actId="26606"/>
          <ac:spMkLst>
            <pc:docMk/>
            <pc:sldMk cId="2934452098" sldId="2574"/>
            <ac:spMk id="2" creationId="{C8D72455-FC05-8779-0FAC-92228F73CECE}"/>
          </ac:spMkLst>
        </pc:spChg>
        <pc:spChg chg="del">
          <ac:chgData name="Lynne Wang" userId="dbbae91e60cd649f" providerId="LiveId" clId="{1B18BFA3-FCB2-4C0E-8664-4B76B90C11FE}" dt="2025-08-03T22:01:33.825" v="247" actId="478"/>
          <ac:spMkLst>
            <pc:docMk/>
            <pc:sldMk cId="2934452098" sldId="2574"/>
            <ac:spMk id="4" creationId="{4C48837E-61D0-6024-4722-28B5BD345574}"/>
          </ac:spMkLst>
        </pc:spChg>
        <pc:spChg chg="add del mod">
          <ac:chgData name="Lynne Wang" userId="dbbae91e60cd649f" providerId="LiveId" clId="{1B18BFA3-FCB2-4C0E-8664-4B76B90C11FE}" dt="2025-08-03T22:01:40.450" v="250" actId="478"/>
          <ac:spMkLst>
            <pc:docMk/>
            <pc:sldMk cId="2934452098" sldId="2574"/>
            <ac:spMk id="6" creationId="{25650C25-A09F-D939-646B-09B733A78C0E}"/>
          </ac:spMkLst>
        </pc:spChg>
        <pc:spChg chg="add del mod">
          <ac:chgData name="Lynne Wang" userId="dbbae91e60cd649f" providerId="LiveId" clId="{1B18BFA3-FCB2-4C0E-8664-4B76B90C11FE}" dt="2025-08-03T22:01:38.182" v="249" actId="478"/>
          <ac:spMkLst>
            <pc:docMk/>
            <pc:sldMk cId="2934452098" sldId="2574"/>
            <ac:spMk id="8" creationId="{2E815E82-8341-E32A-237E-0030BB061395}"/>
          </ac:spMkLst>
        </pc:spChg>
        <pc:spChg chg="del">
          <ac:chgData name="Lynne Wang" userId="dbbae91e60cd649f" providerId="LiveId" clId="{1B18BFA3-FCB2-4C0E-8664-4B76B90C11FE}" dt="2025-08-03T22:02:25.912" v="259" actId="26606"/>
          <ac:spMkLst>
            <pc:docMk/>
            <pc:sldMk cId="2934452098" sldId="2574"/>
            <ac:spMk id="10" creationId="{2961259D-605E-E200-FF9F-7C8C71D7C8E4}"/>
          </ac:spMkLst>
        </pc:spChg>
        <pc:spChg chg="add del mod">
          <ac:chgData name="Lynne Wang" userId="dbbae91e60cd649f" providerId="LiveId" clId="{1B18BFA3-FCB2-4C0E-8664-4B76B90C11FE}" dt="2025-08-03T22:02:12.752" v="258" actId="478"/>
          <ac:spMkLst>
            <pc:docMk/>
            <pc:sldMk cId="2934452098" sldId="2574"/>
            <ac:spMk id="12" creationId="{413469A5-BBFC-A1B7-3B16-009FB684D394}"/>
          </ac:spMkLst>
        </pc:spChg>
        <pc:spChg chg="add del">
          <ac:chgData name="Lynne Wang" userId="dbbae91e60cd649f" providerId="LiveId" clId="{1B18BFA3-FCB2-4C0E-8664-4B76B90C11FE}" dt="2025-08-03T22:03:00.856" v="265" actId="26606"/>
          <ac:spMkLst>
            <pc:docMk/>
            <pc:sldMk cId="2934452098" sldId="2574"/>
            <ac:spMk id="15" creationId="{BEBFA723-5A7B-472D-ABD7-1526B8D3A38B}"/>
          </ac:spMkLst>
        </pc:spChg>
        <pc:spChg chg="add del">
          <ac:chgData name="Lynne Wang" userId="dbbae91e60cd649f" providerId="LiveId" clId="{1B18BFA3-FCB2-4C0E-8664-4B76B90C11FE}" dt="2025-08-03T22:03:00.856" v="265" actId="26606"/>
          <ac:spMkLst>
            <pc:docMk/>
            <pc:sldMk cId="2934452098" sldId="2574"/>
            <ac:spMk id="17" creationId="{A6B27065-399A-4CF7-BF70-CF79B9848FC1}"/>
          </ac:spMkLst>
        </pc:spChg>
        <pc:spChg chg="add">
          <ac:chgData name="Lynne Wang" userId="dbbae91e60cd649f" providerId="LiveId" clId="{1B18BFA3-FCB2-4C0E-8664-4B76B90C11FE}" dt="2025-08-03T22:03:00.856" v="265" actId="26606"/>
          <ac:spMkLst>
            <pc:docMk/>
            <pc:sldMk cId="2934452098" sldId="2574"/>
            <ac:spMk id="27" creationId="{BEBFA723-5A7B-472D-ABD7-1526B8D3A38B}"/>
          </ac:spMkLst>
        </pc:spChg>
        <pc:spChg chg="add">
          <ac:chgData name="Lynne Wang" userId="dbbae91e60cd649f" providerId="LiveId" clId="{1B18BFA3-FCB2-4C0E-8664-4B76B90C11FE}" dt="2025-08-03T22:03:00.856" v="265" actId="26606"/>
          <ac:spMkLst>
            <pc:docMk/>
            <pc:sldMk cId="2934452098" sldId="2574"/>
            <ac:spMk id="29" creationId="{A6B27065-399A-4CF7-BF70-CF79B9848FC1}"/>
          </ac:spMkLst>
        </pc:spChg>
        <pc:grpChg chg="add del">
          <ac:chgData name="Lynne Wang" userId="dbbae91e60cd649f" providerId="LiveId" clId="{1B18BFA3-FCB2-4C0E-8664-4B76B90C11FE}" dt="2025-08-03T22:03:00.856" v="265" actId="26606"/>
          <ac:grpSpMkLst>
            <pc:docMk/>
            <pc:sldMk cId="2934452098" sldId="2574"/>
            <ac:grpSpMk id="19" creationId="{CF22986C-DDF7-4109-9D6A-006800D6B041}"/>
          </ac:grpSpMkLst>
        </pc:grpChg>
        <pc:grpChg chg="add">
          <ac:chgData name="Lynne Wang" userId="dbbae91e60cd649f" providerId="LiveId" clId="{1B18BFA3-FCB2-4C0E-8664-4B76B90C11FE}" dt="2025-08-03T22:03:00.856" v="265" actId="26606"/>
          <ac:grpSpMkLst>
            <pc:docMk/>
            <pc:sldMk cId="2934452098" sldId="2574"/>
            <ac:grpSpMk id="31" creationId="{CF22986C-DDF7-4109-9D6A-006800D6B041}"/>
          </ac:grpSpMkLst>
        </pc:grpChg>
        <pc:graphicFrameChg chg="add mod modGraphic">
          <ac:chgData name="Lynne Wang" userId="dbbae91e60cd649f" providerId="LiveId" clId="{1B18BFA3-FCB2-4C0E-8664-4B76B90C11FE}" dt="2025-08-03T22:03:00.856" v="265" actId="26606"/>
          <ac:graphicFrameMkLst>
            <pc:docMk/>
            <pc:sldMk cId="2934452098" sldId="2574"/>
            <ac:graphicFrameMk id="9" creationId="{845554A6-4A90-34A1-F9FC-6E90220B2AB5}"/>
          </ac:graphicFrameMkLst>
        </pc:graphicFrameChg>
        <pc:picChg chg="add del mod">
          <ac:chgData name="Lynne Wang" userId="dbbae91e60cd649f" providerId="LiveId" clId="{1B18BFA3-FCB2-4C0E-8664-4B76B90C11FE}" dt="2025-08-03T22:02:10.283" v="257" actId="478"/>
          <ac:picMkLst>
            <pc:docMk/>
            <pc:sldMk cId="2934452098" sldId="2574"/>
            <ac:picMk id="5" creationId="{1791096C-3346-4738-87D1-C14F10385BB0}"/>
          </ac:picMkLst>
        </pc:picChg>
      </pc:sldChg>
      <pc:sldChg chg="del">
        <pc:chgData name="Lynne Wang" userId="dbbae91e60cd649f" providerId="LiveId" clId="{1B18BFA3-FCB2-4C0E-8664-4B76B90C11FE}" dt="2025-08-03T22:03:51.239" v="268" actId="47"/>
        <pc:sldMkLst>
          <pc:docMk/>
          <pc:sldMk cId="1984761883" sldId="2575"/>
        </pc:sldMkLst>
      </pc:sldChg>
      <pc:sldChg chg="del">
        <pc:chgData name="Lynne Wang" userId="dbbae91e60cd649f" providerId="LiveId" clId="{1B18BFA3-FCB2-4C0E-8664-4B76B90C11FE}" dt="2025-08-03T22:05:57.011" v="309" actId="47"/>
        <pc:sldMkLst>
          <pc:docMk/>
          <pc:sldMk cId="1168994630" sldId="2576"/>
        </pc:sldMkLst>
      </pc:sldChg>
      <pc:sldChg chg="del">
        <pc:chgData name="Lynne Wang" userId="dbbae91e60cd649f" providerId="LiveId" clId="{1B18BFA3-FCB2-4C0E-8664-4B76B90C11FE}" dt="2025-08-03T22:05:58.090" v="310" actId="47"/>
        <pc:sldMkLst>
          <pc:docMk/>
          <pc:sldMk cId="35621709" sldId="2577"/>
        </pc:sldMkLst>
      </pc:sldChg>
      <pc:sldChg chg="del">
        <pc:chgData name="Lynne Wang" userId="dbbae91e60cd649f" providerId="LiveId" clId="{1B18BFA3-FCB2-4C0E-8664-4B76B90C11FE}" dt="2025-08-03T22:05:59.851" v="311" actId="47"/>
        <pc:sldMkLst>
          <pc:docMk/>
          <pc:sldMk cId="462696632" sldId="2578"/>
        </pc:sldMkLst>
      </pc:sldChg>
      <pc:sldChg chg="del">
        <pc:chgData name="Lynne Wang" userId="dbbae91e60cd649f" providerId="LiveId" clId="{1B18BFA3-FCB2-4C0E-8664-4B76B90C11FE}" dt="2025-08-03T22:05:52.167" v="306" actId="47"/>
        <pc:sldMkLst>
          <pc:docMk/>
          <pc:sldMk cId="137574435" sldId="2579"/>
        </pc:sldMkLst>
      </pc:sldChg>
      <pc:sldChg chg="del">
        <pc:chgData name="Lynne Wang" userId="dbbae91e60cd649f" providerId="LiveId" clId="{1B18BFA3-FCB2-4C0E-8664-4B76B90C11FE}" dt="2025-08-03T22:05:53.183" v="307" actId="47"/>
        <pc:sldMkLst>
          <pc:docMk/>
          <pc:sldMk cId="1570689692" sldId="2580"/>
        </pc:sldMkLst>
      </pc:sldChg>
      <pc:sldChg chg="del">
        <pc:chgData name="Lynne Wang" userId="dbbae91e60cd649f" providerId="LiveId" clId="{1B18BFA3-FCB2-4C0E-8664-4B76B90C11FE}" dt="2025-08-03T22:05:53.763" v="308" actId="47"/>
        <pc:sldMkLst>
          <pc:docMk/>
          <pc:sldMk cId="4066171214" sldId="2581"/>
        </pc:sldMkLst>
      </pc:sldChg>
      <pc:sldChg chg="del">
        <pc:chgData name="Lynne Wang" userId="dbbae91e60cd649f" providerId="LiveId" clId="{1B18BFA3-FCB2-4C0E-8664-4B76B90C11FE}" dt="2025-08-03T22:05:48.241" v="303" actId="47"/>
        <pc:sldMkLst>
          <pc:docMk/>
          <pc:sldMk cId="2330889801" sldId="2582"/>
        </pc:sldMkLst>
      </pc:sldChg>
      <pc:sldChg chg="del">
        <pc:chgData name="Lynne Wang" userId="dbbae91e60cd649f" providerId="LiveId" clId="{1B18BFA3-FCB2-4C0E-8664-4B76B90C11FE}" dt="2025-08-03T22:05:49.161" v="304" actId="47"/>
        <pc:sldMkLst>
          <pc:docMk/>
          <pc:sldMk cId="1597468238" sldId="2583"/>
        </pc:sldMkLst>
      </pc:sldChg>
      <pc:sldChg chg="del">
        <pc:chgData name="Lynne Wang" userId="dbbae91e60cd649f" providerId="LiveId" clId="{1B18BFA3-FCB2-4C0E-8664-4B76B90C11FE}" dt="2025-08-03T22:05:49.891" v="305" actId="47"/>
        <pc:sldMkLst>
          <pc:docMk/>
          <pc:sldMk cId="1069715411" sldId="2584"/>
        </pc:sldMkLst>
      </pc:sldChg>
      <pc:sldChg chg="del">
        <pc:chgData name="Lynne Wang" userId="dbbae91e60cd649f" providerId="LiveId" clId="{1B18BFA3-FCB2-4C0E-8664-4B76B90C11FE}" dt="2025-08-03T22:05:46.301" v="302" actId="47"/>
        <pc:sldMkLst>
          <pc:docMk/>
          <pc:sldMk cId="2743565190" sldId="2585"/>
        </pc:sldMkLst>
      </pc:sldChg>
      <pc:sldChg chg="del">
        <pc:chgData name="Lynne Wang" userId="dbbae91e60cd649f" providerId="LiveId" clId="{1B18BFA3-FCB2-4C0E-8664-4B76B90C11FE}" dt="2025-08-03T22:05:43.601" v="301" actId="47"/>
        <pc:sldMkLst>
          <pc:docMk/>
          <pc:sldMk cId="3036654672" sldId="2586"/>
        </pc:sldMkLst>
      </pc:sldChg>
      <pc:sldChg chg="addSp delSp modSp mod">
        <pc:chgData name="Lynne Wang" userId="dbbae91e60cd649f" providerId="LiveId" clId="{1B18BFA3-FCB2-4C0E-8664-4B76B90C11FE}" dt="2025-08-03T22:05:28.784" v="298" actId="12"/>
        <pc:sldMkLst>
          <pc:docMk/>
          <pc:sldMk cId="431260701" sldId="2587"/>
        </pc:sldMkLst>
        <pc:spChg chg="mod">
          <ac:chgData name="Lynne Wang" userId="dbbae91e60cd649f" providerId="LiveId" clId="{1B18BFA3-FCB2-4C0E-8664-4B76B90C11FE}" dt="2025-08-03T22:05:15.293" v="296" actId="26606"/>
          <ac:spMkLst>
            <pc:docMk/>
            <pc:sldMk cId="431260701" sldId="2587"/>
            <ac:spMk id="2" creationId="{18A4CEC7-1A44-D734-1A9E-02AB11BCB524}"/>
          </ac:spMkLst>
        </pc:spChg>
        <pc:spChg chg="add">
          <ac:chgData name="Lynne Wang" userId="dbbae91e60cd649f" providerId="LiveId" clId="{1B18BFA3-FCB2-4C0E-8664-4B76B90C11FE}" dt="2025-08-03T22:04:46.630" v="292"/>
          <ac:spMkLst>
            <pc:docMk/>
            <pc:sldMk cId="431260701" sldId="2587"/>
            <ac:spMk id="3" creationId="{35B95B7F-8213-7FCE-4FFA-1A11AF9EF0C6}"/>
          </ac:spMkLst>
        </pc:spChg>
        <pc:spChg chg="mod">
          <ac:chgData name="Lynne Wang" userId="dbbae91e60cd649f" providerId="LiveId" clId="{1B18BFA3-FCB2-4C0E-8664-4B76B90C11FE}" dt="2025-08-03T22:05:28.784" v="298" actId="12"/>
          <ac:spMkLst>
            <pc:docMk/>
            <pc:sldMk cId="431260701" sldId="2587"/>
            <ac:spMk id="4" creationId="{54B46794-8B87-5382-BB4E-DF9184CEC9B4}"/>
          </ac:spMkLst>
        </pc:spChg>
        <pc:spChg chg="del">
          <ac:chgData name="Lynne Wang" userId="dbbae91e60cd649f" providerId="LiveId" clId="{1B18BFA3-FCB2-4C0E-8664-4B76B90C11FE}" dt="2025-08-03T22:05:15.293" v="296" actId="26606"/>
          <ac:spMkLst>
            <pc:docMk/>
            <pc:sldMk cId="431260701" sldId="2587"/>
            <ac:spMk id="10" creationId="{2961259D-605E-E200-FF9F-7C8C71D7C8E4}"/>
          </ac:spMkLst>
        </pc:spChg>
        <pc:spChg chg="add">
          <ac:chgData name="Lynne Wang" userId="dbbae91e60cd649f" providerId="LiveId" clId="{1B18BFA3-FCB2-4C0E-8664-4B76B90C11FE}" dt="2025-08-03T22:05:15.293" v="296" actId="26606"/>
          <ac:spMkLst>
            <pc:docMk/>
            <pc:sldMk cId="431260701" sldId="2587"/>
            <ac:spMk id="15" creationId="{E10650BA-D090-4A23-98E3-B48BBAEA9201}"/>
          </ac:spMkLst>
        </pc:spChg>
        <pc:grpChg chg="add">
          <ac:chgData name="Lynne Wang" userId="dbbae91e60cd649f" providerId="LiveId" clId="{1B18BFA3-FCB2-4C0E-8664-4B76B90C11FE}" dt="2025-08-03T22:05:15.293" v="296" actId="26606"/>
          <ac:grpSpMkLst>
            <pc:docMk/>
            <pc:sldMk cId="431260701" sldId="2587"/>
            <ac:grpSpMk id="17" creationId="{FFB939B9-73CE-4644-87BB-72AEBF001142}"/>
          </ac:grpSpMkLst>
        </pc:grpChg>
        <pc:picChg chg="mod ord">
          <ac:chgData name="Lynne Wang" userId="dbbae91e60cd649f" providerId="LiveId" clId="{1B18BFA3-FCB2-4C0E-8664-4B76B90C11FE}" dt="2025-08-03T22:05:15.293" v="296" actId="26606"/>
          <ac:picMkLst>
            <pc:docMk/>
            <pc:sldMk cId="431260701" sldId="2587"/>
            <ac:picMk id="5" creationId="{CCE2BCB9-597C-47AB-A967-1A151CC4AF7D}"/>
          </ac:picMkLst>
        </pc:picChg>
      </pc:sldChg>
      <pc:sldChg chg="del">
        <pc:chgData name="Lynne Wang" userId="dbbae91e60cd649f" providerId="LiveId" clId="{1B18BFA3-FCB2-4C0E-8664-4B76B90C11FE}" dt="2025-08-03T22:05:39.827" v="299" actId="47"/>
        <pc:sldMkLst>
          <pc:docMk/>
          <pc:sldMk cId="1437932529" sldId="2588"/>
        </pc:sldMkLst>
      </pc:sldChg>
      <pc:sldChg chg="del">
        <pc:chgData name="Lynne Wang" userId="dbbae91e60cd649f" providerId="LiveId" clId="{1B18BFA3-FCB2-4C0E-8664-4B76B90C11FE}" dt="2025-08-03T22:05:41.914" v="300" actId="47"/>
        <pc:sldMkLst>
          <pc:docMk/>
          <pc:sldMk cId="2541853110" sldId="2589"/>
        </pc:sldMkLst>
      </pc:sldChg>
      <pc:sldChg chg="addSp delSp modSp new mod setBg">
        <pc:chgData name="Lynne Wang" userId="dbbae91e60cd649f" providerId="LiveId" clId="{1B18BFA3-FCB2-4C0E-8664-4B76B90C11FE}" dt="2025-08-03T21:53:26.814" v="83" actId="26606"/>
        <pc:sldMkLst>
          <pc:docMk/>
          <pc:sldMk cId="761378043" sldId="2590"/>
        </pc:sldMkLst>
        <pc:spChg chg="mod">
          <ac:chgData name="Lynne Wang" userId="dbbae91e60cd649f" providerId="LiveId" clId="{1B18BFA3-FCB2-4C0E-8664-4B76B90C11FE}" dt="2025-08-03T21:53:26.814" v="83" actId="26606"/>
          <ac:spMkLst>
            <pc:docMk/>
            <pc:sldMk cId="761378043" sldId="2590"/>
            <ac:spMk id="2" creationId="{85745E2D-DFF9-9F17-3ED2-741FE1A0C32A}"/>
          </ac:spMkLst>
        </pc:spChg>
        <pc:spChg chg="del">
          <ac:chgData name="Lynne Wang" userId="dbbae91e60cd649f" providerId="LiveId" clId="{1B18BFA3-FCB2-4C0E-8664-4B76B90C11FE}" dt="2025-08-03T21:51:24.600" v="28" actId="478"/>
          <ac:spMkLst>
            <pc:docMk/>
            <pc:sldMk cId="761378043" sldId="2590"/>
            <ac:spMk id="3" creationId="{80BDB297-395A-663E-7A90-B6FBFE498B3C}"/>
          </ac:spMkLst>
        </pc:spChg>
        <pc:spChg chg="del">
          <ac:chgData name="Lynne Wang" userId="dbbae91e60cd649f" providerId="LiveId" clId="{1B18BFA3-FCB2-4C0E-8664-4B76B90C11FE}" dt="2025-08-03T21:51:24.600" v="28" actId="478"/>
          <ac:spMkLst>
            <pc:docMk/>
            <pc:sldMk cId="761378043" sldId="2590"/>
            <ac:spMk id="4" creationId="{DB34A5CC-81CA-E155-64C7-8051F8ED4872}"/>
          </ac:spMkLst>
        </pc:spChg>
        <pc:spChg chg="add del">
          <ac:chgData name="Lynne Wang" userId="dbbae91e60cd649f" providerId="LiveId" clId="{1B18BFA3-FCB2-4C0E-8664-4B76B90C11FE}" dt="2025-08-03T21:53:26.814" v="83" actId="26606"/>
          <ac:spMkLst>
            <pc:docMk/>
            <pc:sldMk cId="761378043" sldId="2590"/>
            <ac:spMk id="10" creationId="{665DBBEF-238B-476B-96AB-8AAC3224ECEA}"/>
          </ac:spMkLst>
        </pc:spChg>
        <pc:spChg chg="add del">
          <ac:chgData name="Lynne Wang" userId="dbbae91e60cd649f" providerId="LiveId" clId="{1B18BFA3-FCB2-4C0E-8664-4B76B90C11FE}" dt="2025-08-03T21:53:26.814" v="83" actId="26606"/>
          <ac:spMkLst>
            <pc:docMk/>
            <pc:sldMk cId="761378043" sldId="2590"/>
            <ac:spMk id="12" creationId="{3FCFB1DE-0B7E-48CC-BA90-B2AB0889F9D6}"/>
          </ac:spMkLst>
        </pc:spChg>
        <pc:spChg chg="add">
          <ac:chgData name="Lynne Wang" userId="dbbae91e60cd649f" providerId="LiveId" clId="{1B18BFA3-FCB2-4C0E-8664-4B76B90C11FE}" dt="2025-08-03T21:53:26.814" v="83" actId="26606"/>
          <ac:spMkLst>
            <pc:docMk/>
            <pc:sldMk cId="761378043" sldId="2590"/>
            <ac:spMk id="17" creationId="{47942995-B07F-4636-9A06-C6A104B260A8}"/>
          </ac:spMkLst>
        </pc:spChg>
        <pc:spChg chg="add">
          <ac:chgData name="Lynne Wang" userId="dbbae91e60cd649f" providerId="LiveId" clId="{1B18BFA3-FCB2-4C0E-8664-4B76B90C11FE}" dt="2025-08-03T21:53:26.814" v="83" actId="26606"/>
          <ac:spMkLst>
            <pc:docMk/>
            <pc:sldMk cId="761378043" sldId="2590"/>
            <ac:spMk id="24" creationId="{B81933D1-5615-42C7-9C0B-4EB7105CCE2D}"/>
          </ac:spMkLst>
        </pc:spChg>
        <pc:spChg chg="add">
          <ac:chgData name="Lynne Wang" userId="dbbae91e60cd649f" providerId="LiveId" clId="{1B18BFA3-FCB2-4C0E-8664-4B76B90C11FE}" dt="2025-08-03T21:53:26.814" v="83" actId="26606"/>
          <ac:spMkLst>
            <pc:docMk/>
            <pc:sldMk cId="761378043" sldId="2590"/>
            <ac:spMk id="26" creationId="{19C9EAEA-39D0-4B0E-A0EB-51E7B26740B1}"/>
          </ac:spMkLst>
        </pc:spChg>
        <pc:grpChg chg="add">
          <ac:chgData name="Lynne Wang" userId="dbbae91e60cd649f" providerId="LiveId" clId="{1B18BFA3-FCB2-4C0E-8664-4B76B90C11FE}" dt="2025-08-03T21:53:26.814" v="83" actId="26606"/>
          <ac:grpSpMkLst>
            <pc:docMk/>
            <pc:sldMk cId="761378043" sldId="2590"/>
            <ac:grpSpMk id="19" creationId="{032D8612-31EB-44CF-A1D0-14FD4C705424}"/>
          </ac:grpSpMkLst>
        </pc:grpChg>
        <pc:picChg chg="add mod">
          <ac:chgData name="Lynne Wang" userId="dbbae91e60cd649f" providerId="LiveId" clId="{1B18BFA3-FCB2-4C0E-8664-4B76B90C11FE}" dt="2025-08-03T21:53:26.814" v="83" actId="26606"/>
          <ac:picMkLst>
            <pc:docMk/>
            <pc:sldMk cId="761378043" sldId="2590"/>
            <ac:picMk id="5" creationId="{507223CE-8425-2DEF-638A-8722434E495B}"/>
          </ac:picMkLst>
        </pc:picChg>
      </pc:sldChg>
      <pc:sldChg chg="addSp delSp modSp new mod setBg">
        <pc:chgData name="Lynne Wang" userId="dbbae91e60cd649f" providerId="LiveId" clId="{1B18BFA3-FCB2-4C0E-8664-4B76B90C11FE}" dt="2025-08-03T21:59:21.099" v="164" actId="113"/>
        <pc:sldMkLst>
          <pc:docMk/>
          <pc:sldMk cId="150750831" sldId="2591"/>
        </pc:sldMkLst>
        <pc:spChg chg="mod">
          <ac:chgData name="Lynne Wang" userId="dbbae91e60cd649f" providerId="LiveId" clId="{1B18BFA3-FCB2-4C0E-8664-4B76B90C11FE}" dt="2025-08-03T21:59:21.099" v="164" actId="113"/>
          <ac:spMkLst>
            <pc:docMk/>
            <pc:sldMk cId="150750831" sldId="2591"/>
            <ac:spMk id="2" creationId="{CC10761D-E62B-0544-4EEC-9AC6354BC04F}"/>
          </ac:spMkLst>
        </pc:spChg>
        <pc:spChg chg="del">
          <ac:chgData name="Lynne Wang" userId="dbbae91e60cd649f" providerId="LiveId" clId="{1B18BFA3-FCB2-4C0E-8664-4B76B90C11FE}" dt="2025-08-03T21:53:09.523" v="80" actId="478"/>
          <ac:spMkLst>
            <pc:docMk/>
            <pc:sldMk cId="150750831" sldId="2591"/>
            <ac:spMk id="3" creationId="{3FC89D76-AA9A-058F-C51E-960055BBD9FF}"/>
          </ac:spMkLst>
        </pc:spChg>
        <pc:spChg chg="del">
          <ac:chgData name="Lynne Wang" userId="dbbae91e60cd649f" providerId="LiveId" clId="{1B18BFA3-FCB2-4C0E-8664-4B76B90C11FE}" dt="2025-08-03T21:53:09.523" v="80" actId="478"/>
          <ac:spMkLst>
            <pc:docMk/>
            <pc:sldMk cId="150750831" sldId="2591"/>
            <ac:spMk id="4" creationId="{795E924F-1C40-5076-AF0B-8E085FFB6AB8}"/>
          </ac:spMkLst>
        </pc:spChg>
        <pc:spChg chg="add del">
          <ac:chgData name="Lynne Wang" userId="dbbae91e60cd649f" providerId="LiveId" clId="{1B18BFA3-FCB2-4C0E-8664-4B76B90C11FE}" dt="2025-08-03T21:53:36.135" v="84" actId="26606"/>
          <ac:spMkLst>
            <pc:docMk/>
            <pc:sldMk cId="150750831" sldId="2591"/>
            <ac:spMk id="10" creationId="{47942995-B07F-4636-9A06-C6A104B260A8}"/>
          </ac:spMkLst>
        </pc:spChg>
        <pc:spChg chg="add del">
          <ac:chgData name="Lynne Wang" userId="dbbae91e60cd649f" providerId="LiveId" clId="{1B18BFA3-FCB2-4C0E-8664-4B76B90C11FE}" dt="2025-08-03T21:53:36.135" v="84" actId="26606"/>
          <ac:spMkLst>
            <pc:docMk/>
            <pc:sldMk cId="150750831" sldId="2591"/>
            <ac:spMk id="17" creationId="{B81933D1-5615-42C7-9C0B-4EB7105CCE2D}"/>
          </ac:spMkLst>
        </pc:spChg>
        <pc:spChg chg="add del">
          <ac:chgData name="Lynne Wang" userId="dbbae91e60cd649f" providerId="LiveId" clId="{1B18BFA3-FCB2-4C0E-8664-4B76B90C11FE}" dt="2025-08-03T21:53:36.135" v="84" actId="26606"/>
          <ac:spMkLst>
            <pc:docMk/>
            <pc:sldMk cId="150750831" sldId="2591"/>
            <ac:spMk id="19" creationId="{19C9EAEA-39D0-4B0E-A0EB-51E7B26740B1}"/>
          </ac:spMkLst>
        </pc:spChg>
        <pc:spChg chg="add">
          <ac:chgData name="Lynne Wang" userId="dbbae91e60cd649f" providerId="LiveId" clId="{1B18BFA3-FCB2-4C0E-8664-4B76B90C11FE}" dt="2025-08-03T21:53:36.135" v="84" actId="26606"/>
          <ac:spMkLst>
            <pc:docMk/>
            <pc:sldMk cId="150750831" sldId="2591"/>
            <ac:spMk id="24" creationId="{B7BD7FCF-A254-4A97-A15C-319B67622677}"/>
          </ac:spMkLst>
        </pc:spChg>
        <pc:spChg chg="add">
          <ac:chgData name="Lynne Wang" userId="dbbae91e60cd649f" providerId="LiveId" clId="{1B18BFA3-FCB2-4C0E-8664-4B76B90C11FE}" dt="2025-08-03T21:53:36.135" v="84" actId="26606"/>
          <ac:spMkLst>
            <pc:docMk/>
            <pc:sldMk cId="150750831" sldId="2591"/>
            <ac:spMk id="26" creationId="{52FFAF72-6204-4676-9C6F-9A4CC4D91805}"/>
          </ac:spMkLst>
        </pc:spChg>
        <pc:grpChg chg="add del">
          <ac:chgData name="Lynne Wang" userId="dbbae91e60cd649f" providerId="LiveId" clId="{1B18BFA3-FCB2-4C0E-8664-4B76B90C11FE}" dt="2025-08-03T21:53:36.135" v="84" actId="26606"/>
          <ac:grpSpMkLst>
            <pc:docMk/>
            <pc:sldMk cId="150750831" sldId="2591"/>
            <ac:grpSpMk id="12" creationId="{032D8612-31EB-44CF-A1D0-14FD4C705424}"/>
          </ac:grpSpMkLst>
        </pc:grpChg>
        <pc:picChg chg="add mod">
          <ac:chgData name="Lynne Wang" userId="dbbae91e60cd649f" providerId="LiveId" clId="{1B18BFA3-FCB2-4C0E-8664-4B76B90C11FE}" dt="2025-08-03T21:53:36.135" v="84" actId="26606"/>
          <ac:picMkLst>
            <pc:docMk/>
            <pc:sldMk cId="150750831" sldId="2591"/>
            <ac:picMk id="5" creationId="{555FE18B-ED04-8CBB-C426-9758D00D205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9AC5F4-AB66-4386-AF9B-7FB67B24FC35}" type="datetimeFigureOut">
              <a:rPr lang="en-US" smtClean="0"/>
              <a:t>8/3/2025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FF25F-221C-4F47-92F1-193826C998B3}" type="slidenum">
              <a:rPr lang="en-US" smtClean="0"/>
              <a:t>‹#›</a:t>
            </a:fld>
            <a:endParaRPr lang="en-US"/>
          </a:p>
        </p:txBody>
      </p:sp>
    </p:spTree>
    <p:extLst>
      <p:ext uri="{BB962C8B-B14F-4D97-AF65-F5344CB8AC3E}">
        <p14:creationId xmlns:p14="http://schemas.microsoft.com/office/powerpoint/2010/main" val="26502749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This presentation explores a novel approach to enhance CPC patent classification by leveraging contrastive learning techniques. We focus on improving section-level classification accuracy through innovative fine-tuning methods and a mixture of experts model architecture.
</a:t>
            </a:r>
          </a:p>
        </p:txBody>
      </p:sp>
      <p:sp>
        <p:nvSpPr>
          <p:cNvPr id="4" name="Slide Number Placeholder 3"/>
          <p:cNvSpPr>
            <a:spLocks noGrp="1"/>
          </p:cNvSpPr>
          <p:nvPr>
            <p:ph type="sldNum" sz="quarter" idx="5"/>
          </p:nvPr>
        </p:nvSpPr>
        <p:spPr/>
        <p:txBody>
          <a:bodyPr/>
          <a:lstStyle/>
          <a:p>
            <a:fld id="{F56AB4F3-D291-4772-9DCC-49BF0B779658}" type="slidenum">
              <a:rPr lang="en-US" smtClean="0"/>
              <a:t>1</a:t>
            </a:fld>
            <a:endParaRPr lang="en-US"/>
          </a:p>
        </p:txBody>
      </p:sp>
    </p:spTree>
    <p:extLst>
      <p:ext uri="{BB962C8B-B14F-4D97-AF65-F5344CB8AC3E}">
        <p14:creationId xmlns:p14="http://schemas.microsoft.com/office/powerpoint/2010/main" val="517958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Our approach improves patent classification via pairwise contrastive fine-tuning and taxonomy-aware modeling, offering enhanced semantic embeddings and a flexible classifier architecture.
Image source: Microsoft 365 content library
</a:t>
            </a:r>
          </a:p>
        </p:txBody>
      </p:sp>
      <p:sp>
        <p:nvSpPr>
          <p:cNvPr id="4" name="Slide Number Placeholder 3"/>
          <p:cNvSpPr>
            <a:spLocks noGrp="1"/>
          </p:cNvSpPr>
          <p:nvPr>
            <p:ph type="sldNum" sz="quarter" idx="5"/>
          </p:nvPr>
        </p:nvSpPr>
        <p:spPr/>
        <p:txBody>
          <a:bodyPr/>
          <a:lstStyle/>
          <a:p>
            <a:fld id="{F56AB4F3-D291-4772-9DCC-49BF0B779658}" type="slidenum">
              <a:rPr lang="en-US" smtClean="0"/>
              <a:t>11</a:t>
            </a:fld>
            <a:endParaRPr lang="en-US"/>
          </a:p>
        </p:txBody>
      </p:sp>
    </p:spTree>
    <p:extLst>
      <p:ext uri="{BB962C8B-B14F-4D97-AF65-F5344CB8AC3E}">
        <p14:creationId xmlns:p14="http://schemas.microsoft.com/office/powerpoint/2010/main" val="316464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The Cooperative Patent Classification (CPC) system is extensive and hierarchical, with multiple levels and thousands of categories. This complexity makes manual labeling difficult and motivates the need for automated, scalable classification solutions.
Image source: Microsoft 365 content library
</a:t>
            </a:r>
          </a:p>
        </p:txBody>
      </p:sp>
      <p:sp>
        <p:nvSpPr>
          <p:cNvPr id="4" name="Slide Number Placeholder 3"/>
          <p:cNvSpPr>
            <a:spLocks noGrp="1"/>
          </p:cNvSpPr>
          <p:nvPr>
            <p:ph type="sldNum" sz="quarter" idx="5"/>
          </p:nvPr>
        </p:nvSpPr>
        <p:spPr/>
        <p:txBody>
          <a:bodyPr/>
          <a:lstStyle/>
          <a:p>
            <a:fld id="{F56AB4F3-D291-4772-9DCC-49BF0B779658}" type="slidenum">
              <a:rPr lang="en-US" smtClean="0"/>
              <a:t>2</a:t>
            </a:fld>
            <a:endParaRPr lang="en-US"/>
          </a:p>
        </p:txBody>
      </p:sp>
    </p:spTree>
    <p:extLst>
      <p:ext uri="{BB962C8B-B14F-4D97-AF65-F5344CB8AC3E}">
        <p14:creationId xmlns:p14="http://schemas.microsoft.com/office/powerpoint/2010/main" val="36264816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8FF25F-221C-4F47-92F1-193826C998B3}" type="slidenum">
              <a:rPr lang="en-US" smtClean="0"/>
              <a:t>3</a:t>
            </a:fld>
            <a:endParaRPr lang="en-US"/>
          </a:p>
        </p:txBody>
      </p:sp>
    </p:spTree>
    <p:extLst>
      <p:ext uri="{BB962C8B-B14F-4D97-AF65-F5344CB8AC3E}">
        <p14:creationId xmlns:p14="http://schemas.microsoft.com/office/powerpoint/2010/main" val="2536264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First, we fine-tune the E5-Base-V2 embeddings using contrastive learning for better semantic separation. Second, a mixture of experts classifier leverages these embeddings along with taxonomy features to predict CPC sections.
Image source: Microsoft 365 content library
</a:t>
            </a:r>
          </a:p>
        </p:txBody>
      </p:sp>
      <p:sp>
        <p:nvSpPr>
          <p:cNvPr id="4" name="Slide Number Placeholder 3"/>
          <p:cNvSpPr>
            <a:spLocks noGrp="1"/>
          </p:cNvSpPr>
          <p:nvPr>
            <p:ph type="sldNum" sz="quarter" idx="5"/>
          </p:nvPr>
        </p:nvSpPr>
        <p:spPr/>
        <p:txBody>
          <a:bodyPr/>
          <a:lstStyle/>
          <a:p>
            <a:fld id="{F56AB4F3-D291-4772-9DCC-49BF0B779658}" type="slidenum">
              <a:rPr lang="en-US" smtClean="0"/>
              <a:t>5</a:t>
            </a:fld>
            <a:endParaRPr lang="en-US"/>
          </a:p>
        </p:txBody>
      </p:sp>
    </p:spTree>
    <p:extLst>
      <p:ext uri="{BB962C8B-B14F-4D97-AF65-F5344CB8AC3E}">
        <p14:creationId xmlns:p14="http://schemas.microsoft.com/office/powerpoint/2010/main" val="34527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Contrastive fine-tuning adjusts E5-Base-V2 embeddings to cluster patents from the same CPC section closer while pushing different sections apart, enhancing discriminative power for classification.
Image source: Microsoft 365 content library
</a:t>
            </a:r>
          </a:p>
        </p:txBody>
      </p:sp>
      <p:sp>
        <p:nvSpPr>
          <p:cNvPr id="4" name="Slide Number Placeholder 3"/>
          <p:cNvSpPr>
            <a:spLocks noGrp="1"/>
          </p:cNvSpPr>
          <p:nvPr>
            <p:ph type="sldNum" sz="quarter" idx="5"/>
          </p:nvPr>
        </p:nvSpPr>
        <p:spPr/>
        <p:txBody>
          <a:bodyPr/>
          <a:lstStyle/>
          <a:p>
            <a:fld id="{F56AB4F3-D291-4772-9DCC-49BF0B779658}" type="slidenum">
              <a:rPr lang="en-US" smtClean="0"/>
              <a:t>6</a:t>
            </a:fld>
            <a:endParaRPr lang="en-US"/>
          </a:p>
        </p:txBody>
      </p:sp>
    </p:spTree>
    <p:extLst>
      <p:ext uri="{BB962C8B-B14F-4D97-AF65-F5344CB8AC3E}">
        <p14:creationId xmlns:p14="http://schemas.microsoft.com/office/powerpoint/2010/main" val="2677842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We enrich the model with features derived from CPC descriptions, enabling it to utilize hierarchical taxonomy information, which improves accuracy especially for closely related classes.
Image source: Microsoft 365 content library
</a:t>
            </a:r>
          </a:p>
        </p:txBody>
      </p:sp>
      <p:sp>
        <p:nvSpPr>
          <p:cNvPr id="4" name="Slide Number Placeholder 3"/>
          <p:cNvSpPr>
            <a:spLocks noGrp="1"/>
          </p:cNvSpPr>
          <p:nvPr>
            <p:ph type="sldNum" sz="quarter" idx="5"/>
          </p:nvPr>
        </p:nvSpPr>
        <p:spPr/>
        <p:txBody>
          <a:bodyPr/>
          <a:lstStyle/>
          <a:p>
            <a:fld id="{F56AB4F3-D291-4772-9DCC-49BF0B779658}" type="slidenum">
              <a:rPr lang="en-US" smtClean="0"/>
              <a:t>7</a:t>
            </a:fld>
            <a:endParaRPr lang="en-US"/>
          </a:p>
        </p:txBody>
      </p:sp>
    </p:spTree>
    <p:extLst>
      <p:ext uri="{BB962C8B-B14F-4D97-AF65-F5344CB8AC3E}">
        <p14:creationId xmlns:p14="http://schemas.microsoft.com/office/powerpoint/2010/main" val="2077870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Training pairs are formed by grouping patents sharing the same CPC section as similar pairs, and those from different sections as dissimilar pairs, enabling the model to learn meaningful semantic distinctions.
Image source: Microsoft 365 content library
</a:t>
            </a:r>
          </a:p>
        </p:txBody>
      </p:sp>
      <p:sp>
        <p:nvSpPr>
          <p:cNvPr id="4" name="Slide Number Placeholder 3"/>
          <p:cNvSpPr>
            <a:spLocks noGrp="1"/>
          </p:cNvSpPr>
          <p:nvPr>
            <p:ph type="sldNum" sz="quarter" idx="5"/>
          </p:nvPr>
        </p:nvSpPr>
        <p:spPr/>
        <p:txBody>
          <a:bodyPr/>
          <a:lstStyle/>
          <a:p>
            <a:fld id="{F56AB4F3-D291-4772-9DCC-49BF0B779658}" type="slidenum">
              <a:rPr lang="en-US" smtClean="0"/>
              <a:t>8</a:t>
            </a:fld>
            <a:endParaRPr lang="en-US"/>
          </a:p>
        </p:txBody>
      </p:sp>
    </p:spTree>
    <p:extLst>
      <p:ext uri="{BB962C8B-B14F-4D97-AF65-F5344CB8AC3E}">
        <p14:creationId xmlns:p14="http://schemas.microsoft.com/office/powerpoint/2010/main" val="3373565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Through contrastive loss, embeddings are tuned so patents within the same section cluster tightly, while those from other sections are separated in the embedding space, improving downstream classification.
Image source: Microsoft 365 content library
</a:t>
            </a:r>
          </a:p>
        </p:txBody>
      </p:sp>
      <p:sp>
        <p:nvSpPr>
          <p:cNvPr id="4" name="Slide Number Placeholder 3"/>
          <p:cNvSpPr>
            <a:spLocks noGrp="1"/>
          </p:cNvSpPr>
          <p:nvPr>
            <p:ph type="sldNum" sz="quarter" idx="5"/>
          </p:nvPr>
        </p:nvSpPr>
        <p:spPr/>
        <p:txBody>
          <a:bodyPr/>
          <a:lstStyle/>
          <a:p>
            <a:fld id="{F56AB4F3-D291-4772-9DCC-49BF0B779658}" type="slidenum">
              <a:rPr lang="en-US" smtClean="0"/>
              <a:t>9</a:t>
            </a:fld>
            <a:endParaRPr lang="en-US"/>
          </a:p>
        </p:txBody>
      </p:sp>
    </p:spTree>
    <p:extLst>
      <p:ext uri="{BB962C8B-B14F-4D97-AF65-F5344CB8AC3E}">
        <p14:creationId xmlns:p14="http://schemas.microsoft.com/office/powerpoint/2010/main" val="2583179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We evaluate our approach on a dataset of 20,000 patents extracted from the USPTO XML data as of 2025, providing a comprehensive and current benchmark for section-level CPC classification.
Image source: Microsoft 365 content library
</a:t>
            </a:r>
          </a:p>
        </p:txBody>
      </p:sp>
      <p:sp>
        <p:nvSpPr>
          <p:cNvPr id="4" name="Slide Number Placeholder 3"/>
          <p:cNvSpPr>
            <a:spLocks noGrp="1"/>
          </p:cNvSpPr>
          <p:nvPr>
            <p:ph type="sldNum" sz="quarter" idx="5"/>
          </p:nvPr>
        </p:nvSpPr>
        <p:spPr/>
        <p:txBody>
          <a:bodyPr/>
          <a:lstStyle/>
          <a:p>
            <a:fld id="{F56AB4F3-D291-4772-9DCC-49BF0B779658}" type="slidenum">
              <a:rPr lang="en-US" smtClean="0"/>
              <a:t>10</a:t>
            </a:fld>
            <a:endParaRPr lang="en-US"/>
          </a:p>
        </p:txBody>
      </p:sp>
    </p:spTree>
    <p:extLst>
      <p:ext uri="{BB962C8B-B14F-4D97-AF65-F5344CB8AC3E}">
        <p14:creationId xmlns:p14="http://schemas.microsoft.com/office/powerpoint/2010/main" val="2275342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FF2F-ABD4-F109-B270-67A37CE8B9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609513-1BEF-79C1-8ED8-CAC29B3BFE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BE2258-9737-FA07-A19E-9F58641E4234}"/>
              </a:ext>
            </a:extLst>
          </p:cNvPr>
          <p:cNvSpPr>
            <a:spLocks noGrp="1"/>
          </p:cNvSpPr>
          <p:nvPr>
            <p:ph type="dt" sz="half" idx="10"/>
          </p:nvPr>
        </p:nvSpPr>
        <p:spPr/>
        <p:txBody>
          <a:bodyPr/>
          <a:lstStyle/>
          <a:p>
            <a:fld id="{D2117239-EF13-4162-90C0-C82B4EB20478}" type="datetimeFigureOut">
              <a:rPr lang="en-US" smtClean="0"/>
              <a:t>8/3/2025</a:t>
            </a:fld>
            <a:endParaRPr lang="en-US"/>
          </a:p>
        </p:txBody>
      </p:sp>
      <p:sp>
        <p:nvSpPr>
          <p:cNvPr id="5" name="Footer Placeholder 4">
            <a:extLst>
              <a:ext uri="{FF2B5EF4-FFF2-40B4-BE49-F238E27FC236}">
                <a16:creationId xmlns:a16="http://schemas.microsoft.com/office/drawing/2014/main" id="{3ADCC193-E148-43EC-E31F-F3E85A4B5E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BD435A-4E14-D2B5-1FD5-EE8153921585}"/>
              </a:ext>
            </a:extLst>
          </p:cNvPr>
          <p:cNvSpPr>
            <a:spLocks noGrp="1"/>
          </p:cNvSpPr>
          <p:nvPr>
            <p:ph type="sldNum" sz="quarter" idx="12"/>
          </p:nvPr>
        </p:nvSpPr>
        <p:spPr/>
        <p:txBody>
          <a:bodyPr/>
          <a:lstStyle/>
          <a:p>
            <a:fld id="{C49F1FBE-8205-4F80-98BE-D60CB9BE4701}" type="slidenum">
              <a:rPr lang="en-US" smtClean="0"/>
              <a:t>‹#›</a:t>
            </a:fld>
            <a:endParaRPr lang="en-US"/>
          </a:p>
        </p:txBody>
      </p:sp>
    </p:spTree>
    <p:extLst>
      <p:ext uri="{BB962C8B-B14F-4D97-AF65-F5344CB8AC3E}">
        <p14:creationId xmlns:p14="http://schemas.microsoft.com/office/powerpoint/2010/main" val="877072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DD603-FD0E-726D-3C84-889B6929A6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40919F-91B8-6D38-5B51-931915028A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EDE15-7825-7621-81F5-68A11BFA458A}"/>
              </a:ext>
            </a:extLst>
          </p:cNvPr>
          <p:cNvSpPr>
            <a:spLocks noGrp="1"/>
          </p:cNvSpPr>
          <p:nvPr>
            <p:ph type="dt" sz="half" idx="10"/>
          </p:nvPr>
        </p:nvSpPr>
        <p:spPr/>
        <p:txBody>
          <a:bodyPr/>
          <a:lstStyle/>
          <a:p>
            <a:fld id="{D2117239-EF13-4162-90C0-C82B4EB20478}" type="datetimeFigureOut">
              <a:rPr lang="en-US" smtClean="0"/>
              <a:t>8/3/2025</a:t>
            </a:fld>
            <a:endParaRPr lang="en-US"/>
          </a:p>
        </p:txBody>
      </p:sp>
      <p:sp>
        <p:nvSpPr>
          <p:cNvPr id="5" name="Footer Placeholder 4">
            <a:extLst>
              <a:ext uri="{FF2B5EF4-FFF2-40B4-BE49-F238E27FC236}">
                <a16:creationId xmlns:a16="http://schemas.microsoft.com/office/drawing/2014/main" id="{9C55DB67-3508-CE0C-D553-F4D407B1F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495ECF-40DC-2EC2-B5E2-E5CECC239CFA}"/>
              </a:ext>
            </a:extLst>
          </p:cNvPr>
          <p:cNvSpPr>
            <a:spLocks noGrp="1"/>
          </p:cNvSpPr>
          <p:nvPr>
            <p:ph type="sldNum" sz="quarter" idx="12"/>
          </p:nvPr>
        </p:nvSpPr>
        <p:spPr/>
        <p:txBody>
          <a:bodyPr/>
          <a:lstStyle/>
          <a:p>
            <a:fld id="{C49F1FBE-8205-4F80-98BE-D60CB9BE4701}" type="slidenum">
              <a:rPr lang="en-US" smtClean="0"/>
              <a:t>‹#›</a:t>
            </a:fld>
            <a:endParaRPr lang="en-US"/>
          </a:p>
        </p:txBody>
      </p:sp>
    </p:spTree>
    <p:extLst>
      <p:ext uri="{BB962C8B-B14F-4D97-AF65-F5344CB8AC3E}">
        <p14:creationId xmlns:p14="http://schemas.microsoft.com/office/powerpoint/2010/main" val="170373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355F89-F302-D7B1-E25A-C8173B52FD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BE4007-CFF5-D33B-B266-3FDFB54E34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C8D809-410D-4B86-99DE-E484E74B6E8B}"/>
              </a:ext>
            </a:extLst>
          </p:cNvPr>
          <p:cNvSpPr>
            <a:spLocks noGrp="1"/>
          </p:cNvSpPr>
          <p:nvPr>
            <p:ph type="dt" sz="half" idx="10"/>
          </p:nvPr>
        </p:nvSpPr>
        <p:spPr/>
        <p:txBody>
          <a:bodyPr/>
          <a:lstStyle/>
          <a:p>
            <a:fld id="{D2117239-EF13-4162-90C0-C82B4EB20478}" type="datetimeFigureOut">
              <a:rPr lang="en-US" smtClean="0"/>
              <a:t>8/3/2025</a:t>
            </a:fld>
            <a:endParaRPr lang="en-US"/>
          </a:p>
        </p:txBody>
      </p:sp>
      <p:sp>
        <p:nvSpPr>
          <p:cNvPr id="5" name="Footer Placeholder 4">
            <a:extLst>
              <a:ext uri="{FF2B5EF4-FFF2-40B4-BE49-F238E27FC236}">
                <a16:creationId xmlns:a16="http://schemas.microsoft.com/office/drawing/2014/main" id="{53205635-6283-8EDE-3BF8-E913100286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DDF30C-6EC3-540D-467C-95B580B51997}"/>
              </a:ext>
            </a:extLst>
          </p:cNvPr>
          <p:cNvSpPr>
            <a:spLocks noGrp="1"/>
          </p:cNvSpPr>
          <p:nvPr>
            <p:ph type="sldNum" sz="quarter" idx="12"/>
          </p:nvPr>
        </p:nvSpPr>
        <p:spPr/>
        <p:txBody>
          <a:bodyPr/>
          <a:lstStyle/>
          <a:p>
            <a:fld id="{C49F1FBE-8205-4F80-98BE-D60CB9BE4701}" type="slidenum">
              <a:rPr lang="en-US" smtClean="0"/>
              <a:t>‹#›</a:t>
            </a:fld>
            <a:endParaRPr lang="en-US"/>
          </a:p>
        </p:txBody>
      </p:sp>
    </p:spTree>
    <p:extLst>
      <p:ext uri="{BB962C8B-B14F-4D97-AF65-F5344CB8AC3E}">
        <p14:creationId xmlns:p14="http://schemas.microsoft.com/office/powerpoint/2010/main" val="65807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18707-FF2A-F664-5AE7-361B27FC0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92EEF2-52C1-1A7E-34F6-9B42FC7362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C9EA3-99E8-25F4-D36A-D1AE8E4BD21E}"/>
              </a:ext>
            </a:extLst>
          </p:cNvPr>
          <p:cNvSpPr>
            <a:spLocks noGrp="1"/>
          </p:cNvSpPr>
          <p:nvPr>
            <p:ph type="dt" sz="half" idx="10"/>
          </p:nvPr>
        </p:nvSpPr>
        <p:spPr/>
        <p:txBody>
          <a:bodyPr/>
          <a:lstStyle/>
          <a:p>
            <a:fld id="{D2117239-EF13-4162-90C0-C82B4EB20478}" type="datetimeFigureOut">
              <a:rPr lang="en-US" smtClean="0"/>
              <a:t>8/3/2025</a:t>
            </a:fld>
            <a:endParaRPr lang="en-US"/>
          </a:p>
        </p:txBody>
      </p:sp>
      <p:sp>
        <p:nvSpPr>
          <p:cNvPr id="5" name="Footer Placeholder 4">
            <a:extLst>
              <a:ext uri="{FF2B5EF4-FFF2-40B4-BE49-F238E27FC236}">
                <a16:creationId xmlns:a16="http://schemas.microsoft.com/office/drawing/2014/main" id="{DAC9B8A1-2AAD-F888-5654-D222D8DA2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533824-9381-24BB-D0B4-54EAF7BFF39A}"/>
              </a:ext>
            </a:extLst>
          </p:cNvPr>
          <p:cNvSpPr>
            <a:spLocks noGrp="1"/>
          </p:cNvSpPr>
          <p:nvPr>
            <p:ph type="sldNum" sz="quarter" idx="12"/>
          </p:nvPr>
        </p:nvSpPr>
        <p:spPr/>
        <p:txBody>
          <a:bodyPr/>
          <a:lstStyle/>
          <a:p>
            <a:fld id="{C49F1FBE-8205-4F80-98BE-D60CB9BE4701}" type="slidenum">
              <a:rPr lang="en-US" smtClean="0"/>
              <a:t>‹#›</a:t>
            </a:fld>
            <a:endParaRPr lang="en-US"/>
          </a:p>
        </p:txBody>
      </p:sp>
    </p:spTree>
    <p:extLst>
      <p:ext uri="{BB962C8B-B14F-4D97-AF65-F5344CB8AC3E}">
        <p14:creationId xmlns:p14="http://schemas.microsoft.com/office/powerpoint/2010/main" val="2606306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28641-E025-0FFF-68A6-2AC889D1D5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4B6D95-3ED0-0100-22B0-AB5BC6CE09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8C510D-5320-C537-DABB-DF2EFEFA513F}"/>
              </a:ext>
            </a:extLst>
          </p:cNvPr>
          <p:cNvSpPr>
            <a:spLocks noGrp="1"/>
          </p:cNvSpPr>
          <p:nvPr>
            <p:ph type="dt" sz="half" idx="10"/>
          </p:nvPr>
        </p:nvSpPr>
        <p:spPr/>
        <p:txBody>
          <a:bodyPr/>
          <a:lstStyle/>
          <a:p>
            <a:fld id="{D2117239-EF13-4162-90C0-C82B4EB20478}" type="datetimeFigureOut">
              <a:rPr lang="en-US" smtClean="0"/>
              <a:t>8/3/2025</a:t>
            </a:fld>
            <a:endParaRPr lang="en-US"/>
          </a:p>
        </p:txBody>
      </p:sp>
      <p:sp>
        <p:nvSpPr>
          <p:cNvPr id="5" name="Footer Placeholder 4">
            <a:extLst>
              <a:ext uri="{FF2B5EF4-FFF2-40B4-BE49-F238E27FC236}">
                <a16:creationId xmlns:a16="http://schemas.microsoft.com/office/drawing/2014/main" id="{4146EDF7-9846-30ED-D5D8-AA3A4EC506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51E683-FB0C-45BA-B6FB-18E872DD377D}"/>
              </a:ext>
            </a:extLst>
          </p:cNvPr>
          <p:cNvSpPr>
            <a:spLocks noGrp="1"/>
          </p:cNvSpPr>
          <p:nvPr>
            <p:ph type="sldNum" sz="quarter" idx="12"/>
          </p:nvPr>
        </p:nvSpPr>
        <p:spPr/>
        <p:txBody>
          <a:bodyPr/>
          <a:lstStyle/>
          <a:p>
            <a:fld id="{C49F1FBE-8205-4F80-98BE-D60CB9BE4701}" type="slidenum">
              <a:rPr lang="en-US" smtClean="0"/>
              <a:t>‹#›</a:t>
            </a:fld>
            <a:endParaRPr lang="en-US"/>
          </a:p>
        </p:txBody>
      </p:sp>
    </p:spTree>
    <p:extLst>
      <p:ext uri="{BB962C8B-B14F-4D97-AF65-F5344CB8AC3E}">
        <p14:creationId xmlns:p14="http://schemas.microsoft.com/office/powerpoint/2010/main" val="807248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CE423-2FEC-CFDC-411F-6000C4F25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6DE27C-124B-E5DC-5B3F-1CD161E30E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467DC-8805-C7F6-51CA-EF1273CF50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20AEF2-D02A-5579-20C4-379E9005393F}"/>
              </a:ext>
            </a:extLst>
          </p:cNvPr>
          <p:cNvSpPr>
            <a:spLocks noGrp="1"/>
          </p:cNvSpPr>
          <p:nvPr>
            <p:ph type="dt" sz="half" idx="10"/>
          </p:nvPr>
        </p:nvSpPr>
        <p:spPr/>
        <p:txBody>
          <a:bodyPr/>
          <a:lstStyle/>
          <a:p>
            <a:fld id="{D2117239-EF13-4162-90C0-C82B4EB20478}" type="datetimeFigureOut">
              <a:rPr lang="en-US" smtClean="0"/>
              <a:t>8/3/2025</a:t>
            </a:fld>
            <a:endParaRPr lang="en-US"/>
          </a:p>
        </p:txBody>
      </p:sp>
      <p:sp>
        <p:nvSpPr>
          <p:cNvPr id="6" name="Footer Placeholder 5">
            <a:extLst>
              <a:ext uri="{FF2B5EF4-FFF2-40B4-BE49-F238E27FC236}">
                <a16:creationId xmlns:a16="http://schemas.microsoft.com/office/drawing/2014/main" id="{DA821ADA-7B5B-386A-FE9B-B0C5F2D877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42D527-B157-3237-3457-78296B536A41}"/>
              </a:ext>
            </a:extLst>
          </p:cNvPr>
          <p:cNvSpPr>
            <a:spLocks noGrp="1"/>
          </p:cNvSpPr>
          <p:nvPr>
            <p:ph type="sldNum" sz="quarter" idx="12"/>
          </p:nvPr>
        </p:nvSpPr>
        <p:spPr/>
        <p:txBody>
          <a:bodyPr/>
          <a:lstStyle/>
          <a:p>
            <a:fld id="{C49F1FBE-8205-4F80-98BE-D60CB9BE4701}" type="slidenum">
              <a:rPr lang="en-US" smtClean="0"/>
              <a:t>‹#›</a:t>
            </a:fld>
            <a:endParaRPr lang="en-US"/>
          </a:p>
        </p:txBody>
      </p:sp>
    </p:spTree>
    <p:extLst>
      <p:ext uri="{BB962C8B-B14F-4D97-AF65-F5344CB8AC3E}">
        <p14:creationId xmlns:p14="http://schemas.microsoft.com/office/powerpoint/2010/main" val="3331875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9232A-6EE4-C4FE-95C3-C79423B320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70A476-10F3-45A8-CF03-80D59E6DDC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257827-F884-E7E5-EBF5-F85DC52905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A56E85-0928-52E0-2A49-133B61FEC1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2E48F2-3E43-9CE7-0C16-BD931553B7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8E1C2E-2EFA-D348-545B-9E424B75CCE2}"/>
              </a:ext>
            </a:extLst>
          </p:cNvPr>
          <p:cNvSpPr>
            <a:spLocks noGrp="1"/>
          </p:cNvSpPr>
          <p:nvPr>
            <p:ph type="dt" sz="half" idx="10"/>
          </p:nvPr>
        </p:nvSpPr>
        <p:spPr/>
        <p:txBody>
          <a:bodyPr/>
          <a:lstStyle/>
          <a:p>
            <a:fld id="{D2117239-EF13-4162-90C0-C82B4EB20478}" type="datetimeFigureOut">
              <a:rPr lang="en-US" smtClean="0"/>
              <a:t>8/3/2025</a:t>
            </a:fld>
            <a:endParaRPr lang="en-US"/>
          </a:p>
        </p:txBody>
      </p:sp>
      <p:sp>
        <p:nvSpPr>
          <p:cNvPr id="8" name="Footer Placeholder 7">
            <a:extLst>
              <a:ext uri="{FF2B5EF4-FFF2-40B4-BE49-F238E27FC236}">
                <a16:creationId xmlns:a16="http://schemas.microsoft.com/office/drawing/2014/main" id="{E58D213D-18E9-D872-6449-327BE1934E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5D23B3-8EFA-A188-ED08-7CD3B9F71C21}"/>
              </a:ext>
            </a:extLst>
          </p:cNvPr>
          <p:cNvSpPr>
            <a:spLocks noGrp="1"/>
          </p:cNvSpPr>
          <p:nvPr>
            <p:ph type="sldNum" sz="quarter" idx="12"/>
          </p:nvPr>
        </p:nvSpPr>
        <p:spPr/>
        <p:txBody>
          <a:bodyPr/>
          <a:lstStyle/>
          <a:p>
            <a:fld id="{C49F1FBE-8205-4F80-98BE-D60CB9BE4701}" type="slidenum">
              <a:rPr lang="en-US" smtClean="0"/>
              <a:t>‹#›</a:t>
            </a:fld>
            <a:endParaRPr lang="en-US"/>
          </a:p>
        </p:txBody>
      </p:sp>
    </p:spTree>
    <p:extLst>
      <p:ext uri="{BB962C8B-B14F-4D97-AF65-F5344CB8AC3E}">
        <p14:creationId xmlns:p14="http://schemas.microsoft.com/office/powerpoint/2010/main" val="3131078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C8033-D848-A3C4-2B72-9C808FB479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F5C92B-FFDE-2605-9A7C-2D98E9A00C60}"/>
              </a:ext>
            </a:extLst>
          </p:cNvPr>
          <p:cNvSpPr>
            <a:spLocks noGrp="1"/>
          </p:cNvSpPr>
          <p:nvPr>
            <p:ph type="dt" sz="half" idx="10"/>
          </p:nvPr>
        </p:nvSpPr>
        <p:spPr/>
        <p:txBody>
          <a:bodyPr/>
          <a:lstStyle/>
          <a:p>
            <a:fld id="{D2117239-EF13-4162-90C0-C82B4EB20478}" type="datetimeFigureOut">
              <a:rPr lang="en-US" smtClean="0"/>
              <a:t>8/3/2025</a:t>
            </a:fld>
            <a:endParaRPr lang="en-US"/>
          </a:p>
        </p:txBody>
      </p:sp>
      <p:sp>
        <p:nvSpPr>
          <p:cNvPr id="4" name="Footer Placeholder 3">
            <a:extLst>
              <a:ext uri="{FF2B5EF4-FFF2-40B4-BE49-F238E27FC236}">
                <a16:creationId xmlns:a16="http://schemas.microsoft.com/office/drawing/2014/main" id="{4BFFBC89-DF7F-BB54-21E4-500F4628A2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865962-FC38-DAA2-D4EC-CCB95FC8F65B}"/>
              </a:ext>
            </a:extLst>
          </p:cNvPr>
          <p:cNvSpPr>
            <a:spLocks noGrp="1"/>
          </p:cNvSpPr>
          <p:nvPr>
            <p:ph type="sldNum" sz="quarter" idx="12"/>
          </p:nvPr>
        </p:nvSpPr>
        <p:spPr/>
        <p:txBody>
          <a:bodyPr/>
          <a:lstStyle/>
          <a:p>
            <a:fld id="{C49F1FBE-8205-4F80-98BE-D60CB9BE4701}" type="slidenum">
              <a:rPr lang="en-US" smtClean="0"/>
              <a:t>‹#›</a:t>
            </a:fld>
            <a:endParaRPr lang="en-US"/>
          </a:p>
        </p:txBody>
      </p:sp>
    </p:spTree>
    <p:extLst>
      <p:ext uri="{BB962C8B-B14F-4D97-AF65-F5344CB8AC3E}">
        <p14:creationId xmlns:p14="http://schemas.microsoft.com/office/powerpoint/2010/main" val="4145389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BA0C29-1E08-569B-5470-04D9206F5BA3}"/>
              </a:ext>
            </a:extLst>
          </p:cNvPr>
          <p:cNvSpPr>
            <a:spLocks noGrp="1"/>
          </p:cNvSpPr>
          <p:nvPr>
            <p:ph type="dt" sz="half" idx="10"/>
          </p:nvPr>
        </p:nvSpPr>
        <p:spPr/>
        <p:txBody>
          <a:bodyPr/>
          <a:lstStyle/>
          <a:p>
            <a:fld id="{D2117239-EF13-4162-90C0-C82B4EB20478}" type="datetimeFigureOut">
              <a:rPr lang="en-US" smtClean="0"/>
              <a:t>8/3/2025</a:t>
            </a:fld>
            <a:endParaRPr lang="en-US"/>
          </a:p>
        </p:txBody>
      </p:sp>
      <p:sp>
        <p:nvSpPr>
          <p:cNvPr id="3" name="Footer Placeholder 2">
            <a:extLst>
              <a:ext uri="{FF2B5EF4-FFF2-40B4-BE49-F238E27FC236}">
                <a16:creationId xmlns:a16="http://schemas.microsoft.com/office/drawing/2014/main" id="{2C492F47-49DA-9469-11DB-A46CBB8DE4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6D096-29AC-8C30-3167-BE4CFF5272D1}"/>
              </a:ext>
            </a:extLst>
          </p:cNvPr>
          <p:cNvSpPr>
            <a:spLocks noGrp="1"/>
          </p:cNvSpPr>
          <p:nvPr>
            <p:ph type="sldNum" sz="quarter" idx="12"/>
          </p:nvPr>
        </p:nvSpPr>
        <p:spPr/>
        <p:txBody>
          <a:bodyPr/>
          <a:lstStyle/>
          <a:p>
            <a:fld id="{C49F1FBE-8205-4F80-98BE-D60CB9BE4701}" type="slidenum">
              <a:rPr lang="en-US" smtClean="0"/>
              <a:t>‹#›</a:t>
            </a:fld>
            <a:endParaRPr lang="en-US"/>
          </a:p>
        </p:txBody>
      </p:sp>
    </p:spTree>
    <p:extLst>
      <p:ext uri="{BB962C8B-B14F-4D97-AF65-F5344CB8AC3E}">
        <p14:creationId xmlns:p14="http://schemas.microsoft.com/office/powerpoint/2010/main" val="17368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F011-1529-34DF-B010-FDC4741F3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811CDE-0208-7847-6BCC-2D4281FB6F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84C08B-6083-2C60-B454-8330549863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0DC3FA-4DC1-9410-8C7D-98B0D2B8431F}"/>
              </a:ext>
            </a:extLst>
          </p:cNvPr>
          <p:cNvSpPr>
            <a:spLocks noGrp="1"/>
          </p:cNvSpPr>
          <p:nvPr>
            <p:ph type="dt" sz="half" idx="10"/>
          </p:nvPr>
        </p:nvSpPr>
        <p:spPr/>
        <p:txBody>
          <a:bodyPr/>
          <a:lstStyle/>
          <a:p>
            <a:fld id="{D2117239-EF13-4162-90C0-C82B4EB20478}" type="datetimeFigureOut">
              <a:rPr lang="en-US" smtClean="0"/>
              <a:t>8/3/2025</a:t>
            </a:fld>
            <a:endParaRPr lang="en-US"/>
          </a:p>
        </p:txBody>
      </p:sp>
      <p:sp>
        <p:nvSpPr>
          <p:cNvPr id="6" name="Footer Placeholder 5">
            <a:extLst>
              <a:ext uri="{FF2B5EF4-FFF2-40B4-BE49-F238E27FC236}">
                <a16:creationId xmlns:a16="http://schemas.microsoft.com/office/drawing/2014/main" id="{19304449-235B-71CC-C462-DB1E1CAE4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9329D9-4D64-FC07-3B33-B5BCF4D1F213}"/>
              </a:ext>
            </a:extLst>
          </p:cNvPr>
          <p:cNvSpPr>
            <a:spLocks noGrp="1"/>
          </p:cNvSpPr>
          <p:nvPr>
            <p:ph type="sldNum" sz="quarter" idx="12"/>
          </p:nvPr>
        </p:nvSpPr>
        <p:spPr/>
        <p:txBody>
          <a:bodyPr/>
          <a:lstStyle/>
          <a:p>
            <a:fld id="{C49F1FBE-8205-4F80-98BE-D60CB9BE4701}" type="slidenum">
              <a:rPr lang="en-US" smtClean="0"/>
              <a:t>‹#›</a:t>
            </a:fld>
            <a:endParaRPr lang="en-US"/>
          </a:p>
        </p:txBody>
      </p:sp>
    </p:spTree>
    <p:extLst>
      <p:ext uri="{BB962C8B-B14F-4D97-AF65-F5344CB8AC3E}">
        <p14:creationId xmlns:p14="http://schemas.microsoft.com/office/powerpoint/2010/main" val="1754212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FCDC-FB44-BF51-9CBD-03D7B4D77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AE2388-97A0-B023-B380-008287A41F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9A769D-87A3-EB26-A938-EAFFAF7E4C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9570F2-6575-853C-3626-7A9479E52466}"/>
              </a:ext>
            </a:extLst>
          </p:cNvPr>
          <p:cNvSpPr>
            <a:spLocks noGrp="1"/>
          </p:cNvSpPr>
          <p:nvPr>
            <p:ph type="dt" sz="half" idx="10"/>
          </p:nvPr>
        </p:nvSpPr>
        <p:spPr/>
        <p:txBody>
          <a:bodyPr/>
          <a:lstStyle/>
          <a:p>
            <a:fld id="{D2117239-EF13-4162-90C0-C82B4EB20478}" type="datetimeFigureOut">
              <a:rPr lang="en-US" smtClean="0"/>
              <a:t>8/3/2025</a:t>
            </a:fld>
            <a:endParaRPr lang="en-US"/>
          </a:p>
        </p:txBody>
      </p:sp>
      <p:sp>
        <p:nvSpPr>
          <p:cNvPr id="6" name="Footer Placeholder 5">
            <a:extLst>
              <a:ext uri="{FF2B5EF4-FFF2-40B4-BE49-F238E27FC236}">
                <a16:creationId xmlns:a16="http://schemas.microsoft.com/office/drawing/2014/main" id="{DB1F91E2-7EAF-5C3B-6759-8A15EE5088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DEF90F-9D85-3571-97F9-3FAA6AB47CAE}"/>
              </a:ext>
            </a:extLst>
          </p:cNvPr>
          <p:cNvSpPr>
            <a:spLocks noGrp="1"/>
          </p:cNvSpPr>
          <p:nvPr>
            <p:ph type="sldNum" sz="quarter" idx="12"/>
          </p:nvPr>
        </p:nvSpPr>
        <p:spPr/>
        <p:txBody>
          <a:bodyPr/>
          <a:lstStyle/>
          <a:p>
            <a:fld id="{C49F1FBE-8205-4F80-98BE-D60CB9BE4701}" type="slidenum">
              <a:rPr lang="en-US" smtClean="0"/>
              <a:t>‹#›</a:t>
            </a:fld>
            <a:endParaRPr lang="en-US"/>
          </a:p>
        </p:txBody>
      </p:sp>
    </p:spTree>
    <p:extLst>
      <p:ext uri="{BB962C8B-B14F-4D97-AF65-F5344CB8AC3E}">
        <p14:creationId xmlns:p14="http://schemas.microsoft.com/office/powerpoint/2010/main" val="13641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3703D7-2657-BBA7-4A44-7E4D74FBAC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8C8110-F720-1CA8-DAD7-95F8228BD9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6FF454-9BCA-C18F-E240-124B098D45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117239-EF13-4162-90C0-C82B4EB20478}" type="datetimeFigureOut">
              <a:rPr lang="en-US" smtClean="0"/>
              <a:t>8/3/2025</a:t>
            </a:fld>
            <a:endParaRPr lang="en-US"/>
          </a:p>
        </p:txBody>
      </p:sp>
      <p:sp>
        <p:nvSpPr>
          <p:cNvPr id="5" name="Footer Placeholder 4">
            <a:extLst>
              <a:ext uri="{FF2B5EF4-FFF2-40B4-BE49-F238E27FC236}">
                <a16:creationId xmlns:a16="http://schemas.microsoft.com/office/drawing/2014/main" id="{EA636714-7D72-ED38-E77F-B19E26796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DEABAFE-CE25-A9CB-B178-F9F231D81E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9F1FBE-8205-4F80-98BE-D60CB9BE4701}" type="slidenum">
              <a:rPr lang="en-US" smtClean="0"/>
              <a:t>‹#›</a:t>
            </a:fld>
            <a:endParaRPr lang="en-US"/>
          </a:p>
        </p:txBody>
      </p:sp>
    </p:spTree>
    <p:extLst>
      <p:ext uri="{BB962C8B-B14F-4D97-AF65-F5344CB8AC3E}">
        <p14:creationId xmlns:p14="http://schemas.microsoft.com/office/powerpoint/2010/main" val="1574788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lwang9/mids-w266-final-projec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0E21785-62D8-430F-9521-90166EF7C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D7CF8A0-D3E4-4A16-87D3-1D973AC61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13296" y="697832"/>
            <a:ext cx="8189484" cy="5541981"/>
          </a:xfrm>
          <a:custGeom>
            <a:avLst/>
            <a:gdLst>
              <a:gd name="connsiteX0" fmla="*/ 1164045 w 7323233"/>
              <a:gd name="connsiteY0" fmla="*/ 25 h 5835507"/>
              <a:gd name="connsiteX1" fmla="*/ 1213723 w 7323233"/>
              <a:gd name="connsiteY1" fmla="*/ 8385 h 5835507"/>
              <a:gd name="connsiteX2" fmla="*/ 2251656 w 7323233"/>
              <a:gd name="connsiteY2" fmla="*/ 138318 h 5835507"/>
              <a:gd name="connsiteX3" fmla="*/ 3226534 w 7323233"/>
              <a:gd name="connsiteY3" fmla="*/ 205194 h 5835507"/>
              <a:gd name="connsiteX4" fmla="*/ 4404335 w 7323233"/>
              <a:gd name="connsiteY4" fmla="*/ 316784 h 5835507"/>
              <a:gd name="connsiteX5" fmla="*/ 5225968 w 7323233"/>
              <a:gd name="connsiteY5" fmla="*/ 350415 h 5835507"/>
              <a:gd name="connsiteX6" fmla="*/ 5266859 w 7323233"/>
              <a:gd name="connsiteY6" fmla="*/ 348884 h 5835507"/>
              <a:gd name="connsiteX7" fmla="*/ 5685318 w 7323233"/>
              <a:gd name="connsiteY7" fmla="*/ 399712 h 5835507"/>
              <a:gd name="connsiteX8" fmla="*/ 5411315 w 7323233"/>
              <a:gd name="connsiteY8" fmla="*/ 618305 h 5835507"/>
              <a:gd name="connsiteX9" fmla="*/ 5805698 w 7323233"/>
              <a:gd name="connsiteY9" fmla="*/ 721868 h 5835507"/>
              <a:gd name="connsiteX10" fmla="*/ 6188997 w 7323233"/>
              <a:gd name="connsiteY10" fmla="*/ 868233 h 5835507"/>
              <a:gd name="connsiteX11" fmla="*/ 6261225 w 7323233"/>
              <a:gd name="connsiteY11" fmla="*/ 928614 h 5835507"/>
              <a:gd name="connsiteX12" fmla="*/ 6858533 w 7323233"/>
              <a:gd name="connsiteY12" fmla="*/ 1323379 h 5835507"/>
              <a:gd name="connsiteX13" fmla="*/ 6744269 w 7323233"/>
              <a:gd name="connsiteY13" fmla="*/ 1407072 h 5835507"/>
              <a:gd name="connsiteX14" fmla="*/ 6956365 w 7323233"/>
              <a:gd name="connsiteY14" fmla="*/ 1507197 h 5835507"/>
              <a:gd name="connsiteX15" fmla="*/ 7004134 w 7323233"/>
              <a:gd name="connsiteY15" fmla="*/ 1549234 h 5835507"/>
              <a:gd name="connsiteX16" fmla="*/ 6963627 w 7323233"/>
              <a:gd name="connsiteY16" fmla="*/ 1599678 h 5835507"/>
              <a:gd name="connsiteX17" fmla="*/ 6875731 w 7323233"/>
              <a:gd name="connsiteY17" fmla="*/ 1634837 h 5835507"/>
              <a:gd name="connsiteX18" fmla="*/ 6759175 w 7323233"/>
              <a:gd name="connsiteY18" fmla="*/ 1723878 h 5835507"/>
              <a:gd name="connsiteX19" fmla="*/ 6763759 w 7323233"/>
              <a:gd name="connsiteY19" fmla="*/ 1793431 h 5835507"/>
              <a:gd name="connsiteX20" fmla="*/ 6832931 w 7323233"/>
              <a:gd name="connsiteY20" fmla="*/ 1919543 h 5835507"/>
              <a:gd name="connsiteX21" fmla="*/ 6728984 w 7323233"/>
              <a:gd name="connsiteY21" fmla="*/ 2051386 h 5835507"/>
              <a:gd name="connsiteX22" fmla="*/ 6675481 w 7323233"/>
              <a:gd name="connsiteY22" fmla="*/ 2090365 h 5835507"/>
              <a:gd name="connsiteX23" fmla="*/ 6778665 w 7323233"/>
              <a:gd name="connsiteY23" fmla="*/ 2103740 h 5835507"/>
              <a:gd name="connsiteX24" fmla="*/ 6814587 w 7323233"/>
              <a:gd name="connsiteY24" fmla="*/ 2158771 h 5835507"/>
              <a:gd name="connsiteX25" fmla="*/ 6830637 w 7323233"/>
              <a:gd name="connsiteY25" fmla="*/ 2186286 h 5835507"/>
              <a:gd name="connsiteX26" fmla="*/ 6928087 w 7323233"/>
              <a:gd name="connsiteY26" fmla="*/ 2358639 h 5835507"/>
              <a:gd name="connsiteX27" fmla="*/ 6911653 w 7323233"/>
              <a:gd name="connsiteY27" fmla="*/ 2406789 h 5835507"/>
              <a:gd name="connsiteX28" fmla="*/ 6749237 w 7323233"/>
              <a:gd name="connsiteY28" fmla="*/ 2639522 h 5835507"/>
              <a:gd name="connsiteX29" fmla="*/ 6921971 w 7323233"/>
              <a:gd name="connsiteY29" fmla="*/ 2704488 h 5835507"/>
              <a:gd name="connsiteX30" fmla="*/ 6932290 w 7323233"/>
              <a:gd name="connsiteY30" fmla="*/ 2814548 h 5835507"/>
              <a:gd name="connsiteX31" fmla="*/ 7020186 w 7323233"/>
              <a:gd name="connsiteY31" fmla="*/ 2937603 h 5835507"/>
              <a:gd name="connsiteX32" fmla="*/ 7213555 w 7323233"/>
              <a:gd name="connsiteY32" fmla="*/ 3110719 h 5835507"/>
              <a:gd name="connsiteX33" fmla="*/ 7323233 w 7323233"/>
              <a:gd name="connsiteY33" fmla="*/ 3226893 h 5835507"/>
              <a:gd name="connsiteX34" fmla="*/ 7134067 w 7323233"/>
              <a:gd name="connsiteY34" fmla="*/ 3257847 h 5835507"/>
              <a:gd name="connsiteX35" fmla="*/ 7104643 w 7323233"/>
              <a:gd name="connsiteY35" fmla="*/ 3275809 h 5835507"/>
              <a:gd name="connsiteX36" fmla="*/ 7127189 w 7323233"/>
              <a:gd name="connsiteY36" fmla="*/ 3336953 h 5835507"/>
              <a:gd name="connsiteX37" fmla="*/ 7157379 w 7323233"/>
              <a:gd name="connsiteY37" fmla="*/ 3397718 h 5835507"/>
              <a:gd name="connsiteX38" fmla="*/ 7136361 w 7323233"/>
              <a:gd name="connsiteY38" fmla="*/ 3445487 h 5835507"/>
              <a:gd name="connsiteX39" fmla="*/ 6988849 w 7323233"/>
              <a:gd name="connsiteY39" fmla="*/ 3652233 h 5835507"/>
              <a:gd name="connsiteX40" fmla="*/ 6867705 w 7323233"/>
              <a:gd name="connsiteY40" fmla="*/ 3734395 h 5835507"/>
              <a:gd name="connsiteX41" fmla="*/ 6591791 w 7323233"/>
              <a:gd name="connsiteY41" fmla="*/ 4107760 h 5835507"/>
              <a:gd name="connsiteX42" fmla="*/ 6505041 w 7323233"/>
              <a:gd name="connsiteY42" fmla="*/ 4228904 h 5835507"/>
              <a:gd name="connsiteX43" fmla="*/ 6569243 w 7323233"/>
              <a:gd name="connsiteY43" fmla="*/ 4271704 h 5835507"/>
              <a:gd name="connsiteX44" fmla="*/ 6446188 w 7323233"/>
              <a:gd name="connsiteY44" fmla="*/ 4398582 h 5835507"/>
              <a:gd name="connsiteX45" fmla="*/ 6301351 w 7323233"/>
              <a:gd name="connsiteY45" fmla="*/ 4539595 h 5835507"/>
              <a:gd name="connsiteX46" fmla="*/ 6263519 w 7323233"/>
              <a:gd name="connsiteY46" fmla="*/ 4577047 h 5835507"/>
              <a:gd name="connsiteX47" fmla="*/ 3277744 w 7323233"/>
              <a:gd name="connsiteY47" fmla="*/ 5834336 h 5835507"/>
              <a:gd name="connsiteX48" fmla="*/ 2490505 w 7323233"/>
              <a:gd name="connsiteY48" fmla="*/ 5648992 h 5835507"/>
              <a:gd name="connsiteX49" fmla="*/ 2179046 w 7323233"/>
              <a:gd name="connsiteY49" fmla="*/ 5504920 h 5835507"/>
              <a:gd name="connsiteX50" fmla="*/ 1780078 w 7323233"/>
              <a:gd name="connsiteY50" fmla="*/ 5273715 h 5835507"/>
              <a:gd name="connsiteX51" fmla="*/ 1353592 w 7323233"/>
              <a:gd name="connsiteY51" fmla="*/ 5087606 h 5835507"/>
              <a:gd name="connsiteX52" fmla="*/ 1208373 w 7323233"/>
              <a:gd name="connsiteY52" fmla="*/ 4917165 h 5835507"/>
              <a:gd name="connsiteX53" fmla="*/ 1157548 w 7323233"/>
              <a:gd name="connsiteY53" fmla="*/ 4869396 h 5835507"/>
              <a:gd name="connsiteX54" fmla="*/ 1030289 w 7323233"/>
              <a:gd name="connsiteY54" fmla="*/ 4807103 h 5835507"/>
              <a:gd name="connsiteX55" fmla="*/ 808258 w 7323233"/>
              <a:gd name="connsiteY55" fmla="*/ 4672585 h 5835507"/>
              <a:gd name="connsiteX56" fmla="*/ 889658 w 7323233"/>
              <a:gd name="connsiteY56" fmla="*/ 4642013 h 5835507"/>
              <a:gd name="connsiteX57" fmla="*/ 1123917 w 7323233"/>
              <a:gd name="connsiteY57" fmla="*/ 4723412 h 5835507"/>
              <a:gd name="connsiteX58" fmla="*/ 1294360 w 7323233"/>
              <a:gd name="connsiteY58" fmla="*/ 4745194 h 5835507"/>
              <a:gd name="connsiteX59" fmla="*/ 1054367 w 7323233"/>
              <a:gd name="connsiteY59" fmla="*/ 4603034 h 5835507"/>
              <a:gd name="connsiteX60" fmla="*/ 822015 w 7323233"/>
              <a:gd name="connsiteY60" fmla="*/ 4418070 h 5835507"/>
              <a:gd name="connsiteX61" fmla="*/ 1001246 w 7323233"/>
              <a:gd name="connsiteY61" fmla="*/ 4453610 h 5835507"/>
              <a:gd name="connsiteX62" fmla="*/ 1008889 w 7323233"/>
              <a:gd name="connsiteY62" fmla="*/ 4428770 h 5835507"/>
              <a:gd name="connsiteX63" fmla="*/ 853733 w 7323233"/>
              <a:gd name="connsiteY63" fmla="*/ 4208648 h 5835507"/>
              <a:gd name="connsiteX64" fmla="*/ 776921 w 7323233"/>
              <a:gd name="connsiteY64" fmla="*/ 4119989 h 5835507"/>
              <a:gd name="connsiteX65" fmla="*/ 431453 w 7323233"/>
              <a:gd name="connsiteY65" fmla="*/ 3852864 h 5835507"/>
              <a:gd name="connsiteX66" fmla="*/ 759342 w 7323233"/>
              <a:gd name="connsiteY66" fmla="*/ 3972095 h 5835507"/>
              <a:gd name="connsiteX67" fmla="*/ 420753 w 7323233"/>
              <a:gd name="connsiteY67" fmla="*/ 3712230 h 5835507"/>
              <a:gd name="connsiteX68" fmla="*/ 256425 w 7323233"/>
              <a:gd name="connsiteY68" fmla="*/ 3616309 h 5835507"/>
              <a:gd name="connsiteX69" fmla="*/ 214772 w 7323233"/>
              <a:gd name="connsiteY69" fmla="*/ 3559749 h 5835507"/>
              <a:gd name="connsiteX70" fmla="*/ 287762 w 7323233"/>
              <a:gd name="connsiteY70" fmla="*/ 3547521 h 5835507"/>
              <a:gd name="connsiteX71" fmla="*/ 511706 w 7323233"/>
              <a:gd name="connsiteY71" fmla="*/ 3569305 h 5835507"/>
              <a:gd name="connsiteX72" fmla="*/ 235409 w 7323233"/>
              <a:gd name="connsiteY72" fmla="*/ 3394659 h 5835507"/>
              <a:gd name="connsiteX73" fmla="*/ 442537 w 7323233"/>
              <a:gd name="connsiteY73" fmla="*/ 3421409 h 5835507"/>
              <a:gd name="connsiteX74" fmla="*/ 502152 w 7323233"/>
              <a:gd name="connsiteY74" fmla="*/ 3352622 h 5835507"/>
              <a:gd name="connsiteX75" fmla="*/ 598455 w 7323233"/>
              <a:gd name="connsiteY75" fmla="*/ 3241415 h 5835507"/>
              <a:gd name="connsiteX76" fmla="*/ 664949 w 7323233"/>
              <a:gd name="connsiteY76" fmla="*/ 3179506 h 5835507"/>
              <a:gd name="connsiteX77" fmla="*/ 692846 w 7323233"/>
              <a:gd name="connsiteY77" fmla="*/ 2984607 h 5835507"/>
              <a:gd name="connsiteX78" fmla="*/ 635524 w 7323233"/>
              <a:gd name="connsiteY78" fmla="*/ 2771366 h 5835507"/>
              <a:gd name="connsiteX79" fmla="*/ 480368 w 7323233"/>
              <a:gd name="connsiteY79" fmla="*/ 2663598 h 5835507"/>
              <a:gd name="connsiteX80" fmla="*/ 525081 w 7323233"/>
              <a:gd name="connsiteY80" fmla="*/ 2542454 h 5835507"/>
              <a:gd name="connsiteX81" fmla="*/ 855264 w 7323233"/>
              <a:gd name="connsiteY81" fmla="*/ 2615829 h 5835507"/>
              <a:gd name="connsiteX82" fmla="*/ 361137 w 7323233"/>
              <a:gd name="connsiteY82" fmla="*/ 2327301 h 5835507"/>
              <a:gd name="connsiteX83" fmla="*/ 444065 w 7323233"/>
              <a:gd name="connsiteY83" fmla="*/ 2312780 h 5835507"/>
              <a:gd name="connsiteX84" fmla="*/ 440625 w 7323233"/>
              <a:gd name="connsiteY84" fmla="*/ 2290233 h 5835507"/>
              <a:gd name="connsiteX85" fmla="*/ 445975 w 7323233"/>
              <a:gd name="connsiteY85" fmla="*/ 2151509 h 5835507"/>
              <a:gd name="connsiteX86" fmla="*/ 459734 w 7323233"/>
              <a:gd name="connsiteY86" fmla="*/ 2087690 h 5835507"/>
              <a:gd name="connsiteX87" fmla="*/ 437950 w 7323233"/>
              <a:gd name="connsiteY87" fmla="*/ 2014315 h 5835507"/>
              <a:gd name="connsiteX88" fmla="*/ 808640 w 7323233"/>
              <a:gd name="connsiteY88" fmla="*/ 2042977 h 5835507"/>
              <a:gd name="connsiteX89" fmla="*/ 969908 w 7323233"/>
              <a:gd name="connsiteY89" fmla="*/ 2026162 h 5835507"/>
              <a:gd name="connsiteX90" fmla="*/ 1251176 w 7323233"/>
              <a:gd name="connsiteY90" fmla="*/ 2021577 h 5835507"/>
              <a:gd name="connsiteX91" fmla="*/ 1381491 w 7323233"/>
              <a:gd name="connsiteY91" fmla="*/ 2035718 h 5835507"/>
              <a:gd name="connsiteX92" fmla="*/ 1492697 w 7323233"/>
              <a:gd name="connsiteY92" fmla="*/ 2017374 h 5835507"/>
              <a:gd name="connsiteX93" fmla="*/ 1386076 w 7323233"/>
              <a:gd name="connsiteY93" fmla="*/ 1931006 h 5835507"/>
              <a:gd name="connsiteX94" fmla="*/ 1235889 w 7323233"/>
              <a:gd name="connsiteY94" fmla="*/ 1932153 h 5835507"/>
              <a:gd name="connsiteX95" fmla="*/ 1128886 w 7323233"/>
              <a:gd name="connsiteY95" fmla="*/ 1875977 h 5835507"/>
              <a:gd name="connsiteX96" fmla="*/ 1026851 w 7323233"/>
              <a:gd name="connsiteY96" fmla="*/ 1774322 h 5835507"/>
              <a:gd name="connsiteX97" fmla="*/ 666861 w 7323233"/>
              <a:gd name="connsiteY97" fmla="*/ 1612290 h 5835507"/>
              <a:gd name="connsiteX98" fmla="*/ 601130 w 7323233"/>
              <a:gd name="connsiteY98" fmla="*/ 1550762 h 5835507"/>
              <a:gd name="connsiteX99" fmla="*/ 1630272 w 7323233"/>
              <a:gd name="connsiteY99" fmla="*/ 1785787 h 5835507"/>
              <a:gd name="connsiteX100" fmla="*/ 1312320 w 7323233"/>
              <a:gd name="connsiteY100" fmla="*/ 1687191 h 5835507"/>
              <a:gd name="connsiteX101" fmla="*/ 1527473 w 7323233"/>
              <a:gd name="connsiteY101" fmla="*/ 1705153 h 5835507"/>
              <a:gd name="connsiteX102" fmla="*/ 1646706 w 7323233"/>
              <a:gd name="connsiteY102" fmla="*/ 1639040 h 5835507"/>
              <a:gd name="connsiteX103" fmla="*/ 1645178 w 7323233"/>
              <a:gd name="connsiteY103" fmla="*/ 1620315 h 5835507"/>
              <a:gd name="connsiteX104" fmla="*/ 1557663 w 7323233"/>
              <a:gd name="connsiteY104" fmla="*/ 1558787 h 5835507"/>
              <a:gd name="connsiteX105" fmla="*/ 1506454 w 7323233"/>
              <a:gd name="connsiteY105" fmla="*/ 1519044 h 5835507"/>
              <a:gd name="connsiteX106" fmla="*/ 1366204 w 7323233"/>
              <a:gd name="connsiteY106" fmla="*/ 1375735 h 5835507"/>
              <a:gd name="connsiteX107" fmla="*/ 1466329 w 7323233"/>
              <a:gd name="connsiteY107" fmla="*/ 1360450 h 5835507"/>
              <a:gd name="connsiteX108" fmla="*/ 1503397 w 7323233"/>
              <a:gd name="connsiteY108" fmla="*/ 1330641 h 5835507"/>
              <a:gd name="connsiteX109" fmla="*/ 1475501 w 7323233"/>
              <a:gd name="connsiteY109" fmla="*/ 1288604 h 5835507"/>
              <a:gd name="connsiteX110" fmla="*/ 1165573 w 7323233"/>
              <a:gd name="connsiteY110" fmla="*/ 1159435 h 5835507"/>
              <a:gd name="connsiteX111" fmla="*/ 1141498 w 7323233"/>
              <a:gd name="connsiteY111" fmla="*/ 1059311 h 5835507"/>
              <a:gd name="connsiteX112" fmla="*/ 1199585 w 7323233"/>
              <a:gd name="connsiteY112" fmla="*/ 1044407 h 5835507"/>
              <a:gd name="connsiteX113" fmla="*/ 1267226 w 7323233"/>
              <a:gd name="connsiteY113" fmla="*/ 1051286 h 5835507"/>
              <a:gd name="connsiteX114" fmla="*/ 1213342 w 7323233"/>
              <a:gd name="connsiteY114" fmla="*/ 972561 h 5835507"/>
              <a:gd name="connsiteX115" fmla="*/ 993986 w 7323233"/>
              <a:gd name="connsiteY115" fmla="*/ 893073 h 5835507"/>
              <a:gd name="connsiteX116" fmla="*/ 1047486 w 7323233"/>
              <a:gd name="connsiteY116" fmla="*/ 820083 h 5835507"/>
              <a:gd name="connsiteX117" fmla="*/ 0 w 7323233"/>
              <a:gd name="connsiteY117" fmla="*/ 488371 h 5835507"/>
              <a:gd name="connsiteX118" fmla="*/ 188403 w 7323233"/>
              <a:gd name="connsiteY118" fmla="*/ 484933 h 5835507"/>
              <a:gd name="connsiteX119" fmla="*/ 584315 w 7323233"/>
              <a:gd name="connsiteY119" fmla="*/ 534230 h 5835507"/>
              <a:gd name="connsiteX120" fmla="*/ 782271 w 7323233"/>
              <a:gd name="connsiteY120" fmla="*/ 525824 h 5835507"/>
              <a:gd name="connsiteX121" fmla="*/ 967998 w 7323233"/>
              <a:gd name="connsiteY121" fmla="*/ 552574 h 5835507"/>
              <a:gd name="connsiteX122" fmla="*/ 1129651 w 7323233"/>
              <a:gd name="connsiteY122" fmla="*/ 552574 h 5835507"/>
              <a:gd name="connsiteX123" fmla="*/ 978317 w 7323233"/>
              <a:gd name="connsiteY123" fmla="*/ 513593 h 5835507"/>
              <a:gd name="connsiteX124" fmla="*/ 1074620 w 7323233"/>
              <a:gd name="connsiteY124" fmla="*/ 478818 h 5835507"/>
              <a:gd name="connsiteX125" fmla="*/ 1091435 w 7323233"/>
              <a:gd name="connsiteY125" fmla="*/ 436781 h 5835507"/>
              <a:gd name="connsiteX126" fmla="*/ 1135383 w 7323233"/>
              <a:gd name="connsiteY126" fmla="*/ 404296 h 5835507"/>
              <a:gd name="connsiteX127" fmla="*/ 1384166 w 7323233"/>
              <a:gd name="connsiteY127" fmla="*/ 420349 h 5835507"/>
              <a:gd name="connsiteX128" fmla="*/ 1219839 w 7323233"/>
              <a:gd name="connsiteY128" fmla="*/ 286593 h 5835507"/>
              <a:gd name="connsiteX129" fmla="*/ 1114364 w 7323233"/>
              <a:gd name="connsiteY129" fmla="*/ 264428 h 5835507"/>
              <a:gd name="connsiteX130" fmla="*/ 1090289 w 7323233"/>
              <a:gd name="connsiteY130" fmla="*/ 207487 h 5835507"/>
              <a:gd name="connsiteX131" fmla="*/ 1139204 w 7323233"/>
              <a:gd name="connsiteY131" fmla="*/ 195259 h 5835507"/>
              <a:gd name="connsiteX132" fmla="*/ 1382254 w 7323233"/>
              <a:gd name="connsiteY132" fmla="*/ 242265 h 5835507"/>
              <a:gd name="connsiteX133" fmla="*/ 1423145 w 7323233"/>
              <a:gd name="connsiteY133" fmla="*/ 223537 h 5835507"/>
              <a:gd name="connsiteX134" fmla="*/ 965705 w 7323233"/>
              <a:gd name="connsiteY134" fmla="*/ 102013 h 5835507"/>
              <a:gd name="connsiteX135" fmla="*/ 972586 w 7323233"/>
              <a:gd name="connsiteY135" fmla="*/ 69912 h 5835507"/>
              <a:gd name="connsiteX136" fmla="*/ 1375376 w 7323233"/>
              <a:gd name="connsiteY136" fmla="*/ 119593 h 5835507"/>
              <a:gd name="connsiteX137" fmla="*/ 1117804 w 7323233"/>
              <a:gd name="connsiteY137" fmla="*/ 25200 h 5835507"/>
              <a:gd name="connsiteX138" fmla="*/ 1164045 w 7323233"/>
              <a:gd name="connsiteY138" fmla="*/ 25 h 5835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7323233" h="5835507">
                <a:moveTo>
                  <a:pt x="1164045" y="25"/>
                </a:moveTo>
                <a:cubicBezTo>
                  <a:pt x="1180764" y="455"/>
                  <a:pt x="1198056" y="6474"/>
                  <a:pt x="1213723" y="8385"/>
                </a:cubicBezTo>
                <a:cubicBezTo>
                  <a:pt x="1559575" y="51187"/>
                  <a:pt x="1905425" y="97428"/>
                  <a:pt x="2251656" y="138318"/>
                </a:cubicBezTo>
                <a:cubicBezTo>
                  <a:pt x="2575343" y="176534"/>
                  <a:pt x="2901320" y="185322"/>
                  <a:pt x="3226534" y="205194"/>
                </a:cubicBezTo>
                <a:cubicBezTo>
                  <a:pt x="3620153" y="229271"/>
                  <a:pt x="4013008" y="263284"/>
                  <a:pt x="4404335" y="316784"/>
                </a:cubicBezTo>
                <a:cubicBezTo>
                  <a:pt x="4676048" y="354236"/>
                  <a:pt x="4950435" y="380221"/>
                  <a:pt x="5225968" y="350415"/>
                </a:cubicBezTo>
                <a:cubicBezTo>
                  <a:pt x="5239725" y="348884"/>
                  <a:pt x="5255394" y="343918"/>
                  <a:pt x="5266859" y="348884"/>
                </a:cubicBezTo>
                <a:cubicBezTo>
                  <a:pt x="5400614" y="404680"/>
                  <a:pt x="5546596" y="364553"/>
                  <a:pt x="5685318" y="399712"/>
                </a:cubicBezTo>
                <a:cubicBezTo>
                  <a:pt x="5649777" y="535377"/>
                  <a:pt x="5497299" y="524293"/>
                  <a:pt x="5411315" y="618305"/>
                </a:cubicBezTo>
                <a:cubicBezTo>
                  <a:pt x="5551565" y="655755"/>
                  <a:pt x="5677676" y="693589"/>
                  <a:pt x="5805698" y="721868"/>
                </a:cubicBezTo>
                <a:cubicBezTo>
                  <a:pt x="5941363" y="751677"/>
                  <a:pt x="6056391" y="832311"/>
                  <a:pt x="6188997" y="868233"/>
                </a:cubicBezTo>
                <a:cubicBezTo>
                  <a:pt x="6217279" y="875876"/>
                  <a:pt x="6251291" y="902627"/>
                  <a:pt x="6261225" y="928614"/>
                </a:cubicBezTo>
                <a:cubicBezTo>
                  <a:pt x="6293326" y="1012688"/>
                  <a:pt x="6934199" y="1248479"/>
                  <a:pt x="6858533" y="1323379"/>
                </a:cubicBezTo>
                <a:cubicBezTo>
                  <a:pt x="6827197" y="1354335"/>
                  <a:pt x="6786687" y="1376500"/>
                  <a:pt x="6744269" y="1407072"/>
                </a:cubicBezTo>
                <a:cubicBezTo>
                  <a:pt x="6808090" y="1464778"/>
                  <a:pt x="6879934" y="1490000"/>
                  <a:pt x="6956365" y="1507197"/>
                </a:cubicBezTo>
                <a:cubicBezTo>
                  <a:pt x="6979295" y="1512547"/>
                  <a:pt x="7001843" y="1523247"/>
                  <a:pt x="7004134" y="1549234"/>
                </a:cubicBezTo>
                <a:cubicBezTo>
                  <a:pt x="7006427" y="1576366"/>
                  <a:pt x="6983115" y="1587066"/>
                  <a:pt x="6963627" y="1599678"/>
                </a:cubicBezTo>
                <a:cubicBezTo>
                  <a:pt x="6936493" y="1617256"/>
                  <a:pt x="6910125" y="1632543"/>
                  <a:pt x="6875731" y="1634837"/>
                </a:cubicBezTo>
                <a:cubicBezTo>
                  <a:pt x="6819171" y="1638275"/>
                  <a:pt x="6792040" y="1687191"/>
                  <a:pt x="6759175" y="1723878"/>
                </a:cubicBezTo>
                <a:cubicBezTo>
                  <a:pt x="6740831" y="1744515"/>
                  <a:pt x="6731659" y="1786169"/>
                  <a:pt x="6763759" y="1793431"/>
                </a:cubicBezTo>
                <a:cubicBezTo>
                  <a:pt x="6840955" y="1811009"/>
                  <a:pt x="6834840" y="1861837"/>
                  <a:pt x="6832931" y="1919543"/>
                </a:cubicBezTo>
                <a:cubicBezTo>
                  <a:pt x="6830255" y="1991005"/>
                  <a:pt x="6784777" y="2023871"/>
                  <a:pt x="6728984" y="2051386"/>
                </a:cubicBezTo>
                <a:cubicBezTo>
                  <a:pt x="6709875" y="2060939"/>
                  <a:pt x="6682743" y="2060556"/>
                  <a:pt x="6675481" y="2090365"/>
                </a:cubicBezTo>
                <a:cubicBezTo>
                  <a:pt x="6706819" y="2118645"/>
                  <a:pt x="6745034" y="2095715"/>
                  <a:pt x="6778665" y="2103740"/>
                </a:cubicBezTo>
                <a:cubicBezTo>
                  <a:pt x="6806561" y="2110237"/>
                  <a:pt x="6852802" y="2106799"/>
                  <a:pt x="6814587" y="2158771"/>
                </a:cubicBezTo>
                <a:cubicBezTo>
                  <a:pt x="6803503" y="2173674"/>
                  <a:pt x="6816497" y="2185139"/>
                  <a:pt x="6830637" y="2186286"/>
                </a:cubicBezTo>
                <a:cubicBezTo>
                  <a:pt x="6943755" y="2198133"/>
                  <a:pt x="6891781" y="2303226"/>
                  <a:pt x="6928087" y="2358639"/>
                </a:cubicBezTo>
                <a:cubicBezTo>
                  <a:pt x="6938021" y="2373923"/>
                  <a:pt x="6927321" y="2400292"/>
                  <a:pt x="6911653" y="2406789"/>
                </a:cubicBezTo>
                <a:cubicBezTo>
                  <a:pt x="6811528" y="2449592"/>
                  <a:pt x="6797771" y="2551626"/>
                  <a:pt x="6749237" y="2639522"/>
                </a:cubicBezTo>
                <a:cubicBezTo>
                  <a:pt x="6801975" y="2674298"/>
                  <a:pt x="6865031" y="2681941"/>
                  <a:pt x="6921971" y="2704488"/>
                </a:cubicBezTo>
                <a:cubicBezTo>
                  <a:pt x="6981205" y="2728182"/>
                  <a:pt x="6981205" y="2745760"/>
                  <a:pt x="6932290" y="2814548"/>
                </a:cubicBezTo>
                <a:cubicBezTo>
                  <a:pt x="7059546" y="2829453"/>
                  <a:pt x="7059546" y="2829453"/>
                  <a:pt x="7020186" y="2937603"/>
                </a:cubicBezTo>
                <a:cubicBezTo>
                  <a:pt x="7126808" y="2947538"/>
                  <a:pt x="7197123" y="2998747"/>
                  <a:pt x="7213555" y="3110719"/>
                </a:cubicBezTo>
                <a:cubicBezTo>
                  <a:pt x="7221580" y="3164984"/>
                  <a:pt x="7269733" y="3190588"/>
                  <a:pt x="7323233" y="3226893"/>
                </a:cubicBezTo>
                <a:cubicBezTo>
                  <a:pt x="7256739" y="3262053"/>
                  <a:pt x="7211645" y="3335425"/>
                  <a:pt x="7134067" y="3257847"/>
                </a:cubicBezTo>
                <a:cubicBezTo>
                  <a:pt x="7105789" y="3229569"/>
                  <a:pt x="7108462" y="3265491"/>
                  <a:pt x="7104643" y="3275809"/>
                </a:cubicBezTo>
                <a:cubicBezTo>
                  <a:pt x="7095471" y="3301031"/>
                  <a:pt x="7114577" y="3317846"/>
                  <a:pt x="7127189" y="3336953"/>
                </a:cubicBezTo>
                <a:cubicBezTo>
                  <a:pt x="7139417" y="3356062"/>
                  <a:pt x="7153939" y="3376315"/>
                  <a:pt x="7157379" y="3397718"/>
                </a:cubicBezTo>
                <a:cubicBezTo>
                  <a:pt x="7159671" y="3412621"/>
                  <a:pt x="7148589" y="3434403"/>
                  <a:pt x="7136361" y="3445487"/>
                </a:cubicBezTo>
                <a:cubicBezTo>
                  <a:pt x="7072159" y="3503956"/>
                  <a:pt x="7110374" y="3635418"/>
                  <a:pt x="6988849" y="3652233"/>
                </a:cubicBezTo>
                <a:cubicBezTo>
                  <a:pt x="6934199" y="3659874"/>
                  <a:pt x="6907831" y="3708027"/>
                  <a:pt x="6867705" y="3734395"/>
                </a:cubicBezTo>
                <a:cubicBezTo>
                  <a:pt x="6728219" y="3826495"/>
                  <a:pt x="6634972" y="3944964"/>
                  <a:pt x="6591791" y="4107760"/>
                </a:cubicBezTo>
                <a:cubicBezTo>
                  <a:pt x="6579943" y="4152854"/>
                  <a:pt x="6534466" y="4189160"/>
                  <a:pt x="6505041" y="4228904"/>
                </a:cubicBezTo>
                <a:cubicBezTo>
                  <a:pt x="6519181" y="4257948"/>
                  <a:pt x="6596375" y="4195273"/>
                  <a:pt x="6569243" y="4271704"/>
                </a:cubicBezTo>
                <a:cubicBezTo>
                  <a:pt x="6548606" y="4329029"/>
                  <a:pt x="6495869" y="4364569"/>
                  <a:pt x="6446188" y="4398582"/>
                </a:cubicBezTo>
                <a:cubicBezTo>
                  <a:pt x="6389629" y="4437179"/>
                  <a:pt x="6326957" y="4468132"/>
                  <a:pt x="6301351" y="4539595"/>
                </a:cubicBezTo>
                <a:cubicBezTo>
                  <a:pt x="6296001" y="4554882"/>
                  <a:pt x="6278804" y="4570932"/>
                  <a:pt x="6263519" y="4577047"/>
                </a:cubicBezTo>
                <a:cubicBezTo>
                  <a:pt x="5466343" y="5834719"/>
                  <a:pt x="3503978" y="5843126"/>
                  <a:pt x="3277744" y="5834336"/>
                </a:cubicBezTo>
                <a:cubicBezTo>
                  <a:pt x="3003739" y="5823254"/>
                  <a:pt x="2744636" y="5745676"/>
                  <a:pt x="2490505" y="5648992"/>
                </a:cubicBezTo>
                <a:cubicBezTo>
                  <a:pt x="2383118" y="5608101"/>
                  <a:pt x="2283377" y="5550014"/>
                  <a:pt x="2179046" y="5504920"/>
                </a:cubicBezTo>
                <a:cubicBezTo>
                  <a:pt x="2034975" y="5442627"/>
                  <a:pt x="1923768" y="5323777"/>
                  <a:pt x="1780078" y="5273715"/>
                </a:cubicBezTo>
                <a:cubicBezTo>
                  <a:pt x="1632184" y="5222124"/>
                  <a:pt x="1505691" y="5127731"/>
                  <a:pt x="1353592" y="5087606"/>
                </a:cubicBezTo>
                <a:cubicBezTo>
                  <a:pt x="1273341" y="5066205"/>
                  <a:pt x="1195763" y="5027608"/>
                  <a:pt x="1208373" y="4917165"/>
                </a:cubicBezTo>
                <a:cubicBezTo>
                  <a:pt x="1211813" y="4885828"/>
                  <a:pt x="1190795" y="4860224"/>
                  <a:pt x="1157548" y="4869396"/>
                </a:cubicBezTo>
                <a:cubicBezTo>
                  <a:pt x="1094110" y="4886593"/>
                  <a:pt x="1065448" y="4841115"/>
                  <a:pt x="1030289" y="4807103"/>
                </a:cubicBezTo>
                <a:cubicBezTo>
                  <a:pt x="967617" y="4746725"/>
                  <a:pt x="908001" y="4682522"/>
                  <a:pt x="808258" y="4672585"/>
                </a:cubicBezTo>
                <a:cubicBezTo>
                  <a:pt x="827365" y="4625197"/>
                  <a:pt x="859849" y="4632078"/>
                  <a:pt x="889658" y="4642013"/>
                </a:cubicBezTo>
                <a:cubicBezTo>
                  <a:pt x="967998" y="4668000"/>
                  <a:pt x="1045576" y="4697425"/>
                  <a:pt x="1123917" y="4723412"/>
                </a:cubicBezTo>
                <a:cubicBezTo>
                  <a:pt x="1175126" y="4740228"/>
                  <a:pt x="1225954" y="4763921"/>
                  <a:pt x="1294360" y="4745194"/>
                </a:cubicBezTo>
                <a:cubicBezTo>
                  <a:pt x="1235507" y="4649656"/>
                  <a:pt x="1135383" y="4632459"/>
                  <a:pt x="1054367" y="4603034"/>
                </a:cubicBezTo>
                <a:cubicBezTo>
                  <a:pt x="953095" y="4565966"/>
                  <a:pt x="893480" y="4496029"/>
                  <a:pt x="822015" y="4418070"/>
                </a:cubicBezTo>
                <a:cubicBezTo>
                  <a:pt x="896536" y="4399344"/>
                  <a:pt x="942777" y="4456669"/>
                  <a:pt x="1001246" y="4453610"/>
                </a:cubicBezTo>
                <a:cubicBezTo>
                  <a:pt x="1004304" y="4443675"/>
                  <a:pt x="1009654" y="4429153"/>
                  <a:pt x="1008889" y="4428770"/>
                </a:cubicBezTo>
                <a:cubicBezTo>
                  <a:pt x="913351" y="4385969"/>
                  <a:pt x="868639" y="4305717"/>
                  <a:pt x="853733" y="4208648"/>
                </a:cubicBezTo>
                <a:cubicBezTo>
                  <a:pt x="846092" y="4158588"/>
                  <a:pt x="811315" y="4142920"/>
                  <a:pt x="776921" y="4119989"/>
                </a:cubicBezTo>
                <a:cubicBezTo>
                  <a:pt x="656924" y="4038591"/>
                  <a:pt x="530049" y="3964835"/>
                  <a:pt x="431453" y="3852864"/>
                </a:cubicBezTo>
                <a:cubicBezTo>
                  <a:pt x="545336" y="3867767"/>
                  <a:pt x="636671" y="3940758"/>
                  <a:pt x="759342" y="3972095"/>
                </a:cubicBezTo>
                <a:cubicBezTo>
                  <a:pt x="661893" y="3849042"/>
                  <a:pt x="535781" y="3786751"/>
                  <a:pt x="420753" y="3712230"/>
                </a:cubicBezTo>
                <a:cubicBezTo>
                  <a:pt x="368397" y="3678218"/>
                  <a:pt x="319865" y="3634652"/>
                  <a:pt x="256425" y="3616309"/>
                </a:cubicBezTo>
                <a:cubicBezTo>
                  <a:pt x="233878" y="3609812"/>
                  <a:pt x="196810" y="3596055"/>
                  <a:pt x="214772" y="3559749"/>
                </a:cubicBezTo>
                <a:cubicBezTo>
                  <a:pt x="230057" y="3529561"/>
                  <a:pt x="260247" y="3538731"/>
                  <a:pt x="287762" y="3547521"/>
                </a:cubicBezTo>
                <a:cubicBezTo>
                  <a:pt x="353875" y="3569305"/>
                  <a:pt x="422281" y="3569687"/>
                  <a:pt x="511706" y="3569305"/>
                </a:cubicBezTo>
                <a:cubicBezTo>
                  <a:pt x="436803" y="3469562"/>
                  <a:pt x="299609" y="3499371"/>
                  <a:pt x="235409" y="3394659"/>
                </a:cubicBezTo>
                <a:cubicBezTo>
                  <a:pt x="315659" y="3376315"/>
                  <a:pt x="377569" y="3414149"/>
                  <a:pt x="442537" y="3421409"/>
                </a:cubicBezTo>
                <a:cubicBezTo>
                  <a:pt x="501387" y="3427906"/>
                  <a:pt x="515909" y="3410328"/>
                  <a:pt x="502152" y="3352622"/>
                </a:cubicBezTo>
                <a:cubicBezTo>
                  <a:pt x="480752" y="3262815"/>
                  <a:pt x="512852" y="3216956"/>
                  <a:pt x="598455" y="3241415"/>
                </a:cubicBezTo>
                <a:cubicBezTo>
                  <a:pt x="677943" y="3264344"/>
                  <a:pt x="686349" y="3230715"/>
                  <a:pt x="664949" y="3179506"/>
                </a:cubicBezTo>
                <a:cubicBezTo>
                  <a:pt x="634377" y="3104987"/>
                  <a:pt x="669153" y="3047281"/>
                  <a:pt x="692846" y="2984607"/>
                </a:cubicBezTo>
                <a:cubicBezTo>
                  <a:pt x="729152" y="2889069"/>
                  <a:pt x="713865" y="2842445"/>
                  <a:pt x="635524" y="2771366"/>
                </a:cubicBezTo>
                <a:cubicBezTo>
                  <a:pt x="591577" y="2731620"/>
                  <a:pt x="544190" y="2697991"/>
                  <a:pt x="480368" y="2663598"/>
                </a:cubicBezTo>
                <a:cubicBezTo>
                  <a:pt x="627499" y="2644872"/>
                  <a:pt x="473109" y="2581817"/>
                  <a:pt x="525081" y="2542454"/>
                </a:cubicBezTo>
                <a:cubicBezTo>
                  <a:pt x="629027" y="2526404"/>
                  <a:pt x="713865" y="2651751"/>
                  <a:pt x="855264" y="2615829"/>
                </a:cubicBezTo>
                <a:cubicBezTo>
                  <a:pt x="680618" y="2507295"/>
                  <a:pt x="487630" y="2471755"/>
                  <a:pt x="361137" y="2327301"/>
                </a:cubicBezTo>
                <a:cubicBezTo>
                  <a:pt x="390181" y="2294436"/>
                  <a:pt x="419224" y="2325008"/>
                  <a:pt x="444065" y="2312780"/>
                </a:cubicBezTo>
                <a:cubicBezTo>
                  <a:pt x="443300" y="2305136"/>
                  <a:pt x="445212" y="2293671"/>
                  <a:pt x="440625" y="2290233"/>
                </a:cubicBezTo>
                <a:cubicBezTo>
                  <a:pt x="346234" y="2211508"/>
                  <a:pt x="344703" y="2209598"/>
                  <a:pt x="445975" y="2151509"/>
                </a:cubicBezTo>
                <a:cubicBezTo>
                  <a:pt x="481515" y="2131255"/>
                  <a:pt x="478459" y="2113293"/>
                  <a:pt x="459734" y="2087690"/>
                </a:cubicBezTo>
                <a:cubicBezTo>
                  <a:pt x="446356" y="2069728"/>
                  <a:pt x="430306" y="2053677"/>
                  <a:pt x="437950" y="2014315"/>
                </a:cubicBezTo>
                <a:cubicBezTo>
                  <a:pt x="493362" y="2064761"/>
                  <a:pt x="761252" y="2048327"/>
                  <a:pt x="808640" y="2042977"/>
                </a:cubicBezTo>
                <a:cubicBezTo>
                  <a:pt x="861758" y="2037246"/>
                  <a:pt x="914114" y="2012787"/>
                  <a:pt x="969908" y="2026162"/>
                </a:cubicBezTo>
                <a:cubicBezTo>
                  <a:pt x="1014621" y="2036864"/>
                  <a:pt x="1221748" y="2140427"/>
                  <a:pt x="1251176" y="2021577"/>
                </a:cubicBezTo>
                <a:cubicBezTo>
                  <a:pt x="1252704" y="2015846"/>
                  <a:pt x="1336395" y="2029221"/>
                  <a:pt x="1381491" y="2035718"/>
                </a:cubicBezTo>
                <a:cubicBezTo>
                  <a:pt x="1421235" y="2041068"/>
                  <a:pt x="1465947" y="2064761"/>
                  <a:pt x="1492697" y="2017374"/>
                </a:cubicBezTo>
                <a:cubicBezTo>
                  <a:pt x="1508366" y="1989477"/>
                  <a:pt x="1443782" y="1935593"/>
                  <a:pt x="1386076" y="1931006"/>
                </a:cubicBezTo>
                <a:cubicBezTo>
                  <a:pt x="1336013" y="1926802"/>
                  <a:pt x="1283658" y="1920687"/>
                  <a:pt x="1235889" y="1932153"/>
                </a:cubicBezTo>
                <a:cubicBezTo>
                  <a:pt x="1177038" y="1945911"/>
                  <a:pt x="1145320" y="1923746"/>
                  <a:pt x="1128886" y="1875977"/>
                </a:cubicBezTo>
                <a:cubicBezTo>
                  <a:pt x="1110542" y="1823240"/>
                  <a:pt x="1075383" y="1798781"/>
                  <a:pt x="1026851" y="1774322"/>
                </a:cubicBezTo>
                <a:cubicBezTo>
                  <a:pt x="909146" y="1715090"/>
                  <a:pt x="796030" y="1646684"/>
                  <a:pt x="666861" y="1612290"/>
                </a:cubicBezTo>
                <a:cubicBezTo>
                  <a:pt x="641255" y="1605409"/>
                  <a:pt x="612977" y="1596238"/>
                  <a:pt x="601130" y="1550762"/>
                </a:cubicBezTo>
                <a:cubicBezTo>
                  <a:pt x="950802" y="1618785"/>
                  <a:pt x="1269520" y="1796106"/>
                  <a:pt x="1630272" y="1785787"/>
                </a:cubicBezTo>
                <a:cubicBezTo>
                  <a:pt x="1531678" y="1729610"/>
                  <a:pt x="1417413" y="1726553"/>
                  <a:pt x="1312320" y="1687191"/>
                </a:cubicBezTo>
                <a:cubicBezTo>
                  <a:pt x="1386841" y="1657765"/>
                  <a:pt x="1456775" y="1688337"/>
                  <a:pt x="1527473" y="1705153"/>
                </a:cubicBezTo>
                <a:cubicBezTo>
                  <a:pt x="1586707" y="1718909"/>
                  <a:pt x="1640210" y="1721203"/>
                  <a:pt x="1646706" y="1639040"/>
                </a:cubicBezTo>
                <a:cubicBezTo>
                  <a:pt x="1644413" y="1633690"/>
                  <a:pt x="1644794" y="1626812"/>
                  <a:pt x="1645178" y="1620315"/>
                </a:cubicBezTo>
                <a:cubicBezTo>
                  <a:pt x="1625304" y="1586303"/>
                  <a:pt x="1594350" y="1568725"/>
                  <a:pt x="1557663" y="1558787"/>
                </a:cubicBezTo>
                <a:cubicBezTo>
                  <a:pt x="1535498" y="1552672"/>
                  <a:pt x="1506073" y="1543500"/>
                  <a:pt x="1506454" y="1519044"/>
                </a:cubicBezTo>
                <a:cubicBezTo>
                  <a:pt x="1507601" y="1428472"/>
                  <a:pt x="1436904" y="1402104"/>
                  <a:pt x="1366204" y="1375735"/>
                </a:cubicBezTo>
                <a:cubicBezTo>
                  <a:pt x="1405566" y="1330641"/>
                  <a:pt x="1436520" y="1363888"/>
                  <a:pt x="1466329" y="1360450"/>
                </a:cubicBezTo>
                <a:cubicBezTo>
                  <a:pt x="1485819" y="1358157"/>
                  <a:pt x="1503397" y="1353953"/>
                  <a:pt x="1503397" y="1330641"/>
                </a:cubicBezTo>
                <a:cubicBezTo>
                  <a:pt x="1503779" y="1311151"/>
                  <a:pt x="1494607" y="1288985"/>
                  <a:pt x="1475501" y="1288604"/>
                </a:cubicBezTo>
                <a:cubicBezTo>
                  <a:pt x="1355885" y="1285163"/>
                  <a:pt x="1289773" y="1159817"/>
                  <a:pt x="1165573" y="1159435"/>
                </a:cubicBezTo>
                <a:cubicBezTo>
                  <a:pt x="1091435" y="1159435"/>
                  <a:pt x="1204170" y="1088738"/>
                  <a:pt x="1141498" y="1059311"/>
                </a:cubicBezTo>
                <a:cubicBezTo>
                  <a:pt x="1127739" y="1052814"/>
                  <a:pt x="1177420" y="1042879"/>
                  <a:pt x="1199585" y="1044407"/>
                </a:cubicBezTo>
                <a:cubicBezTo>
                  <a:pt x="1221367" y="1045935"/>
                  <a:pt x="1240857" y="1064661"/>
                  <a:pt x="1267226" y="1051286"/>
                </a:cubicBezTo>
                <a:cubicBezTo>
                  <a:pt x="1281748" y="1003517"/>
                  <a:pt x="1244298" y="985938"/>
                  <a:pt x="1213342" y="972561"/>
                </a:cubicBezTo>
                <a:cubicBezTo>
                  <a:pt x="1141879" y="941607"/>
                  <a:pt x="1072327" y="904157"/>
                  <a:pt x="993986" y="893073"/>
                </a:cubicBezTo>
                <a:cubicBezTo>
                  <a:pt x="966089" y="889252"/>
                  <a:pt x="1034111" y="838042"/>
                  <a:pt x="1047486" y="820083"/>
                </a:cubicBezTo>
                <a:cubicBezTo>
                  <a:pt x="732209" y="631299"/>
                  <a:pt x="353112" y="640852"/>
                  <a:pt x="0" y="488371"/>
                </a:cubicBezTo>
                <a:cubicBezTo>
                  <a:pt x="77960" y="458564"/>
                  <a:pt x="135284" y="480346"/>
                  <a:pt x="188403" y="484933"/>
                </a:cubicBezTo>
                <a:cubicBezTo>
                  <a:pt x="321009" y="496396"/>
                  <a:pt x="452090" y="520090"/>
                  <a:pt x="584315" y="534230"/>
                </a:cubicBezTo>
                <a:cubicBezTo>
                  <a:pt x="649281" y="541108"/>
                  <a:pt x="709662" y="567096"/>
                  <a:pt x="782271" y="525824"/>
                </a:cubicBezTo>
                <a:cubicBezTo>
                  <a:pt x="830805" y="498308"/>
                  <a:pt x="908383" y="528115"/>
                  <a:pt x="967998" y="552574"/>
                </a:cubicBezTo>
                <a:cubicBezTo>
                  <a:pt x="1017296" y="572827"/>
                  <a:pt x="1064301" y="578177"/>
                  <a:pt x="1129651" y="552574"/>
                </a:cubicBezTo>
                <a:cubicBezTo>
                  <a:pt x="1070417" y="536905"/>
                  <a:pt x="1024939" y="523149"/>
                  <a:pt x="978317" y="513593"/>
                </a:cubicBezTo>
                <a:cubicBezTo>
                  <a:pt x="941248" y="505952"/>
                  <a:pt x="1029526" y="474996"/>
                  <a:pt x="1074620" y="478818"/>
                </a:cubicBezTo>
                <a:cubicBezTo>
                  <a:pt x="1137676" y="484168"/>
                  <a:pt x="1102136" y="464296"/>
                  <a:pt x="1091435" y="436781"/>
                </a:cubicBezTo>
                <a:cubicBezTo>
                  <a:pt x="1079970" y="407355"/>
                  <a:pt x="1113982" y="398184"/>
                  <a:pt x="1135383" y="404296"/>
                </a:cubicBezTo>
                <a:cubicBezTo>
                  <a:pt x="1217545" y="428374"/>
                  <a:pt x="1299326" y="385955"/>
                  <a:pt x="1384166" y="420349"/>
                </a:cubicBezTo>
                <a:cubicBezTo>
                  <a:pt x="1362764" y="335509"/>
                  <a:pt x="1316523" y="298440"/>
                  <a:pt x="1219839" y="286593"/>
                </a:cubicBezTo>
                <a:cubicBezTo>
                  <a:pt x="1183533" y="282009"/>
                  <a:pt x="1145701" y="288887"/>
                  <a:pt x="1114364" y="264428"/>
                </a:cubicBezTo>
                <a:cubicBezTo>
                  <a:pt x="1096402" y="250290"/>
                  <a:pt x="1076148" y="233474"/>
                  <a:pt x="1090289" y="207487"/>
                </a:cubicBezTo>
                <a:cubicBezTo>
                  <a:pt x="1100223" y="189144"/>
                  <a:pt x="1121626" y="189144"/>
                  <a:pt x="1139204" y="195259"/>
                </a:cubicBezTo>
                <a:cubicBezTo>
                  <a:pt x="1217929" y="222393"/>
                  <a:pt x="1300091" y="232328"/>
                  <a:pt x="1382254" y="242265"/>
                </a:cubicBezTo>
                <a:cubicBezTo>
                  <a:pt x="1394866" y="243793"/>
                  <a:pt x="1409004" y="248762"/>
                  <a:pt x="1423145" y="223537"/>
                </a:cubicBezTo>
                <a:cubicBezTo>
                  <a:pt x="1269520" y="182647"/>
                  <a:pt x="1123536" y="124559"/>
                  <a:pt x="965705" y="102013"/>
                </a:cubicBezTo>
                <a:cubicBezTo>
                  <a:pt x="967998" y="91312"/>
                  <a:pt x="970292" y="80612"/>
                  <a:pt x="972586" y="69912"/>
                </a:cubicBezTo>
                <a:cubicBezTo>
                  <a:pt x="1096020" y="85197"/>
                  <a:pt x="1219457" y="100484"/>
                  <a:pt x="1375376" y="119593"/>
                </a:cubicBezTo>
                <a:cubicBezTo>
                  <a:pt x="1279454" y="58828"/>
                  <a:pt x="1188885" y="79084"/>
                  <a:pt x="1117804" y="25200"/>
                </a:cubicBezTo>
                <a:cubicBezTo>
                  <a:pt x="1131179" y="4755"/>
                  <a:pt x="1147325" y="-405"/>
                  <a:pt x="1164045" y="25"/>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5AD35FE1-9724-5A75-3CB1-363E6FF66324}"/>
              </a:ext>
            </a:extLst>
          </p:cNvPr>
          <p:cNvSpPr>
            <a:spLocks noGrp="1"/>
          </p:cNvSpPr>
          <p:nvPr>
            <p:ph type="ctrTitle"/>
          </p:nvPr>
        </p:nvSpPr>
        <p:spPr>
          <a:xfrm>
            <a:off x="3325473" y="1998925"/>
            <a:ext cx="5541054" cy="2149412"/>
          </a:xfrm>
        </p:spPr>
        <p:txBody>
          <a:bodyPr>
            <a:normAutofit/>
          </a:bodyPr>
          <a:lstStyle/>
          <a:p>
            <a:r>
              <a:rPr lang="en-US" sz="4800"/>
              <a:t>Pairwise Contrastive Fine-Tuning for Patent Classification</a:t>
            </a:r>
          </a:p>
        </p:txBody>
      </p:sp>
      <p:sp>
        <p:nvSpPr>
          <p:cNvPr id="3" name="Subtitle 2">
            <a:extLst>
              <a:ext uri="{FF2B5EF4-FFF2-40B4-BE49-F238E27FC236}">
                <a16:creationId xmlns:a16="http://schemas.microsoft.com/office/drawing/2014/main" id="{852C3F23-60C6-7CFC-3E1F-A8E7C39347F3}"/>
              </a:ext>
            </a:extLst>
          </p:cNvPr>
          <p:cNvSpPr>
            <a:spLocks noGrp="1"/>
          </p:cNvSpPr>
          <p:nvPr>
            <p:ph type="subTitle" idx="1"/>
          </p:nvPr>
        </p:nvSpPr>
        <p:spPr>
          <a:xfrm>
            <a:off x="3880419" y="4300833"/>
            <a:ext cx="4431162" cy="1191873"/>
          </a:xfrm>
        </p:spPr>
        <p:txBody>
          <a:bodyPr>
            <a:normAutofit/>
          </a:bodyPr>
          <a:lstStyle/>
          <a:p>
            <a:r>
              <a:rPr lang="en-US" sz="1500" dirty="0"/>
              <a:t>By Mridul Jain and Lynne Wang</a:t>
            </a:r>
          </a:p>
          <a:p>
            <a:r>
              <a:rPr lang="en-US" sz="1500" dirty="0"/>
              <a:t>July 2025 - NLP Course (MIDS 266), UC Berkeley</a:t>
            </a:r>
          </a:p>
          <a:p>
            <a:r>
              <a:rPr lang="en-US" sz="1500">
                <a:hlinkClick r:id="rId3"/>
              </a:rPr>
              <a:t>https://github.com/lwang9/mids-w266-final-project</a:t>
            </a:r>
            <a:r>
              <a:rPr lang="en-US" sz="1500"/>
              <a:t>  </a:t>
            </a:r>
          </a:p>
        </p:txBody>
      </p:sp>
    </p:spTree>
    <p:extLst>
      <p:ext uri="{BB962C8B-B14F-4D97-AF65-F5344CB8AC3E}">
        <p14:creationId xmlns:p14="http://schemas.microsoft.com/office/powerpoint/2010/main" val="217538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childTnLst>
                                </p:cTn>
                              </p:par>
                              <p:par>
                                <p:cTn id="14" presetID="10" presetClass="entr" presetSubtype="0" fill="hold" grpId="0" nodeType="withEffect">
                                  <p:stCondLst>
                                    <p:cond delay="1000"/>
                                  </p:stCondLst>
                                  <p:iterate type="wd">
                                    <p:tmPct val="15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1000"/>
                                        <p:tgtEl>
                                          <p:spTgt spid="3">
                                            <p:txEl>
                                              <p:pRg st="2" end="2"/>
                                            </p:txEl>
                                          </p:spTgt>
                                        </p:tgtEl>
                                      </p:cBhvr>
                                    </p:animEffect>
                                  </p:childTnLst>
                                </p:cTn>
                              </p:par>
                              <p:par>
                                <p:cTn id="17" presetID="42" presetClass="entr" presetSubtype="0" fill="hold" grpId="1" nodeType="withEffect">
                                  <p:stCondLst>
                                    <p:cond delay="250"/>
                                  </p:stCondLst>
                                  <p:iterate type="wd">
                                    <p:tmPct val="10000"/>
                                  </p:iterate>
                                  <p:childTnLst>
                                    <p:set>
                                      <p:cBhvr>
                                        <p:cTn id="18" dur="1" fill="hold">
                                          <p:stCondLst>
                                            <p:cond delay="0"/>
                                          </p:stCondLst>
                                        </p:cTn>
                                        <p:tgtEl>
                                          <p:spTgt spid="3"/>
                                        </p:tgtEl>
                                        <p:attrNameLst>
                                          <p:attrName>style.visibility</p:attrName>
                                        </p:attrNameLst>
                                      </p:cBhvr>
                                      <p:to>
                                        <p:strVal val="visible"/>
                                      </p:to>
                                    </p:set>
                                    <p:animEffect transition="in" filter="fade">
                                      <p:cBhvr>
                                        <p:cTn id="19" dur="250"/>
                                        <p:tgtEl>
                                          <p:spTgt spid="3"/>
                                        </p:tgtEl>
                                      </p:cBhvr>
                                    </p:animEffect>
                                    <p:anim calcmode="lin" valueType="num">
                                      <p:cBhvr>
                                        <p:cTn id="20" dur="250" fill="hold"/>
                                        <p:tgtEl>
                                          <p:spTgt spid="3"/>
                                        </p:tgtEl>
                                        <p:attrNameLst>
                                          <p:attrName>ppt_x</p:attrName>
                                        </p:attrNameLst>
                                      </p:cBhvr>
                                      <p:tavLst>
                                        <p:tav tm="0">
                                          <p:val>
                                            <p:strVal val="#ppt_x"/>
                                          </p:val>
                                        </p:tav>
                                        <p:tav tm="100000">
                                          <p:val>
                                            <p:strVal val="#ppt_x"/>
                                          </p:val>
                                        </p:tav>
                                      </p:tavLst>
                                    </p:anim>
                                    <p:anim calcmode="lin" valueType="num">
                                      <p:cBhvr>
                                        <p:cTn id="21"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6" y="52996"/>
            <a:ext cx="6093363" cy="6805005"/>
            <a:chOff x="6095999" y="52996"/>
            <a:chExt cx="6093363" cy="6805005"/>
          </a:xfrm>
          <a:solidFill>
            <a:schemeClr val="accent5">
              <a:alpha val="10000"/>
            </a:schemeClr>
          </a:solidFill>
        </p:grpSpPr>
        <p:sp>
          <p:nvSpPr>
            <p:cNvPr id="32" name="Freeform: Shape 31">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C8D72455-FC05-8779-0FAC-92228F73CECE}"/>
              </a:ext>
            </a:extLst>
          </p:cNvPr>
          <p:cNvSpPr>
            <a:spLocks noGrp="1"/>
          </p:cNvSpPr>
          <p:nvPr>
            <p:ph type="title"/>
          </p:nvPr>
        </p:nvSpPr>
        <p:spPr>
          <a:xfrm>
            <a:off x="804672" y="3121701"/>
            <a:ext cx="3658053" cy="1786515"/>
          </a:xfrm>
        </p:spPr>
        <p:txBody>
          <a:bodyPr vert="horz" lIns="91440" tIns="45720" rIns="91440" bIns="45720" rtlCol="0" anchor="t">
            <a:normAutofit/>
          </a:bodyPr>
          <a:lstStyle/>
          <a:p>
            <a:r>
              <a:rPr lang="en-US" sz="4000" b="1" kern="1200">
                <a:solidFill>
                  <a:schemeClr val="tx2"/>
                </a:solidFill>
                <a:latin typeface="+mj-lt"/>
                <a:ea typeface="+mj-ea"/>
                <a:cs typeface="+mj-cs"/>
              </a:rPr>
              <a:t>Results &amp; Discussion</a:t>
            </a:r>
          </a:p>
        </p:txBody>
      </p:sp>
      <p:graphicFrame>
        <p:nvGraphicFramePr>
          <p:cNvPr id="9" name="Table 8">
            <a:extLst>
              <a:ext uri="{FF2B5EF4-FFF2-40B4-BE49-F238E27FC236}">
                <a16:creationId xmlns:a16="http://schemas.microsoft.com/office/drawing/2014/main" id="{845554A6-4A90-34A1-F9FC-6E90220B2AB5}"/>
              </a:ext>
            </a:extLst>
          </p:cNvPr>
          <p:cNvGraphicFramePr>
            <a:graphicFrameLocks noGrp="1"/>
          </p:cNvGraphicFramePr>
          <p:nvPr>
            <p:extLst>
              <p:ext uri="{D42A27DB-BD31-4B8C-83A1-F6EECF244321}">
                <p14:modId xmlns:p14="http://schemas.microsoft.com/office/powerpoint/2010/main" val="2030023169"/>
              </p:ext>
            </p:extLst>
          </p:nvPr>
        </p:nvGraphicFramePr>
        <p:xfrm>
          <a:off x="6379341" y="1154383"/>
          <a:ext cx="5029202" cy="4541477"/>
        </p:xfrm>
        <a:graphic>
          <a:graphicData uri="http://schemas.openxmlformats.org/drawingml/2006/table">
            <a:tbl>
              <a:tblPr firstRow="1" firstCol="1" bandRow="1">
                <a:tableStyleId>{8799B23B-EC83-4686-B30A-512413B5E67A}</a:tableStyleId>
              </a:tblPr>
              <a:tblGrid>
                <a:gridCol w="1030412">
                  <a:extLst>
                    <a:ext uri="{9D8B030D-6E8A-4147-A177-3AD203B41FA5}">
                      <a16:colId xmlns:a16="http://schemas.microsoft.com/office/drawing/2014/main" val="1381341749"/>
                    </a:ext>
                  </a:extLst>
                </a:gridCol>
                <a:gridCol w="655166">
                  <a:extLst>
                    <a:ext uri="{9D8B030D-6E8A-4147-A177-3AD203B41FA5}">
                      <a16:colId xmlns:a16="http://schemas.microsoft.com/office/drawing/2014/main" val="1884978737"/>
                    </a:ext>
                  </a:extLst>
                </a:gridCol>
                <a:gridCol w="1093175">
                  <a:extLst>
                    <a:ext uri="{9D8B030D-6E8A-4147-A177-3AD203B41FA5}">
                      <a16:colId xmlns:a16="http://schemas.microsoft.com/office/drawing/2014/main" val="4033547469"/>
                    </a:ext>
                  </a:extLst>
                </a:gridCol>
                <a:gridCol w="1435036">
                  <a:extLst>
                    <a:ext uri="{9D8B030D-6E8A-4147-A177-3AD203B41FA5}">
                      <a16:colId xmlns:a16="http://schemas.microsoft.com/office/drawing/2014/main" val="486487042"/>
                    </a:ext>
                  </a:extLst>
                </a:gridCol>
                <a:gridCol w="815413">
                  <a:extLst>
                    <a:ext uri="{9D8B030D-6E8A-4147-A177-3AD203B41FA5}">
                      <a16:colId xmlns:a16="http://schemas.microsoft.com/office/drawing/2014/main" val="3982295868"/>
                    </a:ext>
                  </a:extLst>
                </a:gridCol>
              </a:tblGrid>
              <a:tr h="865037">
                <a:tc>
                  <a:txBody>
                    <a:bodyPr/>
                    <a:lstStyle/>
                    <a:p>
                      <a:pPr marL="0" marR="0">
                        <a:lnSpc>
                          <a:spcPct val="107000"/>
                        </a:lnSpc>
                        <a:spcAft>
                          <a:spcPts val="800"/>
                        </a:spcAft>
                        <a:buNone/>
                      </a:pPr>
                      <a:r>
                        <a:rPr lang="en-US" sz="1500">
                          <a:effectLst/>
                        </a:rPr>
                        <a:t>Section</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Our Model</a:t>
                      </a:r>
                    </a:p>
                    <a:p>
                      <a:pPr marL="0" marR="0" algn="ctr">
                        <a:lnSpc>
                          <a:spcPct val="107000"/>
                        </a:lnSpc>
                        <a:spcAft>
                          <a:spcPts val="800"/>
                        </a:spcAft>
                        <a:buNone/>
                      </a:pPr>
                      <a:r>
                        <a:rPr lang="en-US" sz="1500">
                          <a:effectLst/>
                        </a:rPr>
                        <a:t>(MoE)</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Our Model</a:t>
                      </a:r>
                    </a:p>
                    <a:p>
                      <a:pPr marL="0" marR="0" algn="ctr">
                        <a:lnSpc>
                          <a:spcPct val="107000"/>
                        </a:lnSpc>
                        <a:spcAft>
                          <a:spcPts val="800"/>
                        </a:spcAft>
                        <a:buNone/>
                      </a:pPr>
                      <a:r>
                        <a:rPr lang="en-US" sz="1500">
                          <a:effectLst/>
                        </a:rPr>
                        <a:t>(Taxonomy Aware)</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PatentSBERTa</a:t>
                      </a:r>
                    </a:p>
                    <a:p>
                      <a:pPr marL="0" marR="0" algn="ctr">
                        <a:lnSpc>
                          <a:spcPct val="107000"/>
                        </a:lnSpc>
                        <a:spcAft>
                          <a:spcPts val="800"/>
                        </a:spcAft>
                        <a:buNone/>
                      </a:pPr>
                      <a:r>
                        <a:rPr lang="en-US" sz="1500">
                          <a:effectLst/>
                        </a:rPr>
                        <a:t>(2024)</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Shajalal et al.</a:t>
                      </a:r>
                    </a:p>
                    <a:p>
                      <a:pPr marL="0" marR="0" algn="ctr">
                        <a:lnSpc>
                          <a:spcPct val="107000"/>
                        </a:lnSpc>
                        <a:spcAft>
                          <a:spcPts val="800"/>
                        </a:spcAft>
                        <a:buNone/>
                      </a:pPr>
                      <a:r>
                        <a:rPr lang="en-US" sz="1500">
                          <a:effectLst/>
                        </a:rPr>
                        <a:t>(2023)</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extLst>
                  <a:ext uri="{0D108BD9-81ED-4DB2-BD59-A6C34878D82A}">
                    <a16:rowId xmlns:a16="http://schemas.microsoft.com/office/drawing/2014/main" val="50835816"/>
                  </a:ext>
                </a:extLst>
              </a:tr>
              <a:tr h="285796">
                <a:tc>
                  <a:txBody>
                    <a:bodyPr/>
                    <a:lstStyle/>
                    <a:p>
                      <a:pPr marL="0" marR="0">
                        <a:lnSpc>
                          <a:spcPct val="107000"/>
                        </a:lnSpc>
                        <a:spcAft>
                          <a:spcPts val="800"/>
                        </a:spcAft>
                        <a:buNone/>
                      </a:pPr>
                      <a:r>
                        <a:rPr lang="en-US" sz="1500">
                          <a:effectLst/>
                        </a:rPr>
                        <a:t>A</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0.87</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0.85</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N/A</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0.85</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extLst>
                  <a:ext uri="{0D108BD9-81ED-4DB2-BD59-A6C34878D82A}">
                    <a16:rowId xmlns:a16="http://schemas.microsoft.com/office/drawing/2014/main" val="2399800545"/>
                  </a:ext>
                </a:extLst>
              </a:tr>
              <a:tr h="285796">
                <a:tc>
                  <a:txBody>
                    <a:bodyPr/>
                    <a:lstStyle/>
                    <a:p>
                      <a:pPr marL="0" marR="0">
                        <a:lnSpc>
                          <a:spcPct val="107000"/>
                        </a:lnSpc>
                        <a:spcAft>
                          <a:spcPts val="800"/>
                        </a:spcAft>
                        <a:buNone/>
                      </a:pPr>
                      <a:r>
                        <a:rPr lang="en-US" sz="1500">
                          <a:effectLst/>
                        </a:rPr>
                        <a:t>B</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0.75</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0.72</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0.76</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0.70</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extLst>
                  <a:ext uri="{0D108BD9-81ED-4DB2-BD59-A6C34878D82A}">
                    <a16:rowId xmlns:a16="http://schemas.microsoft.com/office/drawing/2014/main" val="3304554617"/>
                  </a:ext>
                </a:extLst>
              </a:tr>
              <a:tr h="285796">
                <a:tc>
                  <a:txBody>
                    <a:bodyPr/>
                    <a:lstStyle/>
                    <a:p>
                      <a:pPr marL="0" marR="0">
                        <a:lnSpc>
                          <a:spcPct val="107000"/>
                        </a:lnSpc>
                        <a:spcAft>
                          <a:spcPts val="800"/>
                        </a:spcAft>
                        <a:buNone/>
                      </a:pPr>
                      <a:r>
                        <a:rPr lang="en-US" sz="1500">
                          <a:effectLst/>
                        </a:rPr>
                        <a:t>C</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0.80</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0.76</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0.86</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0.81</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extLst>
                  <a:ext uri="{0D108BD9-81ED-4DB2-BD59-A6C34878D82A}">
                    <a16:rowId xmlns:a16="http://schemas.microsoft.com/office/drawing/2014/main" val="1311496720"/>
                  </a:ext>
                </a:extLst>
              </a:tr>
              <a:tr h="285796">
                <a:tc>
                  <a:txBody>
                    <a:bodyPr/>
                    <a:lstStyle/>
                    <a:p>
                      <a:pPr marL="0" marR="0">
                        <a:lnSpc>
                          <a:spcPct val="107000"/>
                        </a:lnSpc>
                        <a:spcAft>
                          <a:spcPts val="800"/>
                        </a:spcAft>
                        <a:buNone/>
                      </a:pPr>
                      <a:r>
                        <a:rPr lang="en-US" sz="1500">
                          <a:effectLst/>
                        </a:rPr>
                        <a:t>D</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0.37</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0.16</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0.64</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0.73</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extLst>
                  <a:ext uri="{0D108BD9-81ED-4DB2-BD59-A6C34878D82A}">
                    <a16:rowId xmlns:a16="http://schemas.microsoft.com/office/drawing/2014/main" val="2271787259"/>
                  </a:ext>
                </a:extLst>
              </a:tr>
              <a:tr h="285796">
                <a:tc>
                  <a:txBody>
                    <a:bodyPr/>
                    <a:lstStyle/>
                    <a:p>
                      <a:pPr marL="0" marR="0">
                        <a:lnSpc>
                          <a:spcPct val="107000"/>
                        </a:lnSpc>
                        <a:spcAft>
                          <a:spcPts val="800"/>
                        </a:spcAft>
                        <a:buNone/>
                      </a:pPr>
                      <a:r>
                        <a:rPr lang="en-US" sz="1500">
                          <a:effectLst/>
                        </a:rPr>
                        <a:t>E</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0.64</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0.64</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0.74</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0.67</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extLst>
                  <a:ext uri="{0D108BD9-81ED-4DB2-BD59-A6C34878D82A}">
                    <a16:rowId xmlns:a16="http://schemas.microsoft.com/office/drawing/2014/main" val="2387679493"/>
                  </a:ext>
                </a:extLst>
              </a:tr>
              <a:tr h="285796">
                <a:tc>
                  <a:txBody>
                    <a:bodyPr/>
                    <a:lstStyle/>
                    <a:p>
                      <a:pPr marL="0" marR="0">
                        <a:lnSpc>
                          <a:spcPct val="107000"/>
                        </a:lnSpc>
                        <a:spcAft>
                          <a:spcPts val="800"/>
                        </a:spcAft>
                        <a:buNone/>
                      </a:pPr>
                      <a:r>
                        <a:rPr lang="en-US" sz="1500">
                          <a:effectLst/>
                        </a:rPr>
                        <a:t>F</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0.72</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0.68</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0.78</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0.70</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extLst>
                  <a:ext uri="{0D108BD9-81ED-4DB2-BD59-A6C34878D82A}">
                    <a16:rowId xmlns:a16="http://schemas.microsoft.com/office/drawing/2014/main" val="540906748"/>
                  </a:ext>
                </a:extLst>
              </a:tr>
              <a:tr h="285796">
                <a:tc>
                  <a:txBody>
                    <a:bodyPr/>
                    <a:lstStyle/>
                    <a:p>
                      <a:pPr marL="0" marR="0">
                        <a:lnSpc>
                          <a:spcPct val="107000"/>
                        </a:lnSpc>
                        <a:spcAft>
                          <a:spcPts val="800"/>
                        </a:spcAft>
                        <a:buNone/>
                      </a:pPr>
                      <a:r>
                        <a:rPr lang="en-US" sz="1500">
                          <a:effectLst/>
                        </a:rPr>
                        <a:t>G</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0.83</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0.83</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0.85</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0.82</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extLst>
                  <a:ext uri="{0D108BD9-81ED-4DB2-BD59-A6C34878D82A}">
                    <a16:rowId xmlns:a16="http://schemas.microsoft.com/office/drawing/2014/main" val="1834266506"/>
                  </a:ext>
                </a:extLst>
              </a:tr>
              <a:tr h="285796">
                <a:tc>
                  <a:txBody>
                    <a:bodyPr/>
                    <a:lstStyle/>
                    <a:p>
                      <a:pPr marL="0" marR="0">
                        <a:lnSpc>
                          <a:spcPct val="107000"/>
                        </a:lnSpc>
                        <a:spcAft>
                          <a:spcPts val="800"/>
                        </a:spcAft>
                        <a:buNone/>
                      </a:pPr>
                      <a:r>
                        <a:rPr lang="en-US" sz="1500">
                          <a:effectLst/>
                        </a:rPr>
                        <a:t>H</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0.84</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0.84</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0.86</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0.82</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extLst>
                  <a:ext uri="{0D108BD9-81ED-4DB2-BD59-A6C34878D82A}">
                    <a16:rowId xmlns:a16="http://schemas.microsoft.com/office/drawing/2014/main" val="962699663"/>
                  </a:ext>
                </a:extLst>
              </a:tr>
              <a:tr h="285796">
                <a:tc>
                  <a:txBody>
                    <a:bodyPr/>
                    <a:lstStyle/>
                    <a:p>
                      <a:pPr marL="0" marR="0">
                        <a:lnSpc>
                          <a:spcPct val="107000"/>
                        </a:lnSpc>
                        <a:spcAft>
                          <a:spcPts val="800"/>
                        </a:spcAft>
                        <a:buNone/>
                      </a:pPr>
                      <a:r>
                        <a:rPr lang="en-US" sz="1500">
                          <a:effectLst/>
                        </a:rPr>
                        <a:t>Y</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0.07</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0.00</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0.56</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0.41</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extLst>
                  <a:ext uri="{0D108BD9-81ED-4DB2-BD59-A6C34878D82A}">
                    <a16:rowId xmlns:a16="http://schemas.microsoft.com/office/drawing/2014/main" val="1086984028"/>
                  </a:ext>
                </a:extLst>
              </a:tr>
              <a:tr h="285796">
                <a:tc>
                  <a:txBody>
                    <a:bodyPr/>
                    <a:lstStyle/>
                    <a:p>
                      <a:pPr marL="0" marR="0">
                        <a:lnSpc>
                          <a:spcPct val="107000"/>
                        </a:lnSpc>
                        <a:spcAft>
                          <a:spcPts val="800"/>
                        </a:spcAft>
                        <a:buNone/>
                      </a:pPr>
                      <a:r>
                        <a:rPr lang="en-US" sz="1500">
                          <a:effectLst/>
                        </a:rPr>
                        <a:t>Micro Avg.</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0.81</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0.80</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0.80</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0.78</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extLst>
                  <a:ext uri="{0D108BD9-81ED-4DB2-BD59-A6C34878D82A}">
                    <a16:rowId xmlns:a16="http://schemas.microsoft.com/office/drawing/2014/main" val="228844646"/>
                  </a:ext>
                </a:extLst>
              </a:tr>
              <a:tr h="285796">
                <a:tc>
                  <a:txBody>
                    <a:bodyPr/>
                    <a:lstStyle/>
                    <a:p>
                      <a:pPr marL="0" marR="0">
                        <a:lnSpc>
                          <a:spcPct val="107000"/>
                        </a:lnSpc>
                        <a:spcAft>
                          <a:spcPts val="800"/>
                        </a:spcAft>
                        <a:buNone/>
                      </a:pPr>
                      <a:r>
                        <a:rPr lang="en-US" sz="1500">
                          <a:effectLst/>
                        </a:rPr>
                        <a:t>Macro Avg.</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0.65</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0.61</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0.80</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N/A</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extLst>
                  <a:ext uri="{0D108BD9-81ED-4DB2-BD59-A6C34878D82A}">
                    <a16:rowId xmlns:a16="http://schemas.microsoft.com/office/drawing/2014/main" val="386750245"/>
                  </a:ext>
                </a:extLst>
              </a:tr>
              <a:tr h="532684">
                <a:tc>
                  <a:txBody>
                    <a:bodyPr/>
                    <a:lstStyle/>
                    <a:p>
                      <a:pPr marL="0" marR="0">
                        <a:lnSpc>
                          <a:spcPct val="107000"/>
                        </a:lnSpc>
                        <a:spcAft>
                          <a:spcPts val="800"/>
                        </a:spcAft>
                        <a:buNone/>
                      </a:pPr>
                      <a:r>
                        <a:rPr lang="en-US" sz="1500">
                          <a:effectLst/>
                        </a:rPr>
                        <a:t>Instance Avg.</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0.84</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0.83</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0.82</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tc>
                  <a:txBody>
                    <a:bodyPr/>
                    <a:lstStyle/>
                    <a:p>
                      <a:pPr marL="0" marR="0" algn="ctr">
                        <a:lnSpc>
                          <a:spcPct val="107000"/>
                        </a:lnSpc>
                        <a:spcAft>
                          <a:spcPts val="800"/>
                        </a:spcAft>
                        <a:buNone/>
                      </a:pPr>
                      <a:r>
                        <a:rPr lang="en-US" sz="1500">
                          <a:effectLst/>
                        </a:rPr>
                        <a:t>N/A</a:t>
                      </a:r>
                      <a:endParaRPr lang="en-US" sz="1500">
                        <a:effectLst/>
                        <a:latin typeface="Calibri" panose="020F0502020204030204" pitchFamily="34" charset="0"/>
                        <a:ea typeface="SimSun" panose="02010600030101010101" pitchFamily="2" charset="-122"/>
                        <a:cs typeface="Arial" panose="020B0604020202020204" pitchFamily="34" charset="0"/>
                      </a:endParaRPr>
                    </a:p>
                  </a:txBody>
                  <a:tcPr marL="10293" marR="10293" marT="10293" marB="10293" anchor="ctr"/>
                </a:tc>
                <a:extLst>
                  <a:ext uri="{0D108BD9-81ED-4DB2-BD59-A6C34878D82A}">
                    <a16:rowId xmlns:a16="http://schemas.microsoft.com/office/drawing/2014/main" val="3555303673"/>
                  </a:ext>
                </a:extLst>
              </a:tr>
            </a:tbl>
          </a:graphicData>
        </a:graphic>
      </p:graphicFrame>
    </p:spTree>
    <p:extLst>
      <p:ext uri="{BB962C8B-B14F-4D97-AF65-F5344CB8AC3E}">
        <p14:creationId xmlns:p14="http://schemas.microsoft.com/office/powerpoint/2010/main" val="293445209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10650BA-D090-4A23-98E3-B48BBAEA9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lass cubes on white background.">
            <a:extLst>
              <a:ext uri="{FF2B5EF4-FFF2-40B4-BE49-F238E27FC236}">
                <a16:creationId xmlns:a16="http://schemas.microsoft.com/office/drawing/2014/main" id="{CCE2BCB9-597C-47AB-A967-1A151CC4AF7D}"/>
              </a:ext>
            </a:extLst>
          </p:cNvPr>
          <p:cNvPicPr>
            <a:picLocks noGrp="1" noChangeAspect="1"/>
          </p:cNvPicPr>
          <p:nvPr>
            <p:ph sz="half" idx="1"/>
          </p:nvPr>
        </p:nvPicPr>
        <p:blipFill>
          <a:blip r:embed="rId3"/>
          <a:srcRect l="13587" r="22409" b="-1"/>
          <a:stretch>
            <a:fillRect/>
          </a:stretch>
        </p:blipFill>
        <p:spPr>
          <a:xfrm>
            <a:off x="-9527" y="3725"/>
            <a:ext cx="5846165" cy="6850548"/>
          </a:xfrm>
          <a:prstGeom prst="rect">
            <a:avLst/>
          </a:prstGeom>
        </p:spPr>
      </p:pic>
      <p:grpSp>
        <p:nvGrpSpPr>
          <p:cNvPr id="17" name="Group 16">
            <a:extLst>
              <a:ext uri="{FF2B5EF4-FFF2-40B4-BE49-F238E27FC236}">
                <a16:creationId xmlns:a16="http://schemas.microsoft.com/office/drawing/2014/main" id="{FFB939B9-73CE-4644-87BB-72AEBF0011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527" y="-6558"/>
            <a:ext cx="6254832" cy="6874766"/>
            <a:chOff x="-9149" y="3725"/>
            <a:chExt cx="6254832" cy="6887203"/>
          </a:xfrm>
        </p:grpSpPr>
        <p:sp>
          <p:nvSpPr>
            <p:cNvPr id="18" name="Freeform: Shape 17">
              <a:extLst>
                <a:ext uri="{FF2B5EF4-FFF2-40B4-BE49-F238E27FC236}">
                  <a16:creationId xmlns:a16="http://schemas.microsoft.com/office/drawing/2014/main" id="{15F2A0CF-7879-4629-AC2B-4069D77A3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8645"/>
              <a:ext cx="5933139" cy="6387893"/>
            </a:xfrm>
            <a:custGeom>
              <a:avLst/>
              <a:gdLst>
                <a:gd name="connsiteX0" fmla="*/ 5852909 w 5933139"/>
                <a:gd name="connsiteY0" fmla="*/ 2469528 h 6335678"/>
                <a:gd name="connsiteX1" fmla="*/ 5830799 w 5933139"/>
                <a:gd name="connsiteY1" fmla="*/ 2394015 h 6335678"/>
                <a:gd name="connsiteX2" fmla="*/ 5805878 w 5933139"/>
                <a:gd name="connsiteY2" fmla="*/ 2319439 h 6335678"/>
                <a:gd name="connsiteX3" fmla="*/ 5778708 w 5933139"/>
                <a:gd name="connsiteY3" fmla="*/ 2245800 h 6335678"/>
                <a:gd name="connsiteX4" fmla="*/ 5652978 w 5933139"/>
                <a:gd name="connsiteY4" fmla="*/ 1959675 h 6335678"/>
                <a:gd name="connsiteX5" fmla="*/ 5327691 w 5933139"/>
                <a:gd name="connsiteY5" fmla="*/ 1432958 h 6335678"/>
                <a:gd name="connsiteX6" fmla="*/ 4921458 w 5933139"/>
                <a:gd name="connsiteY6" fmla="*/ 973322 h 6335678"/>
                <a:gd name="connsiteX7" fmla="*/ 4450018 w 5933139"/>
                <a:gd name="connsiteY7" fmla="*/ 586764 h 6335678"/>
                <a:gd name="connsiteX8" fmla="*/ 4193311 w 5933139"/>
                <a:gd name="connsiteY8" fmla="*/ 423558 h 6335678"/>
                <a:gd name="connsiteX9" fmla="*/ 3924237 w 5933139"/>
                <a:gd name="connsiteY9" fmla="*/ 281901 h 6335678"/>
                <a:gd name="connsiteX10" fmla="*/ 3352175 w 5933139"/>
                <a:gd name="connsiteY10" fmla="*/ 75786 h 6335678"/>
                <a:gd name="connsiteX11" fmla="*/ 3051997 w 5933139"/>
                <a:gd name="connsiteY11" fmla="*/ 19011 h 6335678"/>
                <a:gd name="connsiteX12" fmla="*/ 2745823 w 5933139"/>
                <a:gd name="connsiteY12" fmla="*/ 86 h 6335678"/>
                <a:gd name="connsiteX13" fmla="*/ 2141720 w 5933139"/>
                <a:gd name="connsiteY13" fmla="*/ 55550 h 6335678"/>
                <a:gd name="connsiteX14" fmla="*/ 1551295 w 5933139"/>
                <a:gd name="connsiteY14" fmla="*/ 216319 h 6335678"/>
                <a:gd name="connsiteX15" fmla="*/ 1001718 w 5933139"/>
                <a:gd name="connsiteY15" fmla="*/ 498134 h 6335678"/>
                <a:gd name="connsiteX16" fmla="*/ 754755 w 5933139"/>
                <a:gd name="connsiteY16" fmla="*/ 685886 h 6335678"/>
                <a:gd name="connsiteX17" fmla="*/ 533462 w 5933139"/>
                <a:gd name="connsiteY17" fmla="*/ 903056 h 6335678"/>
                <a:gd name="connsiteX18" fmla="*/ 0 w 5933139"/>
                <a:gd name="connsiteY18" fmla="*/ 1646568 h 6335678"/>
                <a:gd name="connsiteX19" fmla="*/ 0 w 5933139"/>
                <a:gd name="connsiteY19" fmla="*/ 4709059 h 6335678"/>
                <a:gd name="connsiteX20" fmla="*/ 120671 w 5933139"/>
                <a:gd name="connsiteY20" fmla="*/ 4907491 h 6335678"/>
                <a:gd name="connsiteX21" fmla="*/ 507979 w 5933139"/>
                <a:gd name="connsiteY21" fmla="*/ 5384178 h 6335678"/>
                <a:gd name="connsiteX22" fmla="*/ 972112 w 5933139"/>
                <a:gd name="connsiteY22" fmla="*/ 5778607 h 6335678"/>
                <a:gd name="connsiteX23" fmla="*/ 1229943 w 5933139"/>
                <a:gd name="connsiteY23" fmla="*/ 5939939 h 6335678"/>
                <a:gd name="connsiteX24" fmla="*/ 1502389 w 5933139"/>
                <a:gd name="connsiteY24" fmla="*/ 6073913 h 6335678"/>
                <a:gd name="connsiteX25" fmla="*/ 2673870 w 5933139"/>
                <a:gd name="connsiteY25" fmla="*/ 6333993 h 6335678"/>
                <a:gd name="connsiteX26" fmla="*/ 2749196 w 5933139"/>
                <a:gd name="connsiteY26" fmla="*/ 6335679 h 6335678"/>
                <a:gd name="connsiteX27" fmla="*/ 2787983 w 5933139"/>
                <a:gd name="connsiteY27" fmla="*/ 6335492 h 6335678"/>
                <a:gd name="connsiteX28" fmla="*/ 2826770 w 5933139"/>
                <a:gd name="connsiteY28" fmla="*/ 6334368 h 6335678"/>
                <a:gd name="connsiteX29" fmla="*/ 2981918 w 5933139"/>
                <a:gd name="connsiteY29" fmla="*/ 6319939 h 6335678"/>
                <a:gd name="connsiteX30" fmla="*/ 3285282 w 5933139"/>
                <a:gd name="connsiteY30" fmla="*/ 6241803 h 6335678"/>
                <a:gd name="connsiteX31" fmla="*/ 3566347 w 5933139"/>
                <a:gd name="connsiteY31" fmla="*/ 6104831 h 6335678"/>
                <a:gd name="connsiteX32" fmla="*/ 3818369 w 5933139"/>
                <a:gd name="connsiteY32" fmla="*/ 5926823 h 6335678"/>
                <a:gd name="connsiteX33" fmla="*/ 4044908 w 5933139"/>
                <a:gd name="connsiteY33" fmla="*/ 5726329 h 6335678"/>
                <a:gd name="connsiteX34" fmla="*/ 4151151 w 5933139"/>
                <a:gd name="connsiteY34" fmla="*/ 5622147 h 6335678"/>
                <a:gd name="connsiteX35" fmla="*/ 4253834 w 5933139"/>
                <a:gd name="connsiteY35" fmla="*/ 5516841 h 6335678"/>
                <a:gd name="connsiteX36" fmla="*/ 4452453 w 5933139"/>
                <a:gd name="connsiteY36" fmla="*/ 5306979 h 6335678"/>
                <a:gd name="connsiteX37" fmla="*/ 4548578 w 5933139"/>
                <a:gd name="connsiteY37" fmla="*/ 5202797 h 6335678"/>
                <a:gd name="connsiteX38" fmla="*/ 4596546 w 5933139"/>
                <a:gd name="connsiteY38" fmla="*/ 5151456 h 6335678"/>
                <a:gd name="connsiteX39" fmla="*/ 4643016 w 5933139"/>
                <a:gd name="connsiteY39" fmla="*/ 5103300 h 6335678"/>
                <a:gd name="connsiteX40" fmla="*/ 4739515 w 5933139"/>
                <a:gd name="connsiteY40" fmla="*/ 5013172 h 6335678"/>
                <a:gd name="connsiteX41" fmla="*/ 4842198 w 5933139"/>
                <a:gd name="connsiteY41" fmla="*/ 4930164 h 6335678"/>
                <a:gd name="connsiteX42" fmla="*/ 5071360 w 5933139"/>
                <a:gd name="connsiteY42" fmla="*/ 4780449 h 6335678"/>
                <a:gd name="connsiteX43" fmla="*/ 5332001 w 5933139"/>
                <a:gd name="connsiteY43" fmla="*/ 4615932 h 6335678"/>
                <a:gd name="connsiteX44" fmla="*/ 5397396 w 5933139"/>
                <a:gd name="connsiteY44" fmla="*/ 4563655 h 6335678"/>
                <a:gd name="connsiteX45" fmla="*/ 5459417 w 5933139"/>
                <a:gd name="connsiteY45" fmla="*/ 4505380 h 6335678"/>
                <a:gd name="connsiteX46" fmla="*/ 5567159 w 5933139"/>
                <a:gd name="connsiteY46" fmla="*/ 4374029 h 6335678"/>
                <a:gd name="connsiteX47" fmla="*/ 5651292 w 5933139"/>
                <a:gd name="connsiteY47" fmla="*/ 4231810 h 6335678"/>
                <a:gd name="connsiteX48" fmla="*/ 5716686 w 5933139"/>
                <a:gd name="connsiteY48" fmla="*/ 4085655 h 6335678"/>
                <a:gd name="connsiteX49" fmla="*/ 5820681 w 5933139"/>
                <a:gd name="connsiteY49" fmla="*/ 3791848 h 6335678"/>
                <a:gd name="connsiteX50" fmla="*/ 5898629 w 5933139"/>
                <a:gd name="connsiteY50" fmla="*/ 3487922 h 6335678"/>
                <a:gd name="connsiteX51" fmla="*/ 5932170 w 5933139"/>
                <a:gd name="connsiteY51" fmla="*/ 3174066 h 6335678"/>
                <a:gd name="connsiteX52" fmla="*/ 5872209 w 5933139"/>
                <a:gd name="connsiteY52" fmla="*/ 2545978 h 6335678"/>
                <a:gd name="connsiteX53" fmla="*/ 5852909 w 5933139"/>
                <a:gd name="connsiteY53" fmla="*/ 2469528 h 6335678"/>
                <a:gd name="connsiteX54" fmla="*/ 5507386 w 5933139"/>
                <a:gd name="connsiteY54" fmla="*/ 3724580 h 6335678"/>
                <a:gd name="connsiteX55" fmla="*/ 5453609 w 5933139"/>
                <a:gd name="connsiteY55" fmla="*/ 3989906 h 6335678"/>
                <a:gd name="connsiteX56" fmla="*/ 5344181 w 5933139"/>
                <a:gd name="connsiteY56" fmla="*/ 4220380 h 6335678"/>
                <a:gd name="connsiteX57" fmla="*/ 5171419 w 5933139"/>
                <a:gd name="connsiteY57" fmla="*/ 4388644 h 6335678"/>
                <a:gd name="connsiteX58" fmla="*/ 5057868 w 5933139"/>
                <a:gd name="connsiteY58" fmla="*/ 4453851 h 6335678"/>
                <a:gd name="connsiteX59" fmla="*/ 4930265 w 5933139"/>
                <a:gd name="connsiteY59" fmla="*/ 4516810 h 6335678"/>
                <a:gd name="connsiteX60" fmla="*/ 4660067 w 5933139"/>
                <a:gd name="connsiteY60" fmla="*/ 4664276 h 6335678"/>
                <a:gd name="connsiteX61" fmla="*/ 4408794 w 5933139"/>
                <a:gd name="connsiteY61" fmla="*/ 4857836 h 6335678"/>
                <a:gd name="connsiteX62" fmla="*/ 4352207 w 5933139"/>
                <a:gd name="connsiteY62" fmla="*/ 4911988 h 6335678"/>
                <a:gd name="connsiteX63" fmla="*/ 4299366 w 5933139"/>
                <a:gd name="connsiteY63" fmla="*/ 4965390 h 6335678"/>
                <a:gd name="connsiteX64" fmla="*/ 4197621 w 5933139"/>
                <a:gd name="connsiteY64" fmla="*/ 5074257 h 6335678"/>
                <a:gd name="connsiteX65" fmla="*/ 4008744 w 5933139"/>
                <a:gd name="connsiteY65" fmla="*/ 5297985 h 6335678"/>
                <a:gd name="connsiteX66" fmla="*/ 3917304 w 5933139"/>
                <a:gd name="connsiteY66" fmla="*/ 5409100 h 6335678"/>
                <a:gd name="connsiteX67" fmla="*/ 3826052 w 5933139"/>
                <a:gd name="connsiteY67" fmla="*/ 5518153 h 6335678"/>
                <a:gd name="connsiteX68" fmla="*/ 3637925 w 5933139"/>
                <a:gd name="connsiteY68" fmla="*/ 5725017 h 6335678"/>
                <a:gd name="connsiteX69" fmla="*/ 3433497 w 5933139"/>
                <a:gd name="connsiteY69" fmla="*/ 5906586 h 6335678"/>
                <a:gd name="connsiteX70" fmla="*/ 3204522 w 5933139"/>
                <a:gd name="connsiteY70" fmla="*/ 6046744 h 6335678"/>
                <a:gd name="connsiteX71" fmla="*/ 2950439 w 5933139"/>
                <a:gd name="connsiteY71" fmla="*/ 6129190 h 6335678"/>
                <a:gd name="connsiteX72" fmla="*/ 2816839 w 5933139"/>
                <a:gd name="connsiteY72" fmla="*/ 6146428 h 6335678"/>
                <a:gd name="connsiteX73" fmla="*/ 2749009 w 5933139"/>
                <a:gd name="connsiteY73" fmla="*/ 6149051 h 6335678"/>
                <a:gd name="connsiteX74" fmla="*/ 2678930 w 5933139"/>
                <a:gd name="connsiteY74" fmla="*/ 6148677 h 6335678"/>
                <a:gd name="connsiteX75" fmla="*/ 2125793 w 5933139"/>
                <a:gd name="connsiteY75" fmla="*/ 6065481 h 6335678"/>
                <a:gd name="connsiteX76" fmla="*/ 1610506 w 5933139"/>
                <a:gd name="connsiteY76" fmla="*/ 5851310 h 6335678"/>
                <a:gd name="connsiteX77" fmla="*/ 1373099 w 5933139"/>
                <a:gd name="connsiteY77" fmla="*/ 5706279 h 6335678"/>
                <a:gd name="connsiteX78" fmla="*/ 1315949 w 5933139"/>
                <a:gd name="connsiteY78" fmla="*/ 5666743 h 6335678"/>
                <a:gd name="connsiteX79" fmla="*/ 1259923 w 5933139"/>
                <a:gd name="connsiteY79" fmla="*/ 5625894 h 6335678"/>
                <a:gd name="connsiteX80" fmla="*/ 1204647 w 5933139"/>
                <a:gd name="connsiteY80" fmla="*/ 5583922 h 6335678"/>
                <a:gd name="connsiteX81" fmla="*/ 1150308 w 5933139"/>
                <a:gd name="connsiteY81" fmla="*/ 5540826 h 6335678"/>
                <a:gd name="connsiteX82" fmla="*/ 751569 w 5933139"/>
                <a:gd name="connsiteY82" fmla="*/ 5158015 h 6335678"/>
                <a:gd name="connsiteX83" fmla="*/ 663315 w 5933139"/>
                <a:gd name="connsiteY83" fmla="*/ 5052146 h 6335678"/>
                <a:gd name="connsiteX84" fmla="*/ 580869 w 5933139"/>
                <a:gd name="connsiteY84" fmla="*/ 4942718 h 6335678"/>
                <a:gd name="connsiteX85" fmla="*/ 432279 w 5933139"/>
                <a:gd name="connsiteY85" fmla="*/ 4713369 h 6335678"/>
                <a:gd name="connsiteX86" fmla="*/ 205553 w 5933139"/>
                <a:gd name="connsiteY86" fmla="*/ 4219443 h 6335678"/>
                <a:gd name="connsiteX87" fmla="*/ 79448 w 5933139"/>
                <a:gd name="connsiteY87" fmla="*/ 3693850 h 6335678"/>
                <a:gd name="connsiteX88" fmla="*/ 53590 w 5933139"/>
                <a:gd name="connsiteY88" fmla="*/ 3425339 h 6335678"/>
                <a:gd name="connsiteX89" fmla="*/ 49655 w 5933139"/>
                <a:gd name="connsiteY89" fmla="*/ 3155890 h 6335678"/>
                <a:gd name="connsiteX90" fmla="*/ 67830 w 5933139"/>
                <a:gd name="connsiteY90" fmla="*/ 2886817 h 6335678"/>
                <a:gd name="connsiteX91" fmla="*/ 108679 w 5933139"/>
                <a:gd name="connsiteY91" fmla="*/ 2619992 h 6335678"/>
                <a:gd name="connsiteX92" fmla="*/ 263077 w 5933139"/>
                <a:gd name="connsiteY92" fmla="*/ 2101520 h 6335678"/>
                <a:gd name="connsiteX93" fmla="*/ 837575 w 5933139"/>
                <a:gd name="connsiteY93" fmla="*/ 1186370 h 6335678"/>
                <a:gd name="connsiteX94" fmla="*/ 1031698 w 5933139"/>
                <a:gd name="connsiteY94" fmla="*/ 996932 h 6335678"/>
                <a:gd name="connsiteX95" fmla="*/ 1236688 w 5933139"/>
                <a:gd name="connsiteY95" fmla="*/ 819298 h 6335678"/>
                <a:gd name="connsiteX96" fmla="*/ 1687143 w 5933139"/>
                <a:gd name="connsiteY96" fmla="*/ 511438 h 6335678"/>
                <a:gd name="connsiteX97" fmla="*/ 2196246 w 5933139"/>
                <a:gd name="connsiteY97" fmla="*/ 300639 h 6335678"/>
                <a:gd name="connsiteX98" fmla="*/ 2745823 w 5933139"/>
                <a:gd name="connsiteY98" fmla="*/ 229248 h 6335678"/>
                <a:gd name="connsiteX99" fmla="*/ 3019206 w 5933139"/>
                <a:gd name="connsiteY99" fmla="*/ 252108 h 6335678"/>
                <a:gd name="connsiteX100" fmla="*/ 3288092 w 5933139"/>
                <a:gd name="connsiteY100" fmla="*/ 313006 h 6335678"/>
                <a:gd name="connsiteX101" fmla="*/ 3548172 w 5933139"/>
                <a:gd name="connsiteY101" fmla="*/ 407069 h 6335678"/>
                <a:gd name="connsiteX102" fmla="*/ 3611505 w 5933139"/>
                <a:gd name="connsiteY102" fmla="*/ 435176 h 6335678"/>
                <a:gd name="connsiteX103" fmla="*/ 3674089 w 5933139"/>
                <a:gd name="connsiteY103" fmla="*/ 464968 h 6335678"/>
                <a:gd name="connsiteX104" fmla="*/ 3735736 w 5933139"/>
                <a:gd name="connsiteY104" fmla="*/ 496823 h 6335678"/>
                <a:gd name="connsiteX105" fmla="*/ 3796634 w 5933139"/>
                <a:gd name="connsiteY105" fmla="*/ 530176 h 6335678"/>
                <a:gd name="connsiteX106" fmla="*/ 4251585 w 5933139"/>
                <a:gd name="connsiteY106" fmla="*/ 847405 h 6335678"/>
                <a:gd name="connsiteX107" fmla="*/ 4644515 w 5933139"/>
                <a:gd name="connsiteY107" fmla="*/ 1236775 h 6335678"/>
                <a:gd name="connsiteX108" fmla="*/ 4816527 w 5933139"/>
                <a:gd name="connsiteY108" fmla="*/ 1451883 h 6335678"/>
                <a:gd name="connsiteX109" fmla="*/ 4970738 w 5933139"/>
                <a:gd name="connsiteY109" fmla="*/ 1678610 h 6335678"/>
                <a:gd name="connsiteX110" fmla="*/ 5223885 w 5933139"/>
                <a:gd name="connsiteY110" fmla="*/ 2159232 h 6335678"/>
                <a:gd name="connsiteX111" fmla="*/ 5395709 w 5933139"/>
                <a:gd name="connsiteY111" fmla="*/ 2666087 h 6335678"/>
                <a:gd name="connsiteX112" fmla="*/ 5458855 w 5933139"/>
                <a:gd name="connsiteY112" fmla="*/ 2924292 h 6335678"/>
                <a:gd name="connsiteX113" fmla="*/ 5499142 w 5933139"/>
                <a:gd name="connsiteY113" fmla="*/ 3186995 h 6335678"/>
                <a:gd name="connsiteX114" fmla="*/ 5516755 w 5933139"/>
                <a:gd name="connsiteY114" fmla="*/ 3454007 h 6335678"/>
                <a:gd name="connsiteX115" fmla="*/ 5507386 w 5933139"/>
                <a:gd name="connsiteY115" fmla="*/ 3724580 h 633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5933139" h="6335678">
                  <a:moveTo>
                    <a:pt x="5852909" y="2469528"/>
                  </a:moveTo>
                  <a:lnTo>
                    <a:pt x="5830799" y="2394015"/>
                  </a:lnTo>
                  <a:lnTo>
                    <a:pt x="5805878" y="2319439"/>
                  </a:lnTo>
                  <a:cubicBezTo>
                    <a:pt x="5797446" y="2294705"/>
                    <a:pt x="5787890" y="2270346"/>
                    <a:pt x="5778708" y="2245800"/>
                  </a:cubicBezTo>
                  <a:cubicBezTo>
                    <a:pt x="5740858" y="2148364"/>
                    <a:pt x="5699073" y="2052614"/>
                    <a:pt x="5652978" y="1959675"/>
                  </a:cubicBezTo>
                  <a:cubicBezTo>
                    <a:pt x="5559664" y="1773985"/>
                    <a:pt x="5450986" y="1597663"/>
                    <a:pt x="5327691" y="1432958"/>
                  </a:cubicBezTo>
                  <a:cubicBezTo>
                    <a:pt x="5204960" y="1268067"/>
                    <a:pt x="5068362" y="1114980"/>
                    <a:pt x="4921458" y="973322"/>
                  </a:cubicBezTo>
                  <a:cubicBezTo>
                    <a:pt x="4774742" y="831665"/>
                    <a:pt x="4616408" y="703125"/>
                    <a:pt x="4450018" y="586764"/>
                  </a:cubicBezTo>
                  <a:cubicBezTo>
                    <a:pt x="4366822" y="528489"/>
                    <a:pt x="4281003" y="474337"/>
                    <a:pt x="4193311" y="423558"/>
                  </a:cubicBezTo>
                  <a:cubicBezTo>
                    <a:pt x="4105806" y="372404"/>
                    <a:pt x="4015865" y="325560"/>
                    <a:pt x="3924237" y="281901"/>
                  </a:cubicBezTo>
                  <a:cubicBezTo>
                    <a:pt x="3740983" y="195333"/>
                    <a:pt x="3549483" y="125067"/>
                    <a:pt x="3352175" y="75786"/>
                  </a:cubicBezTo>
                  <a:cubicBezTo>
                    <a:pt x="3253428" y="51240"/>
                    <a:pt x="3153368" y="31565"/>
                    <a:pt x="3051997" y="19011"/>
                  </a:cubicBezTo>
                  <a:cubicBezTo>
                    <a:pt x="2950814" y="5895"/>
                    <a:pt x="2848506" y="-851"/>
                    <a:pt x="2745823" y="86"/>
                  </a:cubicBezTo>
                  <a:cubicBezTo>
                    <a:pt x="2543643" y="1585"/>
                    <a:pt x="2341838" y="20135"/>
                    <a:pt x="2141720" y="55550"/>
                  </a:cubicBezTo>
                  <a:cubicBezTo>
                    <a:pt x="1941976" y="91339"/>
                    <a:pt x="1743356" y="143055"/>
                    <a:pt x="1551295" y="216319"/>
                  </a:cubicBezTo>
                  <a:cubicBezTo>
                    <a:pt x="1359233" y="289396"/>
                    <a:pt x="1173917" y="383459"/>
                    <a:pt x="1001718" y="498134"/>
                  </a:cubicBezTo>
                  <a:cubicBezTo>
                    <a:pt x="915712" y="555659"/>
                    <a:pt x="832141" y="617119"/>
                    <a:pt x="754755" y="685886"/>
                  </a:cubicBezTo>
                  <a:cubicBezTo>
                    <a:pt x="677555" y="754841"/>
                    <a:pt x="604666" y="828293"/>
                    <a:pt x="533462" y="903056"/>
                  </a:cubicBezTo>
                  <a:cubicBezTo>
                    <a:pt x="323413" y="1125660"/>
                    <a:pt x="143906" y="1376370"/>
                    <a:pt x="0" y="1646568"/>
                  </a:cubicBezTo>
                  <a:lnTo>
                    <a:pt x="0" y="4709059"/>
                  </a:lnTo>
                  <a:cubicBezTo>
                    <a:pt x="37850" y="4776702"/>
                    <a:pt x="78136" y="4843033"/>
                    <a:pt x="120671" y="4907491"/>
                  </a:cubicBezTo>
                  <a:cubicBezTo>
                    <a:pt x="234034" y="5078941"/>
                    <a:pt x="365198" y="5239336"/>
                    <a:pt x="507979" y="5384178"/>
                  </a:cubicBezTo>
                  <a:cubicBezTo>
                    <a:pt x="650948" y="5529395"/>
                    <a:pt x="805909" y="5662059"/>
                    <a:pt x="972112" y="5778607"/>
                  </a:cubicBezTo>
                  <a:cubicBezTo>
                    <a:pt x="1055308" y="5836881"/>
                    <a:pt x="1141314" y="5890846"/>
                    <a:pt x="1229943" y="5939939"/>
                  </a:cubicBezTo>
                  <a:cubicBezTo>
                    <a:pt x="1318385" y="5989406"/>
                    <a:pt x="1409450" y="6033815"/>
                    <a:pt x="1502389" y="6073913"/>
                  </a:cubicBezTo>
                  <a:cubicBezTo>
                    <a:pt x="1874145" y="6233559"/>
                    <a:pt x="2272884" y="6320689"/>
                    <a:pt x="2673870" y="6333993"/>
                  </a:cubicBezTo>
                  <a:lnTo>
                    <a:pt x="2749196" y="6335679"/>
                  </a:lnTo>
                  <a:lnTo>
                    <a:pt x="2787983" y="6335492"/>
                  </a:lnTo>
                  <a:lnTo>
                    <a:pt x="2826770" y="6334368"/>
                  </a:lnTo>
                  <a:cubicBezTo>
                    <a:pt x="2878486" y="6332494"/>
                    <a:pt x="2930390" y="6327247"/>
                    <a:pt x="2981918" y="6319939"/>
                  </a:cubicBezTo>
                  <a:cubicBezTo>
                    <a:pt x="3085163" y="6304949"/>
                    <a:pt x="3187096" y="6278529"/>
                    <a:pt x="3285282" y="6241803"/>
                  </a:cubicBezTo>
                  <a:cubicBezTo>
                    <a:pt x="3383467" y="6205265"/>
                    <a:pt x="3477530" y="6158608"/>
                    <a:pt x="3566347" y="6104831"/>
                  </a:cubicBezTo>
                  <a:cubicBezTo>
                    <a:pt x="3655164" y="6051053"/>
                    <a:pt x="3739109" y="5990905"/>
                    <a:pt x="3818369" y="5926823"/>
                  </a:cubicBezTo>
                  <a:cubicBezTo>
                    <a:pt x="3897630" y="5862739"/>
                    <a:pt x="3973143" y="5795471"/>
                    <a:pt x="4044908" y="5726329"/>
                  </a:cubicBezTo>
                  <a:cubicBezTo>
                    <a:pt x="4080884" y="5691852"/>
                    <a:pt x="4116299" y="5656999"/>
                    <a:pt x="4151151" y="5622147"/>
                  </a:cubicBezTo>
                  <a:cubicBezTo>
                    <a:pt x="4185816" y="5586920"/>
                    <a:pt x="4220106" y="5552068"/>
                    <a:pt x="4253834" y="5516841"/>
                  </a:cubicBezTo>
                  <a:cubicBezTo>
                    <a:pt x="4321289" y="5446388"/>
                    <a:pt x="4387808" y="5376871"/>
                    <a:pt x="4452453" y="5306979"/>
                  </a:cubicBezTo>
                  <a:lnTo>
                    <a:pt x="4548578" y="5202797"/>
                  </a:lnTo>
                  <a:lnTo>
                    <a:pt x="4596546" y="5151456"/>
                  </a:lnTo>
                  <a:cubicBezTo>
                    <a:pt x="4612661" y="5134592"/>
                    <a:pt x="4627276" y="5119040"/>
                    <a:pt x="4643016" y="5103300"/>
                  </a:cubicBezTo>
                  <a:cubicBezTo>
                    <a:pt x="4674308" y="5072196"/>
                    <a:pt x="4706162" y="5041841"/>
                    <a:pt x="4739515" y="5013172"/>
                  </a:cubicBezTo>
                  <a:cubicBezTo>
                    <a:pt x="4772493" y="4984128"/>
                    <a:pt x="4806596" y="4956397"/>
                    <a:pt x="4842198" y="4930164"/>
                  </a:cubicBezTo>
                  <a:cubicBezTo>
                    <a:pt x="4913026" y="4876949"/>
                    <a:pt x="4988914" y="4828980"/>
                    <a:pt x="5071360" y="4780449"/>
                  </a:cubicBezTo>
                  <a:cubicBezTo>
                    <a:pt x="5153243" y="4731544"/>
                    <a:pt x="5243372" y="4682076"/>
                    <a:pt x="5332001" y="4615932"/>
                  </a:cubicBezTo>
                  <a:cubicBezTo>
                    <a:pt x="5354111" y="4599443"/>
                    <a:pt x="5376035" y="4582205"/>
                    <a:pt x="5397396" y="4563655"/>
                  </a:cubicBezTo>
                  <a:cubicBezTo>
                    <a:pt x="5418757" y="4545104"/>
                    <a:pt x="5439368" y="4525617"/>
                    <a:pt x="5459417" y="4505380"/>
                  </a:cubicBezTo>
                  <a:cubicBezTo>
                    <a:pt x="5499329" y="4464719"/>
                    <a:pt x="5535493" y="4420311"/>
                    <a:pt x="5567159" y="4374029"/>
                  </a:cubicBezTo>
                  <a:cubicBezTo>
                    <a:pt x="5599388" y="4328121"/>
                    <a:pt x="5626558" y="4279965"/>
                    <a:pt x="5651292" y="4231810"/>
                  </a:cubicBezTo>
                  <a:cubicBezTo>
                    <a:pt x="5675651" y="4183466"/>
                    <a:pt x="5697012" y="4134561"/>
                    <a:pt x="5716686" y="4085655"/>
                  </a:cubicBezTo>
                  <a:cubicBezTo>
                    <a:pt x="5756223" y="3987845"/>
                    <a:pt x="5789576" y="3891158"/>
                    <a:pt x="5820681" y="3791848"/>
                  </a:cubicBezTo>
                  <a:cubicBezTo>
                    <a:pt x="5851972" y="3692726"/>
                    <a:pt x="5878955" y="3591167"/>
                    <a:pt x="5898629" y="3487922"/>
                  </a:cubicBezTo>
                  <a:cubicBezTo>
                    <a:pt x="5918116" y="3384490"/>
                    <a:pt x="5929172" y="3279372"/>
                    <a:pt x="5932170" y="3174066"/>
                  </a:cubicBezTo>
                  <a:cubicBezTo>
                    <a:pt x="5937604" y="2963454"/>
                    <a:pt x="5920552" y="2750968"/>
                    <a:pt x="5872209" y="2545978"/>
                  </a:cubicBezTo>
                  <a:cubicBezTo>
                    <a:pt x="5865838" y="2520307"/>
                    <a:pt x="5860029" y="2494637"/>
                    <a:pt x="5852909" y="2469528"/>
                  </a:cubicBezTo>
                  <a:close/>
                  <a:moveTo>
                    <a:pt x="5507386" y="3724580"/>
                  </a:moveTo>
                  <a:cubicBezTo>
                    <a:pt x="5497830" y="3814521"/>
                    <a:pt x="5480591" y="3905586"/>
                    <a:pt x="5453609" y="3989906"/>
                  </a:cubicBezTo>
                  <a:cubicBezTo>
                    <a:pt x="5426439" y="4074413"/>
                    <a:pt x="5390088" y="4152924"/>
                    <a:pt x="5344181" y="4220380"/>
                  </a:cubicBezTo>
                  <a:cubicBezTo>
                    <a:pt x="5297898" y="4287835"/>
                    <a:pt x="5241311" y="4342549"/>
                    <a:pt x="5171419" y="4388644"/>
                  </a:cubicBezTo>
                  <a:cubicBezTo>
                    <a:pt x="5136755" y="4411879"/>
                    <a:pt x="5098342" y="4433052"/>
                    <a:pt x="5057868" y="4453851"/>
                  </a:cubicBezTo>
                  <a:cubicBezTo>
                    <a:pt x="5017395" y="4474837"/>
                    <a:pt x="4974298" y="4495449"/>
                    <a:pt x="4930265" y="4516810"/>
                  </a:cubicBezTo>
                  <a:cubicBezTo>
                    <a:pt x="4841823" y="4559719"/>
                    <a:pt x="4748696" y="4607126"/>
                    <a:pt x="4660067" y="4664276"/>
                  </a:cubicBezTo>
                  <a:cubicBezTo>
                    <a:pt x="4571251" y="4721238"/>
                    <a:pt x="4486181" y="4786071"/>
                    <a:pt x="4408794" y="4857836"/>
                  </a:cubicBezTo>
                  <a:cubicBezTo>
                    <a:pt x="4389682" y="4875637"/>
                    <a:pt x="4370008" y="4894375"/>
                    <a:pt x="4352207" y="4911988"/>
                  </a:cubicBezTo>
                  <a:lnTo>
                    <a:pt x="4299366" y="4965390"/>
                  </a:lnTo>
                  <a:cubicBezTo>
                    <a:pt x="4264514" y="5001179"/>
                    <a:pt x="4230599" y="5037531"/>
                    <a:pt x="4197621" y="5074257"/>
                  </a:cubicBezTo>
                  <a:cubicBezTo>
                    <a:pt x="4131664" y="5147896"/>
                    <a:pt x="4070204" y="5223784"/>
                    <a:pt x="4008744" y="5297985"/>
                  </a:cubicBezTo>
                  <a:lnTo>
                    <a:pt x="3917304" y="5409100"/>
                  </a:lnTo>
                  <a:cubicBezTo>
                    <a:pt x="3886949" y="5446013"/>
                    <a:pt x="3856782" y="5482364"/>
                    <a:pt x="3826052" y="5518153"/>
                  </a:cubicBezTo>
                  <a:cubicBezTo>
                    <a:pt x="3764592" y="5589544"/>
                    <a:pt x="3702758" y="5659435"/>
                    <a:pt x="3637925" y="5725017"/>
                  </a:cubicBezTo>
                  <a:cubicBezTo>
                    <a:pt x="3573093" y="5790412"/>
                    <a:pt x="3505637" y="5852059"/>
                    <a:pt x="3433497" y="5906586"/>
                  </a:cubicBezTo>
                  <a:cubicBezTo>
                    <a:pt x="3361544" y="5961112"/>
                    <a:pt x="3285469" y="6009268"/>
                    <a:pt x="3204522" y="6046744"/>
                  </a:cubicBezTo>
                  <a:cubicBezTo>
                    <a:pt x="3123763" y="6084594"/>
                    <a:pt x="3038506" y="6112513"/>
                    <a:pt x="2950439" y="6129190"/>
                  </a:cubicBezTo>
                  <a:cubicBezTo>
                    <a:pt x="2906405" y="6137809"/>
                    <a:pt x="2861810" y="6143055"/>
                    <a:pt x="2816839" y="6146428"/>
                  </a:cubicBezTo>
                  <a:cubicBezTo>
                    <a:pt x="2794354" y="6147927"/>
                    <a:pt x="2771681" y="6148677"/>
                    <a:pt x="2749009" y="6149051"/>
                  </a:cubicBezTo>
                  <a:lnTo>
                    <a:pt x="2678930" y="6148677"/>
                  </a:lnTo>
                  <a:cubicBezTo>
                    <a:pt x="2491927" y="6144367"/>
                    <a:pt x="2305675" y="6116260"/>
                    <a:pt x="2125793" y="6065481"/>
                  </a:cubicBezTo>
                  <a:cubicBezTo>
                    <a:pt x="1945911" y="6014515"/>
                    <a:pt x="1773524" y="5940501"/>
                    <a:pt x="1610506" y="5851310"/>
                  </a:cubicBezTo>
                  <a:cubicBezTo>
                    <a:pt x="1528997" y="5806714"/>
                    <a:pt x="1449924" y="5757808"/>
                    <a:pt x="1373099" y="5706279"/>
                  </a:cubicBezTo>
                  <a:lnTo>
                    <a:pt x="1315949" y="5666743"/>
                  </a:lnTo>
                  <a:lnTo>
                    <a:pt x="1259923" y="5625894"/>
                  </a:lnTo>
                  <a:lnTo>
                    <a:pt x="1204647" y="5583922"/>
                  </a:lnTo>
                  <a:cubicBezTo>
                    <a:pt x="1186284" y="5569869"/>
                    <a:pt x="1168483" y="5555066"/>
                    <a:pt x="1150308" y="5540826"/>
                  </a:cubicBezTo>
                  <a:cubicBezTo>
                    <a:pt x="1006402" y="5424839"/>
                    <a:pt x="872615" y="5296860"/>
                    <a:pt x="751569" y="5158015"/>
                  </a:cubicBezTo>
                  <a:cubicBezTo>
                    <a:pt x="721214" y="5123350"/>
                    <a:pt x="691983" y="5087935"/>
                    <a:pt x="663315" y="5052146"/>
                  </a:cubicBezTo>
                  <a:cubicBezTo>
                    <a:pt x="635021" y="5016170"/>
                    <a:pt x="607289" y="4980006"/>
                    <a:pt x="580869" y="4942718"/>
                  </a:cubicBezTo>
                  <a:cubicBezTo>
                    <a:pt x="527654" y="4868517"/>
                    <a:pt x="478186" y="4791880"/>
                    <a:pt x="432279" y="4713369"/>
                  </a:cubicBezTo>
                  <a:cubicBezTo>
                    <a:pt x="340651" y="4556159"/>
                    <a:pt x="264764" y="4390330"/>
                    <a:pt x="205553" y="4219443"/>
                  </a:cubicBezTo>
                  <a:cubicBezTo>
                    <a:pt x="146154" y="4048555"/>
                    <a:pt x="104369" y="3872045"/>
                    <a:pt x="79448" y="3693850"/>
                  </a:cubicBezTo>
                  <a:cubicBezTo>
                    <a:pt x="67268" y="3604659"/>
                    <a:pt x="58087" y="3515092"/>
                    <a:pt x="53590" y="3425339"/>
                  </a:cubicBezTo>
                  <a:cubicBezTo>
                    <a:pt x="47969" y="3335585"/>
                    <a:pt x="47406" y="3245644"/>
                    <a:pt x="49655" y="3155890"/>
                  </a:cubicBezTo>
                  <a:cubicBezTo>
                    <a:pt x="52278" y="3066137"/>
                    <a:pt x="58274" y="2976383"/>
                    <a:pt x="67830" y="2886817"/>
                  </a:cubicBezTo>
                  <a:cubicBezTo>
                    <a:pt x="77761" y="2797438"/>
                    <a:pt x="91253" y="2708246"/>
                    <a:pt x="108679" y="2619992"/>
                  </a:cubicBezTo>
                  <a:cubicBezTo>
                    <a:pt x="143906" y="2443108"/>
                    <a:pt x="195809" y="2269409"/>
                    <a:pt x="263077" y="2101520"/>
                  </a:cubicBezTo>
                  <a:cubicBezTo>
                    <a:pt x="397614" y="1765740"/>
                    <a:pt x="593048" y="1453382"/>
                    <a:pt x="837575" y="1186370"/>
                  </a:cubicBezTo>
                  <a:cubicBezTo>
                    <a:pt x="898473" y="1119289"/>
                    <a:pt x="964242" y="1056893"/>
                    <a:pt x="1031698" y="996932"/>
                  </a:cubicBezTo>
                  <a:cubicBezTo>
                    <a:pt x="1099154" y="936784"/>
                    <a:pt x="1166235" y="876261"/>
                    <a:pt x="1236688" y="819298"/>
                  </a:cubicBezTo>
                  <a:cubicBezTo>
                    <a:pt x="1377221" y="704999"/>
                    <a:pt x="1526935" y="600442"/>
                    <a:pt x="1687143" y="511438"/>
                  </a:cubicBezTo>
                  <a:cubicBezTo>
                    <a:pt x="1847163" y="422621"/>
                    <a:pt x="2017676" y="348795"/>
                    <a:pt x="2196246" y="300639"/>
                  </a:cubicBezTo>
                  <a:cubicBezTo>
                    <a:pt x="2374629" y="251921"/>
                    <a:pt x="2560320" y="227749"/>
                    <a:pt x="2745823" y="229248"/>
                  </a:cubicBezTo>
                  <a:cubicBezTo>
                    <a:pt x="2837076" y="230372"/>
                    <a:pt x="2928516" y="238055"/>
                    <a:pt x="3019206" y="252108"/>
                  </a:cubicBezTo>
                  <a:cubicBezTo>
                    <a:pt x="3109710" y="266724"/>
                    <a:pt x="3199650" y="286773"/>
                    <a:pt x="3288092" y="313006"/>
                  </a:cubicBezTo>
                  <a:cubicBezTo>
                    <a:pt x="3376347" y="339426"/>
                    <a:pt x="3463477" y="370343"/>
                    <a:pt x="3548172" y="407069"/>
                  </a:cubicBezTo>
                  <a:cubicBezTo>
                    <a:pt x="3569345" y="416438"/>
                    <a:pt x="3590519" y="425432"/>
                    <a:pt x="3611505" y="435176"/>
                  </a:cubicBezTo>
                  <a:lnTo>
                    <a:pt x="3674089" y="464968"/>
                  </a:lnTo>
                  <a:lnTo>
                    <a:pt x="3735736" y="496823"/>
                  </a:lnTo>
                  <a:cubicBezTo>
                    <a:pt x="3756160" y="507690"/>
                    <a:pt x="3776397" y="519120"/>
                    <a:pt x="3796634" y="530176"/>
                  </a:cubicBezTo>
                  <a:cubicBezTo>
                    <a:pt x="3957965" y="621054"/>
                    <a:pt x="4110303" y="728046"/>
                    <a:pt x="4251585" y="847405"/>
                  </a:cubicBezTo>
                  <a:cubicBezTo>
                    <a:pt x="4393242" y="966390"/>
                    <a:pt x="4524781" y="1096991"/>
                    <a:pt x="4644515" y="1236775"/>
                  </a:cubicBezTo>
                  <a:cubicBezTo>
                    <a:pt x="4704663" y="1306479"/>
                    <a:pt x="4762375" y="1378057"/>
                    <a:pt x="4816527" y="1451883"/>
                  </a:cubicBezTo>
                  <a:cubicBezTo>
                    <a:pt x="4870679" y="1525897"/>
                    <a:pt x="4922020" y="1601598"/>
                    <a:pt x="4970738" y="1678610"/>
                  </a:cubicBezTo>
                  <a:cubicBezTo>
                    <a:pt x="5067799" y="1833008"/>
                    <a:pt x="5152494" y="1993965"/>
                    <a:pt x="5223885" y="2159232"/>
                  </a:cubicBezTo>
                  <a:cubicBezTo>
                    <a:pt x="5295275" y="2324686"/>
                    <a:pt x="5349615" y="2495199"/>
                    <a:pt x="5395709" y="2666087"/>
                  </a:cubicBezTo>
                  <a:cubicBezTo>
                    <a:pt x="5418757" y="2751718"/>
                    <a:pt x="5440680" y="2837537"/>
                    <a:pt x="5458855" y="2924292"/>
                  </a:cubicBezTo>
                  <a:cubicBezTo>
                    <a:pt x="5477406" y="3011048"/>
                    <a:pt x="5490522" y="3098740"/>
                    <a:pt x="5499142" y="3186995"/>
                  </a:cubicBezTo>
                  <a:cubicBezTo>
                    <a:pt x="5507761" y="3275250"/>
                    <a:pt x="5513944" y="3364254"/>
                    <a:pt x="5516755" y="3454007"/>
                  </a:cubicBezTo>
                  <a:cubicBezTo>
                    <a:pt x="5518629" y="3543761"/>
                    <a:pt x="5516755" y="3634264"/>
                    <a:pt x="5507386" y="3724580"/>
                  </a:cubicBezTo>
                  <a:close/>
                </a:path>
              </a:pathLst>
            </a:custGeom>
            <a:solidFill>
              <a:schemeClr val="bg1">
                <a:alpha val="30000"/>
              </a:schemeClr>
            </a:solidFill>
            <a:ln w="18736"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7E50BFD-51AC-4ACE-820C-A285E6672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41478"/>
              <a:ext cx="5953893" cy="6434152"/>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317011 w 5953893"/>
                <a:gd name="connsiteY8" fmla="*/ 3797009 h 6434152"/>
                <a:gd name="connsiteX9" fmla="*/ 5176478 w 5953893"/>
                <a:gd name="connsiteY9" fmla="*/ 4100747 h 6434152"/>
                <a:gd name="connsiteX10" fmla="*/ 4942257 w 5953893"/>
                <a:gd name="connsiteY10" fmla="*/ 4250274 h 6434152"/>
                <a:gd name="connsiteX11" fmla="*/ 4216171 w 5953893"/>
                <a:gd name="connsiteY11" fmla="*/ 4773243 h 6434152"/>
                <a:gd name="connsiteX12" fmla="*/ 3905125 w 5953893"/>
                <a:gd name="connsiteY12" fmla="*/ 5105837 h 6434152"/>
                <a:gd name="connsiteX13" fmla="*/ 3308329 w 5953893"/>
                <a:gd name="connsiteY13" fmla="*/ 5682022 h 6434152"/>
                <a:gd name="connsiteX14" fmla="*/ 2739452 w 5953893"/>
                <a:gd name="connsiteY14" fmla="*/ 5870898 h 6434152"/>
                <a:gd name="connsiteX15" fmla="*/ 1647419 w 5953893"/>
                <a:gd name="connsiteY15" fmla="*/ 5625809 h 6434152"/>
                <a:gd name="connsiteX16" fmla="*/ 781175 w 5953893"/>
                <a:gd name="connsiteY16" fmla="*/ 4960620 h 6434152"/>
                <a:gd name="connsiteX17" fmla="*/ 312545 w 5953893"/>
                <a:gd name="connsiteY17" fmla="*/ 4165205 h 6434152"/>
                <a:gd name="connsiteX18" fmla="*/ 142032 w 5953893"/>
                <a:gd name="connsiteY18" fmla="*/ 3217451 h 6434152"/>
                <a:gd name="connsiteX19" fmla="*/ 347210 w 5953893"/>
                <a:gd name="connsiteY19" fmla="*/ 2181444 h 6434152"/>
                <a:gd name="connsiteX20" fmla="*/ 906155 w 5953893"/>
                <a:gd name="connsiteY20" fmla="*/ 1337497 h 6434152"/>
                <a:gd name="connsiteX21" fmla="*/ 2739265 w 5953893"/>
                <a:gd name="connsiteY21" fmla="*/ 563818 h 6434152"/>
                <a:gd name="connsiteX22" fmla="*/ 3849849 w 5953893"/>
                <a:gd name="connsiteY22" fmla="*/ 881796 h 6434152"/>
                <a:gd name="connsiteX23" fmla="*/ 4834515 w 5953893"/>
                <a:gd name="connsiteY23" fmla="*/ 1742419 h 6434152"/>
                <a:gd name="connsiteX24" fmla="*/ 5325256 w 5953893"/>
                <a:gd name="connsiteY24" fmla="*/ 2742076 h 6434152"/>
                <a:gd name="connsiteX25" fmla="*/ 5317011 w 5953893"/>
                <a:gd name="connsiteY25" fmla="*/ 3797009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317011" y="3797009"/>
                  </a:moveTo>
                  <a:cubicBezTo>
                    <a:pt x="5275976" y="3943538"/>
                    <a:pt x="5228756" y="4045658"/>
                    <a:pt x="5176478" y="4100747"/>
                  </a:cubicBezTo>
                  <a:cubicBezTo>
                    <a:pt x="5131883" y="4147591"/>
                    <a:pt x="5061991" y="4186004"/>
                    <a:pt x="4942257" y="4250274"/>
                  </a:cubicBezTo>
                  <a:cubicBezTo>
                    <a:pt x="4753381" y="4351458"/>
                    <a:pt x="4494613" y="4489929"/>
                    <a:pt x="4216171" y="4773243"/>
                  </a:cubicBezTo>
                  <a:cubicBezTo>
                    <a:pt x="4106555" y="4884733"/>
                    <a:pt x="4004247" y="4997159"/>
                    <a:pt x="3905125" y="5105837"/>
                  </a:cubicBezTo>
                  <a:cubicBezTo>
                    <a:pt x="3701071" y="5329753"/>
                    <a:pt x="3508260" y="5541302"/>
                    <a:pt x="3308329" y="5682022"/>
                  </a:cubicBezTo>
                  <a:cubicBezTo>
                    <a:pt x="3122826" y="5812624"/>
                    <a:pt x="2947441" y="5870898"/>
                    <a:pt x="2739452" y="5870898"/>
                  </a:cubicBezTo>
                  <a:cubicBezTo>
                    <a:pt x="2357765" y="5870898"/>
                    <a:pt x="1990319" y="5788452"/>
                    <a:pt x="1647419" y="5625809"/>
                  </a:cubicBezTo>
                  <a:cubicBezTo>
                    <a:pt x="1319509" y="5470286"/>
                    <a:pt x="1019893" y="5240187"/>
                    <a:pt x="781175" y="4960620"/>
                  </a:cubicBezTo>
                  <a:cubicBezTo>
                    <a:pt x="579370" y="4724151"/>
                    <a:pt x="421598" y="4456576"/>
                    <a:pt x="312545" y="4165205"/>
                  </a:cubicBezTo>
                  <a:cubicBezTo>
                    <a:pt x="199369" y="3863153"/>
                    <a:pt x="142032" y="3544237"/>
                    <a:pt x="142032" y="3217451"/>
                  </a:cubicBezTo>
                  <a:cubicBezTo>
                    <a:pt x="142032" y="2857688"/>
                    <a:pt x="211174" y="2509166"/>
                    <a:pt x="347210" y="2181444"/>
                  </a:cubicBezTo>
                  <a:cubicBezTo>
                    <a:pt x="478561" y="1865339"/>
                    <a:pt x="666688" y="1581275"/>
                    <a:pt x="906155" y="1337497"/>
                  </a:cubicBezTo>
                  <a:cubicBezTo>
                    <a:pt x="1396334" y="838512"/>
                    <a:pt x="2047469" y="563818"/>
                    <a:pt x="2739265" y="563818"/>
                  </a:cubicBezTo>
                  <a:cubicBezTo>
                    <a:pt x="3094157" y="563818"/>
                    <a:pt x="3478280" y="673808"/>
                    <a:pt x="3849849" y="881796"/>
                  </a:cubicBezTo>
                  <a:cubicBezTo>
                    <a:pt x="4226851" y="1092783"/>
                    <a:pt x="4567316" y="1390338"/>
                    <a:pt x="4834515" y="1742419"/>
                  </a:cubicBezTo>
                  <a:cubicBezTo>
                    <a:pt x="5070798" y="2053653"/>
                    <a:pt x="5240374" y="2399363"/>
                    <a:pt x="5325256" y="2742076"/>
                  </a:cubicBezTo>
                  <a:cubicBezTo>
                    <a:pt x="5414634" y="3102964"/>
                    <a:pt x="5411824" y="3458044"/>
                    <a:pt x="5317011" y="3797009"/>
                  </a:cubicBezTo>
                  <a:close/>
                </a:path>
              </a:pathLst>
            </a:custGeom>
            <a:solidFill>
              <a:schemeClr val="bg1">
                <a:alpha val="30000"/>
              </a:schemeClr>
            </a:solidFill>
            <a:ln w="18736"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0394888-C50F-41C1-92D4-0E2B4315A8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31462"/>
              <a:ext cx="5953893" cy="6444167"/>
            </a:xfrm>
            <a:custGeom>
              <a:avLst/>
              <a:gdLst>
                <a:gd name="connsiteX0" fmla="*/ 2739452 w 5953893"/>
                <a:gd name="connsiteY0" fmla="*/ 0 h 6434152"/>
                <a:gd name="connsiteX1" fmla="*/ 0 w 5953893"/>
                <a:gd name="connsiteY1" fmla="*/ 1610693 h 6434152"/>
                <a:gd name="connsiteX2" fmla="*/ 0 w 5953893"/>
                <a:gd name="connsiteY2" fmla="*/ 4823273 h 6434152"/>
                <a:gd name="connsiteX3" fmla="*/ 352456 w 5953893"/>
                <a:gd name="connsiteY3" fmla="*/ 5326193 h 6434152"/>
                <a:gd name="connsiteX4" fmla="*/ 2739452 w 5953893"/>
                <a:gd name="connsiteY4" fmla="*/ 6434153 h 6434152"/>
                <a:gd name="connsiteX5" fmla="*/ 4618282 w 5953893"/>
                <a:gd name="connsiteY5" fmla="*/ 5167859 h 6434152"/>
                <a:gd name="connsiteX6" fmla="*/ 5860029 w 5953893"/>
                <a:gd name="connsiteY6" fmla="*/ 3948409 h 6434152"/>
                <a:gd name="connsiteX7" fmla="*/ 2739452 w 5953893"/>
                <a:gd name="connsiteY7" fmla="*/ 0 h 6434152"/>
                <a:gd name="connsiteX8" fmla="*/ 5208520 w 5953893"/>
                <a:gd name="connsiteY8" fmla="*/ 3766654 h 6434152"/>
                <a:gd name="connsiteX9" fmla="*/ 5094782 w 5953893"/>
                <a:gd name="connsiteY9" fmla="*/ 4022985 h 6434152"/>
                <a:gd name="connsiteX10" fmla="*/ 4888855 w 5953893"/>
                <a:gd name="connsiteY10" fmla="*/ 4150777 h 6434152"/>
                <a:gd name="connsiteX11" fmla="*/ 4135411 w 5953893"/>
                <a:gd name="connsiteY11" fmla="*/ 4694170 h 6434152"/>
                <a:gd name="connsiteX12" fmla="*/ 3821555 w 5953893"/>
                <a:gd name="connsiteY12" fmla="*/ 5029762 h 6434152"/>
                <a:gd name="connsiteX13" fmla="*/ 2739265 w 5953893"/>
                <a:gd name="connsiteY13" fmla="*/ 5758097 h 6434152"/>
                <a:gd name="connsiteX14" fmla="*/ 1695575 w 5953893"/>
                <a:gd name="connsiteY14" fmla="*/ 5523876 h 6434152"/>
                <a:gd name="connsiteX15" fmla="*/ 866619 w 5953893"/>
                <a:gd name="connsiteY15" fmla="*/ 4887356 h 6434152"/>
                <a:gd name="connsiteX16" fmla="*/ 417851 w 5953893"/>
                <a:gd name="connsiteY16" fmla="*/ 4125481 h 6434152"/>
                <a:gd name="connsiteX17" fmla="*/ 254645 w 5953893"/>
                <a:gd name="connsiteY17" fmla="*/ 3217264 h 6434152"/>
                <a:gd name="connsiteX18" fmla="*/ 451204 w 5953893"/>
                <a:gd name="connsiteY18" fmla="*/ 2224540 h 6434152"/>
                <a:gd name="connsiteX19" fmla="*/ 986540 w 5953893"/>
                <a:gd name="connsiteY19" fmla="*/ 1416383 h 6434152"/>
                <a:gd name="connsiteX20" fmla="*/ 2739452 w 5953893"/>
                <a:gd name="connsiteY20" fmla="*/ 676244 h 6434152"/>
                <a:gd name="connsiteX21" fmla="*/ 3794947 w 5953893"/>
                <a:gd name="connsiteY21" fmla="*/ 979795 h 6434152"/>
                <a:gd name="connsiteX22" fmla="*/ 4744762 w 5953893"/>
                <a:gd name="connsiteY22" fmla="*/ 1810250 h 6434152"/>
                <a:gd name="connsiteX23" fmla="*/ 5215827 w 5953893"/>
                <a:gd name="connsiteY23" fmla="*/ 2768871 h 6434152"/>
                <a:gd name="connsiteX24" fmla="*/ 5208520 w 5953893"/>
                <a:gd name="connsiteY24" fmla="*/ 3766654 h 6434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953893" h="6434152">
                  <a:moveTo>
                    <a:pt x="2739452" y="0"/>
                  </a:moveTo>
                  <a:cubicBezTo>
                    <a:pt x="1568346" y="0"/>
                    <a:pt x="546204" y="647950"/>
                    <a:pt x="0" y="1610693"/>
                  </a:cubicBezTo>
                  <a:lnTo>
                    <a:pt x="0" y="4823273"/>
                  </a:lnTo>
                  <a:cubicBezTo>
                    <a:pt x="101746" y="5002593"/>
                    <a:pt x="219793" y="5171045"/>
                    <a:pt x="352456" y="5326193"/>
                  </a:cubicBezTo>
                  <a:cubicBezTo>
                    <a:pt x="932013" y="6005060"/>
                    <a:pt x="1786453" y="6434153"/>
                    <a:pt x="2739452" y="6434153"/>
                  </a:cubicBezTo>
                  <a:cubicBezTo>
                    <a:pt x="3612442" y="6434153"/>
                    <a:pt x="4046220" y="5750227"/>
                    <a:pt x="4618282" y="5167859"/>
                  </a:cubicBezTo>
                  <a:cubicBezTo>
                    <a:pt x="5190344" y="4585679"/>
                    <a:pt x="5621311" y="4803036"/>
                    <a:pt x="5860029" y="3948409"/>
                  </a:cubicBezTo>
                  <a:cubicBezTo>
                    <a:pt x="6403423" y="2003810"/>
                    <a:pt x="4485244" y="0"/>
                    <a:pt x="2739452" y="0"/>
                  </a:cubicBezTo>
                  <a:close/>
                  <a:moveTo>
                    <a:pt x="5208520" y="3766654"/>
                  </a:moveTo>
                  <a:cubicBezTo>
                    <a:pt x="5173667" y="3891634"/>
                    <a:pt x="5133194" y="3982699"/>
                    <a:pt x="5094782" y="4022985"/>
                  </a:cubicBezTo>
                  <a:cubicBezTo>
                    <a:pt x="5060492" y="4058962"/>
                    <a:pt x="4984792" y="4099435"/>
                    <a:pt x="4888855" y="4150777"/>
                  </a:cubicBezTo>
                  <a:cubicBezTo>
                    <a:pt x="4693420" y="4255333"/>
                    <a:pt x="4426033" y="4398489"/>
                    <a:pt x="4135411" y="4694170"/>
                  </a:cubicBezTo>
                  <a:cubicBezTo>
                    <a:pt x="4024297" y="4807158"/>
                    <a:pt x="3921239" y="4920334"/>
                    <a:pt x="3821555" y="5029762"/>
                  </a:cubicBezTo>
                  <a:cubicBezTo>
                    <a:pt x="3385341" y="5508324"/>
                    <a:pt x="3138940" y="5758097"/>
                    <a:pt x="2739265" y="5758097"/>
                  </a:cubicBezTo>
                  <a:cubicBezTo>
                    <a:pt x="2374442" y="5758097"/>
                    <a:pt x="2023297" y="5679211"/>
                    <a:pt x="1695575" y="5523876"/>
                  </a:cubicBezTo>
                  <a:cubicBezTo>
                    <a:pt x="1381906" y="5375098"/>
                    <a:pt x="1095219" y="5154930"/>
                    <a:pt x="866619" y="4887356"/>
                  </a:cubicBezTo>
                  <a:cubicBezTo>
                    <a:pt x="673246" y="4661005"/>
                    <a:pt x="522220" y="4404673"/>
                    <a:pt x="417851" y="4125481"/>
                  </a:cubicBezTo>
                  <a:cubicBezTo>
                    <a:pt x="309547" y="3836171"/>
                    <a:pt x="254645" y="3530558"/>
                    <a:pt x="254645" y="3217264"/>
                  </a:cubicBezTo>
                  <a:cubicBezTo>
                    <a:pt x="254645" y="2872490"/>
                    <a:pt x="320790" y="2538585"/>
                    <a:pt x="451204" y="2224540"/>
                  </a:cubicBezTo>
                  <a:cubicBezTo>
                    <a:pt x="577121" y="1921739"/>
                    <a:pt x="757191" y="1649855"/>
                    <a:pt x="986540" y="1416383"/>
                  </a:cubicBezTo>
                  <a:cubicBezTo>
                    <a:pt x="1455357" y="939134"/>
                    <a:pt x="2078011" y="676244"/>
                    <a:pt x="2739452" y="676244"/>
                  </a:cubicBezTo>
                  <a:cubicBezTo>
                    <a:pt x="3075232" y="676244"/>
                    <a:pt x="3440243" y="781175"/>
                    <a:pt x="3794947" y="979795"/>
                  </a:cubicBezTo>
                  <a:cubicBezTo>
                    <a:pt x="4158459" y="1183286"/>
                    <a:pt x="4486931" y="1470348"/>
                    <a:pt x="4744762" y="1810250"/>
                  </a:cubicBezTo>
                  <a:cubicBezTo>
                    <a:pt x="4971862" y="2109491"/>
                    <a:pt x="5134693" y="2440961"/>
                    <a:pt x="5215827" y="2768871"/>
                  </a:cubicBezTo>
                  <a:cubicBezTo>
                    <a:pt x="5300334" y="3110834"/>
                    <a:pt x="5297898" y="3446614"/>
                    <a:pt x="5208520" y="3766654"/>
                  </a:cubicBezTo>
                  <a:close/>
                </a:path>
              </a:pathLst>
            </a:custGeom>
            <a:solidFill>
              <a:schemeClr val="bg1">
                <a:alpha val="30000"/>
              </a:schemeClr>
            </a:solidFill>
            <a:ln w="18736" cap="flat">
              <a:noFill/>
              <a:prstDash val="solid"/>
              <a:miter/>
            </a:ln>
          </p:spPr>
          <p:txBody>
            <a:bodyPr rtlCol="0" anchor="ctr"/>
            <a:lstStyle/>
            <a:p>
              <a:endParaRPr lang="en-US" dirty="0"/>
            </a:p>
          </p:txBody>
        </p:sp>
        <p:sp useBgFill="1">
          <p:nvSpPr>
            <p:cNvPr id="21" name="Freeform: Shape 20">
              <a:extLst>
                <a:ext uri="{FF2B5EF4-FFF2-40B4-BE49-F238E27FC236}">
                  <a16:creationId xmlns:a16="http://schemas.microsoft.com/office/drawing/2014/main" id="{F22C906F-48B7-4ABF-B36E-0C0A056A5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3725"/>
              <a:ext cx="5855313" cy="6880645"/>
            </a:xfrm>
            <a:custGeom>
              <a:avLst/>
              <a:gdLst>
                <a:gd name="connsiteX0" fmla="*/ 5855313 w 5855313"/>
                <a:gd name="connsiteY0" fmla="*/ 4717843 h 6880645"/>
                <a:gd name="connsiteX1" fmla="*/ 5855313 w 5855313"/>
                <a:gd name="connsiteY1" fmla="*/ 6880645 h 6880645"/>
                <a:gd name="connsiteX2" fmla="*/ 0 w 5855313"/>
                <a:gd name="connsiteY2" fmla="*/ 6880645 h 6880645"/>
                <a:gd name="connsiteX3" fmla="*/ 0 w 5855313"/>
                <a:gd name="connsiteY3" fmla="*/ 5268859 h 6880645"/>
                <a:gd name="connsiteX4" fmla="*/ 36130 w 5855313"/>
                <a:gd name="connsiteY4" fmla="*/ 5327430 h 6880645"/>
                <a:gd name="connsiteX5" fmla="*/ 2782721 w 5855313"/>
                <a:gd name="connsiteY5" fmla="*/ 6765687 h 6880645"/>
                <a:gd name="connsiteX6" fmla="*/ 5834702 w 5855313"/>
                <a:gd name="connsiteY6" fmla="*/ 4773305 h 6880645"/>
                <a:gd name="connsiteX7" fmla="*/ 9148 w 5855313"/>
                <a:gd name="connsiteY7" fmla="*/ 0 h 6880645"/>
                <a:gd name="connsiteX8" fmla="*/ 5855312 w 5855313"/>
                <a:gd name="connsiteY8" fmla="*/ 0 h 6880645"/>
                <a:gd name="connsiteX9" fmla="*/ 5855312 w 5855313"/>
                <a:gd name="connsiteY9" fmla="*/ 96759 h 6880645"/>
                <a:gd name="connsiteX10" fmla="*/ 5855313 w 5855313"/>
                <a:gd name="connsiteY10" fmla="*/ 96759 h 6880645"/>
                <a:gd name="connsiteX11" fmla="*/ 5855313 w 5855313"/>
                <a:gd name="connsiteY11" fmla="*/ 2289203 h 6880645"/>
                <a:gd name="connsiteX12" fmla="*/ 5834702 w 5855313"/>
                <a:gd name="connsiteY12" fmla="*/ 2233742 h 6880645"/>
                <a:gd name="connsiteX13" fmla="*/ 2782721 w 5855313"/>
                <a:gd name="connsiteY13" fmla="*/ 241359 h 6880645"/>
                <a:gd name="connsiteX14" fmla="*/ 36130 w 5855313"/>
                <a:gd name="connsiteY14" fmla="*/ 1679616 h 6880645"/>
                <a:gd name="connsiteX15" fmla="*/ 0 w 5855313"/>
                <a:gd name="connsiteY15" fmla="*/ 1738187 h 6880645"/>
                <a:gd name="connsiteX16" fmla="*/ 0 w 5855313"/>
                <a:gd name="connsiteY16" fmla="*/ 96759 h 6880645"/>
                <a:gd name="connsiteX17" fmla="*/ 9148 w 5855313"/>
                <a:gd name="connsiteY17" fmla="*/ 96759 h 6880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855313" h="6880645">
                  <a:moveTo>
                    <a:pt x="5855313" y="4717843"/>
                  </a:moveTo>
                  <a:lnTo>
                    <a:pt x="5855313" y="6880645"/>
                  </a:lnTo>
                  <a:lnTo>
                    <a:pt x="0" y="6880645"/>
                  </a:lnTo>
                  <a:lnTo>
                    <a:pt x="0" y="5268859"/>
                  </a:lnTo>
                  <a:lnTo>
                    <a:pt x="36130" y="5327430"/>
                  </a:lnTo>
                  <a:cubicBezTo>
                    <a:pt x="631370" y="6195172"/>
                    <a:pt x="1639396" y="6765687"/>
                    <a:pt x="2782721" y="6765687"/>
                  </a:cubicBezTo>
                  <a:cubicBezTo>
                    <a:pt x="4154711" y="6765687"/>
                    <a:pt x="5331871" y="5944145"/>
                    <a:pt x="5834702" y="4773305"/>
                  </a:cubicBezTo>
                  <a:close/>
                  <a:moveTo>
                    <a:pt x="9148" y="0"/>
                  </a:moveTo>
                  <a:lnTo>
                    <a:pt x="5855312" y="0"/>
                  </a:lnTo>
                  <a:lnTo>
                    <a:pt x="5855312" y="96759"/>
                  </a:lnTo>
                  <a:lnTo>
                    <a:pt x="5855313" y="96759"/>
                  </a:lnTo>
                  <a:lnTo>
                    <a:pt x="5855313" y="2289203"/>
                  </a:lnTo>
                  <a:lnTo>
                    <a:pt x="5834702" y="2233742"/>
                  </a:lnTo>
                  <a:cubicBezTo>
                    <a:pt x="5331871" y="1062902"/>
                    <a:pt x="4154711" y="241359"/>
                    <a:pt x="2782721" y="241359"/>
                  </a:cubicBezTo>
                  <a:cubicBezTo>
                    <a:pt x="1639396" y="241359"/>
                    <a:pt x="631370" y="811875"/>
                    <a:pt x="36130" y="1679616"/>
                  </a:cubicBezTo>
                  <a:lnTo>
                    <a:pt x="0" y="1738187"/>
                  </a:lnTo>
                  <a:lnTo>
                    <a:pt x="0" y="96759"/>
                  </a:lnTo>
                  <a:lnTo>
                    <a:pt x="9148" y="9675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B4ABE2AA-A788-450F-94A8-AED4B698F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49" y="26370"/>
              <a:ext cx="6254832" cy="6864558"/>
            </a:xfrm>
            <a:custGeom>
              <a:avLst/>
              <a:gdLst>
                <a:gd name="connsiteX0" fmla="*/ 2766060 w 6254832"/>
                <a:gd name="connsiteY0" fmla="*/ 0 h 6864558"/>
                <a:gd name="connsiteX1" fmla="*/ 0 w 6254832"/>
                <a:gd name="connsiteY1" fmla="*/ 1340683 h 6864558"/>
                <a:gd name="connsiteX2" fmla="*/ 0 w 6254832"/>
                <a:gd name="connsiteY2" fmla="*/ 2201306 h 6864558"/>
                <a:gd name="connsiteX3" fmla="*/ 1312 w 6254832"/>
                <a:gd name="connsiteY3" fmla="*/ 2197746 h 6864558"/>
                <a:gd name="connsiteX4" fmla="*/ 612723 w 6254832"/>
                <a:gd name="connsiteY4" fmla="*/ 1201649 h 6864558"/>
                <a:gd name="connsiteX5" fmla="*/ 1571344 w 6254832"/>
                <a:gd name="connsiteY5" fmla="*/ 483245 h 6864558"/>
                <a:gd name="connsiteX6" fmla="*/ 1641235 w 6254832"/>
                <a:gd name="connsiteY6" fmla="*/ 452328 h 6864558"/>
                <a:gd name="connsiteX7" fmla="*/ 1711502 w 6254832"/>
                <a:gd name="connsiteY7" fmla="*/ 422348 h 6864558"/>
                <a:gd name="connsiteX8" fmla="*/ 1783080 w 6254832"/>
                <a:gd name="connsiteY8" fmla="*/ 395178 h 6864558"/>
                <a:gd name="connsiteX9" fmla="*/ 1855220 w 6254832"/>
                <a:gd name="connsiteY9" fmla="*/ 369133 h 6864558"/>
                <a:gd name="connsiteX10" fmla="*/ 1928297 w 6254832"/>
                <a:gd name="connsiteY10" fmla="*/ 345711 h 6864558"/>
                <a:gd name="connsiteX11" fmla="*/ 2001749 w 6254832"/>
                <a:gd name="connsiteY11" fmla="*/ 323600 h 6864558"/>
                <a:gd name="connsiteX12" fmla="*/ 2076138 w 6254832"/>
                <a:gd name="connsiteY12" fmla="*/ 304300 h 6864558"/>
                <a:gd name="connsiteX13" fmla="*/ 2113426 w 6254832"/>
                <a:gd name="connsiteY13" fmla="*/ 294744 h 6864558"/>
                <a:gd name="connsiteX14" fmla="*/ 2132163 w 6254832"/>
                <a:gd name="connsiteY14" fmla="*/ 290060 h 6864558"/>
                <a:gd name="connsiteX15" fmla="*/ 2151089 w 6254832"/>
                <a:gd name="connsiteY15" fmla="*/ 286312 h 6864558"/>
                <a:gd name="connsiteX16" fmla="*/ 2763249 w 6254832"/>
                <a:gd name="connsiteY16" fmla="*/ 218482 h 6864558"/>
                <a:gd name="connsiteX17" fmla="*/ 3372225 w 6254832"/>
                <a:gd name="connsiteY17" fmla="*/ 301302 h 6864558"/>
                <a:gd name="connsiteX18" fmla="*/ 3663596 w 6254832"/>
                <a:gd name="connsiteY18" fmla="*/ 398364 h 6864558"/>
                <a:gd name="connsiteX19" fmla="*/ 3941663 w 6254832"/>
                <a:gd name="connsiteY19" fmla="*/ 526717 h 6864558"/>
                <a:gd name="connsiteX20" fmla="*/ 4204366 w 6254832"/>
                <a:gd name="connsiteY20" fmla="*/ 681678 h 6864558"/>
                <a:gd name="connsiteX21" fmla="*/ 4450018 w 6254832"/>
                <a:gd name="connsiteY21" fmla="*/ 860061 h 6864558"/>
                <a:gd name="connsiteX22" fmla="*/ 4678992 w 6254832"/>
                <a:gd name="connsiteY22" fmla="*/ 1057181 h 6864558"/>
                <a:gd name="connsiteX23" fmla="*/ 4889791 w 6254832"/>
                <a:gd name="connsiteY23" fmla="*/ 1271166 h 6864558"/>
                <a:gd name="connsiteX24" fmla="*/ 5083164 w 6254832"/>
                <a:gd name="connsiteY24" fmla="*/ 1498642 h 6864558"/>
                <a:gd name="connsiteX25" fmla="*/ 5257987 w 6254832"/>
                <a:gd name="connsiteY25" fmla="*/ 1738484 h 6864558"/>
                <a:gd name="connsiteX26" fmla="*/ 5413510 w 6254832"/>
                <a:gd name="connsiteY26" fmla="*/ 1989195 h 6864558"/>
                <a:gd name="connsiteX27" fmla="*/ 5548609 w 6254832"/>
                <a:gd name="connsiteY27" fmla="*/ 2249462 h 6864558"/>
                <a:gd name="connsiteX28" fmla="*/ 5747791 w 6254832"/>
                <a:gd name="connsiteY28" fmla="*/ 2795666 h 6864558"/>
                <a:gd name="connsiteX29" fmla="*/ 5806814 w 6254832"/>
                <a:gd name="connsiteY29" fmla="*/ 3078980 h 6864558"/>
                <a:gd name="connsiteX30" fmla="*/ 5816933 w 6254832"/>
                <a:gd name="connsiteY30" fmla="*/ 3150558 h 6864558"/>
                <a:gd name="connsiteX31" fmla="*/ 5825178 w 6254832"/>
                <a:gd name="connsiteY31" fmla="*/ 3222323 h 6864558"/>
                <a:gd name="connsiteX32" fmla="*/ 5831923 w 6254832"/>
                <a:gd name="connsiteY32" fmla="*/ 3294276 h 6864558"/>
                <a:gd name="connsiteX33" fmla="*/ 5836233 w 6254832"/>
                <a:gd name="connsiteY33" fmla="*/ 3366416 h 6864558"/>
                <a:gd name="connsiteX34" fmla="*/ 5833047 w 6254832"/>
                <a:gd name="connsiteY34" fmla="*/ 3655726 h 6864558"/>
                <a:gd name="connsiteX35" fmla="*/ 5827426 w 6254832"/>
                <a:gd name="connsiteY35" fmla="*/ 3728054 h 6864558"/>
                <a:gd name="connsiteX36" fmla="*/ 5819556 w 6254832"/>
                <a:gd name="connsiteY36" fmla="*/ 3800194 h 6864558"/>
                <a:gd name="connsiteX37" fmla="*/ 5809063 w 6254832"/>
                <a:gd name="connsiteY37" fmla="*/ 3872147 h 6864558"/>
                <a:gd name="connsiteX38" fmla="*/ 5796696 w 6254832"/>
                <a:gd name="connsiteY38" fmla="*/ 3943912 h 6864558"/>
                <a:gd name="connsiteX39" fmla="*/ 5725305 w 6254832"/>
                <a:gd name="connsiteY39" fmla="*/ 4225165 h 6864558"/>
                <a:gd name="connsiteX40" fmla="*/ 5605384 w 6254832"/>
                <a:gd name="connsiteY40" fmla="*/ 4478312 h 6864558"/>
                <a:gd name="connsiteX41" fmla="*/ 5412573 w 6254832"/>
                <a:gd name="connsiteY41" fmla="*/ 4677306 h 6864558"/>
                <a:gd name="connsiteX42" fmla="*/ 5155867 w 6254832"/>
                <a:gd name="connsiteY42" fmla="*/ 4834703 h 6864558"/>
                <a:gd name="connsiteX43" fmla="*/ 4645452 w 6254832"/>
                <a:gd name="connsiteY43" fmla="*/ 5207396 h 6864558"/>
                <a:gd name="connsiteX44" fmla="*/ 4536211 w 6254832"/>
                <a:gd name="connsiteY44" fmla="*/ 5319072 h 6864558"/>
                <a:gd name="connsiteX45" fmla="*/ 4430343 w 6254832"/>
                <a:gd name="connsiteY45" fmla="*/ 5432061 h 6864558"/>
                <a:gd name="connsiteX46" fmla="*/ 4220668 w 6254832"/>
                <a:gd name="connsiteY46" fmla="*/ 5657663 h 6864558"/>
                <a:gd name="connsiteX47" fmla="*/ 4115174 w 6254832"/>
                <a:gd name="connsiteY47" fmla="*/ 5768777 h 6864558"/>
                <a:gd name="connsiteX48" fmla="*/ 4007245 w 6254832"/>
                <a:gd name="connsiteY48" fmla="*/ 5876707 h 6864558"/>
                <a:gd name="connsiteX49" fmla="*/ 3781081 w 6254832"/>
                <a:gd name="connsiteY49" fmla="*/ 6078887 h 6864558"/>
                <a:gd name="connsiteX50" fmla="*/ 3534493 w 6254832"/>
                <a:gd name="connsiteY50" fmla="*/ 6249775 h 6864558"/>
                <a:gd name="connsiteX51" fmla="*/ 3265232 w 6254832"/>
                <a:gd name="connsiteY51" fmla="*/ 6373068 h 6864558"/>
                <a:gd name="connsiteX52" fmla="*/ 3194779 w 6254832"/>
                <a:gd name="connsiteY52" fmla="*/ 6394804 h 6864558"/>
                <a:gd name="connsiteX53" fmla="*/ 3123575 w 6254832"/>
                <a:gd name="connsiteY53" fmla="*/ 6412792 h 6864558"/>
                <a:gd name="connsiteX54" fmla="*/ 3051435 w 6254832"/>
                <a:gd name="connsiteY54" fmla="*/ 6426471 h 6864558"/>
                <a:gd name="connsiteX55" fmla="*/ 2978733 w 6254832"/>
                <a:gd name="connsiteY55" fmla="*/ 6436214 h 6864558"/>
                <a:gd name="connsiteX56" fmla="*/ 2905656 w 6254832"/>
                <a:gd name="connsiteY56" fmla="*/ 6442211 h 6864558"/>
                <a:gd name="connsiteX57" fmla="*/ 2832204 w 6254832"/>
                <a:gd name="connsiteY57" fmla="*/ 6444459 h 6864558"/>
                <a:gd name="connsiteX58" fmla="*/ 2758565 w 6254832"/>
                <a:gd name="connsiteY58" fmla="*/ 6443335 h 6864558"/>
                <a:gd name="connsiteX59" fmla="*/ 2683239 w 6254832"/>
                <a:gd name="connsiteY59" fmla="*/ 6438463 h 6864558"/>
                <a:gd name="connsiteX60" fmla="*/ 2091503 w 6254832"/>
                <a:gd name="connsiteY60" fmla="*/ 6343275 h 6864558"/>
                <a:gd name="connsiteX61" fmla="*/ 1948347 w 6254832"/>
                <a:gd name="connsiteY61" fmla="*/ 6301490 h 6864558"/>
                <a:gd name="connsiteX62" fmla="*/ 1807626 w 6254832"/>
                <a:gd name="connsiteY62" fmla="*/ 6252585 h 6864558"/>
                <a:gd name="connsiteX63" fmla="*/ 1738297 w 6254832"/>
                <a:gd name="connsiteY63" fmla="*/ 6225790 h 6864558"/>
                <a:gd name="connsiteX64" fmla="*/ 1669529 w 6254832"/>
                <a:gd name="connsiteY64" fmla="*/ 6197684 h 6864558"/>
                <a:gd name="connsiteX65" fmla="*/ 1635239 w 6254832"/>
                <a:gd name="connsiteY65" fmla="*/ 6183630 h 6864558"/>
                <a:gd name="connsiteX66" fmla="*/ 1601699 w 6254832"/>
                <a:gd name="connsiteY66" fmla="*/ 6167891 h 6864558"/>
                <a:gd name="connsiteX67" fmla="*/ 1534618 w 6254832"/>
                <a:gd name="connsiteY67" fmla="*/ 6136411 h 6864558"/>
                <a:gd name="connsiteX68" fmla="*/ 592299 w 6254832"/>
                <a:gd name="connsiteY68" fmla="*/ 5443116 h 6864558"/>
                <a:gd name="connsiteX69" fmla="*/ 0 w 6254832"/>
                <a:gd name="connsiteY69" fmla="*/ 4496675 h 6864558"/>
                <a:gd name="connsiteX70" fmla="*/ 0 w 6254832"/>
                <a:gd name="connsiteY70" fmla="*/ 5523875 h 6864558"/>
                <a:gd name="connsiteX71" fmla="*/ 2766060 w 6254832"/>
                <a:gd name="connsiteY71" fmla="*/ 6864559 h 6864558"/>
                <a:gd name="connsiteX72" fmla="*/ 6254833 w 6254832"/>
                <a:gd name="connsiteY72" fmla="*/ 3432373 h 6864558"/>
                <a:gd name="connsiteX73" fmla="*/ 2766060 w 6254832"/>
                <a:gd name="connsiteY73" fmla="*/ 0 h 686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254832" h="6864558">
                  <a:moveTo>
                    <a:pt x="2766060" y="0"/>
                  </a:moveTo>
                  <a:cubicBezTo>
                    <a:pt x="1639549" y="0"/>
                    <a:pt x="637831" y="525405"/>
                    <a:pt x="0" y="1340683"/>
                  </a:cubicBezTo>
                  <a:lnTo>
                    <a:pt x="0" y="2201306"/>
                  </a:lnTo>
                  <a:cubicBezTo>
                    <a:pt x="375" y="2200181"/>
                    <a:pt x="937" y="2198870"/>
                    <a:pt x="1312" y="2197746"/>
                  </a:cubicBezTo>
                  <a:cubicBezTo>
                    <a:pt x="142969" y="1837045"/>
                    <a:pt x="347959" y="1497143"/>
                    <a:pt x="612723" y="1201649"/>
                  </a:cubicBezTo>
                  <a:cubicBezTo>
                    <a:pt x="876550" y="906155"/>
                    <a:pt x="1201836" y="655258"/>
                    <a:pt x="1571344" y="483245"/>
                  </a:cubicBezTo>
                  <a:lnTo>
                    <a:pt x="1641235" y="452328"/>
                  </a:lnTo>
                  <a:cubicBezTo>
                    <a:pt x="1664658" y="442210"/>
                    <a:pt x="1687518" y="430967"/>
                    <a:pt x="1711502" y="422348"/>
                  </a:cubicBezTo>
                  <a:lnTo>
                    <a:pt x="1783080" y="395178"/>
                  </a:lnTo>
                  <a:cubicBezTo>
                    <a:pt x="1807064" y="386372"/>
                    <a:pt x="1830674" y="376441"/>
                    <a:pt x="1855220" y="369133"/>
                  </a:cubicBezTo>
                  <a:lnTo>
                    <a:pt x="1928297" y="345711"/>
                  </a:lnTo>
                  <a:cubicBezTo>
                    <a:pt x="1952656" y="338028"/>
                    <a:pt x="1976828" y="329409"/>
                    <a:pt x="2001749" y="323600"/>
                  </a:cubicBezTo>
                  <a:lnTo>
                    <a:pt x="2076138" y="304300"/>
                  </a:lnTo>
                  <a:lnTo>
                    <a:pt x="2113426" y="294744"/>
                  </a:lnTo>
                  <a:lnTo>
                    <a:pt x="2132163" y="290060"/>
                  </a:lnTo>
                  <a:lnTo>
                    <a:pt x="2151089" y="286312"/>
                  </a:lnTo>
                  <a:cubicBezTo>
                    <a:pt x="2351395" y="241716"/>
                    <a:pt x="2557322" y="219044"/>
                    <a:pt x="2763249" y="218482"/>
                  </a:cubicBezTo>
                  <a:cubicBezTo>
                    <a:pt x="2968802" y="218294"/>
                    <a:pt x="3174167" y="247900"/>
                    <a:pt x="3372225" y="301302"/>
                  </a:cubicBezTo>
                  <a:cubicBezTo>
                    <a:pt x="3471347" y="327910"/>
                    <a:pt x="3568596" y="360513"/>
                    <a:pt x="3663596" y="398364"/>
                  </a:cubicBezTo>
                  <a:cubicBezTo>
                    <a:pt x="3758784" y="435652"/>
                    <a:pt x="3851348" y="479311"/>
                    <a:pt x="3941663" y="526717"/>
                  </a:cubicBezTo>
                  <a:cubicBezTo>
                    <a:pt x="4031979" y="573936"/>
                    <a:pt x="4119297" y="626402"/>
                    <a:pt x="4204366" y="681678"/>
                  </a:cubicBezTo>
                  <a:cubicBezTo>
                    <a:pt x="4289060" y="737516"/>
                    <a:pt x="4370944" y="797289"/>
                    <a:pt x="4450018" y="860061"/>
                  </a:cubicBezTo>
                  <a:cubicBezTo>
                    <a:pt x="4529091" y="922832"/>
                    <a:pt x="4605540" y="988601"/>
                    <a:pt x="4678992" y="1057181"/>
                  </a:cubicBezTo>
                  <a:cubicBezTo>
                    <a:pt x="4752444" y="1125574"/>
                    <a:pt x="4822335" y="1197527"/>
                    <a:pt x="4889791" y="1271166"/>
                  </a:cubicBezTo>
                  <a:cubicBezTo>
                    <a:pt x="4957247" y="1344805"/>
                    <a:pt x="5021705" y="1420693"/>
                    <a:pt x="5083164" y="1498642"/>
                  </a:cubicBezTo>
                  <a:cubicBezTo>
                    <a:pt x="5144062" y="1576965"/>
                    <a:pt x="5202899" y="1656601"/>
                    <a:pt x="5257987" y="1738484"/>
                  </a:cubicBezTo>
                  <a:cubicBezTo>
                    <a:pt x="5313076" y="1820368"/>
                    <a:pt x="5365354" y="1903751"/>
                    <a:pt x="5413510" y="1989195"/>
                  </a:cubicBezTo>
                  <a:cubicBezTo>
                    <a:pt x="5462041" y="2074451"/>
                    <a:pt x="5507011" y="2161207"/>
                    <a:pt x="5548609" y="2249462"/>
                  </a:cubicBezTo>
                  <a:cubicBezTo>
                    <a:pt x="5631430" y="2426158"/>
                    <a:pt x="5698323" y="2608851"/>
                    <a:pt x="5747791" y="2795666"/>
                  </a:cubicBezTo>
                  <a:cubicBezTo>
                    <a:pt x="5771963" y="2889167"/>
                    <a:pt x="5791825" y="2983792"/>
                    <a:pt x="5806814" y="3078980"/>
                  </a:cubicBezTo>
                  <a:cubicBezTo>
                    <a:pt x="5810562" y="3102777"/>
                    <a:pt x="5814497" y="3126574"/>
                    <a:pt x="5816933" y="3150558"/>
                  </a:cubicBezTo>
                  <a:cubicBezTo>
                    <a:pt x="5819556" y="3174542"/>
                    <a:pt x="5823304" y="3198339"/>
                    <a:pt x="5825178" y="3222323"/>
                  </a:cubicBezTo>
                  <a:cubicBezTo>
                    <a:pt x="5827426" y="3246308"/>
                    <a:pt x="5830050" y="3270292"/>
                    <a:pt x="5831923" y="3294276"/>
                  </a:cubicBezTo>
                  <a:lnTo>
                    <a:pt x="5836233" y="3366416"/>
                  </a:lnTo>
                  <a:cubicBezTo>
                    <a:pt x="5839981" y="3462728"/>
                    <a:pt x="5839981" y="3559227"/>
                    <a:pt x="5833047" y="3655726"/>
                  </a:cubicBezTo>
                  <a:cubicBezTo>
                    <a:pt x="5830986" y="3679711"/>
                    <a:pt x="5830237" y="3704069"/>
                    <a:pt x="5827426" y="3728054"/>
                  </a:cubicBezTo>
                  <a:lnTo>
                    <a:pt x="5819556" y="3800194"/>
                  </a:lnTo>
                  <a:lnTo>
                    <a:pt x="5809063" y="3872147"/>
                  </a:lnTo>
                  <a:cubicBezTo>
                    <a:pt x="5805690" y="3896131"/>
                    <a:pt x="5800818" y="3919928"/>
                    <a:pt x="5796696" y="3943912"/>
                  </a:cubicBezTo>
                  <a:cubicBezTo>
                    <a:pt x="5778708" y="4039287"/>
                    <a:pt x="5755848" y="4134662"/>
                    <a:pt x="5725305" y="4225165"/>
                  </a:cubicBezTo>
                  <a:cubicBezTo>
                    <a:pt x="5694763" y="4315669"/>
                    <a:pt x="5656726" y="4402237"/>
                    <a:pt x="5605384" y="4478312"/>
                  </a:cubicBezTo>
                  <a:cubicBezTo>
                    <a:pt x="5554980" y="4555324"/>
                    <a:pt x="5489960" y="4620718"/>
                    <a:pt x="5412573" y="4677306"/>
                  </a:cubicBezTo>
                  <a:cubicBezTo>
                    <a:pt x="5335374" y="4734269"/>
                    <a:pt x="5245995" y="4782987"/>
                    <a:pt x="5155867" y="4834703"/>
                  </a:cubicBezTo>
                  <a:cubicBezTo>
                    <a:pt x="4973924" y="4936261"/>
                    <a:pt x="4794791" y="5058806"/>
                    <a:pt x="4645452" y="5207396"/>
                  </a:cubicBezTo>
                  <a:cubicBezTo>
                    <a:pt x="4607414" y="5244497"/>
                    <a:pt x="4571813" y="5281597"/>
                    <a:pt x="4536211" y="5319072"/>
                  </a:cubicBezTo>
                  <a:lnTo>
                    <a:pt x="4430343" y="5432061"/>
                  </a:lnTo>
                  <a:cubicBezTo>
                    <a:pt x="4360264" y="5507574"/>
                    <a:pt x="4290934" y="5583087"/>
                    <a:pt x="4220668" y="5657663"/>
                  </a:cubicBezTo>
                  <a:cubicBezTo>
                    <a:pt x="4185628" y="5694951"/>
                    <a:pt x="4150589" y="5732052"/>
                    <a:pt x="4115174" y="5768777"/>
                  </a:cubicBezTo>
                  <a:cubicBezTo>
                    <a:pt x="4079573" y="5805316"/>
                    <a:pt x="4043597" y="5841292"/>
                    <a:pt x="4007245" y="5876707"/>
                  </a:cubicBezTo>
                  <a:cubicBezTo>
                    <a:pt x="3934543" y="5947723"/>
                    <a:pt x="3859405" y="6015740"/>
                    <a:pt x="3781081" y="6078887"/>
                  </a:cubicBezTo>
                  <a:cubicBezTo>
                    <a:pt x="3702945" y="6142220"/>
                    <a:pt x="3620312" y="6199557"/>
                    <a:pt x="3534493" y="6249775"/>
                  </a:cubicBezTo>
                  <a:cubicBezTo>
                    <a:pt x="3448300" y="6299429"/>
                    <a:pt x="3358359" y="6341589"/>
                    <a:pt x="3265232" y="6373068"/>
                  </a:cubicBezTo>
                  <a:cubicBezTo>
                    <a:pt x="3241998" y="6381313"/>
                    <a:pt x="3218201" y="6387497"/>
                    <a:pt x="3194779" y="6394804"/>
                  </a:cubicBezTo>
                  <a:cubicBezTo>
                    <a:pt x="3171169" y="6401175"/>
                    <a:pt x="3147185" y="6406797"/>
                    <a:pt x="3123575" y="6412792"/>
                  </a:cubicBezTo>
                  <a:cubicBezTo>
                    <a:pt x="3099404" y="6417477"/>
                    <a:pt x="3075420" y="6422161"/>
                    <a:pt x="3051435" y="6426471"/>
                  </a:cubicBezTo>
                  <a:cubicBezTo>
                    <a:pt x="3027076" y="6429657"/>
                    <a:pt x="3002904" y="6433591"/>
                    <a:pt x="2978733" y="6436214"/>
                  </a:cubicBezTo>
                  <a:cubicBezTo>
                    <a:pt x="2954374" y="6438088"/>
                    <a:pt x="2930015" y="6440899"/>
                    <a:pt x="2905656" y="6442211"/>
                  </a:cubicBezTo>
                  <a:cubicBezTo>
                    <a:pt x="2881109" y="6442960"/>
                    <a:pt x="2856751" y="6444272"/>
                    <a:pt x="2832204" y="6444459"/>
                  </a:cubicBezTo>
                  <a:cubicBezTo>
                    <a:pt x="2807658" y="6444084"/>
                    <a:pt x="2783298" y="6444084"/>
                    <a:pt x="2758565" y="6443335"/>
                  </a:cubicBezTo>
                  <a:lnTo>
                    <a:pt x="2683239" y="6438463"/>
                  </a:lnTo>
                  <a:cubicBezTo>
                    <a:pt x="2482559" y="6425909"/>
                    <a:pt x="2284126" y="6393492"/>
                    <a:pt x="2091503" y="6343275"/>
                  </a:cubicBezTo>
                  <a:lnTo>
                    <a:pt x="1948347" y="6301490"/>
                  </a:lnTo>
                  <a:cubicBezTo>
                    <a:pt x="1901127" y="6286126"/>
                    <a:pt x="1854658" y="6268699"/>
                    <a:pt x="1807626" y="6252585"/>
                  </a:cubicBezTo>
                  <a:cubicBezTo>
                    <a:pt x="1784017" y="6245090"/>
                    <a:pt x="1761344" y="6234972"/>
                    <a:pt x="1738297" y="6225790"/>
                  </a:cubicBezTo>
                  <a:lnTo>
                    <a:pt x="1669529" y="6197684"/>
                  </a:lnTo>
                  <a:lnTo>
                    <a:pt x="1635239" y="6183630"/>
                  </a:lnTo>
                  <a:lnTo>
                    <a:pt x="1601699" y="6167891"/>
                  </a:lnTo>
                  <a:lnTo>
                    <a:pt x="1534618" y="6136411"/>
                  </a:lnTo>
                  <a:cubicBezTo>
                    <a:pt x="1179164" y="5964961"/>
                    <a:pt x="857250" y="5729616"/>
                    <a:pt x="592299" y="5443116"/>
                  </a:cubicBezTo>
                  <a:cubicBezTo>
                    <a:pt x="336904" y="5166173"/>
                    <a:pt x="137160" y="4842573"/>
                    <a:pt x="0" y="4496675"/>
                  </a:cubicBezTo>
                  <a:lnTo>
                    <a:pt x="0" y="5523875"/>
                  </a:lnTo>
                  <a:cubicBezTo>
                    <a:pt x="637831" y="6338966"/>
                    <a:pt x="1639549" y="6864559"/>
                    <a:pt x="2766060" y="6864559"/>
                  </a:cubicBezTo>
                  <a:cubicBezTo>
                    <a:pt x="4692858" y="6864559"/>
                    <a:pt x="6254833" y="5327879"/>
                    <a:pt x="6254833" y="3432373"/>
                  </a:cubicBezTo>
                  <a:cubicBezTo>
                    <a:pt x="6254833" y="1536679"/>
                    <a:pt x="4692858" y="0"/>
                    <a:pt x="2766060" y="0"/>
                  </a:cubicBezTo>
                  <a:close/>
                </a:path>
              </a:pathLst>
            </a:custGeom>
            <a:ln w="18736"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18A4CEC7-1A44-D734-1A9E-02AB11BCB524}"/>
              </a:ext>
            </a:extLst>
          </p:cNvPr>
          <p:cNvSpPr>
            <a:spLocks noGrp="1"/>
          </p:cNvSpPr>
          <p:nvPr>
            <p:ph type="title"/>
          </p:nvPr>
        </p:nvSpPr>
        <p:spPr>
          <a:xfrm>
            <a:off x="6094105" y="802955"/>
            <a:ext cx="4977976" cy="1454051"/>
          </a:xfrm>
        </p:spPr>
        <p:txBody>
          <a:bodyPr vert="horz" lIns="91440" tIns="45720" rIns="91440" bIns="45720" rtlCol="0" anchor="b">
            <a:normAutofit/>
          </a:bodyPr>
          <a:lstStyle/>
          <a:p>
            <a:r>
              <a:rPr lang="en-US" sz="3600" b="1">
                <a:solidFill>
                  <a:schemeClr val="tx2"/>
                </a:solidFill>
              </a:rPr>
              <a:t>Next Steps</a:t>
            </a:r>
          </a:p>
        </p:txBody>
      </p:sp>
      <p:sp>
        <p:nvSpPr>
          <p:cNvPr id="4" name="Content Placeholder 3">
            <a:extLst>
              <a:ext uri="{FF2B5EF4-FFF2-40B4-BE49-F238E27FC236}">
                <a16:creationId xmlns:a16="http://schemas.microsoft.com/office/drawing/2014/main" id="{54B46794-8B87-5382-BB4E-DF9184CEC9B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0574" y="2415756"/>
            <a:ext cx="4977578" cy="3639289"/>
          </a:xfrm>
        </p:spPr>
        <p:txBody>
          <a:bodyPr>
            <a:normAutofit/>
          </a:bodyPr>
          <a:lstStyle/>
          <a:p>
            <a:pPr>
              <a:spcBef>
                <a:spcPts val="2500"/>
              </a:spcBef>
              <a:buFont typeface="Wingdings" panose="05000000000000000000" pitchFamily="2" charset="2"/>
              <a:buChar char="§"/>
            </a:pPr>
            <a:r>
              <a:rPr lang="en-US" sz="2400" b="1" dirty="0">
                <a:solidFill>
                  <a:schemeClr val="tx2"/>
                </a:solidFill>
              </a:rPr>
              <a:t>Expand training data for rare sections.</a:t>
            </a:r>
          </a:p>
          <a:p>
            <a:pPr>
              <a:spcBef>
                <a:spcPts val="2500"/>
              </a:spcBef>
              <a:buFont typeface="Wingdings" panose="05000000000000000000" pitchFamily="2" charset="2"/>
              <a:buChar char="§"/>
            </a:pPr>
            <a:r>
              <a:rPr lang="en-US" sz="2400" b="1" dirty="0">
                <a:solidFill>
                  <a:schemeClr val="tx2"/>
                </a:solidFill>
              </a:rPr>
              <a:t>Extend to subclass, main group, subgroup.</a:t>
            </a:r>
          </a:p>
          <a:p>
            <a:pPr>
              <a:spcBef>
                <a:spcPts val="2500"/>
              </a:spcBef>
              <a:buFont typeface="Wingdings" panose="05000000000000000000" pitchFamily="2" charset="2"/>
              <a:buChar char="§"/>
            </a:pPr>
            <a:r>
              <a:rPr lang="en-US" sz="2400" b="1" dirty="0">
                <a:solidFill>
                  <a:schemeClr val="tx2"/>
                </a:solidFill>
              </a:rPr>
              <a:t>Explore zero-shot classification using taxonomy embeddings.</a:t>
            </a:r>
          </a:p>
        </p:txBody>
      </p:sp>
    </p:spTree>
    <p:extLst>
      <p:ext uri="{BB962C8B-B14F-4D97-AF65-F5344CB8AC3E}">
        <p14:creationId xmlns:p14="http://schemas.microsoft.com/office/powerpoint/2010/main" val="4312607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02D95B-1B27-1047-CC36-2BD0306D007E}"/>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b="1" dirty="0"/>
              <a:t>CPC Hierarchy: Structure, Size, and Complexity</a:t>
            </a:r>
          </a:p>
        </p:txBody>
      </p:sp>
      <p:sp>
        <p:nvSpPr>
          <p:cNvPr id="1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up of a document&#10;&#10;AI-generated content may be incorrect.">
            <a:extLst>
              <a:ext uri="{FF2B5EF4-FFF2-40B4-BE49-F238E27FC236}">
                <a16:creationId xmlns:a16="http://schemas.microsoft.com/office/drawing/2014/main" id="{313A2F71-3212-342A-BDE7-BD8EF5BB75C6}"/>
              </a:ext>
            </a:extLst>
          </p:cNvPr>
          <p:cNvPicPr>
            <a:picLocks noChangeAspect="1"/>
          </p:cNvPicPr>
          <p:nvPr/>
        </p:nvPicPr>
        <p:blipFill rotWithShape="1">
          <a:blip r:embed="rId3"/>
          <a:srcRect t="1112"/>
          <a:stretch>
            <a:fillRect/>
          </a:stretch>
        </p:blipFill>
        <p:spPr bwMode="auto">
          <a:xfrm>
            <a:off x="320040" y="2194391"/>
            <a:ext cx="5614416" cy="3469989"/>
          </a:xfrm>
          <a:prstGeom prst="rect">
            <a:avLst/>
          </a:prstGeom>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4E2D6969-30D1-D805-D96A-A8A85A177524}"/>
              </a:ext>
            </a:extLst>
          </p:cNvPr>
          <p:cNvPicPr>
            <a:picLocks noChangeAspect="1"/>
          </p:cNvPicPr>
          <p:nvPr/>
        </p:nvPicPr>
        <p:blipFill>
          <a:blip r:embed="rId4"/>
          <a:stretch>
            <a:fillRect/>
          </a:stretch>
        </p:blipFill>
        <p:spPr>
          <a:xfrm>
            <a:off x="6254496" y="2392439"/>
            <a:ext cx="5614416" cy="3073892"/>
          </a:xfrm>
          <a:prstGeom prst="rect">
            <a:avLst/>
          </a:prstGeom>
        </p:spPr>
      </p:pic>
    </p:spTree>
    <p:extLst>
      <p:ext uri="{BB962C8B-B14F-4D97-AF65-F5344CB8AC3E}">
        <p14:creationId xmlns:p14="http://schemas.microsoft.com/office/powerpoint/2010/main" val="33574118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7BD7FCF-A254-4A97-A15C-319B67622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52FFAF72-6204-4676-9C6F-9A4CC4D91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C10761D-E62B-0544-4EEC-9AC6354BC04F}"/>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b="1" kern="1200" dirty="0">
                <a:solidFill>
                  <a:schemeClr val="tx1"/>
                </a:solidFill>
                <a:latin typeface="+mj-lt"/>
                <a:ea typeface="+mj-ea"/>
                <a:cs typeface="+mj-cs"/>
              </a:rPr>
              <a:t>Data Preprocessing</a:t>
            </a:r>
          </a:p>
        </p:txBody>
      </p:sp>
      <p:pic>
        <p:nvPicPr>
          <p:cNvPr id="5" name="Picture 4">
            <a:extLst>
              <a:ext uri="{FF2B5EF4-FFF2-40B4-BE49-F238E27FC236}">
                <a16:creationId xmlns:a16="http://schemas.microsoft.com/office/drawing/2014/main" id="{555FE18B-ED04-8CBB-C426-9758D00D2056}"/>
              </a:ext>
            </a:extLst>
          </p:cNvPr>
          <p:cNvPicPr>
            <a:picLocks noChangeAspect="1"/>
          </p:cNvPicPr>
          <p:nvPr/>
        </p:nvPicPr>
        <p:blipFill>
          <a:blip r:embed="rId3"/>
          <a:stretch>
            <a:fillRect/>
          </a:stretch>
        </p:blipFill>
        <p:spPr>
          <a:xfrm>
            <a:off x="6814148" y="643467"/>
            <a:ext cx="4526490" cy="5571066"/>
          </a:xfrm>
          <a:prstGeom prst="rect">
            <a:avLst/>
          </a:prstGeom>
        </p:spPr>
      </p:pic>
    </p:spTree>
    <p:extLst>
      <p:ext uri="{BB962C8B-B14F-4D97-AF65-F5344CB8AC3E}">
        <p14:creationId xmlns:p14="http://schemas.microsoft.com/office/powerpoint/2010/main" val="150750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745E2D-DFF9-9F17-3ED2-741FE1A0C32A}"/>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Highly Imbalanced Distribution</a:t>
            </a:r>
          </a:p>
        </p:txBody>
      </p:sp>
      <p:grpSp>
        <p:nvGrpSpPr>
          <p:cNvPr id="19"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number of blue bars&#10;&#10;AI-generated content may be incorrect.">
            <a:extLst>
              <a:ext uri="{FF2B5EF4-FFF2-40B4-BE49-F238E27FC236}">
                <a16:creationId xmlns:a16="http://schemas.microsoft.com/office/drawing/2014/main" id="{507223CE-8425-2DEF-638A-8722434E49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2492" y="1752664"/>
            <a:ext cx="5536001" cy="3293919"/>
          </a:xfrm>
          <a:prstGeom prst="rect">
            <a:avLst/>
          </a:prstGeom>
        </p:spPr>
      </p:pic>
    </p:spTree>
    <p:extLst>
      <p:ext uri="{BB962C8B-B14F-4D97-AF65-F5344CB8AC3E}">
        <p14:creationId xmlns:p14="http://schemas.microsoft.com/office/powerpoint/2010/main" val="761378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CF2375-44F7-F24A-5DC0-A09CA079F345}"/>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2600" b="1" kern="1200">
                <a:solidFill>
                  <a:schemeClr val="tx1"/>
                </a:solidFill>
                <a:latin typeface="+mj-lt"/>
                <a:ea typeface="+mj-ea"/>
                <a:cs typeface="+mj-cs"/>
              </a:rPr>
              <a:t>Two-Stage Process: Contrastive Fine-Tuning and Mixture of Experts Classification</a:t>
            </a:r>
          </a:p>
        </p:txBody>
      </p:sp>
      <p:sp>
        <p:nvSpPr>
          <p:cNvPr id="17"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3547E41C-25C5-224E-CBA4-A52EDF11C89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30936" y="2660904"/>
            <a:ext cx="4818888" cy="3547872"/>
          </a:xfrm>
        </p:spPr>
        <p:txBody>
          <a:bodyPr>
            <a:normAutofit/>
          </a:bodyPr>
          <a:lstStyle/>
          <a:p>
            <a:pPr marL="0" indent="0">
              <a:spcBef>
                <a:spcPts val="2500"/>
              </a:spcBef>
              <a:buFont typeface="Arial" panose="020B0604020202020204" pitchFamily="34" charset="0"/>
              <a:buNone/>
            </a:pPr>
            <a:r>
              <a:rPr lang="en-US" sz="1400" b="1"/>
              <a:t>Contrastive Fine-Tuning</a:t>
            </a:r>
          </a:p>
          <a:p>
            <a:pPr marL="0" lvl="1" indent="0">
              <a:buFont typeface="Arial" panose="020B0604020202020204" pitchFamily="34" charset="0"/>
              <a:buNone/>
            </a:pPr>
            <a:r>
              <a:rPr lang="en-US" sz="1400"/>
              <a:t>Fine-tuning E5-Base-V2 embeddings enhances semantic separation through contrastive learning techniques.</a:t>
            </a:r>
          </a:p>
          <a:p>
            <a:pPr marL="0" indent="0">
              <a:spcBef>
                <a:spcPts val="2500"/>
              </a:spcBef>
              <a:buFont typeface="Arial" panose="020B0604020202020204" pitchFamily="34" charset="0"/>
              <a:buNone/>
            </a:pPr>
            <a:r>
              <a:rPr lang="en-US" sz="1400" b="1"/>
              <a:t>Mixture of Experts Classifier</a:t>
            </a:r>
          </a:p>
          <a:p>
            <a:pPr marL="0" lvl="1" indent="0">
              <a:buFont typeface="Arial" panose="020B0604020202020204" pitchFamily="34" charset="0"/>
              <a:buNone/>
            </a:pPr>
            <a:r>
              <a:rPr lang="en-US" sz="1400"/>
              <a:t>Expert classifier integrates embeddings and taxonomy features to accurately predict CPC sections.</a:t>
            </a:r>
          </a:p>
        </p:txBody>
      </p:sp>
      <p:pic>
        <p:nvPicPr>
          <p:cNvPr id="8" name="Picture 7">
            <a:extLst>
              <a:ext uri="{FF2B5EF4-FFF2-40B4-BE49-F238E27FC236}">
                <a16:creationId xmlns:a16="http://schemas.microsoft.com/office/drawing/2014/main" id="{564AAE8F-565C-8750-656D-BC42E2312300}"/>
              </a:ext>
            </a:extLst>
          </p:cNvPr>
          <p:cNvPicPr>
            <a:picLocks noChangeAspect="1"/>
          </p:cNvPicPr>
          <p:nvPr/>
        </p:nvPicPr>
        <p:blipFill>
          <a:blip r:embed="rId3"/>
          <a:stretch>
            <a:fillRect/>
          </a:stretch>
        </p:blipFill>
        <p:spPr>
          <a:xfrm>
            <a:off x="6883260" y="640080"/>
            <a:ext cx="3890543" cy="5577840"/>
          </a:xfrm>
          <a:prstGeom prst="rect">
            <a:avLst/>
          </a:prstGeom>
        </p:spPr>
      </p:pic>
    </p:spTree>
    <p:extLst>
      <p:ext uri="{BB962C8B-B14F-4D97-AF65-F5344CB8AC3E}">
        <p14:creationId xmlns:p14="http://schemas.microsoft.com/office/powerpoint/2010/main" val="41642668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F69366-B3E9-A79E-B4AD-B557B4078E6C}"/>
              </a:ext>
            </a:extLst>
          </p:cNvPr>
          <p:cNvSpPr>
            <a:spLocks noGrp="1"/>
          </p:cNvSpPr>
          <p:nvPr>
            <p:ph type="title"/>
          </p:nvPr>
        </p:nvSpPr>
        <p:spPr>
          <a:xfrm>
            <a:off x="773408" y="992094"/>
            <a:ext cx="3616913" cy="2795160"/>
          </a:xfrm>
        </p:spPr>
        <p:txBody>
          <a:bodyPr vert="horz" lIns="91440" tIns="45720" rIns="91440" bIns="45720" rtlCol="0" anchor="b">
            <a:normAutofit fontScale="90000"/>
          </a:bodyPr>
          <a:lstStyle/>
          <a:p>
            <a:pPr algn="ctr"/>
            <a:r>
              <a:rPr lang="en-US" b="1" kern="1200" dirty="0">
                <a:solidFill>
                  <a:schemeClr val="tx1"/>
                </a:solidFill>
                <a:latin typeface="+mj-lt"/>
                <a:ea typeface="+mj-ea"/>
                <a:cs typeface="+mj-cs"/>
              </a:rPr>
              <a:t>Stage 1:</a:t>
            </a:r>
            <a:br>
              <a:rPr lang="en-US" b="1" kern="1200" dirty="0">
                <a:solidFill>
                  <a:schemeClr val="tx1"/>
                </a:solidFill>
                <a:latin typeface="+mj-lt"/>
                <a:ea typeface="+mj-ea"/>
                <a:cs typeface="+mj-cs"/>
              </a:rPr>
            </a:br>
            <a:r>
              <a:rPr lang="en-US" b="1" kern="1200" dirty="0">
                <a:solidFill>
                  <a:schemeClr val="tx1"/>
                </a:solidFill>
                <a:latin typeface="+mj-lt"/>
                <a:ea typeface="+mj-ea"/>
                <a:cs typeface="+mj-cs"/>
              </a:rPr>
              <a:t>Contrastive Fine-Tuning of E5-Base-V2 Embeddings</a:t>
            </a:r>
          </a:p>
        </p:txBody>
      </p:sp>
      <p:pic>
        <p:nvPicPr>
          <p:cNvPr id="7" name="Picture 6">
            <a:extLst>
              <a:ext uri="{FF2B5EF4-FFF2-40B4-BE49-F238E27FC236}">
                <a16:creationId xmlns:a16="http://schemas.microsoft.com/office/drawing/2014/main" id="{F13F2D73-56A5-6A41-B02A-03DD57F9F584}"/>
              </a:ext>
            </a:extLst>
          </p:cNvPr>
          <p:cNvPicPr>
            <a:picLocks noChangeAspect="1"/>
          </p:cNvPicPr>
          <p:nvPr/>
        </p:nvPicPr>
        <p:blipFill>
          <a:blip r:embed="rId3"/>
          <a:stretch>
            <a:fillRect/>
          </a:stretch>
        </p:blipFill>
        <p:spPr>
          <a:xfrm>
            <a:off x="6304651" y="578738"/>
            <a:ext cx="4890848" cy="5670549"/>
          </a:xfrm>
          <a:prstGeom prst="rect">
            <a:avLst/>
          </a:prstGeom>
        </p:spPr>
      </p:pic>
    </p:spTree>
    <p:extLst>
      <p:ext uri="{BB962C8B-B14F-4D97-AF65-F5344CB8AC3E}">
        <p14:creationId xmlns:p14="http://schemas.microsoft.com/office/powerpoint/2010/main" val="348205898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40E93D9-F13F-4097-A159-E0A6CEBA8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32949A3-B0ED-2F41-EBBB-71834508B9B3}"/>
              </a:ext>
            </a:extLst>
          </p:cNvPr>
          <p:cNvSpPr>
            <a:spLocks noGrp="1"/>
          </p:cNvSpPr>
          <p:nvPr>
            <p:ph type="title"/>
          </p:nvPr>
        </p:nvSpPr>
        <p:spPr>
          <a:xfrm>
            <a:off x="389916" y="444464"/>
            <a:ext cx="3420305" cy="1906317"/>
          </a:xfrm>
        </p:spPr>
        <p:txBody>
          <a:bodyPr vert="horz" lIns="91440" tIns="45720" rIns="91440" bIns="45720" rtlCol="0" anchor="ctr">
            <a:normAutofit/>
          </a:bodyPr>
          <a:lstStyle/>
          <a:p>
            <a:pPr algn="ctr"/>
            <a:r>
              <a:rPr lang="en-US" sz="2800" b="1"/>
              <a:t>Incorporation of Taxonomy-Aware Features Using CPC Descriptions</a:t>
            </a:r>
          </a:p>
        </p:txBody>
      </p:sp>
      <p:pic>
        <p:nvPicPr>
          <p:cNvPr id="5" name="Content Placeholder 4" descr="Abstract digital cyber space motion background">
            <a:extLst>
              <a:ext uri="{FF2B5EF4-FFF2-40B4-BE49-F238E27FC236}">
                <a16:creationId xmlns:a16="http://schemas.microsoft.com/office/drawing/2014/main" id="{9B423175-E86A-4266-A61C-69DF0DA500E1}"/>
              </a:ext>
            </a:extLst>
          </p:cNvPr>
          <p:cNvPicPr>
            <a:picLocks noGrp="1" noChangeAspect="1"/>
          </p:cNvPicPr>
          <p:nvPr>
            <p:ph sz="half" idx="1"/>
          </p:nvPr>
        </p:nvPicPr>
        <p:blipFill>
          <a:blip r:embed="rId3"/>
          <a:srcRect l="29910" r="11239" b="-3"/>
          <a:stretch>
            <a:fillRect/>
          </a:stretch>
        </p:blipFill>
        <p:spPr>
          <a:xfrm>
            <a:off x="20" y="2768743"/>
            <a:ext cx="4278264" cy="4089258"/>
          </a:xfrm>
          <a:prstGeom prst="rect">
            <a:avLst/>
          </a:prstGeom>
        </p:spPr>
      </p:pic>
      <p:sp>
        <p:nvSpPr>
          <p:cNvPr id="17" name="Rectangle 16">
            <a:extLst>
              <a:ext uri="{FF2B5EF4-FFF2-40B4-BE49-F238E27FC236}">
                <a16:creationId xmlns:a16="http://schemas.microsoft.com/office/drawing/2014/main" id="{BA3D150B-ADB5-401D-8304-C7845A109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8743"/>
            <a:ext cx="4310288"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4" name="Content Placeholder 3">
            <a:extLst>
              <a:ext uri="{FF2B5EF4-FFF2-40B4-BE49-F238E27FC236}">
                <a16:creationId xmlns:a16="http://schemas.microsoft.com/office/drawing/2014/main" id="{FFBAF4E6-5833-E8B0-0BEA-D1B9153DB9A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646" y="678955"/>
            <a:ext cx="5586448" cy="5409743"/>
          </a:xfrm>
        </p:spPr>
        <p:txBody>
          <a:bodyPr>
            <a:noAutofit/>
          </a:bodyPr>
          <a:lstStyle/>
          <a:p>
            <a:pPr marL="0" indent="0">
              <a:spcBef>
                <a:spcPts val="0"/>
              </a:spcBef>
              <a:buNone/>
            </a:pPr>
            <a:r>
              <a:rPr lang="en-US" sz="1800" dirty="0" err="1"/>
              <a:t>cpc_class_list</a:t>
            </a:r>
            <a:r>
              <a:rPr lang="en-US" sz="1800" dirty="0"/>
              <a:t> = [</a:t>
            </a:r>
          </a:p>
          <a:p>
            <a:pPr marL="0" indent="0">
              <a:spcBef>
                <a:spcPts val="0"/>
              </a:spcBef>
              <a:buNone/>
            </a:pPr>
            <a:r>
              <a:rPr lang="en-US" sz="1800" dirty="0"/>
              <a:t>    ["A01", "Agriculture; Forestry; Animal Husbandry; Hunting; Trapping; Fishing"],</a:t>
            </a:r>
          </a:p>
          <a:p>
            <a:pPr marL="0" indent="0">
              <a:spcBef>
                <a:spcPts val="0"/>
              </a:spcBef>
              <a:buNone/>
            </a:pPr>
            <a:r>
              <a:rPr lang="en-US" sz="1800" dirty="0"/>
              <a:t>    ["A21", "Baking; Equipment for making or processing doughs; Doughs for baking"],</a:t>
            </a:r>
          </a:p>
          <a:p>
            <a:pPr marL="0" indent="0">
              <a:spcBef>
                <a:spcPts val="0"/>
              </a:spcBef>
              <a:buNone/>
            </a:pPr>
            <a:r>
              <a:rPr lang="en-US" sz="1800" dirty="0"/>
              <a:t>    ["A22", "Butchering; Meat treatment; Processing poultry or fish"],</a:t>
            </a:r>
          </a:p>
          <a:p>
            <a:pPr marL="0" indent="0">
              <a:spcBef>
                <a:spcPts val="0"/>
              </a:spcBef>
              <a:buNone/>
            </a:pPr>
            <a:r>
              <a:rPr lang="en-US" sz="1800" dirty="0"/>
              <a:t>    ["A23", "Foods or foodstuffs; Their treatment, not covered by other classes"],</a:t>
            </a:r>
          </a:p>
          <a:p>
            <a:pPr marL="0" indent="0">
              <a:spcBef>
                <a:spcPts val="0"/>
              </a:spcBef>
              <a:buNone/>
            </a:pPr>
            <a:r>
              <a:rPr lang="en-US" sz="1800" dirty="0"/>
              <a:t>    ["A24", "Tobacco; Cigars; Cigarettes; Smokers' requisites"],</a:t>
            </a:r>
          </a:p>
          <a:p>
            <a:pPr marL="0" indent="0">
              <a:spcBef>
                <a:spcPts val="0"/>
              </a:spcBef>
              <a:buNone/>
            </a:pPr>
            <a:r>
              <a:rPr lang="en-US" sz="1800" dirty="0"/>
              <a:t>    ["A41", "Wearing apparel"],</a:t>
            </a:r>
          </a:p>
          <a:p>
            <a:pPr marL="0" indent="0">
              <a:spcBef>
                <a:spcPts val="0"/>
              </a:spcBef>
              <a:buNone/>
            </a:pPr>
            <a:r>
              <a:rPr lang="en-US" sz="1800" dirty="0"/>
              <a:t>    ["A42", "Headwear"],</a:t>
            </a:r>
          </a:p>
          <a:p>
            <a:pPr marL="0" indent="0">
              <a:spcBef>
                <a:spcPts val="0"/>
              </a:spcBef>
              <a:buNone/>
            </a:pPr>
            <a:r>
              <a:rPr lang="en-US" sz="1800" dirty="0"/>
              <a:t>    ["A43", "Footwear"],</a:t>
            </a:r>
          </a:p>
          <a:p>
            <a:pPr marL="0" indent="0">
              <a:spcBef>
                <a:spcPts val="0"/>
              </a:spcBef>
              <a:buNone/>
            </a:pPr>
            <a:r>
              <a:rPr lang="en-US" sz="1800" dirty="0"/>
              <a:t>    ["A44", "Haberdashery; Jewelry"],</a:t>
            </a:r>
          </a:p>
          <a:p>
            <a:pPr marL="0" indent="0">
              <a:spcBef>
                <a:spcPts val="0"/>
              </a:spcBef>
              <a:buNone/>
            </a:pPr>
            <a:r>
              <a:rPr lang="en-US" sz="1800" dirty="0"/>
              <a:t>    ["A45", "Hand or travelling articles"],</a:t>
            </a:r>
          </a:p>
          <a:p>
            <a:pPr marL="0" indent="0">
              <a:spcBef>
                <a:spcPts val="0"/>
              </a:spcBef>
              <a:buNone/>
            </a:pPr>
            <a:r>
              <a:rPr lang="en-US" sz="1800" dirty="0"/>
              <a:t>    ["A46", "</a:t>
            </a:r>
            <a:r>
              <a:rPr lang="en-US" sz="1800" dirty="0" err="1"/>
              <a:t>Brushware</a:t>
            </a:r>
            <a:r>
              <a:rPr lang="en-US" sz="1800" dirty="0"/>
              <a:t>"],</a:t>
            </a:r>
          </a:p>
          <a:p>
            <a:pPr marL="0" indent="0">
              <a:spcBef>
                <a:spcPts val="0"/>
              </a:spcBef>
              <a:buNone/>
            </a:pPr>
            <a:r>
              <a:rPr lang="en-US" sz="1800" dirty="0"/>
              <a:t>    ["A47", "Furniture; Domestic articles or appliances"],</a:t>
            </a:r>
          </a:p>
          <a:p>
            <a:pPr marL="0" indent="0">
              <a:spcBef>
                <a:spcPts val="0"/>
              </a:spcBef>
              <a:buNone/>
            </a:pPr>
            <a:r>
              <a:rPr lang="en-US" sz="1800" dirty="0"/>
              <a:t>    ["A61", "Medical or veterinary science; Hygiene"],</a:t>
            </a:r>
          </a:p>
          <a:p>
            <a:pPr marL="0" indent="0">
              <a:spcBef>
                <a:spcPts val="0"/>
              </a:spcBef>
              <a:buNone/>
            </a:pPr>
            <a:r>
              <a:rPr lang="en-US" sz="1800" dirty="0"/>
              <a:t>    ["A62", "Life-saving; Fire-fighting"],</a:t>
            </a:r>
          </a:p>
          <a:p>
            <a:pPr marL="0" indent="0">
              <a:spcBef>
                <a:spcPts val="0"/>
              </a:spcBef>
              <a:buNone/>
            </a:pPr>
            <a:r>
              <a:rPr lang="en-US" sz="1800" dirty="0"/>
              <a:t>    ["A63", "Sports; Games; Amusements"],</a:t>
            </a:r>
          </a:p>
          <a:p>
            <a:pPr marL="0" indent="0">
              <a:spcBef>
                <a:spcPts val="0"/>
              </a:spcBef>
              <a:buNone/>
            </a:pPr>
            <a:r>
              <a:rPr lang="en-US" sz="1800" dirty="0"/>
              <a:t>. . . </a:t>
            </a:r>
          </a:p>
        </p:txBody>
      </p:sp>
      <p:sp>
        <p:nvSpPr>
          <p:cNvPr id="19" name="Rectangle 18">
            <a:extLst>
              <a:ext uri="{FF2B5EF4-FFF2-40B4-BE49-F238E27FC236}">
                <a16:creationId xmlns:a16="http://schemas.microsoft.com/office/drawing/2014/main" id="{ACD3AB31-A71C-4414-BA05-CF667CBA3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590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Tree>
    <p:extLst>
      <p:ext uri="{BB962C8B-B14F-4D97-AF65-F5344CB8AC3E}">
        <p14:creationId xmlns:p14="http://schemas.microsoft.com/office/powerpoint/2010/main" val="2153431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D1FEF-B034-3AD4-4E78-7E3041DE3A08}"/>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4600" b="1" dirty="0"/>
              <a:t>Embedding Space Before vs. After </a:t>
            </a:r>
            <a:br>
              <a:rPr lang="en-US" sz="4600" b="1" dirty="0"/>
            </a:br>
            <a:r>
              <a:rPr lang="en-US" sz="4600" b="1" dirty="0"/>
              <a:t>Fine-Tuning</a:t>
            </a:r>
          </a:p>
        </p:txBody>
      </p:sp>
      <p:sp>
        <p:nvSpPr>
          <p:cNvPr id="1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colorful map of a cluster&#10;&#10;AI-generated content may be incorrect.">
            <a:extLst>
              <a:ext uri="{FF2B5EF4-FFF2-40B4-BE49-F238E27FC236}">
                <a16:creationId xmlns:a16="http://schemas.microsoft.com/office/drawing/2014/main" id="{6E6D88F8-52B3-367F-AF0C-5C7E87F554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4741" y="2642616"/>
            <a:ext cx="5505013" cy="3605784"/>
          </a:xfrm>
          <a:prstGeom prst="rect">
            <a:avLst/>
          </a:prstGeom>
        </p:spPr>
      </p:pic>
      <p:pic>
        <p:nvPicPr>
          <p:cNvPr id="11" name="Picture 10" descr="A chart of different colors&#10;&#10;AI-generated content may be incorrect.">
            <a:extLst>
              <a:ext uri="{FF2B5EF4-FFF2-40B4-BE49-F238E27FC236}">
                <a16:creationId xmlns:a16="http://schemas.microsoft.com/office/drawing/2014/main" id="{46D18B70-EE3C-7BD7-98C4-CDA7A09D72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54496" y="2648896"/>
            <a:ext cx="5614416" cy="3593224"/>
          </a:xfrm>
          <a:prstGeom prst="rect">
            <a:avLst/>
          </a:prstGeom>
        </p:spPr>
      </p:pic>
    </p:spTree>
    <p:extLst>
      <p:ext uri="{BB962C8B-B14F-4D97-AF65-F5344CB8AC3E}">
        <p14:creationId xmlns:p14="http://schemas.microsoft.com/office/powerpoint/2010/main" val="311877545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EBFA723-5A7B-472D-ABD7-1526B8D3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6B27065-399A-4CF7-BF70-CF79B9848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33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CF22986C-DDF7-4109-9D6A-006800D6B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6" y="52996"/>
            <a:ext cx="6093363" cy="6805005"/>
            <a:chOff x="6095999" y="52996"/>
            <a:chExt cx="6093363" cy="6805005"/>
          </a:xfrm>
          <a:solidFill>
            <a:schemeClr val="accent5">
              <a:alpha val="10000"/>
            </a:schemeClr>
          </a:solidFill>
        </p:grpSpPr>
        <p:sp>
          <p:nvSpPr>
            <p:cNvPr id="20" name="Freeform: Shape 19">
              <a:extLst>
                <a:ext uri="{FF2B5EF4-FFF2-40B4-BE49-F238E27FC236}">
                  <a16:creationId xmlns:a16="http://schemas.microsoft.com/office/drawing/2014/main" id="{4C025298-F835-4B83-A3A3-6555157E0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17106C81-A3F0-4DA0-9368-6BBCDB964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B3B35E8-1AF4-4D76-93A5-B0B088408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00507B2-F1C8-3368-3599-E56EA7A98F1D}"/>
              </a:ext>
            </a:extLst>
          </p:cNvPr>
          <p:cNvSpPr>
            <a:spLocks noGrp="1"/>
          </p:cNvSpPr>
          <p:nvPr>
            <p:ph type="title"/>
          </p:nvPr>
        </p:nvSpPr>
        <p:spPr>
          <a:xfrm>
            <a:off x="804672" y="3121701"/>
            <a:ext cx="3658053" cy="1786515"/>
          </a:xfrm>
        </p:spPr>
        <p:txBody>
          <a:bodyPr vert="horz" lIns="91440" tIns="45720" rIns="91440" bIns="45720" rtlCol="0" anchor="t">
            <a:normAutofit/>
          </a:bodyPr>
          <a:lstStyle/>
          <a:p>
            <a:r>
              <a:rPr lang="en-US" sz="3700" b="1" kern="1200">
                <a:solidFill>
                  <a:schemeClr val="tx2"/>
                </a:solidFill>
                <a:latin typeface="+mj-lt"/>
                <a:ea typeface="+mj-ea"/>
                <a:cs typeface="+mj-cs"/>
              </a:rPr>
              <a:t>Stage 2: Training Classification Models </a:t>
            </a:r>
          </a:p>
        </p:txBody>
      </p:sp>
      <p:pic>
        <p:nvPicPr>
          <p:cNvPr id="3" name="Picture 2">
            <a:extLst>
              <a:ext uri="{FF2B5EF4-FFF2-40B4-BE49-F238E27FC236}">
                <a16:creationId xmlns:a16="http://schemas.microsoft.com/office/drawing/2014/main" id="{11F26CC8-7674-5113-7F7B-200DB51BD1AD}"/>
              </a:ext>
            </a:extLst>
          </p:cNvPr>
          <p:cNvPicPr>
            <a:picLocks noChangeAspect="1"/>
          </p:cNvPicPr>
          <p:nvPr/>
        </p:nvPicPr>
        <p:blipFill>
          <a:blip r:embed="rId3"/>
          <a:stretch>
            <a:fillRect/>
          </a:stretch>
        </p:blipFill>
        <p:spPr>
          <a:xfrm>
            <a:off x="6760396" y="65204"/>
            <a:ext cx="4294597" cy="6763146"/>
          </a:xfrm>
          <a:prstGeom prst="rect">
            <a:avLst/>
          </a:prstGeom>
          <a:ln w="9525">
            <a:noFill/>
          </a:ln>
        </p:spPr>
      </p:pic>
    </p:spTree>
    <p:extLst>
      <p:ext uri="{BB962C8B-B14F-4D97-AF65-F5344CB8AC3E}">
        <p14:creationId xmlns:p14="http://schemas.microsoft.com/office/powerpoint/2010/main" val="3598945801"/>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TotalTime>
  <Words>842</Words>
  <Application>Microsoft Office PowerPoint</Application>
  <PresentationFormat>Widescreen</PresentationFormat>
  <Paragraphs>126</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Calibri</vt:lpstr>
      <vt:lpstr>Wingdings</vt:lpstr>
      <vt:lpstr>Office Theme</vt:lpstr>
      <vt:lpstr>Pairwise Contrastive Fine-Tuning for Patent Classification</vt:lpstr>
      <vt:lpstr>CPC Hierarchy: Structure, Size, and Complexity</vt:lpstr>
      <vt:lpstr>Data Preprocessing</vt:lpstr>
      <vt:lpstr>Highly Imbalanced Distribution</vt:lpstr>
      <vt:lpstr>Two-Stage Process: Contrastive Fine-Tuning and Mixture of Experts Classification</vt:lpstr>
      <vt:lpstr>Stage 1: Contrastive Fine-Tuning of E5-Base-V2 Embeddings</vt:lpstr>
      <vt:lpstr>Incorporation of Taxonomy-Aware Features Using CPC Descriptions</vt:lpstr>
      <vt:lpstr>Embedding Space Before vs. After  Fine-Tuning</vt:lpstr>
      <vt:lpstr>Stage 2: Training Classification Models </vt:lpstr>
      <vt:lpstr>Results &amp; Discussion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Lynne Wang</dc:creator>
  <cp:lastModifiedBy>Lynne Wang</cp:lastModifiedBy>
  <cp:revision>1</cp:revision>
  <dcterms:created xsi:type="dcterms:W3CDTF">2025-08-03T21:43:41Z</dcterms:created>
  <dcterms:modified xsi:type="dcterms:W3CDTF">2025-08-03T22:07:39Z</dcterms:modified>
</cp:coreProperties>
</file>